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3.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4.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5.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4318" r:id="rId2"/>
    <p:sldMasterId id="2147484482" r:id="rId3"/>
    <p:sldMasterId id="2147484572" r:id="rId4"/>
    <p:sldMasterId id="2147484708" r:id="rId5"/>
    <p:sldMasterId id="2147484746" r:id="rId6"/>
  </p:sldMasterIdLst>
  <p:notesMasterIdLst>
    <p:notesMasterId r:id="rId30"/>
  </p:notesMasterIdLst>
  <p:handoutMasterIdLst>
    <p:handoutMasterId r:id="rId31"/>
  </p:handoutMasterIdLst>
  <p:sldIdLst>
    <p:sldId id="574" r:id="rId7"/>
    <p:sldId id="895" r:id="rId8"/>
    <p:sldId id="896" r:id="rId9"/>
    <p:sldId id="897" r:id="rId10"/>
    <p:sldId id="885" r:id="rId11"/>
    <p:sldId id="312" r:id="rId12"/>
    <p:sldId id="886" r:id="rId13"/>
    <p:sldId id="891" r:id="rId14"/>
    <p:sldId id="910" r:id="rId15"/>
    <p:sldId id="514" r:id="rId16"/>
    <p:sldId id="1319" r:id="rId17"/>
    <p:sldId id="878" r:id="rId18"/>
    <p:sldId id="903" r:id="rId19"/>
    <p:sldId id="532" r:id="rId20"/>
    <p:sldId id="2509" r:id="rId21"/>
    <p:sldId id="911" r:id="rId22"/>
    <p:sldId id="1320" r:id="rId23"/>
    <p:sldId id="834" r:id="rId24"/>
    <p:sldId id="904" r:id="rId25"/>
    <p:sldId id="892" r:id="rId26"/>
    <p:sldId id="900" r:id="rId27"/>
    <p:sldId id="901" r:id="rId28"/>
    <p:sldId id="889" r:id="rId29"/>
  </p:sldIdLst>
  <p:sldSz cx="12188825" cy="6858000"/>
  <p:notesSz cx="6858000" cy="9144000"/>
  <p:custDataLst>
    <p:tags r:id="rId3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744">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guide id="8" pos="453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1C1C"/>
    <a:srgbClr val="DDDDDD"/>
    <a:srgbClr val="666699"/>
    <a:srgbClr val="0099CC"/>
    <a:srgbClr val="000000"/>
    <a:srgbClr val="FF9900"/>
    <a:srgbClr val="CCCCFF"/>
    <a:srgbClr val="0033CC"/>
    <a:srgbClr val="CB4A27"/>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8362" autoAdjust="0"/>
    <p:restoredTop sz="89198" autoAdjust="0"/>
  </p:normalViewPr>
  <p:slideViewPr>
    <p:cSldViewPr snapToGrid="0">
      <p:cViewPr varScale="1">
        <p:scale>
          <a:sx n="99" d="100"/>
          <a:sy n="99" d="100"/>
        </p:scale>
        <p:origin x="328" y="184"/>
      </p:cViewPr>
      <p:guideLst>
        <p:guide orient="horz" pos="2160"/>
        <p:guide orient="horz" pos="3744"/>
        <p:guide orient="horz" pos="960"/>
        <p:guide orient="horz" pos="1248"/>
        <p:guide pos="3839"/>
        <p:guide pos="7343"/>
        <p:guide pos="335"/>
        <p:guide pos="4534"/>
      </p:guideLst>
    </p:cSldViewPr>
  </p:slideViewPr>
  <p:outlineViewPr>
    <p:cViewPr>
      <p:scale>
        <a:sx n="33" d="100"/>
        <a:sy n="33" d="100"/>
      </p:scale>
      <p:origin x="0" y="19746"/>
    </p:cViewPr>
  </p:outlineViewPr>
  <p:notesTextViewPr>
    <p:cViewPr>
      <p:scale>
        <a:sx n="1" d="1"/>
        <a:sy n="1" d="1"/>
      </p:scale>
      <p:origin x="0" y="0"/>
    </p:cViewPr>
  </p:notesTextViewPr>
  <p:sorterViewPr>
    <p:cViewPr>
      <p:scale>
        <a:sx n="200" d="100"/>
        <a:sy n="200" d="100"/>
      </p:scale>
      <p:origin x="0" y="-9624"/>
    </p:cViewPr>
  </p:sorterViewPr>
  <p:notesViewPr>
    <p:cSldViewPr snapToGrid="0">
      <p:cViewPr varScale="1">
        <p:scale>
          <a:sx n="97" d="100"/>
          <a:sy n="97" d="100"/>
        </p:scale>
        <p:origin x="2574"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7D5849-E924-7847-BE48-7BEE4EA408ED}" type="doc">
      <dgm:prSet loTypeId="urn:microsoft.com/office/officeart/2009/3/layout/StepUpProcess" loCatId="" qsTypeId="urn:microsoft.com/office/officeart/2005/8/quickstyle/simple5" qsCatId="simple" csTypeId="urn:microsoft.com/office/officeart/2005/8/colors/colorful1" csCatId="colorful" phldr="1"/>
      <dgm:spPr/>
      <dgm:t>
        <a:bodyPr/>
        <a:lstStyle/>
        <a:p>
          <a:endParaRPr lang="en-US"/>
        </a:p>
      </dgm:t>
    </dgm:pt>
    <dgm:pt modelId="{8AAA74B7-F28A-4147-A5BE-22BFD76B9088}">
      <dgm:prSet phldrT="[Text]"/>
      <dgm:spPr/>
      <dgm:t>
        <a:bodyPr/>
        <a:lstStyle/>
        <a:p>
          <a:r>
            <a:rPr lang="en-US" dirty="0"/>
            <a:t>Play the Blockchain Network Administrator</a:t>
          </a:r>
        </a:p>
      </dgm:t>
    </dgm:pt>
    <dgm:pt modelId="{07052EC3-9363-2C42-AB58-2D8E9AACB859}" type="parTrans" cxnId="{AE86F19B-7A1F-3943-B3BA-79DB9E874A91}">
      <dgm:prSet/>
      <dgm:spPr/>
      <dgm:t>
        <a:bodyPr/>
        <a:lstStyle/>
        <a:p>
          <a:endParaRPr lang="en-US"/>
        </a:p>
      </dgm:t>
    </dgm:pt>
    <dgm:pt modelId="{E8504733-55F4-E74B-8186-FE48587926AE}" type="sibTrans" cxnId="{AE86F19B-7A1F-3943-B3BA-79DB9E874A91}">
      <dgm:prSet/>
      <dgm:spPr/>
      <dgm:t>
        <a:bodyPr/>
        <a:lstStyle/>
        <a:p>
          <a:endParaRPr lang="en-US"/>
        </a:p>
      </dgm:t>
    </dgm:pt>
    <dgm:pt modelId="{8B9D1C31-4C6A-CF48-BD95-053B9E62E3DD}">
      <dgm:prSet phldrT="[Text]"/>
      <dgm:spPr/>
      <dgm:t>
        <a:bodyPr/>
        <a:lstStyle/>
        <a:p>
          <a:r>
            <a:rPr lang="en-US" dirty="0"/>
            <a:t>Create the Network Founder and the Organizations</a:t>
          </a:r>
        </a:p>
      </dgm:t>
    </dgm:pt>
    <dgm:pt modelId="{D828C014-A265-E242-9DFB-C53596CB961C}" type="parTrans" cxnId="{86B0A231-0970-5445-ADB5-2760B26C6B6F}">
      <dgm:prSet/>
      <dgm:spPr/>
      <dgm:t>
        <a:bodyPr/>
        <a:lstStyle/>
        <a:p>
          <a:endParaRPr lang="en-US"/>
        </a:p>
      </dgm:t>
    </dgm:pt>
    <dgm:pt modelId="{3E82CD28-A197-0640-AE14-AA125AFC171B}" type="sibTrans" cxnId="{86B0A231-0970-5445-ADB5-2760B26C6B6F}">
      <dgm:prSet/>
      <dgm:spPr/>
      <dgm:t>
        <a:bodyPr/>
        <a:lstStyle/>
        <a:p>
          <a:endParaRPr lang="en-US"/>
        </a:p>
      </dgm:t>
    </dgm:pt>
    <dgm:pt modelId="{C63BF897-799E-9E49-8F95-2C604D6651C6}">
      <dgm:prSet phldrT="[Text]"/>
      <dgm:spPr/>
      <dgm:t>
        <a:bodyPr/>
        <a:lstStyle/>
        <a:p>
          <a:r>
            <a:rPr lang="en-US" dirty="0"/>
            <a:t>Meet your </a:t>
          </a:r>
          <a:r>
            <a:rPr lang="en-US" dirty="0" err="1"/>
            <a:t>HoL</a:t>
          </a:r>
          <a:r>
            <a:rPr lang="en-US" dirty="0"/>
            <a:t> cloud instance </a:t>
          </a:r>
        </a:p>
      </dgm:t>
    </dgm:pt>
    <dgm:pt modelId="{CBA81D95-91CF-D540-BBB2-74A8549C7D32}" type="parTrans" cxnId="{D5C8F67E-DF55-8748-B508-EF44261C95D9}">
      <dgm:prSet/>
      <dgm:spPr/>
      <dgm:t>
        <a:bodyPr/>
        <a:lstStyle/>
        <a:p>
          <a:endParaRPr lang="en-US"/>
        </a:p>
      </dgm:t>
    </dgm:pt>
    <dgm:pt modelId="{A8D6705D-0917-2F44-BBCE-69B40CB32E95}" type="sibTrans" cxnId="{D5C8F67E-DF55-8748-B508-EF44261C95D9}">
      <dgm:prSet/>
      <dgm:spPr/>
      <dgm:t>
        <a:bodyPr/>
        <a:lstStyle/>
        <a:p>
          <a:endParaRPr lang="en-US"/>
        </a:p>
      </dgm:t>
    </dgm:pt>
    <dgm:pt modelId="{0E45E96C-9033-1149-A418-431AA3603D36}">
      <dgm:prSet phldrT="[Text]"/>
      <dgm:spPr/>
      <dgm:t>
        <a:bodyPr/>
        <a:lstStyle/>
        <a:p>
          <a:r>
            <a:rPr lang="en-US" dirty="0"/>
            <a:t>Connect to the internet</a:t>
          </a:r>
        </a:p>
      </dgm:t>
    </dgm:pt>
    <dgm:pt modelId="{CAC2D4BA-6666-A140-A2E7-B5D20BEC7893}" type="parTrans" cxnId="{941C8D5E-BC15-5345-8DD0-92A7E6375AFA}">
      <dgm:prSet/>
      <dgm:spPr/>
      <dgm:t>
        <a:bodyPr/>
        <a:lstStyle/>
        <a:p>
          <a:endParaRPr lang="en-US"/>
        </a:p>
      </dgm:t>
    </dgm:pt>
    <dgm:pt modelId="{0CB5CD14-83FC-0F40-B56D-A08200072AAA}" type="sibTrans" cxnId="{941C8D5E-BC15-5345-8DD0-92A7E6375AFA}">
      <dgm:prSet/>
      <dgm:spPr/>
      <dgm:t>
        <a:bodyPr/>
        <a:lstStyle/>
        <a:p>
          <a:endParaRPr lang="en-US"/>
        </a:p>
      </dgm:t>
    </dgm:pt>
    <dgm:pt modelId="{B2E5D88D-0098-9943-96ED-EE00A30D8B39}">
      <dgm:prSet phldrT="[Text]"/>
      <dgm:spPr/>
      <dgm:t>
        <a:bodyPr/>
        <a:lstStyle/>
        <a:p>
          <a:r>
            <a:rPr lang="en-US" dirty="0"/>
            <a:t>Be a Blockchain USER</a:t>
          </a:r>
        </a:p>
      </dgm:t>
    </dgm:pt>
    <dgm:pt modelId="{7901569F-900E-514F-BE7C-D622CEEC3BA8}" type="parTrans" cxnId="{052038BD-5605-F043-8F2A-A1ED14FD98FA}">
      <dgm:prSet/>
      <dgm:spPr/>
      <dgm:t>
        <a:bodyPr/>
        <a:lstStyle/>
        <a:p>
          <a:endParaRPr lang="en-US"/>
        </a:p>
      </dgm:t>
    </dgm:pt>
    <dgm:pt modelId="{BFE24091-3847-8C4F-9227-806882567ED8}" type="sibTrans" cxnId="{052038BD-5605-F043-8F2A-A1ED14FD98FA}">
      <dgm:prSet/>
      <dgm:spPr/>
      <dgm:t>
        <a:bodyPr/>
        <a:lstStyle/>
        <a:p>
          <a:endParaRPr lang="en-US"/>
        </a:p>
      </dgm:t>
    </dgm:pt>
    <dgm:pt modelId="{AA1C5F6F-F383-7E4F-ADB8-CEF18B9CA4C5}">
      <dgm:prSet phldrT="[Text]"/>
      <dgm:spPr/>
      <dgm:t>
        <a:bodyPr/>
        <a:lstStyle/>
        <a:p>
          <a:r>
            <a:rPr lang="en-US" dirty="0"/>
            <a:t>Load initial values into your BC</a:t>
          </a:r>
        </a:p>
      </dgm:t>
    </dgm:pt>
    <dgm:pt modelId="{667AD035-3439-6F46-8A9B-AEB477646A14}" type="parTrans" cxnId="{7F15972B-7365-B540-B098-0AA58D27FAC7}">
      <dgm:prSet/>
      <dgm:spPr/>
      <dgm:t>
        <a:bodyPr/>
        <a:lstStyle/>
        <a:p>
          <a:endParaRPr lang="en-US"/>
        </a:p>
      </dgm:t>
    </dgm:pt>
    <dgm:pt modelId="{9286FA10-7098-6344-8AFE-5C8F099605AF}" type="sibTrans" cxnId="{7F15972B-7365-B540-B098-0AA58D27FAC7}">
      <dgm:prSet/>
      <dgm:spPr/>
      <dgm:t>
        <a:bodyPr/>
        <a:lstStyle/>
        <a:p>
          <a:endParaRPr lang="en-US"/>
        </a:p>
      </dgm:t>
    </dgm:pt>
    <dgm:pt modelId="{47B9AE1B-769F-F648-A428-22D3064D3EDB}">
      <dgm:prSet phldrT="[Text]"/>
      <dgm:spPr/>
      <dgm:t>
        <a:bodyPr/>
        <a:lstStyle/>
        <a:p>
          <a:r>
            <a:rPr lang="en-US" dirty="0"/>
            <a:t>Get the connection token</a:t>
          </a:r>
        </a:p>
      </dgm:t>
    </dgm:pt>
    <dgm:pt modelId="{EDBF10B9-3D2E-B146-9768-CF5617AB09A5}" type="parTrans" cxnId="{B9E6391D-064D-B045-8FC6-8C4DFD99B547}">
      <dgm:prSet/>
      <dgm:spPr/>
      <dgm:t>
        <a:bodyPr/>
        <a:lstStyle/>
        <a:p>
          <a:endParaRPr lang="en-US"/>
        </a:p>
      </dgm:t>
    </dgm:pt>
    <dgm:pt modelId="{AC84DF1B-576F-8D41-8C2C-7F16D52DE1ED}" type="sibTrans" cxnId="{B9E6391D-064D-B045-8FC6-8C4DFD99B547}">
      <dgm:prSet/>
      <dgm:spPr/>
      <dgm:t>
        <a:bodyPr/>
        <a:lstStyle/>
        <a:p>
          <a:endParaRPr lang="en-US"/>
        </a:p>
      </dgm:t>
    </dgm:pt>
    <dgm:pt modelId="{DD8561A3-0E24-EC46-BE3F-F7049682A744}">
      <dgm:prSet phldrT="[Text]"/>
      <dgm:spPr/>
      <dgm:t>
        <a:bodyPr/>
        <a:lstStyle/>
        <a:p>
          <a:r>
            <a:rPr lang="en-US" dirty="0"/>
            <a:t>Check your instance access info</a:t>
          </a:r>
        </a:p>
      </dgm:t>
    </dgm:pt>
    <dgm:pt modelId="{0A9A243B-FCED-F64F-8136-20598D1F01D6}" type="sibTrans" cxnId="{C820C84C-A2AC-744D-ABFE-90DDC5058C73}">
      <dgm:prSet/>
      <dgm:spPr/>
      <dgm:t>
        <a:bodyPr/>
        <a:lstStyle/>
        <a:p>
          <a:endParaRPr lang="en-US"/>
        </a:p>
      </dgm:t>
    </dgm:pt>
    <dgm:pt modelId="{6BA18D26-C0A1-F14F-845E-518B88F5C70D}" type="parTrans" cxnId="{C820C84C-A2AC-744D-ABFE-90DDC5058C73}">
      <dgm:prSet/>
      <dgm:spPr/>
      <dgm:t>
        <a:bodyPr/>
        <a:lstStyle/>
        <a:p>
          <a:endParaRPr lang="en-US"/>
        </a:p>
      </dgm:t>
    </dgm:pt>
    <dgm:pt modelId="{228ADCB7-3D91-1747-AF1D-41E883FF1A4D}">
      <dgm:prSet phldrT="[Text]"/>
      <dgm:spPr/>
      <dgm:t>
        <a:bodyPr/>
        <a:lstStyle/>
        <a:p>
          <a:r>
            <a:rPr lang="en-US" dirty="0"/>
            <a:t>Import </a:t>
          </a:r>
          <a:r>
            <a:rPr lang="en-US" dirty="0" err="1"/>
            <a:t>Orderer</a:t>
          </a:r>
          <a:r>
            <a:rPr lang="en-US" dirty="0"/>
            <a:t> Settings</a:t>
          </a:r>
        </a:p>
      </dgm:t>
    </dgm:pt>
    <dgm:pt modelId="{6B4EA262-4A1D-6D44-9284-0AAF65DF28CF}" type="parTrans" cxnId="{CE35043F-93F3-7B4D-913D-D79FD3C27610}">
      <dgm:prSet/>
      <dgm:spPr/>
      <dgm:t>
        <a:bodyPr/>
        <a:lstStyle/>
        <a:p>
          <a:endParaRPr lang="en-US"/>
        </a:p>
      </dgm:t>
    </dgm:pt>
    <dgm:pt modelId="{8520CBF8-E57D-E149-AA20-7C3042FE77C6}" type="sibTrans" cxnId="{CE35043F-93F3-7B4D-913D-D79FD3C27610}">
      <dgm:prSet/>
      <dgm:spPr/>
      <dgm:t>
        <a:bodyPr/>
        <a:lstStyle/>
        <a:p>
          <a:endParaRPr lang="en-US"/>
        </a:p>
      </dgm:t>
    </dgm:pt>
    <dgm:pt modelId="{3C2BB392-7453-2041-BC78-FC42455B5813}">
      <dgm:prSet phldrT="[Text]"/>
      <dgm:spPr/>
      <dgm:t>
        <a:bodyPr/>
        <a:lstStyle/>
        <a:p>
          <a:r>
            <a:rPr lang="en-US" dirty="0"/>
            <a:t>Share organization certificates</a:t>
          </a:r>
        </a:p>
      </dgm:t>
    </dgm:pt>
    <dgm:pt modelId="{60610740-10A7-994A-A2DB-EE5B4D83EC78}" type="parTrans" cxnId="{8463D05E-5042-E94F-8A7F-8384810D0F73}">
      <dgm:prSet/>
      <dgm:spPr/>
      <dgm:t>
        <a:bodyPr/>
        <a:lstStyle/>
        <a:p>
          <a:endParaRPr lang="en-US"/>
        </a:p>
      </dgm:t>
    </dgm:pt>
    <dgm:pt modelId="{BE190D65-DB0D-534C-B95F-54069B54B418}" type="sibTrans" cxnId="{8463D05E-5042-E94F-8A7F-8384810D0F73}">
      <dgm:prSet/>
      <dgm:spPr/>
      <dgm:t>
        <a:bodyPr/>
        <a:lstStyle/>
        <a:p>
          <a:endParaRPr lang="en-US"/>
        </a:p>
      </dgm:t>
    </dgm:pt>
    <dgm:pt modelId="{3A5617EE-3A25-F44B-B73F-C14FDD9A2E1D}">
      <dgm:prSet phldrT="[Text]"/>
      <dgm:spPr/>
      <dgm:t>
        <a:bodyPr/>
        <a:lstStyle/>
        <a:p>
          <a:endParaRPr lang="en-US" dirty="0"/>
        </a:p>
      </dgm:t>
    </dgm:pt>
    <dgm:pt modelId="{490DE7D2-3ED8-5141-9D2E-166FEDF3846F}" type="parTrans" cxnId="{47D96A3E-94B1-514A-A054-91D6A32F5D24}">
      <dgm:prSet/>
      <dgm:spPr/>
      <dgm:t>
        <a:bodyPr/>
        <a:lstStyle/>
        <a:p>
          <a:endParaRPr lang="en-US"/>
        </a:p>
      </dgm:t>
    </dgm:pt>
    <dgm:pt modelId="{66610114-94A6-5E4A-BCA5-1B45476F4D29}" type="sibTrans" cxnId="{47D96A3E-94B1-514A-A054-91D6A32F5D24}">
      <dgm:prSet/>
      <dgm:spPr/>
      <dgm:t>
        <a:bodyPr/>
        <a:lstStyle/>
        <a:p>
          <a:endParaRPr lang="en-US"/>
        </a:p>
      </dgm:t>
    </dgm:pt>
    <dgm:pt modelId="{3FF9BB9F-0906-C84A-8406-74B6D241790C}">
      <dgm:prSet phldrT="[Text]"/>
      <dgm:spPr/>
      <dgm:t>
        <a:bodyPr/>
        <a:lstStyle/>
        <a:p>
          <a:r>
            <a:rPr lang="en-US" dirty="0"/>
            <a:t>Create Channels</a:t>
          </a:r>
        </a:p>
      </dgm:t>
    </dgm:pt>
    <dgm:pt modelId="{524BD887-C326-7643-B007-6871377821E0}" type="parTrans" cxnId="{85FFB53A-04DE-754E-83D8-3A3F9C1E4B65}">
      <dgm:prSet/>
      <dgm:spPr/>
      <dgm:t>
        <a:bodyPr/>
        <a:lstStyle/>
        <a:p>
          <a:endParaRPr lang="en-US"/>
        </a:p>
      </dgm:t>
    </dgm:pt>
    <dgm:pt modelId="{BCC2632E-A761-4A4D-8045-1F2BF4534CA6}" type="sibTrans" cxnId="{85FFB53A-04DE-754E-83D8-3A3F9C1E4B65}">
      <dgm:prSet/>
      <dgm:spPr/>
      <dgm:t>
        <a:bodyPr/>
        <a:lstStyle/>
        <a:p>
          <a:endParaRPr lang="en-US"/>
        </a:p>
      </dgm:t>
    </dgm:pt>
    <dgm:pt modelId="{6413A612-C724-244C-99E8-DF4DA7DCC406}">
      <dgm:prSet phldrT="[Text]"/>
      <dgm:spPr/>
      <dgm:t>
        <a:bodyPr/>
        <a:lstStyle/>
        <a:p>
          <a:r>
            <a:rPr lang="en-US" dirty="0"/>
            <a:t>Deploy Smart Contracts</a:t>
          </a:r>
        </a:p>
      </dgm:t>
    </dgm:pt>
    <dgm:pt modelId="{4A492FEF-AD18-A24B-932F-88C49C3BFE92}" type="parTrans" cxnId="{B3BDCC48-EA4A-6942-B742-5C3A5AD298D3}">
      <dgm:prSet/>
      <dgm:spPr/>
      <dgm:t>
        <a:bodyPr/>
        <a:lstStyle/>
        <a:p>
          <a:endParaRPr lang="en-US"/>
        </a:p>
      </dgm:t>
    </dgm:pt>
    <dgm:pt modelId="{78902FEE-DFF1-854E-8776-0DB806BA6AEB}" type="sibTrans" cxnId="{B3BDCC48-EA4A-6942-B742-5C3A5AD298D3}">
      <dgm:prSet/>
      <dgm:spPr/>
      <dgm:t>
        <a:bodyPr/>
        <a:lstStyle/>
        <a:p>
          <a:endParaRPr lang="en-US"/>
        </a:p>
      </dgm:t>
    </dgm:pt>
    <dgm:pt modelId="{8F37E0BA-12E9-394C-9D66-DAD12960F7F5}">
      <dgm:prSet phldrT="[Text]"/>
      <dgm:spPr/>
      <dgm:t>
        <a:bodyPr/>
        <a:lstStyle/>
        <a:p>
          <a:r>
            <a:rPr lang="en-US" dirty="0"/>
            <a:t>Invoke Smart Contracts by REST API</a:t>
          </a:r>
        </a:p>
      </dgm:t>
    </dgm:pt>
    <dgm:pt modelId="{70600845-A13D-CD4B-9A47-DBBF2A2E81ED}" type="parTrans" cxnId="{A2721CDC-68EC-0F47-B7BB-DDFE29D08638}">
      <dgm:prSet/>
      <dgm:spPr/>
      <dgm:t>
        <a:bodyPr/>
        <a:lstStyle/>
        <a:p>
          <a:endParaRPr lang="en-US"/>
        </a:p>
      </dgm:t>
    </dgm:pt>
    <dgm:pt modelId="{A3DDD130-9C60-0B4E-9E7E-A7C302C74C8B}" type="sibTrans" cxnId="{A2721CDC-68EC-0F47-B7BB-DDFE29D08638}">
      <dgm:prSet/>
      <dgm:spPr/>
      <dgm:t>
        <a:bodyPr/>
        <a:lstStyle/>
        <a:p>
          <a:endParaRPr lang="en-US"/>
        </a:p>
      </dgm:t>
    </dgm:pt>
    <dgm:pt modelId="{77BC558C-35CF-7D44-95D6-047E4AF757B2}">
      <dgm:prSet phldrT="[Text]"/>
      <dgm:spPr/>
      <dgm:t>
        <a:bodyPr/>
        <a:lstStyle/>
        <a:p>
          <a:r>
            <a:rPr lang="en-US" dirty="0"/>
            <a:t>Use Client applications</a:t>
          </a:r>
        </a:p>
      </dgm:t>
    </dgm:pt>
    <dgm:pt modelId="{E129B61E-38C6-A240-923D-3E9A86EBA41B}" type="parTrans" cxnId="{6D06BDFA-A04B-D547-B0B1-24E2EB33B2EB}">
      <dgm:prSet/>
      <dgm:spPr/>
      <dgm:t>
        <a:bodyPr/>
        <a:lstStyle/>
        <a:p>
          <a:endParaRPr lang="en-US"/>
        </a:p>
      </dgm:t>
    </dgm:pt>
    <dgm:pt modelId="{348BC480-2859-0E4B-9A5A-FA1650A822E5}" type="sibTrans" cxnId="{6D06BDFA-A04B-D547-B0B1-24E2EB33B2EB}">
      <dgm:prSet/>
      <dgm:spPr/>
      <dgm:t>
        <a:bodyPr/>
        <a:lstStyle/>
        <a:p>
          <a:endParaRPr lang="en-US"/>
        </a:p>
      </dgm:t>
    </dgm:pt>
    <dgm:pt modelId="{649BDD98-B5F6-4440-A8FF-9B7B17923EED}" type="pres">
      <dgm:prSet presAssocID="{057D5849-E924-7847-BE48-7BEE4EA408ED}" presName="rootnode" presStyleCnt="0">
        <dgm:presLayoutVars>
          <dgm:chMax/>
          <dgm:chPref/>
          <dgm:dir/>
          <dgm:animLvl val="lvl"/>
        </dgm:presLayoutVars>
      </dgm:prSet>
      <dgm:spPr/>
    </dgm:pt>
    <dgm:pt modelId="{32C8B243-AD83-F54E-8A19-5B2AE988BF4A}" type="pres">
      <dgm:prSet presAssocID="{C63BF897-799E-9E49-8F95-2C604D6651C6}" presName="composite" presStyleCnt="0"/>
      <dgm:spPr/>
    </dgm:pt>
    <dgm:pt modelId="{B4DA72CD-ACDB-CA47-9D86-DA09BCF4CC12}" type="pres">
      <dgm:prSet presAssocID="{C63BF897-799E-9E49-8F95-2C604D6651C6}" presName="LShape" presStyleLbl="alignNode1" presStyleIdx="0" presStyleCnt="5"/>
      <dgm:spPr/>
    </dgm:pt>
    <dgm:pt modelId="{267F45C1-1850-AE45-8B4E-7F779618536C}" type="pres">
      <dgm:prSet presAssocID="{C63BF897-799E-9E49-8F95-2C604D6651C6}" presName="ParentText" presStyleLbl="revTx" presStyleIdx="0" presStyleCnt="3">
        <dgm:presLayoutVars>
          <dgm:chMax val="0"/>
          <dgm:chPref val="0"/>
          <dgm:bulletEnabled val="1"/>
        </dgm:presLayoutVars>
      </dgm:prSet>
      <dgm:spPr/>
    </dgm:pt>
    <dgm:pt modelId="{FDB0EE93-44AB-8F4C-B2D7-A9A8F006D807}" type="pres">
      <dgm:prSet presAssocID="{C63BF897-799E-9E49-8F95-2C604D6651C6}" presName="Triangle" presStyleLbl="alignNode1" presStyleIdx="1" presStyleCnt="5"/>
      <dgm:spPr/>
    </dgm:pt>
    <dgm:pt modelId="{AAB9BF8E-AEF1-8947-980F-C984BFFDF90E}" type="pres">
      <dgm:prSet presAssocID="{A8D6705D-0917-2F44-BBCE-69B40CB32E95}" presName="sibTrans" presStyleCnt="0"/>
      <dgm:spPr/>
    </dgm:pt>
    <dgm:pt modelId="{0827FD87-4B35-C340-B0FA-E3B53BE03E0A}" type="pres">
      <dgm:prSet presAssocID="{A8D6705D-0917-2F44-BBCE-69B40CB32E95}" presName="space" presStyleCnt="0"/>
      <dgm:spPr/>
    </dgm:pt>
    <dgm:pt modelId="{09C64B0A-2FC4-7D45-8252-18D107E8D745}" type="pres">
      <dgm:prSet presAssocID="{8AAA74B7-F28A-4147-A5BE-22BFD76B9088}" presName="composite" presStyleCnt="0"/>
      <dgm:spPr/>
    </dgm:pt>
    <dgm:pt modelId="{C53E49A9-61C9-404C-8653-79B6518D39BF}" type="pres">
      <dgm:prSet presAssocID="{8AAA74B7-F28A-4147-A5BE-22BFD76B9088}" presName="LShape" presStyleLbl="alignNode1" presStyleIdx="2" presStyleCnt="5"/>
      <dgm:spPr/>
    </dgm:pt>
    <dgm:pt modelId="{4F7FCADA-5DF2-034D-8654-F29CB0E21C91}" type="pres">
      <dgm:prSet presAssocID="{8AAA74B7-F28A-4147-A5BE-22BFD76B9088}" presName="ParentText" presStyleLbl="revTx" presStyleIdx="1" presStyleCnt="3">
        <dgm:presLayoutVars>
          <dgm:chMax val="0"/>
          <dgm:chPref val="0"/>
          <dgm:bulletEnabled val="1"/>
        </dgm:presLayoutVars>
      </dgm:prSet>
      <dgm:spPr/>
    </dgm:pt>
    <dgm:pt modelId="{EC77FD3E-6AFD-114A-A50A-DDCF53D752C1}" type="pres">
      <dgm:prSet presAssocID="{8AAA74B7-F28A-4147-A5BE-22BFD76B9088}" presName="Triangle" presStyleLbl="alignNode1" presStyleIdx="3" presStyleCnt="5"/>
      <dgm:spPr/>
    </dgm:pt>
    <dgm:pt modelId="{64F5D246-9814-D445-A7C3-A04C512CD564}" type="pres">
      <dgm:prSet presAssocID="{E8504733-55F4-E74B-8186-FE48587926AE}" presName="sibTrans" presStyleCnt="0"/>
      <dgm:spPr/>
    </dgm:pt>
    <dgm:pt modelId="{30B8BE99-1390-2145-B93D-1B69F2795F04}" type="pres">
      <dgm:prSet presAssocID="{E8504733-55F4-E74B-8186-FE48587926AE}" presName="space" presStyleCnt="0"/>
      <dgm:spPr/>
    </dgm:pt>
    <dgm:pt modelId="{1F23D343-6EAD-8D4C-B691-2C813FCEBBFB}" type="pres">
      <dgm:prSet presAssocID="{B2E5D88D-0098-9943-96ED-EE00A30D8B39}" presName="composite" presStyleCnt="0"/>
      <dgm:spPr/>
    </dgm:pt>
    <dgm:pt modelId="{EBAC1E06-D377-2344-A52F-3F0F30D293F7}" type="pres">
      <dgm:prSet presAssocID="{B2E5D88D-0098-9943-96ED-EE00A30D8B39}" presName="LShape" presStyleLbl="alignNode1" presStyleIdx="4" presStyleCnt="5"/>
      <dgm:spPr/>
    </dgm:pt>
    <dgm:pt modelId="{FF3428B4-60B1-7E49-BC41-5759DE6B198D}" type="pres">
      <dgm:prSet presAssocID="{B2E5D88D-0098-9943-96ED-EE00A30D8B39}" presName="ParentText" presStyleLbl="revTx" presStyleIdx="2" presStyleCnt="3">
        <dgm:presLayoutVars>
          <dgm:chMax val="0"/>
          <dgm:chPref val="0"/>
          <dgm:bulletEnabled val="1"/>
        </dgm:presLayoutVars>
      </dgm:prSet>
      <dgm:spPr/>
    </dgm:pt>
  </dgm:ptLst>
  <dgm:cxnLst>
    <dgm:cxn modelId="{CE586F16-FBA7-5546-A2C3-8C1FBE356F7F}" type="presOf" srcId="{057D5849-E924-7847-BE48-7BEE4EA408ED}" destId="{649BDD98-B5F6-4440-A8FF-9B7B17923EED}" srcOrd="0" destOrd="0" presId="urn:microsoft.com/office/officeart/2009/3/layout/StepUpProcess"/>
    <dgm:cxn modelId="{27C52019-7C1A-AA4E-BBA4-735BCCD44004}" type="presOf" srcId="{8B9D1C31-4C6A-CF48-BD95-053B9E62E3DD}" destId="{4F7FCADA-5DF2-034D-8654-F29CB0E21C91}" srcOrd="0" destOrd="1" presId="urn:microsoft.com/office/officeart/2009/3/layout/StepUpProcess"/>
    <dgm:cxn modelId="{B9E6391D-064D-B045-8FC6-8C4DFD99B547}" srcId="{C63BF897-799E-9E49-8F95-2C604D6651C6}" destId="{47B9AE1B-769F-F648-A428-22D3064D3EDB}" srcOrd="1" destOrd="0" parTransId="{EDBF10B9-3D2E-B146-9768-CF5617AB09A5}" sibTransId="{AC84DF1B-576F-8D41-8C2C-7F16D52DE1ED}"/>
    <dgm:cxn modelId="{E0366A1E-5405-6248-A1BF-A42F582C7287}" type="presOf" srcId="{DD8561A3-0E24-EC46-BE3F-F7049682A744}" destId="{267F45C1-1850-AE45-8B4E-7F779618536C}" srcOrd="0" destOrd="3" presId="urn:microsoft.com/office/officeart/2009/3/layout/StepUpProcess"/>
    <dgm:cxn modelId="{BF00EF23-0F21-E848-8276-A50C12786EB8}" type="presOf" srcId="{AA1C5F6F-F383-7E4F-ADB8-CEF18B9CA4C5}" destId="{FF3428B4-60B1-7E49-BC41-5759DE6B198D}" srcOrd="0" destOrd="1" presId="urn:microsoft.com/office/officeart/2009/3/layout/StepUpProcess"/>
    <dgm:cxn modelId="{EF7BDF2A-F5F8-B449-866D-5AC5DD65CD49}" type="presOf" srcId="{C63BF897-799E-9E49-8F95-2C604D6651C6}" destId="{267F45C1-1850-AE45-8B4E-7F779618536C}" srcOrd="0" destOrd="0" presId="urn:microsoft.com/office/officeart/2009/3/layout/StepUpProcess"/>
    <dgm:cxn modelId="{7F15972B-7365-B540-B098-0AA58D27FAC7}" srcId="{B2E5D88D-0098-9943-96ED-EE00A30D8B39}" destId="{AA1C5F6F-F383-7E4F-ADB8-CEF18B9CA4C5}" srcOrd="0" destOrd="0" parTransId="{667AD035-3439-6F46-8A9B-AEB477646A14}" sibTransId="{9286FA10-7098-6344-8AFE-5C8F099605AF}"/>
    <dgm:cxn modelId="{6E4EDC2D-1F3B-3049-8994-196A73296512}" type="presOf" srcId="{6413A612-C724-244C-99E8-DF4DA7DCC406}" destId="{4F7FCADA-5DF2-034D-8654-F29CB0E21C91}" srcOrd="0" destOrd="5" presId="urn:microsoft.com/office/officeart/2009/3/layout/StepUpProcess"/>
    <dgm:cxn modelId="{86B0A231-0970-5445-ADB5-2760B26C6B6F}" srcId="{8AAA74B7-F28A-4147-A5BE-22BFD76B9088}" destId="{8B9D1C31-4C6A-CF48-BD95-053B9E62E3DD}" srcOrd="0" destOrd="0" parTransId="{D828C014-A265-E242-9DFB-C53596CB961C}" sibTransId="{3E82CD28-A197-0640-AE14-AA125AFC171B}"/>
    <dgm:cxn modelId="{85FFB53A-04DE-754E-83D8-3A3F9C1E4B65}" srcId="{8AAA74B7-F28A-4147-A5BE-22BFD76B9088}" destId="{3FF9BB9F-0906-C84A-8406-74B6D241790C}" srcOrd="3" destOrd="0" parTransId="{524BD887-C326-7643-B007-6871377821E0}" sibTransId="{BCC2632E-A761-4A4D-8045-1F2BF4534CA6}"/>
    <dgm:cxn modelId="{47D96A3E-94B1-514A-A054-91D6A32F5D24}" srcId="{8AAA74B7-F28A-4147-A5BE-22BFD76B9088}" destId="{3A5617EE-3A25-F44B-B73F-C14FDD9A2E1D}" srcOrd="5" destOrd="0" parTransId="{490DE7D2-3ED8-5141-9D2E-166FEDF3846F}" sibTransId="{66610114-94A6-5E4A-BCA5-1B45476F4D29}"/>
    <dgm:cxn modelId="{CE35043F-93F3-7B4D-913D-D79FD3C27610}" srcId="{8AAA74B7-F28A-4147-A5BE-22BFD76B9088}" destId="{228ADCB7-3D91-1747-AF1D-41E883FF1A4D}" srcOrd="1" destOrd="0" parTransId="{6B4EA262-4A1D-6D44-9284-0AAF65DF28CF}" sibTransId="{8520CBF8-E57D-E149-AA20-7C3042FE77C6}"/>
    <dgm:cxn modelId="{65699E42-A13C-F040-84D6-E4D5EE3D436B}" type="presOf" srcId="{77BC558C-35CF-7D44-95D6-047E4AF757B2}" destId="{FF3428B4-60B1-7E49-BC41-5759DE6B198D}" srcOrd="0" destOrd="3" presId="urn:microsoft.com/office/officeart/2009/3/layout/StepUpProcess"/>
    <dgm:cxn modelId="{0A8A0445-F961-3947-B808-A7BBFE253F16}" type="presOf" srcId="{228ADCB7-3D91-1747-AF1D-41E883FF1A4D}" destId="{4F7FCADA-5DF2-034D-8654-F29CB0E21C91}" srcOrd="0" destOrd="2" presId="urn:microsoft.com/office/officeart/2009/3/layout/StepUpProcess"/>
    <dgm:cxn modelId="{B3BDCC48-EA4A-6942-B742-5C3A5AD298D3}" srcId="{8AAA74B7-F28A-4147-A5BE-22BFD76B9088}" destId="{6413A612-C724-244C-99E8-DF4DA7DCC406}" srcOrd="4" destOrd="0" parTransId="{4A492FEF-AD18-A24B-932F-88C49C3BFE92}" sibTransId="{78902FEE-DFF1-854E-8776-0DB806BA6AEB}"/>
    <dgm:cxn modelId="{C820C84C-A2AC-744D-ABFE-90DDC5058C73}" srcId="{C63BF897-799E-9E49-8F95-2C604D6651C6}" destId="{DD8561A3-0E24-EC46-BE3F-F7049682A744}" srcOrd="2" destOrd="0" parTransId="{6BA18D26-C0A1-F14F-845E-518B88F5C70D}" sibTransId="{0A9A243B-FCED-F64F-8136-20598D1F01D6}"/>
    <dgm:cxn modelId="{F31FE44E-FA9B-A844-8F76-625C753B63C7}" type="presOf" srcId="{3A5617EE-3A25-F44B-B73F-C14FDD9A2E1D}" destId="{4F7FCADA-5DF2-034D-8654-F29CB0E21C91}" srcOrd="0" destOrd="6" presId="urn:microsoft.com/office/officeart/2009/3/layout/StepUpProcess"/>
    <dgm:cxn modelId="{941C8D5E-BC15-5345-8DD0-92A7E6375AFA}" srcId="{C63BF897-799E-9E49-8F95-2C604D6651C6}" destId="{0E45E96C-9033-1149-A418-431AA3603D36}" srcOrd="0" destOrd="0" parTransId="{CAC2D4BA-6666-A140-A2E7-B5D20BEC7893}" sibTransId="{0CB5CD14-83FC-0F40-B56D-A08200072AAA}"/>
    <dgm:cxn modelId="{8463D05E-5042-E94F-8A7F-8384810D0F73}" srcId="{8AAA74B7-F28A-4147-A5BE-22BFD76B9088}" destId="{3C2BB392-7453-2041-BC78-FC42455B5813}" srcOrd="2" destOrd="0" parTransId="{60610740-10A7-994A-A2DB-EE5B4D83EC78}" sibTransId="{BE190D65-DB0D-534C-B95F-54069B54B418}"/>
    <dgm:cxn modelId="{B3D2A162-ABB8-CB40-8ECB-F2D668EC2AF6}" type="presOf" srcId="{3C2BB392-7453-2041-BC78-FC42455B5813}" destId="{4F7FCADA-5DF2-034D-8654-F29CB0E21C91}" srcOrd="0" destOrd="3" presId="urn:microsoft.com/office/officeart/2009/3/layout/StepUpProcess"/>
    <dgm:cxn modelId="{4E6A8068-A201-E346-B2A7-66694B6CCF1A}" type="presOf" srcId="{0E45E96C-9033-1149-A418-431AA3603D36}" destId="{267F45C1-1850-AE45-8B4E-7F779618536C}" srcOrd="0" destOrd="1" presId="urn:microsoft.com/office/officeart/2009/3/layout/StepUpProcess"/>
    <dgm:cxn modelId="{D5C8F67E-DF55-8748-B508-EF44261C95D9}" srcId="{057D5849-E924-7847-BE48-7BEE4EA408ED}" destId="{C63BF897-799E-9E49-8F95-2C604D6651C6}" srcOrd="0" destOrd="0" parTransId="{CBA81D95-91CF-D540-BBB2-74A8549C7D32}" sibTransId="{A8D6705D-0917-2F44-BBCE-69B40CB32E95}"/>
    <dgm:cxn modelId="{AE86F19B-7A1F-3943-B3BA-79DB9E874A91}" srcId="{057D5849-E924-7847-BE48-7BEE4EA408ED}" destId="{8AAA74B7-F28A-4147-A5BE-22BFD76B9088}" srcOrd="1" destOrd="0" parTransId="{07052EC3-9363-2C42-AB58-2D8E9AACB859}" sibTransId="{E8504733-55F4-E74B-8186-FE48587926AE}"/>
    <dgm:cxn modelId="{4F55C3AB-8B5B-4E4C-B45C-4FED97DCFFC5}" type="presOf" srcId="{8AAA74B7-F28A-4147-A5BE-22BFD76B9088}" destId="{4F7FCADA-5DF2-034D-8654-F29CB0E21C91}" srcOrd="0" destOrd="0" presId="urn:microsoft.com/office/officeart/2009/3/layout/StepUpProcess"/>
    <dgm:cxn modelId="{B762A0B8-39FF-1148-BDE9-CBD20A23B496}" type="presOf" srcId="{B2E5D88D-0098-9943-96ED-EE00A30D8B39}" destId="{FF3428B4-60B1-7E49-BC41-5759DE6B198D}" srcOrd="0" destOrd="0" presId="urn:microsoft.com/office/officeart/2009/3/layout/StepUpProcess"/>
    <dgm:cxn modelId="{052038BD-5605-F043-8F2A-A1ED14FD98FA}" srcId="{057D5849-E924-7847-BE48-7BEE4EA408ED}" destId="{B2E5D88D-0098-9943-96ED-EE00A30D8B39}" srcOrd="2" destOrd="0" parTransId="{7901569F-900E-514F-BE7C-D622CEEC3BA8}" sibTransId="{BFE24091-3847-8C4F-9227-806882567ED8}"/>
    <dgm:cxn modelId="{52ED47DB-3397-C14C-B860-4925B4024292}" type="presOf" srcId="{8F37E0BA-12E9-394C-9D66-DAD12960F7F5}" destId="{FF3428B4-60B1-7E49-BC41-5759DE6B198D}" srcOrd="0" destOrd="2" presId="urn:microsoft.com/office/officeart/2009/3/layout/StepUpProcess"/>
    <dgm:cxn modelId="{A2721CDC-68EC-0F47-B7BB-DDFE29D08638}" srcId="{B2E5D88D-0098-9943-96ED-EE00A30D8B39}" destId="{8F37E0BA-12E9-394C-9D66-DAD12960F7F5}" srcOrd="1" destOrd="0" parTransId="{70600845-A13D-CD4B-9A47-DBBF2A2E81ED}" sibTransId="{A3DDD130-9C60-0B4E-9E7E-A7C302C74C8B}"/>
    <dgm:cxn modelId="{3C1D93E6-B54A-4F4C-A183-7DFDDD9412FE}" type="presOf" srcId="{47B9AE1B-769F-F648-A428-22D3064D3EDB}" destId="{267F45C1-1850-AE45-8B4E-7F779618536C}" srcOrd="0" destOrd="2" presId="urn:microsoft.com/office/officeart/2009/3/layout/StepUpProcess"/>
    <dgm:cxn modelId="{8615FDE8-DB18-1A45-A331-8874A8FC8F42}" type="presOf" srcId="{3FF9BB9F-0906-C84A-8406-74B6D241790C}" destId="{4F7FCADA-5DF2-034D-8654-F29CB0E21C91}" srcOrd="0" destOrd="4" presId="urn:microsoft.com/office/officeart/2009/3/layout/StepUpProcess"/>
    <dgm:cxn modelId="{6D06BDFA-A04B-D547-B0B1-24E2EB33B2EB}" srcId="{B2E5D88D-0098-9943-96ED-EE00A30D8B39}" destId="{77BC558C-35CF-7D44-95D6-047E4AF757B2}" srcOrd="2" destOrd="0" parTransId="{E129B61E-38C6-A240-923D-3E9A86EBA41B}" sibTransId="{348BC480-2859-0E4B-9A5A-FA1650A822E5}"/>
    <dgm:cxn modelId="{67225184-B53E-9A4F-99ED-5707EC329649}" type="presParOf" srcId="{649BDD98-B5F6-4440-A8FF-9B7B17923EED}" destId="{32C8B243-AD83-F54E-8A19-5B2AE988BF4A}" srcOrd="0" destOrd="0" presId="urn:microsoft.com/office/officeart/2009/3/layout/StepUpProcess"/>
    <dgm:cxn modelId="{8FEE8FFD-B0FE-E341-95B1-C6A1A6633563}" type="presParOf" srcId="{32C8B243-AD83-F54E-8A19-5B2AE988BF4A}" destId="{B4DA72CD-ACDB-CA47-9D86-DA09BCF4CC12}" srcOrd="0" destOrd="0" presId="urn:microsoft.com/office/officeart/2009/3/layout/StepUpProcess"/>
    <dgm:cxn modelId="{B30DF876-1E60-1F4B-834F-139DB6820899}" type="presParOf" srcId="{32C8B243-AD83-F54E-8A19-5B2AE988BF4A}" destId="{267F45C1-1850-AE45-8B4E-7F779618536C}" srcOrd="1" destOrd="0" presId="urn:microsoft.com/office/officeart/2009/3/layout/StepUpProcess"/>
    <dgm:cxn modelId="{766F376F-3C32-D845-9445-C48914C8D42C}" type="presParOf" srcId="{32C8B243-AD83-F54E-8A19-5B2AE988BF4A}" destId="{FDB0EE93-44AB-8F4C-B2D7-A9A8F006D807}" srcOrd="2" destOrd="0" presId="urn:microsoft.com/office/officeart/2009/3/layout/StepUpProcess"/>
    <dgm:cxn modelId="{D8580490-1A12-C248-9849-F17A1A34C9A1}" type="presParOf" srcId="{649BDD98-B5F6-4440-A8FF-9B7B17923EED}" destId="{AAB9BF8E-AEF1-8947-980F-C984BFFDF90E}" srcOrd="1" destOrd="0" presId="urn:microsoft.com/office/officeart/2009/3/layout/StepUpProcess"/>
    <dgm:cxn modelId="{3127386A-4C72-F841-B48C-61F180056FD3}" type="presParOf" srcId="{AAB9BF8E-AEF1-8947-980F-C984BFFDF90E}" destId="{0827FD87-4B35-C340-B0FA-E3B53BE03E0A}" srcOrd="0" destOrd="0" presId="urn:microsoft.com/office/officeart/2009/3/layout/StepUpProcess"/>
    <dgm:cxn modelId="{DA5E7F35-D485-F04C-A469-3823B91A51AF}" type="presParOf" srcId="{649BDD98-B5F6-4440-A8FF-9B7B17923EED}" destId="{09C64B0A-2FC4-7D45-8252-18D107E8D745}" srcOrd="2" destOrd="0" presId="urn:microsoft.com/office/officeart/2009/3/layout/StepUpProcess"/>
    <dgm:cxn modelId="{BA0942BF-D100-7648-B680-2A8292D7EAEE}" type="presParOf" srcId="{09C64B0A-2FC4-7D45-8252-18D107E8D745}" destId="{C53E49A9-61C9-404C-8653-79B6518D39BF}" srcOrd="0" destOrd="0" presId="urn:microsoft.com/office/officeart/2009/3/layout/StepUpProcess"/>
    <dgm:cxn modelId="{EA9F6FEF-9DAE-5448-B6F0-B775AF0D2ED4}" type="presParOf" srcId="{09C64B0A-2FC4-7D45-8252-18D107E8D745}" destId="{4F7FCADA-5DF2-034D-8654-F29CB0E21C91}" srcOrd="1" destOrd="0" presId="urn:microsoft.com/office/officeart/2009/3/layout/StepUpProcess"/>
    <dgm:cxn modelId="{36784511-3C4A-6D42-AB28-3E1BF32792BB}" type="presParOf" srcId="{09C64B0A-2FC4-7D45-8252-18D107E8D745}" destId="{EC77FD3E-6AFD-114A-A50A-DDCF53D752C1}" srcOrd="2" destOrd="0" presId="urn:microsoft.com/office/officeart/2009/3/layout/StepUpProcess"/>
    <dgm:cxn modelId="{326DF624-B291-5B49-9720-8EC5D71F569F}" type="presParOf" srcId="{649BDD98-B5F6-4440-A8FF-9B7B17923EED}" destId="{64F5D246-9814-D445-A7C3-A04C512CD564}" srcOrd="3" destOrd="0" presId="urn:microsoft.com/office/officeart/2009/3/layout/StepUpProcess"/>
    <dgm:cxn modelId="{E3108633-6EE6-364A-B8BC-ADC58C03DE02}" type="presParOf" srcId="{64F5D246-9814-D445-A7C3-A04C512CD564}" destId="{30B8BE99-1390-2145-B93D-1B69F2795F04}" srcOrd="0" destOrd="0" presId="urn:microsoft.com/office/officeart/2009/3/layout/StepUpProcess"/>
    <dgm:cxn modelId="{4A275A06-C8CB-BD40-B5CC-5B7B97FA5271}" type="presParOf" srcId="{649BDD98-B5F6-4440-A8FF-9B7B17923EED}" destId="{1F23D343-6EAD-8D4C-B691-2C813FCEBBFB}" srcOrd="4" destOrd="0" presId="urn:microsoft.com/office/officeart/2009/3/layout/StepUpProcess"/>
    <dgm:cxn modelId="{624573EA-7428-1041-979E-9597FA89C6FF}" type="presParOf" srcId="{1F23D343-6EAD-8D4C-B691-2C813FCEBBFB}" destId="{EBAC1E06-D377-2344-A52F-3F0F30D293F7}" srcOrd="0" destOrd="0" presId="urn:microsoft.com/office/officeart/2009/3/layout/StepUpProcess"/>
    <dgm:cxn modelId="{B63B1B65-0BBA-1D48-BC49-57ED83E5F143}" type="presParOf" srcId="{1F23D343-6EAD-8D4C-B691-2C813FCEBBFB}" destId="{FF3428B4-60B1-7E49-BC41-5759DE6B198D}"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DA72CD-ACDB-CA47-9D86-DA09BCF4CC12}">
      <dsp:nvSpPr>
        <dsp:cNvPr id="0" name=""/>
        <dsp:cNvSpPr/>
      </dsp:nvSpPr>
      <dsp:spPr>
        <a:xfrm rot="5400000">
          <a:off x="1242958" y="1069484"/>
          <a:ext cx="1845438" cy="3070768"/>
        </a:xfrm>
        <a:prstGeom prst="corner">
          <a:avLst>
            <a:gd name="adj1" fmla="val 16120"/>
            <a:gd name="adj2" fmla="val 1611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267F45C1-1850-AE45-8B4E-7F779618536C}">
      <dsp:nvSpPr>
        <dsp:cNvPr id="0" name=""/>
        <dsp:cNvSpPr/>
      </dsp:nvSpPr>
      <dsp:spPr>
        <a:xfrm>
          <a:off x="934909" y="1986982"/>
          <a:ext cx="2772306" cy="2430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Meet your </a:t>
          </a:r>
          <a:r>
            <a:rPr lang="en-US" sz="1900" kern="1200" dirty="0" err="1"/>
            <a:t>HoL</a:t>
          </a:r>
          <a:r>
            <a:rPr lang="en-US" sz="1900" kern="1200" dirty="0"/>
            <a:t> cloud instance </a:t>
          </a:r>
        </a:p>
        <a:p>
          <a:pPr marL="114300" lvl="1" indent="-114300" algn="l" defTabSz="666750">
            <a:lnSpc>
              <a:spcPct val="90000"/>
            </a:lnSpc>
            <a:spcBef>
              <a:spcPct val="0"/>
            </a:spcBef>
            <a:spcAft>
              <a:spcPct val="15000"/>
            </a:spcAft>
            <a:buChar char="•"/>
          </a:pPr>
          <a:r>
            <a:rPr lang="en-US" sz="1500" kern="1200" dirty="0"/>
            <a:t>Connect to the internet</a:t>
          </a:r>
        </a:p>
        <a:p>
          <a:pPr marL="114300" lvl="1" indent="-114300" algn="l" defTabSz="666750">
            <a:lnSpc>
              <a:spcPct val="90000"/>
            </a:lnSpc>
            <a:spcBef>
              <a:spcPct val="0"/>
            </a:spcBef>
            <a:spcAft>
              <a:spcPct val="15000"/>
            </a:spcAft>
            <a:buChar char="•"/>
          </a:pPr>
          <a:r>
            <a:rPr lang="en-US" sz="1500" kern="1200" dirty="0"/>
            <a:t>Get the connection token</a:t>
          </a:r>
        </a:p>
        <a:p>
          <a:pPr marL="114300" lvl="1" indent="-114300" algn="l" defTabSz="666750">
            <a:lnSpc>
              <a:spcPct val="90000"/>
            </a:lnSpc>
            <a:spcBef>
              <a:spcPct val="0"/>
            </a:spcBef>
            <a:spcAft>
              <a:spcPct val="15000"/>
            </a:spcAft>
            <a:buChar char="•"/>
          </a:pPr>
          <a:r>
            <a:rPr lang="en-US" sz="1500" kern="1200" dirty="0"/>
            <a:t>Check your instance access info</a:t>
          </a:r>
        </a:p>
      </dsp:txBody>
      <dsp:txXfrm>
        <a:off x="934909" y="1986982"/>
        <a:ext cx="2772306" cy="2430089"/>
      </dsp:txXfrm>
    </dsp:sp>
    <dsp:sp modelId="{FDB0EE93-44AB-8F4C-B2D7-A9A8F006D807}">
      <dsp:nvSpPr>
        <dsp:cNvPr id="0" name=""/>
        <dsp:cNvSpPr/>
      </dsp:nvSpPr>
      <dsp:spPr>
        <a:xfrm>
          <a:off x="3184139" y="843410"/>
          <a:ext cx="523076" cy="523076"/>
        </a:xfrm>
        <a:prstGeom prst="triangle">
          <a:avLst>
            <a:gd name="adj" fmla="val 10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C53E49A9-61C9-404C-8653-79B6518D39BF}">
      <dsp:nvSpPr>
        <dsp:cNvPr id="0" name=""/>
        <dsp:cNvSpPr/>
      </dsp:nvSpPr>
      <dsp:spPr>
        <a:xfrm rot="5400000">
          <a:off x="4636803" y="229673"/>
          <a:ext cx="1845438" cy="3070768"/>
        </a:xfrm>
        <a:prstGeom prst="corner">
          <a:avLst>
            <a:gd name="adj1" fmla="val 16120"/>
            <a:gd name="adj2" fmla="val 1611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4F7FCADA-5DF2-034D-8654-F29CB0E21C91}">
      <dsp:nvSpPr>
        <dsp:cNvPr id="0" name=""/>
        <dsp:cNvSpPr/>
      </dsp:nvSpPr>
      <dsp:spPr>
        <a:xfrm>
          <a:off x="4328754" y="1147171"/>
          <a:ext cx="2772306" cy="2430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Play the Blockchain Network Administrator</a:t>
          </a:r>
        </a:p>
        <a:p>
          <a:pPr marL="114300" lvl="1" indent="-114300" algn="l" defTabSz="666750">
            <a:lnSpc>
              <a:spcPct val="90000"/>
            </a:lnSpc>
            <a:spcBef>
              <a:spcPct val="0"/>
            </a:spcBef>
            <a:spcAft>
              <a:spcPct val="15000"/>
            </a:spcAft>
            <a:buChar char="•"/>
          </a:pPr>
          <a:r>
            <a:rPr lang="en-US" sz="1500" kern="1200" dirty="0"/>
            <a:t>Create the Network Founder and the Organizations</a:t>
          </a:r>
        </a:p>
        <a:p>
          <a:pPr marL="114300" lvl="1" indent="-114300" algn="l" defTabSz="666750">
            <a:lnSpc>
              <a:spcPct val="90000"/>
            </a:lnSpc>
            <a:spcBef>
              <a:spcPct val="0"/>
            </a:spcBef>
            <a:spcAft>
              <a:spcPct val="15000"/>
            </a:spcAft>
            <a:buChar char="•"/>
          </a:pPr>
          <a:r>
            <a:rPr lang="en-US" sz="1500" kern="1200" dirty="0"/>
            <a:t>Import </a:t>
          </a:r>
          <a:r>
            <a:rPr lang="en-US" sz="1500" kern="1200" dirty="0" err="1"/>
            <a:t>Orderer</a:t>
          </a:r>
          <a:r>
            <a:rPr lang="en-US" sz="1500" kern="1200" dirty="0"/>
            <a:t> Settings</a:t>
          </a:r>
        </a:p>
        <a:p>
          <a:pPr marL="114300" lvl="1" indent="-114300" algn="l" defTabSz="666750">
            <a:lnSpc>
              <a:spcPct val="90000"/>
            </a:lnSpc>
            <a:spcBef>
              <a:spcPct val="0"/>
            </a:spcBef>
            <a:spcAft>
              <a:spcPct val="15000"/>
            </a:spcAft>
            <a:buChar char="•"/>
          </a:pPr>
          <a:r>
            <a:rPr lang="en-US" sz="1500" kern="1200" dirty="0"/>
            <a:t>Share organization certificates</a:t>
          </a:r>
        </a:p>
        <a:p>
          <a:pPr marL="114300" lvl="1" indent="-114300" algn="l" defTabSz="666750">
            <a:lnSpc>
              <a:spcPct val="90000"/>
            </a:lnSpc>
            <a:spcBef>
              <a:spcPct val="0"/>
            </a:spcBef>
            <a:spcAft>
              <a:spcPct val="15000"/>
            </a:spcAft>
            <a:buChar char="•"/>
          </a:pPr>
          <a:r>
            <a:rPr lang="en-US" sz="1500" kern="1200" dirty="0"/>
            <a:t>Create Channels</a:t>
          </a:r>
        </a:p>
        <a:p>
          <a:pPr marL="114300" lvl="1" indent="-114300" algn="l" defTabSz="666750">
            <a:lnSpc>
              <a:spcPct val="90000"/>
            </a:lnSpc>
            <a:spcBef>
              <a:spcPct val="0"/>
            </a:spcBef>
            <a:spcAft>
              <a:spcPct val="15000"/>
            </a:spcAft>
            <a:buChar char="•"/>
          </a:pPr>
          <a:r>
            <a:rPr lang="en-US" sz="1500" kern="1200" dirty="0"/>
            <a:t>Deploy Smart Contracts</a:t>
          </a:r>
        </a:p>
        <a:p>
          <a:pPr marL="114300" lvl="1" indent="-114300" algn="l" defTabSz="666750">
            <a:lnSpc>
              <a:spcPct val="90000"/>
            </a:lnSpc>
            <a:spcBef>
              <a:spcPct val="0"/>
            </a:spcBef>
            <a:spcAft>
              <a:spcPct val="15000"/>
            </a:spcAft>
            <a:buChar char="•"/>
          </a:pPr>
          <a:endParaRPr lang="en-US" sz="1500" kern="1200" dirty="0"/>
        </a:p>
      </dsp:txBody>
      <dsp:txXfrm>
        <a:off x="4328754" y="1147171"/>
        <a:ext cx="2772306" cy="2430089"/>
      </dsp:txXfrm>
    </dsp:sp>
    <dsp:sp modelId="{EC77FD3E-6AFD-114A-A50A-DDCF53D752C1}">
      <dsp:nvSpPr>
        <dsp:cNvPr id="0" name=""/>
        <dsp:cNvSpPr/>
      </dsp:nvSpPr>
      <dsp:spPr>
        <a:xfrm>
          <a:off x="6577984" y="3600"/>
          <a:ext cx="523076" cy="523076"/>
        </a:xfrm>
        <a:prstGeom prst="triangle">
          <a:avLst>
            <a:gd name="adj" fmla="val 10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EBAC1E06-D377-2344-A52F-3F0F30D293F7}">
      <dsp:nvSpPr>
        <dsp:cNvPr id="0" name=""/>
        <dsp:cNvSpPr/>
      </dsp:nvSpPr>
      <dsp:spPr>
        <a:xfrm rot="5400000">
          <a:off x="8030648" y="-610136"/>
          <a:ext cx="1845438" cy="3070768"/>
        </a:xfrm>
        <a:prstGeom prst="corner">
          <a:avLst>
            <a:gd name="adj1" fmla="val 16120"/>
            <a:gd name="adj2" fmla="val 1611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w="9525" cap="flat" cmpd="sng" algn="ctr">
          <a:solidFill>
            <a:schemeClr val="accent6">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FF3428B4-60B1-7E49-BC41-5759DE6B198D}">
      <dsp:nvSpPr>
        <dsp:cNvPr id="0" name=""/>
        <dsp:cNvSpPr/>
      </dsp:nvSpPr>
      <dsp:spPr>
        <a:xfrm>
          <a:off x="7722599" y="307361"/>
          <a:ext cx="2772306" cy="2430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Be a Blockchain USER</a:t>
          </a:r>
        </a:p>
        <a:p>
          <a:pPr marL="114300" lvl="1" indent="-114300" algn="l" defTabSz="666750">
            <a:lnSpc>
              <a:spcPct val="90000"/>
            </a:lnSpc>
            <a:spcBef>
              <a:spcPct val="0"/>
            </a:spcBef>
            <a:spcAft>
              <a:spcPct val="15000"/>
            </a:spcAft>
            <a:buChar char="•"/>
          </a:pPr>
          <a:r>
            <a:rPr lang="en-US" sz="1500" kern="1200" dirty="0"/>
            <a:t>Load initial values into your BC</a:t>
          </a:r>
        </a:p>
        <a:p>
          <a:pPr marL="114300" lvl="1" indent="-114300" algn="l" defTabSz="666750">
            <a:lnSpc>
              <a:spcPct val="90000"/>
            </a:lnSpc>
            <a:spcBef>
              <a:spcPct val="0"/>
            </a:spcBef>
            <a:spcAft>
              <a:spcPct val="15000"/>
            </a:spcAft>
            <a:buChar char="•"/>
          </a:pPr>
          <a:r>
            <a:rPr lang="en-US" sz="1500" kern="1200" dirty="0"/>
            <a:t>Invoke Smart Contracts by REST API</a:t>
          </a:r>
        </a:p>
        <a:p>
          <a:pPr marL="114300" lvl="1" indent="-114300" algn="l" defTabSz="666750">
            <a:lnSpc>
              <a:spcPct val="90000"/>
            </a:lnSpc>
            <a:spcBef>
              <a:spcPct val="0"/>
            </a:spcBef>
            <a:spcAft>
              <a:spcPct val="15000"/>
            </a:spcAft>
            <a:buChar char="•"/>
          </a:pPr>
          <a:r>
            <a:rPr lang="en-US" sz="1500" kern="1200" dirty="0"/>
            <a:t>Use Client applications</a:t>
          </a:r>
        </a:p>
      </dsp:txBody>
      <dsp:txXfrm>
        <a:off x="7722599" y="307361"/>
        <a:ext cx="2772306" cy="2430089"/>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12/13/18</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‹Nr.›</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‹Nr.›</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600"/>
      </a:spcBef>
      <a:defRPr sz="1100" kern="1200">
        <a:solidFill>
          <a:srgbClr val="000000"/>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rgbClr val="000000"/>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rgbClr val="000000"/>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mailto:Revrec-americasiebc_us@oracle.com"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my.oracle.com/site/fin/gfo/GlobalProcesses/cnt452504.pdf"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3588"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157E0A-F321-48DC-AF94-681D4DCF344D}" type="slidenum">
              <a:rPr kumimoji="0" lang="en-US" sz="1200" b="0" i="0" u="none" strike="noStrike" kern="1200" cap="none" spc="0" normalizeH="0" baseline="0" noProof="0" smtClean="0">
                <a:ln>
                  <a:noFill/>
                </a:ln>
                <a:solidFill>
                  <a:prstClr val="black"/>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Graphik"/>
              <a:ea typeface="+mn-ea"/>
              <a:cs typeface="+mn-cs"/>
            </a:endParaRPr>
          </a:p>
        </p:txBody>
      </p:sp>
      <p:sp>
        <p:nvSpPr>
          <p:cNvPr id="5" name="Date Placeholder 4"/>
          <p:cNvSpPr>
            <a:spLocks noGrp="1"/>
          </p:cNvSpPr>
          <p:nvPr>
            <p:ph type="dt" idx="11"/>
          </p:nvPr>
        </p:nvSpPr>
        <p:spPr>
          <a:xfrm>
            <a:off x="3884027" y="0"/>
            <a:ext cx="2972421" cy="457358"/>
          </a:xfrm>
          <a:prstGeom prst="rect">
            <a:avLst/>
          </a:prstGeom>
        </p:spPr>
        <p:txBody>
          <a:bodyPr lIns="90059" tIns="45030" rIns="90059" bIns="45030"/>
          <a:lstStyle/>
          <a:p>
            <a:pPr marL="0" marR="0" lvl="0" indent="0" algn="l" defTabSz="914400" rtl="0" eaLnBrk="1" fontAlgn="auto" latinLnBrk="0" hangingPunct="1">
              <a:lnSpc>
                <a:spcPct val="100000"/>
              </a:lnSpc>
              <a:spcBef>
                <a:spcPts val="0"/>
              </a:spcBef>
              <a:spcAft>
                <a:spcPts val="0"/>
              </a:spcAft>
              <a:buClrTx/>
              <a:buSzTx/>
              <a:buFontTx/>
              <a:buNone/>
              <a:tabLst/>
              <a:defRPr/>
            </a:pPr>
            <a:fld id="{79C017ED-A0B8-449F-BAC5-33BFB6BC7211}" type="datetime8">
              <a:rPr kumimoji="0" lang="en-US" sz="1800" b="0" i="0" u="none" strike="noStrike" kern="1200" cap="none" spc="0" normalizeH="0" baseline="0" noProof="0" smtClean="0">
                <a:ln>
                  <a:noFill/>
                </a:ln>
                <a:solidFill>
                  <a:srgbClr val="5F5F5F"/>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12/13/18 10:44 AM</a:t>
            </a:fld>
            <a:endParaRPr kumimoji="0" lang="en-US" sz="1800" b="0" i="0" u="none" strike="noStrike" kern="1200" cap="none" spc="0" normalizeH="0" baseline="0" noProof="0" dirty="0">
              <a:ln>
                <a:noFill/>
              </a:ln>
              <a:solidFill>
                <a:srgbClr val="5F5F5F"/>
              </a:solidFill>
              <a:effectLst/>
              <a:uLnTx/>
              <a:uFillTx/>
              <a:latin typeface="Calibri"/>
              <a:ea typeface="+mn-ea"/>
              <a:cs typeface="+mn-cs"/>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F5F5F"/>
                </a:solidFill>
                <a:effectLst/>
                <a:uLnTx/>
                <a:uFillTx/>
                <a:latin typeface="Calibri"/>
                <a:ea typeface="+mn-ea"/>
                <a:cs typeface="+mn-cs"/>
              </a:rPr>
              <a:t>Oracle Corporation.  All rights reserved.   2018</a:t>
            </a:r>
          </a:p>
        </p:txBody>
      </p:sp>
      <p:sp>
        <p:nvSpPr>
          <p:cNvPr id="7" name="Header Placeholder 6"/>
          <p:cNvSpPr>
            <a:spLocks noGrp="1"/>
          </p:cNvSpPr>
          <p:nvPr>
            <p:ph type="hdr" sz="quarter" idx="13"/>
          </p:nvPr>
        </p:nvSpPr>
        <p:spPr>
          <a:xfrm>
            <a:off x="1" y="0"/>
            <a:ext cx="2972421" cy="457358"/>
          </a:xfrm>
          <a:prstGeom prst="rect">
            <a:avLst/>
          </a:prstGeom>
        </p:spPr>
        <p:txBody>
          <a:bodyPr lIns="90059" tIns="45030" rIns="90059" bIns="4503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F5F5F"/>
                </a:solidFill>
                <a:effectLst/>
                <a:uLnTx/>
                <a:uFillTx/>
                <a:latin typeface="Calibri"/>
                <a:ea typeface="+mn-ea"/>
                <a:cs typeface="+mn-cs"/>
              </a:rPr>
              <a:t>The Next Big Things - Amit Zavery - OOW 2018</a:t>
            </a:r>
          </a:p>
        </p:txBody>
      </p:sp>
    </p:spTree>
    <p:extLst>
      <p:ext uri="{BB962C8B-B14F-4D97-AF65-F5344CB8AC3E}">
        <p14:creationId xmlns:p14="http://schemas.microsoft.com/office/powerpoint/2010/main" val="466305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The Next Big Things - Amit Zavery - OOW 2018</a:t>
            </a:r>
          </a:p>
        </p:txBody>
      </p:sp>
      <p:sp>
        <p:nvSpPr>
          <p:cNvPr id="5" name="Date Placeholder 4"/>
          <p:cNvSpPr>
            <a:spLocks noGrp="1"/>
          </p:cNvSpPr>
          <p:nvPr>
            <p:ph type="dt" idx="11"/>
          </p:nvPr>
        </p:nvSpPr>
        <p:spPr/>
        <p:txBody>
          <a:bodyPr/>
          <a:lstStyle/>
          <a:p>
            <a:fld id="{8D05D17D-FA9C-45E2-8FB5-4D9F07FD3A75}" type="datetime8">
              <a:rPr lang="en-US" smtClean="0"/>
              <a:t>12/13/18 10:44 AM</a:t>
            </a:fld>
            <a:endParaRPr lang="en-US"/>
          </a:p>
        </p:txBody>
      </p:sp>
      <p:sp>
        <p:nvSpPr>
          <p:cNvPr id="6" name="Footer Placeholder 5"/>
          <p:cNvSpPr>
            <a:spLocks noGrp="1"/>
          </p:cNvSpPr>
          <p:nvPr>
            <p:ph type="ftr" sz="quarter" idx="12"/>
          </p:nvPr>
        </p:nvSpPr>
        <p:spPr/>
        <p:txBody>
          <a:bodyPr/>
          <a:lstStyle/>
          <a:p>
            <a:r>
              <a:rPr lang="en-US" dirty="0"/>
              <a:t>Oracle Corporation.  All rights reserved.   2018</a:t>
            </a:r>
          </a:p>
        </p:txBody>
      </p:sp>
      <p:sp>
        <p:nvSpPr>
          <p:cNvPr id="7" name="Slide Number Placeholder 6"/>
          <p:cNvSpPr>
            <a:spLocks noGrp="1"/>
          </p:cNvSpPr>
          <p:nvPr>
            <p:ph type="sldNum" sz="quarter" idx="13"/>
          </p:nvPr>
        </p:nvSpPr>
        <p:spPr/>
        <p:txBody>
          <a:bodyPr/>
          <a:lstStyle/>
          <a:p>
            <a:r>
              <a:rPr lang="en-US"/>
              <a:t>Slide </a:t>
            </a:r>
            <a:fld id="{14994D39-31B6-2746-AC9D-C5D2577A9FDD}" type="slidenum">
              <a:rPr lang="en-US" smtClean="0"/>
              <a:pPr/>
              <a:t>13</a:t>
            </a:fld>
            <a:endParaRPr lang="en-US" dirty="0"/>
          </a:p>
        </p:txBody>
      </p:sp>
    </p:spTree>
    <p:extLst>
      <p:ext uri="{BB962C8B-B14F-4D97-AF65-F5344CB8AC3E}">
        <p14:creationId xmlns:p14="http://schemas.microsoft.com/office/powerpoint/2010/main" val="30671354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lnSpcReduction="10000"/>
          </a:bodyPr>
          <a:lstStyle/>
          <a:p>
            <a:pPr>
              <a:buFont typeface="Arial" pitchFamily="34" charset="0"/>
              <a:buChar char="•"/>
            </a:pPr>
            <a:r>
              <a:rPr lang="en-US" sz="1800" dirty="0"/>
              <a:t> Oracle Blockchain</a:t>
            </a:r>
            <a:r>
              <a:rPr lang="en-US" sz="1800" baseline="0" dirty="0"/>
              <a:t> Cloud Service is deployed in our PaaS Cloud environment</a:t>
            </a:r>
          </a:p>
          <a:p>
            <a:pPr lvl="1">
              <a:buFont typeface="Arial" pitchFamily="34" charset="0"/>
              <a:buChar char="•"/>
            </a:pPr>
            <a:r>
              <a:rPr lang="en-US" sz="1800" baseline="0" dirty="0"/>
              <a:t>Providing business network with peer nodes for the participants</a:t>
            </a:r>
          </a:p>
          <a:p>
            <a:pPr>
              <a:buFont typeface="Arial" pitchFamily="34" charset="0"/>
              <a:buChar char="•"/>
            </a:pPr>
            <a:r>
              <a:rPr lang="en-US" sz="1800" dirty="0"/>
              <a:t> SCM Cloud on the left and eBusiness Suite on the right </a:t>
            </a:r>
          </a:p>
          <a:p>
            <a:pPr lvl="1">
              <a:buFont typeface="Arial" pitchFamily="34" charset="0"/>
              <a:buChar char="•"/>
            </a:pPr>
            <a:r>
              <a:rPr lang="en-US" sz="1800" dirty="0"/>
              <a:t>Both of these </a:t>
            </a:r>
            <a:r>
              <a:rPr lang="en-US" sz="1800" baseline="0" dirty="0"/>
              <a:t>u</a:t>
            </a:r>
            <a:r>
              <a:rPr lang="en-US" sz="1800" dirty="0"/>
              <a:t>se</a:t>
            </a:r>
            <a:r>
              <a:rPr lang="en-US" sz="1800" baseline="0" dirty="0"/>
              <a:t> BPEL Events to notify adapters in the Integration Cloud Service</a:t>
            </a:r>
          </a:p>
          <a:p>
            <a:pPr lvl="1">
              <a:buFont typeface="Arial" pitchFamily="34" charset="0"/>
              <a:buChar char="•"/>
            </a:pPr>
            <a:r>
              <a:rPr lang="en-US" sz="1800" baseline="0" dirty="0"/>
              <a:t>ICS then uses REST APIs to run transactions on the Blockchain to update and query the ledger, triggering the smart contracts</a:t>
            </a:r>
          </a:p>
          <a:p>
            <a:pPr lvl="0">
              <a:buFont typeface="Arial" pitchFamily="34" charset="0"/>
              <a:buChar char="•"/>
            </a:pPr>
            <a:r>
              <a:rPr lang="en-US" sz="1800" baseline="0" dirty="0"/>
              <a:t> We can also integrate our Java Cloud Service or Content &amp; Experience Cloud, which can be used for custom apps and visualization/tracking tools</a:t>
            </a:r>
            <a:endParaRPr lang="en-US" sz="1800" dirty="0"/>
          </a:p>
        </p:txBody>
      </p:sp>
      <p:sp>
        <p:nvSpPr>
          <p:cNvPr id="4" name="Header Placeholder 3"/>
          <p:cNvSpPr>
            <a:spLocks noGrp="1"/>
          </p:cNvSpPr>
          <p:nvPr>
            <p:ph type="hdr" sz="quarter" idx="10"/>
          </p:nvPr>
        </p:nvSpPr>
        <p:spPr>
          <a:xfrm>
            <a:off x="0" y="0"/>
            <a:ext cx="2971800" cy="45735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The Next Big Things - Amit Zavery - OOW 2018</a:t>
            </a:r>
          </a:p>
        </p:txBody>
      </p:sp>
      <p:sp>
        <p:nvSpPr>
          <p:cNvPr id="5" name="Date Placeholder 4"/>
          <p:cNvSpPr>
            <a:spLocks noGrp="1"/>
          </p:cNvSpPr>
          <p:nvPr>
            <p:ph type="dt" idx="11"/>
          </p:nvPr>
        </p:nvSpPr>
        <p:spPr>
          <a:xfrm>
            <a:off x="3884613" y="0"/>
            <a:ext cx="2971800" cy="457358"/>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14B04F-4AA7-441A-915D-182341B71EEB}"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12/13/18 10:46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Oracle Corporation.  All rights reserved.  2018</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Slide </a:t>
            </a:r>
            <a:fld id="{14994D39-31B6-2746-AC9D-C5D2577A9F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9541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7188" y="384175"/>
            <a:ext cx="4622800" cy="2600325"/>
          </a:xfrm>
        </p:spPr>
      </p:sp>
      <p:sp>
        <p:nvSpPr>
          <p:cNvPr id="3" name="Notes Placeholder 2"/>
          <p:cNvSpPr>
            <a:spLocks noGrp="1"/>
          </p:cNvSpPr>
          <p:nvPr>
            <p:ph type="body" idx="1"/>
          </p:nvPr>
        </p:nvSpPr>
        <p:spPr/>
        <p:txBody>
          <a:bodyPr/>
          <a:lstStyle/>
          <a:p>
            <a:pPr marL="0" indent="0" defTabSz="914126">
              <a:lnSpc>
                <a:spcPct val="90000"/>
              </a:lnSpc>
              <a:spcAft>
                <a:spcPts val="300"/>
              </a:spcAft>
              <a:buFont typeface="Arial" panose="020B0604020202020204" pitchFamily="34" charset="0"/>
              <a:buNone/>
              <a:defRPr/>
            </a:pPr>
            <a:r>
              <a:rPr lang="en-US" sz="1200" b="1" dirty="0">
                <a:ea typeface="ＭＳ Ｐゴシック" pitchFamily="34" charset="-128"/>
              </a:rPr>
              <a:t>Intelligent Track and Trace:</a:t>
            </a:r>
          </a:p>
          <a:p>
            <a:pPr marL="171399" indent="-171399" defTabSz="914126">
              <a:lnSpc>
                <a:spcPct val="90000"/>
              </a:lnSpc>
              <a:spcAft>
                <a:spcPts val="300"/>
              </a:spcAft>
              <a:buFont typeface="Arial" panose="020B0604020202020204" pitchFamily="34" charset="0"/>
              <a:buChar char="•"/>
              <a:defRPr/>
            </a:pPr>
            <a:r>
              <a:rPr lang="en-US" sz="1200" dirty="0">
                <a:ea typeface="ＭＳ Ｐゴシック" pitchFamily="34" charset="-128"/>
              </a:rPr>
              <a:t>A full track and trace solution</a:t>
            </a:r>
          </a:p>
          <a:p>
            <a:pPr marL="171399" indent="-171399" defTabSz="914126">
              <a:lnSpc>
                <a:spcPct val="90000"/>
              </a:lnSpc>
              <a:spcAft>
                <a:spcPts val="300"/>
              </a:spcAft>
              <a:buFont typeface="Arial" panose="020B0604020202020204" pitchFamily="34" charset="0"/>
              <a:buChar char="•"/>
              <a:defRPr/>
            </a:pPr>
            <a:r>
              <a:rPr lang="en-US" sz="1200" dirty="0">
                <a:ea typeface="ＭＳ Ｐゴシック" pitchFamily="34" charset="-128"/>
              </a:rPr>
              <a:t>Monitor the movement of assets or goods</a:t>
            </a:r>
          </a:p>
          <a:p>
            <a:pPr marL="171399" indent="-171399" defTabSz="914126">
              <a:lnSpc>
                <a:spcPct val="90000"/>
              </a:lnSpc>
              <a:spcAft>
                <a:spcPts val="300"/>
              </a:spcAft>
              <a:buFont typeface="Arial" panose="020B0604020202020204" pitchFamily="34" charset="0"/>
              <a:buChar char="•"/>
              <a:defRPr/>
            </a:pPr>
            <a:r>
              <a:rPr lang="en-US" sz="1200" dirty="0">
                <a:ea typeface="ＭＳ Ｐゴシック" pitchFamily="34" charset="-128"/>
              </a:rPr>
              <a:t>Create a digital paper trail of each step in manufacturing, each leg of transportation, and each event throughout the supply/value chain</a:t>
            </a:r>
          </a:p>
          <a:p>
            <a:pPr marL="171399" indent="-171399" defTabSz="914126">
              <a:lnSpc>
                <a:spcPct val="90000"/>
              </a:lnSpc>
              <a:spcAft>
                <a:spcPts val="300"/>
              </a:spcAft>
              <a:buFont typeface="Arial" panose="020B0604020202020204" pitchFamily="34" charset="0"/>
              <a:buChar char="•"/>
              <a:defRPr/>
            </a:pPr>
            <a:r>
              <a:rPr lang="en-US" sz="1200" dirty="0">
                <a:ea typeface="ＭＳ Ｐゴシック" pitchFamily="34" charset="-128"/>
              </a:rPr>
              <a:t>Pre-built analytics to help manage supply chain operations</a:t>
            </a:r>
          </a:p>
          <a:p>
            <a:endParaRPr lang="en-US" dirty="0"/>
          </a:p>
          <a:p>
            <a:r>
              <a:rPr lang="en-US" b="1" dirty="0"/>
              <a:t>Lot Lineage and Provenance:</a:t>
            </a:r>
          </a:p>
          <a:p>
            <a:pPr marL="171399" indent="-171399" defTabSz="914126">
              <a:lnSpc>
                <a:spcPct val="90000"/>
              </a:lnSpc>
              <a:spcAft>
                <a:spcPts val="300"/>
              </a:spcAft>
              <a:buFont typeface="Arial" panose="020B0604020202020204" pitchFamily="34" charset="0"/>
              <a:buChar char="•"/>
              <a:defRPr/>
            </a:pPr>
            <a:r>
              <a:rPr lang="en-US" sz="1200" dirty="0">
                <a:solidFill>
                  <a:srgbClr val="58595B">
                    <a:lumMod val="50000"/>
                  </a:srgbClr>
                </a:solidFill>
                <a:ea typeface="ＭＳ Ｐゴシック" pitchFamily="34" charset="-128"/>
              </a:rPr>
              <a:t>Verify origin and authenticity of a product as it moves throughout the value chain</a:t>
            </a:r>
          </a:p>
          <a:p>
            <a:pPr marL="171399" indent="-171399" defTabSz="914126">
              <a:lnSpc>
                <a:spcPct val="90000"/>
              </a:lnSpc>
              <a:spcAft>
                <a:spcPts val="300"/>
              </a:spcAft>
              <a:buFont typeface="Arial" panose="020B0604020202020204" pitchFamily="34" charset="0"/>
              <a:buChar char="•"/>
              <a:defRPr/>
            </a:pPr>
            <a:r>
              <a:rPr lang="en-US" sz="1200" dirty="0">
                <a:solidFill>
                  <a:srgbClr val="58595B">
                    <a:lumMod val="50000"/>
                  </a:srgbClr>
                </a:solidFill>
                <a:ea typeface="ＭＳ Ｐゴシック" pitchFamily="34" charset="-128"/>
              </a:rPr>
              <a:t>Pedigree, Serialization &amp; Genealogy through automated capture of information about all transformations of a product</a:t>
            </a:r>
          </a:p>
          <a:p>
            <a:pPr marL="171399" indent="-171399" defTabSz="914126">
              <a:lnSpc>
                <a:spcPct val="90000"/>
              </a:lnSpc>
              <a:spcAft>
                <a:spcPts val="300"/>
              </a:spcAft>
              <a:buFont typeface="Arial" panose="020B0604020202020204" pitchFamily="34" charset="0"/>
              <a:buChar char="•"/>
              <a:defRPr/>
            </a:pPr>
            <a:r>
              <a:rPr lang="en-US" sz="1200" dirty="0">
                <a:solidFill>
                  <a:srgbClr val="58595B">
                    <a:lumMod val="50000"/>
                  </a:srgbClr>
                </a:solidFill>
                <a:ea typeface="ＭＳ Ｐゴシック" pitchFamily="34" charset="-128"/>
              </a:rPr>
              <a:t>Auditable visibility and traceability into product  history</a:t>
            </a:r>
          </a:p>
          <a:p>
            <a:pPr marL="171399" indent="-171399" defTabSz="914126">
              <a:lnSpc>
                <a:spcPct val="90000"/>
              </a:lnSpc>
              <a:spcAft>
                <a:spcPts val="300"/>
              </a:spcAft>
              <a:buFont typeface="Arial" panose="020B0604020202020204" pitchFamily="34" charset="0"/>
              <a:buChar char="•"/>
              <a:defRPr/>
            </a:pPr>
            <a:endParaRPr lang="en-US" sz="1200" dirty="0">
              <a:solidFill>
                <a:srgbClr val="58595B">
                  <a:lumMod val="50000"/>
                </a:srgbClr>
              </a:solidFill>
              <a:ea typeface="ＭＳ Ｐゴシック" pitchFamily="34" charset="-128"/>
            </a:endParaRPr>
          </a:p>
          <a:p>
            <a:pPr marL="0" indent="0" defTabSz="914126">
              <a:lnSpc>
                <a:spcPct val="90000"/>
              </a:lnSpc>
              <a:spcAft>
                <a:spcPts val="300"/>
              </a:spcAft>
              <a:buFont typeface="Arial" panose="020B0604020202020204" pitchFamily="34" charset="0"/>
              <a:buNone/>
              <a:defRPr/>
            </a:pPr>
            <a:r>
              <a:rPr lang="en-US" sz="1200" b="1" dirty="0">
                <a:solidFill>
                  <a:srgbClr val="58595B">
                    <a:lumMod val="50000"/>
                  </a:srgbClr>
                </a:solidFill>
                <a:ea typeface="ＭＳ Ｐゴシック" pitchFamily="34" charset="-128"/>
              </a:rPr>
              <a:t>Intelligent Cold Chain:</a:t>
            </a:r>
          </a:p>
          <a:p>
            <a:pPr marL="171399" indent="-171399" defTabSz="914126">
              <a:lnSpc>
                <a:spcPct val="90000"/>
              </a:lnSpc>
              <a:spcAft>
                <a:spcPts val="300"/>
              </a:spcAft>
              <a:buFont typeface="Arial" panose="020B0604020202020204" pitchFamily="34" charset="0"/>
              <a:buChar char="•"/>
              <a:defRPr/>
            </a:pPr>
            <a:r>
              <a:rPr lang="en-US" sz="1200" dirty="0">
                <a:ea typeface="ＭＳ Ｐゴシック" pitchFamily="34" charset="-128"/>
              </a:rPr>
              <a:t>Monitor condition of goods from manufacturer all the way to the point of sale</a:t>
            </a:r>
          </a:p>
          <a:p>
            <a:pPr marL="171399" indent="-171399" defTabSz="914126">
              <a:lnSpc>
                <a:spcPct val="90000"/>
              </a:lnSpc>
              <a:spcAft>
                <a:spcPts val="300"/>
              </a:spcAft>
              <a:buFont typeface="Arial" panose="020B0604020202020204" pitchFamily="34" charset="0"/>
              <a:buChar char="•"/>
              <a:defRPr/>
            </a:pPr>
            <a:r>
              <a:rPr lang="en-US" sz="1200" dirty="0">
                <a:ea typeface="ＭＳ Ｐゴシック" pitchFamily="34" charset="-128"/>
              </a:rPr>
              <a:t>A full track and trace solution for food and pharmaceuticals  safety</a:t>
            </a:r>
          </a:p>
          <a:p>
            <a:pPr marL="171399" indent="-171399" defTabSz="914126">
              <a:lnSpc>
                <a:spcPct val="90000"/>
              </a:lnSpc>
              <a:spcAft>
                <a:spcPts val="300"/>
              </a:spcAft>
              <a:buFont typeface="Arial" panose="020B0604020202020204" pitchFamily="34" charset="0"/>
              <a:buChar char="•"/>
              <a:defRPr/>
            </a:pPr>
            <a:r>
              <a:rPr lang="en-US" sz="1200" dirty="0">
                <a:ea typeface="ＭＳ Ｐゴシック" pitchFamily="34" charset="-128"/>
              </a:rPr>
              <a:t>Reactive and Predictive alerts of excursions</a:t>
            </a:r>
          </a:p>
          <a:p>
            <a:pPr marL="171399" indent="-171399" defTabSz="914126">
              <a:lnSpc>
                <a:spcPct val="90000"/>
              </a:lnSpc>
              <a:spcAft>
                <a:spcPts val="300"/>
              </a:spcAft>
              <a:buFont typeface="Arial" panose="020B0604020202020204" pitchFamily="34" charset="0"/>
              <a:buChar char="•"/>
              <a:defRPr/>
            </a:pPr>
            <a:r>
              <a:rPr lang="en-US" sz="1200" dirty="0">
                <a:ea typeface="ＭＳ Ｐゴシック" pitchFamily="34" charset="-128"/>
              </a:rPr>
              <a:t>Auditable trail of all events</a:t>
            </a:r>
          </a:p>
          <a:p>
            <a:pPr marL="171399" indent="-171399" defTabSz="914126">
              <a:lnSpc>
                <a:spcPct val="90000"/>
              </a:lnSpc>
              <a:spcAft>
                <a:spcPts val="300"/>
              </a:spcAft>
              <a:buFont typeface="Arial" panose="020B0604020202020204" pitchFamily="34" charset="0"/>
              <a:buChar char="•"/>
              <a:defRPr/>
            </a:pPr>
            <a:r>
              <a:rPr lang="en-US" sz="1200" dirty="0">
                <a:ea typeface="ＭＳ Ｐゴシック" pitchFamily="34" charset="-128"/>
              </a:rPr>
              <a:t>Outbreak preventative recommendations and root-cause analysis</a:t>
            </a:r>
          </a:p>
          <a:p>
            <a:pPr marL="0" indent="0" defTabSz="914126">
              <a:lnSpc>
                <a:spcPct val="90000"/>
              </a:lnSpc>
              <a:spcAft>
                <a:spcPts val="300"/>
              </a:spcAft>
              <a:buFont typeface="Arial" panose="020B0604020202020204" pitchFamily="34" charset="0"/>
              <a:buNone/>
              <a:defRPr/>
            </a:pPr>
            <a:endParaRPr lang="en-US" sz="1200" dirty="0">
              <a:ea typeface="ＭＳ Ｐゴシック" pitchFamily="34" charset="-128"/>
            </a:endParaRPr>
          </a:p>
          <a:p>
            <a:pPr marL="0" indent="0" defTabSz="914126">
              <a:lnSpc>
                <a:spcPct val="90000"/>
              </a:lnSpc>
              <a:spcAft>
                <a:spcPts val="300"/>
              </a:spcAft>
              <a:buFont typeface="Arial" panose="020B0604020202020204" pitchFamily="34" charset="0"/>
              <a:buNone/>
              <a:defRPr/>
            </a:pPr>
            <a:r>
              <a:rPr lang="en-US" sz="1200" b="1" dirty="0">
                <a:ea typeface="ＭＳ Ｐゴシック" pitchFamily="34" charset="-128"/>
              </a:rPr>
              <a:t>Warranty and Usage Tracking:</a:t>
            </a:r>
          </a:p>
          <a:p>
            <a:pPr marL="171399" indent="-171399" defTabSz="914126">
              <a:lnSpc>
                <a:spcPct val="90000"/>
              </a:lnSpc>
              <a:spcAft>
                <a:spcPts val="300"/>
              </a:spcAft>
              <a:buFont typeface="Arial" panose="020B0604020202020204" pitchFamily="34" charset="0"/>
              <a:buChar char="•"/>
              <a:defRPr/>
            </a:pPr>
            <a:r>
              <a:rPr lang="en-US" sz="1200" dirty="0">
                <a:solidFill>
                  <a:srgbClr val="58595B">
                    <a:lumMod val="50000"/>
                  </a:srgbClr>
                </a:solidFill>
                <a:ea typeface="ＭＳ Ｐゴシック" pitchFamily="34" charset="-128"/>
              </a:rPr>
              <a:t>Product usage tracking for Rental, Warranty, Service, and Insurance needs for high-value assets</a:t>
            </a:r>
          </a:p>
          <a:p>
            <a:pPr marL="171399" indent="-171399" defTabSz="914126">
              <a:lnSpc>
                <a:spcPct val="90000"/>
              </a:lnSpc>
              <a:spcAft>
                <a:spcPts val="300"/>
              </a:spcAft>
              <a:buFont typeface="Arial" panose="020B0604020202020204" pitchFamily="34" charset="0"/>
              <a:buChar char="•"/>
              <a:defRPr/>
            </a:pPr>
            <a:r>
              <a:rPr lang="en-US" sz="1200" dirty="0">
                <a:solidFill>
                  <a:srgbClr val="58595B">
                    <a:lumMod val="50000"/>
                  </a:srgbClr>
                </a:solidFill>
                <a:ea typeface="ＭＳ Ｐゴシック" pitchFamily="34" charset="-128"/>
              </a:rPr>
              <a:t>Undisputable records for rented/leased product usage tracking</a:t>
            </a:r>
          </a:p>
          <a:p>
            <a:pPr marL="171399" indent="-171399" defTabSz="914126">
              <a:lnSpc>
                <a:spcPct val="90000"/>
              </a:lnSpc>
              <a:spcAft>
                <a:spcPts val="300"/>
              </a:spcAft>
              <a:buFont typeface="Arial" panose="020B0604020202020204" pitchFamily="34" charset="0"/>
              <a:buChar char="•"/>
              <a:defRPr/>
            </a:pPr>
            <a:r>
              <a:rPr lang="en-US" sz="1200" dirty="0">
                <a:solidFill>
                  <a:srgbClr val="58595B">
                    <a:lumMod val="50000"/>
                  </a:srgbClr>
                </a:solidFill>
                <a:ea typeface="ＭＳ Ｐゴシック" pitchFamily="34" charset="-128"/>
              </a:rPr>
              <a:t>Auditable and verifiable log of product usage for warranty, liability claims</a:t>
            </a:r>
          </a:p>
          <a:p>
            <a:pPr marL="171399" indent="-171399" defTabSz="914126">
              <a:lnSpc>
                <a:spcPct val="90000"/>
              </a:lnSpc>
              <a:spcAft>
                <a:spcPts val="300"/>
              </a:spcAft>
              <a:buFont typeface="Arial" panose="020B0604020202020204" pitchFamily="34" charset="0"/>
              <a:buChar char="•"/>
              <a:defRPr/>
            </a:pPr>
            <a:r>
              <a:rPr lang="en-US" sz="1200" dirty="0">
                <a:solidFill>
                  <a:srgbClr val="58595B">
                    <a:lumMod val="50000"/>
                  </a:srgbClr>
                </a:solidFill>
                <a:ea typeface="ＭＳ Ｐゴシック" pitchFamily="34" charset="-128"/>
              </a:rPr>
              <a:t>Increased customer satisfaction, reduced legal liabilities</a:t>
            </a:r>
          </a:p>
          <a:p>
            <a:pPr marL="171399" indent="-171399" defTabSz="914126">
              <a:lnSpc>
                <a:spcPct val="90000"/>
              </a:lnSpc>
              <a:spcAft>
                <a:spcPts val="300"/>
              </a:spcAft>
              <a:buFont typeface="Arial" panose="020B0604020202020204" pitchFamily="34" charset="0"/>
              <a:buChar char="•"/>
              <a:defRPr/>
            </a:pPr>
            <a:endParaRPr lang="en-US" sz="1200" dirty="0">
              <a:ea typeface="ＭＳ Ｐゴシック" pitchFamily="34" charset="-128"/>
            </a:endParaRPr>
          </a:p>
          <a:p>
            <a:pPr marL="171399" indent="-171399" defTabSz="914126">
              <a:lnSpc>
                <a:spcPct val="90000"/>
              </a:lnSpc>
              <a:spcAft>
                <a:spcPts val="300"/>
              </a:spcAft>
              <a:buFont typeface="Arial" panose="020B0604020202020204" pitchFamily="34" charset="0"/>
              <a:buChar char="•"/>
              <a:defRPr/>
            </a:pPr>
            <a:endParaRPr lang="en-US" sz="1200" dirty="0">
              <a:solidFill>
                <a:srgbClr val="58595B">
                  <a:lumMod val="50000"/>
                </a:srgbClr>
              </a:solidFill>
              <a:ea typeface="ＭＳ Ｐゴシック" pitchFamily="34" charset="-128"/>
            </a:endParaRP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8C72D9AE-7182-4680-8F79-479C4181FF08}" type="slidenum">
              <a:rPr lang="en-US" smtClean="0">
                <a:solidFill>
                  <a:srgbClr val="58595B"/>
                </a:solidFill>
              </a:rPr>
              <a:pPr>
                <a:defRPr/>
              </a:pPr>
              <a:t>15</a:t>
            </a:fld>
            <a:endParaRPr lang="en-US">
              <a:solidFill>
                <a:srgbClr val="58595B"/>
              </a:solidFill>
            </a:endParaRPr>
          </a:p>
        </p:txBody>
      </p:sp>
    </p:spTree>
    <p:extLst>
      <p:ext uri="{BB962C8B-B14F-4D97-AF65-F5344CB8AC3E}">
        <p14:creationId xmlns:p14="http://schemas.microsoft.com/office/powerpoint/2010/main" val="14160405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16</a:t>
            </a:fld>
            <a:endParaRPr lang="en-US" dirty="0"/>
          </a:p>
        </p:txBody>
      </p:sp>
    </p:spTree>
    <p:extLst>
      <p:ext uri="{BB962C8B-B14F-4D97-AF65-F5344CB8AC3E}">
        <p14:creationId xmlns:p14="http://schemas.microsoft.com/office/powerpoint/2010/main" val="35999580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17</a:t>
            </a:fld>
            <a:endParaRPr lang="en-US" dirty="0"/>
          </a:p>
        </p:txBody>
      </p:sp>
    </p:spTree>
    <p:extLst>
      <p:ext uri="{BB962C8B-B14F-4D97-AF65-F5344CB8AC3E}">
        <p14:creationId xmlns:p14="http://schemas.microsoft.com/office/powerpoint/2010/main" val="2088061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556463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076550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21</a:t>
            </a:fld>
            <a:endParaRPr lang="en-US" dirty="0"/>
          </a:p>
        </p:txBody>
      </p:sp>
    </p:spTree>
    <p:extLst>
      <p:ext uri="{BB962C8B-B14F-4D97-AF65-F5344CB8AC3E}">
        <p14:creationId xmlns:p14="http://schemas.microsoft.com/office/powerpoint/2010/main" val="16865273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22</a:t>
            </a:fld>
            <a:endParaRPr lang="en-US" dirty="0"/>
          </a:p>
        </p:txBody>
      </p:sp>
    </p:spTree>
    <p:extLst>
      <p:ext uri="{BB962C8B-B14F-4D97-AF65-F5344CB8AC3E}">
        <p14:creationId xmlns:p14="http://schemas.microsoft.com/office/powerpoint/2010/main" val="280070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This</a:t>
            </a:r>
            <a:r>
              <a:rPr lang="en-US" baseline="0" dirty="0"/>
              <a:t> is a </a:t>
            </a:r>
            <a:r>
              <a:rPr lang="en-US" b="1" baseline="0" dirty="0"/>
              <a:t>Safe Harbor Front </a:t>
            </a:r>
            <a:r>
              <a:rPr lang="en-US" baseline="0" dirty="0"/>
              <a:t>slide, one of two Safe Harbor Statement slides included in this template. </a:t>
            </a:r>
          </a:p>
          <a:p>
            <a:endParaRPr lang="en-US" baseline="0" dirty="0"/>
          </a:p>
          <a:p>
            <a:r>
              <a:rPr lang="en-US" dirty="0"/>
              <a:t>One of the Safe Harbor slides must be used if your presentation covers material affected by Oracle’s Revenue Recognition Policy </a:t>
            </a:r>
          </a:p>
          <a:p>
            <a:endParaRPr lang="en-US" dirty="0"/>
          </a:p>
          <a:p>
            <a:r>
              <a:rPr lang="en-US" dirty="0"/>
              <a:t>To learn more about this policy, e-mail: </a:t>
            </a:r>
            <a:r>
              <a:rPr lang="en-US" dirty="0">
                <a:hlinkClick r:id="rId3"/>
              </a:rPr>
              <a:t>Revrec-americasiebc_us@oracle.com </a:t>
            </a:r>
            <a:endParaRPr lang="en-US" dirty="0"/>
          </a:p>
          <a:p>
            <a:endParaRPr lang="en-US" dirty="0"/>
          </a:p>
          <a:p>
            <a:r>
              <a:rPr lang="en-US" sz="1100" kern="1200" dirty="0">
                <a:latin typeface="+mn-lt"/>
                <a:ea typeface="+mn-ea"/>
                <a:cs typeface="+mn-cs"/>
              </a:rPr>
              <a:t>For internal communication, Safe Harbor Statements are not required. However, there is an applicable disclaimer (Exhibit E) that should be used, found in the Oracle Revenue Recognition Policy for Future Product Communications. Copy and paste this link into a web browser, to find out more information.  </a:t>
            </a:r>
          </a:p>
          <a:p>
            <a:endParaRPr lang="en-US" sz="1100" kern="1200" dirty="0">
              <a:latin typeface="+mn-lt"/>
              <a:ea typeface="+mn-ea"/>
              <a:cs typeface="+mn-cs"/>
            </a:endParaRPr>
          </a:p>
          <a:p>
            <a:r>
              <a:rPr lang="en-US" sz="1100" u="sng" kern="1200" dirty="0">
                <a:latin typeface="+mn-lt"/>
                <a:ea typeface="+mn-ea"/>
                <a:cs typeface="+mn-cs"/>
                <a:hlinkClick r:id="rId4"/>
              </a:rPr>
              <a:t>http://my.oracle.com/site/fin/gfo/GlobalProcesses/cnt452504.pdf</a:t>
            </a:r>
            <a:endParaRPr lang="en-US" sz="1100" u="sng" kern="1200" dirty="0">
              <a:latin typeface="+mn-lt"/>
              <a:ea typeface="+mn-ea"/>
              <a:cs typeface="+mn-cs"/>
            </a:endParaRPr>
          </a:p>
          <a:p>
            <a:endParaRPr lang="en-US" sz="1100" u="sng" kern="1200" dirty="0">
              <a:latin typeface="+mn-lt"/>
              <a:ea typeface="+mn-ea"/>
              <a:cs typeface="+mn-cs"/>
            </a:endParaRPr>
          </a:p>
          <a:p>
            <a:pPr marL="0" marR="0" indent="0" algn="l" defTabSz="914400" rtl="0" eaLnBrk="1" fontAlgn="auto" latinLnBrk="0" hangingPunct="1">
              <a:lnSpc>
                <a:spcPct val="100000"/>
              </a:lnSpc>
              <a:spcBef>
                <a:spcPts val="600"/>
              </a:spcBef>
              <a:spcAft>
                <a:spcPts val="0"/>
              </a:spcAft>
              <a:buClrTx/>
              <a:buSzTx/>
              <a:buFontTx/>
              <a:buNone/>
              <a:tabLst/>
              <a:defRPr/>
            </a:pPr>
            <a:r>
              <a:rPr lang="en-US" sz="1100" kern="1200" dirty="0"/>
              <a:t>For all external communications such as press release, roadmaps, PowerPoint presentations, Safe Harbor Statements are required. You can refer to the link mentioned above to find out additional information/disclaimers required depending on your audience.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10886297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23</a:t>
            </a:fld>
            <a:endParaRPr lang="en-US" dirty="0"/>
          </a:p>
        </p:txBody>
      </p:sp>
    </p:spTree>
    <p:extLst>
      <p:ext uri="{BB962C8B-B14F-4D97-AF65-F5344CB8AC3E}">
        <p14:creationId xmlns:p14="http://schemas.microsoft.com/office/powerpoint/2010/main" val="279513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4</a:t>
            </a:fld>
            <a:endParaRPr lang="en-US" dirty="0"/>
          </a:p>
        </p:txBody>
      </p:sp>
    </p:spTree>
    <p:extLst>
      <p:ext uri="{BB962C8B-B14F-4D97-AF65-F5344CB8AC3E}">
        <p14:creationId xmlns:p14="http://schemas.microsoft.com/office/powerpoint/2010/main" val="2293499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Autofit/>
          </a:bodyPr>
          <a:lstStyle/>
          <a:p>
            <a:pPr marL="171450" marR="0" lvl="0" indent="-171450" algn="l" defTabSz="914400" rtl="0" eaLnBrk="1" fontAlgn="auto" latinLnBrk="0" hangingPunct="1">
              <a:lnSpc>
                <a:spcPct val="100000"/>
              </a:lnSpc>
              <a:spcBef>
                <a:spcPts val="600"/>
              </a:spcBef>
              <a:spcAft>
                <a:spcPts val="0"/>
              </a:spcAft>
              <a:buClrTx/>
              <a:buSzTx/>
              <a:buFont typeface="Arial" charset="0"/>
              <a:buChar char="•"/>
              <a:tabLst/>
              <a:defRPr/>
            </a:pPr>
            <a:endParaRPr lang="en-US" sz="1100" kern="1200" dirty="0">
              <a:solidFill>
                <a:srgbClr val="000000"/>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uk-UA" sz="1800" b="0" i="0" u="none" strike="noStrike" kern="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uk-UA" sz="1800" b="0" i="0" u="none" strike="noStrike" kern="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3338584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6</a:t>
            </a:fld>
            <a:endParaRPr lang="en-US" dirty="0"/>
          </a:p>
        </p:txBody>
      </p:sp>
    </p:spTree>
    <p:extLst>
      <p:ext uri="{BB962C8B-B14F-4D97-AF65-F5344CB8AC3E}">
        <p14:creationId xmlns:p14="http://schemas.microsoft.com/office/powerpoint/2010/main" val="1393021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2492587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9</a:t>
            </a:fld>
            <a:endParaRPr lang="en-US" dirty="0"/>
          </a:p>
        </p:txBody>
      </p:sp>
    </p:spTree>
    <p:extLst>
      <p:ext uri="{BB962C8B-B14F-4D97-AF65-F5344CB8AC3E}">
        <p14:creationId xmlns:p14="http://schemas.microsoft.com/office/powerpoint/2010/main" val="1617561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377825"/>
            <a:ext cx="4522788" cy="25463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p:cNvSpPr>
            <a:spLocks noGrp="1"/>
          </p:cNvSpPr>
          <p:nvPr>
            <p:ph type="dt" idx="11"/>
          </p:nvPr>
        </p:nvSpPr>
        <p:spPr>
          <a:xfrm>
            <a:off x="3884027" y="0"/>
            <a:ext cx="2972421" cy="457358"/>
          </a:xfrm>
          <a:prstGeom prst="rect">
            <a:avLst/>
          </a:prstGeom>
        </p:spPr>
        <p:txBody>
          <a:bodyPr lIns="90059" tIns="45030" rIns="90059" bIns="45030"/>
          <a:lstStyle/>
          <a:p>
            <a:pPr marL="0" marR="0" lvl="0" indent="0" algn="l" defTabSz="914400" rtl="0" eaLnBrk="1" fontAlgn="auto" latinLnBrk="0" hangingPunct="1">
              <a:lnSpc>
                <a:spcPct val="100000"/>
              </a:lnSpc>
              <a:spcBef>
                <a:spcPts val="0"/>
              </a:spcBef>
              <a:spcAft>
                <a:spcPts val="0"/>
              </a:spcAft>
              <a:buClrTx/>
              <a:buSzTx/>
              <a:buFontTx/>
              <a:buNone/>
              <a:tabLst/>
              <a:defRPr/>
            </a:pPr>
            <a:fld id="{09E4ABC0-413C-408B-A3A9-E9C27CC2243B}" type="datetime8">
              <a:rPr kumimoji="0" lang="en-US" sz="1800" b="0" i="0" u="none" strike="noStrike" kern="1200" cap="none" spc="0" normalizeH="0" baseline="0" noProof="0" smtClean="0">
                <a:ln>
                  <a:noFill/>
                </a:ln>
                <a:solidFill>
                  <a:srgbClr val="5F5F5F"/>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12/13/18 10:45 AM</a:t>
            </a:fld>
            <a:endParaRPr kumimoji="0" lang="en-US" sz="1800" b="0" i="0" u="none" strike="noStrike" kern="1200" cap="none" spc="0" normalizeH="0" baseline="0" noProof="0" dirty="0">
              <a:ln>
                <a:noFill/>
              </a:ln>
              <a:solidFill>
                <a:srgbClr val="5F5F5F"/>
              </a:solidFill>
              <a:effectLst/>
              <a:uLnTx/>
              <a:uFillTx/>
              <a:latin typeface="Calibri"/>
              <a:ea typeface="+mn-ea"/>
              <a:cs typeface="+mn-cs"/>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F5F5F"/>
                </a:solidFill>
                <a:effectLst/>
                <a:uLnTx/>
                <a:uFillTx/>
                <a:latin typeface="Calibri"/>
                <a:ea typeface="+mn-ea"/>
                <a:cs typeface="+mn-cs"/>
              </a:rPr>
              <a:t>Oracle Corporation.  All rights reserved.   2018</a:t>
            </a:r>
          </a:p>
        </p:txBody>
      </p:sp>
      <p:sp>
        <p:nvSpPr>
          <p:cNvPr id="7" name="Header Placeholder 6"/>
          <p:cNvSpPr>
            <a:spLocks noGrp="1"/>
          </p:cNvSpPr>
          <p:nvPr>
            <p:ph type="hdr" sz="quarter" idx="13"/>
          </p:nvPr>
        </p:nvSpPr>
        <p:spPr>
          <a:xfrm>
            <a:off x="1" y="0"/>
            <a:ext cx="2972421" cy="457358"/>
          </a:xfrm>
          <a:prstGeom prst="rect">
            <a:avLst/>
          </a:prstGeom>
        </p:spPr>
        <p:txBody>
          <a:bodyPr lIns="90059" tIns="45030" rIns="90059" bIns="4503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F5F5F"/>
                </a:solidFill>
                <a:effectLst/>
                <a:uLnTx/>
                <a:uFillTx/>
                <a:latin typeface="Calibri"/>
                <a:ea typeface="+mn-ea"/>
                <a:cs typeface="+mn-cs"/>
              </a:rPr>
              <a:t>The Next Big Things - Amit Zavery - OOW 2018</a:t>
            </a:r>
          </a:p>
        </p:txBody>
      </p:sp>
    </p:spTree>
    <p:extLst>
      <p:ext uri="{BB962C8B-B14F-4D97-AF65-F5344CB8AC3E}">
        <p14:creationId xmlns:p14="http://schemas.microsoft.com/office/powerpoint/2010/main" val="467179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47500" lnSpcReduction="20000"/>
          </a:bodyPr>
          <a:lstStyle/>
          <a:p>
            <a:r>
              <a:rPr lang="en-US" dirty="0"/>
              <a:t>From an enterprise perspective, we are looking at permission blockchain here we need someone to authorize someone to identify.  Everyone has to be identified to show who is participating on the blockchain and what transactions they are executing.  </a:t>
            </a:r>
          </a:p>
          <a:p>
            <a:endParaRPr lang="en-US" dirty="0"/>
          </a:p>
          <a:p>
            <a:r>
              <a:rPr lang="en-US" dirty="0"/>
              <a:t>&lt;Click1&gt;</a:t>
            </a:r>
          </a:p>
          <a:p>
            <a:r>
              <a:rPr lang="en-US" dirty="0"/>
              <a:t>So, first component of course are the </a:t>
            </a:r>
            <a:r>
              <a:rPr lang="en-US" b="1" dirty="0"/>
              <a:t>peer</a:t>
            </a:r>
            <a:r>
              <a:rPr lang="en-US" dirty="0"/>
              <a:t> </a:t>
            </a:r>
            <a:r>
              <a:rPr lang="en-US" b="1" dirty="0"/>
              <a:t>nodes</a:t>
            </a:r>
            <a:r>
              <a:rPr lang="en-US" dirty="0"/>
              <a:t>.  Nodes represent an organization.  Blockchain is basically a business network that you are creating and there are multiple organizations participating in that.  You can't have just one node in the blockchain network there have to be multiple nodes and these nodes are talking to each other over the network. It could be over the internet could be something else.  So these are the nodes which are representing organization doing most of the work.</a:t>
            </a:r>
          </a:p>
          <a:p>
            <a:endParaRPr lang="en-US" dirty="0"/>
          </a:p>
          <a:p>
            <a:r>
              <a:rPr lang="en-US" dirty="0"/>
              <a:t>&lt;Click2&gt;</a:t>
            </a:r>
          </a:p>
          <a:p>
            <a:r>
              <a:rPr lang="en-US" dirty="0"/>
              <a:t>Of course the blockchain is a </a:t>
            </a:r>
            <a:r>
              <a:rPr lang="en-US" b="1" dirty="0"/>
              <a:t>distributed ledger </a:t>
            </a:r>
            <a:r>
              <a:rPr lang="en-US" dirty="0"/>
              <a:t>technology there has to be a ledger with each of the nodes.   Each node maintains its own ledger -- that's where all the transaction information is stored.</a:t>
            </a:r>
          </a:p>
          <a:p>
            <a:endParaRPr lang="en-US" dirty="0"/>
          </a:p>
          <a:p>
            <a:r>
              <a:rPr lang="en-US" dirty="0"/>
              <a:t>&lt;Click3&gt;</a:t>
            </a:r>
          </a:p>
          <a:p>
            <a:r>
              <a:rPr lang="en-US" dirty="0"/>
              <a:t>How this information is stored is through a </a:t>
            </a:r>
            <a:r>
              <a:rPr lang="en-US" b="1" dirty="0"/>
              <a:t>smart contract</a:t>
            </a:r>
            <a:r>
              <a:rPr lang="en-US" dirty="0"/>
              <a:t>. A smart contract is the piece of business logic that is executed on these nodes and it looks at the world state and based on that it updates the ledger.</a:t>
            </a:r>
          </a:p>
          <a:p>
            <a:endParaRPr lang="en-US" dirty="0"/>
          </a:p>
          <a:p>
            <a:r>
              <a:rPr lang="en-US" dirty="0"/>
              <a:t>&lt;Click4&gt;</a:t>
            </a:r>
          </a:p>
          <a:p>
            <a:r>
              <a:rPr lang="en-US" sz="1200" b="1" i="0" kern="1200" dirty="0">
                <a:solidFill>
                  <a:schemeClr val="tx1"/>
                </a:solidFill>
                <a:effectLst/>
                <a:latin typeface="+mn-lt"/>
                <a:ea typeface="+mn-ea"/>
                <a:cs typeface="+mn-cs"/>
              </a:rPr>
              <a:t>Ordering service </a:t>
            </a:r>
            <a:r>
              <a:rPr lang="en-US" sz="1200" b="0" i="0" kern="1200" dirty="0">
                <a:solidFill>
                  <a:schemeClr val="tx1"/>
                </a:solidFill>
                <a:effectLst/>
                <a:latin typeface="+mn-lt"/>
                <a:ea typeface="+mn-ea"/>
                <a:cs typeface="+mn-cs"/>
              </a:rPr>
              <a:t>is the centralized point of trust in a decentralized network. </a:t>
            </a:r>
            <a:r>
              <a:rPr lang="en-US" dirty="0"/>
              <a:t>Ordering service helps to construct and maintain ledgers as a totally ordered </a:t>
            </a:r>
            <a:r>
              <a:rPr lang="en-US" dirty="0" err="1"/>
              <a:t>hashchain</a:t>
            </a:r>
            <a:r>
              <a:rPr lang="en-US" dirty="0"/>
              <a:t> of blocks of transactions that provides a verifiable history of state changes. </a:t>
            </a:r>
            <a:endParaRPr lang="en-US" sz="1200" b="0" i="0" kern="1200" dirty="0">
              <a:solidFill>
                <a:schemeClr val="tx1"/>
              </a:solidFill>
              <a:effectLst/>
              <a:latin typeface="+mn-lt"/>
              <a:ea typeface="+mn-ea"/>
              <a:cs typeface="+mn-cs"/>
            </a:endParaRPr>
          </a:p>
          <a:p>
            <a:endParaRPr lang="en-US" dirty="0"/>
          </a:p>
          <a:p>
            <a:r>
              <a:rPr lang="en-US" dirty="0"/>
              <a:t>&lt;Click5&gt;</a:t>
            </a:r>
          </a:p>
          <a:p>
            <a:r>
              <a:rPr lang="en-US" dirty="0"/>
              <a:t>This is a permission block chain.  For permission blockchain there has to be some sort of </a:t>
            </a:r>
            <a:r>
              <a:rPr lang="en-US" b="1" dirty="0"/>
              <a:t>membership services</a:t>
            </a:r>
            <a:r>
              <a:rPr lang="en-US" dirty="0"/>
              <a:t> and entity services which can say only these people are authorized to participate in this blockchain network.  Not anyone can do a transaction -- anonymity is a feature of Bitcoin that's how Bitcoin came up because you don't want to be identified when you are doing transaction over the Bitcoin which you can be anonymous. But on this permission blockchain you have to be identified that's and there has to be a </a:t>
            </a:r>
            <a:r>
              <a:rPr lang="en-US" b="1" dirty="0"/>
              <a:t>membership service</a:t>
            </a:r>
            <a:r>
              <a:rPr lang="en-US" dirty="0"/>
              <a:t> there.</a:t>
            </a:r>
          </a:p>
          <a:p>
            <a:endParaRPr lang="en-US" dirty="0"/>
          </a:p>
          <a:p>
            <a:r>
              <a:rPr lang="en-US" dirty="0"/>
              <a:t>&lt;Click6&gt;</a:t>
            </a:r>
          </a:p>
          <a:p>
            <a:r>
              <a:rPr lang="en-US" dirty="0"/>
              <a:t>In our service we have a </a:t>
            </a:r>
            <a:r>
              <a:rPr lang="en-US" b="1" dirty="0"/>
              <a:t>REST proxy </a:t>
            </a:r>
            <a:r>
              <a:rPr lang="en-US" dirty="0"/>
              <a:t>to serve up APIs from the platform for applications. Using REST APIs reduces the programming complexity considerably compared to using Hyperledger Fabric SDKs directly. </a:t>
            </a:r>
          </a:p>
          <a:p>
            <a:endParaRPr lang="en-US" dirty="0"/>
          </a:p>
          <a:p>
            <a:r>
              <a:rPr lang="en-US" dirty="0"/>
              <a:t>&lt;Click7&gt;</a:t>
            </a:r>
          </a:p>
          <a:p>
            <a:r>
              <a:rPr lang="en-US" dirty="0"/>
              <a:t>Then if we have so many components you need some sort of </a:t>
            </a:r>
            <a:r>
              <a:rPr lang="en-US" b="1" dirty="0"/>
              <a:t>admin console </a:t>
            </a:r>
            <a:r>
              <a:rPr lang="en-US" dirty="0"/>
              <a:t>– some sort of monitoring tool that using which you can monitor your network.  You update your network to the administration tasks</a:t>
            </a:r>
          </a:p>
          <a:p>
            <a:r>
              <a:rPr lang="en-US" dirty="0"/>
              <a:t>and so on so there has to be an administration console.</a:t>
            </a:r>
          </a:p>
          <a:p>
            <a:endParaRPr lang="en-US" dirty="0"/>
          </a:p>
          <a:p>
            <a:r>
              <a:rPr lang="en-US" dirty="0"/>
              <a:t>&lt;Click8&gt;</a:t>
            </a:r>
          </a:p>
          <a:p>
            <a:r>
              <a:rPr lang="en-US" dirty="0"/>
              <a:t>Last but not least, you have to have the </a:t>
            </a:r>
            <a:r>
              <a:rPr lang="en-US" b="1" dirty="0"/>
              <a:t>end-user applications </a:t>
            </a:r>
            <a:r>
              <a:rPr lang="en-US" dirty="0"/>
              <a:t>which are talking into the blockchain network so these applications can use that various API is to invoke the smart contract which will start a transaction on the blockchain network.  </a:t>
            </a:r>
          </a:p>
          <a:p>
            <a:endParaRPr lang="en-US" dirty="0"/>
          </a:p>
          <a:p>
            <a:r>
              <a:rPr lang="en-US" dirty="0"/>
              <a:t>This is what a blockchain network component would look like in any platform.</a:t>
            </a:r>
          </a:p>
          <a:p>
            <a:endParaRPr lang="en-US" dirty="0"/>
          </a:p>
          <a:p>
            <a:r>
              <a:rPr lang="en-US" dirty="0"/>
              <a:t>&lt;Click9&gt;</a:t>
            </a:r>
          </a:p>
          <a:p>
            <a:r>
              <a:rPr lang="en-US" dirty="0"/>
              <a:t>All these capabilities are offered as a fully managed PaaS Cloud Service that is managed by Oracle.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22C4F2-9D82-584A-B6F4-96AC9E178A7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532838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6.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6.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media/image35.jpeg"/><Relationship Id="rId4" Type="http://schemas.openxmlformats.org/officeDocument/2006/relationships/image" Target="../media/image28.jpeg"/></Relationships>
</file>

<file path=ppt/slideLayouts/_rels/slideLayout1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jpe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16.jpg"/><Relationship Id="rId1" Type="http://schemas.openxmlformats.org/officeDocument/2006/relationships/slideMaster" Target="../slideMasters/slideMaster4.xml"/><Relationship Id="rId5" Type="http://schemas.openxmlformats.org/officeDocument/2006/relationships/image" Target="../media/image17.png"/><Relationship Id="rId4" Type="http://schemas.openxmlformats.org/officeDocument/2006/relationships/image" Target="../media/image41.jpeg"/></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16.jpg"/><Relationship Id="rId1" Type="http://schemas.openxmlformats.org/officeDocument/2006/relationships/slideMaster" Target="../slideMasters/slideMaster4.xml"/><Relationship Id="rId5" Type="http://schemas.openxmlformats.org/officeDocument/2006/relationships/image" Target="../media/image17.png"/><Relationship Id="rId4" Type="http://schemas.openxmlformats.org/officeDocument/2006/relationships/image" Target="../media/image22.jpe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16.jp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16.jpg"/><Relationship Id="rId1" Type="http://schemas.openxmlformats.org/officeDocument/2006/relationships/slideMaster" Target="../slideMasters/slideMaster4.xml"/><Relationship Id="rId5" Type="http://schemas.openxmlformats.org/officeDocument/2006/relationships/image" Target="../media/image17.png"/><Relationship Id="rId4" Type="http://schemas.openxmlformats.org/officeDocument/2006/relationships/image" Target="../media/image22.jpe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7.jpe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8.jpe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9.jpe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0.jpe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1.jpe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2.jpe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3.jpe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4.jpe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6.png"/><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8.jpe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9.jpeg"/><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0.jpeg"/><Relationship Id="rId1" Type="http://schemas.openxmlformats.org/officeDocument/2006/relationships/slideMaster" Target="../slideMasters/slideMaster5.xml"/><Relationship Id="rId4" Type="http://schemas.openxmlformats.org/officeDocument/2006/relationships/image" Target="../media/image23.png"/></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0.jpeg"/><Relationship Id="rId1" Type="http://schemas.openxmlformats.org/officeDocument/2006/relationships/slideMaster" Target="../slideMasters/slideMaster5.xml"/><Relationship Id="rId4" Type="http://schemas.openxmlformats.org/officeDocument/2006/relationships/image" Target="../media/image23.png"/></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0.jpeg"/><Relationship Id="rId1" Type="http://schemas.openxmlformats.org/officeDocument/2006/relationships/slideMaster" Target="../slideMasters/slideMaster5.xml"/><Relationship Id="rId4" Type="http://schemas.openxmlformats.org/officeDocument/2006/relationships/image" Target="../media/image23.png"/></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16.jpg"/><Relationship Id="rId1" Type="http://schemas.openxmlformats.org/officeDocument/2006/relationships/slideMaster" Target="../slideMasters/slideMaster6.xml"/><Relationship Id="rId5" Type="http://schemas.openxmlformats.org/officeDocument/2006/relationships/image" Target="../media/image17.png"/><Relationship Id="rId4" Type="http://schemas.openxmlformats.org/officeDocument/2006/relationships/image" Target="../media/image41.jpeg"/></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16.jpg"/><Relationship Id="rId1" Type="http://schemas.openxmlformats.org/officeDocument/2006/relationships/slideMaster" Target="../slideMasters/slideMaster6.xml"/><Relationship Id="rId5" Type="http://schemas.openxmlformats.org/officeDocument/2006/relationships/image" Target="../media/image17.png"/><Relationship Id="rId4" Type="http://schemas.openxmlformats.org/officeDocument/2006/relationships/image" Target="../media/image22.jpeg"/></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16.jpg"/><Relationship Id="rId1" Type="http://schemas.openxmlformats.org/officeDocument/2006/relationships/slideMaster" Target="../slideMasters/slideMaster6.xml"/><Relationship Id="rId4" Type="http://schemas.openxmlformats.org/officeDocument/2006/relationships/image" Target="../media/image17.png"/></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7.jpeg"/><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16.jpg"/><Relationship Id="rId1" Type="http://schemas.openxmlformats.org/officeDocument/2006/relationships/slideMaster" Target="../slideMasters/slideMaster6.xml"/><Relationship Id="rId5" Type="http://schemas.openxmlformats.org/officeDocument/2006/relationships/image" Target="../media/image17.png"/><Relationship Id="rId4" Type="http://schemas.openxmlformats.org/officeDocument/2006/relationships/image" Target="../media/image22.jpe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6.jpg"/><Relationship Id="rId1" Type="http://schemas.openxmlformats.org/officeDocument/2006/relationships/slideMaster" Target="../slideMasters/slideMaster1.xml"/><Relationship Id="rId5" Type="http://schemas.openxmlformats.org/officeDocument/2006/relationships/image" Target="../media/image17.png"/><Relationship Id="rId4" Type="http://schemas.openxmlformats.org/officeDocument/2006/relationships/image" Target="../media/image22.jpe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28.jpeg"/></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DB0592DB-01ED-A44A-830D-2A57CD1AF06B}" type="datetime1">
              <a:rPr lang="en-US" smtClean="0"/>
              <a:pPr/>
              <a:t>12/13/18</a:t>
            </a:fld>
            <a:endParaRPr lang="en-US" dirty="0"/>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2018,</a:t>
            </a:r>
            <a:r>
              <a:rPr sz="850" dirty="0">
                <a:solidFill>
                  <a:srgbClr val="5F5F5F"/>
                </a:solidFill>
              </a:rPr>
              <a:t> Oracle and/or its affiliates. All rights reserved.  |</a:t>
            </a:r>
          </a:p>
        </p:txBody>
      </p:sp>
      <p:pic>
        <p:nvPicPr>
          <p:cNvPr id="9" name="Picture 8" descr="Oracle logo in white on red staging background"/>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userDrawn="1"/>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12/13/18</a:t>
            </a:fld>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2018,</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23F527-3A46-1444-AC47-E74332FAE46E}"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F5459C-11CD-4246-BAA2-A0CD8B7930CF}"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793641-39FE-9941-B493-4C6CA22258AD}"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E6E0838-3E10-424A-93AC-472DD16011EC}"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3" name="Title 2"/>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DCB2A62B-A9A1-BD4B-8067-86DD35117CEE}"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rPr lang="en-US" dirty="0"/>
              <a:t>XX</a:t>
            </a:r>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FFFFBC-830B-BE48-A60F-3A3B7341FF90}" type="datetime1">
              <a:rPr lang="en-US" smtClean="0">
                <a:solidFill>
                  <a:srgbClr val="58595B"/>
                </a:solidFill>
              </a:rPr>
              <a:pPr/>
              <a:t>12/13/18</a:t>
            </a:fld>
            <a:endParaRPr dirty="0">
              <a:solidFill>
                <a:srgbClr val="58595B"/>
              </a:solidFill>
            </a:endParaRPr>
          </a:p>
        </p:txBody>
      </p:sp>
      <p:sp>
        <p:nvSpPr>
          <p:cNvPr id="8" name="Footer Placeholder 7"/>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9" name="Slide Number Placeholder 8"/>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39A174-1ADF-1E48-B6DD-36515CA54732}" type="datetime1">
              <a:rPr lang="en-US" smtClean="0">
                <a:solidFill>
                  <a:srgbClr val="58595B"/>
                </a:solidFill>
              </a:rPr>
              <a:pPr/>
              <a:t>12/13/18</a:t>
            </a:fld>
            <a:endParaRPr dirty="0">
              <a:solidFill>
                <a:srgbClr val="58595B"/>
              </a:solidFill>
            </a:endParaRPr>
          </a:p>
        </p:txBody>
      </p:sp>
      <p:sp>
        <p:nvSpPr>
          <p:cNvPr id="4" name="Footer Placeholder 3"/>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solidFill>
                  <a:srgbClr val="58595B"/>
                </a:solidFill>
              </a:rPr>
              <a:pPr/>
              <a:t>12/13/18</a:t>
            </a:fld>
            <a:endParaRPr dirty="0">
              <a:solidFill>
                <a:srgbClr val="58595B"/>
              </a:solidFill>
            </a:endParaRPr>
          </a:p>
        </p:txBody>
      </p:sp>
      <p:sp>
        <p:nvSpPr>
          <p:cNvPr id="4" name="Footer Placeholder 3"/>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19AFBF-606B-E543-8502-3BFA1F086CBC}" type="datetime1">
              <a:rPr lang="en-US" smtClean="0">
                <a:solidFill>
                  <a:srgbClr val="58595B"/>
                </a:solidFill>
              </a:rPr>
              <a:pPr/>
              <a:t>12/13/18</a:t>
            </a:fld>
            <a:endParaRPr dirty="0">
              <a:solidFill>
                <a:srgbClr val="58595B"/>
              </a:solidFill>
            </a:endParaRPr>
          </a:p>
        </p:txBody>
      </p:sp>
      <p:sp>
        <p:nvSpPr>
          <p:cNvPr id="3" name="Footer Placeholder 2"/>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0AF893-3E10-FD41-AEC9-8B3D0A4A1856}"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216978-AAC9-904E-ABF1-80828AE7CA12}" type="datetime1">
              <a:rPr lang="en-US" smtClean="0"/>
              <a:pPr/>
              <a:t>12/13/18</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325C25-20DE-A84C-A42C-F77161DB4A96}"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5EB4F4-FDFD-ED43-860C-BD557FEEC804}"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40CA68-5E1D-2648-A796-3AC679BBE128}"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DA38B655-5B37-774F-952B-2EF42A453626}"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9" name="Picture Placeholder 2"/>
          <p:cNvSpPr>
            <a:spLocks noGrp="1"/>
          </p:cNvSpPr>
          <p:nvPr>
            <p:ph type="pic" idx="13"/>
          </p:nvPr>
        </p:nvSpPr>
        <p:spPr bwMode="gray">
          <a:xfrm>
            <a:off x="4532312" y="1850231"/>
            <a:ext cx="5246688" cy="396954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E63E8679-970F-0E44-9FB8-4B88F38302EF}"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9" name="Picture Placeholder 2"/>
          <p:cNvSpPr>
            <a:spLocks noGrp="1"/>
          </p:cNvSpPr>
          <p:nvPr>
            <p:ph type="pic" idx="13"/>
          </p:nvPr>
        </p:nvSpPr>
        <p:spPr bwMode="gray">
          <a:xfrm>
            <a:off x="6747673" y="1013144"/>
            <a:ext cx="396213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3" name="Picture 12" descr="Photos, screen captures, graphics can be inserted in a white mobile phone and tablet"/>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8B482C15-144D-5047-A5F1-7D99D84BBFB0}"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9" name="Picture Placeholder 2"/>
          <p:cNvSpPr>
            <a:spLocks noGrp="1"/>
          </p:cNvSpPr>
          <p:nvPr>
            <p:ph type="pic" idx="13"/>
          </p:nvPr>
        </p:nvSpPr>
        <p:spPr bwMode="gray">
          <a:xfrm>
            <a:off x="4532312" y="1975104"/>
            <a:ext cx="5248656" cy="3328416"/>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62906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F8E68280-77B5-7046-8002-0C2A6FF60231}"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9" name="Picture Placeholder 2"/>
          <p:cNvSpPr>
            <a:spLocks noGrp="1"/>
          </p:cNvSpPr>
          <p:nvPr>
            <p:ph type="pic" idx="13"/>
          </p:nvPr>
        </p:nvSpPr>
        <p:spPr bwMode="gray">
          <a:xfrm>
            <a:off x="7061703" y="1013144"/>
            <a:ext cx="331356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9" name="Picture 18" descr="Photos, screen captures, graphics can be inserted in a white mobile phone and tablet"/>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39645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2" name="Group 1"/>
          <p:cNvGrpSpPr/>
          <p:nvPr/>
        </p:nvGrpSpPr>
        <p:grpSpPr>
          <a:xfrm>
            <a:off x="0" y="0"/>
            <a:ext cx="12189399" cy="6858000"/>
            <a:chOff x="-287" y="0"/>
            <a:chExt cx="12189399" cy="6858000"/>
          </a:xfrm>
          <a:solidFill>
            <a:srgbClr val="D8E1E6"/>
          </a:solidFill>
        </p:grpSpPr>
        <p:sp>
          <p:nvSpPr>
            <p:cNvPr id="10" name="Rectangle 9"/>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5" name="Date Placeholder 4"/>
          <p:cNvSpPr>
            <a:spLocks noGrp="1"/>
          </p:cNvSpPr>
          <p:nvPr>
            <p:ph type="dt" sz="half" idx="10"/>
          </p:nvPr>
        </p:nvSpPr>
        <p:spPr/>
        <p:txBody>
          <a:bodyPr/>
          <a:lstStyle>
            <a:lvl1pPr>
              <a:defRPr>
                <a:solidFill>
                  <a:srgbClr val="5F5F5F"/>
                </a:solidFill>
              </a:defRPr>
            </a:lvl1pPr>
          </a:lstStyle>
          <a:p>
            <a:fld id="{D061FBC3-B3BC-0343-8C44-083187317F83}" type="datetime1">
              <a:rPr lang="en-US" smtClean="0"/>
              <a:pPr/>
              <a:t>12/13/18</a:t>
            </a:fld>
            <a:endParaRPr lang="en-US" dirty="0"/>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rPr lang="en-US" dirty="0"/>
              <a:t>XX</a:t>
            </a:r>
          </a:p>
        </p:txBody>
      </p:sp>
      <p:sp>
        <p:nvSpPr>
          <p:cNvPr id="19" name="TextBox 1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2018,</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7E3EDE-07F9-F543-A57F-B068A6C6C2E7}" type="datetime1">
              <a:rPr lang="en-US" smtClean="0">
                <a:solidFill>
                  <a:srgbClr val="58595B"/>
                </a:solidFill>
              </a:rPr>
              <a:pPr/>
              <a:t>12/13/18</a:t>
            </a:fld>
            <a:endParaRPr dirty="0">
              <a:solidFill>
                <a:srgbClr val="58595B"/>
              </a:solidFill>
            </a:endParaRPr>
          </a:p>
        </p:txBody>
      </p:sp>
      <p:sp>
        <p:nvSpPr>
          <p:cNvPr id="3" name="Footer Placeholder 2"/>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8595B"/>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8595B"/>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AF0846-A068-BC48-8252-2B37F39F59F8}" type="datetime1">
              <a:rPr lang="en-US" smtClean="0">
                <a:solidFill>
                  <a:srgbClr val="58595B"/>
                </a:solidFill>
              </a:rPr>
              <a:pPr/>
              <a:t>12/13/18</a:t>
            </a:fld>
            <a:endParaRPr dirty="0">
              <a:solidFill>
                <a:srgbClr val="58595B"/>
              </a:solidFill>
            </a:endParaRPr>
          </a:p>
        </p:txBody>
      </p:sp>
      <p:sp>
        <p:nvSpPr>
          <p:cNvPr id="3" name="Footer Placeholder 2"/>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8595B"/>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8595B"/>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605984-D551-B648-83CC-28ABAB9E27F3}" type="datetime1">
              <a:rPr lang="en-US" smtClean="0"/>
              <a:pPr/>
              <a:t>12/13/18</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
        <p:nvSpPr>
          <p:cNvPr id="3" name="Title 2"/>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88907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68BD323E-1AA8-9945-A9F0-CB54A017EE50}" type="datetime1">
              <a:rPr lang="en-US" smtClean="0">
                <a:solidFill>
                  <a:srgbClr val="58595B"/>
                </a:solidFill>
              </a:rPr>
              <a:pPr/>
              <a:t>12/13/18</a:t>
            </a:fld>
            <a:endParaRPr dirty="0">
              <a:solidFill>
                <a:srgbClr val="58595B"/>
              </a:solidFill>
            </a:endParaRPr>
          </a:p>
        </p:txBody>
      </p:sp>
      <p:sp>
        <p:nvSpPr>
          <p:cNvPr id="3" name="Footer Placeholder 2"/>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black">
          <a:xfrm>
            <a:off x="3822128" y="2843826"/>
            <a:ext cx="4544568" cy="569547"/>
          </a:xfrm>
          <a:prstGeom prst="rect">
            <a:avLst/>
          </a:prstGeom>
        </p:spPr>
      </p:pic>
      <p:grpSp>
        <p:nvGrpSpPr>
          <p:cNvPr id="3" name="Group 9"/>
          <p:cNvGrpSpPr/>
          <p:nvPr userDrawn="1"/>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7FD4AC-A98F-AB42-882B-C012365E1081}" type="datetime1">
              <a:rPr lang="en-US" smtClean="0">
                <a:solidFill>
                  <a:srgbClr val="58595B"/>
                </a:solidFill>
              </a:rPr>
              <a:pPr/>
              <a:t>12/13/18</a:t>
            </a:fld>
            <a:endParaRPr lang="en-US">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p>
        </p:txBody>
      </p:sp>
      <p:sp>
        <p:nvSpPr>
          <p:cNvPr id="6" name="Slide Number Placeholder 5"/>
          <p:cNvSpPr>
            <a:spLocks noGrp="1"/>
          </p:cNvSpPr>
          <p:nvPr>
            <p:ph type="sldNum" sz="quarter" idx="12"/>
          </p:nvPr>
        </p:nvSpPr>
        <p:spPr/>
        <p:txBody>
          <a:bodyPr/>
          <a:lstStyle/>
          <a:p>
            <a:fld id="{D4EAF17A-378C-49D5-A479-C71FF9D7F1E7}" type="slidenum">
              <a:rPr lang="en-US" smtClean="0">
                <a:solidFill>
                  <a:srgbClr val="58595B"/>
                </a:solidFill>
              </a:rPr>
              <a:pPr/>
              <a:t>‹Nr.›</a:t>
            </a:fld>
            <a:endParaRPr lang="en-US">
              <a:solidFill>
                <a:srgbClr val="58595B"/>
              </a:solidFill>
            </a:endParaRPr>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F6276A67-317E-FC4B-BB72-4636858DDF23}" type="datetime1">
              <a:rPr lang="en-US" smtClean="0">
                <a:solidFill>
                  <a:srgbClr val="58595B"/>
                </a:solidFill>
              </a:rPr>
              <a:pPr/>
              <a:t>12/13/18</a:t>
            </a:fld>
            <a:endParaRPr dirty="0">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userDrawn="1">
  <p:cSld name="34_Blank">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pic>
        <p:nvPicPr>
          <p:cNvPr id="10" name="Picture 2" descr="http://www.tenderbids.co.uk/wp-content/uploads/2015/08/bid1.jpg"/>
          <p:cNvPicPr>
            <a:picLocks noChangeAspect="1" noChangeArrowheads="1"/>
          </p:cNvPicPr>
          <p:nvPr userDrawn="1"/>
        </p:nvPicPr>
        <p:blipFill>
          <a:blip r:embed="rId3" cstate="email"/>
          <a:srcRect/>
          <a:stretch>
            <a:fillRect/>
          </a:stretch>
        </p:blipFill>
        <p:spPr bwMode="auto">
          <a:xfrm>
            <a:off x="5069535" y="1"/>
            <a:ext cx="7119290" cy="6858000"/>
          </a:xfrm>
          <a:prstGeom prst="rect">
            <a:avLst/>
          </a:prstGeom>
          <a:noFill/>
        </p:spPr>
      </p:pic>
      <p:sp>
        <p:nvSpPr>
          <p:cNvPr id="8" name="Parallelogram 7"/>
          <p:cNvSpPr/>
          <p:nvPr userDrawn="1"/>
        </p:nvSpPr>
        <p:spPr>
          <a:xfrm>
            <a:off x="-2908408" y="0"/>
            <a:ext cx="10459469" cy="6856214"/>
          </a:xfrm>
          <a:prstGeom prst="parallelogram">
            <a:avLst>
              <a:gd name="adj" fmla="val 36579"/>
            </a:avLst>
          </a:prstGeom>
          <a:blipFill>
            <a:blip r:embed="rId4" cstate="email">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9" name="Parallelogram 8"/>
          <p:cNvSpPr/>
          <p:nvPr userDrawn="1"/>
        </p:nvSpPr>
        <p:spPr>
          <a:xfrm>
            <a:off x="-1796759" y="342648"/>
            <a:ext cx="10214670" cy="1142702"/>
          </a:xfrm>
          <a:prstGeom prst="parallelogram">
            <a:avLst>
              <a:gd name="adj" fmla="val 36579"/>
            </a:avLst>
          </a:prstGeom>
          <a:blipFill dpi="0" rotWithShape="1">
            <a:blip r:embed="rId5" cstate="email">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solidFill>
                <a:srgbClr val="FFFFFF"/>
              </a:solidFill>
            </a:endParaRPr>
          </a:p>
        </p:txBody>
      </p:sp>
      <p:pic>
        <p:nvPicPr>
          <p:cNvPr id="6" name="Picture 5" descr="Oracle logo in white on red staging background"/>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3" name="Text Placeholder 12"/>
          <p:cNvSpPr>
            <a:spLocks noGrp="1"/>
          </p:cNvSpPr>
          <p:nvPr>
            <p:ph type="body" sz="quarter" idx="13" hasCustomPrompt="1"/>
          </p:nvPr>
        </p:nvSpPr>
        <p:spPr>
          <a:xfrm>
            <a:off x="388798" y="673815"/>
            <a:ext cx="7983324"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sp>
        <p:nvSpPr>
          <p:cNvPr id="12" name="TextBox 11"/>
          <p:cNvSpPr txBox="1"/>
          <p:nvPr userDrawn="1"/>
        </p:nvSpPr>
        <p:spPr>
          <a:xfrm>
            <a:off x="68199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a:solidFill>
                  <a:srgbClr val="58595B"/>
                </a:solidFill>
              </a:rPr>
              <a:t>2018,</a:t>
            </a:r>
            <a:r>
              <a:rPr sz="850" dirty="0">
                <a:solidFill>
                  <a:srgbClr val="58595B"/>
                </a:solidFill>
              </a:rPr>
              <a:t> Oracle and/or its affiliates. All rights reserved. </a:t>
            </a:r>
          </a:p>
        </p:txBody>
      </p:sp>
      <p:sp>
        <p:nvSpPr>
          <p:cNvPr id="14" name="Slide Number Placeholder 5"/>
          <p:cNvSpPr txBox="1">
            <a:spLocks/>
          </p:cNvSpPr>
          <p:nvPr userDrawn="1"/>
        </p:nvSpPr>
        <p:spPr>
          <a:xfrm>
            <a:off x="11276012"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58595B"/>
                </a:solidFill>
              </a:rPr>
              <a:pPr>
                <a:defRPr/>
              </a:pPr>
              <a:t>‹Nr.›</a:t>
            </a:fld>
            <a:endParaRPr lang="en-US" dirty="0">
              <a:solidFill>
                <a:srgbClr val="58595B"/>
              </a:solidFill>
            </a:endParaRPr>
          </a:p>
        </p:txBody>
      </p:sp>
    </p:spTree>
    <p:extLst>
      <p:ext uri="{BB962C8B-B14F-4D97-AF65-F5344CB8AC3E}">
        <p14:creationId xmlns:p14="http://schemas.microsoft.com/office/powerpoint/2010/main" val="336070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userDrawn="1">
  <p:cSld name="36_Blank">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cstate="email">
            <a:extLst>
              <a:ext uri="{28A0092B-C50C-407E-A947-70E740481C1C}">
                <a14:useLocalDpi xmlns:a14="http://schemas.microsoft.com/office/drawing/2010/main"/>
              </a:ext>
            </a:extLst>
          </a:blip>
          <a:srcRect r="-20012"/>
          <a:stretch/>
        </p:blipFill>
        <p:spPr>
          <a:xfrm flipH="1">
            <a:off x="-1" y="2"/>
            <a:ext cx="12188825" cy="6857999"/>
          </a:xfrm>
          <a:prstGeom prst="rect">
            <a:avLst/>
          </a:prstGeom>
        </p:spPr>
      </p:pic>
      <p:sp>
        <p:nvSpPr>
          <p:cNvPr id="8" name="Parallelogram 7"/>
          <p:cNvSpPr/>
          <p:nvPr userDrawn="1"/>
        </p:nvSpPr>
        <p:spPr>
          <a:xfrm>
            <a:off x="-2908408" y="0"/>
            <a:ext cx="10459469" cy="6856214"/>
          </a:xfrm>
          <a:prstGeom prst="parallelogram">
            <a:avLst>
              <a:gd name="adj" fmla="val 36579"/>
            </a:avLst>
          </a:prstGeom>
          <a:blipFill dpi="0" rotWithShape="1">
            <a:blip r:embed="rId4" cstate="email">
              <a:alphaModFix amt="94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9" name="Parallelogram 8"/>
          <p:cNvSpPr/>
          <p:nvPr userDrawn="1"/>
        </p:nvSpPr>
        <p:spPr>
          <a:xfrm>
            <a:off x="-1796759" y="342648"/>
            <a:ext cx="10214670" cy="1142702"/>
          </a:xfrm>
          <a:prstGeom prst="parallelogram">
            <a:avLst>
              <a:gd name="adj" fmla="val 36579"/>
            </a:avLst>
          </a:prstGeom>
          <a:blipFill dpi="0" rotWithShape="1">
            <a:blip r:embed="rId5" cstate="email">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solidFill>
                <a:srgbClr val="FFFFFF"/>
              </a:solidFill>
            </a:endParaRPr>
          </a:p>
        </p:txBody>
      </p:sp>
      <p:pic>
        <p:nvPicPr>
          <p:cNvPr id="6" name="Picture 5" descr="Oracle logo in white on red staging background"/>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3" name="Text Placeholder 12"/>
          <p:cNvSpPr>
            <a:spLocks noGrp="1"/>
          </p:cNvSpPr>
          <p:nvPr>
            <p:ph type="body" sz="quarter" idx="13" hasCustomPrompt="1"/>
          </p:nvPr>
        </p:nvSpPr>
        <p:spPr>
          <a:xfrm>
            <a:off x="388798" y="673815"/>
            <a:ext cx="7983324"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sp>
        <p:nvSpPr>
          <p:cNvPr id="11" name="TextBox 10"/>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a:solidFill>
                  <a:srgbClr val="58595B"/>
                </a:solidFill>
              </a:rPr>
              <a:t>2018,</a:t>
            </a:r>
            <a:r>
              <a:rPr sz="850" dirty="0">
                <a:solidFill>
                  <a:srgbClr val="58595B"/>
                </a:solidFill>
              </a:rPr>
              <a:t> Oracle and/or its affiliates. All rights reserved. </a:t>
            </a:r>
          </a:p>
        </p:txBody>
      </p:sp>
      <p:sp>
        <p:nvSpPr>
          <p:cNvPr id="15" name="Slide Number Placeholder 5"/>
          <p:cNvSpPr txBox="1">
            <a:spLocks/>
          </p:cNvSpPr>
          <p:nvPr userDrawn="1"/>
        </p:nvSpPr>
        <p:spPr bwMode="gray">
          <a:xfrm>
            <a:off x="11276012"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58595B"/>
                </a:solidFill>
              </a:rPr>
              <a:pPr>
                <a:defRPr/>
              </a:pPr>
              <a:t>‹Nr.›</a:t>
            </a:fld>
            <a:endParaRPr lang="en-US" dirty="0">
              <a:solidFill>
                <a:srgbClr val="58595B"/>
              </a:solidFill>
            </a:endParaRPr>
          </a:p>
        </p:txBody>
      </p:sp>
    </p:spTree>
    <p:extLst>
      <p:ext uri="{BB962C8B-B14F-4D97-AF65-F5344CB8AC3E}">
        <p14:creationId xmlns:p14="http://schemas.microsoft.com/office/powerpoint/2010/main" val="1903650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9_OOW SF17 TiOOW SF17 Section Header with Photo-Red">
    <p:bg>
      <p:bgPr>
        <a:solidFill>
          <a:schemeClr val="tx1">
            <a:alpha val="73000"/>
          </a:schemeClr>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colorTemperature colorTemp="8800"/>
                    </a14:imgEffect>
                    <a14:imgEffect>
                      <a14:saturation sat="33000"/>
                    </a14:imgEffect>
                  </a14:imgLayer>
                </a14:imgProps>
              </a:ext>
              <a:ext uri="{28A0092B-C50C-407E-A947-70E740481C1C}">
                <a14:useLocalDpi xmlns:a14="http://schemas.microsoft.com/office/drawing/2010/main"/>
              </a:ext>
            </a:extLst>
          </a:blip>
          <a:srcRect/>
          <a:stretch/>
        </p:blipFill>
        <p:spPr>
          <a:xfrm>
            <a:off x="46411" y="116633"/>
            <a:ext cx="12096002" cy="6562832"/>
          </a:xfrm>
          <a:prstGeom prst="rect">
            <a:avLst/>
          </a:prstGeom>
        </p:spPr>
      </p:pic>
      <p:sp>
        <p:nvSpPr>
          <p:cNvPr id="24" name="Rectangle 23"/>
          <p:cNvSpPr/>
          <p:nvPr userDrawn="1"/>
        </p:nvSpPr>
        <p:spPr bwMode="gray">
          <a:xfrm>
            <a:off x="0" y="18143"/>
            <a:ext cx="12189398" cy="6839856"/>
          </a:xfrm>
          <a:prstGeom prst="rect">
            <a:avLst/>
          </a:prstGeom>
          <a:gradFill flip="none" rotWithShape="1">
            <a:gsLst>
              <a:gs pos="0">
                <a:schemeClr val="accent5">
                  <a:lumMod val="75000"/>
                  <a:alpha val="0"/>
                </a:schemeClr>
              </a:gs>
              <a:gs pos="100000">
                <a:schemeClr val="accent5"/>
              </a:gs>
            </a:gsLst>
            <a:lin ang="135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25" name="Right Triangle 24"/>
          <p:cNvSpPr/>
          <p:nvPr userDrawn="1"/>
        </p:nvSpPr>
        <p:spPr bwMode="gray">
          <a:xfrm rot="10800000">
            <a:off x="8613356" y="18143"/>
            <a:ext cx="3555644" cy="3555644"/>
          </a:xfrm>
          <a:prstGeom prst="rtTriangle">
            <a:avLst/>
          </a:pr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26" name="Right Triangle 8"/>
          <p:cNvSpPr/>
          <p:nvPr userDrawn="1"/>
        </p:nvSpPr>
        <p:spPr bwMode="gray">
          <a:xfrm rot="5400000">
            <a:off x="-104737" y="100041"/>
            <a:ext cx="6718232" cy="6508758"/>
          </a:xfrm>
          <a:custGeom>
            <a:avLst/>
            <a:gdLst>
              <a:gd name="connsiteX0" fmla="*/ 0 w 9052612"/>
              <a:gd name="connsiteY0" fmla="*/ 9052612 h 9052612"/>
              <a:gd name="connsiteX1" fmla="*/ 0 w 9052612"/>
              <a:gd name="connsiteY1" fmla="*/ 0 h 9052612"/>
              <a:gd name="connsiteX2" fmla="*/ 9052612 w 9052612"/>
              <a:gd name="connsiteY2" fmla="*/ 9052612 h 9052612"/>
              <a:gd name="connsiteX3" fmla="*/ 0 w 9052612"/>
              <a:gd name="connsiteY3" fmla="*/ 9052612 h 9052612"/>
              <a:gd name="connsiteX0" fmla="*/ 36286 w 9088898"/>
              <a:gd name="connsiteY0" fmla="*/ 6621650 h 6621650"/>
              <a:gd name="connsiteX1" fmla="*/ 0 w 9088898"/>
              <a:gd name="connsiteY1" fmla="*/ 0 h 6621650"/>
              <a:gd name="connsiteX2" fmla="*/ 9088898 w 9088898"/>
              <a:gd name="connsiteY2" fmla="*/ 6621650 h 6621650"/>
              <a:gd name="connsiteX3" fmla="*/ 36286 w 9088898"/>
              <a:gd name="connsiteY3" fmla="*/ 6621650 h 6621650"/>
              <a:gd name="connsiteX0" fmla="*/ 36286 w 9088898"/>
              <a:gd name="connsiteY0" fmla="*/ 6621650 h 6621650"/>
              <a:gd name="connsiteX1" fmla="*/ 0 w 9088898"/>
              <a:gd name="connsiteY1" fmla="*/ 0 h 6621650"/>
              <a:gd name="connsiteX2" fmla="*/ 7666365 w 9088898"/>
              <a:gd name="connsiteY2" fmla="*/ 5633844 h 6621650"/>
              <a:gd name="connsiteX3" fmla="*/ 9088898 w 9088898"/>
              <a:gd name="connsiteY3" fmla="*/ 6621650 h 6621650"/>
              <a:gd name="connsiteX4" fmla="*/ 36286 w 9088898"/>
              <a:gd name="connsiteY4" fmla="*/ 6621650 h 6621650"/>
              <a:gd name="connsiteX0" fmla="*/ 36286 w 9088898"/>
              <a:gd name="connsiteY0" fmla="*/ 6621650 h 6621650"/>
              <a:gd name="connsiteX1" fmla="*/ 0 w 9088898"/>
              <a:gd name="connsiteY1" fmla="*/ 0 h 6621650"/>
              <a:gd name="connsiteX2" fmla="*/ 8287254 w 9088898"/>
              <a:gd name="connsiteY2" fmla="*/ 5210498 h 6621650"/>
              <a:gd name="connsiteX3" fmla="*/ 9088898 w 9088898"/>
              <a:gd name="connsiteY3" fmla="*/ 6621650 h 6621650"/>
              <a:gd name="connsiteX4" fmla="*/ 36286 w 9088898"/>
              <a:gd name="connsiteY4" fmla="*/ 6621650 h 6621650"/>
              <a:gd name="connsiteX0" fmla="*/ 36286 w 9088898"/>
              <a:gd name="connsiteY0" fmla="*/ 6339420 h 6339420"/>
              <a:gd name="connsiteX1" fmla="*/ 0 w 9088898"/>
              <a:gd name="connsiteY1" fmla="*/ 0 h 6339420"/>
              <a:gd name="connsiteX2" fmla="*/ 8287254 w 9088898"/>
              <a:gd name="connsiteY2" fmla="*/ 4928268 h 6339420"/>
              <a:gd name="connsiteX3" fmla="*/ 9088898 w 9088898"/>
              <a:gd name="connsiteY3" fmla="*/ 6339420 h 6339420"/>
              <a:gd name="connsiteX4" fmla="*/ 36286 w 9088898"/>
              <a:gd name="connsiteY4" fmla="*/ 6339420 h 6339420"/>
              <a:gd name="connsiteX0" fmla="*/ 36286 w 9088898"/>
              <a:gd name="connsiteY0" fmla="*/ 6508758 h 6508758"/>
              <a:gd name="connsiteX1" fmla="*/ 0 w 9088898"/>
              <a:gd name="connsiteY1" fmla="*/ 0 h 6508758"/>
              <a:gd name="connsiteX2" fmla="*/ 8287254 w 9088898"/>
              <a:gd name="connsiteY2" fmla="*/ 5097606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287254 w 9088898"/>
              <a:gd name="connsiteY2" fmla="*/ 4787153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005032 w 9088898"/>
              <a:gd name="connsiteY2" fmla="*/ 5662067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6678587 w 9088898"/>
              <a:gd name="connsiteY2" fmla="*/ 4053354 h 6508758"/>
              <a:gd name="connsiteX3" fmla="*/ 9088898 w 9088898"/>
              <a:gd name="connsiteY3" fmla="*/ 6508758 h 6508758"/>
              <a:gd name="connsiteX4" fmla="*/ 36286 w 9088898"/>
              <a:gd name="connsiteY4" fmla="*/ 6508758 h 6508758"/>
              <a:gd name="connsiteX0" fmla="*/ 36286 w 6718232"/>
              <a:gd name="connsiteY0" fmla="*/ 6508758 h 6508758"/>
              <a:gd name="connsiteX1" fmla="*/ 0 w 6718232"/>
              <a:gd name="connsiteY1" fmla="*/ 0 h 6508758"/>
              <a:gd name="connsiteX2" fmla="*/ 6678587 w 6718232"/>
              <a:gd name="connsiteY2" fmla="*/ 4053354 h 6508758"/>
              <a:gd name="connsiteX3" fmla="*/ 6718232 w 6718232"/>
              <a:gd name="connsiteY3" fmla="*/ 6480535 h 6508758"/>
              <a:gd name="connsiteX4" fmla="*/ 36286 w 6718232"/>
              <a:gd name="connsiteY4" fmla="*/ 6508758 h 6508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8232" h="6508758">
                <a:moveTo>
                  <a:pt x="36286" y="6508758"/>
                </a:moveTo>
                <a:lnTo>
                  <a:pt x="0" y="0"/>
                </a:lnTo>
                <a:lnTo>
                  <a:pt x="6678587" y="4053354"/>
                </a:lnTo>
                <a:lnTo>
                  <a:pt x="6718232" y="6480535"/>
                </a:lnTo>
                <a:lnTo>
                  <a:pt x="36286" y="6508758"/>
                </a:lnTo>
                <a:close/>
              </a:path>
            </a:pathLst>
          </a:custGeom>
          <a:gradFill flip="none" rotWithShape="1">
            <a:gsLst>
              <a:gs pos="58000">
                <a:schemeClr val="accent5">
                  <a:alpha val="27000"/>
                </a:schemeClr>
              </a:gs>
              <a:gs pos="0">
                <a:schemeClr val="accent5">
                  <a:lumMod val="50000"/>
                  <a:alpha val="89000"/>
                </a:schemeClr>
              </a:gs>
              <a:gs pos="27000">
                <a:schemeClr val="accent5">
                  <a:alpha val="85000"/>
                </a:schemeClr>
              </a:gs>
              <a:gs pos="74000">
                <a:schemeClr val="accent5">
                  <a:lumMod val="75000"/>
                </a:schemeClr>
              </a:gs>
            </a:gsLst>
            <a:lin ang="198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27" name="Right Triangle 9"/>
          <p:cNvSpPr/>
          <p:nvPr userDrawn="1"/>
        </p:nvSpPr>
        <p:spPr bwMode="gray">
          <a:xfrm>
            <a:off x="0" y="2991444"/>
            <a:ext cx="5411323" cy="3564804"/>
          </a:xfrm>
          <a:custGeom>
            <a:avLst/>
            <a:gdLst/>
            <a:ahLst/>
            <a:cxnLst/>
            <a:rect l="l" t="t" r="r" b="b"/>
            <a:pathLst>
              <a:path w="5411323" h="3564804">
                <a:moveTo>
                  <a:pt x="0" y="0"/>
                </a:moveTo>
                <a:lnTo>
                  <a:pt x="5411323" y="3564804"/>
                </a:lnTo>
                <a:lnTo>
                  <a:pt x="0" y="3564804"/>
                </a:lnTo>
                <a:close/>
              </a:path>
            </a:pathLst>
          </a:cu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grpSp>
        <p:nvGrpSpPr>
          <p:cNvPr id="2" name="Group 10"/>
          <p:cNvGrpSpPr/>
          <p:nvPr userDrawn="1"/>
        </p:nvGrpSpPr>
        <p:grpSpPr>
          <a:xfrm>
            <a:off x="0" y="0"/>
            <a:ext cx="12189398" cy="6858000"/>
            <a:chOff x="0" y="0"/>
            <a:chExt cx="12189398" cy="6858000"/>
          </a:xfrm>
          <a:solidFill>
            <a:srgbClr val="D8E1E6"/>
          </a:solidFill>
        </p:grpSpPr>
        <p:sp>
          <p:nvSpPr>
            <p:cNvPr id="12" name="Rectangle 11"/>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6" name="Rectangle 15"/>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4" name="Date Placeholder 3"/>
          <p:cNvSpPr>
            <a:spLocks noGrp="1"/>
          </p:cNvSpPr>
          <p:nvPr userDrawn="1">
            <p:ph type="dt" sz="half" idx="10"/>
          </p:nvPr>
        </p:nvSpPr>
        <p:spPr/>
        <p:txBody>
          <a:bodyPr/>
          <a:lstStyle>
            <a:lvl1pPr>
              <a:defRPr>
                <a:solidFill>
                  <a:srgbClr val="5F5F5F"/>
                </a:solidFill>
              </a:defRPr>
            </a:lvl1pPr>
          </a:lstStyle>
          <a:p>
            <a:endParaRPr lang="en-US" dirty="0"/>
          </a:p>
        </p:txBody>
      </p:sp>
      <p:sp>
        <p:nvSpPr>
          <p:cNvPr id="5" name="Footer Placeholder 4"/>
          <p:cNvSpPr>
            <a:spLocks noGrp="1"/>
          </p:cNvSpPr>
          <p:nvPr userDrawn="1">
            <p:ph type="ftr" sz="quarter" idx="11"/>
          </p:nvPr>
        </p:nvSpPr>
        <p:spPr>
          <a:xfrm>
            <a:off x="8621423" y="6556248"/>
            <a:ext cx="2743200"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userDrawn="1">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F5F5F"/>
                </a:solidFill>
              </a:rPr>
              <a:t>Copyright © 2018, Oracle and/or its affiliates. All rights reserved.</a:t>
            </a:r>
            <a:endParaRPr sz="850" dirty="0">
              <a:solidFill>
                <a:srgbClr val="5F5F5F"/>
              </a:solidFill>
            </a:endParaRPr>
          </a:p>
        </p:txBody>
      </p:sp>
      <p:sp>
        <p:nvSpPr>
          <p:cNvPr id="14" name="Title 1"/>
          <p:cNvSpPr>
            <a:spLocks noGrp="1"/>
          </p:cNvSpPr>
          <p:nvPr userDrawn="1">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15" name="Text Placeholder 2"/>
          <p:cNvSpPr>
            <a:spLocks noGrp="1"/>
          </p:cNvSpPr>
          <p:nvPr userDrawn="1">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9" name="Picture 18" descr="Oracle logo in white on red staging background"/>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grpSp>
        <p:nvGrpSpPr>
          <p:cNvPr id="10" name="Group 9"/>
          <p:cNvGrpSpPr/>
          <p:nvPr userDrawn="1"/>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grpSp>
    </p:spTree>
    <p:extLst>
      <p:ext uri="{BB962C8B-B14F-4D97-AF65-F5344CB8AC3E}">
        <p14:creationId xmlns:p14="http://schemas.microsoft.com/office/powerpoint/2010/main" val="822793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11_Blank">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lvl1pPr>
              <a:defRPr>
                <a:solidFill>
                  <a:schemeClr val="bg1"/>
                </a:solidFill>
              </a:defRPr>
            </a:lvl1pPr>
          </a:lstStyle>
          <a:p>
            <a:r>
              <a:rPr lang="en-US" dirty="0"/>
              <a:t>Click to edit Master title style</a:t>
            </a:r>
            <a:endParaRPr dirty="0"/>
          </a:p>
        </p:txBody>
      </p:sp>
      <p:sp>
        <p:nvSpPr>
          <p:cNvPr id="7" name="Text Placeholder 12"/>
          <p:cNvSpPr>
            <a:spLocks noGrp="1"/>
          </p:cNvSpPr>
          <p:nvPr>
            <p:ph type="body" sz="quarter" idx="13" hasCustomPrompt="1"/>
          </p:nvPr>
        </p:nvSpPr>
        <p:spPr>
          <a:xfrm>
            <a:off x="531824" y="1373741"/>
            <a:ext cx="11125199"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pic>
        <p:nvPicPr>
          <p:cNvPr id="9" name="Picture 8"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0"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11" name="TextBox 10"/>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spTree>
    <p:extLst>
      <p:ext uri="{BB962C8B-B14F-4D97-AF65-F5344CB8AC3E}">
        <p14:creationId xmlns:p14="http://schemas.microsoft.com/office/powerpoint/2010/main" val="1397551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8_Blank">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a:t>Click to edit Master title style</a:t>
            </a:r>
            <a:endParaRPr dirty="0"/>
          </a:p>
        </p:txBody>
      </p:sp>
      <p:pic>
        <p:nvPicPr>
          <p:cNvPr id="8" name="Picture 7"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6"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9" name="TextBox 8"/>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spTree>
    <p:extLst>
      <p:ext uri="{BB962C8B-B14F-4D97-AF65-F5344CB8AC3E}">
        <p14:creationId xmlns:p14="http://schemas.microsoft.com/office/powerpoint/2010/main" val="2618732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765FA284-DFBA-B546-A779-7827ED570E32}" type="datetime1">
              <a:rPr lang="en-US" smtClean="0"/>
              <a:pPr/>
              <a:t>12/13/18</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userDrawn="1">
  <p:cSld name="10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lvl1pPr>
              <a:defRPr>
                <a:solidFill>
                  <a:schemeClr val="bg1"/>
                </a:solidFill>
              </a:defRPr>
            </a:lvl1pPr>
          </a:lstStyle>
          <a:p>
            <a:r>
              <a:rPr lang="en-US" dirty="0"/>
              <a:t>Click to edit Master title style</a:t>
            </a:r>
            <a:endParaRPr dirty="0"/>
          </a:p>
        </p:txBody>
      </p:sp>
      <p:pic>
        <p:nvPicPr>
          <p:cNvPr id="8" name="Picture 7"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9"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10" name="TextBox 9"/>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spTree>
    <p:extLst>
      <p:ext uri="{BB962C8B-B14F-4D97-AF65-F5344CB8AC3E}">
        <p14:creationId xmlns:p14="http://schemas.microsoft.com/office/powerpoint/2010/main" val="2370029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type="blank" preserve="1">
  <p:cSld name="5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b="15736"/>
          <a:stretch/>
        </p:blipFill>
        <p:spPr>
          <a:xfrm>
            <a:off x="0" y="7338"/>
            <a:ext cx="12188825" cy="6850662"/>
          </a:xfrm>
          <a:prstGeom prst="rect">
            <a:avLst/>
          </a:prstGeom>
        </p:spPr>
      </p:pic>
      <p:sp>
        <p:nvSpPr>
          <p:cNvPr id="8" name="Parallelogram 7"/>
          <p:cNvSpPr/>
          <p:nvPr userDrawn="1"/>
        </p:nvSpPr>
        <p:spPr>
          <a:xfrm>
            <a:off x="6421801" y="-1536700"/>
            <a:ext cx="8958805" cy="4973039"/>
          </a:xfrm>
          <a:prstGeom prst="parallelogram">
            <a:avLst>
              <a:gd name="adj" fmla="val 36579"/>
            </a:avLst>
          </a:prstGeom>
          <a:blipFill dpi="0" rotWithShape="1">
            <a:blip r:embed="rId4" cstate="screen">
              <a:alphaModFix amt="40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0" name="Parallelogram 9"/>
          <p:cNvSpPr/>
          <p:nvPr userDrawn="1"/>
        </p:nvSpPr>
        <p:spPr>
          <a:xfrm>
            <a:off x="4958080" y="1078992"/>
            <a:ext cx="9316721" cy="5779010"/>
          </a:xfrm>
          <a:prstGeom prst="parallelogram">
            <a:avLst>
              <a:gd name="adj" fmla="val 36579"/>
            </a:avLst>
          </a:prstGeom>
          <a:gradFill flip="none" rotWithShape="1">
            <a:gsLst>
              <a:gs pos="0">
                <a:schemeClr val="accent1">
                  <a:alpha val="84000"/>
                  <a:lumMod val="75000"/>
                </a:schemeClr>
              </a:gs>
              <a:gs pos="100000">
                <a:schemeClr val="accent1">
                  <a:lumMod val="60000"/>
                  <a:lumOff val="40000"/>
                </a:schemeClr>
              </a:gs>
            </a:gsLst>
            <a:lin ang="5640000" scaled="0"/>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1"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sp>
        <p:nvSpPr>
          <p:cNvPr id="12" name="TextBox 11"/>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a:ln>
                  <a:noFill/>
                </a:ln>
                <a:solidFill>
                  <a:srgbClr val="FFFFFF"/>
                </a:solidFill>
                <a:effectLst/>
                <a:uLnTx/>
                <a:uFillTx/>
                <a:latin typeface="Calibri"/>
                <a:ea typeface="+mn-ea"/>
                <a:cs typeface="+mn-cs"/>
              </a:rPr>
              <a:t>2018,</a:t>
            </a:r>
            <a:r>
              <a:rPr kumimoji="0" sz="850" b="0" i="0" u="none" strike="noStrike" kern="1200" cap="none" spc="0" normalizeH="0" baseline="0" noProof="0" dirty="0">
                <a:ln>
                  <a:noFill/>
                </a:ln>
                <a:solidFill>
                  <a:srgbClr val="FFFFFF"/>
                </a:solidFill>
                <a:effectLst/>
                <a:uLnTx/>
                <a:uFillTx/>
                <a:latin typeface="Calibri"/>
                <a:ea typeface="+mn-ea"/>
                <a:cs typeface="+mn-cs"/>
              </a:rPr>
              <a:t> Oracle and/or its affiliates. All rights reserved.  </a:t>
            </a:r>
          </a:p>
        </p:txBody>
      </p:sp>
      <p:pic>
        <p:nvPicPr>
          <p:cNvPr id="13" name="Picture 12" descr="Oracle logo in white on red staging background" title="Oracle red badge logo"/>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182295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type="secHead">
  <p:cSld name="OOW SF17 TiOOW SF17 Section Header with Photo-Blu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E93B6AA-E2AA-5745-8131-720DFC68D31C}" type="datetime1">
              <a:rPr kumimoji="0" lang="en-US" sz="1800" b="0" i="0" u="none" strike="noStrike" kern="1200" cap="none" spc="0" normalizeH="0" baseline="0" noProof="0" smtClean="0">
                <a:ln>
                  <a:noFill/>
                </a:ln>
                <a:solidFill>
                  <a:srgbClr val="5F5F5F"/>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12/13/18</a:t>
            </a:fld>
            <a:endParaRPr kumimoji="0" lang="en-US" sz="1800" b="0" i="0" u="none" strike="noStrike" kern="1200" cap="none" spc="0" normalizeH="0" baseline="0" noProof="0" dirty="0">
              <a:ln>
                <a:noFill/>
              </a:ln>
              <a:solidFill>
                <a:srgbClr val="5F5F5F"/>
              </a:solidFill>
              <a:effectLst/>
              <a:uLnTx/>
              <a:uFillTx/>
              <a:latin typeface="Calibri"/>
              <a:ea typeface="+mn-ea"/>
              <a:cs typeface="+mn-cs"/>
            </a:endParaRPr>
          </a:p>
        </p:txBody>
      </p:sp>
      <p:sp>
        <p:nvSpPr>
          <p:cNvPr id="8"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rgbClr val="FFFFF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sp>
        <p:nvSpPr>
          <p:cNvPr id="9" name="TextBox 8"/>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a:ln>
                  <a:noFill/>
                </a:ln>
                <a:solidFill>
                  <a:srgbClr val="FFFFFF"/>
                </a:solidFill>
                <a:effectLst/>
                <a:uLnTx/>
                <a:uFillTx/>
                <a:latin typeface="Calibri"/>
                <a:ea typeface="+mn-ea"/>
                <a:cs typeface="+mn-cs"/>
              </a:rPr>
              <a:t>2018,</a:t>
            </a:r>
            <a:r>
              <a:rPr kumimoji="0" sz="850" b="0" i="0" u="none" strike="noStrike" kern="1200" cap="none" spc="0" normalizeH="0" baseline="0" noProof="0" dirty="0">
                <a:ln>
                  <a:noFill/>
                </a:ln>
                <a:solidFill>
                  <a:srgbClr val="FFFFFF"/>
                </a:solidFill>
                <a:effectLst/>
                <a:uLnTx/>
                <a:uFillTx/>
                <a:latin typeface="Calibri"/>
                <a:ea typeface="+mn-ea"/>
                <a:cs typeface="+mn-cs"/>
              </a:rPr>
              <a:t> Oracle and/or its affiliates. All rights reserved.  </a:t>
            </a:r>
          </a:p>
        </p:txBody>
      </p:sp>
    </p:spTree>
    <p:extLst>
      <p:ext uri="{BB962C8B-B14F-4D97-AF65-F5344CB8AC3E}">
        <p14:creationId xmlns:p14="http://schemas.microsoft.com/office/powerpoint/2010/main" val="3505337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34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B06C5A-34AE-4103-B1F6-20FD13C30625}"/>
              </a:ext>
            </a:extLst>
          </p:cNvPr>
          <p:cNvSpPr/>
          <p:nvPr userDrawn="1"/>
        </p:nvSpPr>
        <p:spPr>
          <a:xfrm>
            <a:off x="0" y="0"/>
            <a:ext cx="12188825" cy="6858000"/>
          </a:xfrm>
          <a:prstGeom prst="rect">
            <a:avLst/>
          </a:prstGeom>
          <a:solidFill>
            <a:srgbClr val="41555E">
              <a:alpha val="30000"/>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 name="Parallelogram 7"/>
          <p:cNvSpPr/>
          <p:nvPr userDrawn="1"/>
        </p:nvSpPr>
        <p:spPr>
          <a:xfrm>
            <a:off x="-2908409" y="0"/>
            <a:ext cx="11168489" cy="6856214"/>
          </a:xfrm>
          <a:prstGeom prst="parallelogram">
            <a:avLst>
              <a:gd name="adj" fmla="val 36579"/>
            </a:avLst>
          </a:prstGeom>
          <a:blipFill dpi="0" rotWithShape="1">
            <a:blip r:embed="rId3" cstate="print">
              <a:alphaModFix amt="90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9" name="Parallelogram 8"/>
          <p:cNvSpPr/>
          <p:nvPr userDrawn="1"/>
        </p:nvSpPr>
        <p:spPr>
          <a:xfrm>
            <a:off x="-1796760" y="342648"/>
            <a:ext cx="10214670" cy="1142702"/>
          </a:xfrm>
          <a:prstGeom prst="parallelogram">
            <a:avLst>
              <a:gd name="adj" fmla="val 36579"/>
            </a:avLst>
          </a:prstGeom>
          <a:blipFill dpi="0" rotWithShape="1">
            <a:blip r:embed="rId4"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13" name="Text Placeholder 12"/>
          <p:cNvSpPr>
            <a:spLocks noGrp="1"/>
          </p:cNvSpPr>
          <p:nvPr>
            <p:ph type="body" sz="quarter" idx="13" hasCustomPrompt="1"/>
          </p:nvPr>
        </p:nvSpPr>
        <p:spPr>
          <a:xfrm>
            <a:off x="388798" y="673815"/>
            <a:ext cx="7983324"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sp>
        <p:nvSpPr>
          <p:cNvPr id="12" name="TextBox 11"/>
          <p:cNvSpPr txBox="1"/>
          <p:nvPr userDrawn="1"/>
        </p:nvSpPr>
        <p:spPr>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a:ln>
                  <a:noFill/>
                </a:ln>
                <a:solidFill>
                  <a:srgbClr val="FFFFFF"/>
                </a:solidFill>
                <a:effectLst/>
                <a:uLnTx/>
                <a:uFillTx/>
                <a:latin typeface="Calibri"/>
                <a:ea typeface="+mn-ea"/>
                <a:cs typeface="+mn-cs"/>
              </a:rPr>
              <a:t>2018,</a:t>
            </a:r>
            <a:r>
              <a:rPr kumimoji="0" sz="850" b="0" i="0" u="none" strike="noStrike" kern="1200" cap="none" spc="0" normalizeH="0" baseline="0" noProof="0" dirty="0">
                <a:ln>
                  <a:noFill/>
                </a:ln>
                <a:solidFill>
                  <a:srgbClr val="FFFFFF"/>
                </a:solidFill>
                <a:effectLst/>
                <a:uLnTx/>
                <a:uFillTx/>
                <a:latin typeface="Calibri"/>
                <a:ea typeface="+mn-ea"/>
                <a:cs typeface="+mn-cs"/>
              </a:rPr>
              <a:t> Oracle and/or its affiliates. All rights reserved. </a:t>
            </a:r>
          </a:p>
        </p:txBody>
      </p:sp>
      <p:sp>
        <p:nvSpPr>
          <p:cNvPr id="14" name="Slide Number Placeholder 5"/>
          <p:cNvSpPr txBox="1">
            <a:spLocks/>
          </p:cNvSpPr>
          <p:nvPr userDrawn="1"/>
        </p:nvSpPr>
        <p:spPr>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1" name="Picture 10" descr="Oracle logo in white on red staging background" title="Oracle red badge logo"/>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873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274497" y="0"/>
            <a:ext cx="10474099" cy="6858000"/>
          </a:xfrm>
          <a:prstGeom prst="parallelogram">
            <a:avLst>
              <a:gd name="adj" fmla="val 36579"/>
            </a:avLst>
          </a:prstGeom>
          <a:blipFill dpi="0" rotWithShape="1">
            <a:blip r:embed="rId3">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pic>
        <p:nvPicPr>
          <p:cNvPr id="4" name="Picture 3" descr="Oracle logo in white on red staging background" title="Oracle red badge logo"/>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6" name="TextBox 5"/>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a:ln>
                  <a:noFill/>
                </a:ln>
                <a:solidFill>
                  <a:srgbClr val="FFFFFF"/>
                </a:solidFill>
                <a:effectLst/>
                <a:uLnTx/>
                <a:uFillTx/>
                <a:latin typeface="Calibri"/>
                <a:ea typeface="+mn-ea"/>
                <a:cs typeface="+mn-cs"/>
              </a:rPr>
              <a:t>2018,</a:t>
            </a:r>
            <a:r>
              <a:rPr kumimoji="0" sz="850" b="0" i="0" u="none" strike="noStrike" kern="1200" cap="none" spc="0" normalizeH="0" baseline="0" noProof="0" dirty="0">
                <a:ln>
                  <a:noFill/>
                </a:ln>
                <a:solidFill>
                  <a:srgbClr val="FFFFFF"/>
                </a:solidFill>
                <a:effectLst/>
                <a:uLnTx/>
                <a:uFillTx/>
                <a:latin typeface="Calibri"/>
                <a:ea typeface="+mn-ea"/>
                <a:cs typeface="+mn-cs"/>
              </a:rPr>
              <a:t> Oracle and/or its affiliates. All rights reserved. </a:t>
            </a:r>
          </a:p>
        </p:txBody>
      </p:sp>
      <p:sp>
        <p:nvSpPr>
          <p:cNvPr id="7"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2244532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12_Blank">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a:t>Click to edit Master title style</a:t>
            </a:r>
            <a:endParaRPr dirty="0"/>
          </a:p>
        </p:txBody>
      </p:sp>
      <p:pic>
        <p:nvPicPr>
          <p:cNvPr id="8" name="Picture 7"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6" name="TextBox 5"/>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sp>
        <p:nvSpPr>
          <p:cNvPr id="9"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3674879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9_OOW SF17 TiOOW SF17 Section Header with Photo-Red">
    <p:bg>
      <p:bgPr>
        <a:solidFill>
          <a:schemeClr val="tx1">
            <a:alpha val="73000"/>
          </a:schemeClr>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411" y="116633"/>
            <a:ext cx="12096002" cy="6562832"/>
          </a:xfrm>
          <a:prstGeom prst="rect">
            <a:avLst/>
          </a:prstGeom>
        </p:spPr>
      </p:pic>
      <p:sp>
        <p:nvSpPr>
          <p:cNvPr id="24" name="Rectangle 23"/>
          <p:cNvSpPr/>
          <p:nvPr userDrawn="1"/>
        </p:nvSpPr>
        <p:spPr bwMode="gray">
          <a:xfrm>
            <a:off x="0" y="18143"/>
            <a:ext cx="12189398" cy="6839856"/>
          </a:xfrm>
          <a:prstGeom prst="rect">
            <a:avLst/>
          </a:prstGeom>
          <a:gradFill flip="none" rotWithShape="1">
            <a:gsLst>
              <a:gs pos="0">
                <a:schemeClr val="accent5">
                  <a:lumMod val="75000"/>
                  <a:alpha val="0"/>
                </a:schemeClr>
              </a:gs>
              <a:gs pos="100000">
                <a:schemeClr val="accent5"/>
              </a:gs>
            </a:gsLst>
            <a:lin ang="135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25" name="Right Triangle 24"/>
          <p:cNvSpPr/>
          <p:nvPr userDrawn="1"/>
        </p:nvSpPr>
        <p:spPr bwMode="gray">
          <a:xfrm rot="10800000">
            <a:off x="8613356" y="18143"/>
            <a:ext cx="3555644" cy="3555644"/>
          </a:xfrm>
          <a:prstGeom prst="rtTriangle">
            <a:avLst/>
          </a:pr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26" name="Right Triangle 8"/>
          <p:cNvSpPr/>
          <p:nvPr userDrawn="1"/>
        </p:nvSpPr>
        <p:spPr bwMode="gray">
          <a:xfrm rot="5400000">
            <a:off x="-104737" y="100041"/>
            <a:ext cx="6718232" cy="6508758"/>
          </a:xfrm>
          <a:custGeom>
            <a:avLst/>
            <a:gdLst>
              <a:gd name="connsiteX0" fmla="*/ 0 w 9052612"/>
              <a:gd name="connsiteY0" fmla="*/ 9052612 h 9052612"/>
              <a:gd name="connsiteX1" fmla="*/ 0 w 9052612"/>
              <a:gd name="connsiteY1" fmla="*/ 0 h 9052612"/>
              <a:gd name="connsiteX2" fmla="*/ 9052612 w 9052612"/>
              <a:gd name="connsiteY2" fmla="*/ 9052612 h 9052612"/>
              <a:gd name="connsiteX3" fmla="*/ 0 w 9052612"/>
              <a:gd name="connsiteY3" fmla="*/ 9052612 h 9052612"/>
              <a:gd name="connsiteX0" fmla="*/ 36286 w 9088898"/>
              <a:gd name="connsiteY0" fmla="*/ 6621650 h 6621650"/>
              <a:gd name="connsiteX1" fmla="*/ 0 w 9088898"/>
              <a:gd name="connsiteY1" fmla="*/ 0 h 6621650"/>
              <a:gd name="connsiteX2" fmla="*/ 9088898 w 9088898"/>
              <a:gd name="connsiteY2" fmla="*/ 6621650 h 6621650"/>
              <a:gd name="connsiteX3" fmla="*/ 36286 w 9088898"/>
              <a:gd name="connsiteY3" fmla="*/ 6621650 h 6621650"/>
              <a:gd name="connsiteX0" fmla="*/ 36286 w 9088898"/>
              <a:gd name="connsiteY0" fmla="*/ 6621650 h 6621650"/>
              <a:gd name="connsiteX1" fmla="*/ 0 w 9088898"/>
              <a:gd name="connsiteY1" fmla="*/ 0 h 6621650"/>
              <a:gd name="connsiteX2" fmla="*/ 7666365 w 9088898"/>
              <a:gd name="connsiteY2" fmla="*/ 5633844 h 6621650"/>
              <a:gd name="connsiteX3" fmla="*/ 9088898 w 9088898"/>
              <a:gd name="connsiteY3" fmla="*/ 6621650 h 6621650"/>
              <a:gd name="connsiteX4" fmla="*/ 36286 w 9088898"/>
              <a:gd name="connsiteY4" fmla="*/ 6621650 h 6621650"/>
              <a:gd name="connsiteX0" fmla="*/ 36286 w 9088898"/>
              <a:gd name="connsiteY0" fmla="*/ 6621650 h 6621650"/>
              <a:gd name="connsiteX1" fmla="*/ 0 w 9088898"/>
              <a:gd name="connsiteY1" fmla="*/ 0 h 6621650"/>
              <a:gd name="connsiteX2" fmla="*/ 8287254 w 9088898"/>
              <a:gd name="connsiteY2" fmla="*/ 5210498 h 6621650"/>
              <a:gd name="connsiteX3" fmla="*/ 9088898 w 9088898"/>
              <a:gd name="connsiteY3" fmla="*/ 6621650 h 6621650"/>
              <a:gd name="connsiteX4" fmla="*/ 36286 w 9088898"/>
              <a:gd name="connsiteY4" fmla="*/ 6621650 h 6621650"/>
              <a:gd name="connsiteX0" fmla="*/ 36286 w 9088898"/>
              <a:gd name="connsiteY0" fmla="*/ 6339420 h 6339420"/>
              <a:gd name="connsiteX1" fmla="*/ 0 w 9088898"/>
              <a:gd name="connsiteY1" fmla="*/ 0 h 6339420"/>
              <a:gd name="connsiteX2" fmla="*/ 8287254 w 9088898"/>
              <a:gd name="connsiteY2" fmla="*/ 4928268 h 6339420"/>
              <a:gd name="connsiteX3" fmla="*/ 9088898 w 9088898"/>
              <a:gd name="connsiteY3" fmla="*/ 6339420 h 6339420"/>
              <a:gd name="connsiteX4" fmla="*/ 36286 w 9088898"/>
              <a:gd name="connsiteY4" fmla="*/ 6339420 h 6339420"/>
              <a:gd name="connsiteX0" fmla="*/ 36286 w 9088898"/>
              <a:gd name="connsiteY0" fmla="*/ 6508758 h 6508758"/>
              <a:gd name="connsiteX1" fmla="*/ 0 w 9088898"/>
              <a:gd name="connsiteY1" fmla="*/ 0 h 6508758"/>
              <a:gd name="connsiteX2" fmla="*/ 8287254 w 9088898"/>
              <a:gd name="connsiteY2" fmla="*/ 5097606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287254 w 9088898"/>
              <a:gd name="connsiteY2" fmla="*/ 4787153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005032 w 9088898"/>
              <a:gd name="connsiteY2" fmla="*/ 5662067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6678587 w 9088898"/>
              <a:gd name="connsiteY2" fmla="*/ 4053354 h 6508758"/>
              <a:gd name="connsiteX3" fmla="*/ 9088898 w 9088898"/>
              <a:gd name="connsiteY3" fmla="*/ 6508758 h 6508758"/>
              <a:gd name="connsiteX4" fmla="*/ 36286 w 9088898"/>
              <a:gd name="connsiteY4" fmla="*/ 6508758 h 6508758"/>
              <a:gd name="connsiteX0" fmla="*/ 36286 w 6718232"/>
              <a:gd name="connsiteY0" fmla="*/ 6508758 h 6508758"/>
              <a:gd name="connsiteX1" fmla="*/ 0 w 6718232"/>
              <a:gd name="connsiteY1" fmla="*/ 0 h 6508758"/>
              <a:gd name="connsiteX2" fmla="*/ 6678587 w 6718232"/>
              <a:gd name="connsiteY2" fmla="*/ 4053354 h 6508758"/>
              <a:gd name="connsiteX3" fmla="*/ 6718232 w 6718232"/>
              <a:gd name="connsiteY3" fmla="*/ 6480535 h 6508758"/>
              <a:gd name="connsiteX4" fmla="*/ 36286 w 6718232"/>
              <a:gd name="connsiteY4" fmla="*/ 6508758 h 6508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8232" h="6508758">
                <a:moveTo>
                  <a:pt x="36286" y="6508758"/>
                </a:moveTo>
                <a:lnTo>
                  <a:pt x="0" y="0"/>
                </a:lnTo>
                <a:lnTo>
                  <a:pt x="6678587" y="4053354"/>
                </a:lnTo>
                <a:lnTo>
                  <a:pt x="6718232" y="6480535"/>
                </a:lnTo>
                <a:lnTo>
                  <a:pt x="36286" y="6508758"/>
                </a:lnTo>
                <a:close/>
              </a:path>
            </a:pathLst>
          </a:custGeom>
          <a:gradFill flip="none" rotWithShape="1">
            <a:gsLst>
              <a:gs pos="58000">
                <a:schemeClr val="accent5">
                  <a:alpha val="27000"/>
                </a:schemeClr>
              </a:gs>
              <a:gs pos="0">
                <a:schemeClr val="accent5">
                  <a:lumMod val="50000"/>
                  <a:alpha val="89000"/>
                </a:schemeClr>
              </a:gs>
              <a:gs pos="27000">
                <a:schemeClr val="accent5">
                  <a:alpha val="85000"/>
                </a:schemeClr>
              </a:gs>
              <a:gs pos="74000">
                <a:schemeClr val="accent5">
                  <a:lumMod val="75000"/>
                </a:schemeClr>
              </a:gs>
            </a:gsLst>
            <a:lin ang="198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27" name="Right Triangle 9"/>
          <p:cNvSpPr/>
          <p:nvPr userDrawn="1"/>
        </p:nvSpPr>
        <p:spPr bwMode="gray">
          <a:xfrm>
            <a:off x="0" y="2991444"/>
            <a:ext cx="5411323" cy="3564804"/>
          </a:xfrm>
          <a:custGeom>
            <a:avLst/>
            <a:gdLst/>
            <a:ahLst/>
            <a:cxnLst/>
            <a:rect l="l" t="t" r="r" b="b"/>
            <a:pathLst>
              <a:path w="5411323" h="3564804">
                <a:moveTo>
                  <a:pt x="0" y="0"/>
                </a:moveTo>
                <a:lnTo>
                  <a:pt x="5411323" y="3564804"/>
                </a:lnTo>
                <a:lnTo>
                  <a:pt x="0" y="3564804"/>
                </a:lnTo>
                <a:close/>
              </a:path>
            </a:pathLst>
          </a:cu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grpSp>
        <p:nvGrpSpPr>
          <p:cNvPr id="11" name="Group 10"/>
          <p:cNvGrpSpPr/>
          <p:nvPr userDrawn="1"/>
        </p:nvGrpSpPr>
        <p:grpSpPr>
          <a:xfrm>
            <a:off x="0" y="0"/>
            <a:ext cx="12189398" cy="6858000"/>
            <a:chOff x="0" y="0"/>
            <a:chExt cx="12189398" cy="6858000"/>
          </a:xfrm>
          <a:solidFill>
            <a:srgbClr val="D8E1E6"/>
          </a:solidFill>
        </p:grpSpPr>
        <p:sp>
          <p:nvSpPr>
            <p:cNvPr id="12" name="Rectangle 11"/>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6" name="Rectangle 15"/>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8" name="Rectangle 1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grpSp>
      <p:sp>
        <p:nvSpPr>
          <p:cNvPr id="14" name="Title 1"/>
          <p:cNvSpPr>
            <a:spLocks noGrp="1"/>
          </p:cNvSpPr>
          <p:nvPr userDrawn="1">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15" name="Text Placeholder 2"/>
          <p:cNvSpPr>
            <a:spLocks noGrp="1"/>
          </p:cNvSpPr>
          <p:nvPr userDrawn="1">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7" name="Picture 16"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9" name="TextBox 18"/>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sp>
        <p:nvSpPr>
          <p:cNvPr id="22"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152796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cSld name="1_Quote with Logo">
    <p:spTree>
      <p:nvGrpSpPr>
        <p:cNvPr id="1" name=""/>
        <p:cNvGrpSpPr/>
        <p:nvPr/>
      </p:nvGrpSpPr>
      <p:grpSpPr>
        <a:xfrm>
          <a:off x="0" y="0"/>
          <a:ext cx="0" cy="0"/>
          <a:chOff x="0" y="0"/>
          <a:chExt cx="0" cy="0"/>
        </a:xfrm>
      </p:grpSpPr>
      <p:grpSp>
        <p:nvGrpSpPr>
          <p:cNvPr id="8" name="Group 7"/>
          <p:cNvGrpSpPr/>
          <p:nvPr userDrawn="1"/>
        </p:nvGrpSpPr>
        <p:grpSpPr>
          <a:xfrm flipH="1">
            <a:off x="495511" y="595583"/>
            <a:ext cx="9646828" cy="6053389"/>
            <a:chOff x="3174" y="606425"/>
            <a:chExt cx="10079038" cy="6324598"/>
          </a:xfrm>
          <a:solidFill>
            <a:schemeClr val="tx1"/>
          </a:solidFill>
        </p:grpSpPr>
        <p:sp>
          <p:nvSpPr>
            <p:cNvPr id="9" name="Freeform 1"/>
            <p:cNvSpPr>
              <a:spLocks noChangeArrowheads="1"/>
            </p:cNvSpPr>
            <p:nvPr/>
          </p:nvSpPr>
          <p:spPr bwMode="auto">
            <a:xfrm>
              <a:off x="5056187" y="866775"/>
              <a:ext cx="5026025" cy="6064248"/>
            </a:xfrm>
            <a:custGeom>
              <a:avLst/>
              <a:gdLst>
                <a:gd name="T0" fmla="*/ 12634 w 13962"/>
                <a:gd name="T1" fmla="*/ 11566 h 16844"/>
                <a:gd name="T2" fmla="*/ 12547 w 13962"/>
                <a:gd name="T3" fmla="*/ 13334 h 16844"/>
                <a:gd name="T4" fmla="*/ 12268 w 13962"/>
                <a:gd name="T5" fmla="*/ 13643 h 16844"/>
                <a:gd name="T6" fmla="*/ 11798 w 13962"/>
                <a:gd name="T7" fmla="*/ 13769 h 16844"/>
                <a:gd name="T8" fmla="*/ 11213 w 13962"/>
                <a:gd name="T9" fmla="*/ 13655 h 16844"/>
                <a:gd name="T10" fmla="*/ 10991 w 13962"/>
                <a:gd name="T11" fmla="*/ 13583 h 16844"/>
                <a:gd name="T12" fmla="*/ 10896 w 13962"/>
                <a:gd name="T13" fmla="*/ 13514 h 16844"/>
                <a:gd name="T14" fmla="*/ 8786 w 13962"/>
                <a:gd name="T15" fmla="*/ 12726 h 16844"/>
                <a:gd name="T16" fmla="*/ 8678 w 13962"/>
                <a:gd name="T17" fmla="*/ 12911 h 16844"/>
                <a:gd name="T18" fmla="*/ 8411 w 13962"/>
                <a:gd name="T19" fmla="*/ 14179 h 16844"/>
                <a:gd name="T20" fmla="*/ 8088 w 13962"/>
                <a:gd name="T21" fmla="*/ 16798 h 16844"/>
                <a:gd name="T22" fmla="*/ 2985 w 13962"/>
                <a:gd name="T23" fmla="*/ 10856 h 16844"/>
                <a:gd name="T24" fmla="*/ 1390 w 13962"/>
                <a:gd name="T25" fmla="*/ 6425 h 16844"/>
                <a:gd name="T26" fmla="*/ 1337 w 13962"/>
                <a:gd name="T27" fmla="*/ 4582 h 16844"/>
                <a:gd name="T28" fmla="*/ 2934 w 13962"/>
                <a:gd name="T29" fmla="*/ 1160 h 16844"/>
                <a:gd name="T30" fmla="*/ 6604 w 13962"/>
                <a:gd name="T31" fmla="*/ 132 h 16844"/>
                <a:gd name="T32" fmla="*/ 6979 w 13962"/>
                <a:gd name="T33" fmla="*/ 63 h 16844"/>
                <a:gd name="T34" fmla="*/ 8190 w 13962"/>
                <a:gd name="T35" fmla="*/ 231 h 16844"/>
                <a:gd name="T36" fmla="*/ 10074 w 13962"/>
                <a:gd name="T37" fmla="*/ 728 h 16844"/>
                <a:gd name="T38" fmla="*/ 13164 w 13962"/>
                <a:gd name="T39" fmla="*/ 4660 h 16844"/>
                <a:gd name="T40" fmla="*/ 13131 w 13962"/>
                <a:gd name="T41" fmla="*/ 5238 h 16844"/>
                <a:gd name="T42" fmla="*/ 12960 w 13962"/>
                <a:gd name="T43" fmla="*/ 5957 h 16844"/>
                <a:gd name="T44" fmla="*/ 12867 w 13962"/>
                <a:gd name="T45" fmla="*/ 6979 h 16844"/>
                <a:gd name="T46" fmla="*/ 12858 w 13962"/>
                <a:gd name="T47" fmla="*/ 7147 h 16844"/>
                <a:gd name="T48" fmla="*/ 13023 w 13962"/>
                <a:gd name="T49" fmla="*/ 7717 h 16844"/>
                <a:gd name="T50" fmla="*/ 13763 w 13962"/>
                <a:gd name="T51" fmla="*/ 9202 h 16844"/>
                <a:gd name="T52" fmla="*/ 13898 w 13962"/>
                <a:gd name="T53" fmla="*/ 9678 h 16844"/>
                <a:gd name="T54" fmla="*/ 13769 w 13962"/>
                <a:gd name="T55" fmla="*/ 10044 h 16844"/>
                <a:gd name="T56" fmla="*/ 13344 w 13962"/>
                <a:gd name="T57" fmla="*/ 10250 h 16844"/>
                <a:gd name="T58" fmla="*/ 13038 w 13962"/>
                <a:gd name="T59" fmla="*/ 10272 h 16844"/>
                <a:gd name="T60" fmla="*/ 13005 w 13962"/>
                <a:gd name="T61" fmla="*/ 10286 h 16844"/>
                <a:gd name="T62" fmla="*/ 13143 w 13962"/>
                <a:gd name="T63" fmla="*/ 10334 h 16844"/>
                <a:gd name="T64" fmla="*/ 13676 w 13962"/>
                <a:gd name="T65" fmla="*/ 10200 h 16844"/>
                <a:gd name="T66" fmla="*/ 13919 w 13962"/>
                <a:gd name="T67" fmla="*/ 9924 h 16844"/>
                <a:gd name="T68" fmla="*/ 13946 w 13962"/>
                <a:gd name="T69" fmla="*/ 9507 h 16844"/>
                <a:gd name="T70" fmla="*/ 13718 w 13962"/>
                <a:gd name="T71" fmla="*/ 8989 h 16844"/>
                <a:gd name="T72" fmla="*/ 13017 w 13962"/>
                <a:gd name="T73" fmla="*/ 7522 h 16844"/>
                <a:gd name="T74" fmla="*/ 12918 w 13962"/>
                <a:gd name="T75" fmla="*/ 7108 h 16844"/>
                <a:gd name="T76" fmla="*/ 12930 w 13962"/>
                <a:gd name="T77" fmla="*/ 6895 h 16844"/>
                <a:gd name="T78" fmla="*/ 13068 w 13962"/>
                <a:gd name="T79" fmla="*/ 5772 h 16844"/>
                <a:gd name="T80" fmla="*/ 13212 w 13962"/>
                <a:gd name="T81" fmla="*/ 5100 h 16844"/>
                <a:gd name="T82" fmla="*/ 13161 w 13962"/>
                <a:gd name="T83" fmla="*/ 3401 h 16844"/>
                <a:gd name="T84" fmla="*/ 9730 w 13962"/>
                <a:gd name="T85" fmla="*/ 560 h 16844"/>
                <a:gd name="T86" fmla="*/ 7815 w 13962"/>
                <a:gd name="T87" fmla="*/ 93 h 16844"/>
                <a:gd name="T88" fmla="*/ 6853 w 13962"/>
                <a:gd name="T89" fmla="*/ 6 h 16844"/>
                <a:gd name="T90" fmla="*/ 6272 w 13962"/>
                <a:gd name="T91" fmla="*/ 111 h 16844"/>
                <a:gd name="T92" fmla="*/ 2886 w 13962"/>
                <a:gd name="T93" fmla="*/ 1118 h 16844"/>
                <a:gd name="T94" fmla="*/ 1423 w 13962"/>
                <a:gd name="T95" fmla="*/ 3707 h 16844"/>
                <a:gd name="T96" fmla="*/ 1240 w 13962"/>
                <a:gd name="T97" fmla="*/ 5259 h 16844"/>
                <a:gd name="T98" fmla="*/ 1606 w 13962"/>
                <a:gd name="T99" fmla="*/ 7944 h 16844"/>
                <a:gd name="T100" fmla="*/ 0 w 13962"/>
                <a:gd name="T101" fmla="*/ 16804 h 16844"/>
                <a:gd name="T102" fmla="*/ 8118 w 13962"/>
                <a:gd name="T103" fmla="*/ 16843 h 16844"/>
                <a:gd name="T104" fmla="*/ 8151 w 13962"/>
                <a:gd name="T105" fmla="*/ 16801 h 16844"/>
                <a:gd name="T106" fmla="*/ 8579 w 13962"/>
                <a:gd name="T107" fmla="*/ 13571 h 16844"/>
                <a:gd name="T108" fmla="*/ 8759 w 13962"/>
                <a:gd name="T109" fmla="*/ 12882 h 16844"/>
                <a:gd name="T110" fmla="*/ 10866 w 13962"/>
                <a:gd name="T111" fmla="*/ 13571 h 16844"/>
                <a:gd name="T112" fmla="*/ 10932 w 13962"/>
                <a:gd name="T113" fmla="*/ 13595 h 16844"/>
                <a:gd name="T114" fmla="*/ 11096 w 13962"/>
                <a:gd name="T115" fmla="*/ 13679 h 16844"/>
                <a:gd name="T116" fmla="*/ 11798 w 13962"/>
                <a:gd name="T117" fmla="*/ 13831 h 16844"/>
                <a:gd name="T118" fmla="*/ 12250 w 13962"/>
                <a:gd name="T119" fmla="*/ 13726 h 16844"/>
                <a:gd name="T120" fmla="*/ 12610 w 13962"/>
                <a:gd name="T121" fmla="*/ 13337 h 16844"/>
                <a:gd name="T122" fmla="*/ 12720 w 13962"/>
                <a:gd name="T123" fmla="*/ 11581 h 16844"/>
                <a:gd name="T124" fmla="*/ 13032 w 13962"/>
                <a:gd name="T125" fmla="*/ 10301 h 16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962" h="16844">
                  <a:moveTo>
                    <a:pt x="13032" y="10301"/>
                  </a:moveTo>
                  <a:lnTo>
                    <a:pt x="13002" y="10310"/>
                  </a:lnTo>
                  <a:lnTo>
                    <a:pt x="13263" y="11275"/>
                  </a:lnTo>
                  <a:lnTo>
                    <a:pt x="12651" y="11545"/>
                  </a:lnTo>
                  <a:lnTo>
                    <a:pt x="12651" y="11545"/>
                  </a:lnTo>
                  <a:lnTo>
                    <a:pt x="12646" y="11548"/>
                  </a:lnTo>
                  <a:lnTo>
                    <a:pt x="12639" y="11554"/>
                  </a:lnTo>
                  <a:lnTo>
                    <a:pt x="12636" y="11560"/>
                  </a:lnTo>
                  <a:lnTo>
                    <a:pt x="12634" y="11566"/>
                  </a:lnTo>
                  <a:lnTo>
                    <a:pt x="12634" y="11566"/>
                  </a:lnTo>
                  <a:lnTo>
                    <a:pt x="12634" y="11575"/>
                  </a:lnTo>
                  <a:lnTo>
                    <a:pt x="12636" y="11584"/>
                  </a:lnTo>
                  <a:lnTo>
                    <a:pt x="12639" y="11590"/>
                  </a:lnTo>
                  <a:lnTo>
                    <a:pt x="12643" y="11596"/>
                  </a:lnTo>
                  <a:lnTo>
                    <a:pt x="12975" y="11911"/>
                  </a:lnTo>
                  <a:lnTo>
                    <a:pt x="12481" y="12351"/>
                  </a:lnTo>
                  <a:lnTo>
                    <a:pt x="12481" y="12351"/>
                  </a:lnTo>
                  <a:lnTo>
                    <a:pt x="12472" y="12363"/>
                  </a:lnTo>
                  <a:lnTo>
                    <a:pt x="12469" y="12375"/>
                  </a:lnTo>
                  <a:lnTo>
                    <a:pt x="12547" y="13334"/>
                  </a:lnTo>
                  <a:lnTo>
                    <a:pt x="12580" y="13331"/>
                  </a:lnTo>
                  <a:lnTo>
                    <a:pt x="12550" y="13316"/>
                  </a:lnTo>
                  <a:lnTo>
                    <a:pt x="12550" y="13316"/>
                  </a:lnTo>
                  <a:lnTo>
                    <a:pt x="12517" y="13379"/>
                  </a:lnTo>
                  <a:lnTo>
                    <a:pt x="12481" y="13436"/>
                  </a:lnTo>
                  <a:lnTo>
                    <a:pt x="12442" y="13487"/>
                  </a:lnTo>
                  <a:lnTo>
                    <a:pt x="12403" y="13535"/>
                  </a:lnTo>
                  <a:lnTo>
                    <a:pt x="12358" y="13577"/>
                  </a:lnTo>
                  <a:lnTo>
                    <a:pt x="12313" y="13613"/>
                  </a:lnTo>
                  <a:lnTo>
                    <a:pt x="12268" y="13643"/>
                  </a:lnTo>
                  <a:lnTo>
                    <a:pt x="12220" y="13673"/>
                  </a:lnTo>
                  <a:lnTo>
                    <a:pt x="12220" y="13673"/>
                  </a:lnTo>
                  <a:lnTo>
                    <a:pt x="12172" y="13697"/>
                  </a:lnTo>
                  <a:lnTo>
                    <a:pt x="12121" y="13715"/>
                  </a:lnTo>
                  <a:lnTo>
                    <a:pt x="12067" y="13733"/>
                  </a:lnTo>
                  <a:lnTo>
                    <a:pt x="12016" y="13744"/>
                  </a:lnTo>
                  <a:lnTo>
                    <a:pt x="11962" y="13756"/>
                  </a:lnTo>
                  <a:lnTo>
                    <a:pt x="11908" y="13762"/>
                  </a:lnTo>
                  <a:lnTo>
                    <a:pt x="11854" y="13766"/>
                  </a:lnTo>
                  <a:lnTo>
                    <a:pt x="11798" y="13769"/>
                  </a:lnTo>
                  <a:lnTo>
                    <a:pt x="11798" y="13769"/>
                  </a:lnTo>
                  <a:lnTo>
                    <a:pt x="11737" y="13766"/>
                  </a:lnTo>
                  <a:lnTo>
                    <a:pt x="11675" y="13762"/>
                  </a:lnTo>
                  <a:lnTo>
                    <a:pt x="11612" y="13754"/>
                  </a:lnTo>
                  <a:lnTo>
                    <a:pt x="11552" y="13744"/>
                  </a:lnTo>
                  <a:lnTo>
                    <a:pt x="11489" y="13733"/>
                  </a:lnTo>
                  <a:lnTo>
                    <a:pt x="11432" y="13721"/>
                  </a:lnTo>
                  <a:lnTo>
                    <a:pt x="11318" y="13688"/>
                  </a:lnTo>
                  <a:lnTo>
                    <a:pt x="11318" y="13688"/>
                  </a:lnTo>
                  <a:lnTo>
                    <a:pt x="11213" y="13655"/>
                  </a:lnTo>
                  <a:lnTo>
                    <a:pt x="11120" y="13619"/>
                  </a:lnTo>
                  <a:lnTo>
                    <a:pt x="11039" y="13586"/>
                  </a:lnTo>
                  <a:lnTo>
                    <a:pt x="10976" y="13556"/>
                  </a:lnTo>
                  <a:lnTo>
                    <a:pt x="10976" y="13556"/>
                  </a:lnTo>
                  <a:lnTo>
                    <a:pt x="10962" y="13553"/>
                  </a:lnTo>
                  <a:lnTo>
                    <a:pt x="10962" y="13553"/>
                  </a:lnTo>
                  <a:lnTo>
                    <a:pt x="10962" y="13583"/>
                  </a:lnTo>
                  <a:lnTo>
                    <a:pt x="10991" y="13583"/>
                  </a:lnTo>
                  <a:lnTo>
                    <a:pt x="10991" y="13583"/>
                  </a:lnTo>
                  <a:lnTo>
                    <a:pt x="10991" y="13583"/>
                  </a:lnTo>
                  <a:lnTo>
                    <a:pt x="10991" y="13574"/>
                  </a:lnTo>
                  <a:lnTo>
                    <a:pt x="10988" y="13568"/>
                  </a:lnTo>
                  <a:lnTo>
                    <a:pt x="10983" y="13559"/>
                  </a:lnTo>
                  <a:lnTo>
                    <a:pt x="10973" y="13556"/>
                  </a:lnTo>
                  <a:lnTo>
                    <a:pt x="10973" y="13556"/>
                  </a:lnTo>
                  <a:lnTo>
                    <a:pt x="10914" y="13526"/>
                  </a:lnTo>
                  <a:lnTo>
                    <a:pt x="10914" y="13526"/>
                  </a:lnTo>
                  <a:lnTo>
                    <a:pt x="10899" y="13517"/>
                  </a:lnTo>
                  <a:lnTo>
                    <a:pt x="10899" y="13517"/>
                  </a:lnTo>
                  <a:lnTo>
                    <a:pt x="10896" y="13514"/>
                  </a:lnTo>
                  <a:lnTo>
                    <a:pt x="10893" y="13514"/>
                  </a:lnTo>
                  <a:lnTo>
                    <a:pt x="10893" y="13514"/>
                  </a:lnTo>
                  <a:lnTo>
                    <a:pt x="10893" y="13514"/>
                  </a:lnTo>
                  <a:lnTo>
                    <a:pt x="10889" y="13511"/>
                  </a:lnTo>
                  <a:lnTo>
                    <a:pt x="8825" y="12714"/>
                  </a:lnTo>
                  <a:lnTo>
                    <a:pt x="8825" y="12714"/>
                  </a:lnTo>
                  <a:lnTo>
                    <a:pt x="8813" y="12714"/>
                  </a:lnTo>
                  <a:lnTo>
                    <a:pt x="8798" y="12717"/>
                  </a:lnTo>
                  <a:lnTo>
                    <a:pt x="8798" y="12717"/>
                  </a:lnTo>
                  <a:lnTo>
                    <a:pt x="8786" y="12726"/>
                  </a:lnTo>
                  <a:lnTo>
                    <a:pt x="8774" y="12738"/>
                  </a:lnTo>
                  <a:lnTo>
                    <a:pt x="8774" y="12738"/>
                  </a:lnTo>
                  <a:lnTo>
                    <a:pt x="8750" y="12765"/>
                  </a:lnTo>
                  <a:lnTo>
                    <a:pt x="8774" y="12783"/>
                  </a:lnTo>
                  <a:lnTo>
                    <a:pt x="8750" y="12765"/>
                  </a:lnTo>
                  <a:lnTo>
                    <a:pt x="8750" y="12765"/>
                  </a:lnTo>
                  <a:lnTo>
                    <a:pt x="8726" y="12807"/>
                  </a:lnTo>
                  <a:lnTo>
                    <a:pt x="8702" y="12854"/>
                  </a:lnTo>
                  <a:lnTo>
                    <a:pt x="8702" y="12854"/>
                  </a:lnTo>
                  <a:lnTo>
                    <a:pt x="8678" y="12911"/>
                  </a:lnTo>
                  <a:lnTo>
                    <a:pt x="8657" y="12974"/>
                  </a:lnTo>
                  <a:lnTo>
                    <a:pt x="8636" y="13043"/>
                  </a:lnTo>
                  <a:lnTo>
                    <a:pt x="8615" y="13121"/>
                  </a:lnTo>
                  <a:lnTo>
                    <a:pt x="8615" y="13121"/>
                  </a:lnTo>
                  <a:lnTo>
                    <a:pt x="8576" y="13277"/>
                  </a:lnTo>
                  <a:lnTo>
                    <a:pt x="8537" y="13448"/>
                  </a:lnTo>
                  <a:lnTo>
                    <a:pt x="8501" y="13639"/>
                  </a:lnTo>
                  <a:lnTo>
                    <a:pt x="8465" y="13846"/>
                  </a:lnTo>
                  <a:lnTo>
                    <a:pt x="8465" y="13846"/>
                  </a:lnTo>
                  <a:lnTo>
                    <a:pt x="8411" y="14179"/>
                  </a:lnTo>
                  <a:lnTo>
                    <a:pt x="8357" y="14539"/>
                  </a:lnTo>
                  <a:lnTo>
                    <a:pt x="8307" y="14913"/>
                  </a:lnTo>
                  <a:lnTo>
                    <a:pt x="8259" y="15297"/>
                  </a:lnTo>
                  <a:lnTo>
                    <a:pt x="8211" y="15683"/>
                  </a:lnTo>
                  <a:lnTo>
                    <a:pt x="8166" y="16067"/>
                  </a:lnTo>
                  <a:lnTo>
                    <a:pt x="8088" y="16795"/>
                  </a:lnTo>
                  <a:lnTo>
                    <a:pt x="8088" y="16795"/>
                  </a:lnTo>
                  <a:lnTo>
                    <a:pt x="8088" y="16798"/>
                  </a:lnTo>
                  <a:lnTo>
                    <a:pt x="8088" y="16798"/>
                  </a:lnTo>
                  <a:lnTo>
                    <a:pt x="8088" y="16798"/>
                  </a:lnTo>
                  <a:lnTo>
                    <a:pt x="8088" y="16804"/>
                  </a:lnTo>
                  <a:lnTo>
                    <a:pt x="8118" y="16810"/>
                  </a:lnTo>
                  <a:lnTo>
                    <a:pt x="8118" y="16780"/>
                  </a:lnTo>
                  <a:lnTo>
                    <a:pt x="81" y="16780"/>
                  </a:lnTo>
                  <a:lnTo>
                    <a:pt x="629" y="15656"/>
                  </a:lnTo>
                  <a:lnTo>
                    <a:pt x="1261" y="14371"/>
                  </a:lnTo>
                  <a:lnTo>
                    <a:pt x="1981" y="12903"/>
                  </a:lnTo>
                  <a:lnTo>
                    <a:pt x="2982" y="10862"/>
                  </a:lnTo>
                  <a:lnTo>
                    <a:pt x="2982" y="10862"/>
                  </a:lnTo>
                  <a:lnTo>
                    <a:pt x="2985" y="10856"/>
                  </a:lnTo>
                  <a:lnTo>
                    <a:pt x="2985" y="10847"/>
                  </a:lnTo>
                  <a:lnTo>
                    <a:pt x="2985" y="10841"/>
                  </a:lnTo>
                  <a:lnTo>
                    <a:pt x="2982" y="10832"/>
                  </a:lnTo>
                  <a:lnTo>
                    <a:pt x="1888" y="8965"/>
                  </a:lnTo>
                  <a:lnTo>
                    <a:pt x="1666" y="7932"/>
                  </a:lnTo>
                  <a:lnTo>
                    <a:pt x="1573" y="7500"/>
                  </a:lnTo>
                  <a:lnTo>
                    <a:pt x="1441" y="6877"/>
                  </a:lnTo>
                  <a:lnTo>
                    <a:pt x="1441" y="6877"/>
                  </a:lnTo>
                  <a:lnTo>
                    <a:pt x="1417" y="6772"/>
                  </a:lnTo>
                  <a:lnTo>
                    <a:pt x="1390" y="6425"/>
                  </a:lnTo>
                  <a:lnTo>
                    <a:pt x="1366" y="6083"/>
                  </a:lnTo>
                  <a:lnTo>
                    <a:pt x="1304" y="5256"/>
                  </a:lnTo>
                  <a:lnTo>
                    <a:pt x="1304" y="5256"/>
                  </a:lnTo>
                  <a:lnTo>
                    <a:pt x="1279" y="4911"/>
                  </a:lnTo>
                  <a:lnTo>
                    <a:pt x="1276" y="4908"/>
                  </a:lnTo>
                  <a:lnTo>
                    <a:pt x="1276" y="4906"/>
                  </a:lnTo>
                  <a:lnTo>
                    <a:pt x="1247" y="4908"/>
                  </a:lnTo>
                  <a:lnTo>
                    <a:pt x="1276" y="4915"/>
                  </a:lnTo>
                  <a:lnTo>
                    <a:pt x="1337" y="4582"/>
                  </a:lnTo>
                  <a:lnTo>
                    <a:pt x="1337" y="4582"/>
                  </a:lnTo>
                  <a:lnTo>
                    <a:pt x="1414" y="4126"/>
                  </a:lnTo>
                  <a:lnTo>
                    <a:pt x="1414" y="4126"/>
                  </a:lnTo>
                  <a:lnTo>
                    <a:pt x="1486" y="3716"/>
                  </a:lnTo>
                  <a:lnTo>
                    <a:pt x="1486" y="3716"/>
                  </a:lnTo>
                  <a:lnTo>
                    <a:pt x="1621" y="2946"/>
                  </a:lnTo>
                  <a:lnTo>
                    <a:pt x="1621" y="2946"/>
                  </a:lnTo>
                  <a:lnTo>
                    <a:pt x="1660" y="2712"/>
                  </a:lnTo>
                  <a:lnTo>
                    <a:pt x="2328" y="1897"/>
                  </a:lnTo>
                  <a:lnTo>
                    <a:pt x="2328" y="1897"/>
                  </a:lnTo>
                  <a:lnTo>
                    <a:pt x="2934" y="1160"/>
                  </a:lnTo>
                  <a:lnTo>
                    <a:pt x="2934" y="1160"/>
                  </a:lnTo>
                  <a:lnTo>
                    <a:pt x="2957" y="1130"/>
                  </a:lnTo>
                  <a:lnTo>
                    <a:pt x="3545" y="866"/>
                  </a:lnTo>
                  <a:lnTo>
                    <a:pt x="4372" y="491"/>
                  </a:lnTo>
                  <a:lnTo>
                    <a:pt x="4672" y="354"/>
                  </a:lnTo>
                  <a:lnTo>
                    <a:pt x="4953" y="324"/>
                  </a:lnTo>
                  <a:lnTo>
                    <a:pt x="6278" y="174"/>
                  </a:lnTo>
                  <a:lnTo>
                    <a:pt x="6590" y="138"/>
                  </a:lnTo>
                  <a:lnTo>
                    <a:pt x="6590" y="138"/>
                  </a:lnTo>
                  <a:lnTo>
                    <a:pt x="6604" y="132"/>
                  </a:lnTo>
                  <a:lnTo>
                    <a:pt x="6604" y="132"/>
                  </a:lnTo>
                  <a:lnTo>
                    <a:pt x="6631" y="117"/>
                  </a:lnTo>
                  <a:lnTo>
                    <a:pt x="6667" y="102"/>
                  </a:lnTo>
                  <a:lnTo>
                    <a:pt x="6706" y="90"/>
                  </a:lnTo>
                  <a:lnTo>
                    <a:pt x="6751" y="81"/>
                  </a:lnTo>
                  <a:lnTo>
                    <a:pt x="6751" y="81"/>
                  </a:lnTo>
                  <a:lnTo>
                    <a:pt x="6802" y="72"/>
                  </a:lnTo>
                  <a:lnTo>
                    <a:pt x="6856" y="69"/>
                  </a:lnTo>
                  <a:lnTo>
                    <a:pt x="6916" y="63"/>
                  </a:lnTo>
                  <a:lnTo>
                    <a:pt x="6979" y="63"/>
                  </a:lnTo>
                  <a:lnTo>
                    <a:pt x="6979" y="63"/>
                  </a:lnTo>
                  <a:lnTo>
                    <a:pt x="7048" y="66"/>
                  </a:lnTo>
                  <a:lnTo>
                    <a:pt x="7120" y="69"/>
                  </a:lnTo>
                  <a:lnTo>
                    <a:pt x="7276" y="81"/>
                  </a:lnTo>
                  <a:lnTo>
                    <a:pt x="7444" y="99"/>
                  </a:lnTo>
                  <a:lnTo>
                    <a:pt x="7620" y="126"/>
                  </a:lnTo>
                  <a:lnTo>
                    <a:pt x="7620" y="126"/>
                  </a:lnTo>
                  <a:lnTo>
                    <a:pt x="7806" y="156"/>
                  </a:lnTo>
                  <a:lnTo>
                    <a:pt x="7995" y="192"/>
                  </a:lnTo>
                  <a:lnTo>
                    <a:pt x="8190" y="231"/>
                  </a:lnTo>
                  <a:lnTo>
                    <a:pt x="8387" y="276"/>
                  </a:lnTo>
                  <a:lnTo>
                    <a:pt x="8387" y="276"/>
                  </a:lnTo>
                  <a:lnTo>
                    <a:pt x="8570" y="318"/>
                  </a:lnTo>
                  <a:lnTo>
                    <a:pt x="8753" y="363"/>
                  </a:lnTo>
                  <a:lnTo>
                    <a:pt x="9104" y="453"/>
                  </a:lnTo>
                  <a:lnTo>
                    <a:pt x="9430" y="540"/>
                  </a:lnTo>
                  <a:lnTo>
                    <a:pt x="9715" y="621"/>
                  </a:lnTo>
                  <a:lnTo>
                    <a:pt x="9715" y="621"/>
                  </a:lnTo>
                  <a:lnTo>
                    <a:pt x="10074" y="728"/>
                  </a:lnTo>
                  <a:lnTo>
                    <a:pt x="10074" y="728"/>
                  </a:lnTo>
                  <a:lnTo>
                    <a:pt x="10176" y="758"/>
                  </a:lnTo>
                  <a:lnTo>
                    <a:pt x="10176" y="758"/>
                  </a:lnTo>
                  <a:lnTo>
                    <a:pt x="10203" y="767"/>
                  </a:lnTo>
                  <a:lnTo>
                    <a:pt x="10203" y="767"/>
                  </a:lnTo>
                  <a:lnTo>
                    <a:pt x="10212" y="770"/>
                  </a:lnTo>
                  <a:lnTo>
                    <a:pt x="10221" y="740"/>
                  </a:lnTo>
                  <a:lnTo>
                    <a:pt x="10203" y="764"/>
                  </a:lnTo>
                  <a:lnTo>
                    <a:pt x="12196" y="2077"/>
                  </a:lnTo>
                  <a:lnTo>
                    <a:pt x="13101" y="3422"/>
                  </a:lnTo>
                  <a:lnTo>
                    <a:pt x="13164" y="4660"/>
                  </a:lnTo>
                  <a:lnTo>
                    <a:pt x="13164" y="4660"/>
                  </a:lnTo>
                  <a:lnTo>
                    <a:pt x="13164" y="4660"/>
                  </a:lnTo>
                  <a:lnTo>
                    <a:pt x="13167" y="4795"/>
                  </a:lnTo>
                  <a:lnTo>
                    <a:pt x="13167" y="4795"/>
                  </a:lnTo>
                  <a:lnTo>
                    <a:pt x="13167" y="4870"/>
                  </a:lnTo>
                  <a:lnTo>
                    <a:pt x="13164" y="4944"/>
                  </a:lnTo>
                  <a:lnTo>
                    <a:pt x="13158" y="5020"/>
                  </a:lnTo>
                  <a:lnTo>
                    <a:pt x="13152" y="5092"/>
                  </a:lnTo>
                  <a:lnTo>
                    <a:pt x="13143" y="5166"/>
                  </a:lnTo>
                  <a:lnTo>
                    <a:pt x="13131" y="5238"/>
                  </a:lnTo>
                  <a:lnTo>
                    <a:pt x="13119" y="5313"/>
                  </a:lnTo>
                  <a:lnTo>
                    <a:pt x="13104" y="5385"/>
                  </a:lnTo>
                  <a:lnTo>
                    <a:pt x="13104" y="5385"/>
                  </a:lnTo>
                  <a:lnTo>
                    <a:pt x="13104" y="5385"/>
                  </a:lnTo>
                  <a:lnTo>
                    <a:pt x="13071" y="5523"/>
                  </a:lnTo>
                  <a:lnTo>
                    <a:pt x="13035" y="5658"/>
                  </a:lnTo>
                  <a:lnTo>
                    <a:pt x="13035" y="5658"/>
                  </a:lnTo>
                  <a:lnTo>
                    <a:pt x="13008" y="5757"/>
                  </a:lnTo>
                  <a:lnTo>
                    <a:pt x="12981" y="5856"/>
                  </a:lnTo>
                  <a:lnTo>
                    <a:pt x="12960" y="5957"/>
                  </a:lnTo>
                  <a:lnTo>
                    <a:pt x="12942" y="6059"/>
                  </a:lnTo>
                  <a:lnTo>
                    <a:pt x="12927" y="6158"/>
                  </a:lnTo>
                  <a:lnTo>
                    <a:pt x="12912" y="6257"/>
                  </a:lnTo>
                  <a:lnTo>
                    <a:pt x="12891" y="6449"/>
                  </a:lnTo>
                  <a:lnTo>
                    <a:pt x="12891" y="6449"/>
                  </a:lnTo>
                  <a:lnTo>
                    <a:pt x="12879" y="6623"/>
                  </a:lnTo>
                  <a:lnTo>
                    <a:pt x="12873" y="6772"/>
                  </a:lnTo>
                  <a:lnTo>
                    <a:pt x="12867" y="6892"/>
                  </a:lnTo>
                  <a:lnTo>
                    <a:pt x="12867" y="6979"/>
                  </a:lnTo>
                  <a:lnTo>
                    <a:pt x="12867" y="6979"/>
                  </a:lnTo>
                  <a:lnTo>
                    <a:pt x="12867" y="7024"/>
                  </a:lnTo>
                  <a:lnTo>
                    <a:pt x="12900" y="7024"/>
                  </a:lnTo>
                  <a:lnTo>
                    <a:pt x="12870" y="7012"/>
                  </a:lnTo>
                  <a:lnTo>
                    <a:pt x="12870" y="7012"/>
                  </a:lnTo>
                  <a:lnTo>
                    <a:pt x="12864" y="7033"/>
                  </a:lnTo>
                  <a:lnTo>
                    <a:pt x="12858" y="7057"/>
                  </a:lnTo>
                  <a:lnTo>
                    <a:pt x="12855" y="7081"/>
                  </a:lnTo>
                  <a:lnTo>
                    <a:pt x="12855" y="7108"/>
                  </a:lnTo>
                  <a:lnTo>
                    <a:pt x="12855" y="7108"/>
                  </a:lnTo>
                  <a:lnTo>
                    <a:pt x="12858" y="7147"/>
                  </a:lnTo>
                  <a:lnTo>
                    <a:pt x="12861" y="7189"/>
                  </a:lnTo>
                  <a:lnTo>
                    <a:pt x="12870" y="7234"/>
                  </a:lnTo>
                  <a:lnTo>
                    <a:pt x="12879" y="7285"/>
                  </a:lnTo>
                  <a:lnTo>
                    <a:pt x="12879" y="7285"/>
                  </a:lnTo>
                  <a:lnTo>
                    <a:pt x="12879" y="7285"/>
                  </a:lnTo>
                  <a:lnTo>
                    <a:pt x="12894" y="7348"/>
                  </a:lnTo>
                  <a:lnTo>
                    <a:pt x="12915" y="7414"/>
                  </a:lnTo>
                  <a:lnTo>
                    <a:pt x="12936" y="7486"/>
                  </a:lnTo>
                  <a:lnTo>
                    <a:pt x="12963" y="7561"/>
                  </a:lnTo>
                  <a:lnTo>
                    <a:pt x="13023" y="7717"/>
                  </a:lnTo>
                  <a:lnTo>
                    <a:pt x="13092" y="7881"/>
                  </a:lnTo>
                  <a:lnTo>
                    <a:pt x="13092" y="7881"/>
                  </a:lnTo>
                  <a:lnTo>
                    <a:pt x="13149" y="8007"/>
                  </a:lnTo>
                  <a:lnTo>
                    <a:pt x="13209" y="8135"/>
                  </a:lnTo>
                  <a:lnTo>
                    <a:pt x="13332" y="8390"/>
                  </a:lnTo>
                  <a:lnTo>
                    <a:pt x="13454" y="8632"/>
                  </a:lnTo>
                  <a:lnTo>
                    <a:pt x="13574" y="8857"/>
                  </a:lnTo>
                  <a:lnTo>
                    <a:pt x="13574" y="8857"/>
                  </a:lnTo>
                  <a:lnTo>
                    <a:pt x="13679" y="9049"/>
                  </a:lnTo>
                  <a:lnTo>
                    <a:pt x="13763" y="9202"/>
                  </a:lnTo>
                  <a:lnTo>
                    <a:pt x="13838" y="9334"/>
                  </a:lnTo>
                  <a:lnTo>
                    <a:pt x="13865" y="9319"/>
                  </a:lnTo>
                  <a:lnTo>
                    <a:pt x="13835" y="9327"/>
                  </a:lnTo>
                  <a:lnTo>
                    <a:pt x="13835" y="9327"/>
                  </a:lnTo>
                  <a:lnTo>
                    <a:pt x="13865" y="9426"/>
                  </a:lnTo>
                  <a:lnTo>
                    <a:pt x="13883" y="9516"/>
                  </a:lnTo>
                  <a:lnTo>
                    <a:pt x="13895" y="9603"/>
                  </a:lnTo>
                  <a:lnTo>
                    <a:pt x="13898" y="9642"/>
                  </a:lnTo>
                  <a:lnTo>
                    <a:pt x="13898" y="9678"/>
                  </a:lnTo>
                  <a:lnTo>
                    <a:pt x="13898" y="9678"/>
                  </a:lnTo>
                  <a:lnTo>
                    <a:pt x="13898" y="9729"/>
                  </a:lnTo>
                  <a:lnTo>
                    <a:pt x="13892" y="9777"/>
                  </a:lnTo>
                  <a:lnTo>
                    <a:pt x="13883" y="9822"/>
                  </a:lnTo>
                  <a:lnTo>
                    <a:pt x="13874" y="9861"/>
                  </a:lnTo>
                  <a:lnTo>
                    <a:pt x="13859" y="9900"/>
                  </a:lnTo>
                  <a:lnTo>
                    <a:pt x="13844" y="9936"/>
                  </a:lnTo>
                  <a:lnTo>
                    <a:pt x="13826" y="9969"/>
                  </a:lnTo>
                  <a:lnTo>
                    <a:pt x="13805" y="10002"/>
                  </a:lnTo>
                  <a:lnTo>
                    <a:pt x="13805" y="10002"/>
                  </a:lnTo>
                  <a:lnTo>
                    <a:pt x="13769" y="10044"/>
                  </a:lnTo>
                  <a:lnTo>
                    <a:pt x="13730" y="10083"/>
                  </a:lnTo>
                  <a:lnTo>
                    <a:pt x="13688" y="10116"/>
                  </a:lnTo>
                  <a:lnTo>
                    <a:pt x="13643" y="10146"/>
                  </a:lnTo>
                  <a:lnTo>
                    <a:pt x="13643" y="10146"/>
                  </a:lnTo>
                  <a:lnTo>
                    <a:pt x="13607" y="10164"/>
                  </a:lnTo>
                  <a:lnTo>
                    <a:pt x="13571" y="10182"/>
                  </a:lnTo>
                  <a:lnTo>
                    <a:pt x="13536" y="10200"/>
                  </a:lnTo>
                  <a:lnTo>
                    <a:pt x="13497" y="10211"/>
                  </a:lnTo>
                  <a:lnTo>
                    <a:pt x="13419" y="10236"/>
                  </a:lnTo>
                  <a:lnTo>
                    <a:pt x="13344" y="10250"/>
                  </a:lnTo>
                  <a:lnTo>
                    <a:pt x="13344" y="10250"/>
                  </a:lnTo>
                  <a:lnTo>
                    <a:pt x="13272" y="10262"/>
                  </a:lnTo>
                  <a:lnTo>
                    <a:pt x="13206" y="10268"/>
                  </a:lnTo>
                  <a:lnTo>
                    <a:pt x="13149" y="10272"/>
                  </a:lnTo>
                  <a:lnTo>
                    <a:pt x="13101" y="10272"/>
                  </a:lnTo>
                  <a:lnTo>
                    <a:pt x="13101" y="10272"/>
                  </a:lnTo>
                  <a:lnTo>
                    <a:pt x="13053" y="10272"/>
                  </a:lnTo>
                  <a:lnTo>
                    <a:pt x="13053" y="10272"/>
                  </a:lnTo>
                  <a:lnTo>
                    <a:pt x="13038" y="10272"/>
                  </a:lnTo>
                  <a:lnTo>
                    <a:pt x="13038" y="10272"/>
                  </a:lnTo>
                  <a:lnTo>
                    <a:pt x="13035" y="10272"/>
                  </a:lnTo>
                  <a:lnTo>
                    <a:pt x="13035" y="10272"/>
                  </a:lnTo>
                  <a:lnTo>
                    <a:pt x="13035" y="10272"/>
                  </a:lnTo>
                  <a:lnTo>
                    <a:pt x="13035" y="10272"/>
                  </a:lnTo>
                  <a:lnTo>
                    <a:pt x="13029" y="10272"/>
                  </a:lnTo>
                  <a:lnTo>
                    <a:pt x="13020" y="10272"/>
                  </a:lnTo>
                  <a:lnTo>
                    <a:pt x="13014" y="10277"/>
                  </a:lnTo>
                  <a:lnTo>
                    <a:pt x="13008" y="10280"/>
                  </a:lnTo>
                  <a:lnTo>
                    <a:pt x="13008" y="10280"/>
                  </a:lnTo>
                  <a:lnTo>
                    <a:pt x="13005" y="10286"/>
                  </a:lnTo>
                  <a:lnTo>
                    <a:pt x="13002" y="10295"/>
                  </a:lnTo>
                  <a:lnTo>
                    <a:pt x="13002" y="10301"/>
                  </a:lnTo>
                  <a:lnTo>
                    <a:pt x="13002" y="10310"/>
                  </a:lnTo>
                  <a:lnTo>
                    <a:pt x="13032" y="10301"/>
                  </a:lnTo>
                  <a:lnTo>
                    <a:pt x="13032" y="10331"/>
                  </a:lnTo>
                  <a:lnTo>
                    <a:pt x="13032" y="10331"/>
                  </a:lnTo>
                  <a:lnTo>
                    <a:pt x="13050" y="10334"/>
                  </a:lnTo>
                  <a:lnTo>
                    <a:pt x="13101" y="10334"/>
                  </a:lnTo>
                  <a:lnTo>
                    <a:pt x="13101" y="10334"/>
                  </a:lnTo>
                  <a:lnTo>
                    <a:pt x="13143" y="10334"/>
                  </a:lnTo>
                  <a:lnTo>
                    <a:pt x="13197" y="10331"/>
                  </a:lnTo>
                  <a:lnTo>
                    <a:pt x="13257" y="10326"/>
                  </a:lnTo>
                  <a:lnTo>
                    <a:pt x="13323" y="10316"/>
                  </a:lnTo>
                  <a:lnTo>
                    <a:pt x="13392" y="10304"/>
                  </a:lnTo>
                  <a:lnTo>
                    <a:pt x="13464" y="10290"/>
                  </a:lnTo>
                  <a:lnTo>
                    <a:pt x="13536" y="10265"/>
                  </a:lnTo>
                  <a:lnTo>
                    <a:pt x="13607" y="10236"/>
                  </a:lnTo>
                  <a:lnTo>
                    <a:pt x="13607" y="10236"/>
                  </a:lnTo>
                  <a:lnTo>
                    <a:pt x="13640" y="10218"/>
                  </a:lnTo>
                  <a:lnTo>
                    <a:pt x="13676" y="10200"/>
                  </a:lnTo>
                  <a:lnTo>
                    <a:pt x="13709" y="10178"/>
                  </a:lnTo>
                  <a:lnTo>
                    <a:pt x="13742" y="10155"/>
                  </a:lnTo>
                  <a:lnTo>
                    <a:pt x="13772" y="10128"/>
                  </a:lnTo>
                  <a:lnTo>
                    <a:pt x="13802" y="10101"/>
                  </a:lnTo>
                  <a:lnTo>
                    <a:pt x="13829" y="10071"/>
                  </a:lnTo>
                  <a:lnTo>
                    <a:pt x="13856" y="10038"/>
                  </a:lnTo>
                  <a:lnTo>
                    <a:pt x="13856" y="10038"/>
                  </a:lnTo>
                  <a:lnTo>
                    <a:pt x="13880" y="10002"/>
                  </a:lnTo>
                  <a:lnTo>
                    <a:pt x="13901" y="9966"/>
                  </a:lnTo>
                  <a:lnTo>
                    <a:pt x="13919" y="9924"/>
                  </a:lnTo>
                  <a:lnTo>
                    <a:pt x="13934" y="9882"/>
                  </a:lnTo>
                  <a:lnTo>
                    <a:pt x="13946" y="9834"/>
                  </a:lnTo>
                  <a:lnTo>
                    <a:pt x="13955" y="9786"/>
                  </a:lnTo>
                  <a:lnTo>
                    <a:pt x="13961" y="9735"/>
                  </a:lnTo>
                  <a:lnTo>
                    <a:pt x="13961" y="9678"/>
                  </a:lnTo>
                  <a:lnTo>
                    <a:pt x="13961" y="9678"/>
                  </a:lnTo>
                  <a:lnTo>
                    <a:pt x="13961" y="9639"/>
                  </a:lnTo>
                  <a:lnTo>
                    <a:pt x="13958" y="9597"/>
                  </a:lnTo>
                  <a:lnTo>
                    <a:pt x="13952" y="9552"/>
                  </a:lnTo>
                  <a:lnTo>
                    <a:pt x="13946" y="9507"/>
                  </a:lnTo>
                  <a:lnTo>
                    <a:pt x="13937" y="9459"/>
                  </a:lnTo>
                  <a:lnTo>
                    <a:pt x="13925" y="9411"/>
                  </a:lnTo>
                  <a:lnTo>
                    <a:pt x="13895" y="9309"/>
                  </a:lnTo>
                  <a:lnTo>
                    <a:pt x="13895" y="9309"/>
                  </a:lnTo>
                  <a:lnTo>
                    <a:pt x="13892" y="9304"/>
                  </a:lnTo>
                  <a:lnTo>
                    <a:pt x="13892" y="9304"/>
                  </a:lnTo>
                  <a:lnTo>
                    <a:pt x="13883" y="9286"/>
                  </a:lnTo>
                  <a:lnTo>
                    <a:pt x="13883" y="9286"/>
                  </a:lnTo>
                  <a:lnTo>
                    <a:pt x="13823" y="9181"/>
                  </a:lnTo>
                  <a:lnTo>
                    <a:pt x="13718" y="8989"/>
                  </a:lnTo>
                  <a:lnTo>
                    <a:pt x="13581" y="8737"/>
                  </a:lnTo>
                  <a:lnTo>
                    <a:pt x="13428" y="8444"/>
                  </a:lnTo>
                  <a:lnTo>
                    <a:pt x="13428" y="8444"/>
                  </a:lnTo>
                  <a:lnTo>
                    <a:pt x="13353" y="8288"/>
                  </a:lnTo>
                  <a:lnTo>
                    <a:pt x="13275" y="8129"/>
                  </a:lnTo>
                  <a:lnTo>
                    <a:pt x="13200" y="7971"/>
                  </a:lnTo>
                  <a:lnTo>
                    <a:pt x="13131" y="7815"/>
                  </a:lnTo>
                  <a:lnTo>
                    <a:pt x="13131" y="7815"/>
                  </a:lnTo>
                  <a:lnTo>
                    <a:pt x="13071" y="7663"/>
                  </a:lnTo>
                  <a:lnTo>
                    <a:pt x="13017" y="7522"/>
                  </a:lnTo>
                  <a:lnTo>
                    <a:pt x="12972" y="7390"/>
                  </a:lnTo>
                  <a:lnTo>
                    <a:pt x="12954" y="7327"/>
                  </a:lnTo>
                  <a:lnTo>
                    <a:pt x="12939" y="7270"/>
                  </a:lnTo>
                  <a:lnTo>
                    <a:pt x="12939" y="7270"/>
                  </a:lnTo>
                  <a:lnTo>
                    <a:pt x="12939" y="7270"/>
                  </a:lnTo>
                  <a:lnTo>
                    <a:pt x="12930" y="7225"/>
                  </a:lnTo>
                  <a:lnTo>
                    <a:pt x="12924" y="7180"/>
                  </a:lnTo>
                  <a:lnTo>
                    <a:pt x="12918" y="7141"/>
                  </a:lnTo>
                  <a:lnTo>
                    <a:pt x="12918" y="7108"/>
                  </a:lnTo>
                  <a:lnTo>
                    <a:pt x="12918" y="7108"/>
                  </a:lnTo>
                  <a:lnTo>
                    <a:pt x="12921" y="7066"/>
                  </a:lnTo>
                  <a:lnTo>
                    <a:pt x="12930" y="7033"/>
                  </a:lnTo>
                  <a:lnTo>
                    <a:pt x="12930" y="7033"/>
                  </a:lnTo>
                  <a:lnTo>
                    <a:pt x="12930" y="7021"/>
                  </a:lnTo>
                  <a:lnTo>
                    <a:pt x="12930" y="7021"/>
                  </a:lnTo>
                  <a:lnTo>
                    <a:pt x="12930" y="7018"/>
                  </a:lnTo>
                  <a:lnTo>
                    <a:pt x="12930" y="7018"/>
                  </a:lnTo>
                  <a:lnTo>
                    <a:pt x="12930" y="6979"/>
                  </a:lnTo>
                  <a:lnTo>
                    <a:pt x="12930" y="6979"/>
                  </a:lnTo>
                  <a:lnTo>
                    <a:pt x="12930" y="6895"/>
                  </a:lnTo>
                  <a:lnTo>
                    <a:pt x="12933" y="6776"/>
                  </a:lnTo>
                  <a:lnTo>
                    <a:pt x="12942" y="6626"/>
                  </a:lnTo>
                  <a:lnTo>
                    <a:pt x="12954" y="6452"/>
                  </a:lnTo>
                  <a:lnTo>
                    <a:pt x="12954" y="6452"/>
                  </a:lnTo>
                  <a:lnTo>
                    <a:pt x="12975" y="6266"/>
                  </a:lnTo>
                  <a:lnTo>
                    <a:pt x="12990" y="6167"/>
                  </a:lnTo>
                  <a:lnTo>
                    <a:pt x="13005" y="6068"/>
                  </a:lnTo>
                  <a:lnTo>
                    <a:pt x="13023" y="5969"/>
                  </a:lnTo>
                  <a:lnTo>
                    <a:pt x="13044" y="5871"/>
                  </a:lnTo>
                  <a:lnTo>
                    <a:pt x="13068" y="5772"/>
                  </a:lnTo>
                  <a:lnTo>
                    <a:pt x="13095" y="5676"/>
                  </a:lnTo>
                  <a:lnTo>
                    <a:pt x="13095" y="5676"/>
                  </a:lnTo>
                  <a:lnTo>
                    <a:pt x="13134" y="5538"/>
                  </a:lnTo>
                  <a:lnTo>
                    <a:pt x="13164" y="5400"/>
                  </a:lnTo>
                  <a:lnTo>
                    <a:pt x="13164" y="5400"/>
                  </a:lnTo>
                  <a:lnTo>
                    <a:pt x="13164" y="5400"/>
                  </a:lnTo>
                  <a:lnTo>
                    <a:pt x="13179" y="5325"/>
                  </a:lnTo>
                  <a:lnTo>
                    <a:pt x="13194" y="5250"/>
                  </a:lnTo>
                  <a:lnTo>
                    <a:pt x="13203" y="5175"/>
                  </a:lnTo>
                  <a:lnTo>
                    <a:pt x="13212" y="5100"/>
                  </a:lnTo>
                  <a:lnTo>
                    <a:pt x="13221" y="5023"/>
                  </a:lnTo>
                  <a:lnTo>
                    <a:pt x="13227" y="4948"/>
                  </a:lnTo>
                  <a:lnTo>
                    <a:pt x="13230" y="4873"/>
                  </a:lnTo>
                  <a:lnTo>
                    <a:pt x="13230" y="4795"/>
                  </a:lnTo>
                  <a:lnTo>
                    <a:pt x="13230" y="4795"/>
                  </a:lnTo>
                  <a:lnTo>
                    <a:pt x="13227" y="4657"/>
                  </a:lnTo>
                  <a:lnTo>
                    <a:pt x="13227" y="4657"/>
                  </a:lnTo>
                  <a:lnTo>
                    <a:pt x="13164" y="3410"/>
                  </a:lnTo>
                  <a:lnTo>
                    <a:pt x="13164" y="3410"/>
                  </a:lnTo>
                  <a:lnTo>
                    <a:pt x="13161" y="3401"/>
                  </a:lnTo>
                  <a:lnTo>
                    <a:pt x="13158" y="3392"/>
                  </a:lnTo>
                  <a:lnTo>
                    <a:pt x="12244" y="2038"/>
                  </a:lnTo>
                  <a:lnTo>
                    <a:pt x="12244" y="2038"/>
                  </a:lnTo>
                  <a:lnTo>
                    <a:pt x="12235" y="2029"/>
                  </a:lnTo>
                  <a:lnTo>
                    <a:pt x="10239" y="713"/>
                  </a:lnTo>
                  <a:lnTo>
                    <a:pt x="10239" y="713"/>
                  </a:lnTo>
                  <a:lnTo>
                    <a:pt x="10230" y="710"/>
                  </a:lnTo>
                  <a:lnTo>
                    <a:pt x="10230" y="710"/>
                  </a:lnTo>
                  <a:lnTo>
                    <a:pt x="10096" y="668"/>
                  </a:lnTo>
                  <a:lnTo>
                    <a:pt x="9730" y="560"/>
                  </a:lnTo>
                  <a:lnTo>
                    <a:pt x="9730" y="560"/>
                  </a:lnTo>
                  <a:lnTo>
                    <a:pt x="9445" y="480"/>
                  </a:lnTo>
                  <a:lnTo>
                    <a:pt x="9118" y="393"/>
                  </a:lnTo>
                  <a:lnTo>
                    <a:pt x="8768" y="303"/>
                  </a:lnTo>
                  <a:lnTo>
                    <a:pt x="8585" y="258"/>
                  </a:lnTo>
                  <a:lnTo>
                    <a:pt x="8399" y="213"/>
                  </a:lnTo>
                  <a:lnTo>
                    <a:pt x="8399" y="213"/>
                  </a:lnTo>
                  <a:lnTo>
                    <a:pt x="8205" y="171"/>
                  </a:lnTo>
                  <a:lnTo>
                    <a:pt x="8007" y="132"/>
                  </a:lnTo>
                  <a:lnTo>
                    <a:pt x="7815" y="93"/>
                  </a:lnTo>
                  <a:lnTo>
                    <a:pt x="7629" y="63"/>
                  </a:lnTo>
                  <a:lnTo>
                    <a:pt x="7629" y="63"/>
                  </a:lnTo>
                  <a:lnTo>
                    <a:pt x="7452" y="36"/>
                  </a:lnTo>
                  <a:lnTo>
                    <a:pt x="7282" y="18"/>
                  </a:lnTo>
                  <a:lnTo>
                    <a:pt x="7123" y="6"/>
                  </a:lnTo>
                  <a:lnTo>
                    <a:pt x="7048" y="3"/>
                  </a:lnTo>
                  <a:lnTo>
                    <a:pt x="6979" y="0"/>
                  </a:lnTo>
                  <a:lnTo>
                    <a:pt x="6979" y="0"/>
                  </a:lnTo>
                  <a:lnTo>
                    <a:pt x="6913" y="3"/>
                  </a:lnTo>
                  <a:lnTo>
                    <a:pt x="6853" y="6"/>
                  </a:lnTo>
                  <a:lnTo>
                    <a:pt x="6793" y="12"/>
                  </a:lnTo>
                  <a:lnTo>
                    <a:pt x="6739" y="18"/>
                  </a:lnTo>
                  <a:lnTo>
                    <a:pt x="6739" y="18"/>
                  </a:lnTo>
                  <a:lnTo>
                    <a:pt x="6691" y="30"/>
                  </a:lnTo>
                  <a:lnTo>
                    <a:pt x="6646" y="42"/>
                  </a:lnTo>
                  <a:lnTo>
                    <a:pt x="6604" y="60"/>
                  </a:lnTo>
                  <a:lnTo>
                    <a:pt x="6568" y="81"/>
                  </a:lnTo>
                  <a:lnTo>
                    <a:pt x="6586" y="105"/>
                  </a:lnTo>
                  <a:lnTo>
                    <a:pt x="6583" y="75"/>
                  </a:lnTo>
                  <a:lnTo>
                    <a:pt x="6272" y="111"/>
                  </a:lnTo>
                  <a:lnTo>
                    <a:pt x="4947" y="261"/>
                  </a:lnTo>
                  <a:lnTo>
                    <a:pt x="4659" y="294"/>
                  </a:lnTo>
                  <a:lnTo>
                    <a:pt x="4659" y="294"/>
                  </a:lnTo>
                  <a:lnTo>
                    <a:pt x="4651" y="297"/>
                  </a:lnTo>
                  <a:lnTo>
                    <a:pt x="4345" y="435"/>
                  </a:lnTo>
                  <a:lnTo>
                    <a:pt x="3518" y="809"/>
                  </a:lnTo>
                  <a:lnTo>
                    <a:pt x="2924" y="1076"/>
                  </a:lnTo>
                  <a:lnTo>
                    <a:pt x="2924" y="1076"/>
                  </a:lnTo>
                  <a:lnTo>
                    <a:pt x="2913" y="1085"/>
                  </a:lnTo>
                  <a:lnTo>
                    <a:pt x="2886" y="1118"/>
                  </a:lnTo>
                  <a:lnTo>
                    <a:pt x="2886" y="1118"/>
                  </a:lnTo>
                  <a:lnTo>
                    <a:pt x="2277" y="1858"/>
                  </a:lnTo>
                  <a:lnTo>
                    <a:pt x="2277" y="1858"/>
                  </a:lnTo>
                  <a:lnTo>
                    <a:pt x="1606" y="2679"/>
                  </a:lnTo>
                  <a:lnTo>
                    <a:pt x="1606" y="2679"/>
                  </a:lnTo>
                  <a:lnTo>
                    <a:pt x="1603" y="2685"/>
                  </a:lnTo>
                  <a:lnTo>
                    <a:pt x="1600" y="2691"/>
                  </a:lnTo>
                  <a:lnTo>
                    <a:pt x="1558" y="2934"/>
                  </a:lnTo>
                  <a:lnTo>
                    <a:pt x="1558" y="2934"/>
                  </a:lnTo>
                  <a:lnTo>
                    <a:pt x="1423" y="3707"/>
                  </a:lnTo>
                  <a:lnTo>
                    <a:pt x="1423" y="3707"/>
                  </a:lnTo>
                  <a:lnTo>
                    <a:pt x="1354" y="4115"/>
                  </a:lnTo>
                  <a:lnTo>
                    <a:pt x="1354" y="4115"/>
                  </a:lnTo>
                  <a:lnTo>
                    <a:pt x="1273" y="4570"/>
                  </a:lnTo>
                  <a:lnTo>
                    <a:pt x="1273" y="4570"/>
                  </a:lnTo>
                  <a:lnTo>
                    <a:pt x="1217" y="4906"/>
                  </a:lnTo>
                  <a:lnTo>
                    <a:pt x="1217" y="4906"/>
                  </a:lnTo>
                  <a:lnTo>
                    <a:pt x="1217" y="4915"/>
                  </a:lnTo>
                  <a:lnTo>
                    <a:pt x="1217" y="4918"/>
                  </a:lnTo>
                  <a:lnTo>
                    <a:pt x="1240" y="5259"/>
                  </a:lnTo>
                  <a:lnTo>
                    <a:pt x="1240" y="5259"/>
                  </a:lnTo>
                  <a:lnTo>
                    <a:pt x="1304" y="6089"/>
                  </a:lnTo>
                  <a:lnTo>
                    <a:pt x="1327" y="6431"/>
                  </a:lnTo>
                  <a:lnTo>
                    <a:pt x="1354" y="6779"/>
                  </a:lnTo>
                  <a:lnTo>
                    <a:pt x="1354" y="6779"/>
                  </a:lnTo>
                  <a:lnTo>
                    <a:pt x="1354" y="6784"/>
                  </a:lnTo>
                  <a:lnTo>
                    <a:pt x="1378" y="6889"/>
                  </a:lnTo>
                  <a:lnTo>
                    <a:pt x="1378" y="6889"/>
                  </a:lnTo>
                  <a:lnTo>
                    <a:pt x="1513" y="7513"/>
                  </a:lnTo>
                  <a:lnTo>
                    <a:pt x="1606" y="7944"/>
                  </a:lnTo>
                  <a:lnTo>
                    <a:pt x="1828" y="8983"/>
                  </a:lnTo>
                  <a:lnTo>
                    <a:pt x="1828" y="8983"/>
                  </a:lnTo>
                  <a:lnTo>
                    <a:pt x="1831" y="8992"/>
                  </a:lnTo>
                  <a:lnTo>
                    <a:pt x="2919" y="10850"/>
                  </a:lnTo>
                  <a:lnTo>
                    <a:pt x="1924" y="12875"/>
                  </a:lnTo>
                  <a:lnTo>
                    <a:pt x="1204" y="14344"/>
                  </a:lnTo>
                  <a:lnTo>
                    <a:pt x="572" y="15630"/>
                  </a:lnTo>
                  <a:lnTo>
                    <a:pt x="3" y="16795"/>
                  </a:lnTo>
                  <a:lnTo>
                    <a:pt x="3" y="16795"/>
                  </a:lnTo>
                  <a:lnTo>
                    <a:pt x="0" y="16804"/>
                  </a:lnTo>
                  <a:lnTo>
                    <a:pt x="0" y="16813"/>
                  </a:lnTo>
                  <a:lnTo>
                    <a:pt x="0" y="16819"/>
                  </a:lnTo>
                  <a:lnTo>
                    <a:pt x="3" y="16828"/>
                  </a:lnTo>
                  <a:lnTo>
                    <a:pt x="3" y="16828"/>
                  </a:lnTo>
                  <a:lnTo>
                    <a:pt x="9" y="16834"/>
                  </a:lnTo>
                  <a:lnTo>
                    <a:pt x="15" y="16837"/>
                  </a:lnTo>
                  <a:lnTo>
                    <a:pt x="21" y="16840"/>
                  </a:lnTo>
                  <a:lnTo>
                    <a:pt x="30" y="16843"/>
                  </a:lnTo>
                  <a:lnTo>
                    <a:pt x="8118" y="16843"/>
                  </a:lnTo>
                  <a:lnTo>
                    <a:pt x="8118" y="16843"/>
                  </a:lnTo>
                  <a:lnTo>
                    <a:pt x="8130" y="16840"/>
                  </a:lnTo>
                  <a:lnTo>
                    <a:pt x="8139" y="16834"/>
                  </a:lnTo>
                  <a:lnTo>
                    <a:pt x="8145" y="16825"/>
                  </a:lnTo>
                  <a:lnTo>
                    <a:pt x="8151" y="16816"/>
                  </a:lnTo>
                  <a:lnTo>
                    <a:pt x="8151" y="16816"/>
                  </a:lnTo>
                  <a:lnTo>
                    <a:pt x="8151" y="16798"/>
                  </a:lnTo>
                  <a:lnTo>
                    <a:pt x="8151" y="16798"/>
                  </a:lnTo>
                  <a:lnTo>
                    <a:pt x="8121" y="16798"/>
                  </a:lnTo>
                  <a:lnTo>
                    <a:pt x="8151" y="16801"/>
                  </a:lnTo>
                  <a:lnTo>
                    <a:pt x="8151" y="16801"/>
                  </a:lnTo>
                  <a:lnTo>
                    <a:pt x="8213" y="16217"/>
                  </a:lnTo>
                  <a:lnTo>
                    <a:pt x="8285" y="15594"/>
                  </a:lnTo>
                  <a:lnTo>
                    <a:pt x="8321" y="15279"/>
                  </a:lnTo>
                  <a:lnTo>
                    <a:pt x="8363" y="14967"/>
                  </a:lnTo>
                  <a:lnTo>
                    <a:pt x="8402" y="14661"/>
                  </a:lnTo>
                  <a:lnTo>
                    <a:pt x="8447" y="14365"/>
                  </a:lnTo>
                  <a:lnTo>
                    <a:pt x="8447" y="14365"/>
                  </a:lnTo>
                  <a:lnTo>
                    <a:pt x="8489" y="14083"/>
                  </a:lnTo>
                  <a:lnTo>
                    <a:pt x="8534" y="13816"/>
                  </a:lnTo>
                  <a:lnTo>
                    <a:pt x="8579" y="13571"/>
                  </a:lnTo>
                  <a:lnTo>
                    <a:pt x="8624" y="13352"/>
                  </a:lnTo>
                  <a:lnTo>
                    <a:pt x="8624" y="13352"/>
                  </a:lnTo>
                  <a:lnTo>
                    <a:pt x="8645" y="13253"/>
                  </a:lnTo>
                  <a:lnTo>
                    <a:pt x="8669" y="13160"/>
                  </a:lnTo>
                  <a:lnTo>
                    <a:pt x="8693" y="13076"/>
                  </a:lnTo>
                  <a:lnTo>
                    <a:pt x="8714" y="13001"/>
                  </a:lnTo>
                  <a:lnTo>
                    <a:pt x="8714" y="13001"/>
                  </a:lnTo>
                  <a:lnTo>
                    <a:pt x="8738" y="12936"/>
                  </a:lnTo>
                  <a:lnTo>
                    <a:pt x="8759" y="12882"/>
                  </a:lnTo>
                  <a:lnTo>
                    <a:pt x="8759" y="12882"/>
                  </a:lnTo>
                  <a:lnTo>
                    <a:pt x="8780" y="12836"/>
                  </a:lnTo>
                  <a:lnTo>
                    <a:pt x="8801" y="12801"/>
                  </a:lnTo>
                  <a:lnTo>
                    <a:pt x="8801" y="12801"/>
                  </a:lnTo>
                  <a:lnTo>
                    <a:pt x="8801" y="12801"/>
                  </a:lnTo>
                  <a:lnTo>
                    <a:pt x="8816" y="12783"/>
                  </a:lnTo>
                  <a:lnTo>
                    <a:pt x="8816" y="12783"/>
                  </a:lnTo>
                  <a:lnTo>
                    <a:pt x="8831" y="12770"/>
                  </a:lnTo>
                  <a:lnTo>
                    <a:pt x="8813" y="12744"/>
                  </a:lnTo>
                  <a:lnTo>
                    <a:pt x="8804" y="12774"/>
                  </a:lnTo>
                  <a:lnTo>
                    <a:pt x="10866" y="13571"/>
                  </a:lnTo>
                  <a:lnTo>
                    <a:pt x="10878" y="13541"/>
                  </a:lnTo>
                  <a:lnTo>
                    <a:pt x="10863" y="13568"/>
                  </a:lnTo>
                  <a:lnTo>
                    <a:pt x="10863" y="13568"/>
                  </a:lnTo>
                  <a:lnTo>
                    <a:pt x="10886" y="13580"/>
                  </a:lnTo>
                  <a:lnTo>
                    <a:pt x="10949" y="13613"/>
                  </a:lnTo>
                  <a:lnTo>
                    <a:pt x="10962" y="13583"/>
                  </a:lnTo>
                  <a:lnTo>
                    <a:pt x="10932" y="13583"/>
                  </a:lnTo>
                  <a:lnTo>
                    <a:pt x="10932" y="13583"/>
                  </a:lnTo>
                  <a:lnTo>
                    <a:pt x="10932" y="13583"/>
                  </a:lnTo>
                  <a:lnTo>
                    <a:pt x="10932" y="13595"/>
                  </a:lnTo>
                  <a:lnTo>
                    <a:pt x="10940" y="13607"/>
                  </a:lnTo>
                  <a:lnTo>
                    <a:pt x="10940" y="13607"/>
                  </a:lnTo>
                  <a:lnTo>
                    <a:pt x="10949" y="13613"/>
                  </a:lnTo>
                  <a:lnTo>
                    <a:pt x="10962" y="13616"/>
                  </a:lnTo>
                  <a:lnTo>
                    <a:pt x="10962" y="13616"/>
                  </a:lnTo>
                  <a:lnTo>
                    <a:pt x="10962" y="13583"/>
                  </a:lnTo>
                  <a:lnTo>
                    <a:pt x="10949" y="13613"/>
                  </a:lnTo>
                  <a:lnTo>
                    <a:pt x="10949" y="13613"/>
                  </a:lnTo>
                  <a:lnTo>
                    <a:pt x="11016" y="13643"/>
                  </a:lnTo>
                  <a:lnTo>
                    <a:pt x="11096" y="13679"/>
                  </a:lnTo>
                  <a:lnTo>
                    <a:pt x="11192" y="13715"/>
                  </a:lnTo>
                  <a:lnTo>
                    <a:pt x="11300" y="13748"/>
                  </a:lnTo>
                  <a:lnTo>
                    <a:pt x="11300" y="13748"/>
                  </a:lnTo>
                  <a:lnTo>
                    <a:pt x="11417" y="13780"/>
                  </a:lnTo>
                  <a:lnTo>
                    <a:pt x="11477" y="13795"/>
                  </a:lnTo>
                  <a:lnTo>
                    <a:pt x="11540" y="13807"/>
                  </a:lnTo>
                  <a:lnTo>
                    <a:pt x="11603" y="13816"/>
                  </a:lnTo>
                  <a:lnTo>
                    <a:pt x="11668" y="13823"/>
                  </a:lnTo>
                  <a:lnTo>
                    <a:pt x="11734" y="13828"/>
                  </a:lnTo>
                  <a:lnTo>
                    <a:pt x="11798" y="13831"/>
                  </a:lnTo>
                  <a:lnTo>
                    <a:pt x="11798" y="13831"/>
                  </a:lnTo>
                  <a:lnTo>
                    <a:pt x="11857" y="13828"/>
                  </a:lnTo>
                  <a:lnTo>
                    <a:pt x="11914" y="13825"/>
                  </a:lnTo>
                  <a:lnTo>
                    <a:pt x="11971" y="13816"/>
                  </a:lnTo>
                  <a:lnTo>
                    <a:pt x="12028" y="13807"/>
                  </a:lnTo>
                  <a:lnTo>
                    <a:pt x="12085" y="13792"/>
                  </a:lnTo>
                  <a:lnTo>
                    <a:pt x="12142" y="13774"/>
                  </a:lnTo>
                  <a:lnTo>
                    <a:pt x="12196" y="13754"/>
                  </a:lnTo>
                  <a:lnTo>
                    <a:pt x="12250" y="13726"/>
                  </a:lnTo>
                  <a:lnTo>
                    <a:pt x="12250" y="13726"/>
                  </a:lnTo>
                  <a:lnTo>
                    <a:pt x="12301" y="13697"/>
                  </a:lnTo>
                  <a:lnTo>
                    <a:pt x="12352" y="13661"/>
                  </a:lnTo>
                  <a:lnTo>
                    <a:pt x="12400" y="13622"/>
                  </a:lnTo>
                  <a:lnTo>
                    <a:pt x="12448" y="13577"/>
                  </a:lnTo>
                  <a:lnTo>
                    <a:pt x="12490" y="13529"/>
                  </a:lnTo>
                  <a:lnTo>
                    <a:pt x="12532" y="13472"/>
                  </a:lnTo>
                  <a:lnTo>
                    <a:pt x="12570" y="13412"/>
                  </a:lnTo>
                  <a:lnTo>
                    <a:pt x="12606" y="13346"/>
                  </a:lnTo>
                  <a:lnTo>
                    <a:pt x="12606" y="13346"/>
                  </a:lnTo>
                  <a:lnTo>
                    <a:pt x="12610" y="13337"/>
                  </a:lnTo>
                  <a:lnTo>
                    <a:pt x="12610" y="13328"/>
                  </a:lnTo>
                  <a:lnTo>
                    <a:pt x="12534" y="12387"/>
                  </a:lnTo>
                  <a:lnTo>
                    <a:pt x="13044" y="11934"/>
                  </a:lnTo>
                  <a:lnTo>
                    <a:pt x="13044" y="11934"/>
                  </a:lnTo>
                  <a:lnTo>
                    <a:pt x="13050" y="11926"/>
                  </a:lnTo>
                  <a:lnTo>
                    <a:pt x="13053" y="11911"/>
                  </a:lnTo>
                  <a:lnTo>
                    <a:pt x="13053" y="11911"/>
                  </a:lnTo>
                  <a:lnTo>
                    <a:pt x="13050" y="11899"/>
                  </a:lnTo>
                  <a:lnTo>
                    <a:pt x="13044" y="11890"/>
                  </a:lnTo>
                  <a:lnTo>
                    <a:pt x="12720" y="11581"/>
                  </a:lnTo>
                  <a:lnTo>
                    <a:pt x="13314" y="11320"/>
                  </a:lnTo>
                  <a:lnTo>
                    <a:pt x="13314" y="11320"/>
                  </a:lnTo>
                  <a:lnTo>
                    <a:pt x="13323" y="11314"/>
                  </a:lnTo>
                  <a:lnTo>
                    <a:pt x="13329" y="11305"/>
                  </a:lnTo>
                  <a:lnTo>
                    <a:pt x="13332" y="11296"/>
                  </a:lnTo>
                  <a:lnTo>
                    <a:pt x="13332" y="11284"/>
                  </a:lnTo>
                  <a:lnTo>
                    <a:pt x="13062" y="10293"/>
                  </a:lnTo>
                  <a:lnTo>
                    <a:pt x="13032" y="10301"/>
                  </a:lnTo>
                  <a:lnTo>
                    <a:pt x="13032" y="10331"/>
                  </a:lnTo>
                  <a:lnTo>
                    <a:pt x="13032" y="1030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 name="Freeform 2"/>
            <p:cNvSpPr>
              <a:spLocks noChangeArrowheads="1"/>
            </p:cNvSpPr>
            <p:nvPr/>
          </p:nvSpPr>
          <p:spPr bwMode="auto">
            <a:xfrm>
              <a:off x="5495924" y="4792662"/>
              <a:ext cx="4071938" cy="1416049"/>
            </a:xfrm>
            <a:custGeom>
              <a:avLst/>
              <a:gdLst>
                <a:gd name="T0" fmla="*/ 1622 w 11311"/>
                <a:gd name="T1" fmla="*/ 3931 h 3932"/>
                <a:gd name="T2" fmla="*/ 1631 w 11311"/>
                <a:gd name="T3" fmla="*/ 3931 h 3932"/>
                <a:gd name="T4" fmla="*/ 3108 w 11311"/>
                <a:gd name="T5" fmla="*/ 3506 h 3932"/>
                <a:gd name="T6" fmla="*/ 5685 w 11311"/>
                <a:gd name="T7" fmla="*/ 3760 h 3932"/>
                <a:gd name="T8" fmla="*/ 5706 w 11311"/>
                <a:gd name="T9" fmla="*/ 3755 h 3932"/>
                <a:gd name="T10" fmla="*/ 5718 w 11311"/>
                <a:gd name="T11" fmla="*/ 3739 h 3932"/>
                <a:gd name="T12" fmla="*/ 7980 w 11311"/>
                <a:gd name="T13" fmla="*/ 878 h 3932"/>
                <a:gd name="T14" fmla="*/ 11223 w 11311"/>
                <a:gd name="T15" fmla="*/ 1474 h 3932"/>
                <a:gd name="T16" fmla="*/ 9413 w 11311"/>
                <a:gd name="T17" fmla="*/ 419 h 3932"/>
                <a:gd name="T18" fmla="*/ 9410 w 11311"/>
                <a:gd name="T19" fmla="*/ 410 h 3932"/>
                <a:gd name="T20" fmla="*/ 9398 w 11311"/>
                <a:gd name="T21" fmla="*/ 398 h 3932"/>
                <a:gd name="T22" fmla="*/ 8031 w 11311"/>
                <a:gd name="T23" fmla="*/ 3 h 3932"/>
                <a:gd name="T24" fmla="*/ 8023 w 11311"/>
                <a:gd name="T25" fmla="*/ 0 h 3932"/>
                <a:gd name="T26" fmla="*/ 8008 w 11311"/>
                <a:gd name="T27" fmla="*/ 3 h 3932"/>
                <a:gd name="T28" fmla="*/ 6494 w 11311"/>
                <a:gd name="T29" fmla="*/ 1393 h 3932"/>
                <a:gd name="T30" fmla="*/ 6314 w 11311"/>
                <a:gd name="T31" fmla="*/ 212 h 3932"/>
                <a:gd name="T32" fmla="*/ 6437 w 11311"/>
                <a:gd name="T33" fmla="*/ 1462 h 3932"/>
                <a:gd name="T34" fmla="*/ 6443 w 11311"/>
                <a:gd name="T35" fmla="*/ 1477 h 3932"/>
                <a:gd name="T36" fmla="*/ 6458 w 11311"/>
                <a:gd name="T37" fmla="*/ 1486 h 3932"/>
                <a:gd name="T38" fmla="*/ 6467 w 11311"/>
                <a:gd name="T39" fmla="*/ 1489 h 3932"/>
                <a:gd name="T40" fmla="*/ 6482 w 11311"/>
                <a:gd name="T41" fmla="*/ 1486 h 3932"/>
                <a:gd name="T42" fmla="*/ 8031 w 11311"/>
                <a:gd name="T43" fmla="*/ 66 h 3932"/>
                <a:gd name="T44" fmla="*/ 9710 w 11311"/>
                <a:gd name="T45" fmla="*/ 2685 h 3932"/>
                <a:gd name="T46" fmla="*/ 9710 w 11311"/>
                <a:gd name="T47" fmla="*/ 2694 h 3932"/>
                <a:gd name="T48" fmla="*/ 9722 w 11311"/>
                <a:gd name="T49" fmla="*/ 2706 h 3932"/>
                <a:gd name="T50" fmla="*/ 9727 w 11311"/>
                <a:gd name="T51" fmla="*/ 2709 h 3932"/>
                <a:gd name="T52" fmla="*/ 9743 w 11311"/>
                <a:gd name="T53" fmla="*/ 2712 h 3932"/>
                <a:gd name="T54" fmla="*/ 9758 w 11311"/>
                <a:gd name="T55" fmla="*/ 2706 h 3932"/>
                <a:gd name="T56" fmla="*/ 11298 w 11311"/>
                <a:gd name="T57" fmla="*/ 1495 h 3932"/>
                <a:gd name="T58" fmla="*/ 11307 w 11311"/>
                <a:gd name="T59" fmla="*/ 1483 h 3932"/>
                <a:gd name="T60" fmla="*/ 11310 w 11311"/>
                <a:gd name="T61" fmla="*/ 1468 h 3932"/>
                <a:gd name="T62" fmla="*/ 11310 w 11311"/>
                <a:gd name="T63" fmla="*/ 1459 h 3932"/>
                <a:gd name="T64" fmla="*/ 11301 w 11311"/>
                <a:gd name="T65" fmla="*/ 1447 h 3932"/>
                <a:gd name="T66" fmla="*/ 9395 w 11311"/>
                <a:gd name="T67" fmla="*/ 398 h 3932"/>
                <a:gd name="T68" fmla="*/ 9383 w 11311"/>
                <a:gd name="T69" fmla="*/ 392 h 3932"/>
                <a:gd name="T70" fmla="*/ 7959 w 11311"/>
                <a:gd name="T71" fmla="*/ 818 h 3932"/>
                <a:gd name="T72" fmla="*/ 7959 w 11311"/>
                <a:gd name="T73" fmla="*/ 818 h 3932"/>
                <a:gd name="T74" fmla="*/ 6458 w 11311"/>
                <a:gd name="T75" fmla="*/ 1429 h 3932"/>
                <a:gd name="T76" fmla="*/ 6440 w 11311"/>
                <a:gd name="T77" fmla="*/ 1447 h 3932"/>
                <a:gd name="T78" fmla="*/ 3108 w 11311"/>
                <a:gd name="T79" fmla="*/ 3443 h 3932"/>
                <a:gd name="T80" fmla="*/ 3096 w 11311"/>
                <a:gd name="T81" fmla="*/ 3443 h 3932"/>
                <a:gd name="T82" fmla="*/ 18 w 11311"/>
                <a:gd name="T83" fmla="*/ 3425 h 3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11" h="3932">
                  <a:moveTo>
                    <a:pt x="0" y="3485"/>
                  </a:moveTo>
                  <a:lnTo>
                    <a:pt x="1622" y="3931"/>
                  </a:lnTo>
                  <a:lnTo>
                    <a:pt x="1622" y="3931"/>
                  </a:lnTo>
                  <a:lnTo>
                    <a:pt x="1631" y="3931"/>
                  </a:lnTo>
                  <a:lnTo>
                    <a:pt x="1640" y="3931"/>
                  </a:lnTo>
                  <a:lnTo>
                    <a:pt x="3108" y="3506"/>
                  </a:lnTo>
                  <a:lnTo>
                    <a:pt x="5685" y="3760"/>
                  </a:lnTo>
                  <a:lnTo>
                    <a:pt x="5685" y="3760"/>
                  </a:lnTo>
                  <a:lnTo>
                    <a:pt x="5697" y="3757"/>
                  </a:lnTo>
                  <a:lnTo>
                    <a:pt x="5706" y="3755"/>
                  </a:lnTo>
                  <a:lnTo>
                    <a:pt x="5715" y="3749"/>
                  </a:lnTo>
                  <a:lnTo>
                    <a:pt x="5718" y="3739"/>
                  </a:lnTo>
                  <a:lnTo>
                    <a:pt x="6494" y="1480"/>
                  </a:lnTo>
                  <a:lnTo>
                    <a:pt x="7980" y="878"/>
                  </a:lnTo>
                  <a:lnTo>
                    <a:pt x="9377" y="458"/>
                  </a:lnTo>
                  <a:lnTo>
                    <a:pt x="11223" y="1474"/>
                  </a:lnTo>
                  <a:lnTo>
                    <a:pt x="9761" y="2622"/>
                  </a:lnTo>
                  <a:lnTo>
                    <a:pt x="9413" y="419"/>
                  </a:lnTo>
                  <a:lnTo>
                    <a:pt x="9413" y="419"/>
                  </a:lnTo>
                  <a:lnTo>
                    <a:pt x="9410" y="410"/>
                  </a:lnTo>
                  <a:lnTo>
                    <a:pt x="9404" y="404"/>
                  </a:lnTo>
                  <a:lnTo>
                    <a:pt x="9398" y="398"/>
                  </a:lnTo>
                  <a:lnTo>
                    <a:pt x="9389" y="395"/>
                  </a:lnTo>
                  <a:lnTo>
                    <a:pt x="8031" y="3"/>
                  </a:lnTo>
                  <a:lnTo>
                    <a:pt x="8031" y="3"/>
                  </a:lnTo>
                  <a:lnTo>
                    <a:pt x="8023" y="0"/>
                  </a:lnTo>
                  <a:lnTo>
                    <a:pt x="8016" y="3"/>
                  </a:lnTo>
                  <a:lnTo>
                    <a:pt x="8008" y="3"/>
                  </a:lnTo>
                  <a:lnTo>
                    <a:pt x="8001" y="9"/>
                  </a:lnTo>
                  <a:lnTo>
                    <a:pt x="6494" y="1393"/>
                  </a:lnTo>
                  <a:lnTo>
                    <a:pt x="6377" y="207"/>
                  </a:lnTo>
                  <a:lnTo>
                    <a:pt x="6314" y="212"/>
                  </a:lnTo>
                  <a:lnTo>
                    <a:pt x="6437" y="1462"/>
                  </a:lnTo>
                  <a:lnTo>
                    <a:pt x="6437" y="1462"/>
                  </a:lnTo>
                  <a:lnTo>
                    <a:pt x="6440" y="1468"/>
                  </a:lnTo>
                  <a:lnTo>
                    <a:pt x="6443" y="1477"/>
                  </a:lnTo>
                  <a:lnTo>
                    <a:pt x="6449" y="1483"/>
                  </a:lnTo>
                  <a:lnTo>
                    <a:pt x="6458" y="1486"/>
                  </a:lnTo>
                  <a:lnTo>
                    <a:pt x="6458" y="1486"/>
                  </a:lnTo>
                  <a:lnTo>
                    <a:pt x="6467" y="1489"/>
                  </a:lnTo>
                  <a:lnTo>
                    <a:pt x="6476" y="1489"/>
                  </a:lnTo>
                  <a:lnTo>
                    <a:pt x="6482" y="1486"/>
                  </a:lnTo>
                  <a:lnTo>
                    <a:pt x="6491" y="1480"/>
                  </a:lnTo>
                  <a:lnTo>
                    <a:pt x="8031" y="66"/>
                  </a:lnTo>
                  <a:lnTo>
                    <a:pt x="9353" y="449"/>
                  </a:lnTo>
                  <a:lnTo>
                    <a:pt x="9710" y="2685"/>
                  </a:lnTo>
                  <a:lnTo>
                    <a:pt x="9710" y="2685"/>
                  </a:lnTo>
                  <a:lnTo>
                    <a:pt x="9710" y="2694"/>
                  </a:lnTo>
                  <a:lnTo>
                    <a:pt x="9715" y="2700"/>
                  </a:lnTo>
                  <a:lnTo>
                    <a:pt x="9722" y="2706"/>
                  </a:lnTo>
                  <a:lnTo>
                    <a:pt x="9727" y="2709"/>
                  </a:lnTo>
                  <a:lnTo>
                    <a:pt x="9727" y="2709"/>
                  </a:lnTo>
                  <a:lnTo>
                    <a:pt x="9736" y="2712"/>
                  </a:lnTo>
                  <a:lnTo>
                    <a:pt x="9743" y="2712"/>
                  </a:lnTo>
                  <a:lnTo>
                    <a:pt x="9751" y="2709"/>
                  </a:lnTo>
                  <a:lnTo>
                    <a:pt x="9758" y="2706"/>
                  </a:lnTo>
                  <a:lnTo>
                    <a:pt x="11298" y="1495"/>
                  </a:lnTo>
                  <a:lnTo>
                    <a:pt x="11298" y="1495"/>
                  </a:lnTo>
                  <a:lnTo>
                    <a:pt x="11304" y="1489"/>
                  </a:lnTo>
                  <a:lnTo>
                    <a:pt x="11307" y="1483"/>
                  </a:lnTo>
                  <a:lnTo>
                    <a:pt x="11310" y="1474"/>
                  </a:lnTo>
                  <a:lnTo>
                    <a:pt x="11310" y="1468"/>
                  </a:lnTo>
                  <a:lnTo>
                    <a:pt x="11310" y="1468"/>
                  </a:lnTo>
                  <a:lnTo>
                    <a:pt x="11310" y="1459"/>
                  </a:lnTo>
                  <a:lnTo>
                    <a:pt x="11307" y="1453"/>
                  </a:lnTo>
                  <a:lnTo>
                    <a:pt x="11301" y="1447"/>
                  </a:lnTo>
                  <a:lnTo>
                    <a:pt x="11295" y="1441"/>
                  </a:lnTo>
                  <a:lnTo>
                    <a:pt x="9395" y="398"/>
                  </a:lnTo>
                  <a:lnTo>
                    <a:pt x="9395" y="398"/>
                  </a:lnTo>
                  <a:lnTo>
                    <a:pt x="9383" y="392"/>
                  </a:lnTo>
                  <a:lnTo>
                    <a:pt x="9371" y="395"/>
                  </a:lnTo>
                  <a:lnTo>
                    <a:pt x="7959" y="818"/>
                  </a:lnTo>
                  <a:lnTo>
                    <a:pt x="7959" y="818"/>
                  </a:lnTo>
                  <a:lnTo>
                    <a:pt x="7959" y="818"/>
                  </a:lnTo>
                  <a:lnTo>
                    <a:pt x="6458" y="1429"/>
                  </a:lnTo>
                  <a:lnTo>
                    <a:pt x="6458" y="1429"/>
                  </a:lnTo>
                  <a:lnTo>
                    <a:pt x="6446" y="1435"/>
                  </a:lnTo>
                  <a:lnTo>
                    <a:pt x="6440" y="1447"/>
                  </a:lnTo>
                  <a:lnTo>
                    <a:pt x="5667" y="3695"/>
                  </a:lnTo>
                  <a:lnTo>
                    <a:pt x="3108" y="3443"/>
                  </a:lnTo>
                  <a:lnTo>
                    <a:pt x="3108" y="3443"/>
                  </a:lnTo>
                  <a:lnTo>
                    <a:pt x="3096" y="3443"/>
                  </a:lnTo>
                  <a:lnTo>
                    <a:pt x="1631" y="3868"/>
                  </a:lnTo>
                  <a:lnTo>
                    <a:pt x="18" y="3425"/>
                  </a:lnTo>
                  <a:lnTo>
                    <a:pt x="0" y="348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 name="Freeform 3"/>
            <p:cNvSpPr>
              <a:spLocks noChangeArrowheads="1"/>
            </p:cNvSpPr>
            <p:nvPr/>
          </p:nvSpPr>
          <p:spPr bwMode="auto">
            <a:xfrm>
              <a:off x="5632449" y="1123950"/>
              <a:ext cx="3109913" cy="1447800"/>
            </a:xfrm>
            <a:custGeom>
              <a:avLst/>
              <a:gdLst>
                <a:gd name="T0" fmla="*/ 8600 w 8640"/>
                <a:gd name="T1" fmla="*/ 0 h 4020"/>
                <a:gd name="T2" fmla="*/ 7264 w 8640"/>
                <a:gd name="T3" fmla="*/ 1097 h 4020"/>
                <a:gd name="T4" fmla="*/ 3656 w 8640"/>
                <a:gd name="T5" fmla="*/ 468 h 4020"/>
                <a:gd name="T6" fmla="*/ 3656 w 8640"/>
                <a:gd name="T7" fmla="*/ 468 h 4020"/>
                <a:gd name="T8" fmla="*/ 3644 w 8640"/>
                <a:gd name="T9" fmla="*/ 468 h 4020"/>
                <a:gd name="T10" fmla="*/ 3632 w 8640"/>
                <a:gd name="T11" fmla="*/ 471 h 4020"/>
                <a:gd name="T12" fmla="*/ 3626 w 8640"/>
                <a:gd name="T13" fmla="*/ 477 h 4020"/>
                <a:gd name="T14" fmla="*/ 3620 w 8640"/>
                <a:gd name="T15" fmla="*/ 489 h 4020"/>
                <a:gd name="T16" fmla="*/ 2967 w 8640"/>
                <a:gd name="T17" fmla="*/ 2359 h 4020"/>
                <a:gd name="T18" fmla="*/ 36 w 8640"/>
                <a:gd name="T19" fmla="*/ 1951 h 4020"/>
                <a:gd name="T20" fmla="*/ 36 w 8640"/>
                <a:gd name="T21" fmla="*/ 1951 h 4020"/>
                <a:gd name="T22" fmla="*/ 27 w 8640"/>
                <a:gd name="T23" fmla="*/ 1951 h 4020"/>
                <a:gd name="T24" fmla="*/ 15 w 8640"/>
                <a:gd name="T25" fmla="*/ 1954 h 4020"/>
                <a:gd name="T26" fmla="*/ 9 w 8640"/>
                <a:gd name="T27" fmla="*/ 1960 h 4020"/>
                <a:gd name="T28" fmla="*/ 3 w 8640"/>
                <a:gd name="T29" fmla="*/ 1969 h 4020"/>
                <a:gd name="T30" fmla="*/ 3 w 8640"/>
                <a:gd name="T31" fmla="*/ 1969 h 4020"/>
                <a:gd name="T32" fmla="*/ 0 w 8640"/>
                <a:gd name="T33" fmla="*/ 1978 h 4020"/>
                <a:gd name="T34" fmla="*/ 0 w 8640"/>
                <a:gd name="T35" fmla="*/ 1990 h 4020"/>
                <a:gd name="T36" fmla="*/ 6 w 8640"/>
                <a:gd name="T37" fmla="*/ 1999 h 4020"/>
                <a:gd name="T38" fmla="*/ 12 w 8640"/>
                <a:gd name="T39" fmla="*/ 2005 h 4020"/>
                <a:gd name="T40" fmla="*/ 2517 w 8640"/>
                <a:gd name="T41" fmla="*/ 4013 h 4020"/>
                <a:gd name="T42" fmla="*/ 2517 w 8640"/>
                <a:gd name="T43" fmla="*/ 4013 h 4020"/>
                <a:gd name="T44" fmla="*/ 2523 w 8640"/>
                <a:gd name="T45" fmla="*/ 4016 h 4020"/>
                <a:gd name="T46" fmla="*/ 2529 w 8640"/>
                <a:gd name="T47" fmla="*/ 4019 h 4020"/>
                <a:gd name="T48" fmla="*/ 2538 w 8640"/>
                <a:gd name="T49" fmla="*/ 4019 h 4020"/>
                <a:gd name="T50" fmla="*/ 2547 w 8640"/>
                <a:gd name="T51" fmla="*/ 4019 h 4020"/>
                <a:gd name="T52" fmla="*/ 2547 w 8640"/>
                <a:gd name="T53" fmla="*/ 4019 h 4020"/>
                <a:gd name="T54" fmla="*/ 2553 w 8640"/>
                <a:gd name="T55" fmla="*/ 4016 h 4020"/>
                <a:gd name="T56" fmla="*/ 2559 w 8640"/>
                <a:gd name="T57" fmla="*/ 4010 h 4020"/>
                <a:gd name="T58" fmla="*/ 2562 w 8640"/>
                <a:gd name="T59" fmla="*/ 4004 h 4020"/>
                <a:gd name="T60" fmla="*/ 2565 w 8640"/>
                <a:gd name="T61" fmla="*/ 3998 h 4020"/>
                <a:gd name="T62" fmla="*/ 3018 w 8640"/>
                <a:gd name="T63" fmla="*/ 2401 h 4020"/>
                <a:gd name="T64" fmla="*/ 3018 w 8640"/>
                <a:gd name="T65" fmla="*/ 2401 h 4020"/>
                <a:gd name="T66" fmla="*/ 3018 w 8640"/>
                <a:gd name="T67" fmla="*/ 2385 h 4020"/>
                <a:gd name="T68" fmla="*/ 3012 w 8640"/>
                <a:gd name="T69" fmla="*/ 2374 h 4020"/>
                <a:gd name="T70" fmla="*/ 1477 w 8640"/>
                <a:gd name="T71" fmla="*/ 390 h 4020"/>
                <a:gd name="T72" fmla="*/ 1426 w 8640"/>
                <a:gd name="T73" fmla="*/ 429 h 4020"/>
                <a:gd name="T74" fmla="*/ 2952 w 8640"/>
                <a:gd name="T75" fmla="*/ 2401 h 4020"/>
                <a:gd name="T76" fmla="*/ 2520 w 8640"/>
                <a:gd name="T77" fmla="*/ 3935 h 4020"/>
                <a:gd name="T78" fmla="*/ 141 w 8640"/>
                <a:gd name="T79" fmla="*/ 2029 h 4020"/>
                <a:gd name="T80" fmla="*/ 2982 w 8640"/>
                <a:gd name="T81" fmla="*/ 2425 h 4020"/>
                <a:gd name="T82" fmla="*/ 2982 w 8640"/>
                <a:gd name="T83" fmla="*/ 2425 h 4020"/>
                <a:gd name="T84" fmla="*/ 2994 w 8640"/>
                <a:gd name="T85" fmla="*/ 2425 h 4020"/>
                <a:gd name="T86" fmla="*/ 3003 w 8640"/>
                <a:gd name="T87" fmla="*/ 2418 h 4020"/>
                <a:gd name="T88" fmla="*/ 3012 w 8640"/>
                <a:gd name="T89" fmla="*/ 2413 h 4020"/>
                <a:gd name="T90" fmla="*/ 3018 w 8640"/>
                <a:gd name="T91" fmla="*/ 2404 h 4020"/>
                <a:gd name="T92" fmla="*/ 3671 w 8640"/>
                <a:gd name="T93" fmla="*/ 534 h 4020"/>
                <a:gd name="T94" fmla="*/ 7267 w 8640"/>
                <a:gd name="T95" fmla="*/ 1160 h 4020"/>
                <a:gd name="T96" fmla="*/ 7267 w 8640"/>
                <a:gd name="T97" fmla="*/ 1160 h 4020"/>
                <a:gd name="T98" fmla="*/ 7282 w 8640"/>
                <a:gd name="T99" fmla="*/ 1160 h 4020"/>
                <a:gd name="T100" fmla="*/ 7294 w 8640"/>
                <a:gd name="T101" fmla="*/ 1154 h 4020"/>
                <a:gd name="T102" fmla="*/ 8639 w 8640"/>
                <a:gd name="T103" fmla="*/ 48 h 4020"/>
                <a:gd name="T104" fmla="*/ 8600 w 8640"/>
                <a:gd name="T105" fmla="*/ 0 h 4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40" h="4020">
                  <a:moveTo>
                    <a:pt x="8600" y="0"/>
                  </a:moveTo>
                  <a:lnTo>
                    <a:pt x="7264" y="1097"/>
                  </a:lnTo>
                  <a:lnTo>
                    <a:pt x="3656" y="468"/>
                  </a:lnTo>
                  <a:lnTo>
                    <a:pt x="3656" y="468"/>
                  </a:lnTo>
                  <a:lnTo>
                    <a:pt x="3644" y="468"/>
                  </a:lnTo>
                  <a:lnTo>
                    <a:pt x="3632" y="471"/>
                  </a:lnTo>
                  <a:lnTo>
                    <a:pt x="3626" y="477"/>
                  </a:lnTo>
                  <a:lnTo>
                    <a:pt x="3620" y="489"/>
                  </a:lnTo>
                  <a:lnTo>
                    <a:pt x="2967" y="2359"/>
                  </a:lnTo>
                  <a:lnTo>
                    <a:pt x="36" y="1951"/>
                  </a:lnTo>
                  <a:lnTo>
                    <a:pt x="36" y="1951"/>
                  </a:lnTo>
                  <a:lnTo>
                    <a:pt x="27" y="1951"/>
                  </a:lnTo>
                  <a:lnTo>
                    <a:pt x="15" y="1954"/>
                  </a:lnTo>
                  <a:lnTo>
                    <a:pt x="9" y="1960"/>
                  </a:lnTo>
                  <a:lnTo>
                    <a:pt x="3" y="1969"/>
                  </a:lnTo>
                  <a:lnTo>
                    <a:pt x="3" y="1969"/>
                  </a:lnTo>
                  <a:lnTo>
                    <a:pt x="0" y="1978"/>
                  </a:lnTo>
                  <a:lnTo>
                    <a:pt x="0" y="1990"/>
                  </a:lnTo>
                  <a:lnTo>
                    <a:pt x="6" y="1999"/>
                  </a:lnTo>
                  <a:lnTo>
                    <a:pt x="12" y="2005"/>
                  </a:lnTo>
                  <a:lnTo>
                    <a:pt x="2517" y="4013"/>
                  </a:lnTo>
                  <a:lnTo>
                    <a:pt x="2517" y="4013"/>
                  </a:lnTo>
                  <a:lnTo>
                    <a:pt x="2523" y="4016"/>
                  </a:lnTo>
                  <a:lnTo>
                    <a:pt x="2529" y="4019"/>
                  </a:lnTo>
                  <a:lnTo>
                    <a:pt x="2538" y="4019"/>
                  </a:lnTo>
                  <a:lnTo>
                    <a:pt x="2547" y="4019"/>
                  </a:lnTo>
                  <a:lnTo>
                    <a:pt x="2547" y="4019"/>
                  </a:lnTo>
                  <a:lnTo>
                    <a:pt x="2553" y="4016"/>
                  </a:lnTo>
                  <a:lnTo>
                    <a:pt x="2559" y="4010"/>
                  </a:lnTo>
                  <a:lnTo>
                    <a:pt x="2562" y="4004"/>
                  </a:lnTo>
                  <a:lnTo>
                    <a:pt x="2565" y="3998"/>
                  </a:lnTo>
                  <a:lnTo>
                    <a:pt x="3018" y="2401"/>
                  </a:lnTo>
                  <a:lnTo>
                    <a:pt x="3018" y="2401"/>
                  </a:lnTo>
                  <a:lnTo>
                    <a:pt x="3018" y="2385"/>
                  </a:lnTo>
                  <a:lnTo>
                    <a:pt x="3012" y="2374"/>
                  </a:lnTo>
                  <a:lnTo>
                    <a:pt x="1477" y="390"/>
                  </a:lnTo>
                  <a:lnTo>
                    <a:pt x="1426" y="429"/>
                  </a:lnTo>
                  <a:lnTo>
                    <a:pt x="2952" y="2401"/>
                  </a:lnTo>
                  <a:lnTo>
                    <a:pt x="2520" y="3935"/>
                  </a:lnTo>
                  <a:lnTo>
                    <a:pt x="141" y="2029"/>
                  </a:lnTo>
                  <a:lnTo>
                    <a:pt x="2982" y="2425"/>
                  </a:lnTo>
                  <a:lnTo>
                    <a:pt x="2982" y="2425"/>
                  </a:lnTo>
                  <a:lnTo>
                    <a:pt x="2994" y="2425"/>
                  </a:lnTo>
                  <a:lnTo>
                    <a:pt x="3003" y="2418"/>
                  </a:lnTo>
                  <a:lnTo>
                    <a:pt x="3012" y="2413"/>
                  </a:lnTo>
                  <a:lnTo>
                    <a:pt x="3018" y="2404"/>
                  </a:lnTo>
                  <a:lnTo>
                    <a:pt x="3671" y="534"/>
                  </a:lnTo>
                  <a:lnTo>
                    <a:pt x="7267" y="1160"/>
                  </a:lnTo>
                  <a:lnTo>
                    <a:pt x="7267" y="1160"/>
                  </a:lnTo>
                  <a:lnTo>
                    <a:pt x="7282" y="1160"/>
                  </a:lnTo>
                  <a:lnTo>
                    <a:pt x="7294" y="1154"/>
                  </a:lnTo>
                  <a:lnTo>
                    <a:pt x="8639" y="48"/>
                  </a:lnTo>
                  <a:lnTo>
                    <a:pt x="860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 name="Freeform 4"/>
            <p:cNvSpPr>
              <a:spLocks noChangeArrowheads="1"/>
            </p:cNvSpPr>
            <p:nvPr/>
          </p:nvSpPr>
          <p:spPr bwMode="auto">
            <a:xfrm>
              <a:off x="5632449" y="1123950"/>
              <a:ext cx="3109913" cy="1447800"/>
            </a:xfrm>
            <a:custGeom>
              <a:avLst/>
              <a:gdLst>
                <a:gd name="T0" fmla="*/ 8600 w 8640"/>
                <a:gd name="T1" fmla="*/ 0 h 4020"/>
                <a:gd name="T2" fmla="*/ 7264 w 8640"/>
                <a:gd name="T3" fmla="*/ 1097 h 4020"/>
                <a:gd name="T4" fmla="*/ 3656 w 8640"/>
                <a:gd name="T5" fmla="*/ 468 h 4020"/>
                <a:gd name="T6" fmla="*/ 3656 w 8640"/>
                <a:gd name="T7" fmla="*/ 468 h 4020"/>
                <a:gd name="T8" fmla="*/ 3644 w 8640"/>
                <a:gd name="T9" fmla="*/ 468 h 4020"/>
                <a:gd name="T10" fmla="*/ 3632 w 8640"/>
                <a:gd name="T11" fmla="*/ 471 h 4020"/>
                <a:gd name="T12" fmla="*/ 3626 w 8640"/>
                <a:gd name="T13" fmla="*/ 477 h 4020"/>
                <a:gd name="T14" fmla="*/ 3620 w 8640"/>
                <a:gd name="T15" fmla="*/ 489 h 4020"/>
                <a:gd name="T16" fmla="*/ 2967 w 8640"/>
                <a:gd name="T17" fmla="*/ 2359 h 4020"/>
                <a:gd name="T18" fmla="*/ 36 w 8640"/>
                <a:gd name="T19" fmla="*/ 1951 h 4020"/>
                <a:gd name="T20" fmla="*/ 36 w 8640"/>
                <a:gd name="T21" fmla="*/ 1951 h 4020"/>
                <a:gd name="T22" fmla="*/ 27 w 8640"/>
                <a:gd name="T23" fmla="*/ 1951 h 4020"/>
                <a:gd name="T24" fmla="*/ 15 w 8640"/>
                <a:gd name="T25" fmla="*/ 1954 h 4020"/>
                <a:gd name="T26" fmla="*/ 9 w 8640"/>
                <a:gd name="T27" fmla="*/ 1960 h 4020"/>
                <a:gd name="T28" fmla="*/ 3 w 8640"/>
                <a:gd name="T29" fmla="*/ 1969 h 4020"/>
                <a:gd name="T30" fmla="*/ 3 w 8640"/>
                <a:gd name="T31" fmla="*/ 1969 h 4020"/>
                <a:gd name="T32" fmla="*/ 0 w 8640"/>
                <a:gd name="T33" fmla="*/ 1978 h 4020"/>
                <a:gd name="T34" fmla="*/ 0 w 8640"/>
                <a:gd name="T35" fmla="*/ 1990 h 4020"/>
                <a:gd name="T36" fmla="*/ 6 w 8640"/>
                <a:gd name="T37" fmla="*/ 1999 h 4020"/>
                <a:gd name="T38" fmla="*/ 12 w 8640"/>
                <a:gd name="T39" fmla="*/ 2005 h 4020"/>
                <a:gd name="T40" fmla="*/ 2517 w 8640"/>
                <a:gd name="T41" fmla="*/ 4013 h 4020"/>
                <a:gd name="T42" fmla="*/ 2517 w 8640"/>
                <a:gd name="T43" fmla="*/ 4013 h 4020"/>
                <a:gd name="T44" fmla="*/ 2523 w 8640"/>
                <a:gd name="T45" fmla="*/ 4016 h 4020"/>
                <a:gd name="T46" fmla="*/ 2529 w 8640"/>
                <a:gd name="T47" fmla="*/ 4019 h 4020"/>
                <a:gd name="T48" fmla="*/ 2538 w 8640"/>
                <a:gd name="T49" fmla="*/ 4019 h 4020"/>
                <a:gd name="T50" fmla="*/ 2547 w 8640"/>
                <a:gd name="T51" fmla="*/ 4019 h 4020"/>
                <a:gd name="T52" fmla="*/ 2547 w 8640"/>
                <a:gd name="T53" fmla="*/ 4019 h 4020"/>
                <a:gd name="T54" fmla="*/ 2553 w 8640"/>
                <a:gd name="T55" fmla="*/ 4016 h 4020"/>
                <a:gd name="T56" fmla="*/ 2559 w 8640"/>
                <a:gd name="T57" fmla="*/ 4010 h 4020"/>
                <a:gd name="T58" fmla="*/ 2562 w 8640"/>
                <a:gd name="T59" fmla="*/ 4004 h 4020"/>
                <a:gd name="T60" fmla="*/ 2565 w 8640"/>
                <a:gd name="T61" fmla="*/ 3998 h 4020"/>
                <a:gd name="T62" fmla="*/ 3018 w 8640"/>
                <a:gd name="T63" fmla="*/ 2401 h 4020"/>
                <a:gd name="T64" fmla="*/ 3018 w 8640"/>
                <a:gd name="T65" fmla="*/ 2401 h 4020"/>
                <a:gd name="T66" fmla="*/ 3018 w 8640"/>
                <a:gd name="T67" fmla="*/ 2385 h 4020"/>
                <a:gd name="T68" fmla="*/ 3012 w 8640"/>
                <a:gd name="T69" fmla="*/ 2374 h 4020"/>
                <a:gd name="T70" fmla="*/ 1477 w 8640"/>
                <a:gd name="T71" fmla="*/ 390 h 4020"/>
                <a:gd name="T72" fmla="*/ 1426 w 8640"/>
                <a:gd name="T73" fmla="*/ 429 h 4020"/>
                <a:gd name="T74" fmla="*/ 2952 w 8640"/>
                <a:gd name="T75" fmla="*/ 2401 h 4020"/>
                <a:gd name="T76" fmla="*/ 2520 w 8640"/>
                <a:gd name="T77" fmla="*/ 3935 h 4020"/>
                <a:gd name="T78" fmla="*/ 141 w 8640"/>
                <a:gd name="T79" fmla="*/ 2029 h 4020"/>
                <a:gd name="T80" fmla="*/ 2982 w 8640"/>
                <a:gd name="T81" fmla="*/ 2425 h 4020"/>
                <a:gd name="T82" fmla="*/ 2982 w 8640"/>
                <a:gd name="T83" fmla="*/ 2425 h 4020"/>
                <a:gd name="T84" fmla="*/ 2994 w 8640"/>
                <a:gd name="T85" fmla="*/ 2425 h 4020"/>
                <a:gd name="T86" fmla="*/ 3003 w 8640"/>
                <a:gd name="T87" fmla="*/ 2418 h 4020"/>
                <a:gd name="T88" fmla="*/ 3012 w 8640"/>
                <a:gd name="T89" fmla="*/ 2413 h 4020"/>
                <a:gd name="T90" fmla="*/ 3018 w 8640"/>
                <a:gd name="T91" fmla="*/ 2404 h 4020"/>
                <a:gd name="T92" fmla="*/ 3671 w 8640"/>
                <a:gd name="T93" fmla="*/ 534 h 4020"/>
                <a:gd name="T94" fmla="*/ 7267 w 8640"/>
                <a:gd name="T95" fmla="*/ 1160 h 4020"/>
                <a:gd name="T96" fmla="*/ 7267 w 8640"/>
                <a:gd name="T97" fmla="*/ 1160 h 4020"/>
                <a:gd name="T98" fmla="*/ 7282 w 8640"/>
                <a:gd name="T99" fmla="*/ 1160 h 4020"/>
                <a:gd name="T100" fmla="*/ 7294 w 8640"/>
                <a:gd name="T101" fmla="*/ 1154 h 4020"/>
                <a:gd name="T102" fmla="*/ 8639 w 8640"/>
                <a:gd name="T103" fmla="*/ 48 h 4020"/>
                <a:gd name="T104" fmla="*/ 8600 w 8640"/>
                <a:gd name="T105" fmla="*/ 0 h 4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40" h="4020">
                  <a:moveTo>
                    <a:pt x="8600" y="0"/>
                  </a:moveTo>
                  <a:lnTo>
                    <a:pt x="7264" y="1097"/>
                  </a:lnTo>
                  <a:lnTo>
                    <a:pt x="3656" y="468"/>
                  </a:lnTo>
                  <a:lnTo>
                    <a:pt x="3656" y="468"/>
                  </a:lnTo>
                  <a:lnTo>
                    <a:pt x="3644" y="468"/>
                  </a:lnTo>
                  <a:lnTo>
                    <a:pt x="3632" y="471"/>
                  </a:lnTo>
                  <a:lnTo>
                    <a:pt x="3626" y="477"/>
                  </a:lnTo>
                  <a:lnTo>
                    <a:pt x="3620" y="489"/>
                  </a:lnTo>
                  <a:lnTo>
                    <a:pt x="2967" y="2359"/>
                  </a:lnTo>
                  <a:lnTo>
                    <a:pt x="36" y="1951"/>
                  </a:lnTo>
                  <a:lnTo>
                    <a:pt x="36" y="1951"/>
                  </a:lnTo>
                  <a:lnTo>
                    <a:pt x="27" y="1951"/>
                  </a:lnTo>
                  <a:lnTo>
                    <a:pt x="15" y="1954"/>
                  </a:lnTo>
                  <a:lnTo>
                    <a:pt x="9" y="1960"/>
                  </a:lnTo>
                  <a:lnTo>
                    <a:pt x="3" y="1969"/>
                  </a:lnTo>
                  <a:lnTo>
                    <a:pt x="3" y="1969"/>
                  </a:lnTo>
                  <a:lnTo>
                    <a:pt x="0" y="1978"/>
                  </a:lnTo>
                  <a:lnTo>
                    <a:pt x="0" y="1990"/>
                  </a:lnTo>
                  <a:lnTo>
                    <a:pt x="6" y="1999"/>
                  </a:lnTo>
                  <a:lnTo>
                    <a:pt x="12" y="2005"/>
                  </a:lnTo>
                  <a:lnTo>
                    <a:pt x="2517" y="4013"/>
                  </a:lnTo>
                  <a:lnTo>
                    <a:pt x="2517" y="4013"/>
                  </a:lnTo>
                  <a:lnTo>
                    <a:pt x="2523" y="4016"/>
                  </a:lnTo>
                  <a:lnTo>
                    <a:pt x="2529" y="4019"/>
                  </a:lnTo>
                  <a:lnTo>
                    <a:pt x="2538" y="4019"/>
                  </a:lnTo>
                  <a:lnTo>
                    <a:pt x="2547" y="4019"/>
                  </a:lnTo>
                  <a:lnTo>
                    <a:pt x="2547" y="4019"/>
                  </a:lnTo>
                  <a:lnTo>
                    <a:pt x="2553" y="4016"/>
                  </a:lnTo>
                  <a:lnTo>
                    <a:pt x="2559" y="4010"/>
                  </a:lnTo>
                  <a:lnTo>
                    <a:pt x="2562" y="4004"/>
                  </a:lnTo>
                  <a:lnTo>
                    <a:pt x="2565" y="3998"/>
                  </a:lnTo>
                  <a:lnTo>
                    <a:pt x="3018" y="2401"/>
                  </a:lnTo>
                  <a:lnTo>
                    <a:pt x="3018" y="2401"/>
                  </a:lnTo>
                  <a:lnTo>
                    <a:pt x="3018" y="2385"/>
                  </a:lnTo>
                  <a:lnTo>
                    <a:pt x="3012" y="2374"/>
                  </a:lnTo>
                  <a:lnTo>
                    <a:pt x="1477" y="390"/>
                  </a:lnTo>
                  <a:lnTo>
                    <a:pt x="1426" y="429"/>
                  </a:lnTo>
                  <a:lnTo>
                    <a:pt x="2952" y="2401"/>
                  </a:lnTo>
                  <a:lnTo>
                    <a:pt x="2520" y="3935"/>
                  </a:lnTo>
                  <a:lnTo>
                    <a:pt x="141" y="2029"/>
                  </a:lnTo>
                  <a:lnTo>
                    <a:pt x="2982" y="2425"/>
                  </a:lnTo>
                  <a:lnTo>
                    <a:pt x="2982" y="2425"/>
                  </a:lnTo>
                  <a:lnTo>
                    <a:pt x="2994" y="2425"/>
                  </a:lnTo>
                  <a:lnTo>
                    <a:pt x="3003" y="2418"/>
                  </a:lnTo>
                  <a:lnTo>
                    <a:pt x="3012" y="2413"/>
                  </a:lnTo>
                  <a:lnTo>
                    <a:pt x="3018" y="2404"/>
                  </a:lnTo>
                  <a:lnTo>
                    <a:pt x="3671" y="534"/>
                  </a:lnTo>
                  <a:lnTo>
                    <a:pt x="7267" y="1160"/>
                  </a:lnTo>
                  <a:lnTo>
                    <a:pt x="7267" y="1160"/>
                  </a:lnTo>
                  <a:lnTo>
                    <a:pt x="7282" y="1160"/>
                  </a:lnTo>
                  <a:lnTo>
                    <a:pt x="7294" y="1154"/>
                  </a:lnTo>
                  <a:lnTo>
                    <a:pt x="8639" y="48"/>
                  </a:lnTo>
                  <a:lnTo>
                    <a:pt x="860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 name="Freeform 5"/>
            <p:cNvSpPr>
              <a:spLocks noChangeArrowheads="1"/>
            </p:cNvSpPr>
            <p:nvPr/>
          </p:nvSpPr>
          <p:spPr bwMode="auto">
            <a:xfrm>
              <a:off x="6113463" y="1252537"/>
              <a:ext cx="3349625" cy="1090611"/>
            </a:xfrm>
            <a:custGeom>
              <a:avLst/>
              <a:gdLst>
                <a:gd name="T0" fmla="*/ 9259 w 9305"/>
                <a:gd name="T1" fmla="*/ 959 h 3031"/>
                <a:gd name="T2" fmla="*/ 7197 w 9305"/>
                <a:gd name="T3" fmla="*/ 2943 h 3031"/>
                <a:gd name="T4" fmla="*/ 6901 w 9305"/>
                <a:gd name="T5" fmla="*/ 2089 h 3031"/>
                <a:gd name="T6" fmla="*/ 6901 w 9305"/>
                <a:gd name="T7" fmla="*/ 2089 h 3031"/>
                <a:gd name="T8" fmla="*/ 6898 w 9305"/>
                <a:gd name="T9" fmla="*/ 2079 h 3031"/>
                <a:gd name="T10" fmla="*/ 5963 w 9305"/>
                <a:gd name="T11" fmla="*/ 755 h 3031"/>
                <a:gd name="T12" fmla="*/ 5963 w 9305"/>
                <a:gd name="T13" fmla="*/ 755 h 3031"/>
                <a:gd name="T14" fmla="*/ 5954 w 9305"/>
                <a:gd name="T15" fmla="*/ 746 h 3031"/>
                <a:gd name="T16" fmla="*/ 5945 w 9305"/>
                <a:gd name="T17" fmla="*/ 743 h 3031"/>
                <a:gd name="T18" fmla="*/ 5936 w 9305"/>
                <a:gd name="T19" fmla="*/ 740 h 3031"/>
                <a:gd name="T20" fmla="*/ 5927 w 9305"/>
                <a:gd name="T21" fmla="*/ 743 h 3031"/>
                <a:gd name="T22" fmla="*/ 3658 w 9305"/>
                <a:gd name="T23" fmla="*/ 1501 h 3031"/>
                <a:gd name="T24" fmla="*/ 2334 w 9305"/>
                <a:gd name="T25" fmla="*/ 120 h 3031"/>
                <a:gd name="T26" fmla="*/ 2334 w 9305"/>
                <a:gd name="T27" fmla="*/ 120 h 3031"/>
                <a:gd name="T28" fmla="*/ 2325 w 9305"/>
                <a:gd name="T29" fmla="*/ 111 h 3031"/>
                <a:gd name="T30" fmla="*/ 2313 w 9305"/>
                <a:gd name="T31" fmla="*/ 111 h 3031"/>
                <a:gd name="T32" fmla="*/ 2 w 9305"/>
                <a:gd name="T33" fmla="*/ 0 h 3031"/>
                <a:gd name="T34" fmla="*/ 0 w 9305"/>
                <a:gd name="T35" fmla="*/ 63 h 3031"/>
                <a:gd name="T36" fmla="*/ 2298 w 9305"/>
                <a:gd name="T37" fmla="*/ 171 h 3031"/>
                <a:gd name="T38" fmla="*/ 3628 w 9305"/>
                <a:gd name="T39" fmla="*/ 1558 h 3031"/>
                <a:gd name="T40" fmla="*/ 3628 w 9305"/>
                <a:gd name="T41" fmla="*/ 1558 h 3031"/>
                <a:gd name="T42" fmla="*/ 3634 w 9305"/>
                <a:gd name="T43" fmla="*/ 1564 h 3031"/>
                <a:gd name="T44" fmla="*/ 3643 w 9305"/>
                <a:gd name="T45" fmla="*/ 1567 h 3031"/>
                <a:gd name="T46" fmla="*/ 3653 w 9305"/>
                <a:gd name="T47" fmla="*/ 1567 h 3031"/>
                <a:gd name="T48" fmla="*/ 3661 w 9305"/>
                <a:gd name="T49" fmla="*/ 1567 h 3031"/>
                <a:gd name="T50" fmla="*/ 5924 w 9305"/>
                <a:gd name="T51" fmla="*/ 809 h 3031"/>
                <a:gd name="T52" fmla="*/ 6844 w 9305"/>
                <a:gd name="T53" fmla="*/ 2112 h 3031"/>
                <a:gd name="T54" fmla="*/ 7152 w 9305"/>
                <a:gd name="T55" fmla="*/ 3009 h 3031"/>
                <a:gd name="T56" fmla="*/ 7152 w 9305"/>
                <a:gd name="T57" fmla="*/ 3009 h 3031"/>
                <a:gd name="T58" fmla="*/ 7159 w 9305"/>
                <a:gd name="T59" fmla="*/ 3017 h 3031"/>
                <a:gd name="T60" fmla="*/ 7161 w 9305"/>
                <a:gd name="T61" fmla="*/ 3024 h 3031"/>
                <a:gd name="T62" fmla="*/ 7167 w 9305"/>
                <a:gd name="T63" fmla="*/ 3027 h 3031"/>
                <a:gd name="T64" fmla="*/ 7177 w 9305"/>
                <a:gd name="T65" fmla="*/ 3030 h 3031"/>
                <a:gd name="T66" fmla="*/ 7177 w 9305"/>
                <a:gd name="T67" fmla="*/ 3030 h 3031"/>
                <a:gd name="T68" fmla="*/ 7182 w 9305"/>
                <a:gd name="T69" fmla="*/ 3030 h 3031"/>
                <a:gd name="T70" fmla="*/ 7191 w 9305"/>
                <a:gd name="T71" fmla="*/ 3030 h 3031"/>
                <a:gd name="T72" fmla="*/ 7197 w 9305"/>
                <a:gd name="T73" fmla="*/ 3027 h 3031"/>
                <a:gd name="T74" fmla="*/ 7206 w 9305"/>
                <a:gd name="T75" fmla="*/ 3024 h 3031"/>
                <a:gd name="T76" fmla="*/ 9304 w 9305"/>
                <a:gd name="T77" fmla="*/ 1004 h 3031"/>
                <a:gd name="T78" fmla="*/ 9259 w 9305"/>
                <a:gd name="T79" fmla="*/ 959 h 3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05" h="3031">
                  <a:moveTo>
                    <a:pt x="9259" y="959"/>
                  </a:moveTo>
                  <a:lnTo>
                    <a:pt x="7197" y="2943"/>
                  </a:lnTo>
                  <a:lnTo>
                    <a:pt x="6901" y="2089"/>
                  </a:lnTo>
                  <a:lnTo>
                    <a:pt x="6901" y="2089"/>
                  </a:lnTo>
                  <a:lnTo>
                    <a:pt x="6898" y="2079"/>
                  </a:lnTo>
                  <a:lnTo>
                    <a:pt x="5963" y="755"/>
                  </a:lnTo>
                  <a:lnTo>
                    <a:pt x="5963" y="755"/>
                  </a:lnTo>
                  <a:lnTo>
                    <a:pt x="5954" y="746"/>
                  </a:lnTo>
                  <a:lnTo>
                    <a:pt x="5945" y="743"/>
                  </a:lnTo>
                  <a:lnTo>
                    <a:pt x="5936" y="740"/>
                  </a:lnTo>
                  <a:lnTo>
                    <a:pt x="5927" y="743"/>
                  </a:lnTo>
                  <a:lnTo>
                    <a:pt x="3658" y="1501"/>
                  </a:lnTo>
                  <a:lnTo>
                    <a:pt x="2334" y="120"/>
                  </a:lnTo>
                  <a:lnTo>
                    <a:pt x="2334" y="120"/>
                  </a:lnTo>
                  <a:lnTo>
                    <a:pt x="2325" y="111"/>
                  </a:lnTo>
                  <a:lnTo>
                    <a:pt x="2313" y="111"/>
                  </a:lnTo>
                  <a:lnTo>
                    <a:pt x="2" y="0"/>
                  </a:lnTo>
                  <a:lnTo>
                    <a:pt x="0" y="63"/>
                  </a:lnTo>
                  <a:lnTo>
                    <a:pt x="2298" y="171"/>
                  </a:lnTo>
                  <a:lnTo>
                    <a:pt x="3628" y="1558"/>
                  </a:lnTo>
                  <a:lnTo>
                    <a:pt x="3628" y="1558"/>
                  </a:lnTo>
                  <a:lnTo>
                    <a:pt x="3634" y="1564"/>
                  </a:lnTo>
                  <a:lnTo>
                    <a:pt x="3643" y="1567"/>
                  </a:lnTo>
                  <a:lnTo>
                    <a:pt x="3653" y="1567"/>
                  </a:lnTo>
                  <a:lnTo>
                    <a:pt x="3661" y="1567"/>
                  </a:lnTo>
                  <a:lnTo>
                    <a:pt x="5924" y="809"/>
                  </a:lnTo>
                  <a:lnTo>
                    <a:pt x="6844" y="2112"/>
                  </a:lnTo>
                  <a:lnTo>
                    <a:pt x="7152" y="3009"/>
                  </a:lnTo>
                  <a:lnTo>
                    <a:pt x="7152" y="3009"/>
                  </a:lnTo>
                  <a:lnTo>
                    <a:pt x="7159" y="3017"/>
                  </a:lnTo>
                  <a:lnTo>
                    <a:pt x="7161" y="3024"/>
                  </a:lnTo>
                  <a:lnTo>
                    <a:pt x="7167" y="3027"/>
                  </a:lnTo>
                  <a:lnTo>
                    <a:pt x="7177" y="3030"/>
                  </a:lnTo>
                  <a:lnTo>
                    <a:pt x="7177" y="3030"/>
                  </a:lnTo>
                  <a:lnTo>
                    <a:pt x="7182" y="3030"/>
                  </a:lnTo>
                  <a:lnTo>
                    <a:pt x="7191" y="3030"/>
                  </a:lnTo>
                  <a:lnTo>
                    <a:pt x="7197" y="3027"/>
                  </a:lnTo>
                  <a:lnTo>
                    <a:pt x="7206" y="3024"/>
                  </a:lnTo>
                  <a:lnTo>
                    <a:pt x="9304" y="1004"/>
                  </a:lnTo>
                  <a:lnTo>
                    <a:pt x="9259" y="95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 name="Freeform 6"/>
            <p:cNvSpPr>
              <a:spLocks noChangeArrowheads="1"/>
            </p:cNvSpPr>
            <p:nvPr/>
          </p:nvSpPr>
          <p:spPr bwMode="auto">
            <a:xfrm>
              <a:off x="6113463" y="1252537"/>
              <a:ext cx="3349625" cy="1090611"/>
            </a:xfrm>
            <a:custGeom>
              <a:avLst/>
              <a:gdLst>
                <a:gd name="T0" fmla="*/ 9259 w 9305"/>
                <a:gd name="T1" fmla="*/ 959 h 3031"/>
                <a:gd name="T2" fmla="*/ 7197 w 9305"/>
                <a:gd name="T3" fmla="*/ 2943 h 3031"/>
                <a:gd name="T4" fmla="*/ 6901 w 9305"/>
                <a:gd name="T5" fmla="*/ 2089 h 3031"/>
                <a:gd name="T6" fmla="*/ 6901 w 9305"/>
                <a:gd name="T7" fmla="*/ 2089 h 3031"/>
                <a:gd name="T8" fmla="*/ 6898 w 9305"/>
                <a:gd name="T9" fmla="*/ 2079 h 3031"/>
                <a:gd name="T10" fmla="*/ 5963 w 9305"/>
                <a:gd name="T11" fmla="*/ 755 h 3031"/>
                <a:gd name="T12" fmla="*/ 5963 w 9305"/>
                <a:gd name="T13" fmla="*/ 755 h 3031"/>
                <a:gd name="T14" fmla="*/ 5954 w 9305"/>
                <a:gd name="T15" fmla="*/ 746 h 3031"/>
                <a:gd name="T16" fmla="*/ 5945 w 9305"/>
                <a:gd name="T17" fmla="*/ 743 h 3031"/>
                <a:gd name="T18" fmla="*/ 5936 w 9305"/>
                <a:gd name="T19" fmla="*/ 740 h 3031"/>
                <a:gd name="T20" fmla="*/ 5927 w 9305"/>
                <a:gd name="T21" fmla="*/ 743 h 3031"/>
                <a:gd name="T22" fmla="*/ 3658 w 9305"/>
                <a:gd name="T23" fmla="*/ 1501 h 3031"/>
                <a:gd name="T24" fmla="*/ 2334 w 9305"/>
                <a:gd name="T25" fmla="*/ 120 h 3031"/>
                <a:gd name="T26" fmla="*/ 2334 w 9305"/>
                <a:gd name="T27" fmla="*/ 120 h 3031"/>
                <a:gd name="T28" fmla="*/ 2325 w 9305"/>
                <a:gd name="T29" fmla="*/ 111 h 3031"/>
                <a:gd name="T30" fmla="*/ 2313 w 9305"/>
                <a:gd name="T31" fmla="*/ 111 h 3031"/>
                <a:gd name="T32" fmla="*/ 2 w 9305"/>
                <a:gd name="T33" fmla="*/ 0 h 3031"/>
                <a:gd name="T34" fmla="*/ 0 w 9305"/>
                <a:gd name="T35" fmla="*/ 63 h 3031"/>
                <a:gd name="T36" fmla="*/ 2298 w 9305"/>
                <a:gd name="T37" fmla="*/ 171 h 3031"/>
                <a:gd name="T38" fmla="*/ 3628 w 9305"/>
                <a:gd name="T39" fmla="*/ 1558 h 3031"/>
                <a:gd name="T40" fmla="*/ 3628 w 9305"/>
                <a:gd name="T41" fmla="*/ 1558 h 3031"/>
                <a:gd name="T42" fmla="*/ 3634 w 9305"/>
                <a:gd name="T43" fmla="*/ 1564 h 3031"/>
                <a:gd name="T44" fmla="*/ 3643 w 9305"/>
                <a:gd name="T45" fmla="*/ 1567 h 3031"/>
                <a:gd name="T46" fmla="*/ 3653 w 9305"/>
                <a:gd name="T47" fmla="*/ 1567 h 3031"/>
                <a:gd name="T48" fmla="*/ 3661 w 9305"/>
                <a:gd name="T49" fmla="*/ 1567 h 3031"/>
                <a:gd name="T50" fmla="*/ 5924 w 9305"/>
                <a:gd name="T51" fmla="*/ 809 h 3031"/>
                <a:gd name="T52" fmla="*/ 6844 w 9305"/>
                <a:gd name="T53" fmla="*/ 2112 h 3031"/>
                <a:gd name="T54" fmla="*/ 7152 w 9305"/>
                <a:gd name="T55" fmla="*/ 3009 h 3031"/>
                <a:gd name="T56" fmla="*/ 7152 w 9305"/>
                <a:gd name="T57" fmla="*/ 3009 h 3031"/>
                <a:gd name="T58" fmla="*/ 7159 w 9305"/>
                <a:gd name="T59" fmla="*/ 3017 h 3031"/>
                <a:gd name="T60" fmla="*/ 7161 w 9305"/>
                <a:gd name="T61" fmla="*/ 3024 h 3031"/>
                <a:gd name="T62" fmla="*/ 7167 w 9305"/>
                <a:gd name="T63" fmla="*/ 3027 h 3031"/>
                <a:gd name="T64" fmla="*/ 7177 w 9305"/>
                <a:gd name="T65" fmla="*/ 3030 h 3031"/>
                <a:gd name="T66" fmla="*/ 7177 w 9305"/>
                <a:gd name="T67" fmla="*/ 3030 h 3031"/>
                <a:gd name="T68" fmla="*/ 7182 w 9305"/>
                <a:gd name="T69" fmla="*/ 3030 h 3031"/>
                <a:gd name="T70" fmla="*/ 7191 w 9305"/>
                <a:gd name="T71" fmla="*/ 3030 h 3031"/>
                <a:gd name="T72" fmla="*/ 7197 w 9305"/>
                <a:gd name="T73" fmla="*/ 3027 h 3031"/>
                <a:gd name="T74" fmla="*/ 7206 w 9305"/>
                <a:gd name="T75" fmla="*/ 3024 h 3031"/>
                <a:gd name="T76" fmla="*/ 9304 w 9305"/>
                <a:gd name="T77" fmla="*/ 1004 h 3031"/>
                <a:gd name="T78" fmla="*/ 9259 w 9305"/>
                <a:gd name="T79" fmla="*/ 959 h 3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05" h="3031">
                  <a:moveTo>
                    <a:pt x="9259" y="959"/>
                  </a:moveTo>
                  <a:lnTo>
                    <a:pt x="7197" y="2943"/>
                  </a:lnTo>
                  <a:lnTo>
                    <a:pt x="6901" y="2089"/>
                  </a:lnTo>
                  <a:lnTo>
                    <a:pt x="6901" y="2089"/>
                  </a:lnTo>
                  <a:lnTo>
                    <a:pt x="6898" y="2079"/>
                  </a:lnTo>
                  <a:lnTo>
                    <a:pt x="5963" y="755"/>
                  </a:lnTo>
                  <a:lnTo>
                    <a:pt x="5963" y="755"/>
                  </a:lnTo>
                  <a:lnTo>
                    <a:pt x="5954" y="746"/>
                  </a:lnTo>
                  <a:lnTo>
                    <a:pt x="5945" y="743"/>
                  </a:lnTo>
                  <a:lnTo>
                    <a:pt x="5936" y="740"/>
                  </a:lnTo>
                  <a:lnTo>
                    <a:pt x="5927" y="743"/>
                  </a:lnTo>
                  <a:lnTo>
                    <a:pt x="3658" y="1501"/>
                  </a:lnTo>
                  <a:lnTo>
                    <a:pt x="2334" y="120"/>
                  </a:lnTo>
                  <a:lnTo>
                    <a:pt x="2334" y="120"/>
                  </a:lnTo>
                  <a:lnTo>
                    <a:pt x="2325" y="111"/>
                  </a:lnTo>
                  <a:lnTo>
                    <a:pt x="2313" y="111"/>
                  </a:lnTo>
                  <a:lnTo>
                    <a:pt x="2" y="0"/>
                  </a:lnTo>
                  <a:lnTo>
                    <a:pt x="0" y="63"/>
                  </a:lnTo>
                  <a:lnTo>
                    <a:pt x="2298" y="171"/>
                  </a:lnTo>
                  <a:lnTo>
                    <a:pt x="3628" y="1558"/>
                  </a:lnTo>
                  <a:lnTo>
                    <a:pt x="3628" y="1558"/>
                  </a:lnTo>
                  <a:lnTo>
                    <a:pt x="3634" y="1564"/>
                  </a:lnTo>
                  <a:lnTo>
                    <a:pt x="3643" y="1567"/>
                  </a:lnTo>
                  <a:lnTo>
                    <a:pt x="3653" y="1567"/>
                  </a:lnTo>
                  <a:lnTo>
                    <a:pt x="3661" y="1567"/>
                  </a:lnTo>
                  <a:lnTo>
                    <a:pt x="5924" y="809"/>
                  </a:lnTo>
                  <a:lnTo>
                    <a:pt x="6844" y="2112"/>
                  </a:lnTo>
                  <a:lnTo>
                    <a:pt x="7152" y="3009"/>
                  </a:lnTo>
                  <a:lnTo>
                    <a:pt x="7152" y="3009"/>
                  </a:lnTo>
                  <a:lnTo>
                    <a:pt x="7159" y="3017"/>
                  </a:lnTo>
                  <a:lnTo>
                    <a:pt x="7161" y="3024"/>
                  </a:lnTo>
                  <a:lnTo>
                    <a:pt x="7167" y="3027"/>
                  </a:lnTo>
                  <a:lnTo>
                    <a:pt x="7177" y="3030"/>
                  </a:lnTo>
                  <a:lnTo>
                    <a:pt x="7177" y="3030"/>
                  </a:lnTo>
                  <a:lnTo>
                    <a:pt x="7182" y="3030"/>
                  </a:lnTo>
                  <a:lnTo>
                    <a:pt x="7191" y="3030"/>
                  </a:lnTo>
                  <a:lnTo>
                    <a:pt x="7197" y="3027"/>
                  </a:lnTo>
                  <a:lnTo>
                    <a:pt x="7206" y="3024"/>
                  </a:lnTo>
                  <a:lnTo>
                    <a:pt x="9304" y="1004"/>
                  </a:lnTo>
                  <a:lnTo>
                    <a:pt x="9259" y="959"/>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 name="Freeform 7"/>
            <p:cNvSpPr>
              <a:spLocks noChangeArrowheads="1"/>
            </p:cNvSpPr>
            <p:nvPr/>
          </p:nvSpPr>
          <p:spPr bwMode="auto">
            <a:xfrm>
              <a:off x="5494337" y="893762"/>
              <a:ext cx="3971925" cy="2420937"/>
            </a:xfrm>
            <a:custGeom>
              <a:avLst/>
              <a:gdLst>
                <a:gd name="T0" fmla="*/ 7134 w 11034"/>
                <a:gd name="T1" fmla="*/ 4738 h 6723"/>
                <a:gd name="T2" fmla="*/ 5384 w 11034"/>
                <a:gd name="T3" fmla="*/ 2574 h 6723"/>
                <a:gd name="T4" fmla="*/ 5366 w 11034"/>
                <a:gd name="T5" fmla="*/ 2565 h 6723"/>
                <a:gd name="T6" fmla="*/ 5348 w 11034"/>
                <a:gd name="T7" fmla="*/ 2565 h 6723"/>
                <a:gd name="T8" fmla="*/ 5340 w 11034"/>
                <a:gd name="T9" fmla="*/ 2571 h 6723"/>
                <a:gd name="T10" fmla="*/ 5330 w 11034"/>
                <a:gd name="T11" fmla="*/ 2589 h 6723"/>
                <a:gd name="T12" fmla="*/ 5645 w 11034"/>
                <a:gd name="T13" fmla="*/ 5112 h 6723"/>
                <a:gd name="T14" fmla="*/ 2924 w 11034"/>
                <a:gd name="T15" fmla="*/ 4597 h 6723"/>
                <a:gd name="T16" fmla="*/ 2909 w 11034"/>
                <a:gd name="T17" fmla="*/ 4600 h 6723"/>
                <a:gd name="T18" fmla="*/ 2897 w 11034"/>
                <a:gd name="T19" fmla="*/ 4606 h 6723"/>
                <a:gd name="T20" fmla="*/ 2891 w 11034"/>
                <a:gd name="T21" fmla="*/ 4612 h 6723"/>
                <a:gd name="T22" fmla="*/ 2888 w 11034"/>
                <a:gd name="T23" fmla="*/ 4627 h 6723"/>
                <a:gd name="T24" fmla="*/ 3251 w 11034"/>
                <a:gd name="T25" fmla="*/ 6632 h 6723"/>
                <a:gd name="T26" fmla="*/ 2921 w 11034"/>
                <a:gd name="T27" fmla="*/ 4660 h 6723"/>
                <a:gd name="T28" fmla="*/ 2930 w 11034"/>
                <a:gd name="T29" fmla="*/ 4657 h 6723"/>
                <a:gd name="T30" fmla="*/ 5378 w 11034"/>
                <a:gd name="T31" fmla="*/ 2568 h 6723"/>
                <a:gd name="T32" fmla="*/ 8588 w 11034"/>
                <a:gd name="T33" fmla="*/ 3126 h 6723"/>
                <a:gd name="T34" fmla="*/ 8606 w 11034"/>
                <a:gd name="T35" fmla="*/ 3126 h 6723"/>
                <a:gd name="T36" fmla="*/ 11015 w 11034"/>
                <a:gd name="T37" fmla="*/ 2008 h 6723"/>
                <a:gd name="T38" fmla="*/ 11030 w 11034"/>
                <a:gd name="T39" fmla="*/ 1993 h 6723"/>
                <a:gd name="T40" fmla="*/ 11033 w 11034"/>
                <a:gd name="T41" fmla="*/ 1975 h 6723"/>
                <a:gd name="T42" fmla="*/ 11030 w 11034"/>
                <a:gd name="T43" fmla="*/ 1963 h 6723"/>
                <a:gd name="T44" fmla="*/ 11015 w 11034"/>
                <a:gd name="T45" fmla="*/ 1951 h 6723"/>
                <a:gd name="T46" fmla="*/ 7668 w 11034"/>
                <a:gd name="T47" fmla="*/ 1738 h 6723"/>
                <a:gd name="T48" fmla="*/ 5387 w 11034"/>
                <a:gd name="T49" fmla="*/ 6 h 6723"/>
                <a:gd name="T50" fmla="*/ 5366 w 11034"/>
                <a:gd name="T51" fmla="*/ 0 h 6723"/>
                <a:gd name="T52" fmla="*/ 3442 w 11034"/>
                <a:gd name="T53" fmla="*/ 219 h 6723"/>
                <a:gd name="T54" fmla="*/ 3428 w 11034"/>
                <a:gd name="T55" fmla="*/ 225 h 6723"/>
                <a:gd name="T56" fmla="*/ 3419 w 11034"/>
                <a:gd name="T57" fmla="*/ 237 h 6723"/>
                <a:gd name="T58" fmla="*/ 3416 w 11034"/>
                <a:gd name="T59" fmla="*/ 243 h 6723"/>
                <a:gd name="T60" fmla="*/ 3416 w 11034"/>
                <a:gd name="T61" fmla="*/ 258 h 6723"/>
                <a:gd name="T62" fmla="*/ 4006 w 11034"/>
                <a:gd name="T63" fmla="*/ 1157 h 6723"/>
                <a:gd name="T64" fmla="*/ 4015 w 11034"/>
                <a:gd name="T65" fmla="*/ 1166 h 6723"/>
                <a:gd name="T66" fmla="*/ 4027 w 11034"/>
                <a:gd name="T67" fmla="*/ 1169 h 6723"/>
                <a:gd name="T68" fmla="*/ 4051 w 11034"/>
                <a:gd name="T69" fmla="*/ 1163 h 6723"/>
                <a:gd name="T70" fmla="*/ 5348 w 11034"/>
                <a:gd name="T71" fmla="*/ 6 h 6723"/>
                <a:gd name="T72" fmla="*/ 3503 w 11034"/>
                <a:gd name="T73" fmla="*/ 276 h 6723"/>
                <a:gd name="T74" fmla="*/ 7638 w 11034"/>
                <a:gd name="T75" fmla="*/ 1795 h 6723"/>
                <a:gd name="T76" fmla="*/ 7647 w 11034"/>
                <a:gd name="T77" fmla="*/ 1801 h 6723"/>
                <a:gd name="T78" fmla="*/ 10877 w 11034"/>
                <a:gd name="T79" fmla="*/ 2002 h 6723"/>
                <a:gd name="T80" fmla="*/ 5376 w 11034"/>
                <a:gd name="T81" fmla="*/ 2502 h 6723"/>
                <a:gd name="T82" fmla="*/ 5360 w 11034"/>
                <a:gd name="T83" fmla="*/ 2505 h 6723"/>
                <a:gd name="T84" fmla="*/ 2906 w 11034"/>
                <a:gd name="T85" fmla="*/ 4600 h 6723"/>
                <a:gd name="T86" fmla="*/ 26 w 11034"/>
                <a:gd name="T87" fmla="*/ 4804 h 6723"/>
                <a:gd name="T88" fmla="*/ 8 w 11034"/>
                <a:gd name="T89" fmla="*/ 4813 h 6723"/>
                <a:gd name="T90" fmla="*/ 0 w 11034"/>
                <a:gd name="T91" fmla="*/ 4828 h 6723"/>
                <a:gd name="T92" fmla="*/ 0 w 11034"/>
                <a:gd name="T93" fmla="*/ 4840 h 6723"/>
                <a:gd name="T94" fmla="*/ 5 w 11034"/>
                <a:gd name="T95" fmla="*/ 4858 h 6723"/>
                <a:gd name="T96" fmla="*/ 3278 w 11034"/>
                <a:gd name="T97" fmla="*/ 6719 h 6723"/>
                <a:gd name="T98" fmla="*/ 3287 w 11034"/>
                <a:gd name="T99" fmla="*/ 6722 h 6723"/>
                <a:gd name="T100" fmla="*/ 3305 w 11034"/>
                <a:gd name="T101" fmla="*/ 6722 h 6723"/>
                <a:gd name="T102" fmla="*/ 3311 w 11034"/>
                <a:gd name="T103" fmla="*/ 6715 h 6723"/>
                <a:gd name="T104" fmla="*/ 3323 w 11034"/>
                <a:gd name="T105" fmla="*/ 6704 h 6723"/>
                <a:gd name="T106" fmla="*/ 3326 w 11034"/>
                <a:gd name="T107" fmla="*/ 6686 h 6723"/>
                <a:gd name="T108" fmla="*/ 5675 w 11034"/>
                <a:gd name="T109" fmla="*/ 5181 h 6723"/>
                <a:gd name="T110" fmla="*/ 5690 w 11034"/>
                <a:gd name="T111" fmla="*/ 5181 h 6723"/>
                <a:gd name="T112" fmla="*/ 5702 w 11034"/>
                <a:gd name="T113" fmla="*/ 5175 h 6723"/>
                <a:gd name="T114" fmla="*/ 5711 w 11034"/>
                <a:gd name="T115" fmla="*/ 5148 h 6723"/>
                <a:gd name="T116" fmla="*/ 7108 w 11034"/>
                <a:gd name="T117" fmla="*/ 4807 h 6723"/>
                <a:gd name="T118" fmla="*/ 7119 w 11034"/>
                <a:gd name="T119" fmla="*/ 4816 h 6723"/>
                <a:gd name="T120" fmla="*/ 7131 w 11034"/>
                <a:gd name="T121" fmla="*/ 4818 h 6723"/>
                <a:gd name="T122" fmla="*/ 7155 w 11034"/>
                <a:gd name="T123" fmla="*/ 4807 h 6723"/>
                <a:gd name="T124" fmla="*/ 8570 w 11034"/>
                <a:gd name="T125" fmla="*/ 3075 h 6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034" h="6723">
                  <a:moveTo>
                    <a:pt x="8570" y="3075"/>
                  </a:moveTo>
                  <a:lnTo>
                    <a:pt x="7134" y="4738"/>
                  </a:lnTo>
                  <a:lnTo>
                    <a:pt x="5384" y="2574"/>
                  </a:lnTo>
                  <a:lnTo>
                    <a:pt x="5384" y="2574"/>
                  </a:lnTo>
                  <a:lnTo>
                    <a:pt x="5376" y="2568"/>
                  </a:lnTo>
                  <a:lnTo>
                    <a:pt x="5366" y="2565"/>
                  </a:lnTo>
                  <a:lnTo>
                    <a:pt x="5358" y="2562"/>
                  </a:lnTo>
                  <a:lnTo>
                    <a:pt x="5348" y="2565"/>
                  </a:lnTo>
                  <a:lnTo>
                    <a:pt x="5348" y="2565"/>
                  </a:lnTo>
                  <a:lnTo>
                    <a:pt x="5340" y="2571"/>
                  </a:lnTo>
                  <a:lnTo>
                    <a:pt x="5333" y="2580"/>
                  </a:lnTo>
                  <a:lnTo>
                    <a:pt x="5330" y="2589"/>
                  </a:lnTo>
                  <a:lnTo>
                    <a:pt x="5327" y="2598"/>
                  </a:lnTo>
                  <a:lnTo>
                    <a:pt x="5645" y="5112"/>
                  </a:lnTo>
                  <a:lnTo>
                    <a:pt x="2924" y="4597"/>
                  </a:lnTo>
                  <a:lnTo>
                    <a:pt x="2924" y="4597"/>
                  </a:lnTo>
                  <a:lnTo>
                    <a:pt x="2918" y="4597"/>
                  </a:lnTo>
                  <a:lnTo>
                    <a:pt x="2909" y="4600"/>
                  </a:lnTo>
                  <a:lnTo>
                    <a:pt x="2903" y="4603"/>
                  </a:lnTo>
                  <a:lnTo>
                    <a:pt x="2897" y="4606"/>
                  </a:lnTo>
                  <a:lnTo>
                    <a:pt x="2897" y="4606"/>
                  </a:lnTo>
                  <a:lnTo>
                    <a:pt x="2891" y="4612"/>
                  </a:lnTo>
                  <a:lnTo>
                    <a:pt x="2888" y="4621"/>
                  </a:lnTo>
                  <a:lnTo>
                    <a:pt x="2888" y="4627"/>
                  </a:lnTo>
                  <a:lnTo>
                    <a:pt x="2888" y="4636"/>
                  </a:lnTo>
                  <a:lnTo>
                    <a:pt x="3251" y="6632"/>
                  </a:lnTo>
                  <a:lnTo>
                    <a:pt x="135" y="4861"/>
                  </a:lnTo>
                  <a:lnTo>
                    <a:pt x="2921" y="4660"/>
                  </a:lnTo>
                  <a:lnTo>
                    <a:pt x="2921" y="4660"/>
                  </a:lnTo>
                  <a:lnTo>
                    <a:pt x="2930" y="4657"/>
                  </a:lnTo>
                  <a:lnTo>
                    <a:pt x="2939" y="4654"/>
                  </a:lnTo>
                  <a:lnTo>
                    <a:pt x="5378" y="2568"/>
                  </a:lnTo>
                  <a:lnTo>
                    <a:pt x="8588" y="3126"/>
                  </a:lnTo>
                  <a:lnTo>
                    <a:pt x="8588" y="3126"/>
                  </a:lnTo>
                  <a:lnTo>
                    <a:pt x="8597" y="3126"/>
                  </a:lnTo>
                  <a:lnTo>
                    <a:pt x="8606" y="3126"/>
                  </a:lnTo>
                  <a:lnTo>
                    <a:pt x="11015" y="2008"/>
                  </a:lnTo>
                  <a:lnTo>
                    <a:pt x="11015" y="2008"/>
                  </a:lnTo>
                  <a:lnTo>
                    <a:pt x="11024" y="2002"/>
                  </a:lnTo>
                  <a:lnTo>
                    <a:pt x="11030" y="1993"/>
                  </a:lnTo>
                  <a:lnTo>
                    <a:pt x="11033" y="1984"/>
                  </a:lnTo>
                  <a:lnTo>
                    <a:pt x="11033" y="1975"/>
                  </a:lnTo>
                  <a:lnTo>
                    <a:pt x="11033" y="1975"/>
                  </a:lnTo>
                  <a:lnTo>
                    <a:pt x="11030" y="1963"/>
                  </a:lnTo>
                  <a:lnTo>
                    <a:pt x="11021" y="1957"/>
                  </a:lnTo>
                  <a:lnTo>
                    <a:pt x="11015" y="1951"/>
                  </a:lnTo>
                  <a:lnTo>
                    <a:pt x="11003" y="1948"/>
                  </a:lnTo>
                  <a:lnTo>
                    <a:pt x="7668" y="1738"/>
                  </a:lnTo>
                  <a:lnTo>
                    <a:pt x="5387" y="6"/>
                  </a:lnTo>
                  <a:lnTo>
                    <a:pt x="5387" y="6"/>
                  </a:lnTo>
                  <a:lnTo>
                    <a:pt x="5378" y="0"/>
                  </a:lnTo>
                  <a:lnTo>
                    <a:pt x="5366" y="0"/>
                  </a:lnTo>
                  <a:lnTo>
                    <a:pt x="3442" y="219"/>
                  </a:lnTo>
                  <a:lnTo>
                    <a:pt x="3442" y="219"/>
                  </a:lnTo>
                  <a:lnTo>
                    <a:pt x="3437" y="219"/>
                  </a:lnTo>
                  <a:lnTo>
                    <a:pt x="3428" y="225"/>
                  </a:lnTo>
                  <a:lnTo>
                    <a:pt x="3422" y="228"/>
                  </a:lnTo>
                  <a:lnTo>
                    <a:pt x="3419" y="237"/>
                  </a:lnTo>
                  <a:lnTo>
                    <a:pt x="3419" y="237"/>
                  </a:lnTo>
                  <a:lnTo>
                    <a:pt x="3416" y="243"/>
                  </a:lnTo>
                  <a:lnTo>
                    <a:pt x="3416" y="252"/>
                  </a:lnTo>
                  <a:lnTo>
                    <a:pt x="3416" y="258"/>
                  </a:lnTo>
                  <a:lnTo>
                    <a:pt x="3422" y="267"/>
                  </a:lnTo>
                  <a:lnTo>
                    <a:pt x="4006" y="1157"/>
                  </a:lnTo>
                  <a:lnTo>
                    <a:pt x="4006" y="1157"/>
                  </a:lnTo>
                  <a:lnTo>
                    <a:pt x="4015" y="1166"/>
                  </a:lnTo>
                  <a:lnTo>
                    <a:pt x="4027" y="1169"/>
                  </a:lnTo>
                  <a:lnTo>
                    <a:pt x="4027" y="1169"/>
                  </a:lnTo>
                  <a:lnTo>
                    <a:pt x="4042" y="1169"/>
                  </a:lnTo>
                  <a:lnTo>
                    <a:pt x="4051" y="1163"/>
                  </a:lnTo>
                  <a:lnTo>
                    <a:pt x="5391" y="54"/>
                  </a:lnTo>
                  <a:lnTo>
                    <a:pt x="5348" y="6"/>
                  </a:lnTo>
                  <a:lnTo>
                    <a:pt x="4039" y="1091"/>
                  </a:lnTo>
                  <a:lnTo>
                    <a:pt x="3503" y="276"/>
                  </a:lnTo>
                  <a:lnTo>
                    <a:pt x="5360" y="63"/>
                  </a:lnTo>
                  <a:lnTo>
                    <a:pt x="7638" y="1795"/>
                  </a:lnTo>
                  <a:lnTo>
                    <a:pt x="7638" y="1795"/>
                  </a:lnTo>
                  <a:lnTo>
                    <a:pt x="7647" y="1801"/>
                  </a:lnTo>
                  <a:lnTo>
                    <a:pt x="7656" y="1801"/>
                  </a:lnTo>
                  <a:lnTo>
                    <a:pt x="10877" y="2002"/>
                  </a:lnTo>
                  <a:lnTo>
                    <a:pt x="8588" y="3063"/>
                  </a:lnTo>
                  <a:lnTo>
                    <a:pt x="5376" y="2502"/>
                  </a:lnTo>
                  <a:lnTo>
                    <a:pt x="5376" y="2502"/>
                  </a:lnTo>
                  <a:lnTo>
                    <a:pt x="5360" y="2505"/>
                  </a:lnTo>
                  <a:lnTo>
                    <a:pt x="5348" y="2511"/>
                  </a:lnTo>
                  <a:lnTo>
                    <a:pt x="2906" y="4600"/>
                  </a:lnTo>
                  <a:lnTo>
                    <a:pt x="26" y="4804"/>
                  </a:lnTo>
                  <a:lnTo>
                    <a:pt x="26" y="4804"/>
                  </a:lnTo>
                  <a:lnTo>
                    <a:pt x="18" y="4807"/>
                  </a:lnTo>
                  <a:lnTo>
                    <a:pt x="8" y="4813"/>
                  </a:lnTo>
                  <a:lnTo>
                    <a:pt x="3" y="4818"/>
                  </a:lnTo>
                  <a:lnTo>
                    <a:pt x="0" y="4828"/>
                  </a:lnTo>
                  <a:lnTo>
                    <a:pt x="0" y="4828"/>
                  </a:lnTo>
                  <a:lnTo>
                    <a:pt x="0" y="4840"/>
                  </a:lnTo>
                  <a:lnTo>
                    <a:pt x="0" y="4849"/>
                  </a:lnTo>
                  <a:lnTo>
                    <a:pt x="5" y="4858"/>
                  </a:lnTo>
                  <a:lnTo>
                    <a:pt x="15" y="4864"/>
                  </a:lnTo>
                  <a:lnTo>
                    <a:pt x="3278" y="6719"/>
                  </a:lnTo>
                  <a:lnTo>
                    <a:pt x="3278" y="6719"/>
                  </a:lnTo>
                  <a:lnTo>
                    <a:pt x="3287" y="6722"/>
                  </a:lnTo>
                  <a:lnTo>
                    <a:pt x="3296" y="6722"/>
                  </a:lnTo>
                  <a:lnTo>
                    <a:pt x="3305" y="6722"/>
                  </a:lnTo>
                  <a:lnTo>
                    <a:pt x="3311" y="6715"/>
                  </a:lnTo>
                  <a:lnTo>
                    <a:pt x="3311" y="6715"/>
                  </a:lnTo>
                  <a:lnTo>
                    <a:pt x="3317" y="6709"/>
                  </a:lnTo>
                  <a:lnTo>
                    <a:pt x="3323" y="6704"/>
                  </a:lnTo>
                  <a:lnTo>
                    <a:pt x="3326" y="6694"/>
                  </a:lnTo>
                  <a:lnTo>
                    <a:pt x="3326" y="6686"/>
                  </a:lnTo>
                  <a:lnTo>
                    <a:pt x="2957" y="4669"/>
                  </a:lnTo>
                  <a:lnTo>
                    <a:pt x="5675" y="5181"/>
                  </a:lnTo>
                  <a:lnTo>
                    <a:pt x="5675" y="5181"/>
                  </a:lnTo>
                  <a:lnTo>
                    <a:pt x="5690" y="5181"/>
                  </a:lnTo>
                  <a:lnTo>
                    <a:pt x="5702" y="5175"/>
                  </a:lnTo>
                  <a:lnTo>
                    <a:pt x="5702" y="5175"/>
                  </a:lnTo>
                  <a:lnTo>
                    <a:pt x="5711" y="5163"/>
                  </a:lnTo>
                  <a:lnTo>
                    <a:pt x="5711" y="5148"/>
                  </a:lnTo>
                  <a:lnTo>
                    <a:pt x="5405" y="2700"/>
                  </a:lnTo>
                  <a:lnTo>
                    <a:pt x="7108" y="4807"/>
                  </a:lnTo>
                  <a:lnTo>
                    <a:pt x="7108" y="4807"/>
                  </a:lnTo>
                  <a:lnTo>
                    <a:pt x="7119" y="4816"/>
                  </a:lnTo>
                  <a:lnTo>
                    <a:pt x="7131" y="4818"/>
                  </a:lnTo>
                  <a:lnTo>
                    <a:pt x="7131" y="4818"/>
                  </a:lnTo>
                  <a:lnTo>
                    <a:pt x="7146" y="4816"/>
                  </a:lnTo>
                  <a:lnTo>
                    <a:pt x="7155" y="4807"/>
                  </a:lnTo>
                  <a:lnTo>
                    <a:pt x="8615" y="3117"/>
                  </a:lnTo>
                  <a:lnTo>
                    <a:pt x="8570" y="307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 name="Freeform 8"/>
            <p:cNvSpPr>
              <a:spLocks noChangeArrowheads="1"/>
            </p:cNvSpPr>
            <p:nvPr/>
          </p:nvSpPr>
          <p:spPr bwMode="auto">
            <a:xfrm>
              <a:off x="5494337" y="893762"/>
              <a:ext cx="3971925" cy="2420937"/>
            </a:xfrm>
            <a:custGeom>
              <a:avLst/>
              <a:gdLst>
                <a:gd name="T0" fmla="*/ 7134 w 11034"/>
                <a:gd name="T1" fmla="*/ 4738 h 6723"/>
                <a:gd name="T2" fmla="*/ 5384 w 11034"/>
                <a:gd name="T3" fmla="*/ 2574 h 6723"/>
                <a:gd name="T4" fmla="*/ 5366 w 11034"/>
                <a:gd name="T5" fmla="*/ 2565 h 6723"/>
                <a:gd name="T6" fmla="*/ 5348 w 11034"/>
                <a:gd name="T7" fmla="*/ 2565 h 6723"/>
                <a:gd name="T8" fmla="*/ 5340 w 11034"/>
                <a:gd name="T9" fmla="*/ 2571 h 6723"/>
                <a:gd name="T10" fmla="*/ 5330 w 11034"/>
                <a:gd name="T11" fmla="*/ 2589 h 6723"/>
                <a:gd name="T12" fmla="*/ 5645 w 11034"/>
                <a:gd name="T13" fmla="*/ 5112 h 6723"/>
                <a:gd name="T14" fmla="*/ 2924 w 11034"/>
                <a:gd name="T15" fmla="*/ 4597 h 6723"/>
                <a:gd name="T16" fmla="*/ 2909 w 11034"/>
                <a:gd name="T17" fmla="*/ 4600 h 6723"/>
                <a:gd name="T18" fmla="*/ 2897 w 11034"/>
                <a:gd name="T19" fmla="*/ 4606 h 6723"/>
                <a:gd name="T20" fmla="*/ 2891 w 11034"/>
                <a:gd name="T21" fmla="*/ 4612 h 6723"/>
                <a:gd name="T22" fmla="*/ 2888 w 11034"/>
                <a:gd name="T23" fmla="*/ 4627 h 6723"/>
                <a:gd name="T24" fmla="*/ 3251 w 11034"/>
                <a:gd name="T25" fmla="*/ 6632 h 6723"/>
                <a:gd name="T26" fmla="*/ 2921 w 11034"/>
                <a:gd name="T27" fmla="*/ 4660 h 6723"/>
                <a:gd name="T28" fmla="*/ 2930 w 11034"/>
                <a:gd name="T29" fmla="*/ 4657 h 6723"/>
                <a:gd name="T30" fmla="*/ 5378 w 11034"/>
                <a:gd name="T31" fmla="*/ 2568 h 6723"/>
                <a:gd name="T32" fmla="*/ 8588 w 11034"/>
                <a:gd name="T33" fmla="*/ 3126 h 6723"/>
                <a:gd name="T34" fmla="*/ 8606 w 11034"/>
                <a:gd name="T35" fmla="*/ 3126 h 6723"/>
                <a:gd name="T36" fmla="*/ 11015 w 11034"/>
                <a:gd name="T37" fmla="*/ 2008 h 6723"/>
                <a:gd name="T38" fmla="*/ 11030 w 11034"/>
                <a:gd name="T39" fmla="*/ 1993 h 6723"/>
                <a:gd name="T40" fmla="*/ 11033 w 11034"/>
                <a:gd name="T41" fmla="*/ 1975 h 6723"/>
                <a:gd name="T42" fmla="*/ 11030 w 11034"/>
                <a:gd name="T43" fmla="*/ 1963 h 6723"/>
                <a:gd name="T44" fmla="*/ 11015 w 11034"/>
                <a:gd name="T45" fmla="*/ 1951 h 6723"/>
                <a:gd name="T46" fmla="*/ 7668 w 11034"/>
                <a:gd name="T47" fmla="*/ 1738 h 6723"/>
                <a:gd name="T48" fmla="*/ 5387 w 11034"/>
                <a:gd name="T49" fmla="*/ 6 h 6723"/>
                <a:gd name="T50" fmla="*/ 5366 w 11034"/>
                <a:gd name="T51" fmla="*/ 0 h 6723"/>
                <a:gd name="T52" fmla="*/ 3442 w 11034"/>
                <a:gd name="T53" fmla="*/ 219 h 6723"/>
                <a:gd name="T54" fmla="*/ 3428 w 11034"/>
                <a:gd name="T55" fmla="*/ 225 h 6723"/>
                <a:gd name="T56" fmla="*/ 3419 w 11034"/>
                <a:gd name="T57" fmla="*/ 237 h 6723"/>
                <a:gd name="T58" fmla="*/ 3416 w 11034"/>
                <a:gd name="T59" fmla="*/ 243 h 6723"/>
                <a:gd name="T60" fmla="*/ 3416 w 11034"/>
                <a:gd name="T61" fmla="*/ 258 h 6723"/>
                <a:gd name="T62" fmla="*/ 4006 w 11034"/>
                <a:gd name="T63" fmla="*/ 1157 h 6723"/>
                <a:gd name="T64" fmla="*/ 4015 w 11034"/>
                <a:gd name="T65" fmla="*/ 1166 h 6723"/>
                <a:gd name="T66" fmla="*/ 4027 w 11034"/>
                <a:gd name="T67" fmla="*/ 1169 h 6723"/>
                <a:gd name="T68" fmla="*/ 4051 w 11034"/>
                <a:gd name="T69" fmla="*/ 1163 h 6723"/>
                <a:gd name="T70" fmla="*/ 5348 w 11034"/>
                <a:gd name="T71" fmla="*/ 6 h 6723"/>
                <a:gd name="T72" fmla="*/ 3503 w 11034"/>
                <a:gd name="T73" fmla="*/ 276 h 6723"/>
                <a:gd name="T74" fmla="*/ 7638 w 11034"/>
                <a:gd name="T75" fmla="*/ 1795 h 6723"/>
                <a:gd name="T76" fmla="*/ 7647 w 11034"/>
                <a:gd name="T77" fmla="*/ 1801 h 6723"/>
                <a:gd name="T78" fmla="*/ 10877 w 11034"/>
                <a:gd name="T79" fmla="*/ 2002 h 6723"/>
                <a:gd name="T80" fmla="*/ 5376 w 11034"/>
                <a:gd name="T81" fmla="*/ 2502 h 6723"/>
                <a:gd name="T82" fmla="*/ 5360 w 11034"/>
                <a:gd name="T83" fmla="*/ 2505 h 6723"/>
                <a:gd name="T84" fmla="*/ 2906 w 11034"/>
                <a:gd name="T85" fmla="*/ 4600 h 6723"/>
                <a:gd name="T86" fmla="*/ 26 w 11034"/>
                <a:gd name="T87" fmla="*/ 4804 h 6723"/>
                <a:gd name="T88" fmla="*/ 8 w 11034"/>
                <a:gd name="T89" fmla="*/ 4813 h 6723"/>
                <a:gd name="T90" fmla="*/ 0 w 11034"/>
                <a:gd name="T91" fmla="*/ 4828 h 6723"/>
                <a:gd name="T92" fmla="*/ 0 w 11034"/>
                <a:gd name="T93" fmla="*/ 4840 h 6723"/>
                <a:gd name="T94" fmla="*/ 5 w 11034"/>
                <a:gd name="T95" fmla="*/ 4858 h 6723"/>
                <a:gd name="T96" fmla="*/ 3278 w 11034"/>
                <a:gd name="T97" fmla="*/ 6719 h 6723"/>
                <a:gd name="T98" fmla="*/ 3287 w 11034"/>
                <a:gd name="T99" fmla="*/ 6722 h 6723"/>
                <a:gd name="T100" fmla="*/ 3305 w 11034"/>
                <a:gd name="T101" fmla="*/ 6722 h 6723"/>
                <a:gd name="T102" fmla="*/ 3311 w 11034"/>
                <a:gd name="T103" fmla="*/ 6715 h 6723"/>
                <a:gd name="T104" fmla="*/ 3323 w 11034"/>
                <a:gd name="T105" fmla="*/ 6704 h 6723"/>
                <a:gd name="T106" fmla="*/ 3326 w 11034"/>
                <a:gd name="T107" fmla="*/ 6686 h 6723"/>
                <a:gd name="T108" fmla="*/ 5675 w 11034"/>
                <a:gd name="T109" fmla="*/ 5181 h 6723"/>
                <a:gd name="T110" fmla="*/ 5690 w 11034"/>
                <a:gd name="T111" fmla="*/ 5181 h 6723"/>
                <a:gd name="T112" fmla="*/ 5702 w 11034"/>
                <a:gd name="T113" fmla="*/ 5175 h 6723"/>
                <a:gd name="T114" fmla="*/ 5711 w 11034"/>
                <a:gd name="T115" fmla="*/ 5148 h 6723"/>
                <a:gd name="T116" fmla="*/ 7108 w 11034"/>
                <a:gd name="T117" fmla="*/ 4807 h 6723"/>
                <a:gd name="T118" fmla="*/ 7119 w 11034"/>
                <a:gd name="T119" fmla="*/ 4816 h 6723"/>
                <a:gd name="T120" fmla="*/ 7131 w 11034"/>
                <a:gd name="T121" fmla="*/ 4818 h 6723"/>
                <a:gd name="T122" fmla="*/ 7155 w 11034"/>
                <a:gd name="T123" fmla="*/ 4807 h 6723"/>
                <a:gd name="T124" fmla="*/ 8570 w 11034"/>
                <a:gd name="T125" fmla="*/ 3075 h 6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034" h="6723">
                  <a:moveTo>
                    <a:pt x="8570" y="3075"/>
                  </a:moveTo>
                  <a:lnTo>
                    <a:pt x="7134" y="4738"/>
                  </a:lnTo>
                  <a:lnTo>
                    <a:pt x="5384" y="2574"/>
                  </a:lnTo>
                  <a:lnTo>
                    <a:pt x="5384" y="2574"/>
                  </a:lnTo>
                  <a:lnTo>
                    <a:pt x="5376" y="2568"/>
                  </a:lnTo>
                  <a:lnTo>
                    <a:pt x="5366" y="2565"/>
                  </a:lnTo>
                  <a:lnTo>
                    <a:pt x="5358" y="2562"/>
                  </a:lnTo>
                  <a:lnTo>
                    <a:pt x="5348" y="2565"/>
                  </a:lnTo>
                  <a:lnTo>
                    <a:pt x="5348" y="2565"/>
                  </a:lnTo>
                  <a:lnTo>
                    <a:pt x="5340" y="2571"/>
                  </a:lnTo>
                  <a:lnTo>
                    <a:pt x="5333" y="2580"/>
                  </a:lnTo>
                  <a:lnTo>
                    <a:pt x="5330" y="2589"/>
                  </a:lnTo>
                  <a:lnTo>
                    <a:pt x="5327" y="2598"/>
                  </a:lnTo>
                  <a:lnTo>
                    <a:pt x="5645" y="5112"/>
                  </a:lnTo>
                  <a:lnTo>
                    <a:pt x="2924" y="4597"/>
                  </a:lnTo>
                  <a:lnTo>
                    <a:pt x="2924" y="4597"/>
                  </a:lnTo>
                  <a:lnTo>
                    <a:pt x="2918" y="4597"/>
                  </a:lnTo>
                  <a:lnTo>
                    <a:pt x="2909" y="4600"/>
                  </a:lnTo>
                  <a:lnTo>
                    <a:pt x="2903" y="4603"/>
                  </a:lnTo>
                  <a:lnTo>
                    <a:pt x="2897" y="4606"/>
                  </a:lnTo>
                  <a:lnTo>
                    <a:pt x="2897" y="4606"/>
                  </a:lnTo>
                  <a:lnTo>
                    <a:pt x="2891" y="4612"/>
                  </a:lnTo>
                  <a:lnTo>
                    <a:pt x="2888" y="4621"/>
                  </a:lnTo>
                  <a:lnTo>
                    <a:pt x="2888" y="4627"/>
                  </a:lnTo>
                  <a:lnTo>
                    <a:pt x="2888" y="4636"/>
                  </a:lnTo>
                  <a:lnTo>
                    <a:pt x="3251" y="6632"/>
                  </a:lnTo>
                  <a:lnTo>
                    <a:pt x="135" y="4861"/>
                  </a:lnTo>
                  <a:lnTo>
                    <a:pt x="2921" y="4660"/>
                  </a:lnTo>
                  <a:lnTo>
                    <a:pt x="2921" y="4660"/>
                  </a:lnTo>
                  <a:lnTo>
                    <a:pt x="2930" y="4657"/>
                  </a:lnTo>
                  <a:lnTo>
                    <a:pt x="2939" y="4654"/>
                  </a:lnTo>
                  <a:lnTo>
                    <a:pt x="5378" y="2568"/>
                  </a:lnTo>
                  <a:lnTo>
                    <a:pt x="8588" y="3126"/>
                  </a:lnTo>
                  <a:lnTo>
                    <a:pt x="8588" y="3126"/>
                  </a:lnTo>
                  <a:lnTo>
                    <a:pt x="8597" y="3126"/>
                  </a:lnTo>
                  <a:lnTo>
                    <a:pt x="8606" y="3126"/>
                  </a:lnTo>
                  <a:lnTo>
                    <a:pt x="11015" y="2008"/>
                  </a:lnTo>
                  <a:lnTo>
                    <a:pt x="11015" y="2008"/>
                  </a:lnTo>
                  <a:lnTo>
                    <a:pt x="11024" y="2002"/>
                  </a:lnTo>
                  <a:lnTo>
                    <a:pt x="11030" y="1993"/>
                  </a:lnTo>
                  <a:lnTo>
                    <a:pt x="11033" y="1984"/>
                  </a:lnTo>
                  <a:lnTo>
                    <a:pt x="11033" y="1975"/>
                  </a:lnTo>
                  <a:lnTo>
                    <a:pt x="11033" y="1975"/>
                  </a:lnTo>
                  <a:lnTo>
                    <a:pt x="11030" y="1963"/>
                  </a:lnTo>
                  <a:lnTo>
                    <a:pt x="11021" y="1957"/>
                  </a:lnTo>
                  <a:lnTo>
                    <a:pt x="11015" y="1951"/>
                  </a:lnTo>
                  <a:lnTo>
                    <a:pt x="11003" y="1948"/>
                  </a:lnTo>
                  <a:lnTo>
                    <a:pt x="7668" y="1738"/>
                  </a:lnTo>
                  <a:lnTo>
                    <a:pt x="5387" y="6"/>
                  </a:lnTo>
                  <a:lnTo>
                    <a:pt x="5387" y="6"/>
                  </a:lnTo>
                  <a:lnTo>
                    <a:pt x="5378" y="0"/>
                  </a:lnTo>
                  <a:lnTo>
                    <a:pt x="5366" y="0"/>
                  </a:lnTo>
                  <a:lnTo>
                    <a:pt x="3442" y="219"/>
                  </a:lnTo>
                  <a:lnTo>
                    <a:pt x="3442" y="219"/>
                  </a:lnTo>
                  <a:lnTo>
                    <a:pt x="3437" y="219"/>
                  </a:lnTo>
                  <a:lnTo>
                    <a:pt x="3428" y="225"/>
                  </a:lnTo>
                  <a:lnTo>
                    <a:pt x="3422" y="228"/>
                  </a:lnTo>
                  <a:lnTo>
                    <a:pt x="3419" y="237"/>
                  </a:lnTo>
                  <a:lnTo>
                    <a:pt x="3419" y="237"/>
                  </a:lnTo>
                  <a:lnTo>
                    <a:pt x="3416" y="243"/>
                  </a:lnTo>
                  <a:lnTo>
                    <a:pt x="3416" y="252"/>
                  </a:lnTo>
                  <a:lnTo>
                    <a:pt x="3416" y="258"/>
                  </a:lnTo>
                  <a:lnTo>
                    <a:pt x="3422" y="267"/>
                  </a:lnTo>
                  <a:lnTo>
                    <a:pt x="4006" y="1157"/>
                  </a:lnTo>
                  <a:lnTo>
                    <a:pt x="4006" y="1157"/>
                  </a:lnTo>
                  <a:lnTo>
                    <a:pt x="4015" y="1166"/>
                  </a:lnTo>
                  <a:lnTo>
                    <a:pt x="4027" y="1169"/>
                  </a:lnTo>
                  <a:lnTo>
                    <a:pt x="4027" y="1169"/>
                  </a:lnTo>
                  <a:lnTo>
                    <a:pt x="4042" y="1169"/>
                  </a:lnTo>
                  <a:lnTo>
                    <a:pt x="4051" y="1163"/>
                  </a:lnTo>
                  <a:lnTo>
                    <a:pt x="5391" y="54"/>
                  </a:lnTo>
                  <a:lnTo>
                    <a:pt x="5348" y="6"/>
                  </a:lnTo>
                  <a:lnTo>
                    <a:pt x="4039" y="1091"/>
                  </a:lnTo>
                  <a:lnTo>
                    <a:pt x="3503" y="276"/>
                  </a:lnTo>
                  <a:lnTo>
                    <a:pt x="5360" y="63"/>
                  </a:lnTo>
                  <a:lnTo>
                    <a:pt x="7638" y="1795"/>
                  </a:lnTo>
                  <a:lnTo>
                    <a:pt x="7638" y="1795"/>
                  </a:lnTo>
                  <a:lnTo>
                    <a:pt x="7647" y="1801"/>
                  </a:lnTo>
                  <a:lnTo>
                    <a:pt x="7656" y="1801"/>
                  </a:lnTo>
                  <a:lnTo>
                    <a:pt x="10877" y="2002"/>
                  </a:lnTo>
                  <a:lnTo>
                    <a:pt x="8588" y="3063"/>
                  </a:lnTo>
                  <a:lnTo>
                    <a:pt x="5376" y="2502"/>
                  </a:lnTo>
                  <a:lnTo>
                    <a:pt x="5376" y="2502"/>
                  </a:lnTo>
                  <a:lnTo>
                    <a:pt x="5360" y="2505"/>
                  </a:lnTo>
                  <a:lnTo>
                    <a:pt x="5348" y="2511"/>
                  </a:lnTo>
                  <a:lnTo>
                    <a:pt x="2906" y="4600"/>
                  </a:lnTo>
                  <a:lnTo>
                    <a:pt x="26" y="4804"/>
                  </a:lnTo>
                  <a:lnTo>
                    <a:pt x="26" y="4804"/>
                  </a:lnTo>
                  <a:lnTo>
                    <a:pt x="18" y="4807"/>
                  </a:lnTo>
                  <a:lnTo>
                    <a:pt x="8" y="4813"/>
                  </a:lnTo>
                  <a:lnTo>
                    <a:pt x="3" y="4818"/>
                  </a:lnTo>
                  <a:lnTo>
                    <a:pt x="0" y="4828"/>
                  </a:lnTo>
                  <a:lnTo>
                    <a:pt x="0" y="4828"/>
                  </a:lnTo>
                  <a:lnTo>
                    <a:pt x="0" y="4840"/>
                  </a:lnTo>
                  <a:lnTo>
                    <a:pt x="0" y="4849"/>
                  </a:lnTo>
                  <a:lnTo>
                    <a:pt x="5" y="4858"/>
                  </a:lnTo>
                  <a:lnTo>
                    <a:pt x="15" y="4864"/>
                  </a:lnTo>
                  <a:lnTo>
                    <a:pt x="3278" y="6719"/>
                  </a:lnTo>
                  <a:lnTo>
                    <a:pt x="3278" y="6719"/>
                  </a:lnTo>
                  <a:lnTo>
                    <a:pt x="3287" y="6722"/>
                  </a:lnTo>
                  <a:lnTo>
                    <a:pt x="3296" y="6722"/>
                  </a:lnTo>
                  <a:lnTo>
                    <a:pt x="3305" y="6722"/>
                  </a:lnTo>
                  <a:lnTo>
                    <a:pt x="3311" y="6715"/>
                  </a:lnTo>
                  <a:lnTo>
                    <a:pt x="3311" y="6715"/>
                  </a:lnTo>
                  <a:lnTo>
                    <a:pt x="3317" y="6709"/>
                  </a:lnTo>
                  <a:lnTo>
                    <a:pt x="3323" y="6704"/>
                  </a:lnTo>
                  <a:lnTo>
                    <a:pt x="3326" y="6694"/>
                  </a:lnTo>
                  <a:lnTo>
                    <a:pt x="3326" y="6686"/>
                  </a:lnTo>
                  <a:lnTo>
                    <a:pt x="2957" y="4669"/>
                  </a:lnTo>
                  <a:lnTo>
                    <a:pt x="5675" y="5181"/>
                  </a:lnTo>
                  <a:lnTo>
                    <a:pt x="5675" y="5181"/>
                  </a:lnTo>
                  <a:lnTo>
                    <a:pt x="5690" y="5181"/>
                  </a:lnTo>
                  <a:lnTo>
                    <a:pt x="5702" y="5175"/>
                  </a:lnTo>
                  <a:lnTo>
                    <a:pt x="5702" y="5175"/>
                  </a:lnTo>
                  <a:lnTo>
                    <a:pt x="5711" y="5163"/>
                  </a:lnTo>
                  <a:lnTo>
                    <a:pt x="5711" y="5148"/>
                  </a:lnTo>
                  <a:lnTo>
                    <a:pt x="5405" y="2700"/>
                  </a:lnTo>
                  <a:lnTo>
                    <a:pt x="7108" y="4807"/>
                  </a:lnTo>
                  <a:lnTo>
                    <a:pt x="7108" y="4807"/>
                  </a:lnTo>
                  <a:lnTo>
                    <a:pt x="7119" y="4816"/>
                  </a:lnTo>
                  <a:lnTo>
                    <a:pt x="7131" y="4818"/>
                  </a:lnTo>
                  <a:lnTo>
                    <a:pt x="7131" y="4818"/>
                  </a:lnTo>
                  <a:lnTo>
                    <a:pt x="7146" y="4816"/>
                  </a:lnTo>
                  <a:lnTo>
                    <a:pt x="7155" y="4807"/>
                  </a:lnTo>
                  <a:lnTo>
                    <a:pt x="8615" y="3117"/>
                  </a:lnTo>
                  <a:lnTo>
                    <a:pt x="8570" y="3075"/>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 name="Freeform 9"/>
            <p:cNvSpPr>
              <a:spLocks noChangeArrowheads="1"/>
            </p:cNvSpPr>
            <p:nvPr/>
          </p:nvSpPr>
          <p:spPr bwMode="auto">
            <a:xfrm>
              <a:off x="8051799" y="2616199"/>
              <a:ext cx="1057275" cy="1152525"/>
            </a:xfrm>
            <a:custGeom>
              <a:avLst/>
              <a:gdLst>
                <a:gd name="T0" fmla="*/ 2877 w 2938"/>
                <a:gd name="T1" fmla="*/ 188 h 3203"/>
                <a:gd name="T2" fmla="*/ 1796 w 2938"/>
                <a:gd name="T3" fmla="*/ 3128 h 3203"/>
                <a:gd name="T4" fmla="*/ 156 w 2938"/>
                <a:gd name="T5" fmla="*/ 2391 h 3203"/>
                <a:gd name="T6" fmla="*/ 162 w 2938"/>
                <a:gd name="T7" fmla="*/ 2265 h 3203"/>
                <a:gd name="T8" fmla="*/ 162 w 2938"/>
                <a:gd name="T9" fmla="*/ 2262 h 3203"/>
                <a:gd name="T10" fmla="*/ 63 w 2938"/>
                <a:gd name="T11" fmla="*/ 0 h 3203"/>
                <a:gd name="T12" fmla="*/ 0 w 2938"/>
                <a:gd name="T13" fmla="*/ 3 h 3203"/>
                <a:gd name="T14" fmla="*/ 99 w 2938"/>
                <a:gd name="T15" fmla="*/ 2265 h 3203"/>
                <a:gd name="T16" fmla="*/ 93 w 2938"/>
                <a:gd name="T17" fmla="*/ 2412 h 3203"/>
                <a:gd name="T18" fmla="*/ 93 w 2938"/>
                <a:gd name="T19" fmla="*/ 2412 h 3203"/>
                <a:gd name="T20" fmla="*/ 93 w 2938"/>
                <a:gd name="T21" fmla="*/ 2421 h 3203"/>
                <a:gd name="T22" fmla="*/ 96 w 2938"/>
                <a:gd name="T23" fmla="*/ 2430 h 3203"/>
                <a:gd name="T24" fmla="*/ 102 w 2938"/>
                <a:gd name="T25" fmla="*/ 2436 h 3203"/>
                <a:gd name="T26" fmla="*/ 111 w 2938"/>
                <a:gd name="T27" fmla="*/ 2442 h 3203"/>
                <a:gd name="T28" fmla="*/ 1801 w 2938"/>
                <a:gd name="T29" fmla="*/ 3200 h 3203"/>
                <a:gd name="T30" fmla="*/ 1801 w 2938"/>
                <a:gd name="T31" fmla="*/ 3200 h 3203"/>
                <a:gd name="T32" fmla="*/ 1814 w 2938"/>
                <a:gd name="T33" fmla="*/ 3202 h 3203"/>
                <a:gd name="T34" fmla="*/ 1825 w 2938"/>
                <a:gd name="T35" fmla="*/ 3200 h 3203"/>
                <a:gd name="T36" fmla="*/ 1825 w 2938"/>
                <a:gd name="T37" fmla="*/ 3200 h 3203"/>
                <a:gd name="T38" fmla="*/ 1834 w 2938"/>
                <a:gd name="T39" fmla="*/ 3194 h 3203"/>
                <a:gd name="T40" fmla="*/ 1843 w 2938"/>
                <a:gd name="T41" fmla="*/ 3182 h 3203"/>
                <a:gd name="T42" fmla="*/ 2937 w 2938"/>
                <a:gd name="T43" fmla="*/ 209 h 3203"/>
                <a:gd name="T44" fmla="*/ 2877 w 2938"/>
                <a:gd name="T45" fmla="*/ 188 h 3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38" h="3203">
                  <a:moveTo>
                    <a:pt x="2877" y="188"/>
                  </a:moveTo>
                  <a:lnTo>
                    <a:pt x="1796" y="3128"/>
                  </a:lnTo>
                  <a:lnTo>
                    <a:pt x="156" y="2391"/>
                  </a:lnTo>
                  <a:lnTo>
                    <a:pt x="162" y="2265"/>
                  </a:lnTo>
                  <a:lnTo>
                    <a:pt x="162" y="2262"/>
                  </a:lnTo>
                  <a:lnTo>
                    <a:pt x="63" y="0"/>
                  </a:lnTo>
                  <a:lnTo>
                    <a:pt x="0" y="3"/>
                  </a:lnTo>
                  <a:lnTo>
                    <a:pt x="99" y="2265"/>
                  </a:lnTo>
                  <a:lnTo>
                    <a:pt x="93" y="2412"/>
                  </a:lnTo>
                  <a:lnTo>
                    <a:pt x="93" y="2412"/>
                  </a:lnTo>
                  <a:lnTo>
                    <a:pt x="93" y="2421"/>
                  </a:lnTo>
                  <a:lnTo>
                    <a:pt x="96" y="2430"/>
                  </a:lnTo>
                  <a:lnTo>
                    <a:pt x="102" y="2436"/>
                  </a:lnTo>
                  <a:lnTo>
                    <a:pt x="111" y="2442"/>
                  </a:lnTo>
                  <a:lnTo>
                    <a:pt x="1801" y="3200"/>
                  </a:lnTo>
                  <a:lnTo>
                    <a:pt x="1801" y="3200"/>
                  </a:lnTo>
                  <a:lnTo>
                    <a:pt x="1814" y="3202"/>
                  </a:lnTo>
                  <a:lnTo>
                    <a:pt x="1825" y="3200"/>
                  </a:lnTo>
                  <a:lnTo>
                    <a:pt x="1825" y="3200"/>
                  </a:lnTo>
                  <a:lnTo>
                    <a:pt x="1834" y="3194"/>
                  </a:lnTo>
                  <a:lnTo>
                    <a:pt x="1843" y="3182"/>
                  </a:lnTo>
                  <a:lnTo>
                    <a:pt x="2937" y="209"/>
                  </a:lnTo>
                  <a:lnTo>
                    <a:pt x="2877" y="18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 name="Freeform 10"/>
            <p:cNvSpPr>
              <a:spLocks noChangeArrowheads="1"/>
            </p:cNvSpPr>
            <p:nvPr/>
          </p:nvSpPr>
          <p:spPr bwMode="auto">
            <a:xfrm>
              <a:off x="5715000" y="2676524"/>
              <a:ext cx="4071938" cy="2093912"/>
            </a:xfrm>
            <a:custGeom>
              <a:avLst/>
              <a:gdLst>
                <a:gd name="T0" fmla="*/ 5819 w 11313"/>
                <a:gd name="T1" fmla="*/ 4329 h 5817"/>
                <a:gd name="T2" fmla="*/ 3152 w 11313"/>
                <a:gd name="T3" fmla="*/ 3931 h 5817"/>
                <a:gd name="T4" fmla="*/ 3137 w 11313"/>
                <a:gd name="T5" fmla="*/ 3931 h 5817"/>
                <a:gd name="T6" fmla="*/ 3125 w 11313"/>
                <a:gd name="T7" fmla="*/ 3940 h 5817"/>
                <a:gd name="T8" fmla="*/ 3119 w 11313"/>
                <a:gd name="T9" fmla="*/ 3946 h 5817"/>
                <a:gd name="T10" fmla="*/ 3116 w 11313"/>
                <a:gd name="T11" fmla="*/ 3961 h 5817"/>
                <a:gd name="T12" fmla="*/ 3581 w 11313"/>
                <a:gd name="T13" fmla="*/ 5723 h 5817"/>
                <a:gd name="T14" fmla="*/ 3149 w 11313"/>
                <a:gd name="T15" fmla="*/ 3994 h 5817"/>
                <a:gd name="T16" fmla="*/ 3161 w 11313"/>
                <a:gd name="T17" fmla="*/ 3991 h 5817"/>
                <a:gd name="T18" fmla="*/ 4639 w 11313"/>
                <a:gd name="T19" fmla="*/ 2263 h 5817"/>
                <a:gd name="T20" fmla="*/ 6613 w 11313"/>
                <a:gd name="T21" fmla="*/ 2278 h 5817"/>
                <a:gd name="T22" fmla="*/ 6634 w 11313"/>
                <a:gd name="T23" fmla="*/ 2269 h 5817"/>
                <a:gd name="T24" fmla="*/ 11300 w 11313"/>
                <a:gd name="T25" fmla="*/ 396 h 5817"/>
                <a:gd name="T26" fmla="*/ 9403 w 11313"/>
                <a:gd name="T27" fmla="*/ 0 h 5817"/>
                <a:gd name="T28" fmla="*/ 9388 w 11313"/>
                <a:gd name="T29" fmla="*/ 0 h 5817"/>
                <a:gd name="T30" fmla="*/ 6604 w 11313"/>
                <a:gd name="T31" fmla="*/ 2215 h 5817"/>
                <a:gd name="T32" fmla="*/ 4627 w 11313"/>
                <a:gd name="T33" fmla="*/ 2200 h 5817"/>
                <a:gd name="T34" fmla="*/ 4603 w 11313"/>
                <a:gd name="T35" fmla="*/ 2212 h 5817"/>
                <a:gd name="T36" fmla="*/ 33 w 11313"/>
                <a:gd name="T37" fmla="*/ 3916 h 5817"/>
                <a:gd name="T38" fmla="*/ 21 w 11313"/>
                <a:gd name="T39" fmla="*/ 3919 h 5817"/>
                <a:gd name="T40" fmla="*/ 6 w 11313"/>
                <a:gd name="T41" fmla="*/ 3931 h 5817"/>
                <a:gd name="T42" fmla="*/ 0 w 11313"/>
                <a:gd name="T43" fmla="*/ 3940 h 5817"/>
                <a:gd name="T44" fmla="*/ 3 w 11313"/>
                <a:gd name="T45" fmla="*/ 3961 h 5817"/>
                <a:gd name="T46" fmla="*/ 18 w 11313"/>
                <a:gd name="T47" fmla="*/ 3976 h 5817"/>
                <a:gd name="T48" fmla="*/ 3614 w 11313"/>
                <a:gd name="T49" fmla="*/ 5813 h 5817"/>
                <a:gd name="T50" fmla="*/ 3632 w 11313"/>
                <a:gd name="T51" fmla="*/ 5816 h 5817"/>
                <a:gd name="T52" fmla="*/ 3647 w 11313"/>
                <a:gd name="T53" fmla="*/ 5807 h 5817"/>
                <a:gd name="T54" fmla="*/ 3653 w 11313"/>
                <a:gd name="T55" fmla="*/ 5801 h 5817"/>
                <a:gd name="T56" fmla="*/ 3659 w 11313"/>
                <a:gd name="T57" fmla="*/ 5786 h 5817"/>
                <a:gd name="T58" fmla="*/ 3191 w 11313"/>
                <a:gd name="T59" fmla="*/ 4000 h 5817"/>
                <a:gd name="T60" fmla="*/ 5876 w 11313"/>
                <a:gd name="T61" fmla="*/ 4401 h 5817"/>
                <a:gd name="T62" fmla="*/ 5891 w 11313"/>
                <a:gd name="T63" fmla="*/ 4398 h 5817"/>
                <a:gd name="T64" fmla="*/ 5906 w 11313"/>
                <a:gd name="T65" fmla="*/ 4386 h 5817"/>
                <a:gd name="T66" fmla="*/ 5909 w 11313"/>
                <a:gd name="T67" fmla="*/ 4380 h 5817"/>
                <a:gd name="T68" fmla="*/ 5909 w 11313"/>
                <a:gd name="T69" fmla="*/ 4362 h 5817"/>
                <a:gd name="T70" fmla="*/ 4653 w 11313"/>
                <a:gd name="T71" fmla="*/ 2215 h 5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313" h="5817">
                  <a:moveTo>
                    <a:pt x="4597" y="2248"/>
                  </a:moveTo>
                  <a:lnTo>
                    <a:pt x="5819" y="4329"/>
                  </a:lnTo>
                  <a:lnTo>
                    <a:pt x="3152" y="3931"/>
                  </a:lnTo>
                  <a:lnTo>
                    <a:pt x="3152" y="3931"/>
                  </a:lnTo>
                  <a:lnTo>
                    <a:pt x="3146" y="3931"/>
                  </a:lnTo>
                  <a:lnTo>
                    <a:pt x="3137" y="3931"/>
                  </a:lnTo>
                  <a:lnTo>
                    <a:pt x="3131" y="3934"/>
                  </a:lnTo>
                  <a:lnTo>
                    <a:pt x="3125" y="3940"/>
                  </a:lnTo>
                  <a:lnTo>
                    <a:pt x="3125" y="3940"/>
                  </a:lnTo>
                  <a:lnTo>
                    <a:pt x="3119" y="3946"/>
                  </a:lnTo>
                  <a:lnTo>
                    <a:pt x="3116" y="3955"/>
                  </a:lnTo>
                  <a:lnTo>
                    <a:pt x="3116" y="3961"/>
                  </a:lnTo>
                  <a:lnTo>
                    <a:pt x="3119" y="3970"/>
                  </a:lnTo>
                  <a:lnTo>
                    <a:pt x="3581" y="5723"/>
                  </a:lnTo>
                  <a:lnTo>
                    <a:pt x="162" y="3982"/>
                  </a:lnTo>
                  <a:lnTo>
                    <a:pt x="3149" y="3994"/>
                  </a:lnTo>
                  <a:lnTo>
                    <a:pt x="3149" y="3994"/>
                  </a:lnTo>
                  <a:lnTo>
                    <a:pt x="3161" y="3991"/>
                  </a:lnTo>
                  <a:lnTo>
                    <a:pt x="3173" y="3982"/>
                  </a:lnTo>
                  <a:lnTo>
                    <a:pt x="4639" y="2263"/>
                  </a:lnTo>
                  <a:lnTo>
                    <a:pt x="6613" y="2278"/>
                  </a:lnTo>
                  <a:lnTo>
                    <a:pt x="6613" y="2278"/>
                  </a:lnTo>
                  <a:lnTo>
                    <a:pt x="6625" y="2275"/>
                  </a:lnTo>
                  <a:lnTo>
                    <a:pt x="6634" y="2269"/>
                  </a:lnTo>
                  <a:lnTo>
                    <a:pt x="9406" y="66"/>
                  </a:lnTo>
                  <a:lnTo>
                    <a:pt x="11300" y="396"/>
                  </a:lnTo>
                  <a:lnTo>
                    <a:pt x="11312" y="333"/>
                  </a:lnTo>
                  <a:lnTo>
                    <a:pt x="9403" y="0"/>
                  </a:lnTo>
                  <a:lnTo>
                    <a:pt x="9403" y="0"/>
                  </a:lnTo>
                  <a:lnTo>
                    <a:pt x="9388" y="0"/>
                  </a:lnTo>
                  <a:lnTo>
                    <a:pt x="9376" y="6"/>
                  </a:lnTo>
                  <a:lnTo>
                    <a:pt x="6604" y="2215"/>
                  </a:lnTo>
                  <a:lnTo>
                    <a:pt x="4627" y="2200"/>
                  </a:lnTo>
                  <a:lnTo>
                    <a:pt x="4627" y="2200"/>
                  </a:lnTo>
                  <a:lnTo>
                    <a:pt x="4612" y="2203"/>
                  </a:lnTo>
                  <a:lnTo>
                    <a:pt x="4603" y="2212"/>
                  </a:lnTo>
                  <a:lnTo>
                    <a:pt x="3134" y="3931"/>
                  </a:lnTo>
                  <a:lnTo>
                    <a:pt x="33" y="3916"/>
                  </a:lnTo>
                  <a:lnTo>
                    <a:pt x="33" y="3916"/>
                  </a:lnTo>
                  <a:lnTo>
                    <a:pt x="21" y="3919"/>
                  </a:lnTo>
                  <a:lnTo>
                    <a:pt x="12" y="3925"/>
                  </a:lnTo>
                  <a:lnTo>
                    <a:pt x="6" y="3931"/>
                  </a:lnTo>
                  <a:lnTo>
                    <a:pt x="0" y="3940"/>
                  </a:lnTo>
                  <a:lnTo>
                    <a:pt x="0" y="3940"/>
                  </a:lnTo>
                  <a:lnTo>
                    <a:pt x="0" y="3952"/>
                  </a:lnTo>
                  <a:lnTo>
                    <a:pt x="3" y="3961"/>
                  </a:lnTo>
                  <a:lnTo>
                    <a:pt x="9" y="3970"/>
                  </a:lnTo>
                  <a:lnTo>
                    <a:pt x="18" y="3976"/>
                  </a:lnTo>
                  <a:lnTo>
                    <a:pt x="3614" y="5813"/>
                  </a:lnTo>
                  <a:lnTo>
                    <a:pt x="3614" y="5813"/>
                  </a:lnTo>
                  <a:lnTo>
                    <a:pt x="3623" y="5816"/>
                  </a:lnTo>
                  <a:lnTo>
                    <a:pt x="3632" y="5816"/>
                  </a:lnTo>
                  <a:lnTo>
                    <a:pt x="3641" y="5813"/>
                  </a:lnTo>
                  <a:lnTo>
                    <a:pt x="3647" y="5807"/>
                  </a:lnTo>
                  <a:lnTo>
                    <a:pt x="3647" y="5807"/>
                  </a:lnTo>
                  <a:lnTo>
                    <a:pt x="3653" y="5801"/>
                  </a:lnTo>
                  <a:lnTo>
                    <a:pt x="3659" y="5795"/>
                  </a:lnTo>
                  <a:lnTo>
                    <a:pt x="3659" y="5786"/>
                  </a:lnTo>
                  <a:lnTo>
                    <a:pt x="3659" y="5777"/>
                  </a:lnTo>
                  <a:lnTo>
                    <a:pt x="3191" y="4000"/>
                  </a:lnTo>
                  <a:lnTo>
                    <a:pt x="5876" y="4401"/>
                  </a:lnTo>
                  <a:lnTo>
                    <a:pt x="5876" y="4401"/>
                  </a:lnTo>
                  <a:lnTo>
                    <a:pt x="5885" y="4401"/>
                  </a:lnTo>
                  <a:lnTo>
                    <a:pt x="5891" y="4398"/>
                  </a:lnTo>
                  <a:lnTo>
                    <a:pt x="5900" y="4396"/>
                  </a:lnTo>
                  <a:lnTo>
                    <a:pt x="5906" y="4386"/>
                  </a:lnTo>
                  <a:lnTo>
                    <a:pt x="5906" y="4386"/>
                  </a:lnTo>
                  <a:lnTo>
                    <a:pt x="5909" y="4380"/>
                  </a:lnTo>
                  <a:lnTo>
                    <a:pt x="5912" y="4371"/>
                  </a:lnTo>
                  <a:lnTo>
                    <a:pt x="5909" y="4362"/>
                  </a:lnTo>
                  <a:lnTo>
                    <a:pt x="5906" y="4353"/>
                  </a:lnTo>
                  <a:lnTo>
                    <a:pt x="4653" y="2215"/>
                  </a:lnTo>
                  <a:lnTo>
                    <a:pt x="4597" y="224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 name="Freeform 11"/>
            <p:cNvSpPr>
              <a:spLocks noChangeArrowheads="1"/>
            </p:cNvSpPr>
            <p:nvPr/>
          </p:nvSpPr>
          <p:spPr bwMode="auto">
            <a:xfrm>
              <a:off x="8863013" y="4249737"/>
              <a:ext cx="890587" cy="706437"/>
            </a:xfrm>
            <a:custGeom>
              <a:avLst/>
              <a:gdLst>
                <a:gd name="T0" fmla="*/ 2448 w 2473"/>
                <a:gd name="T1" fmla="*/ 873 h 1961"/>
                <a:gd name="T2" fmla="*/ 66 w 2473"/>
                <a:gd name="T3" fmla="*/ 1879 h 1961"/>
                <a:gd name="T4" fmla="*/ 219 w 2473"/>
                <a:gd name="T5" fmla="*/ 7 h 1961"/>
                <a:gd name="T6" fmla="*/ 156 w 2473"/>
                <a:gd name="T7" fmla="*/ 0 h 1961"/>
                <a:gd name="T8" fmla="*/ 0 w 2473"/>
                <a:gd name="T9" fmla="*/ 1927 h 1961"/>
                <a:gd name="T10" fmla="*/ 0 w 2473"/>
                <a:gd name="T11" fmla="*/ 1927 h 1961"/>
                <a:gd name="T12" fmla="*/ 0 w 2473"/>
                <a:gd name="T13" fmla="*/ 1936 h 1961"/>
                <a:gd name="T14" fmla="*/ 3 w 2473"/>
                <a:gd name="T15" fmla="*/ 1942 h 1961"/>
                <a:gd name="T16" fmla="*/ 6 w 2473"/>
                <a:gd name="T17" fmla="*/ 1948 h 1961"/>
                <a:gd name="T18" fmla="*/ 12 w 2473"/>
                <a:gd name="T19" fmla="*/ 1954 h 1961"/>
                <a:gd name="T20" fmla="*/ 12 w 2473"/>
                <a:gd name="T21" fmla="*/ 1954 h 1961"/>
                <a:gd name="T22" fmla="*/ 21 w 2473"/>
                <a:gd name="T23" fmla="*/ 1960 h 1961"/>
                <a:gd name="T24" fmla="*/ 27 w 2473"/>
                <a:gd name="T25" fmla="*/ 1960 h 1961"/>
                <a:gd name="T26" fmla="*/ 36 w 2473"/>
                <a:gd name="T27" fmla="*/ 1960 h 1961"/>
                <a:gd name="T28" fmla="*/ 42 w 2473"/>
                <a:gd name="T29" fmla="*/ 1957 h 1961"/>
                <a:gd name="T30" fmla="*/ 2472 w 2473"/>
                <a:gd name="T31" fmla="*/ 932 h 1961"/>
                <a:gd name="T32" fmla="*/ 2448 w 2473"/>
                <a:gd name="T33" fmla="*/ 873 h 1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73" h="1961">
                  <a:moveTo>
                    <a:pt x="2448" y="873"/>
                  </a:moveTo>
                  <a:lnTo>
                    <a:pt x="66" y="1879"/>
                  </a:lnTo>
                  <a:lnTo>
                    <a:pt x="219" y="7"/>
                  </a:lnTo>
                  <a:lnTo>
                    <a:pt x="156" y="0"/>
                  </a:lnTo>
                  <a:lnTo>
                    <a:pt x="0" y="1927"/>
                  </a:lnTo>
                  <a:lnTo>
                    <a:pt x="0" y="1927"/>
                  </a:lnTo>
                  <a:lnTo>
                    <a:pt x="0" y="1936"/>
                  </a:lnTo>
                  <a:lnTo>
                    <a:pt x="3" y="1942"/>
                  </a:lnTo>
                  <a:lnTo>
                    <a:pt x="6" y="1948"/>
                  </a:lnTo>
                  <a:lnTo>
                    <a:pt x="12" y="1954"/>
                  </a:lnTo>
                  <a:lnTo>
                    <a:pt x="12" y="1954"/>
                  </a:lnTo>
                  <a:lnTo>
                    <a:pt x="21" y="1960"/>
                  </a:lnTo>
                  <a:lnTo>
                    <a:pt x="27" y="1960"/>
                  </a:lnTo>
                  <a:lnTo>
                    <a:pt x="36" y="1960"/>
                  </a:lnTo>
                  <a:lnTo>
                    <a:pt x="42" y="1957"/>
                  </a:lnTo>
                  <a:lnTo>
                    <a:pt x="2472" y="932"/>
                  </a:lnTo>
                  <a:lnTo>
                    <a:pt x="2448" y="87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 name="Freeform 12"/>
            <p:cNvSpPr>
              <a:spLocks noChangeArrowheads="1"/>
            </p:cNvSpPr>
            <p:nvPr/>
          </p:nvSpPr>
          <p:spPr bwMode="auto">
            <a:xfrm>
              <a:off x="5543550" y="2082799"/>
              <a:ext cx="4251325" cy="3300412"/>
            </a:xfrm>
            <a:custGeom>
              <a:avLst/>
              <a:gdLst>
                <a:gd name="T0" fmla="*/ 4106 w 11811"/>
                <a:gd name="T1" fmla="*/ 7401 h 9170"/>
                <a:gd name="T2" fmla="*/ 4079 w 11811"/>
                <a:gd name="T3" fmla="*/ 7410 h 9170"/>
                <a:gd name="T4" fmla="*/ 4070 w 11811"/>
                <a:gd name="T5" fmla="*/ 7434 h 9170"/>
                <a:gd name="T6" fmla="*/ 4103 w 11811"/>
                <a:gd name="T7" fmla="*/ 7464 h 9170"/>
                <a:gd name="T8" fmla="*/ 6371 w 11811"/>
                <a:gd name="T9" fmla="*/ 6046 h 9170"/>
                <a:gd name="T10" fmla="*/ 11564 w 11811"/>
                <a:gd name="T11" fmla="*/ 3668 h 9170"/>
                <a:gd name="T12" fmla="*/ 11576 w 11811"/>
                <a:gd name="T13" fmla="*/ 3650 h 9170"/>
                <a:gd name="T14" fmla="*/ 11570 w 11811"/>
                <a:gd name="T15" fmla="*/ 3623 h 9170"/>
                <a:gd name="T16" fmla="*/ 11786 w 11811"/>
                <a:gd name="T17" fmla="*/ 63 h 9170"/>
                <a:gd name="T18" fmla="*/ 11804 w 11811"/>
                <a:gd name="T19" fmla="*/ 48 h 9170"/>
                <a:gd name="T20" fmla="*/ 11804 w 11811"/>
                <a:gd name="T21" fmla="*/ 12 h 9170"/>
                <a:gd name="T22" fmla="*/ 11771 w 11811"/>
                <a:gd name="T23" fmla="*/ 0 h 9170"/>
                <a:gd name="T24" fmla="*/ 6985 w 11811"/>
                <a:gd name="T25" fmla="*/ 1451 h 9170"/>
                <a:gd name="T26" fmla="*/ 3147 w 11811"/>
                <a:gd name="T27" fmla="*/ 3353 h 9170"/>
                <a:gd name="T28" fmla="*/ 12 w 11811"/>
                <a:gd name="T29" fmla="*/ 3371 h 9170"/>
                <a:gd name="T30" fmla="*/ 0 w 11811"/>
                <a:gd name="T31" fmla="*/ 3399 h 9170"/>
                <a:gd name="T32" fmla="*/ 3605 w 11811"/>
                <a:gd name="T33" fmla="*/ 5636 h 9170"/>
                <a:gd name="T34" fmla="*/ 3632 w 11811"/>
                <a:gd name="T35" fmla="*/ 5639 h 9170"/>
                <a:gd name="T36" fmla="*/ 3650 w 11811"/>
                <a:gd name="T37" fmla="*/ 5621 h 9170"/>
                <a:gd name="T38" fmla="*/ 5091 w 11811"/>
                <a:gd name="T39" fmla="*/ 3911 h 9170"/>
                <a:gd name="T40" fmla="*/ 5116 w 11811"/>
                <a:gd name="T41" fmla="*/ 3905 h 9170"/>
                <a:gd name="T42" fmla="*/ 7063 w 11811"/>
                <a:gd name="T43" fmla="*/ 3911 h 9170"/>
                <a:gd name="T44" fmla="*/ 7084 w 11811"/>
                <a:gd name="T45" fmla="*/ 3923 h 9170"/>
                <a:gd name="T46" fmla="*/ 7105 w 11811"/>
                <a:gd name="T47" fmla="*/ 3920 h 9170"/>
                <a:gd name="T48" fmla="*/ 8738 w 11811"/>
                <a:gd name="T49" fmla="*/ 677 h 9170"/>
                <a:gd name="T50" fmla="*/ 5562 w 11811"/>
                <a:gd name="T51" fmla="*/ 1822 h 9170"/>
                <a:gd name="T52" fmla="*/ 5538 w 11811"/>
                <a:gd name="T53" fmla="*/ 1816 h 9170"/>
                <a:gd name="T54" fmla="*/ 5514 w 11811"/>
                <a:gd name="T55" fmla="*/ 1840 h 9170"/>
                <a:gd name="T56" fmla="*/ 3156 w 11811"/>
                <a:gd name="T57" fmla="*/ 3353 h 9170"/>
                <a:gd name="T58" fmla="*/ 3135 w 11811"/>
                <a:gd name="T59" fmla="*/ 3363 h 9170"/>
                <a:gd name="T60" fmla="*/ 3126 w 11811"/>
                <a:gd name="T61" fmla="*/ 3392 h 9170"/>
                <a:gd name="T62" fmla="*/ 3156 w 11811"/>
                <a:gd name="T63" fmla="*/ 3417 h 9170"/>
                <a:gd name="T64" fmla="*/ 7003 w 11811"/>
                <a:gd name="T65" fmla="*/ 1511 h 9170"/>
                <a:gd name="T66" fmla="*/ 11786 w 11811"/>
                <a:gd name="T67" fmla="*/ 63 h 9170"/>
                <a:gd name="T68" fmla="*/ 11804 w 11811"/>
                <a:gd name="T69" fmla="*/ 48 h 9170"/>
                <a:gd name="T70" fmla="*/ 11804 w 11811"/>
                <a:gd name="T71" fmla="*/ 12 h 9170"/>
                <a:gd name="T72" fmla="*/ 11771 w 11811"/>
                <a:gd name="T73" fmla="*/ 0 h 9170"/>
                <a:gd name="T74" fmla="*/ 8744 w 11811"/>
                <a:gd name="T75" fmla="*/ 669 h 9170"/>
                <a:gd name="T76" fmla="*/ 8735 w 11811"/>
                <a:gd name="T77" fmla="*/ 692 h 9170"/>
                <a:gd name="T78" fmla="*/ 9847 w 11811"/>
                <a:gd name="T79" fmla="*/ 1702 h 9170"/>
                <a:gd name="T80" fmla="*/ 8762 w 11811"/>
                <a:gd name="T81" fmla="*/ 4624 h 9170"/>
                <a:gd name="T82" fmla="*/ 1598 w 11811"/>
                <a:gd name="T83" fmla="*/ 7437 h 9170"/>
                <a:gd name="T84" fmla="*/ 1574 w 11811"/>
                <a:gd name="T85" fmla="*/ 7452 h 9170"/>
                <a:gd name="T86" fmla="*/ 1570 w 11811"/>
                <a:gd name="T87" fmla="*/ 7482 h 9170"/>
                <a:gd name="T88" fmla="*/ 4585 w 11811"/>
                <a:gd name="T89" fmla="*/ 9163 h 9170"/>
                <a:gd name="T90" fmla="*/ 4621 w 11811"/>
                <a:gd name="T91" fmla="*/ 9160 h 9170"/>
                <a:gd name="T92" fmla="*/ 4633 w 11811"/>
                <a:gd name="T93" fmla="*/ 9136 h 9170"/>
                <a:gd name="T94" fmla="*/ 6209 w 11811"/>
                <a:gd name="T95" fmla="*/ 7764 h 9170"/>
                <a:gd name="T96" fmla="*/ 6242 w 11811"/>
                <a:gd name="T97" fmla="*/ 7749 h 9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11" h="9170">
                  <a:moveTo>
                    <a:pt x="6323" y="6016"/>
                  </a:moveTo>
                  <a:lnTo>
                    <a:pt x="6185" y="7698"/>
                  </a:lnTo>
                  <a:lnTo>
                    <a:pt x="4106" y="7401"/>
                  </a:lnTo>
                  <a:lnTo>
                    <a:pt x="4106" y="7401"/>
                  </a:lnTo>
                  <a:lnTo>
                    <a:pt x="4097" y="7401"/>
                  </a:lnTo>
                  <a:lnTo>
                    <a:pt x="4091" y="7401"/>
                  </a:lnTo>
                  <a:lnTo>
                    <a:pt x="4085" y="7407"/>
                  </a:lnTo>
                  <a:lnTo>
                    <a:pt x="4079" y="7410"/>
                  </a:lnTo>
                  <a:lnTo>
                    <a:pt x="4079" y="7410"/>
                  </a:lnTo>
                  <a:lnTo>
                    <a:pt x="4073" y="7419"/>
                  </a:lnTo>
                  <a:lnTo>
                    <a:pt x="4070" y="7425"/>
                  </a:lnTo>
                  <a:lnTo>
                    <a:pt x="4070" y="7434"/>
                  </a:lnTo>
                  <a:lnTo>
                    <a:pt x="4073" y="7440"/>
                  </a:lnTo>
                  <a:lnTo>
                    <a:pt x="4549" y="9073"/>
                  </a:lnTo>
                  <a:lnTo>
                    <a:pt x="1718" y="7497"/>
                  </a:lnTo>
                  <a:lnTo>
                    <a:pt x="4103" y="7464"/>
                  </a:lnTo>
                  <a:lnTo>
                    <a:pt x="4103" y="7464"/>
                  </a:lnTo>
                  <a:lnTo>
                    <a:pt x="4112" y="7461"/>
                  </a:lnTo>
                  <a:lnTo>
                    <a:pt x="4118" y="7458"/>
                  </a:lnTo>
                  <a:lnTo>
                    <a:pt x="6371" y="6046"/>
                  </a:lnTo>
                  <a:lnTo>
                    <a:pt x="8789" y="4681"/>
                  </a:lnTo>
                  <a:lnTo>
                    <a:pt x="11555" y="3671"/>
                  </a:lnTo>
                  <a:lnTo>
                    <a:pt x="11555" y="3671"/>
                  </a:lnTo>
                  <a:lnTo>
                    <a:pt x="11564" y="3668"/>
                  </a:lnTo>
                  <a:lnTo>
                    <a:pt x="11570" y="3665"/>
                  </a:lnTo>
                  <a:lnTo>
                    <a:pt x="11573" y="3659"/>
                  </a:lnTo>
                  <a:lnTo>
                    <a:pt x="11576" y="3650"/>
                  </a:lnTo>
                  <a:lnTo>
                    <a:pt x="11576" y="3650"/>
                  </a:lnTo>
                  <a:lnTo>
                    <a:pt x="11576" y="3644"/>
                  </a:lnTo>
                  <a:lnTo>
                    <a:pt x="11576" y="3635"/>
                  </a:lnTo>
                  <a:lnTo>
                    <a:pt x="11573" y="3629"/>
                  </a:lnTo>
                  <a:lnTo>
                    <a:pt x="11570" y="3623"/>
                  </a:lnTo>
                  <a:lnTo>
                    <a:pt x="9895" y="1661"/>
                  </a:lnTo>
                  <a:lnTo>
                    <a:pt x="9892" y="1658"/>
                  </a:lnTo>
                  <a:lnTo>
                    <a:pt x="8834" y="710"/>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3" y="663"/>
                  </a:lnTo>
                  <a:lnTo>
                    <a:pt x="6985" y="1451"/>
                  </a:lnTo>
                  <a:lnTo>
                    <a:pt x="5535" y="1816"/>
                  </a:lnTo>
                  <a:lnTo>
                    <a:pt x="5535" y="1816"/>
                  </a:lnTo>
                  <a:lnTo>
                    <a:pt x="5526" y="1819"/>
                  </a:lnTo>
                  <a:lnTo>
                    <a:pt x="3147" y="3353"/>
                  </a:lnTo>
                  <a:lnTo>
                    <a:pt x="34" y="3366"/>
                  </a:lnTo>
                  <a:lnTo>
                    <a:pt x="34" y="3366"/>
                  </a:lnTo>
                  <a:lnTo>
                    <a:pt x="21" y="3368"/>
                  </a:lnTo>
                  <a:lnTo>
                    <a:pt x="12" y="3371"/>
                  </a:lnTo>
                  <a:lnTo>
                    <a:pt x="6" y="3378"/>
                  </a:lnTo>
                  <a:lnTo>
                    <a:pt x="3" y="3389"/>
                  </a:lnTo>
                  <a:lnTo>
                    <a:pt x="3" y="3389"/>
                  </a:lnTo>
                  <a:lnTo>
                    <a:pt x="0" y="3399"/>
                  </a:lnTo>
                  <a:lnTo>
                    <a:pt x="3" y="3407"/>
                  </a:lnTo>
                  <a:lnTo>
                    <a:pt x="9" y="3417"/>
                  </a:lnTo>
                  <a:lnTo>
                    <a:pt x="16" y="3422"/>
                  </a:lnTo>
                  <a:lnTo>
                    <a:pt x="3605" y="5636"/>
                  </a:lnTo>
                  <a:lnTo>
                    <a:pt x="3605" y="5636"/>
                  </a:lnTo>
                  <a:lnTo>
                    <a:pt x="3614" y="5639"/>
                  </a:lnTo>
                  <a:lnTo>
                    <a:pt x="3623" y="5642"/>
                  </a:lnTo>
                  <a:lnTo>
                    <a:pt x="3632" y="5639"/>
                  </a:lnTo>
                  <a:lnTo>
                    <a:pt x="3641" y="5636"/>
                  </a:lnTo>
                  <a:lnTo>
                    <a:pt x="3641" y="5636"/>
                  </a:lnTo>
                  <a:lnTo>
                    <a:pt x="3647" y="5630"/>
                  </a:lnTo>
                  <a:lnTo>
                    <a:pt x="3650" y="5621"/>
                  </a:lnTo>
                  <a:lnTo>
                    <a:pt x="3653" y="5612"/>
                  </a:lnTo>
                  <a:lnTo>
                    <a:pt x="3653" y="5603"/>
                  </a:lnTo>
                  <a:lnTo>
                    <a:pt x="3198" y="3428"/>
                  </a:lnTo>
                  <a:lnTo>
                    <a:pt x="5091" y="3911"/>
                  </a:lnTo>
                  <a:lnTo>
                    <a:pt x="5091" y="3911"/>
                  </a:lnTo>
                  <a:lnTo>
                    <a:pt x="5104" y="3911"/>
                  </a:lnTo>
                  <a:lnTo>
                    <a:pt x="5116" y="3905"/>
                  </a:lnTo>
                  <a:lnTo>
                    <a:pt x="5116" y="3905"/>
                  </a:lnTo>
                  <a:lnTo>
                    <a:pt x="5124" y="3896"/>
                  </a:lnTo>
                  <a:lnTo>
                    <a:pt x="5131" y="3887"/>
                  </a:lnTo>
                  <a:lnTo>
                    <a:pt x="5559" y="1921"/>
                  </a:lnTo>
                  <a:lnTo>
                    <a:pt x="7063" y="3911"/>
                  </a:lnTo>
                  <a:lnTo>
                    <a:pt x="7063" y="3911"/>
                  </a:lnTo>
                  <a:lnTo>
                    <a:pt x="7069" y="3917"/>
                  </a:lnTo>
                  <a:lnTo>
                    <a:pt x="7075" y="3923"/>
                  </a:lnTo>
                  <a:lnTo>
                    <a:pt x="7084" y="3923"/>
                  </a:lnTo>
                  <a:lnTo>
                    <a:pt x="7090" y="3926"/>
                  </a:lnTo>
                  <a:lnTo>
                    <a:pt x="7090" y="3926"/>
                  </a:lnTo>
                  <a:lnTo>
                    <a:pt x="7099" y="3923"/>
                  </a:lnTo>
                  <a:lnTo>
                    <a:pt x="7105" y="3920"/>
                  </a:lnTo>
                  <a:lnTo>
                    <a:pt x="7111" y="3914"/>
                  </a:lnTo>
                  <a:lnTo>
                    <a:pt x="7117" y="3908"/>
                  </a:lnTo>
                  <a:lnTo>
                    <a:pt x="8795" y="708"/>
                  </a:lnTo>
                  <a:lnTo>
                    <a:pt x="8738" y="677"/>
                  </a:lnTo>
                  <a:lnTo>
                    <a:pt x="7084" y="3836"/>
                  </a:lnTo>
                  <a:lnTo>
                    <a:pt x="5568" y="1828"/>
                  </a:lnTo>
                  <a:lnTo>
                    <a:pt x="5568" y="1828"/>
                  </a:lnTo>
                  <a:lnTo>
                    <a:pt x="5562" y="1822"/>
                  </a:lnTo>
                  <a:lnTo>
                    <a:pt x="5553" y="1816"/>
                  </a:lnTo>
                  <a:lnTo>
                    <a:pt x="5547" y="1816"/>
                  </a:lnTo>
                  <a:lnTo>
                    <a:pt x="5538" y="1816"/>
                  </a:lnTo>
                  <a:lnTo>
                    <a:pt x="5538" y="1816"/>
                  </a:lnTo>
                  <a:lnTo>
                    <a:pt x="5529" y="1819"/>
                  </a:lnTo>
                  <a:lnTo>
                    <a:pt x="5520" y="1825"/>
                  </a:lnTo>
                  <a:lnTo>
                    <a:pt x="5517" y="1831"/>
                  </a:lnTo>
                  <a:lnTo>
                    <a:pt x="5514" y="1840"/>
                  </a:lnTo>
                  <a:lnTo>
                    <a:pt x="5077" y="3842"/>
                  </a:lnTo>
                  <a:lnTo>
                    <a:pt x="3165" y="3356"/>
                  </a:lnTo>
                  <a:lnTo>
                    <a:pt x="3165" y="3356"/>
                  </a:lnTo>
                  <a:lnTo>
                    <a:pt x="3156" y="3353"/>
                  </a:lnTo>
                  <a:lnTo>
                    <a:pt x="3150" y="3356"/>
                  </a:lnTo>
                  <a:lnTo>
                    <a:pt x="3141" y="3360"/>
                  </a:lnTo>
                  <a:lnTo>
                    <a:pt x="3135" y="3363"/>
                  </a:lnTo>
                  <a:lnTo>
                    <a:pt x="3135" y="3363"/>
                  </a:lnTo>
                  <a:lnTo>
                    <a:pt x="3129" y="3368"/>
                  </a:lnTo>
                  <a:lnTo>
                    <a:pt x="3126" y="3378"/>
                  </a:lnTo>
                  <a:lnTo>
                    <a:pt x="3126" y="3384"/>
                  </a:lnTo>
                  <a:lnTo>
                    <a:pt x="3126" y="3392"/>
                  </a:lnTo>
                  <a:lnTo>
                    <a:pt x="3575" y="5543"/>
                  </a:lnTo>
                  <a:lnTo>
                    <a:pt x="141" y="3428"/>
                  </a:lnTo>
                  <a:lnTo>
                    <a:pt x="3156" y="3417"/>
                  </a:lnTo>
                  <a:lnTo>
                    <a:pt x="3156" y="3417"/>
                  </a:lnTo>
                  <a:lnTo>
                    <a:pt x="3165" y="3417"/>
                  </a:lnTo>
                  <a:lnTo>
                    <a:pt x="3174" y="3414"/>
                  </a:lnTo>
                  <a:lnTo>
                    <a:pt x="5556" y="1876"/>
                  </a:lnTo>
                  <a:lnTo>
                    <a:pt x="7003" y="1511"/>
                  </a:lnTo>
                  <a:lnTo>
                    <a:pt x="7003" y="1511"/>
                  </a:lnTo>
                  <a:lnTo>
                    <a:pt x="7009" y="1511"/>
                  </a:lnTo>
                  <a:lnTo>
                    <a:pt x="8778" y="723"/>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0" y="666"/>
                  </a:lnTo>
                  <a:lnTo>
                    <a:pt x="8744" y="669"/>
                  </a:lnTo>
                  <a:lnTo>
                    <a:pt x="8738" y="677"/>
                  </a:lnTo>
                  <a:lnTo>
                    <a:pt x="8735" y="684"/>
                  </a:lnTo>
                  <a:lnTo>
                    <a:pt x="8735" y="684"/>
                  </a:lnTo>
                  <a:lnTo>
                    <a:pt x="8735" y="692"/>
                  </a:lnTo>
                  <a:lnTo>
                    <a:pt x="8735" y="702"/>
                  </a:lnTo>
                  <a:lnTo>
                    <a:pt x="8738" y="710"/>
                  </a:lnTo>
                  <a:lnTo>
                    <a:pt x="8744" y="717"/>
                  </a:lnTo>
                  <a:lnTo>
                    <a:pt x="9847" y="1702"/>
                  </a:lnTo>
                  <a:lnTo>
                    <a:pt x="11492" y="3629"/>
                  </a:lnTo>
                  <a:lnTo>
                    <a:pt x="8765" y="4624"/>
                  </a:lnTo>
                  <a:lnTo>
                    <a:pt x="8765" y="4624"/>
                  </a:lnTo>
                  <a:lnTo>
                    <a:pt x="8762" y="4624"/>
                  </a:lnTo>
                  <a:lnTo>
                    <a:pt x="6338" y="5990"/>
                  </a:lnTo>
                  <a:lnTo>
                    <a:pt x="6338" y="5993"/>
                  </a:lnTo>
                  <a:lnTo>
                    <a:pt x="4094" y="7401"/>
                  </a:lnTo>
                  <a:lnTo>
                    <a:pt x="1598" y="7437"/>
                  </a:lnTo>
                  <a:lnTo>
                    <a:pt x="1598" y="7437"/>
                  </a:lnTo>
                  <a:lnTo>
                    <a:pt x="1588" y="7440"/>
                  </a:lnTo>
                  <a:lnTo>
                    <a:pt x="1580" y="7443"/>
                  </a:lnTo>
                  <a:lnTo>
                    <a:pt x="1574" y="7452"/>
                  </a:lnTo>
                  <a:lnTo>
                    <a:pt x="1568" y="7461"/>
                  </a:lnTo>
                  <a:lnTo>
                    <a:pt x="1568" y="7461"/>
                  </a:lnTo>
                  <a:lnTo>
                    <a:pt x="1568" y="7470"/>
                  </a:lnTo>
                  <a:lnTo>
                    <a:pt x="1570" y="7482"/>
                  </a:lnTo>
                  <a:lnTo>
                    <a:pt x="1577" y="7488"/>
                  </a:lnTo>
                  <a:lnTo>
                    <a:pt x="1583" y="7497"/>
                  </a:lnTo>
                  <a:lnTo>
                    <a:pt x="4585" y="9163"/>
                  </a:lnTo>
                  <a:lnTo>
                    <a:pt x="4585" y="9163"/>
                  </a:lnTo>
                  <a:lnTo>
                    <a:pt x="4594" y="9166"/>
                  </a:lnTo>
                  <a:lnTo>
                    <a:pt x="4603" y="9169"/>
                  </a:lnTo>
                  <a:lnTo>
                    <a:pt x="4612" y="9166"/>
                  </a:lnTo>
                  <a:lnTo>
                    <a:pt x="4621" y="9160"/>
                  </a:lnTo>
                  <a:lnTo>
                    <a:pt x="4621" y="9160"/>
                  </a:lnTo>
                  <a:lnTo>
                    <a:pt x="4627" y="9154"/>
                  </a:lnTo>
                  <a:lnTo>
                    <a:pt x="4630" y="9145"/>
                  </a:lnTo>
                  <a:lnTo>
                    <a:pt x="4633" y="9136"/>
                  </a:lnTo>
                  <a:lnTo>
                    <a:pt x="4630" y="9127"/>
                  </a:lnTo>
                  <a:lnTo>
                    <a:pt x="4145" y="7470"/>
                  </a:lnTo>
                  <a:lnTo>
                    <a:pt x="6209" y="7764"/>
                  </a:lnTo>
                  <a:lnTo>
                    <a:pt x="6209" y="7764"/>
                  </a:lnTo>
                  <a:lnTo>
                    <a:pt x="6221" y="7764"/>
                  </a:lnTo>
                  <a:lnTo>
                    <a:pt x="6233" y="7757"/>
                  </a:lnTo>
                  <a:lnTo>
                    <a:pt x="6233" y="7757"/>
                  </a:lnTo>
                  <a:lnTo>
                    <a:pt x="6242" y="7749"/>
                  </a:lnTo>
                  <a:lnTo>
                    <a:pt x="6245" y="7736"/>
                  </a:lnTo>
                  <a:lnTo>
                    <a:pt x="6386" y="6019"/>
                  </a:lnTo>
                  <a:lnTo>
                    <a:pt x="6323" y="601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 name="Freeform 13"/>
            <p:cNvSpPr>
              <a:spLocks noChangeArrowheads="1"/>
            </p:cNvSpPr>
            <p:nvPr/>
          </p:nvSpPr>
          <p:spPr bwMode="auto">
            <a:xfrm>
              <a:off x="5543550" y="2082799"/>
              <a:ext cx="4251326" cy="3300412"/>
            </a:xfrm>
            <a:custGeom>
              <a:avLst/>
              <a:gdLst>
                <a:gd name="T0" fmla="*/ 4106 w 11811"/>
                <a:gd name="T1" fmla="*/ 7401 h 9170"/>
                <a:gd name="T2" fmla="*/ 4079 w 11811"/>
                <a:gd name="T3" fmla="*/ 7410 h 9170"/>
                <a:gd name="T4" fmla="*/ 4070 w 11811"/>
                <a:gd name="T5" fmla="*/ 7434 h 9170"/>
                <a:gd name="T6" fmla="*/ 4103 w 11811"/>
                <a:gd name="T7" fmla="*/ 7464 h 9170"/>
                <a:gd name="T8" fmla="*/ 6371 w 11811"/>
                <a:gd name="T9" fmla="*/ 6046 h 9170"/>
                <a:gd name="T10" fmla="*/ 11564 w 11811"/>
                <a:gd name="T11" fmla="*/ 3668 h 9170"/>
                <a:gd name="T12" fmla="*/ 11576 w 11811"/>
                <a:gd name="T13" fmla="*/ 3650 h 9170"/>
                <a:gd name="T14" fmla="*/ 11570 w 11811"/>
                <a:gd name="T15" fmla="*/ 3623 h 9170"/>
                <a:gd name="T16" fmla="*/ 11786 w 11811"/>
                <a:gd name="T17" fmla="*/ 63 h 9170"/>
                <a:gd name="T18" fmla="*/ 11804 w 11811"/>
                <a:gd name="T19" fmla="*/ 48 h 9170"/>
                <a:gd name="T20" fmla="*/ 11804 w 11811"/>
                <a:gd name="T21" fmla="*/ 12 h 9170"/>
                <a:gd name="T22" fmla="*/ 11771 w 11811"/>
                <a:gd name="T23" fmla="*/ 0 h 9170"/>
                <a:gd name="T24" fmla="*/ 6985 w 11811"/>
                <a:gd name="T25" fmla="*/ 1451 h 9170"/>
                <a:gd name="T26" fmla="*/ 3147 w 11811"/>
                <a:gd name="T27" fmla="*/ 3353 h 9170"/>
                <a:gd name="T28" fmla="*/ 12 w 11811"/>
                <a:gd name="T29" fmla="*/ 3371 h 9170"/>
                <a:gd name="T30" fmla="*/ 0 w 11811"/>
                <a:gd name="T31" fmla="*/ 3399 h 9170"/>
                <a:gd name="T32" fmla="*/ 3605 w 11811"/>
                <a:gd name="T33" fmla="*/ 5636 h 9170"/>
                <a:gd name="T34" fmla="*/ 3632 w 11811"/>
                <a:gd name="T35" fmla="*/ 5639 h 9170"/>
                <a:gd name="T36" fmla="*/ 3650 w 11811"/>
                <a:gd name="T37" fmla="*/ 5621 h 9170"/>
                <a:gd name="T38" fmla="*/ 5091 w 11811"/>
                <a:gd name="T39" fmla="*/ 3911 h 9170"/>
                <a:gd name="T40" fmla="*/ 5116 w 11811"/>
                <a:gd name="T41" fmla="*/ 3905 h 9170"/>
                <a:gd name="T42" fmla="*/ 7063 w 11811"/>
                <a:gd name="T43" fmla="*/ 3911 h 9170"/>
                <a:gd name="T44" fmla="*/ 7084 w 11811"/>
                <a:gd name="T45" fmla="*/ 3923 h 9170"/>
                <a:gd name="T46" fmla="*/ 7105 w 11811"/>
                <a:gd name="T47" fmla="*/ 3920 h 9170"/>
                <a:gd name="T48" fmla="*/ 8738 w 11811"/>
                <a:gd name="T49" fmla="*/ 677 h 9170"/>
                <a:gd name="T50" fmla="*/ 5562 w 11811"/>
                <a:gd name="T51" fmla="*/ 1822 h 9170"/>
                <a:gd name="T52" fmla="*/ 5538 w 11811"/>
                <a:gd name="T53" fmla="*/ 1816 h 9170"/>
                <a:gd name="T54" fmla="*/ 5514 w 11811"/>
                <a:gd name="T55" fmla="*/ 1840 h 9170"/>
                <a:gd name="T56" fmla="*/ 3156 w 11811"/>
                <a:gd name="T57" fmla="*/ 3353 h 9170"/>
                <a:gd name="T58" fmla="*/ 3135 w 11811"/>
                <a:gd name="T59" fmla="*/ 3363 h 9170"/>
                <a:gd name="T60" fmla="*/ 3126 w 11811"/>
                <a:gd name="T61" fmla="*/ 3392 h 9170"/>
                <a:gd name="T62" fmla="*/ 3156 w 11811"/>
                <a:gd name="T63" fmla="*/ 3417 h 9170"/>
                <a:gd name="T64" fmla="*/ 7003 w 11811"/>
                <a:gd name="T65" fmla="*/ 1511 h 9170"/>
                <a:gd name="T66" fmla="*/ 11786 w 11811"/>
                <a:gd name="T67" fmla="*/ 63 h 9170"/>
                <a:gd name="T68" fmla="*/ 11804 w 11811"/>
                <a:gd name="T69" fmla="*/ 48 h 9170"/>
                <a:gd name="T70" fmla="*/ 11804 w 11811"/>
                <a:gd name="T71" fmla="*/ 12 h 9170"/>
                <a:gd name="T72" fmla="*/ 11771 w 11811"/>
                <a:gd name="T73" fmla="*/ 0 h 9170"/>
                <a:gd name="T74" fmla="*/ 8744 w 11811"/>
                <a:gd name="T75" fmla="*/ 669 h 9170"/>
                <a:gd name="T76" fmla="*/ 8735 w 11811"/>
                <a:gd name="T77" fmla="*/ 692 h 9170"/>
                <a:gd name="T78" fmla="*/ 9847 w 11811"/>
                <a:gd name="T79" fmla="*/ 1702 h 9170"/>
                <a:gd name="T80" fmla="*/ 8762 w 11811"/>
                <a:gd name="T81" fmla="*/ 4624 h 9170"/>
                <a:gd name="T82" fmla="*/ 1598 w 11811"/>
                <a:gd name="T83" fmla="*/ 7437 h 9170"/>
                <a:gd name="T84" fmla="*/ 1574 w 11811"/>
                <a:gd name="T85" fmla="*/ 7452 h 9170"/>
                <a:gd name="T86" fmla="*/ 1570 w 11811"/>
                <a:gd name="T87" fmla="*/ 7482 h 9170"/>
                <a:gd name="T88" fmla="*/ 4585 w 11811"/>
                <a:gd name="T89" fmla="*/ 9163 h 9170"/>
                <a:gd name="T90" fmla="*/ 4621 w 11811"/>
                <a:gd name="T91" fmla="*/ 9160 h 9170"/>
                <a:gd name="T92" fmla="*/ 4633 w 11811"/>
                <a:gd name="T93" fmla="*/ 9136 h 9170"/>
                <a:gd name="T94" fmla="*/ 6209 w 11811"/>
                <a:gd name="T95" fmla="*/ 7764 h 9170"/>
                <a:gd name="T96" fmla="*/ 6242 w 11811"/>
                <a:gd name="T97" fmla="*/ 7749 h 9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11" h="9170">
                  <a:moveTo>
                    <a:pt x="6323" y="6016"/>
                  </a:moveTo>
                  <a:lnTo>
                    <a:pt x="6185" y="7698"/>
                  </a:lnTo>
                  <a:lnTo>
                    <a:pt x="4106" y="7401"/>
                  </a:lnTo>
                  <a:lnTo>
                    <a:pt x="4106" y="7401"/>
                  </a:lnTo>
                  <a:lnTo>
                    <a:pt x="4097" y="7401"/>
                  </a:lnTo>
                  <a:lnTo>
                    <a:pt x="4091" y="7401"/>
                  </a:lnTo>
                  <a:lnTo>
                    <a:pt x="4085" y="7407"/>
                  </a:lnTo>
                  <a:lnTo>
                    <a:pt x="4079" y="7410"/>
                  </a:lnTo>
                  <a:lnTo>
                    <a:pt x="4079" y="7410"/>
                  </a:lnTo>
                  <a:lnTo>
                    <a:pt x="4073" y="7419"/>
                  </a:lnTo>
                  <a:lnTo>
                    <a:pt x="4070" y="7425"/>
                  </a:lnTo>
                  <a:lnTo>
                    <a:pt x="4070" y="7434"/>
                  </a:lnTo>
                  <a:lnTo>
                    <a:pt x="4073" y="7440"/>
                  </a:lnTo>
                  <a:lnTo>
                    <a:pt x="4549" y="9073"/>
                  </a:lnTo>
                  <a:lnTo>
                    <a:pt x="1718" y="7497"/>
                  </a:lnTo>
                  <a:lnTo>
                    <a:pt x="4103" y="7464"/>
                  </a:lnTo>
                  <a:lnTo>
                    <a:pt x="4103" y="7464"/>
                  </a:lnTo>
                  <a:lnTo>
                    <a:pt x="4112" y="7461"/>
                  </a:lnTo>
                  <a:lnTo>
                    <a:pt x="4118" y="7458"/>
                  </a:lnTo>
                  <a:lnTo>
                    <a:pt x="6371" y="6046"/>
                  </a:lnTo>
                  <a:lnTo>
                    <a:pt x="8789" y="4681"/>
                  </a:lnTo>
                  <a:lnTo>
                    <a:pt x="11555" y="3671"/>
                  </a:lnTo>
                  <a:lnTo>
                    <a:pt x="11555" y="3671"/>
                  </a:lnTo>
                  <a:lnTo>
                    <a:pt x="11564" y="3668"/>
                  </a:lnTo>
                  <a:lnTo>
                    <a:pt x="11570" y="3665"/>
                  </a:lnTo>
                  <a:lnTo>
                    <a:pt x="11573" y="3659"/>
                  </a:lnTo>
                  <a:lnTo>
                    <a:pt x="11576" y="3650"/>
                  </a:lnTo>
                  <a:lnTo>
                    <a:pt x="11576" y="3650"/>
                  </a:lnTo>
                  <a:lnTo>
                    <a:pt x="11576" y="3644"/>
                  </a:lnTo>
                  <a:lnTo>
                    <a:pt x="11576" y="3635"/>
                  </a:lnTo>
                  <a:lnTo>
                    <a:pt x="11573" y="3629"/>
                  </a:lnTo>
                  <a:lnTo>
                    <a:pt x="11570" y="3623"/>
                  </a:lnTo>
                  <a:lnTo>
                    <a:pt x="9895" y="1661"/>
                  </a:lnTo>
                  <a:lnTo>
                    <a:pt x="9892" y="1658"/>
                  </a:lnTo>
                  <a:lnTo>
                    <a:pt x="8834" y="710"/>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3" y="663"/>
                  </a:lnTo>
                  <a:lnTo>
                    <a:pt x="6985" y="1451"/>
                  </a:lnTo>
                  <a:lnTo>
                    <a:pt x="5535" y="1816"/>
                  </a:lnTo>
                  <a:lnTo>
                    <a:pt x="5535" y="1816"/>
                  </a:lnTo>
                  <a:lnTo>
                    <a:pt x="5526" y="1819"/>
                  </a:lnTo>
                  <a:lnTo>
                    <a:pt x="3147" y="3353"/>
                  </a:lnTo>
                  <a:lnTo>
                    <a:pt x="34" y="3366"/>
                  </a:lnTo>
                  <a:lnTo>
                    <a:pt x="34" y="3366"/>
                  </a:lnTo>
                  <a:lnTo>
                    <a:pt x="21" y="3368"/>
                  </a:lnTo>
                  <a:lnTo>
                    <a:pt x="12" y="3371"/>
                  </a:lnTo>
                  <a:lnTo>
                    <a:pt x="6" y="3378"/>
                  </a:lnTo>
                  <a:lnTo>
                    <a:pt x="3" y="3389"/>
                  </a:lnTo>
                  <a:lnTo>
                    <a:pt x="3" y="3389"/>
                  </a:lnTo>
                  <a:lnTo>
                    <a:pt x="0" y="3399"/>
                  </a:lnTo>
                  <a:lnTo>
                    <a:pt x="3" y="3407"/>
                  </a:lnTo>
                  <a:lnTo>
                    <a:pt x="9" y="3417"/>
                  </a:lnTo>
                  <a:lnTo>
                    <a:pt x="16" y="3422"/>
                  </a:lnTo>
                  <a:lnTo>
                    <a:pt x="3605" y="5636"/>
                  </a:lnTo>
                  <a:lnTo>
                    <a:pt x="3605" y="5636"/>
                  </a:lnTo>
                  <a:lnTo>
                    <a:pt x="3614" y="5639"/>
                  </a:lnTo>
                  <a:lnTo>
                    <a:pt x="3623" y="5642"/>
                  </a:lnTo>
                  <a:lnTo>
                    <a:pt x="3632" y="5639"/>
                  </a:lnTo>
                  <a:lnTo>
                    <a:pt x="3641" y="5636"/>
                  </a:lnTo>
                  <a:lnTo>
                    <a:pt x="3641" y="5636"/>
                  </a:lnTo>
                  <a:lnTo>
                    <a:pt x="3647" y="5630"/>
                  </a:lnTo>
                  <a:lnTo>
                    <a:pt x="3650" y="5621"/>
                  </a:lnTo>
                  <a:lnTo>
                    <a:pt x="3653" y="5612"/>
                  </a:lnTo>
                  <a:lnTo>
                    <a:pt x="3653" y="5603"/>
                  </a:lnTo>
                  <a:lnTo>
                    <a:pt x="3198" y="3428"/>
                  </a:lnTo>
                  <a:lnTo>
                    <a:pt x="5091" y="3911"/>
                  </a:lnTo>
                  <a:lnTo>
                    <a:pt x="5091" y="3911"/>
                  </a:lnTo>
                  <a:lnTo>
                    <a:pt x="5104" y="3911"/>
                  </a:lnTo>
                  <a:lnTo>
                    <a:pt x="5116" y="3905"/>
                  </a:lnTo>
                  <a:lnTo>
                    <a:pt x="5116" y="3905"/>
                  </a:lnTo>
                  <a:lnTo>
                    <a:pt x="5124" y="3896"/>
                  </a:lnTo>
                  <a:lnTo>
                    <a:pt x="5131" y="3887"/>
                  </a:lnTo>
                  <a:lnTo>
                    <a:pt x="5559" y="1921"/>
                  </a:lnTo>
                  <a:lnTo>
                    <a:pt x="7063" y="3911"/>
                  </a:lnTo>
                  <a:lnTo>
                    <a:pt x="7063" y="3911"/>
                  </a:lnTo>
                  <a:lnTo>
                    <a:pt x="7069" y="3917"/>
                  </a:lnTo>
                  <a:lnTo>
                    <a:pt x="7075" y="3923"/>
                  </a:lnTo>
                  <a:lnTo>
                    <a:pt x="7084" y="3923"/>
                  </a:lnTo>
                  <a:lnTo>
                    <a:pt x="7090" y="3926"/>
                  </a:lnTo>
                  <a:lnTo>
                    <a:pt x="7090" y="3926"/>
                  </a:lnTo>
                  <a:lnTo>
                    <a:pt x="7099" y="3923"/>
                  </a:lnTo>
                  <a:lnTo>
                    <a:pt x="7105" y="3920"/>
                  </a:lnTo>
                  <a:lnTo>
                    <a:pt x="7111" y="3914"/>
                  </a:lnTo>
                  <a:lnTo>
                    <a:pt x="7117" y="3908"/>
                  </a:lnTo>
                  <a:lnTo>
                    <a:pt x="8795" y="708"/>
                  </a:lnTo>
                  <a:lnTo>
                    <a:pt x="8738" y="677"/>
                  </a:lnTo>
                  <a:lnTo>
                    <a:pt x="7084" y="3836"/>
                  </a:lnTo>
                  <a:lnTo>
                    <a:pt x="5568" y="1828"/>
                  </a:lnTo>
                  <a:lnTo>
                    <a:pt x="5568" y="1828"/>
                  </a:lnTo>
                  <a:lnTo>
                    <a:pt x="5562" y="1822"/>
                  </a:lnTo>
                  <a:lnTo>
                    <a:pt x="5553" y="1816"/>
                  </a:lnTo>
                  <a:lnTo>
                    <a:pt x="5547" y="1816"/>
                  </a:lnTo>
                  <a:lnTo>
                    <a:pt x="5538" y="1816"/>
                  </a:lnTo>
                  <a:lnTo>
                    <a:pt x="5538" y="1816"/>
                  </a:lnTo>
                  <a:lnTo>
                    <a:pt x="5529" y="1819"/>
                  </a:lnTo>
                  <a:lnTo>
                    <a:pt x="5520" y="1825"/>
                  </a:lnTo>
                  <a:lnTo>
                    <a:pt x="5517" y="1831"/>
                  </a:lnTo>
                  <a:lnTo>
                    <a:pt x="5514" y="1840"/>
                  </a:lnTo>
                  <a:lnTo>
                    <a:pt x="5077" y="3842"/>
                  </a:lnTo>
                  <a:lnTo>
                    <a:pt x="3165" y="3356"/>
                  </a:lnTo>
                  <a:lnTo>
                    <a:pt x="3165" y="3356"/>
                  </a:lnTo>
                  <a:lnTo>
                    <a:pt x="3156" y="3353"/>
                  </a:lnTo>
                  <a:lnTo>
                    <a:pt x="3150" y="3356"/>
                  </a:lnTo>
                  <a:lnTo>
                    <a:pt x="3141" y="3360"/>
                  </a:lnTo>
                  <a:lnTo>
                    <a:pt x="3135" y="3363"/>
                  </a:lnTo>
                  <a:lnTo>
                    <a:pt x="3135" y="3363"/>
                  </a:lnTo>
                  <a:lnTo>
                    <a:pt x="3129" y="3368"/>
                  </a:lnTo>
                  <a:lnTo>
                    <a:pt x="3126" y="3378"/>
                  </a:lnTo>
                  <a:lnTo>
                    <a:pt x="3126" y="3384"/>
                  </a:lnTo>
                  <a:lnTo>
                    <a:pt x="3126" y="3392"/>
                  </a:lnTo>
                  <a:lnTo>
                    <a:pt x="3575" y="5543"/>
                  </a:lnTo>
                  <a:lnTo>
                    <a:pt x="141" y="3428"/>
                  </a:lnTo>
                  <a:lnTo>
                    <a:pt x="3156" y="3417"/>
                  </a:lnTo>
                  <a:lnTo>
                    <a:pt x="3156" y="3417"/>
                  </a:lnTo>
                  <a:lnTo>
                    <a:pt x="3165" y="3417"/>
                  </a:lnTo>
                  <a:lnTo>
                    <a:pt x="3174" y="3414"/>
                  </a:lnTo>
                  <a:lnTo>
                    <a:pt x="5556" y="1876"/>
                  </a:lnTo>
                  <a:lnTo>
                    <a:pt x="7003" y="1511"/>
                  </a:lnTo>
                  <a:lnTo>
                    <a:pt x="7003" y="1511"/>
                  </a:lnTo>
                  <a:lnTo>
                    <a:pt x="7009" y="1511"/>
                  </a:lnTo>
                  <a:lnTo>
                    <a:pt x="8778" y="723"/>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0" y="666"/>
                  </a:lnTo>
                  <a:lnTo>
                    <a:pt x="8744" y="669"/>
                  </a:lnTo>
                  <a:lnTo>
                    <a:pt x="8738" y="677"/>
                  </a:lnTo>
                  <a:lnTo>
                    <a:pt x="8735" y="684"/>
                  </a:lnTo>
                  <a:lnTo>
                    <a:pt x="8735" y="684"/>
                  </a:lnTo>
                  <a:lnTo>
                    <a:pt x="8735" y="692"/>
                  </a:lnTo>
                  <a:lnTo>
                    <a:pt x="8735" y="702"/>
                  </a:lnTo>
                  <a:lnTo>
                    <a:pt x="8738" y="710"/>
                  </a:lnTo>
                  <a:lnTo>
                    <a:pt x="8744" y="717"/>
                  </a:lnTo>
                  <a:lnTo>
                    <a:pt x="9847" y="1702"/>
                  </a:lnTo>
                  <a:lnTo>
                    <a:pt x="11492" y="3629"/>
                  </a:lnTo>
                  <a:lnTo>
                    <a:pt x="8765" y="4624"/>
                  </a:lnTo>
                  <a:lnTo>
                    <a:pt x="8765" y="4624"/>
                  </a:lnTo>
                  <a:lnTo>
                    <a:pt x="8762" y="4624"/>
                  </a:lnTo>
                  <a:lnTo>
                    <a:pt x="6338" y="5990"/>
                  </a:lnTo>
                  <a:lnTo>
                    <a:pt x="6338" y="5993"/>
                  </a:lnTo>
                  <a:lnTo>
                    <a:pt x="4094" y="7401"/>
                  </a:lnTo>
                  <a:lnTo>
                    <a:pt x="1598" y="7437"/>
                  </a:lnTo>
                  <a:lnTo>
                    <a:pt x="1598" y="7437"/>
                  </a:lnTo>
                  <a:lnTo>
                    <a:pt x="1588" y="7440"/>
                  </a:lnTo>
                  <a:lnTo>
                    <a:pt x="1580" y="7443"/>
                  </a:lnTo>
                  <a:lnTo>
                    <a:pt x="1574" y="7452"/>
                  </a:lnTo>
                  <a:lnTo>
                    <a:pt x="1568" y="7461"/>
                  </a:lnTo>
                  <a:lnTo>
                    <a:pt x="1568" y="7461"/>
                  </a:lnTo>
                  <a:lnTo>
                    <a:pt x="1568" y="7470"/>
                  </a:lnTo>
                  <a:lnTo>
                    <a:pt x="1570" y="7482"/>
                  </a:lnTo>
                  <a:lnTo>
                    <a:pt x="1577" y="7488"/>
                  </a:lnTo>
                  <a:lnTo>
                    <a:pt x="1583" y="7497"/>
                  </a:lnTo>
                  <a:lnTo>
                    <a:pt x="4585" y="9163"/>
                  </a:lnTo>
                  <a:lnTo>
                    <a:pt x="4585" y="9163"/>
                  </a:lnTo>
                  <a:lnTo>
                    <a:pt x="4594" y="9166"/>
                  </a:lnTo>
                  <a:lnTo>
                    <a:pt x="4603" y="9169"/>
                  </a:lnTo>
                  <a:lnTo>
                    <a:pt x="4612" y="9166"/>
                  </a:lnTo>
                  <a:lnTo>
                    <a:pt x="4621" y="9160"/>
                  </a:lnTo>
                  <a:lnTo>
                    <a:pt x="4621" y="9160"/>
                  </a:lnTo>
                  <a:lnTo>
                    <a:pt x="4627" y="9154"/>
                  </a:lnTo>
                  <a:lnTo>
                    <a:pt x="4630" y="9145"/>
                  </a:lnTo>
                  <a:lnTo>
                    <a:pt x="4633" y="9136"/>
                  </a:lnTo>
                  <a:lnTo>
                    <a:pt x="4630" y="9127"/>
                  </a:lnTo>
                  <a:lnTo>
                    <a:pt x="4145" y="7470"/>
                  </a:lnTo>
                  <a:lnTo>
                    <a:pt x="6209" y="7764"/>
                  </a:lnTo>
                  <a:lnTo>
                    <a:pt x="6209" y="7764"/>
                  </a:lnTo>
                  <a:lnTo>
                    <a:pt x="6221" y="7764"/>
                  </a:lnTo>
                  <a:lnTo>
                    <a:pt x="6233" y="7757"/>
                  </a:lnTo>
                  <a:lnTo>
                    <a:pt x="6233" y="7757"/>
                  </a:lnTo>
                  <a:lnTo>
                    <a:pt x="6242" y="7749"/>
                  </a:lnTo>
                  <a:lnTo>
                    <a:pt x="6245" y="7736"/>
                  </a:lnTo>
                  <a:lnTo>
                    <a:pt x="6386" y="6019"/>
                  </a:lnTo>
                  <a:lnTo>
                    <a:pt x="6323" y="6016"/>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 name="Freeform 14"/>
            <p:cNvSpPr>
              <a:spLocks noChangeArrowheads="1"/>
            </p:cNvSpPr>
            <p:nvPr/>
          </p:nvSpPr>
          <p:spPr bwMode="auto">
            <a:xfrm>
              <a:off x="5748337" y="3382962"/>
              <a:ext cx="4011612" cy="2824162"/>
            </a:xfrm>
            <a:custGeom>
              <a:avLst/>
              <a:gdLst>
                <a:gd name="T0" fmla="*/ 2010 w 11145"/>
                <a:gd name="T1" fmla="*/ 5708 h 7845"/>
                <a:gd name="T2" fmla="*/ 2002 w 11145"/>
                <a:gd name="T3" fmla="*/ 5693 h 7845"/>
                <a:gd name="T4" fmla="*/ 1984 w 11145"/>
                <a:gd name="T5" fmla="*/ 5684 h 7845"/>
                <a:gd name="T6" fmla="*/ 1956 w 11145"/>
                <a:gd name="T7" fmla="*/ 5696 h 7845"/>
                <a:gd name="T8" fmla="*/ 78 w 11145"/>
                <a:gd name="T9" fmla="*/ 5924 h 7845"/>
                <a:gd name="T10" fmla="*/ 4045 w 11145"/>
                <a:gd name="T11" fmla="*/ 5555 h 7845"/>
                <a:gd name="T12" fmla="*/ 7326 w 11145"/>
                <a:gd name="T13" fmla="*/ 3976 h 7845"/>
                <a:gd name="T14" fmla="*/ 7347 w 11145"/>
                <a:gd name="T15" fmla="*/ 3967 h 7845"/>
                <a:gd name="T16" fmla="*/ 11102 w 11145"/>
                <a:gd name="T17" fmla="*/ 3340 h 7845"/>
                <a:gd name="T18" fmla="*/ 11123 w 11145"/>
                <a:gd name="T19" fmla="*/ 3340 h 7845"/>
                <a:gd name="T20" fmla="*/ 11135 w 11145"/>
                <a:gd name="T21" fmla="*/ 3332 h 7845"/>
                <a:gd name="T22" fmla="*/ 11144 w 11145"/>
                <a:gd name="T23" fmla="*/ 3310 h 7845"/>
                <a:gd name="T24" fmla="*/ 11009 w 11145"/>
                <a:gd name="T25" fmla="*/ 21 h 7845"/>
                <a:gd name="T26" fmla="*/ 10988 w 11145"/>
                <a:gd name="T27" fmla="*/ 3 h 7845"/>
                <a:gd name="T28" fmla="*/ 10970 w 11145"/>
                <a:gd name="T29" fmla="*/ 0 h 7845"/>
                <a:gd name="T30" fmla="*/ 8846 w 11145"/>
                <a:gd name="T31" fmla="*/ 2354 h 7845"/>
                <a:gd name="T32" fmla="*/ 8234 w 11145"/>
                <a:gd name="T33" fmla="*/ 1019 h 7845"/>
                <a:gd name="T34" fmla="*/ 8207 w 11145"/>
                <a:gd name="T35" fmla="*/ 1010 h 7845"/>
                <a:gd name="T36" fmla="*/ 8189 w 11145"/>
                <a:gd name="T37" fmla="*/ 1016 h 7845"/>
                <a:gd name="T38" fmla="*/ 7309 w 11145"/>
                <a:gd name="T39" fmla="*/ 3886 h 7845"/>
                <a:gd name="T40" fmla="*/ 6490 w 11145"/>
                <a:gd name="T41" fmla="*/ 273 h 7845"/>
                <a:gd name="T42" fmla="*/ 5756 w 11145"/>
                <a:gd name="T43" fmla="*/ 2405 h 7845"/>
                <a:gd name="T44" fmla="*/ 5765 w 11145"/>
                <a:gd name="T45" fmla="*/ 2430 h 7845"/>
                <a:gd name="T46" fmla="*/ 7309 w 11145"/>
                <a:gd name="T47" fmla="*/ 3973 h 7845"/>
                <a:gd name="T48" fmla="*/ 7332 w 11145"/>
                <a:gd name="T49" fmla="*/ 3976 h 7845"/>
                <a:gd name="T50" fmla="*/ 7344 w 11145"/>
                <a:gd name="T51" fmla="*/ 3967 h 7845"/>
                <a:gd name="T52" fmla="*/ 8216 w 11145"/>
                <a:gd name="T53" fmla="*/ 1129 h 7845"/>
                <a:gd name="T54" fmla="*/ 8813 w 11145"/>
                <a:gd name="T55" fmla="*/ 2430 h 7845"/>
                <a:gd name="T56" fmla="*/ 8834 w 11145"/>
                <a:gd name="T57" fmla="*/ 2441 h 7845"/>
                <a:gd name="T58" fmla="*/ 8849 w 11145"/>
                <a:gd name="T59" fmla="*/ 2441 h 7845"/>
                <a:gd name="T60" fmla="*/ 10949 w 11145"/>
                <a:gd name="T61" fmla="*/ 111 h 7845"/>
                <a:gd name="T62" fmla="*/ 8849 w 11145"/>
                <a:gd name="T63" fmla="*/ 2382 h 7845"/>
                <a:gd name="T64" fmla="*/ 8822 w 11145"/>
                <a:gd name="T65" fmla="*/ 2384 h 7845"/>
                <a:gd name="T66" fmla="*/ 5642 w 11145"/>
                <a:gd name="T67" fmla="*/ 4089 h 7845"/>
                <a:gd name="T68" fmla="*/ 5627 w 11145"/>
                <a:gd name="T69" fmla="*/ 4099 h 7845"/>
                <a:gd name="T70" fmla="*/ 30 w 11145"/>
                <a:gd name="T71" fmla="*/ 5866 h 7845"/>
                <a:gd name="T72" fmla="*/ 9 w 11145"/>
                <a:gd name="T73" fmla="*/ 5876 h 7845"/>
                <a:gd name="T74" fmla="*/ 3 w 11145"/>
                <a:gd name="T75" fmla="*/ 5891 h 7845"/>
                <a:gd name="T76" fmla="*/ 3 w 11145"/>
                <a:gd name="T77" fmla="*/ 5912 h 7845"/>
                <a:gd name="T78" fmla="*/ 908 w 11145"/>
                <a:gd name="T79" fmla="*/ 7832 h 7845"/>
                <a:gd name="T80" fmla="*/ 932 w 11145"/>
                <a:gd name="T81" fmla="*/ 7844 h 7845"/>
                <a:gd name="T82" fmla="*/ 950 w 11145"/>
                <a:gd name="T83" fmla="*/ 7838 h 7845"/>
                <a:gd name="T84" fmla="*/ 1969 w 11145"/>
                <a:gd name="T85" fmla="*/ 5807 h 7845"/>
                <a:gd name="T86" fmla="*/ 2379 w 11145"/>
                <a:gd name="T87" fmla="*/ 7404 h 7845"/>
                <a:gd name="T88" fmla="*/ 2397 w 11145"/>
                <a:gd name="T89" fmla="*/ 7416 h 7845"/>
                <a:gd name="T90" fmla="*/ 2415 w 11145"/>
                <a:gd name="T91" fmla="*/ 7416 h 7845"/>
                <a:gd name="T92" fmla="*/ 4057 w 11145"/>
                <a:gd name="T93" fmla="*/ 5546 h 7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145" h="7845">
                  <a:moveTo>
                    <a:pt x="4009" y="5504"/>
                  </a:moveTo>
                  <a:lnTo>
                    <a:pt x="2421" y="7320"/>
                  </a:lnTo>
                  <a:lnTo>
                    <a:pt x="2010" y="5708"/>
                  </a:lnTo>
                  <a:lnTo>
                    <a:pt x="2010" y="5708"/>
                  </a:lnTo>
                  <a:lnTo>
                    <a:pt x="2007" y="5699"/>
                  </a:lnTo>
                  <a:lnTo>
                    <a:pt x="2002" y="5693"/>
                  </a:lnTo>
                  <a:lnTo>
                    <a:pt x="1992" y="5687"/>
                  </a:lnTo>
                  <a:lnTo>
                    <a:pt x="1984" y="5684"/>
                  </a:lnTo>
                  <a:lnTo>
                    <a:pt x="1984" y="5684"/>
                  </a:lnTo>
                  <a:lnTo>
                    <a:pt x="1974" y="5687"/>
                  </a:lnTo>
                  <a:lnTo>
                    <a:pt x="1966" y="5690"/>
                  </a:lnTo>
                  <a:lnTo>
                    <a:pt x="1956" y="5696"/>
                  </a:lnTo>
                  <a:lnTo>
                    <a:pt x="1951" y="5702"/>
                  </a:lnTo>
                  <a:lnTo>
                    <a:pt x="932" y="7739"/>
                  </a:lnTo>
                  <a:lnTo>
                    <a:pt x="78" y="5924"/>
                  </a:lnTo>
                  <a:lnTo>
                    <a:pt x="4036" y="5558"/>
                  </a:lnTo>
                  <a:lnTo>
                    <a:pt x="4036" y="5558"/>
                  </a:lnTo>
                  <a:lnTo>
                    <a:pt x="4045" y="5555"/>
                  </a:lnTo>
                  <a:lnTo>
                    <a:pt x="4054" y="5549"/>
                  </a:lnTo>
                  <a:lnTo>
                    <a:pt x="5660" y="4153"/>
                  </a:lnTo>
                  <a:lnTo>
                    <a:pt x="7326" y="3976"/>
                  </a:lnTo>
                  <a:lnTo>
                    <a:pt x="7326" y="3976"/>
                  </a:lnTo>
                  <a:lnTo>
                    <a:pt x="7338" y="3973"/>
                  </a:lnTo>
                  <a:lnTo>
                    <a:pt x="7347" y="3967"/>
                  </a:lnTo>
                  <a:lnTo>
                    <a:pt x="8846" y="2448"/>
                  </a:lnTo>
                  <a:lnTo>
                    <a:pt x="11102" y="3340"/>
                  </a:lnTo>
                  <a:lnTo>
                    <a:pt x="11102" y="3340"/>
                  </a:lnTo>
                  <a:lnTo>
                    <a:pt x="11108" y="3340"/>
                  </a:lnTo>
                  <a:lnTo>
                    <a:pt x="11117" y="3340"/>
                  </a:lnTo>
                  <a:lnTo>
                    <a:pt x="11123" y="3340"/>
                  </a:lnTo>
                  <a:lnTo>
                    <a:pt x="11129" y="3337"/>
                  </a:lnTo>
                  <a:lnTo>
                    <a:pt x="11129" y="3337"/>
                  </a:lnTo>
                  <a:lnTo>
                    <a:pt x="11135" y="3332"/>
                  </a:lnTo>
                  <a:lnTo>
                    <a:pt x="11141" y="3325"/>
                  </a:lnTo>
                  <a:lnTo>
                    <a:pt x="11144" y="3317"/>
                  </a:lnTo>
                  <a:lnTo>
                    <a:pt x="11144" y="3310"/>
                  </a:lnTo>
                  <a:lnTo>
                    <a:pt x="11009" y="30"/>
                  </a:lnTo>
                  <a:lnTo>
                    <a:pt x="11009" y="30"/>
                  </a:lnTo>
                  <a:lnTo>
                    <a:pt x="11009" y="21"/>
                  </a:lnTo>
                  <a:lnTo>
                    <a:pt x="11003" y="12"/>
                  </a:lnTo>
                  <a:lnTo>
                    <a:pt x="10997" y="6"/>
                  </a:lnTo>
                  <a:lnTo>
                    <a:pt x="10988" y="3"/>
                  </a:lnTo>
                  <a:lnTo>
                    <a:pt x="10988" y="3"/>
                  </a:lnTo>
                  <a:lnTo>
                    <a:pt x="10979" y="0"/>
                  </a:lnTo>
                  <a:lnTo>
                    <a:pt x="10970" y="0"/>
                  </a:lnTo>
                  <a:lnTo>
                    <a:pt x="10961" y="6"/>
                  </a:lnTo>
                  <a:lnTo>
                    <a:pt x="10955" y="12"/>
                  </a:lnTo>
                  <a:lnTo>
                    <a:pt x="8846" y="2354"/>
                  </a:lnTo>
                  <a:lnTo>
                    <a:pt x="8237" y="1028"/>
                  </a:lnTo>
                  <a:lnTo>
                    <a:pt x="8237" y="1028"/>
                  </a:lnTo>
                  <a:lnTo>
                    <a:pt x="8234" y="1019"/>
                  </a:lnTo>
                  <a:lnTo>
                    <a:pt x="8225" y="1016"/>
                  </a:lnTo>
                  <a:lnTo>
                    <a:pt x="8216" y="1010"/>
                  </a:lnTo>
                  <a:lnTo>
                    <a:pt x="8207" y="1010"/>
                  </a:lnTo>
                  <a:lnTo>
                    <a:pt x="8207" y="1010"/>
                  </a:lnTo>
                  <a:lnTo>
                    <a:pt x="8198" y="1013"/>
                  </a:lnTo>
                  <a:lnTo>
                    <a:pt x="8189" y="1016"/>
                  </a:lnTo>
                  <a:lnTo>
                    <a:pt x="8183" y="1025"/>
                  </a:lnTo>
                  <a:lnTo>
                    <a:pt x="8180" y="1031"/>
                  </a:lnTo>
                  <a:lnTo>
                    <a:pt x="7309" y="3886"/>
                  </a:lnTo>
                  <a:lnTo>
                    <a:pt x="5822" y="2399"/>
                  </a:lnTo>
                  <a:lnTo>
                    <a:pt x="6550" y="294"/>
                  </a:lnTo>
                  <a:lnTo>
                    <a:pt x="6490" y="273"/>
                  </a:lnTo>
                  <a:lnTo>
                    <a:pt x="5756" y="2397"/>
                  </a:lnTo>
                  <a:lnTo>
                    <a:pt x="5756" y="2397"/>
                  </a:lnTo>
                  <a:lnTo>
                    <a:pt x="5756" y="2405"/>
                  </a:lnTo>
                  <a:lnTo>
                    <a:pt x="5756" y="2415"/>
                  </a:lnTo>
                  <a:lnTo>
                    <a:pt x="5759" y="2423"/>
                  </a:lnTo>
                  <a:lnTo>
                    <a:pt x="5765" y="2430"/>
                  </a:lnTo>
                  <a:lnTo>
                    <a:pt x="7302" y="3967"/>
                  </a:lnTo>
                  <a:lnTo>
                    <a:pt x="7302" y="3967"/>
                  </a:lnTo>
                  <a:lnTo>
                    <a:pt x="7309" y="3973"/>
                  </a:lnTo>
                  <a:lnTo>
                    <a:pt x="7314" y="3976"/>
                  </a:lnTo>
                  <a:lnTo>
                    <a:pt x="7324" y="3976"/>
                  </a:lnTo>
                  <a:lnTo>
                    <a:pt x="7332" y="3976"/>
                  </a:lnTo>
                  <a:lnTo>
                    <a:pt x="7332" y="3976"/>
                  </a:lnTo>
                  <a:lnTo>
                    <a:pt x="7338" y="3973"/>
                  </a:lnTo>
                  <a:lnTo>
                    <a:pt x="7344" y="3967"/>
                  </a:lnTo>
                  <a:lnTo>
                    <a:pt x="7350" y="3961"/>
                  </a:lnTo>
                  <a:lnTo>
                    <a:pt x="7353" y="3955"/>
                  </a:lnTo>
                  <a:lnTo>
                    <a:pt x="8216" y="1129"/>
                  </a:lnTo>
                  <a:lnTo>
                    <a:pt x="8810" y="2423"/>
                  </a:lnTo>
                  <a:lnTo>
                    <a:pt x="8810" y="2423"/>
                  </a:lnTo>
                  <a:lnTo>
                    <a:pt x="8813" y="2430"/>
                  </a:lnTo>
                  <a:lnTo>
                    <a:pt x="8819" y="2435"/>
                  </a:lnTo>
                  <a:lnTo>
                    <a:pt x="8825" y="2438"/>
                  </a:lnTo>
                  <a:lnTo>
                    <a:pt x="8834" y="2441"/>
                  </a:lnTo>
                  <a:lnTo>
                    <a:pt x="8834" y="2441"/>
                  </a:lnTo>
                  <a:lnTo>
                    <a:pt x="8840" y="2441"/>
                  </a:lnTo>
                  <a:lnTo>
                    <a:pt x="8849" y="2441"/>
                  </a:lnTo>
                  <a:lnTo>
                    <a:pt x="8855" y="2438"/>
                  </a:lnTo>
                  <a:lnTo>
                    <a:pt x="8861" y="2433"/>
                  </a:lnTo>
                  <a:lnTo>
                    <a:pt x="10949" y="111"/>
                  </a:lnTo>
                  <a:lnTo>
                    <a:pt x="11078" y="3263"/>
                  </a:lnTo>
                  <a:lnTo>
                    <a:pt x="8849" y="2382"/>
                  </a:lnTo>
                  <a:lnTo>
                    <a:pt x="8849" y="2382"/>
                  </a:lnTo>
                  <a:lnTo>
                    <a:pt x="8840" y="2379"/>
                  </a:lnTo>
                  <a:lnTo>
                    <a:pt x="8831" y="2382"/>
                  </a:lnTo>
                  <a:lnTo>
                    <a:pt x="8822" y="2384"/>
                  </a:lnTo>
                  <a:lnTo>
                    <a:pt x="8816" y="2387"/>
                  </a:lnTo>
                  <a:lnTo>
                    <a:pt x="7309" y="3916"/>
                  </a:lnTo>
                  <a:lnTo>
                    <a:pt x="5642" y="4089"/>
                  </a:lnTo>
                  <a:lnTo>
                    <a:pt x="5642" y="4089"/>
                  </a:lnTo>
                  <a:lnTo>
                    <a:pt x="5633" y="4092"/>
                  </a:lnTo>
                  <a:lnTo>
                    <a:pt x="5627" y="4099"/>
                  </a:lnTo>
                  <a:lnTo>
                    <a:pt x="4021" y="5495"/>
                  </a:lnTo>
                  <a:lnTo>
                    <a:pt x="30" y="5866"/>
                  </a:lnTo>
                  <a:lnTo>
                    <a:pt x="30" y="5866"/>
                  </a:lnTo>
                  <a:lnTo>
                    <a:pt x="21" y="5870"/>
                  </a:lnTo>
                  <a:lnTo>
                    <a:pt x="15" y="5873"/>
                  </a:lnTo>
                  <a:lnTo>
                    <a:pt x="9" y="5876"/>
                  </a:lnTo>
                  <a:lnTo>
                    <a:pt x="3" y="5881"/>
                  </a:lnTo>
                  <a:lnTo>
                    <a:pt x="3" y="5881"/>
                  </a:lnTo>
                  <a:lnTo>
                    <a:pt x="3" y="5891"/>
                  </a:lnTo>
                  <a:lnTo>
                    <a:pt x="0" y="5896"/>
                  </a:lnTo>
                  <a:lnTo>
                    <a:pt x="0" y="5902"/>
                  </a:lnTo>
                  <a:lnTo>
                    <a:pt x="3" y="5912"/>
                  </a:lnTo>
                  <a:lnTo>
                    <a:pt x="905" y="7826"/>
                  </a:lnTo>
                  <a:lnTo>
                    <a:pt x="905" y="7826"/>
                  </a:lnTo>
                  <a:lnTo>
                    <a:pt x="908" y="7832"/>
                  </a:lnTo>
                  <a:lnTo>
                    <a:pt x="914" y="7838"/>
                  </a:lnTo>
                  <a:lnTo>
                    <a:pt x="923" y="7841"/>
                  </a:lnTo>
                  <a:lnTo>
                    <a:pt x="932" y="7844"/>
                  </a:lnTo>
                  <a:lnTo>
                    <a:pt x="932" y="7844"/>
                  </a:lnTo>
                  <a:lnTo>
                    <a:pt x="941" y="7844"/>
                  </a:lnTo>
                  <a:lnTo>
                    <a:pt x="950" y="7838"/>
                  </a:lnTo>
                  <a:lnTo>
                    <a:pt x="956" y="7835"/>
                  </a:lnTo>
                  <a:lnTo>
                    <a:pt x="959" y="7826"/>
                  </a:lnTo>
                  <a:lnTo>
                    <a:pt x="1969" y="5807"/>
                  </a:lnTo>
                  <a:lnTo>
                    <a:pt x="2376" y="7395"/>
                  </a:lnTo>
                  <a:lnTo>
                    <a:pt x="2376" y="7395"/>
                  </a:lnTo>
                  <a:lnTo>
                    <a:pt x="2379" y="7404"/>
                  </a:lnTo>
                  <a:lnTo>
                    <a:pt x="2382" y="7410"/>
                  </a:lnTo>
                  <a:lnTo>
                    <a:pt x="2391" y="7413"/>
                  </a:lnTo>
                  <a:lnTo>
                    <a:pt x="2397" y="7416"/>
                  </a:lnTo>
                  <a:lnTo>
                    <a:pt x="2397" y="7416"/>
                  </a:lnTo>
                  <a:lnTo>
                    <a:pt x="2406" y="7419"/>
                  </a:lnTo>
                  <a:lnTo>
                    <a:pt x="2415" y="7416"/>
                  </a:lnTo>
                  <a:lnTo>
                    <a:pt x="2424" y="7413"/>
                  </a:lnTo>
                  <a:lnTo>
                    <a:pt x="2430" y="7407"/>
                  </a:lnTo>
                  <a:lnTo>
                    <a:pt x="4057" y="5546"/>
                  </a:lnTo>
                  <a:lnTo>
                    <a:pt x="4009" y="5504"/>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 name="Freeform 15"/>
            <p:cNvSpPr>
              <a:spLocks noChangeArrowheads="1"/>
            </p:cNvSpPr>
            <p:nvPr/>
          </p:nvSpPr>
          <p:spPr bwMode="auto">
            <a:xfrm>
              <a:off x="6108699" y="4767261"/>
              <a:ext cx="361950" cy="679450"/>
            </a:xfrm>
            <a:custGeom>
              <a:avLst/>
              <a:gdLst>
                <a:gd name="T0" fmla="*/ 1004 w 1005"/>
                <a:gd name="T1" fmla="*/ 1858 h 1889"/>
                <a:gd name="T2" fmla="*/ 58 w 1005"/>
                <a:gd name="T3" fmla="*/ 0 h 1889"/>
                <a:gd name="T4" fmla="*/ 0 w 1005"/>
                <a:gd name="T5" fmla="*/ 27 h 1889"/>
                <a:gd name="T6" fmla="*/ 948 w 1005"/>
                <a:gd name="T7" fmla="*/ 1888 h 1889"/>
                <a:gd name="T8" fmla="*/ 1004 w 1005"/>
                <a:gd name="T9" fmla="*/ 1858 h 1889"/>
              </a:gdLst>
              <a:ahLst/>
              <a:cxnLst>
                <a:cxn ang="0">
                  <a:pos x="T0" y="T1"/>
                </a:cxn>
                <a:cxn ang="0">
                  <a:pos x="T2" y="T3"/>
                </a:cxn>
                <a:cxn ang="0">
                  <a:pos x="T4" y="T5"/>
                </a:cxn>
                <a:cxn ang="0">
                  <a:pos x="T6" y="T7"/>
                </a:cxn>
                <a:cxn ang="0">
                  <a:pos x="T8" y="T9"/>
                </a:cxn>
              </a:cxnLst>
              <a:rect l="0" t="0" r="r" b="b"/>
              <a:pathLst>
                <a:path w="1005" h="1889">
                  <a:moveTo>
                    <a:pt x="1004" y="1858"/>
                  </a:moveTo>
                  <a:lnTo>
                    <a:pt x="58" y="0"/>
                  </a:lnTo>
                  <a:lnTo>
                    <a:pt x="0" y="27"/>
                  </a:lnTo>
                  <a:lnTo>
                    <a:pt x="948" y="1888"/>
                  </a:lnTo>
                  <a:lnTo>
                    <a:pt x="1004" y="185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 name="Freeform 16"/>
            <p:cNvSpPr>
              <a:spLocks noChangeArrowheads="1"/>
            </p:cNvSpPr>
            <p:nvPr/>
          </p:nvSpPr>
          <p:spPr bwMode="auto">
            <a:xfrm>
              <a:off x="6108699" y="4767261"/>
              <a:ext cx="361950" cy="679450"/>
            </a:xfrm>
            <a:custGeom>
              <a:avLst/>
              <a:gdLst>
                <a:gd name="T0" fmla="*/ 1004 w 1005"/>
                <a:gd name="T1" fmla="*/ 1858 h 1889"/>
                <a:gd name="T2" fmla="*/ 58 w 1005"/>
                <a:gd name="T3" fmla="*/ 0 h 1889"/>
                <a:gd name="T4" fmla="*/ 0 w 1005"/>
                <a:gd name="T5" fmla="*/ 27 h 1889"/>
                <a:gd name="T6" fmla="*/ 948 w 1005"/>
                <a:gd name="T7" fmla="*/ 1888 h 1889"/>
              </a:gdLst>
              <a:ahLst/>
              <a:cxnLst>
                <a:cxn ang="0">
                  <a:pos x="T0" y="T1"/>
                </a:cxn>
                <a:cxn ang="0">
                  <a:pos x="T2" y="T3"/>
                </a:cxn>
                <a:cxn ang="0">
                  <a:pos x="T4" y="T5"/>
                </a:cxn>
                <a:cxn ang="0">
                  <a:pos x="T6" y="T7"/>
                </a:cxn>
              </a:cxnLst>
              <a:rect l="0" t="0" r="r" b="b"/>
              <a:pathLst>
                <a:path w="1005" h="1889">
                  <a:moveTo>
                    <a:pt x="1004" y="1858"/>
                  </a:moveTo>
                  <a:lnTo>
                    <a:pt x="58" y="0"/>
                  </a:lnTo>
                  <a:lnTo>
                    <a:pt x="0" y="27"/>
                  </a:lnTo>
                  <a:lnTo>
                    <a:pt x="948" y="1888"/>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 name="Freeform 17"/>
            <p:cNvSpPr>
              <a:spLocks noChangeArrowheads="1"/>
            </p:cNvSpPr>
            <p:nvPr/>
          </p:nvSpPr>
          <p:spPr bwMode="auto">
            <a:xfrm>
              <a:off x="5065713" y="6030912"/>
              <a:ext cx="2044700" cy="898525"/>
            </a:xfrm>
            <a:custGeom>
              <a:avLst/>
              <a:gdLst>
                <a:gd name="T0" fmla="*/ 5678 w 5679"/>
                <a:gd name="T1" fmla="*/ 1534 h 2494"/>
                <a:gd name="T2" fmla="*/ 4327 w 5679"/>
                <a:gd name="T3" fmla="*/ 9 h 2494"/>
                <a:gd name="T4" fmla="*/ 4327 w 5679"/>
                <a:gd name="T5" fmla="*/ 9 h 2494"/>
                <a:gd name="T6" fmla="*/ 4321 w 5679"/>
                <a:gd name="T7" fmla="*/ 6 h 2494"/>
                <a:gd name="T8" fmla="*/ 4312 w 5679"/>
                <a:gd name="T9" fmla="*/ 0 h 2494"/>
                <a:gd name="T10" fmla="*/ 4306 w 5679"/>
                <a:gd name="T11" fmla="*/ 0 h 2494"/>
                <a:gd name="T12" fmla="*/ 4297 w 5679"/>
                <a:gd name="T13" fmla="*/ 0 h 2494"/>
                <a:gd name="T14" fmla="*/ 4297 w 5679"/>
                <a:gd name="T15" fmla="*/ 0 h 2494"/>
                <a:gd name="T16" fmla="*/ 4291 w 5679"/>
                <a:gd name="T17" fmla="*/ 3 h 2494"/>
                <a:gd name="T18" fmla="*/ 4285 w 5679"/>
                <a:gd name="T19" fmla="*/ 6 h 2494"/>
                <a:gd name="T20" fmla="*/ 4279 w 5679"/>
                <a:gd name="T21" fmla="*/ 9 h 2494"/>
                <a:gd name="T22" fmla="*/ 4273 w 5679"/>
                <a:gd name="T23" fmla="*/ 18 h 2494"/>
                <a:gd name="T24" fmla="*/ 3356 w 5679"/>
                <a:gd name="T25" fmla="*/ 1843 h 2494"/>
                <a:gd name="T26" fmla="*/ 0 w 5679"/>
                <a:gd name="T27" fmla="*/ 2433 h 2494"/>
                <a:gd name="T28" fmla="*/ 12 w 5679"/>
                <a:gd name="T29" fmla="*/ 2493 h 2494"/>
                <a:gd name="T30" fmla="*/ 3383 w 5679"/>
                <a:gd name="T31" fmla="*/ 1903 h 2494"/>
                <a:gd name="T32" fmla="*/ 3383 w 5679"/>
                <a:gd name="T33" fmla="*/ 1903 h 2494"/>
                <a:gd name="T34" fmla="*/ 3395 w 5679"/>
                <a:gd name="T35" fmla="*/ 1897 h 2494"/>
                <a:gd name="T36" fmla="*/ 3404 w 5679"/>
                <a:gd name="T37" fmla="*/ 1885 h 2494"/>
                <a:gd name="T38" fmla="*/ 4309 w 5679"/>
                <a:gd name="T39" fmla="*/ 87 h 2494"/>
                <a:gd name="T40" fmla="*/ 5634 w 5679"/>
                <a:gd name="T41" fmla="*/ 1576 h 2494"/>
                <a:gd name="T42" fmla="*/ 5678 w 5679"/>
                <a:gd name="T43" fmla="*/ 1534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79" h="2494">
                  <a:moveTo>
                    <a:pt x="5678" y="1534"/>
                  </a:moveTo>
                  <a:lnTo>
                    <a:pt x="4327" y="9"/>
                  </a:lnTo>
                  <a:lnTo>
                    <a:pt x="4327" y="9"/>
                  </a:lnTo>
                  <a:lnTo>
                    <a:pt x="4321" y="6"/>
                  </a:lnTo>
                  <a:lnTo>
                    <a:pt x="4312" y="0"/>
                  </a:lnTo>
                  <a:lnTo>
                    <a:pt x="4306" y="0"/>
                  </a:lnTo>
                  <a:lnTo>
                    <a:pt x="4297" y="0"/>
                  </a:lnTo>
                  <a:lnTo>
                    <a:pt x="4297" y="0"/>
                  </a:lnTo>
                  <a:lnTo>
                    <a:pt x="4291" y="3"/>
                  </a:lnTo>
                  <a:lnTo>
                    <a:pt x="4285" y="6"/>
                  </a:lnTo>
                  <a:lnTo>
                    <a:pt x="4279" y="9"/>
                  </a:lnTo>
                  <a:lnTo>
                    <a:pt x="4273" y="18"/>
                  </a:lnTo>
                  <a:lnTo>
                    <a:pt x="3356" y="1843"/>
                  </a:lnTo>
                  <a:lnTo>
                    <a:pt x="0" y="2433"/>
                  </a:lnTo>
                  <a:lnTo>
                    <a:pt x="12" y="2493"/>
                  </a:lnTo>
                  <a:lnTo>
                    <a:pt x="3383" y="1903"/>
                  </a:lnTo>
                  <a:lnTo>
                    <a:pt x="3383" y="1903"/>
                  </a:lnTo>
                  <a:lnTo>
                    <a:pt x="3395" y="1897"/>
                  </a:lnTo>
                  <a:lnTo>
                    <a:pt x="3404" y="1885"/>
                  </a:lnTo>
                  <a:lnTo>
                    <a:pt x="4309" y="87"/>
                  </a:lnTo>
                  <a:lnTo>
                    <a:pt x="5634" y="1576"/>
                  </a:lnTo>
                  <a:lnTo>
                    <a:pt x="5678" y="1534"/>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 name="Freeform 18"/>
            <p:cNvSpPr>
              <a:spLocks noChangeArrowheads="1"/>
            </p:cNvSpPr>
            <p:nvPr/>
          </p:nvSpPr>
          <p:spPr bwMode="auto">
            <a:xfrm>
              <a:off x="5260974" y="4935536"/>
              <a:ext cx="3619501" cy="1989136"/>
            </a:xfrm>
            <a:custGeom>
              <a:avLst/>
              <a:gdLst>
                <a:gd name="T0" fmla="*/ 8238 w 10055"/>
                <a:gd name="T1" fmla="*/ 1403 h 5527"/>
                <a:gd name="T2" fmla="*/ 7132 w 10055"/>
                <a:gd name="T3" fmla="*/ 1028 h 5527"/>
                <a:gd name="T4" fmla="*/ 5382 w 10055"/>
                <a:gd name="T5" fmla="*/ 1181 h 5527"/>
                <a:gd name="T6" fmla="*/ 5376 w 10055"/>
                <a:gd name="T7" fmla="*/ 1181 h 5527"/>
                <a:gd name="T8" fmla="*/ 5361 w 10055"/>
                <a:gd name="T9" fmla="*/ 1190 h 5527"/>
                <a:gd name="T10" fmla="*/ 5358 w 10055"/>
                <a:gd name="T11" fmla="*/ 1196 h 5527"/>
                <a:gd name="T12" fmla="*/ 5355 w 10055"/>
                <a:gd name="T13" fmla="*/ 1208 h 5527"/>
                <a:gd name="T14" fmla="*/ 5355 w 10055"/>
                <a:gd name="T15" fmla="*/ 1223 h 5527"/>
                <a:gd name="T16" fmla="*/ 6314 w 10055"/>
                <a:gd name="T17" fmla="*/ 3341 h 5527"/>
                <a:gd name="T18" fmla="*/ 7525 w 10055"/>
                <a:gd name="T19" fmla="*/ 5508 h 5527"/>
                <a:gd name="T20" fmla="*/ 7531 w 10055"/>
                <a:gd name="T21" fmla="*/ 5517 h 5527"/>
                <a:gd name="T22" fmla="*/ 7552 w 10055"/>
                <a:gd name="T23" fmla="*/ 5463 h 5527"/>
                <a:gd name="T24" fmla="*/ 7552 w 10055"/>
                <a:gd name="T25" fmla="*/ 5493 h 5527"/>
                <a:gd name="T26" fmla="*/ 7582 w 10055"/>
                <a:gd name="T27" fmla="*/ 5493 h 5527"/>
                <a:gd name="T28" fmla="*/ 7582 w 10055"/>
                <a:gd name="T29" fmla="*/ 5484 h 5527"/>
                <a:gd name="T30" fmla="*/ 7570 w 10055"/>
                <a:gd name="T31" fmla="*/ 5469 h 5527"/>
                <a:gd name="T32" fmla="*/ 5122 w 10055"/>
                <a:gd name="T33" fmla="*/ 4567 h 5527"/>
                <a:gd name="T34" fmla="*/ 5115 w 10055"/>
                <a:gd name="T35" fmla="*/ 4567 h 5527"/>
                <a:gd name="T36" fmla="*/ 2832 w 10055"/>
                <a:gd name="T37" fmla="*/ 4882 h 5527"/>
                <a:gd name="T38" fmla="*/ 2266 w 10055"/>
                <a:gd name="T39" fmla="*/ 3539 h 5527"/>
                <a:gd name="T40" fmla="*/ 2985 w 10055"/>
                <a:gd name="T41" fmla="*/ 5514 h 5527"/>
                <a:gd name="T42" fmla="*/ 2862 w 10055"/>
                <a:gd name="T43" fmla="*/ 4903 h 5527"/>
                <a:gd name="T44" fmla="*/ 2314 w 10055"/>
                <a:gd name="T45" fmla="*/ 3488 h 5527"/>
                <a:gd name="T46" fmla="*/ 2308 w 10055"/>
                <a:gd name="T47" fmla="*/ 3476 h 5527"/>
                <a:gd name="T48" fmla="*/ 2287 w 10055"/>
                <a:gd name="T49" fmla="*/ 3467 h 5527"/>
                <a:gd name="T50" fmla="*/ 21 w 10055"/>
                <a:gd name="T51" fmla="*/ 4309 h 5527"/>
                <a:gd name="T52" fmla="*/ 12 w 10055"/>
                <a:gd name="T53" fmla="*/ 4315 h 5527"/>
                <a:gd name="T54" fmla="*/ 3 w 10055"/>
                <a:gd name="T55" fmla="*/ 4330 h 5527"/>
                <a:gd name="T56" fmla="*/ 0 w 10055"/>
                <a:gd name="T57" fmla="*/ 4342 h 5527"/>
                <a:gd name="T58" fmla="*/ 9 w 10055"/>
                <a:gd name="T59" fmla="*/ 4360 h 5527"/>
                <a:gd name="T60" fmla="*/ 27 w 10055"/>
                <a:gd name="T61" fmla="*/ 4369 h 5527"/>
                <a:gd name="T62" fmla="*/ 2826 w 10055"/>
                <a:gd name="T63" fmla="*/ 4945 h 5527"/>
                <a:gd name="T64" fmla="*/ 5109 w 10055"/>
                <a:gd name="T65" fmla="*/ 4630 h 5527"/>
                <a:gd name="T66" fmla="*/ 7552 w 10055"/>
                <a:gd name="T67" fmla="*/ 5493 h 5527"/>
                <a:gd name="T68" fmla="*/ 7519 w 10055"/>
                <a:gd name="T69" fmla="*/ 5493 h 5527"/>
                <a:gd name="T70" fmla="*/ 7522 w 10055"/>
                <a:gd name="T71" fmla="*/ 5505 h 5527"/>
                <a:gd name="T72" fmla="*/ 7528 w 10055"/>
                <a:gd name="T73" fmla="*/ 5517 h 5527"/>
                <a:gd name="T74" fmla="*/ 7552 w 10055"/>
                <a:gd name="T75" fmla="*/ 5526 h 5527"/>
                <a:gd name="T76" fmla="*/ 7552 w 10055"/>
                <a:gd name="T77" fmla="*/ 5526 h 5527"/>
                <a:gd name="T78" fmla="*/ 7570 w 10055"/>
                <a:gd name="T79" fmla="*/ 5520 h 5527"/>
                <a:gd name="T80" fmla="*/ 7582 w 10055"/>
                <a:gd name="T81" fmla="*/ 5505 h 5527"/>
                <a:gd name="T82" fmla="*/ 7582 w 10055"/>
                <a:gd name="T83" fmla="*/ 5496 h 5527"/>
                <a:gd name="T84" fmla="*/ 7579 w 10055"/>
                <a:gd name="T85" fmla="*/ 5478 h 5527"/>
                <a:gd name="T86" fmla="*/ 7573 w 10055"/>
                <a:gd name="T87" fmla="*/ 5472 h 5527"/>
                <a:gd name="T88" fmla="*/ 7579 w 10055"/>
                <a:gd name="T89" fmla="*/ 5478 h 5527"/>
                <a:gd name="T90" fmla="*/ 5433 w 10055"/>
                <a:gd name="T91" fmla="*/ 1238 h 5527"/>
                <a:gd name="T92" fmla="*/ 8235 w 10055"/>
                <a:gd name="T93" fmla="*/ 1469 h 5527"/>
                <a:gd name="T94" fmla="*/ 8244 w 10055"/>
                <a:gd name="T95" fmla="*/ 1472 h 5527"/>
                <a:gd name="T96" fmla="*/ 8259 w 10055"/>
                <a:gd name="T97" fmla="*/ 1469 h 5527"/>
                <a:gd name="T98" fmla="*/ 10054 w 10055"/>
                <a:gd name="T99" fmla="*/ 48 h 5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55" h="5527">
                  <a:moveTo>
                    <a:pt x="10015" y="0"/>
                  </a:moveTo>
                  <a:lnTo>
                    <a:pt x="8238" y="1403"/>
                  </a:lnTo>
                  <a:lnTo>
                    <a:pt x="7132" y="1028"/>
                  </a:lnTo>
                  <a:lnTo>
                    <a:pt x="7132" y="1028"/>
                  </a:lnTo>
                  <a:lnTo>
                    <a:pt x="7120" y="1025"/>
                  </a:lnTo>
                  <a:lnTo>
                    <a:pt x="5382" y="1181"/>
                  </a:lnTo>
                  <a:lnTo>
                    <a:pt x="5382" y="1181"/>
                  </a:lnTo>
                  <a:lnTo>
                    <a:pt x="5376" y="1181"/>
                  </a:lnTo>
                  <a:lnTo>
                    <a:pt x="5367" y="1184"/>
                  </a:lnTo>
                  <a:lnTo>
                    <a:pt x="5361" y="1190"/>
                  </a:lnTo>
                  <a:lnTo>
                    <a:pt x="5358" y="1196"/>
                  </a:lnTo>
                  <a:lnTo>
                    <a:pt x="5358" y="1196"/>
                  </a:lnTo>
                  <a:lnTo>
                    <a:pt x="5355" y="1202"/>
                  </a:lnTo>
                  <a:lnTo>
                    <a:pt x="5355" y="1208"/>
                  </a:lnTo>
                  <a:lnTo>
                    <a:pt x="5355" y="1217"/>
                  </a:lnTo>
                  <a:lnTo>
                    <a:pt x="5355" y="1223"/>
                  </a:lnTo>
                  <a:lnTo>
                    <a:pt x="6314" y="3341"/>
                  </a:lnTo>
                  <a:lnTo>
                    <a:pt x="6314" y="3341"/>
                  </a:lnTo>
                  <a:lnTo>
                    <a:pt x="7525" y="5508"/>
                  </a:lnTo>
                  <a:lnTo>
                    <a:pt x="7525" y="5508"/>
                  </a:lnTo>
                  <a:lnTo>
                    <a:pt x="7528" y="5514"/>
                  </a:lnTo>
                  <a:lnTo>
                    <a:pt x="7531" y="5517"/>
                  </a:lnTo>
                  <a:lnTo>
                    <a:pt x="7552" y="5493"/>
                  </a:lnTo>
                  <a:lnTo>
                    <a:pt x="7552" y="5463"/>
                  </a:lnTo>
                  <a:lnTo>
                    <a:pt x="7552" y="5463"/>
                  </a:lnTo>
                  <a:lnTo>
                    <a:pt x="7552" y="5493"/>
                  </a:lnTo>
                  <a:lnTo>
                    <a:pt x="7582" y="5493"/>
                  </a:lnTo>
                  <a:lnTo>
                    <a:pt x="7582" y="5493"/>
                  </a:lnTo>
                  <a:lnTo>
                    <a:pt x="7582" y="5493"/>
                  </a:lnTo>
                  <a:lnTo>
                    <a:pt x="7582" y="5484"/>
                  </a:lnTo>
                  <a:lnTo>
                    <a:pt x="7576" y="5475"/>
                  </a:lnTo>
                  <a:lnTo>
                    <a:pt x="7570" y="5469"/>
                  </a:lnTo>
                  <a:lnTo>
                    <a:pt x="7561" y="5463"/>
                  </a:lnTo>
                  <a:lnTo>
                    <a:pt x="5122" y="4567"/>
                  </a:lnTo>
                  <a:lnTo>
                    <a:pt x="5122" y="4567"/>
                  </a:lnTo>
                  <a:lnTo>
                    <a:pt x="5115" y="4567"/>
                  </a:lnTo>
                  <a:lnTo>
                    <a:pt x="5107" y="4567"/>
                  </a:lnTo>
                  <a:lnTo>
                    <a:pt x="2832" y="4882"/>
                  </a:lnTo>
                  <a:lnTo>
                    <a:pt x="147" y="4330"/>
                  </a:lnTo>
                  <a:lnTo>
                    <a:pt x="2266" y="3539"/>
                  </a:lnTo>
                  <a:lnTo>
                    <a:pt x="2802" y="4924"/>
                  </a:lnTo>
                  <a:lnTo>
                    <a:pt x="2985" y="5514"/>
                  </a:lnTo>
                  <a:lnTo>
                    <a:pt x="3045" y="5496"/>
                  </a:lnTo>
                  <a:lnTo>
                    <a:pt x="2862" y="4903"/>
                  </a:lnTo>
                  <a:lnTo>
                    <a:pt x="2862" y="4903"/>
                  </a:lnTo>
                  <a:lnTo>
                    <a:pt x="2314" y="3488"/>
                  </a:lnTo>
                  <a:lnTo>
                    <a:pt x="2314" y="3488"/>
                  </a:lnTo>
                  <a:lnTo>
                    <a:pt x="2308" y="3476"/>
                  </a:lnTo>
                  <a:lnTo>
                    <a:pt x="2296" y="3470"/>
                  </a:lnTo>
                  <a:lnTo>
                    <a:pt x="2287" y="3467"/>
                  </a:lnTo>
                  <a:lnTo>
                    <a:pt x="2272" y="3470"/>
                  </a:lnTo>
                  <a:lnTo>
                    <a:pt x="21" y="4309"/>
                  </a:lnTo>
                  <a:lnTo>
                    <a:pt x="21" y="4309"/>
                  </a:lnTo>
                  <a:lnTo>
                    <a:pt x="12" y="4315"/>
                  </a:lnTo>
                  <a:lnTo>
                    <a:pt x="6" y="4321"/>
                  </a:lnTo>
                  <a:lnTo>
                    <a:pt x="3" y="4330"/>
                  </a:lnTo>
                  <a:lnTo>
                    <a:pt x="0" y="4342"/>
                  </a:lnTo>
                  <a:lnTo>
                    <a:pt x="0" y="4342"/>
                  </a:lnTo>
                  <a:lnTo>
                    <a:pt x="3" y="4351"/>
                  </a:lnTo>
                  <a:lnTo>
                    <a:pt x="9" y="4360"/>
                  </a:lnTo>
                  <a:lnTo>
                    <a:pt x="18" y="4366"/>
                  </a:lnTo>
                  <a:lnTo>
                    <a:pt x="27" y="4369"/>
                  </a:lnTo>
                  <a:lnTo>
                    <a:pt x="2826" y="4945"/>
                  </a:lnTo>
                  <a:lnTo>
                    <a:pt x="2826" y="4945"/>
                  </a:lnTo>
                  <a:lnTo>
                    <a:pt x="2835" y="4945"/>
                  </a:lnTo>
                  <a:lnTo>
                    <a:pt x="5109" y="4630"/>
                  </a:lnTo>
                  <a:lnTo>
                    <a:pt x="7540" y="5523"/>
                  </a:lnTo>
                  <a:lnTo>
                    <a:pt x="7552" y="5493"/>
                  </a:lnTo>
                  <a:lnTo>
                    <a:pt x="7519" y="5493"/>
                  </a:lnTo>
                  <a:lnTo>
                    <a:pt x="7519" y="5493"/>
                  </a:lnTo>
                  <a:lnTo>
                    <a:pt x="7519" y="5493"/>
                  </a:lnTo>
                  <a:lnTo>
                    <a:pt x="7522" y="5505"/>
                  </a:lnTo>
                  <a:lnTo>
                    <a:pt x="7528" y="5517"/>
                  </a:lnTo>
                  <a:lnTo>
                    <a:pt x="7528" y="5517"/>
                  </a:lnTo>
                  <a:lnTo>
                    <a:pt x="7540" y="5523"/>
                  </a:lnTo>
                  <a:lnTo>
                    <a:pt x="7552" y="5526"/>
                  </a:lnTo>
                  <a:lnTo>
                    <a:pt x="7552" y="5526"/>
                  </a:lnTo>
                  <a:lnTo>
                    <a:pt x="7552" y="5526"/>
                  </a:lnTo>
                  <a:lnTo>
                    <a:pt x="7561" y="5523"/>
                  </a:lnTo>
                  <a:lnTo>
                    <a:pt x="7570" y="5520"/>
                  </a:lnTo>
                  <a:lnTo>
                    <a:pt x="7576" y="5514"/>
                  </a:lnTo>
                  <a:lnTo>
                    <a:pt x="7582" y="5505"/>
                  </a:lnTo>
                  <a:lnTo>
                    <a:pt x="7582" y="5505"/>
                  </a:lnTo>
                  <a:lnTo>
                    <a:pt x="7582" y="5496"/>
                  </a:lnTo>
                  <a:lnTo>
                    <a:pt x="7582" y="5487"/>
                  </a:lnTo>
                  <a:lnTo>
                    <a:pt x="7579" y="5478"/>
                  </a:lnTo>
                  <a:lnTo>
                    <a:pt x="7573" y="5472"/>
                  </a:lnTo>
                  <a:lnTo>
                    <a:pt x="7573" y="5472"/>
                  </a:lnTo>
                  <a:lnTo>
                    <a:pt x="7552" y="5493"/>
                  </a:lnTo>
                  <a:lnTo>
                    <a:pt x="7579" y="5478"/>
                  </a:lnTo>
                  <a:lnTo>
                    <a:pt x="6371" y="3315"/>
                  </a:lnTo>
                  <a:lnTo>
                    <a:pt x="5433" y="1238"/>
                  </a:lnTo>
                  <a:lnTo>
                    <a:pt x="7117" y="1088"/>
                  </a:lnTo>
                  <a:lnTo>
                    <a:pt x="8235" y="1469"/>
                  </a:lnTo>
                  <a:lnTo>
                    <a:pt x="8235" y="1469"/>
                  </a:lnTo>
                  <a:lnTo>
                    <a:pt x="8244" y="1472"/>
                  </a:lnTo>
                  <a:lnTo>
                    <a:pt x="8250" y="1472"/>
                  </a:lnTo>
                  <a:lnTo>
                    <a:pt x="8259" y="1469"/>
                  </a:lnTo>
                  <a:lnTo>
                    <a:pt x="8265" y="1463"/>
                  </a:lnTo>
                  <a:lnTo>
                    <a:pt x="10054" y="48"/>
                  </a:lnTo>
                  <a:lnTo>
                    <a:pt x="10015"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 name="Freeform 19"/>
            <p:cNvSpPr>
              <a:spLocks noChangeArrowheads="1"/>
            </p:cNvSpPr>
            <p:nvPr/>
          </p:nvSpPr>
          <p:spPr bwMode="auto">
            <a:xfrm>
              <a:off x="6699249" y="5446711"/>
              <a:ext cx="1539875" cy="1479549"/>
            </a:xfrm>
            <a:custGeom>
              <a:avLst/>
              <a:gdLst>
                <a:gd name="T0" fmla="*/ 42 w 4277"/>
                <a:gd name="T1" fmla="*/ 4111 h 4112"/>
                <a:gd name="T2" fmla="*/ 1138 w 4277"/>
                <a:gd name="T3" fmla="*/ 3203 h 4112"/>
                <a:gd name="T4" fmla="*/ 1141 w 4277"/>
                <a:gd name="T5" fmla="*/ 3203 h 4112"/>
                <a:gd name="T6" fmla="*/ 2373 w 4277"/>
                <a:gd name="T7" fmla="*/ 1933 h 4112"/>
                <a:gd name="T8" fmla="*/ 4237 w 4277"/>
                <a:gd name="T9" fmla="*/ 84 h 4112"/>
                <a:gd name="T10" fmla="*/ 4237 w 4277"/>
                <a:gd name="T11" fmla="*/ 84 h 4112"/>
                <a:gd name="T12" fmla="*/ 4276 w 4277"/>
                <a:gd name="T13" fmla="*/ 45 h 4112"/>
                <a:gd name="T14" fmla="*/ 4231 w 4277"/>
                <a:gd name="T15" fmla="*/ 0 h 4112"/>
                <a:gd name="T16" fmla="*/ 4192 w 4277"/>
                <a:gd name="T17" fmla="*/ 39 h 4112"/>
                <a:gd name="T18" fmla="*/ 4192 w 4277"/>
                <a:gd name="T19" fmla="*/ 39 h 4112"/>
                <a:gd name="T20" fmla="*/ 2328 w 4277"/>
                <a:gd name="T21" fmla="*/ 1887 h 4112"/>
                <a:gd name="T22" fmla="*/ 2328 w 4277"/>
                <a:gd name="T23" fmla="*/ 1887 h 4112"/>
                <a:gd name="T24" fmla="*/ 1099 w 4277"/>
                <a:gd name="T25" fmla="*/ 3158 h 4112"/>
                <a:gd name="T26" fmla="*/ 0 w 4277"/>
                <a:gd name="T27" fmla="*/ 4063 h 4112"/>
                <a:gd name="T28" fmla="*/ 42 w 4277"/>
                <a:gd name="T29" fmla="*/ 4111 h 4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7" h="4112">
                  <a:moveTo>
                    <a:pt x="42" y="4111"/>
                  </a:moveTo>
                  <a:lnTo>
                    <a:pt x="1138" y="3203"/>
                  </a:lnTo>
                  <a:lnTo>
                    <a:pt x="1141" y="3203"/>
                  </a:lnTo>
                  <a:lnTo>
                    <a:pt x="2373" y="1933"/>
                  </a:lnTo>
                  <a:lnTo>
                    <a:pt x="4237" y="84"/>
                  </a:lnTo>
                  <a:lnTo>
                    <a:pt x="4237" y="84"/>
                  </a:lnTo>
                  <a:lnTo>
                    <a:pt x="4276" y="45"/>
                  </a:lnTo>
                  <a:lnTo>
                    <a:pt x="4231" y="0"/>
                  </a:lnTo>
                  <a:lnTo>
                    <a:pt x="4192" y="39"/>
                  </a:lnTo>
                  <a:lnTo>
                    <a:pt x="4192" y="39"/>
                  </a:lnTo>
                  <a:lnTo>
                    <a:pt x="2328" y="1887"/>
                  </a:lnTo>
                  <a:lnTo>
                    <a:pt x="2328" y="1887"/>
                  </a:lnTo>
                  <a:lnTo>
                    <a:pt x="1099" y="3158"/>
                  </a:lnTo>
                  <a:lnTo>
                    <a:pt x="0" y="4063"/>
                  </a:lnTo>
                  <a:lnTo>
                    <a:pt x="42" y="411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 name="Freeform 20"/>
            <p:cNvSpPr>
              <a:spLocks noChangeArrowheads="1"/>
            </p:cNvSpPr>
            <p:nvPr/>
          </p:nvSpPr>
          <p:spPr bwMode="auto">
            <a:xfrm>
              <a:off x="7950199" y="6902448"/>
              <a:ext cx="30163" cy="26988"/>
            </a:xfrm>
            <a:custGeom>
              <a:avLst/>
              <a:gdLst>
                <a:gd name="T0" fmla="*/ 9 w 85"/>
                <a:gd name="T1" fmla="*/ 72 h 73"/>
                <a:gd name="T2" fmla="*/ 84 w 85"/>
                <a:gd name="T3" fmla="*/ 63 h 73"/>
                <a:gd name="T4" fmla="*/ 81 w 85"/>
                <a:gd name="T5" fmla="*/ 30 h 73"/>
                <a:gd name="T6" fmla="*/ 81 w 85"/>
                <a:gd name="T7" fmla="*/ 63 h 73"/>
                <a:gd name="T8" fmla="*/ 81 w 85"/>
                <a:gd name="T9" fmla="*/ 63 h 73"/>
                <a:gd name="T10" fmla="*/ 81 w 85"/>
                <a:gd name="T11" fmla="*/ 0 h 73"/>
                <a:gd name="T12" fmla="*/ 81 w 85"/>
                <a:gd name="T13" fmla="*/ 0 h 73"/>
                <a:gd name="T14" fmla="*/ 81 w 85"/>
                <a:gd name="T15" fmla="*/ 0 h 73"/>
                <a:gd name="T16" fmla="*/ 75 w 85"/>
                <a:gd name="T17" fmla="*/ 0 h 73"/>
                <a:gd name="T18" fmla="*/ 0 w 85"/>
                <a:gd name="T19" fmla="*/ 12 h 73"/>
                <a:gd name="T20" fmla="*/ 9 w 85"/>
                <a:gd name="T21" fmla="*/ 7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73">
                  <a:moveTo>
                    <a:pt x="9" y="72"/>
                  </a:moveTo>
                  <a:lnTo>
                    <a:pt x="84" y="63"/>
                  </a:lnTo>
                  <a:lnTo>
                    <a:pt x="81" y="30"/>
                  </a:lnTo>
                  <a:lnTo>
                    <a:pt x="81" y="63"/>
                  </a:lnTo>
                  <a:lnTo>
                    <a:pt x="81" y="63"/>
                  </a:lnTo>
                  <a:lnTo>
                    <a:pt x="81" y="0"/>
                  </a:lnTo>
                  <a:lnTo>
                    <a:pt x="81" y="0"/>
                  </a:lnTo>
                  <a:lnTo>
                    <a:pt x="81" y="0"/>
                  </a:lnTo>
                  <a:lnTo>
                    <a:pt x="75" y="0"/>
                  </a:lnTo>
                  <a:lnTo>
                    <a:pt x="0" y="12"/>
                  </a:lnTo>
                  <a:lnTo>
                    <a:pt x="9" y="7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 name="Freeform 21"/>
            <p:cNvSpPr>
              <a:spLocks noChangeArrowheads="1"/>
            </p:cNvSpPr>
            <p:nvPr/>
          </p:nvSpPr>
          <p:spPr bwMode="auto">
            <a:xfrm>
              <a:off x="6705599" y="1795463"/>
              <a:ext cx="725488" cy="201611"/>
            </a:xfrm>
            <a:custGeom>
              <a:avLst/>
              <a:gdLst>
                <a:gd name="T0" fmla="*/ 2001 w 2017"/>
                <a:gd name="T1" fmla="*/ 0 h 559"/>
                <a:gd name="T2" fmla="*/ 0 w 2017"/>
                <a:gd name="T3" fmla="*/ 498 h 559"/>
                <a:gd name="T4" fmla="*/ 15 w 2017"/>
                <a:gd name="T5" fmla="*/ 558 h 559"/>
                <a:gd name="T6" fmla="*/ 2016 w 2017"/>
                <a:gd name="T7" fmla="*/ 60 h 559"/>
                <a:gd name="T8" fmla="*/ 2001 w 2017"/>
                <a:gd name="T9" fmla="*/ 0 h 559"/>
              </a:gdLst>
              <a:ahLst/>
              <a:cxnLst>
                <a:cxn ang="0">
                  <a:pos x="T0" y="T1"/>
                </a:cxn>
                <a:cxn ang="0">
                  <a:pos x="T2" y="T3"/>
                </a:cxn>
                <a:cxn ang="0">
                  <a:pos x="T4" y="T5"/>
                </a:cxn>
                <a:cxn ang="0">
                  <a:pos x="T6" y="T7"/>
                </a:cxn>
                <a:cxn ang="0">
                  <a:pos x="T8" y="T9"/>
                </a:cxn>
              </a:cxnLst>
              <a:rect l="0" t="0" r="r" b="b"/>
              <a:pathLst>
                <a:path w="2017" h="559">
                  <a:moveTo>
                    <a:pt x="2001" y="0"/>
                  </a:moveTo>
                  <a:lnTo>
                    <a:pt x="0" y="498"/>
                  </a:lnTo>
                  <a:lnTo>
                    <a:pt x="15" y="558"/>
                  </a:lnTo>
                  <a:lnTo>
                    <a:pt x="2016" y="60"/>
                  </a:lnTo>
                  <a:lnTo>
                    <a:pt x="2001"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 name="Freeform 22"/>
            <p:cNvSpPr>
              <a:spLocks noChangeArrowheads="1"/>
            </p:cNvSpPr>
            <p:nvPr/>
          </p:nvSpPr>
          <p:spPr bwMode="auto">
            <a:xfrm>
              <a:off x="6705599" y="1795463"/>
              <a:ext cx="725488" cy="201611"/>
            </a:xfrm>
            <a:custGeom>
              <a:avLst/>
              <a:gdLst>
                <a:gd name="T0" fmla="*/ 2001 w 2017"/>
                <a:gd name="T1" fmla="*/ 0 h 559"/>
                <a:gd name="T2" fmla="*/ 0 w 2017"/>
                <a:gd name="T3" fmla="*/ 498 h 559"/>
                <a:gd name="T4" fmla="*/ 15 w 2017"/>
                <a:gd name="T5" fmla="*/ 558 h 559"/>
                <a:gd name="T6" fmla="*/ 2016 w 2017"/>
                <a:gd name="T7" fmla="*/ 60 h 559"/>
              </a:gdLst>
              <a:ahLst/>
              <a:cxnLst>
                <a:cxn ang="0">
                  <a:pos x="T0" y="T1"/>
                </a:cxn>
                <a:cxn ang="0">
                  <a:pos x="T2" y="T3"/>
                </a:cxn>
                <a:cxn ang="0">
                  <a:pos x="T4" y="T5"/>
                </a:cxn>
                <a:cxn ang="0">
                  <a:pos x="T6" y="T7"/>
                </a:cxn>
              </a:cxnLst>
              <a:rect l="0" t="0" r="r" b="b"/>
              <a:pathLst>
                <a:path w="2017" h="559">
                  <a:moveTo>
                    <a:pt x="2001" y="0"/>
                  </a:moveTo>
                  <a:lnTo>
                    <a:pt x="0" y="498"/>
                  </a:lnTo>
                  <a:lnTo>
                    <a:pt x="15" y="558"/>
                  </a:lnTo>
                  <a:lnTo>
                    <a:pt x="2016" y="6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 name="Freeform 23"/>
            <p:cNvSpPr>
              <a:spLocks noChangeArrowheads="1"/>
            </p:cNvSpPr>
            <p:nvPr/>
          </p:nvSpPr>
          <p:spPr bwMode="auto">
            <a:xfrm>
              <a:off x="9090025" y="2085975"/>
              <a:ext cx="701675" cy="611188"/>
            </a:xfrm>
            <a:custGeom>
              <a:avLst/>
              <a:gdLst>
                <a:gd name="T0" fmla="*/ 1909 w 1949"/>
                <a:gd name="T1" fmla="*/ 0 h 1697"/>
                <a:gd name="T2" fmla="*/ 0 w 1949"/>
                <a:gd name="T3" fmla="*/ 1648 h 1697"/>
                <a:gd name="T4" fmla="*/ 42 w 1949"/>
                <a:gd name="T5" fmla="*/ 1696 h 1697"/>
                <a:gd name="T6" fmla="*/ 1948 w 1949"/>
                <a:gd name="T7" fmla="*/ 48 h 1697"/>
                <a:gd name="T8" fmla="*/ 1909 w 1949"/>
                <a:gd name="T9" fmla="*/ 0 h 1697"/>
              </a:gdLst>
              <a:ahLst/>
              <a:cxnLst>
                <a:cxn ang="0">
                  <a:pos x="T0" y="T1"/>
                </a:cxn>
                <a:cxn ang="0">
                  <a:pos x="T2" y="T3"/>
                </a:cxn>
                <a:cxn ang="0">
                  <a:pos x="T4" y="T5"/>
                </a:cxn>
                <a:cxn ang="0">
                  <a:pos x="T6" y="T7"/>
                </a:cxn>
                <a:cxn ang="0">
                  <a:pos x="T8" y="T9"/>
                </a:cxn>
              </a:cxnLst>
              <a:rect l="0" t="0" r="r" b="b"/>
              <a:pathLst>
                <a:path w="1949" h="1697">
                  <a:moveTo>
                    <a:pt x="1909" y="0"/>
                  </a:moveTo>
                  <a:lnTo>
                    <a:pt x="0" y="1648"/>
                  </a:lnTo>
                  <a:lnTo>
                    <a:pt x="42" y="1696"/>
                  </a:lnTo>
                  <a:lnTo>
                    <a:pt x="1948" y="48"/>
                  </a:lnTo>
                  <a:lnTo>
                    <a:pt x="1909"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 name="Freeform 24"/>
            <p:cNvSpPr>
              <a:spLocks noChangeArrowheads="1"/>
            </p:cNvSpPr>
            <p:nvPr/>
          </p:nvSpPr>
          <p:spPr bwMode="auto">
            <a:xfrm>
              <a:off x="9090025" y="2085975"/>
              <a:ext cx="701675" cy="611188"/>
            </a:xfrm>
            <a:custGeom>
              <a:avLst/>
              <a:gdLst>
                <a:gd name="T0" fmla="*/ 1909 w 1949"/>
                <a:gd name="T1" fmla="*/ 0 h 1697"/>
                <a:gd name="T2" fmla="*/ 0 w 1949"/>
                <a:gd name="T3" fmla="*/ 1648 h 1697"/>
                <a:gd name="T4" fmla="*/ 42 w 1949"/>
                <a:gd name="T5" fmla="*/ 1696 h 1697"/>
                <a:gd name="T6" fmla="*/ 1948 w 1949"/>
                <a:gd name="T7" fmla="*/ 48 h 1697"/>
              </a:gdLst>
              <a:ahLst/>
              <a:cxnLst>
                <a:cxn ang="0">
                  <a:pos x="T0" y="T1"/>
                </a:cxn>
                <a:cxn ang="0">
                  <a:pos x="T2" y="T3"/>
                </a:cxn>
                <a:cxn ang="0">
                  <a:pos x="T4" y="T5"/>
                </a:cxn>
                <a:cxn ang="0">
                  <a:pos x="T6" y="T7"/>
                </a:cxn>
              </a:cxnLst>
              <a:rect l="0" t="0" r="r" b="b"/>
              <a:pathLst>
                <a:path w="1949" h="1697">
                  <a:moveTo>
                    <a:pt x="1909" y="0"/>
                  </a:moveTo>
                  <a:lnTo>
                    <a:pt x="0" y="1648"/>
                  </a:lnTo>
                  <a:lnTo>
                    <a:pt x="42" y="1696"/>
                  </a:lnTo>
                  <a:lnTo>
                    <a:pt x="1948" y="48"/>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 name="Freeform 25"/>
            <p:cNvSpPr>
              <a:spLocks noChangeArrowheads="1"/>
            </p:cNvSpPr>
            <p:nvPr/>
          </p:nvSpPr>
          <p:spPr bwMode="auto">
            <a:xfrm>
              <a:off x="9377363" y="1787525"/>
              <a:ext cx="157162" cy="88900"/>
            </a:xfrm>
            <a:custGeom>
              <a:avLst/>
              <a:gdLst>
                <a:gd name="T0" fmla="*/ 435 w 436"/>
                <a:gd name="T1" fmla="*/ 243 h 247"/>
                <a:gd name="T2" fmla="*/ 0 w 436"/>
                <a:gd name="T3" fmla="*/ 0 h 247"/>
                <a:gd name="T4" fmla="*/ 0 w 436"/>
                <a:gd name="T5" fmla="*/ 3 h 247"/>
                <a:gd name="T6" fmla="*/ 432 w 436"/>
                <a:gd name="T7" fmla="*/ 246 h 247"/>
                <a:gd name="T8" fmla="*/ 435 w 436"/>
                <a:gd name="T9" fmla="*/ 243 h 247"/>
              </a:gdLst>
              <a:ahLst/>
              <a:cxnLst>
                <a:cxn ang="0">
                  <a:pos x="T0" y="T1"/>
                </a:cxn>
                <a:cxn ang="0">
                  <a:pos x="T2" y="T3"/>
                </a:cxn>
                <a:cxn ang="0">
                  <a:pos x="T4" y="T5"/>
                </a:cxn>
                <a:cxn ang="0">
                  <a:pos x="T6" y="T7"/>
                </a:cxn>
                <a:cxn ang="0">
                  <a:pos x="T8" y="T9"/>
                </a:cxn>
              </a:cxnLst>
              <a:rect l="0" t="0" r="r" b="b"/>
              <a:pathLst>
                <a:path w="436" h="247">
                  <a:moveTo>
                    <a:pt x="435" y="243"/>
                  </a:moveTo>
                  <a:lnTo>
                    <a:pt x="0" y="0"/>
                  </a:lnTo>
                  <a:lnTo>
                    <a:pt x="0" y="3"/>
                  </a:lnTo>
                  <a:lnTo>
                    <a:pt x="432" y="246"/>
                  </a:lnTo>
                  <a:lnTo>
                    <a:pt x="435" y="24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 name="Freeform 26"/>
            <p:cNvSpPr>
              <a:spLocks noChangeArrowheads="1"/>
            </p:cNvSpPr>
            <p:nvPr/>
          </p:nvSpPr>
          <p:spPr bwMode="auto">
            <a:xfrm>
              <a:off x="9377363" y="1787525"/>
              <a:ext cx="157162" cy="88900"/>
            </a:xfrm>
            <a:custGeom>
              <a:avLst/>
              <a:gdLst>
                <a:gd name="T0" fmla="*/ 435 w 436"/>
                <a:gd name="T1" fmla="*/ 243 h 247"/>
                <a:gd name="T2" fmla="*/ 0 w 436"/>
                <a:gd name="T3" fmla="*/ 0 h 247"/>
                <a:gd name="T4" fmla="*/ 0 w 436"/>
                <a:gd name="T5" fmla="*/ 3 h 247"/>
                <a:gd name="T6" fmla="*/ 432 w 436"/>
                <a:gd name="T7" fmla="*/ 246 h 247"/>
              </a:gdLst>
              <a:ahLst/>
              <a:cxnLst>
                <a:cxn ang="0">
                  <a:pos x="T0" y="T1"/>
                </a:cxn>
                <a:cxn ang="0">
                  <a:pos x="T2" y="T3"/>
                </a:cxn>
                <a:cxn ang="0">
                  <a:pos x="T4" y="T5"/>
                </a:cxn>
                <a:cxn ang="0">
                  <a:pos x="T6" y="T7"/>
                </a:cxn>
              </a:cxnLst>
              <a:rect l="0" t="0" r="r" b="b"/>
              <a:pathLst>
                <a:path w="436" h="247">
                  <a:moveTo>
                    <a:pt x="435" y="243"/>
                  </a:moveTo>
                  <a:lnTo>
                    <a:pt x="0" y="0"/>
                  </a:lnTo>
                  <a:lnTo>
                    <a:pt x="0" y="3"/>
                  </a:lnTo>
                  <a:lnTo>
                    <a:pt x="432" y="246"/>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 name="Freeform 27"/>
            <p:cNvSpPr>
              <a:spLocks noChangeArrowheads="1"/>
            </p:cNvSpPr>
            <p:nvPr/>
          </p:nvSpPr>
          <p:spPr bwMode="auto">
            <a:xfrm>
              <a:off x="9367837" y="1873250"/>
              <a:ext cx="196850" cy="933450"/>
            </a:xfrm>
            <a:custGeom>
              <a:avLst/>
              <a:gdLst>
                <a:gd name="T0" fmla="*/ 384 w 547"/>
                <a:gd name="T1" fmla="*/ 1864 h 2593"/>
                <a:gd name="T2" fmla="*/ 381 w 547"/>
                <a:gd name="T3" fmla="*/ 1864 h 2593"/>
                <a:gd name="T4" fmla="*/ 342 w 547"/>
                <a:gd name="T5" fmla="*/ 2340 h 2593"/>
                <a:gd name="T6" fmla="*/ 147 w 547"/>
                <a:gd name="T7" fmla="*/ 2065 h 2593"/>
                <a:gd name="T8" fmla="*/ 15 w 547"/>
                <a:gd name="T9" fmla="*/ 2115 h 2593"/>
                <a:gd name="T10" fmla="*/ 0 w 547"/>
                <a:gd name="T11" fmla="*/ 2592 h 2593"/>
                <a:gd name="T12" fmla="*/ 150 w 547"/>
                <a:gd name="T13" fmla="*/ 2068 h 2593"/>
                <a:gd name="T14" fmla="*/ 384 w 547"/>
                <a:gd name="T15" fmla="*/ 1864 h 2593"/>
                <a:gd name="T16" fmla="*/ 459 w 547"/>
                <a:gd name="T17" fmla="*/ 1438 h 2593"/>
                <a:gd name="T18" fmla="*/ 546 w 547"/>
                <a:gd name="T19" fmla="*/ 944 h 2593"/>
                <a:gd name="T20" fmla="*/ 378 w 547"/>
                <a:gd name="T21" fmla="*/ 491 h 2593"/>
                <a:gd name="T22" fmla="*/ 462 w 547"/>
                <a:gd name="T23" fmla="*/ 0 h 2593"/>
                <a:gd name="T24" fmla="*/ 162 w 547"/>
                <a:gd name="T25" fmla="*/ 297 h 2593"/>
                <a:gd name="T26" fmla="*/ 372 w 547"/>
                <a:gd name="T27" fmla="*/ 491 h 2593"/>
                <a:gd name="T28" fmla="*/ 135 w 547"/>
                <a:gd name="T29" fmla="*/ 980 h 2593"/>
                <a:gd name="T30" fmla="*/ 540 w 547"/>
                <a:gd name="T31" fmla="*/ 947 h 2593"/>
                <a:gd name="T32" fmla="*/ 267 w 547"/>
                <a:gd name="T33" fmla="*/ 1369 h 2593"/>
                <a:gd name="T34" fmla="*/ 381 w 547"/>
                <a:gd name="T35" fmla="*/ 1864 h 2593"/>
                <a:gd name="T36" fmla="*/ 384 w 547"/>
                <a:gd name="T37" fmla="*/ 1864 h 2593"/>
                <a:gd name="T38" fmla="*/ 381 w 547"/>
                <a:gd name="T39" fmla="*/ 1864 h 2593"/>
                <a:gd name="T40" fmla="*/ 384 w 547"/>
                <a:gd name="T41" fmla="*/ 1864 h 2593"/>
                <a:gd name="T42" fmla="*/ 384 w 547"/>
                <a:gd name="T43" fmla="*/ 1864 h 2593"/>
                <a:gd name="T44" fmla="*/ 270 w 547"/>
                <a:gd name="T45" fmla="*/ 1369 h 2593"/>
                <a:gd name="T46" fmla="*/ 546 w 547"/>
                <a:gd name="T47" fmla="*/ 941 h 2593"/>
                <a:gd name="T48" fmla="*/ 141 w 547"/>
                <a:gd name="T49" fmla="*/ 977 h 2593"/>
                <a:gd name="T50" fmla="*/ 378 w 547"/>
                <a:gd name="T51" fmla="*/ 491 h 2593"/>
                <a:gd name="T52" fmla="*/ 168 w 547"/>
                <a:gd name="T53" fmla="*/ 297 h 2593"/>
                <a:gd name="T54" fmla="*/ 456 w 547"/>
                <a:gd name="T55" fmla="*/ 12 h 2593"/>
                <a:gd name="T56" fmla="*/ 372 w 547"/>
                <a:gd name="T57" fmla="*/ 491 h 2593"/>
                <a:gd name="T58" fmla="*/ 540 w 547"/>
                <a:gd name="T59" fmla="*/ 944 h 2593"/>
                <a:gd name="T60" fmla="*/ 456 w 547"/>
                <a:gd name="T61" fmla="*/ 1438 h 2593"/>
                <a:gd name="T62" fmla="*/ 381 w 547"/>
                <a:gd name="T63" fmla="*/ 1864 h 2593"/>
                <a:gd name="T64" fmla="*/ 147 w 547"/>
                <a:gd name="T65" fmla="*/ 2068 h 2593"/>
                <a:gd name="T66" fmla="*/ 6 w 547"/>
                <a:gd name="T67" fmla="*/ 2559 h 2593"/>
                <a:gd name="T68" fmla="*/ 18 w 547"/>
                <a:gd name="T69" fmla="*/ 2119 h 2593"/>
                <a:gd name="T70" fmla="*/ 147 w 547"/>
                <a:gd name="T71" fmla="*/ 2071 h 2593"/>
                <a:gd name="T72" fmla="*/ 345 w 547"/>
                <a:gd name="T73" fmla="*/ 2352 h 2593"/>
                <a:gd name="T74" fmla="*/ 384 w 547"/>
                <a:gd name="T75" fmla="*/ 1864 h 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7" h="2593">
                  <a:moveTo>
                    <a:pt x="384" y="1864"/>
                  </a:moveTo>
                  <a:lnTo>
                    <a:pt x="381" y="1864"/>
                  </a:lnTo>
                  <a:lnTo>
                    <a:pt x="342" y="2340"/>
                  </a:lnTo>
                  <a:lnTo>
                    <a:pt x="147" y="2065"/>
                  </a:lnTo>
                  <a:lnTo>
                    <a:pt x="15" y="2115"/>
                  </a:lnTo>
                  <a:lnTo>
                    <a:pt x="0" y="2592"/>
                  </a:lnTo>
                  <a:lnTo>
                    <a:pt x="150" y="2068"/>
                  </a:lnTo>
                  <a:lnTo>
                    <a:pt x="384" y="1864"/>
                  </a:lnTo>
                  <a:lnTo>
                    <a:pt x="459" y="1438"/>
                  </a:lnTo>
                  <a:lnTo>
                    <a:pt x="546" y="944"/>
                  </a:lnTo>
                  <a:lnTo>
                    <a:pt x="378" y="491"/>
                  </a:lnTo>
                  <a:lnTo>
                    <a:pt x="462" y="0"/>
                  </a:lnTo>
                  <a:lnTo>
                    <a:pt x="162" y="297"/>
                  </a:lnTo>
                  <a:lnTo>
                    <a:pt x="372" y="491"/>
                  </a:lnTo>
                  <a:lnTo>
                    <a:pt x="135" y="980"/>
                  </a:lnTo>
                  <a:lnTo>
                    <a:pt x="540" y="947"/>
                  </a:lnTo>
                  <a:lnTo>
                    <a:pt x="267" y="1369"/>
                  </a:lnTo>
                  <a:lnTo>
                    <a:pt x="381" y="1864"/>
                  </a:lnTo>
                  <a:lnTo>
                    <a:pt x="384" y="1864"/>
                  </a:lnTo>
                  <a:lnTo>
                    <a:pt x="381" y="1864"/>
                  </a:lnTo>
                  <a:lnTo>
                    <a:pt x="384" y="1864"/>
                  </a:lnTo>
                  <a:lnTo>
                    <a:pt x="384" y="1864"/>
                  </a:lnTo>
                  <a:lnTo>
                    <a:pt x="270" y="1369"/>
                  </a:lnTo>
                  <a:lnTo>
                    <a:pt x="546" y="941"/>
                  </a:lnTo>
                  <a:lnTo>
                    <a:pt x="141" y="977"/>
                  </a:lnTo>
                  <a:lnTo>
                    <a:pt x="378" y="491"/>
                  </a:lnTo>
                  <a:lnTo>
                    <a:pt x="168" y="297"/>
                  </a:lnTo>
                  <a:lnTo>
                    <a:pt x="456" y="12"/>
                  </a:lnTo>
                  <a:lnTo>
                    <a:pt x="372" y="491"/>
                  </a:lnTo>
                  <a:lnTo>
                    <a:pt x="540" y="944"/>
                  </a:lnTo>
                  <a:lnTo>
                    <a:pt x="456" y="1438"/>
                  </a:lnTo>
                  <a:lnTo>
                    <a:pt x="381" y="1864"/>
                  </a:lnTo>
                  <a:lnTo>
                    <a:pt x="147" y="2068"/>
                  </a:lnTo>
                  <a:lnTo>
                    <a:pt x="6" y="2559"/>
                  </a:lnTo>
                  <a:lnTo>
                    <a:pt x="18" y="2119"/>
                  </a:lnTo>
                  <a:lnTo>
                    <a:pt x="147" y="2071"/>
                  </a:lnTo>
                  <a:lnTo>
                    <a:pt x="345" y="2352"/>
                  </a:lnTo>
                  <a:lnTo>
                    <a:pt x="384" y="1864"/>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 name="Freeform 28"/>
            <p:cNvSpPr>
              <a:spLocks noChangeArrowheads="1"/>
            </p:cNvSpPr>
            <p:nvPr/>
          </p:nvSpPr>
          <p:spPr bwMode="auto">
            <a:xfrm>
              <a:off x="9315450" y="2224088"/>
              <a:ext cx="103188" cy="200025"/>
            </a:xfrm>
            <a:custGeom>
              <a:avLst/>
              <a:gdLst>
                <a:gd name="T0" fmla="*/ 281 w 285"/>
                <a:gd name="T1" fmla="*/ 0 h 555"/>
                <a:gd name="T2" fmla="*/ 281 w 285"/>
                <a:gd name="T3" fmla="*/ 0 h 555"/>
                <a:gd name="T4" fmla="*/ 95 w 285"/>
                <a:gd name="T5" fmla="*/ 3 h 555"/>
                <a:gd name="T6" fmla="*/ 0 w 285"/>
                <a:gd name="T7" fmla="*/ 554 h 555"/>
                <a:gd name="T8" fmla="*/ 284 w 285"/>
                <a:gd name="T9" fmla="*/ 0 h 555"/>
                <a:gd name="T10" fmla="*/ 281 w 285"/>
                <a:gd name="T11" fmla="*/ 0 h 555"/>
                <a:gd name="T12" fmla="*/ 281 w 285"/>
                <a:gd name="T13" fmla="*/ 0 h 555"/>
                <a:gd name="T14" fmla="*/ 278 w 285"/>
                <a:gd name="T15" fmla="*/ 0 h 555"/>
                <a:gd name="T16" fmla="*/ 8 w 285"/>
                <a:gd name="T17" fmla="*/ 530 h 555"/>
                <a:gd name="T18" fmla="*/ 98 w 285"/>
                <a:gd name="T19" fmla="*/ 6 h 555"/>
                <a:gd name="T20" fmla="*/ 281 w 285"/>
                <a:gd name="T21" fmla="*/ 3 h 555"/>
                <a:gd name="T22" fmla="*/ 281 w 285"/>
                <a:gd name="T23" fmla="*/ 0 h 555"/>
                <a:gd name="T24" fmla="*/ 278 w 285"/>
                <a:gd name="T25" fmla="*/ 0 h 555"/>
                <a:gd name="T26" fmla="*/ 281 w 285"/>
                <a:gd name="T2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555">
                  <a:moveTo>
                    <a:pt x="281" y="0"/>
                  </a:moveTo>
                  <a:lnTo>
                    <a:pt x="281" y="0"/>
                  </a:lnTo>
                  <a:lnTo>
                    <a:pt x="95" y="3"/>
                  </a:lnTo>
                  <a:lnTo>
                    <a:pt x="0" y="554"/>
                  </a:lnTo>
                  <a:lnTo>
                    <a:pt x="284" y="0"/>
                  </a:lnTo>
                  <a:lnTo>
                    <a:pt x="281" y="0"/>
                  </a:lnTo>
                  <a:lnTo>
                    <a:pt x="281" y="0"/>
                  </a:lnTo>
                  <a:lnTo>
                    <a:pt x="278" y="0"/>
                  </a:lnTo>
                  <a:lnTo>
                    <a:pt x="8" y="530"/>
                  </a:lnTo>
                  <a:lnTo>
                    <a:pt x="98" y="6"/>
                  </a:lnTo>
                  <a:lnTo>
                    <a:pt x="281" y="3"/>
                  </a:lnTo>
                  <a:lnTo>
                    <a:pt x="281" y="0"/>
                  </a:lnTo>
                  <a:lnTo>
                    <a:pt x="278" y="0"/>
                  </a:lnTo>
                  <a:lnTo>
                    <a:pt x="281"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 name="Freeform 29"/>
            <p:cNvSpPr>
              <a:spLocks noChangeArrowheads="1"/>
            </p:cNvSpPr>
            <p:nvPr/>
          </p:nvSpPr>
          <p:spPr bwMode="auto">
            <a:xfrm>
              <a:off x="9280525" y="1979613"/>
              <a:ext cx="228600" cy="638175"/>
            </a:xfrm>
            <a:custGeom>
              <a:avLst/>
              <a:gdLst>
                <a:gd name="T0" fmla="*/ 407 w 633"/>
                <a:gd name="T1" fmla="*/ 0 h 1772"/>
                <a:gd name="T2" fmla="*/ 0 w 633"/>
                <a:gd name="T3" fmla="*/ 123 h 1772"/>
                <a:gd name="T4" fmla="*/ 377 w 633"/>
                <a:gd name="T5" fmla="*/ 683 h 1772"/>
                <a:gd name="T6" fmla="*/ 254 w 633"/>
                <a:gd name="T7" fmla="*/ 1399 h 1772"/>
                <a:gd name="T8" fmla="*/ 617 w 633"/>
                <a:gd name="T9" fmla="*/ 1564 h 1772"/>
                <a:gd name="T10" fmla="*/ 254 w 633"/>
                <a:gd name="T11" fmla="*/ 1594 h 1772"/>
                <a:gd name="T12" fmla="*/ 389 w 633"/>
                <a:gd name="T13" fmla="*/ 1771 h 1772"/>
                <a:gd name="T14" fmla="*/ 392 w 633"/>
                <a:gd name="T15" fmla="*/ 1768 h 1772"/>
                <a:gd name="T16" fmla="*/ 260 w 633"/>
                <a:gd name="T17" fmla="*/ 1597 h 1772"/>
                <a:gd name="T18" fmla="*/ 632 w 633"/>
                <a:gd name="T19" fmla="*/ 1567 h 1772"/>
                <a:gd name="T20" fmla="*/ 257 w 633"/>
                <a:gd name="T21" fmla="*/ 1396 h 1772"/>
                <a:gd name="T22" fmla="*/ 383 w 633"/>
                <a:gd name="T23" fmla="*/ 680 h 1772"/>
                <a:gd name="T24" fmla="*/ 5 w 633"/>
                <a:gd name="T25" fmla="*/ 125 h 1772"/>
                <a:gd name="T26" fmla="*/ 407 w 633"/>
                <a:gd name="T27" fmla="*/ 3 h 1772"/>
                <a:gd name="T28" fmla="*/ 407 w 633"/>
                <a:gd name="T29" fmla="*/ 0 h 1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3" h="1772">
                  <a:moveTo>
                    <a:pt x="407" y="0"/>
                  </a:moveTo>
                  <a:lnTo>
                    <a:pt x="0" y="123"/>
                  </a:lnTo>
                  <a:lnTo>
                    <a:pt x="377" y="683"/>
                  </a:lnTo>
                  <a:lnTo>
                    <a:pt x="254" y="1399"/>
                  </a:lnTo>
                  <a:lnTo>
                    <a:pt x="617" y="1564"/>
                  </a:lnTo>
                  <a:lnTo>
                    <a:pt x="254" y="1594"/>
                  </a:lnTo>
                  <a:lnTo>
                    <a:pt x="389" y="1771"/>
                  </a:lnTo>
                  <a:lnTo>
                    <a:pt x="392" y="1768"/>
                  </a:lnTo>
                  <a:lnTo>
                    <a:pt x="260" y="1597"/>
                  </a:lnTo>
                  <a:lnTo>
                    <a:pt x="632" y="1567"/>
                  </a:lnTo>
                  <a:lnTo>
                    <a:pt x="257" y="1396"/>
                  </a:lnTo>
                  <a:lnTo>
                    <a:pt x="383" y="680"/>
                  </a:lnTo>
                  <a:lnTo>
                    <a:pt x="5" y="125"/>
                  </a:lnTo>
                  <a:lnTo>
                    <a:pt x="407" y="3"/>
                  </a:lnTo>
                  <a:lnTo>
                    <a:pt x="407"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 name="Freeform 30"/>
            <p:cNvSpPr>
              <a:spLocks noChangeArrowheads="1"/>
            </p:cNvSpPr>
            <p:nvPr/>
          </p:nvSpPr>
          <p:spPr bwMode="auto">
            <a:xfrm>
              <a:off x="9137650" y="2003425"/>
              <a:ext cx="234950" cy="481013"/>
            </a:xfrm>
            <a:custGeom>
              <a:avLst/>
              <a:gdLst>
                <a:gd name="T0" fmla="*/ 398 w 654"/>
                <a:gd name="T1" fmla="*/ 60 h 1337"/>
                <a:gd name="T2" fmla="*/ 282 w 654"/>
                <a:gd name="T3" fmla="*/ 0 h 1337"/>
                <a:gd name="T4" fmla="*/ 587 w 654"/>
                <a:gd name="T5" fmla="*/ 617 h 1337"/>
                <a:gd name="T6" fmla="*/ 147 w 654"/>
                <a:gd name="T7" fmla="*/ 428 h 1337"/>
                <a:gd name="T8" fmla="*/ 314 w 654"/>
                <a:gd name="T9" fmla="*/ 776 h 1337"/>
                <a:gd name="T10" fmla="*/ 0 w 654"/>
                <a:gd name="T11" fmla="*/ 905 h 1337"/>
                <a:gd name="T12" fmla="*/ 498 w 654"/>
                <a:gd name="T13" fmla="*/ 1162 h 1337"/>
                <a:gd name="T14" fmla="*/ 650 w 654"/>
                <a:gd name="T15" fmla="*/ 1336 h 1337"/>
                <a:gd name="T16" fmla="*/ 653 w 654"/>
                <a:gd name="T17" fmla="*/ 1333 h 1337"/>
                <a:gd name="T18" fmla="*/ 500 w 654"/>
                <a:gd name="T19" fmla="*/ 1159 h 1337"/>
                <a:gd name="T20" fmla="*/ 12 w 654"/>
                <a:gd name="T21" fmla="*/ 905 h 1337"/>
                <a:gd name="T22" fmla="*/ 321 w 654"/>
                <a:gd name="T23" fmla="*/ 779 h 1337"/>
                <a:gd name="T24" fmla="*/ 156 w 654"/>
                <a:gd name="T25" fmla="*/ 437 h 1337"/>
                <a:gd name="T26" fmla="*/ 596 w 654"/>
                <a:gd name="T27" fmla="*/ 626 h 1337"/>
                <a:gd name="T28" fmla="*/ 291 w 654"/>
                <a:gd name="T29" fmla="*/ 9 h 1337"/>
                <a:gd name="T30" fmla="*/ 398 w 654"/>
                <a:gd name="T31" fmla="*/ 62 h 1337"/>
                <a:gd name="T32" fmla="*/ 398 w 654"/>
                <a:gd name="T33" fmla="*/ 60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4" h="1337">
                  <a:moveTo>
                    <a:pt x="398" y="60"/>
                  </a:moveTo>
                  <a:lnTo>
                    <a:pt x="282" y="0"/>
                  </a:lnTo>
                  <a:lnTo>
                    <a:pt x="587" y="617"/>
                  </a:lnTo>
                  <a:lnTo>
                    <a:pt x="147" y="428"/>
                  </a:lnTo>
                  <a:lnTo>
                    <a:pt x="314" y="776"/>
                  </a:lnTo>
                  <a:lnTo>
                    <a:pt x="0" y="905"/>
                  </a:lnTo>
                  <a:lnTo>
                    <a:pt x="498" y="1162"/>
                  </a:lnTo>
                  <a:lnTo>
                    <a:pt x="650" y="1336"/>
                  </a:lnTo>
                  <a:lnTo>
                    <a:pt x="653" y="1333"/>
                  </a:lnTo>
                  <a:lnTo>
                    <a:pt x="500" y="1159"/>
                  </a:lnTo>
                  <a:lnTo>
                    <a:pt x="12" y="905"/>
                  </a:lnTo>
                  <a:lnTo>
                    <a:pt x="321" y="779"/>
                  </a:lnTo>
                  <a:lnTo>
                    <a:pt x="156" y="437"/>
                  </a:lnTo>
                  <a:lnTo>
                    <a:pt x="596" y="626"/>
                  </a:lnTo>
                  <a:lnTo>
                    <a:pt x="291" y="9"/>
                  </a:lnTo>
                  <a:lnTo>
                    <a:pt x="398" y="62"/>
                  </a:lnTo>
                  <a:lnTo>
                    <a:pt x="398" y="6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 name="Freeform 31"/>
            <p:cNvSpPr>
              <a:spLocks noChangeArrowheads="1"/>
            </p:cNvSpPr>
            <p:nvPr/>
          </p:nvSpPr>
          <p:spPr bwMode="auto">
            <a:xfrm>
              <a:off x="9021764" y="2743200"/>
              <a:ext cx="77787" cy="200025"/>
            </a:xfrm>
            <a:custGeom>
              <a:avLst/>
              <a:gdLst>
                <a:gd name="T0" fmla="*/ 212 w 216"/>
                <a:gd name="T1" fmla="*/ 528 h 556"/>
                <a:gd name="T2" fmla="*/ 215 w 216"/>
                <a:gd name="T3" fmla="*/ 528 h 556"/>
                <a:gd name="T4" fmla="*/ 92 w 216"/>
                <a:gd name="T5" fmla="*/ 0 h 556"/>
                <a:gd name="T6" fmla="*/ 0 w 216"/>
                <a:gd name="T7" fmla="*/ 555 h 556"/>
                <a:gd name="T8" fmla="*/ 215 w 216"/>
                <a:gd name="T9" fmla="*/ 531 h 556"/>
                <a:gd name="T10" fmla="*/ 215 w 216"/>
                <a:gd name="T11" fmla="*/ 528 h 556"/>
                <a:gd name="T12" fmla="*/ 212 w 216"/>
                <a:gd name="T13" fmla="*/ 528 h 556"/>
                <a:gd name="T14" fmla="*/ 212 w 216"/>
                <a:gd name="T15" fmla="*/ 528 h 556"/>
                <a:gd name="T16" fmla="*/ 5 w 216"/>
                <a:gd name="T17" fmla="*/ 551 h 556"/>
                <a:gd name="T18" fmla="*/ 92 w 216"/>
                <a:gd name="T19" fmla="*/ 21 h 556"/>
                <a:gd name="T20" fmla="*/ 212 w 216"/>
                <a:gd name="T21" fmla="*/ 531 h 556"/>
                <a:gd name="T22" fmla="*/ 212 w 216"/>
                <a:gd name="T23" fmla="*/ 528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6" h="556">
                  <a:moveTo>
                    <a:pt x="212" y="528"/>
                  </a:moveTo>
                  <a:lnTo>
                    <a:pt x="215" y="528"/>
                  </a:lnTo>
                  <a:lnTo>
                    <a:pt x="92" y="0"/>
                  </a:lnTo>
                  <a:lnTo>
                    <a:pt x="0" y="555"/>
                  </a:lnTo>
                  <a:lnTo>
                    <a:pt x="215" y="531"/>
                  </a:lnTo>
                  <a:lnTo>
                    <a:pt x="215" y="528"/>
                  </a:lnTo>
                  <a:lnTo>
                    <a:pt x="212" y="528"/>
                  </a:lnTo>
                  <a:lnTo>
                    <a:pt x="212" y="528"/>
                  </a:lnTo>
                  <a:lnTo>
                    <a:pt x="5" y="551"/>
                  </a:lnTo>
                  <a:lnTo>
                    <a:pt x="92" y="21"/>
                  </a:lnTo>
                  <a:lnTo>
                    <a:pt x="212" y="531"/>
                  </a:lnTo>
                  <a:lnTo>
                    <a:pt x="212" y="52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 name="Freeform 32"/>
            <p:cNvSpPr>
              <a:spLocks noChangeArrowheads="1"/>
            </p:cNvSpPr>
            <p:nvPr/>
          </p:nvSpPr>
          <p:spPr bwMode="auto">
            <a:xfrm>
              <a:off x="9043988" y="1571624"/>
              <a:ext cx="282575" cy="457199"/>
            </a:xfrm>
            <a:custGeom>
              <a:avLst/>
              <a:gdLst>
                <a:gd name="T0" fmla="*/ 477 w 786"/>
                <a:gd name="T1" fmla="*/ 452 h 1268"/>
                <a:gd name="T2" fmla="*/ 126 w 786"/>
                <a:gd name="T3" fmla="*/ 321 h 1268"/>
                <a:gd name="T4" fmla="*/ 234 w 786"/>
                <a:gd name="T5" fmla="*/ 24 h 1268"/>
                <a:gd name="T6" fmla="*/ 0 w 786"/>
                <a:gd name="T7" fmla="*/ 0 h 1268"/>
                <a:gd name="T8" fmla="*/ 270 w 786"/>
                <a:gd name="T9" fmla="*/ 719 h 1268"/>
                <a:gd name="T10" fmla="*/ 662 w 786"/>
                <a:gd name="T11" fmla="*/ 1267 h 1268"/>
                <a:gd name="T12" fmla="*/ 480 w 786"/>
                <a:gd name="T13" fmla="*/ 458 h 1268"/>
                <a:gd name="T14" fmla="*/ 785 w 786"/>
                <a:gd name="T15" fmla="*/ 584 h 1268"/>
                <a:gd name="T16" fmla="*/ 237 w 786"/>
                <a:gd name="T17" fmla="*/ 27 h 1268"/>
                <a:gd name="T18" fmla="*/ 666 w 786"/>
                <a:gd name="T19" fmla="*/ 72 h 1268"/>
                <a:gd name="T20" fmla="*/ 666 w 786"/>
                <a:gd name="T21" fmla="*/ 66 h 1268"/>
                <a:gd name="T22" fmla="*/ 225 w 786"/>
                <a:gd name="T23" fmla="*/ 24 h 1268"/>
                <a:gd name="T24" fmla="*/ 770 w 786"/>
                <a:gd name="T25" fmla="*/ 572 h 1268"/>
                <a:gd name="T26" fmla="*/ 474 w 786"/>
                <a:gd name="T27" fmla="*/ 452 h 1268"/>
                <a:gd name="T28" fmla="*/ 654 w 786"/>
                <a:gd name="T29" fmla="*/ 1249 h 1268"/>
                <a:gd name="T30" fmla="*/ 273 w 786"/>
                <a:gd name="T31" fmla="*/ 716 h 1268"/>
                <a:gd name="T32" fmla="*/ 6 w 786"/>
                <a:gd name="T33" fmla="*/ 6 h 1268"/>
                <a:gd name="T34" fmla="*/ 228 w 786"/>
                <a:gd name="T35" fmla="*/ 27 h 1268"/>
                <a:gd name="T36" fmla="*/ 120 w 786"/>
                <a:gd name="T37" fmla="*/ 324 h 1268"/>
                <a:gd name="T38" fmla="*/ 477 w 786"/>
                <a:gd name="T39" fmla="*/ 456 h 1268"/>
                <a:gd name="T40" fmla="*/ 477 w 786"/>
                <a:gd name="T41" fmla="*/ 452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6" h="1268">
                  <a:moveTo>
                    <a:pt x="477" y="452"/>
                  </a:moveTo>
                  <a:lnTo>
                    <a:pt x="126" y="321"/>
                  </a:lnTo>
                  <a:lnTo>
                    <a:pt x="234" y="24"/>
                  </a:lnTo>
                  <a:lnTo>
                    <a:pt x="0" y="0"/>
                  </a:lnTo>
                  <a:lnTo>
                    <a:pt x="270" y="719"/>
                  </a:lnTo>
                  <a:lnTo>
                    <a:pt x="662" y="1267"/>
                  </a:lnTo>
                  <a:lnTo>
                    <a:pt x="480" y="458"/>
                  </a:lnTo>
                  <a:lnTo>
                    <a:pt x="785" y="584"/>
                  </a:lnTo>
                  <a:lnTo>
                    <a:pt x="237" y="27"/>
                  </a:lnTo>
                  <a:lnTo>
                    <a:pt x="666" y="72"/>
                  </a:lnTo>
                  <a:lnTo>
                    <a:pt x="666" y="66"/>
                  </a:lnTo>
                  <a:lnTo>
                    <a:pt x="225" y="24"/>
                  </a:lnTo>
                  <a:lnTo>
                    <a:pt x="770" y="572"/>
                  </a:lnTo>
                  <a:lnTo>
                    <a:pt x="474" y="452"/>
                  </a:lnTo>
                  <a:lnTo>
                    <a:pt x="654" y="1249"/>
                  </a:lnTo>
                  <a:lnTo>
                    <a:pt x="273" y="716"/>
                  </a:lnTo>
                  <a:lnTo>
                    <a:pt x="6" y="6"/>
                  </a:lnTo>
                  <a:lnTo>
                    <a:pt x="228" y="27"/>
                  </a:lnTo>
                  <a:lnTo>
                    <a:pt x="120" y="324"/>
                  </a:lnTo>
                  <a:lnTo>
                    <a:pt x="477" y="456"/>
                  </a:lnTo>
                  <a:lnTo>
                    <a:pt x="477" y="45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 name="Freeform 33"/>
            <p:cNvSpPr>
              <a:spLocks noChangeArrowheads="1"/>
            </p:cNvSpPr>
            <p:nvPr/>
          </p:nvSpPr>
          <p:spPr bwMode="auto">
            <a:xfrm>
              <a:off x="8880475" y="1571624"/>
              <a:ext cx="363538" cy="1258887"/>
            </a:xfrm>
            <a:custGeom>
              <a:avLst/>
              <a:gdLst>
                <a:gd name="T0" fmla="*/ 650 w 1008"/>
                <a:gd name="T1" fmla="*/ 2670 h 3498"/>
                <a:gd name="T2" fmla="*/ 360 w 1008"/>
                <a:gd name="T3" fmla="*/ 2496 h 3498"/>
                <a:gd name="T4" fmla="*/ 183 w 1008"/>
                <a:gd name="T5" fmla="*/ 2253 h 3498"/>
                <a:gd name="T6" fmla="*/ 713 w 1008"/>
                <a:gd name="T7" fmla="*/ 2107 h 3498"/>
                <a:gd name="T8" fmla="*/ 81 w 1008"/>
                <a:gd name="T9" fmla="*/ 2799 h 3498"/>
                <a:gd name="T10" fmla="*/ 293 w 1008"/>
                <a:gd name="T11" fmla="*/ 2856 h 3498"/>
                <a:gd name="T12" fmla="*/ 0 w 1008"/>
                <a:gd name="T13" fmla="*/ 3302 h 3498"/>
                <a:gd name="T14" fmla="*/ 186 w 1008"/>
                <a:gd name="T15" fmla="*/ 3497 h 3498"/>
                <a:gd name="T16" fmla="*/ 234 w 1008"/>
                <a:gd name="T17" fmla="*/ 3218 h 3498"/>
                <a:gd name="T18" fmla="*/ 488 w 1008"/>
                <a:gd name="T19" fmla="*/ 3263 h 3498"/>
                <a:gd name="T20" fmla="*/ 302 w 1008"/>
                <a:gd name="T21" fmla="*/ 2859 h 3498"/>
                <a:gd name="T22" fmla="*/ 833 w 1008"/>
                <a:gd name="T23" fmla="*/ 3137 h 3498"/>
                <a:gd name="T24" fmla="*/ 653 w 1008"/>
                <a:gd name="T25" fmla="*/ 2673 h 3498"/>
                <a:gd name="T26" fmla="*/ 845 w 1008"/>
                <a:gd name="T27" fmla="*/ 2634 h 3498"/>
                <a:gd name="T28" fmla="*/ 722 w 1008"/>
                <a:gd name="T29" fmla="*/ 2101 h 3498"/>
                <a:gd name="T30" fmla="*/ 428 w 1008"/>
                <a:gd name="T31" fmla="*/ 1933 h 3498"/>
                <a:gd name="T32" fmla="*/ 872 w 1008"/>
                <a:gd name="T33" fmla="*/ 1627 h 3498"/>
                <a:gd name="T34" fmla="*/ 335 w 1008"/>
                <a:gd name="T35" fmla="*/ 1513 h 3498"/>
                <a:gd name="T36" fmla="*/ 1007 w 1008"/>
                <a:gd name="T37" fmla="*/ 1199 h 3498"/>
                <a:gd name="T38" fmla="*/ 201 w 1008"/>
                <a:gd name="T39" fmla="*/ 1184 h 3498"/>
                <a:gd name="T40" fmla="*/ 728 w 1008"/>
                <a:gd name="T41" fmla="*/ 713 h 3498"/>
                <a:gd name="T42" fmla="*/ 464 w 1008"/>
                <a:gd name="T43" fmla="*/ 668 h 3498"/>
                <a:gd name="T44" fmla="*/ 458 w 1008"/>
                <a:gd name="T45" fmla="*/ 0 h 3498"/>
                <a:gd name="T46" fmla="*/ 455 w 1008"/>
                <a:gd name="T47" fmla="*/ 0 h 3498"/>
                <a:gd name="T48" fmla="*/ 461 w 1008"/>
                <a:gd name="T49" fmla="*/ 671 h 3498"/>
                <a:gd name="T50" fmla="*/ 719 w 1008"/>
                <a:gd name="T51" fmla="*/ 716 h 3498"/>
                <a:gd name="T52" fmla="*/ 192 w 1008"/>
                <a:gd name="T53" fmla="*/ 1187 h 3498"/>
                <a:gd name="T54" fmla="*/ 989 w 1008"/>
                <a:gd name="T55" fmla="*/ 1205 h 3498"/>
                <a:gd name="T56" fmla="*/ 324 w 1008"/>
                <a:gd name="T57" fmla="*/ 1513 h 3498"/>
                <a:gd name="T58" fmla="*/ 860 w 1008"/>
                <a:gd name="T59" fmla="*/ 1630 h 3498"/>
                <a:gd name="T60" fmla="*/ 422 w 1008"/>
                <a:gd name="T61" fmla="*/ 1933 h 3498"/>
                <a:gd name="T62" fmla="*/ 716 w 1008"/>
                <a:gd name="T63" fmla="*/ 2104 h 3498"/>
                <a:gd name="T64" fmla="*/ 839 w 1008"/>
                <a:gd name="T65" fmla="*/ 2631 h 3498"/>
                <a:gd name="T66" fmla="*/ 647 w 1008"/>
                <a:gd name="T67" fmla="*/ 2670 h 3498"/>
                <a:gd name="T68" fmla="*/ 827 w 1008"/>
                <a:gd name="T69" fmla="*/ 3128 h 3498"/>
                <a:gd name="T70" fmla="*/ 293 w 1008"/>
                <a:gd name="T71" fmla="*/ 2850 h 3498"/>
                <a:gd name="T72" fmla="*/ 482 w 1008"/>
                <a:gd name="T73" fmla="*/ 3257 h 3498"/>
                <a:gd name="T74" fmla="*/ 230 w 1008"/>
                <a:gd name="T75" fmla="*/ 3215 h 3498"/>
                <a:gd name="T76" fmla="*/ 183 w 1008"/>
                <a:gd name="T77" fmla="*/ 3488 h 3498"/>
                <a:gd name="T78" fmla="*/ 6 w 1008"/>
                <a:gd name="T79" fmla="*/ 3302 h 3498"/>
                <a:gd name="T80" fmla="*/ 299 w 1008"/>
                <a:gd name="T81" fmla="*/ 2853 h 3498"/>
                <a:gd name="T82" fmla="*/ 87 w 1008"/>
                <a:gd name="T83" fmla="*/ 2799 h 3498"/>
                <a:gd name="T84" fmla="*/ 725 w 1008"/>
                <a:gd name="T85" fmla="*/ 2097 h 3498"/>
                <a:gd name="T86" fmla="*/ 176 w 1008"/>
                <a:gd name="T87" fmla="*/ 2253 h 3498"/>
                <a:gd name="T88" fmla="*/ 357 w 1008"/>
                <a:gd name="T89" fmla="*/ 2499 h 3498"/>
                <a:gd name="T90" fmla="*/ 650 w 1008"/>
                <a:gd name="T91" fmla="*/ 2673 h 3498"/>
                <a:gd name="T92" fmla="*/ 650 w 1008"/>
                <a:gd name="T93" fmla="*/ 2670 h 3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08" h="3498">
                  <a:moveTo>
                    <a:pt x="650" y="2670"/>
                  </a:moveTo>
                  <a:lnTo>
                    <a:pt x="360" y="2496"/>
                  </a:lnTo>
                  <a:lnTo>
                    <a:pt x="183" y="2253"/>
                  </a:lnTo>
                  <a:lnTo>
                    <a:pt x="713" y="2107"/>
                  </a:lnTo>
                  <a:lnTo>
                    <a:pt x="81" y="2799"/>
                  </a:lnTo>
                  <a:lnTo>
                    <a:pt x="293" y="2856"/>
                  </a:lnTo>
                  <a:lnTo>
                    <a:pt x="0" y="3302"/>
                  </a:lnTo>
                  <a:lnTo>
                    <a:pt x="186" y="3497"/>
                  </a:lnTo>
                  <a:lnTo>
                    <a:pt x="234" y="3218"/>
                  </a:lnTo>
                  <a:lnTo>
                    <a:pt x="488" y="3263"/>
                  </a:lnTo>
                  <a:lnTo>
                    <a:pt x="302" y="2859"/>
                  </a:lnTo>
                  <a:lnTo>
                    <a:pt x="833" y="3137"/>
                  </a:lnTo>
                  <a:lnTo>
                    <a:pt x="653" y="2673"/>
                  </a:lnTo>
                  <a:lnTo>
                    <a:pt x="845" y="2634"/>
                  </a:lnTo>
                  <a:lnTo>
                    <a:pt x="722" y="2101"/>
                  </a:lnTo>
                  <a:lnTo>
                    <a:pt x="428" y="1933"/>
                  </a:lnTo>
                  <a:lnTo>
                    <a:pt x="872" y="1627"/>
                  </a:lnTo>
                  <a:lnTo>
                    <a:pt x="335" y="1513"/>
                  </a:lnTo>
                  <a:lnTo>
                    <a:pt x="1007" y="1199"/>
                  </a:lnTo>
                  <a:lnTo>
                    <a:pt x="201" y="1184"/>
                  </a:lnTo>
                  <a:lnTo>
                    <a:pt x="728" y="713"/>
                  </a:lnTo>
                  <a:lnTo>
                    <a:pt x="464" y="668"/>
                  </a:lnTo>
                  <a:lnTo>
                    <a:pt x="458" y="0"/>
                  </a:lnTo>
                  <a:lnTo>
                    <a:pt x="455" y="0"/>
                  </a:lnTo>
                  <a:lnTo>
                    <a:pt x="461" y="671"/>
                  </a:lnTo>
                  <a:lnTo>
                    <a:pt x="719" y="716"/>
                  </a:lnTo>
                  <a:lnTo>
                    <a:pt x="192" y="1187"/>
                  </a:lnTo>
                  <a:lnTo>
                    <a:pt x="989" y="1205"/>
                  </a:lnTo>
                  <a:lnTo>
                    <a:pt x="324" y="1513"/>
                  </a:lnTo>
                  <a:lnTo>
                    <a:pt x="860" y="1630"/>
                  </a:lnTo>
                  <a:lnTo>
                    <a:pt x="422" y="1933"/>
                  </a:lnTo>
                  <a:lnTo>
                    <a:pt x="716" y="2104"/>
                  </a:lnTo>
                  <a:lnTo>
                    <a:pt x="839" y="2631"/>
                  </a:lnTo>
                  <a:lnTo>
                    <a:pt x="647" y="2670"/>
                  </a:lnTo>
                  <a:lnTo>
                    <a:pt x="827" y="3128"/>
                  </a:lnTo>
                  <a:lnTo>
                    <a:pt x="293" y="2850"/>
                  </a:lnTo>
                  <a:lnTo>
                    <a:pt x="482" y="3257"/>
                  </a:lnTo>
                  <a:lnTo>
                    <a:pt x="230" y="3215"/>
                  </a:lnTo>
                  <a:lnTo>
                    <a:pt x="183" y="3488"/>
                  </a:lnTo>
                  <a:lnTo>
                    <a:pt x="6" y="3302"/>
                  </a:lnTo>
                  <a:lnTo>
                    <a:pt x="299" y="2853"/>
                  </a:lnTo>
                  <a:lnTo>
                    <a:pt x="87" y="2799"/>
                  </a:lnTo>
                  <a:lnTo>
                    <a:pt x="725" y="2097"/>
                  </a:lnTo>
                  <a:lnTo>
                    <a:pt x="176" y="2253"/>
                  </a:lnTo>
                  <a:lnTo>
                    <a:pt x="357" y="2499"/>
                  </a:lnTo>
                  <a:lnTo>
                    <a:pt x="650" y="2673"/>
                  </a:lnTo>
                  <a:lnTo>
                    <a:pt x="650" y="267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 name="Freeform 34"/>
            <p:cNvSpPr>
              <a:spLocks noChangeArrowheads="1"/>
            </p:cNvSpPr>
            <p:nvPr/>
          </p:nvSpPr>
          <p:spPr bwMode="auto">
            <a:xfrm>
              <a:off x="8789988" y="1590674"/>
              <a:ext cx="636587" cy="1352550"/>
            </a:xfrm>
            <a:custGeom>
              <a:avLst/>
              <a:gdLst>
                <a:gd name="T0" fmla="*/ 438 w 1769"/>
                <a:gd name="T1" fmla="*/ 3440 h 3759"/>
                <a:gd name="T2" fmla="*/ 0 w 1769"/>
                <a:gd name="T3" fmla="*/ 3527 h 3759"/>
                <a:gd name="T4" fmla="*/ 653 w 1769"/>
                <a:gd name="T5" fmla="*/ 3758 h 3759"/>
                <a:gd name="T6" fmla="*/ 441 w 1769"/>
                <a:gd name="T7" fmla="*/ 3440 h 3759"/>
                <a:gd name="T8" fmla="*/ 740 w 1769"/>
                <a:gd name="T9" fmla="*/ 3212 h 3759"/>
                <a:gd name="T10" fmla="*/ 1085 w 1769"/>
                <a:gd name="T11" fmla="*/ 3083 h 3759"/>
                <a:gd name="T12" fmla="*/ 1094 w 1769"/>
                <a:gd name="T13" fmla="*/ 2583 h 3759"/>
                <a:gd name="T14" fmla="*/ 1465 w 1769"/>
                <a:gd name="T15" fmla="*/ 2304 h 3759"/>
                <a:gd name="T16" fmla="*/ 1286 w 1769"/>
                <a:gd name="T17" fmla="*/ 1924 h 3759"/>
                <a:gd name="T18" fmla="*/ 1558 w 1769"/>
                <a:gd name="T19" fmla="*/ 1768 h 3759"/>
                <a:gd name="T20" fmla="*/ 1366 w 1769"/>
                <a:gd name="T21" fmla="*/ 1205 h 3759"/>
                <a:gd name="T22" fmla="*/ 1483 w 1769"/>
                <a:gd name="T23" fmla="*/ 524 h 3759"/>
                <a:gd name="T24" fmla="*/ 1376 w 1769"/>
                <a:gd name="T25" fmla="*/ 33 h 3759"/>
                <a:gd name="T26" fmla="*/ 1627 w 1769"/>
                <a:gd name="T27" fmla="*/ 545 h 3759"/>
                <a:gd name="T28" fmla="*/ 1478 w 1769"/>
                <a:gd name="T29" fmla="*/ 521 h 3759"/>
                <a:gd name="T30" fmla="*/ 1765 w 1769"/>
                <a:gd name="T31" fmla="*/ 1085 h 3759"/>
                <a:gd name="T32" fmla="*/ 1768 w 1769"/>
                <a:gd name="T33" fmla="*/ 1082 h 3759"/>
                <a:gd name="T34" fmla="*/ 1486 w 1769"/>
                <a:gd name="T35" fmla="*/ 527 h 3759"/>
                <a:gd name="T36" fmla="*/ 1633 w 1769"/>
                <a:gd name="T37" fmla="*/ 551 h 3759"/>
                <a:gd name="T38" fmla="*/ 1363 w 1769"/>
                <a:gd name="T39" fmla="*/ 0 h 3759"/>
                <a:gd name="T40" fmla="*/ 1480 w 1769"/>
                <a:gd name="T41" fmla="*/ 524 h 3759"/>
                <a:gd name="T42" fmla="*/ 1361 w 1769"/>
                <a:gd name="T43" fmla="*/ 1205 h 3759"/>
                <a:gd name="T44" fmla="*/ 1555 w 1769"/>
                <a:gd name="T45" fmla="*/ 1765 h 3759"/>
                <a:gd name="T46" fmla="*/ 1283 w 1769"/>
                <a:gd name="T47" fmla="*/ 1921 h 3759"/>
                <a:gd name="T48" fmla="*/ 1460 w 1769"/>
                <a:gd name="T49" fmla="*/ 2304 h 3759"/>
                <a:gd name="T50" fmla="*/ 1091 w 1769"/>
                <a:gd name="T51" fmla="*/ 2580 h 3759"/>
                <a:gd name="T52" fmla="*/ 1079 w 1769"/>
                <a:gd name="T53" fmla="*/ 3081 h 3759"/>
                <a:gd name="T54" fmla="*/ 737 w 1769"/>
                <a:gd name="T55" fmla="*/ 3209 h 3759"/>
                <a:gd name="T56" fmla="*/ 435 w 1769"/>
                <a:gd name="T57" fmla="*/ 3440 h 3759"/>
                <a:gd name="T58" fmla="*/ 641 w 1769"/>
                <a:gd name="T59" fmla="*/ 3749 h 3759"/>
                <a:gd name="T60" fmla="*/ 15 w 1769"/>
                <a:gd name="T61" fmla="*/ 3527 h 3759"/>
                <a:gd name="T62" fmla="*/ 438 w 1769"/>
                <a:gd name="T63" fmla="*/ 3443 h 3759"/>
                <a:gd name="T64" fmla="*/ 438 w 1769"/>
                <a:gd name="T65" fmla="*/ 3440 h 3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9" h="3759">
                  <a:moveTo>
                    <a:pt x="438" y="3440"/>
                  </a:moveTo>
                  <a:lnTo>
                    <a:pt x="0" y="3527"/>
                  </a:lnTo>
                  <a:lnTo>
                    <a:pt x="653" y="3758"/>
                  </a:lnTo>
                  <a:lnTo>
                    <a:pt x="441" y="3440"/>
                  </a:lnTo>
                  <a:lnTo>
                    <a:pt x="740" y="3212"/>
                  </a:lnTo>
                  <a:lnTo>
                    <a:pt x="1085" y="3083"/>
                  </a:lnTo>
                  <a:lnTo>
                    <a:pt x="1094" y="2583"/>
                  </a:lnTo>
                  <a:lnTo>
                    <a:pt x="1465" y="2304"/>
                  </a:lnTo>
                  <a:lnTo>
                    <a:pt x="1286" y="1924"/>
                  </a:lnTo>
                  <a:lnTo>
                    <a:pt x="1558" y="1768"/>
                  </a:lnTo>
                  <a:lnTo>
                    <a:pt x="1366" y="1205"/>
                  </a:lnTo>
                  <a:lnTo>
                    <a:pt x="1483" y="524"/>
                  </a:lnTo>
                  <a:lnTo>
                    <a:pt x="1376" y="33"/>
                  </a:lnTo>
                  <a:lnTo>
                    <a:pt x="1627" y="545"/>
                  </a:lnTo>
                  <a:lnTo>
                    <a:pt x="1478" y="521"/>
                  </a:lnTo>
                  <a:lnTo>
                    <a:pt x="1765" y="1085"/>
                  </a:lnTo>
                  <a:lnTo>
                    <a:pt x="1768" y="1082"/>
                  </a:lnTo>
                  <a:lnTo>
                    <a:pt x="1486" y="527"/>
                  </a:lnTo>
                  <a:lnTo>
                    <a:pt x="1633" y="551"/>
                  </a:lnTo>
                  <a:lnTo>
                    <a:pt x="1363" y="0"/>
                  </a:lnTo>
                  <a:lnTo>
                    <a:pt x="1480" y="524"/>
                  </a:lnTo>
                  <a:lnTo>
                    <a:pt x="1361" y="1205"/>
                  </a:lnTo>
                  <a:lnTo>
                    <a:pt x="1555" y="1765"/>
                  </a:lnTo>
                  <a:lnTo>
                    <a:pt x="1283" y="1921"/>
                  </a:lnTo>
                  <a:lnTo>
                    <a:pt x="1460" y="2304"/>
                  </a:lnTo>
                  <a:lnTo>
                    <a:pt x="1091" y="2580"/>
                  </a:lnTo>
                  <a:lnTo>
                    <a:pt x="1079" y="3081"/>
                  </a:lnTo>
                  <a:lnTo>
                    <a:pt x="737" y="3209"/>
                  </a:lnTo>
                  <a:lnTo>
                    <a:pt x="435" y="3440"/>
                  </a:lnTo>
                  <a:lnTo>
                    <a:pt x="641" y="3749"/>
                  </a:lnTo>
                  <a:lnTo>
                    <a:pt x="15" y="3527"/>
                  </a:lnTo>
                  <a:lnTo>
                    <a:pt x="438" y="3443"/>
                  </a:lnTo>
                  <a:lnTo>
                    <a:pt x="438" y="344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 name="Freeform 35"/>
            <p:cNvSpPr>
              <a:spLocks noChangeArrowheads="1"/>
            </p:cNvSpPr>
            <p:nvPr/>
          </p:nvSpPr>
          <p:spPr bwMode="auto">
            <a:xfrm>
              <a:off x="8696325" y="1658938"/>
              <a:ext cx="354013" cy="531812"/>
            </a:xfrm>
            <a:custGeom>
              <a:avLst/>
              <a:gdLst>
                <a:gd name="T0" fmla="*/ 707 w 984"/>
                <a:gd name="T1" fmla="*/ 941 h 1478"/>
                <a:gd name="T2" fmla="*/ 258 w 984"/>
                <a:gd name="T3" fmla="*/ 1459 h 1478"/>
                <a:gd name="T4" fmla="*/ 393 w 984"/>
                <a:gd name="T5" fmla="*/ 959 h 1478"/>
                <a:gd name="T6" fmla="*/ 714 w 984"/>
                <a:gd name="T7" fmla="*/ 944 h 1478"/>
                <a:gd name="T8" fmla="*/ 12 w 984"/>
                <a:gd name="T9" fmla="*/ 192 h 1478"/>
                <a:gd name="T10" fmla="*/ 983 w 984"/>
                <a:gd name="T11" fmla="*/ 431 h 1478"/>
                <a:gd name="T12" fmla="*/ 564 w 984"/>
                <a:gd name="T13" fmla="*/ 6 h 1478"/>
                <a:gd name="T14" fmla="*/ 696 w 984"/>
                <a:gd name="T15" fmla="*/ 11 h 1478"/>
                <a:gd name="T16" fmla="*/ 696 w 984"/>
                <a:gd name="T17" fmla="*/ 6 h 1478"/>
                <a:gd name="T18" fmla="*/ 555 w 984"/>
                <a:gd name="T19" fmla="*/ 0 h 1478"/>
                <a:gd name="T20" fmla="*/ 968 w 984"/>
                <a:gd name="T21" fmla="*/ 422 h 1478"/>
                <a:gd name="T22" fmla="*/ 0 w 984"/>
                <a:gd name="T23" fmla="*/ 182 h 1478"/>
                <a:gd name="T24" fmla="*/ 705 w 984"/>
                <a:gd name="T25" fmla="*/ 941 h 1478"/>
                <a:gd name="T26" fmla="*/ 390 w 984"/>
                <a:gd name="T27" fmla="*/ 956 h 1478"/>
                <a:gd name="T28" fmla="*/ 249 w 984"/>
                <a:gd name="T29" fmla="*/ 1477 h 1478"/>
                <a:gd name="T30" fmla="*/ 711 w 984"/>
                <a:gd name="T31" fmla="*/ 944 h 1478"/>
                <a:gd name="T32" fmla="*/ 707 w 984"/>
                <a:gd name="T33" fmla="*/ 941 h 1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4" h="1478">
                  <a:moveTo>
                    <a:pt x="707" y="941"/>
                  </a:moveTo>
                  <a:lnTo>
                    <a:pt x="258" y="1459"/>
                  </a:lnTo>
                  <a:lnTo>
                    <a:pt x="393" y="959"/>
                  </a:lnTo>
                  <a:lnTo>
                    <a:pt x="714" y="944"/>
                  </a:lnTo>
                  <a:lnTo>
                    <a:pt x="12" y="192"/>
                  </a:lnTo>
                  <a:lnTo>
                    <a:pt x="983" y="431"/>
                  </a:lnTo>
                  <a:lnTo>
                    <a:pt x="564" y="6"/>
                  </a:lnTo>
                  <a:lnTo>
                    <a:pt x="696" y="11"/>
                  </a:lnTo>
                  <a:lnTo>
                    <a:pt x="696" y="6"/>
                  </a:lnTo>
                  <a:lnTo>
                    <a:pt x="555" y="0"/>
                  </a:lnTo>
                  <a:lnTo>
                    <a:pt x="968" y="422"/>
                  </a:lnTo>
                  <a:lnTo>
                    <a:pt x="0" y="182"/>
                  </a:lnTo>
                  <a:lnTo>
                    <a:pt x="705" y="941"/>
                  </a:lnTo>
                  <a:lnTo>
                    <a:pt x="390" y="956"/>
                  </a:lnTo>
                  <a:lnTo>
                    <a:pt x="249" y="1477"/>
                  </a:lnTo>
                  <a:lnTo>
                    <a:pt x="711" y="944"/>
                  </a:lnTo>
                  <a:lnTo>
                    <a:pt x="707" y="94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 name="Freeform 36"/>
            <p:cNvSpPr>
              <a:spLocks noChangeArrowheads="1"/>
            </p:cNvSpPr>
            <p:nvPr/>
          </p:nvSpPr>
          <p:spPr bwMode="auto">
            <a:xfrm>
              <a:off x="8528050" y="1965325"/>
              <a:ext cx="508000" cy="517525"/>
            </a:xfrm>
            <a:custGeom>
              <a:avLst/>
              <a:gdLst>
                <a:gd name="T0" fmla="*/ 449 w 1412"/>
                <a:gd name="T1" fmla="*/ 0 h 1439"/>
                <a:gd name="T2" fmla="*/ 0 w 1412"/>
                <a:gd name="T3" fmla="*/ 78 h 1439"/>
                <a:gd name="T4" fmla="*/ 716 w 1412"/>
                <a:gd name="T5" fmla="*/ 617 h 1439"/>
                <a:gd name="T6" fmla="*/ 102 w 1412"/>
                <a:gd name="T7" fmla="*/ 1438 h 1439"/>
                <a:gd name="T8" fmla="*/ 941 w 1412"/>
                <a:gd name="T9" fmla="*/ 1046 h 1439"/>
                <a:gd name="T10" fmla="*/ 941 w 1412"/>
                <a:gd name="T11" fmla="*/ 1043 h 1439"/>
                <a:gd name="T12" fmla="*/ 941 w 1412"/>
                <a:gd name="T13" fmla="*/ 1046 h 1439"/>
                <a:gd name="T14" fmla="*/ 1411 w 1412"/>
                <a:gd name="T15" fmla="*/ 839 h 1439"/>
                <a:gd name="T16" fmla="*/ 725 w 1412"/>
                <a:gd name="T17" fmla="*/ 617 h 1439"/>
                <a:gd name="T18" fmla="*/ 1309 w 1412"/>
                <a:gd name="T19" fmla="*/ 422 h 1439"/>
                <a:gd name="T20" fmla="*/ 1309 w 1412"/>
                <a:gd name="T21" fmla="*/ 416 h 1439"/>
                <a:gd name="T22" fmla="*/ 713 w 1412"/>
                <a:gd name="T23" fmla="*/ 617 h 1439"/>
                <a:gd name="T24" fmla="*/ 1399 w 1412"/>
                <a:gd name="T25" fmla="*/ 839 h 1439"/>
                <a:gd name="T26" fmla="*/ 941 w 1412"/>
                <a:gd name="T27" fmla="*/ 1043 h 1439"/>
                <a:gd name="T28" fmla="*/ 941 w 1412"/>
                <a:gd name="T29" fmla="*/ 1043 h 1439"/>
                <a:gd name="T30" fmla="*/ 114 w 1412"/>
                <a:gd name="T31" fmla="*/ 1426 h 1439"/>
                <a:gd name="T32" fmla="*/ 722 w 1412"/>
                <a:gd name="T33" fmla="*/ 617 h 1439"/>
                <a:gd name="T34" fmla="*/ 12 w 1412"/>
                <a:gd name="T35" fmla="*/ 80 h 1439"/>
                <a:gd name="T36" fmla="*/ 449 w 1412"/>
                <a:gd name="T37" fmla="*/ 3 h 1439"/>
                <a:gd name="T38" fmla="*/ 449 w 1412"/>
                <a:gd name="T39" fmla="*/ 0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2" h="1439">
                  <a:moveTo>
                    <a:pt x="449" y="0"/>
                  </a:moveTo>
                  <a:lnTo>
                    <a:pt x="0" y="78"/>
                  </a:lnTo>
                  <a:lnTo>
                    <a:pt x="716" y="617"/>
                  </a:lnTo>
                  <a:lnTo>
                    <a:pt x="102" y="1438"/>
                  </a:lnTo>
                  <a:lnTo>
                    <a:pt x="941" y="1046"/>
                  </a:lnTo>
                  <a:lnTo>
                    <a:pt x="941" y="1043"/>
                  </a:lnTo>
                  <a:lnTo>
                    <a:pt x="941" y="1046"/>
                  </a:lnTo>
                  <a:lnTo>
                    <a:pt x="1411" y="839"/>
                  </a:lnTo>
                  <a:lnTo>
                    <a:pt x="725" y="617"/>
                  </a:lnTo>
                  <a:lnTo>
                    <a:pt x="1309" y="422"/>
                  </a:lnTo>
                  <a:lnTo>
                    <a:pt x="1309" y="416"/>
                  </a:lnTo>
                  <a:lnTo>
                    <a:pt x="713" y="617"/>
                  </a:lnTo>
                  <a:lnTo>
                    <a:pt x="1399" y="839"/>
                  </a:lnTo>
                  <a:lnTo>
                    <a:pt x="941" y="1043"/>
                  </a:lnTo>
                  <a:lnTo>
                    <a:pt x="941" y="1043"/>
                  </a:lnTo>
                  <a:lnTo>
                    <a:pt x="114" y="1426"/>
                  </a:lnTo>
                  <a:lnTo>
                    <a:pt x="722" y="617"/>
                  </a:lnTo>
                  <a:lnTo>
                    <a:pt x="12" y="80"/>
                  </a:lnTo>
                  <a:lnTo>
                    <a:pt x="449" y="3"/>
                  </a:lnTo>
                  <a:lnTo>
                    <a:pt x="449"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 name="Freeform 37"/>
            <p:cNvSpPr>
              <a:spLocks noChangeArrowheads="1"/>
            </p:cNvSpPr>
            <p:nvPr/>
          </p:nvSpPr>
          <p:spPr bwMode="auto">
            <a:xfrm>
              <a:off x="8539163" y="1482725"/>
              <a:ext cx="358775" cy="244474"/>
            </a:xfrm>
            <a:custGeom>
              <a:avLst/>
              <a:gdLst>
                <a:gd name="T0" fmla="*/ 293 w 996"/>
                <a:gd name="T1" fmla="*/ 3 h 681"/>
                <a:gd name="T2" fmla="*/ 0 w 996"/>
                <a:gd name="T3" fmla="*/ 638 h 681"/>
                <a:gd name="T4" fmla="*/ 443 w 996"/>
                <a:gd name="T5" fmla="*/ 680 h 681"/>
                <a:gd name="T6" fmla="*/ 300 w 996"/>
                <a:gd name="T7" fmla="*/ 9 h 681"/>
                <a:gd name="T8" fmla="*/ 992 w 996"/>
                <a:gd name="T9" fmla="*/ 495 h 681"/>
                <a:gd name="T10" fmla="*/ 995 w 996"/>
                <a:gd name="T11" fmla="*/ 492 h 681"/>
                <a:gd name="T12" fmla="*/ 293 w 996"/>
                <a:gd name="T13" fmla="*/ 0 h 681"/>
                <a:gd name="T14" fmla="*/ 438 w 996"/>
                <a:gd name="T15" fmla="*/ 677 h 681"/>
                <a:gd name="T16" fmla="*/ 6 w 996"/>
                <a:gd name="T17" fmla="*/ 636 h 681"/>
                <a:gd name="T18" fmla="*/ 300 w 996"/>
                <a:gd name="T19" fmla="*/ 6 h 681"/>
                <a:gd name="T20" fmla="*/ 293 w 996"/>
                <a:gd name="T21" fmla="*/ 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6" h="681">
                  <a:moveTo>
                    <a:pt x="293" y="3"/>
                  </a:moveTo>
                  <a:lnTo>
                    <a:pt x="0" y="638"/>
                  </a:lnTo>
                  <a:lnTo>
                    <a:pt x="443" y="680"/>
                  </a:lnTo>
                  <a:lnTo>
                    <a:pt x="300" y="9"/>
                  </a:lnTo>
                  <a:lnTo>
                    <a:pt x="992" y="495"/>
                  </a:lnTo>
                  <a:lnTo>
                    <a:pt x="995" y="492"/>
                  </a:lnTo>
                  <a:lnTo>
                    <a:pt x="293" y="0"/>
                  </a:lnTo>
                  <a:lnTo>
                    <a:pt x="438" y="677"/>
                  </a:lnTo>
                  <a:lnTo>
                    <a:pt x="6" y="636"/>
                  </a:lnTo>
                  <a:lnTo>
                    <a:pt x="300" y="6"/>
                  </a:lnTo>
                  <a:lnTo>
                    <a:pt x="293"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 name="Freeform 38"/>
            <p:cNvSpPr>
              <a:spLocks noChangeArrowheads="1"/>
            </p:cNvSpPr>
            <p:nvPr/>
          </p:nvSpPr>
          <p:spPr bwMode="auto">
            <a:xfrm>
              <a:off x="8529638" y="1712913"/>
              <a:ext cx="169862" cy="285749"/>
            </a:xfrm>
            <a:custGeom>
              <a:avLst/>
              <a:gdLst>
                <a:gd name="T0" fmla="*/ 446 w 474"/>
                <a:gd name="T1" fmla="*/ 708 h 793"/>
                <a:gd name="T2" fmla="*/ 473 w 474"/>
                <a:gd name="T3" fmla="*/ 33 h 793"/>
                <a:gd name="T4" fmla="*/ 6 w 474"/>
                <a:gd name="T5" fmla="*/ 777 h 793"/>
                <a:gd name="T6" fmla="*/ 36 w 474"/>
                <a:gd name="T7" fmla="*/ 0 h 793"/>
                <a:gd name="T8" fmla="*/ 30 w 474"/>
                <a:gd name="T9" fmla="*/ 0 h 793"/>
                <a:gd name="T10" fmla="*/ 0 w 474"/>
                <a:gd name="T11" fmla="*/ 792 h 793"/>
                <a:gd name="T12" fmla="*/ 468 w 474"/>
                <a:gd name="T13" fmla="*/ 49 h 793"/>
                <a:gd name="T14" fmla="*/ 443 w 474"/>
                <a:gd name="T15" fmla="*/ 708 h 793"/>
                <a:gd name="T16" fmla="*/ 446 w 474"/>
                <a:gd name="T17" fmla="*/ 708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793">
                  <a:moveTo>
                    <a:pt x="446" y="708"/>
                  </a:moveTo>
                  <a:lnTo>
                    <a:pt x="473" y="33"/>
                  </a:lnTo>
                  <a:lnTo>
                    <a:pt x="6" y="777"/>
                  </a:lnTo>
                  <a:lnTo>
                    <a:pt x="36" y="0"/>
                  </a:lnTo>
                  <a:lnTo>
                    <a:pt x="30" y="0"/>
                  </a:lnTo>
                  <a:lnTo>
                    <a:pt x="0" y="792"/>
                  </a:lnTo>
                  <a:lnTo>
                    <a:pt x="468" y="49"/>
                  </a:lnTo>
                  <a:lnTo>
                    <a:pt x="443" y="708"/>
                  </a:lnTo>
                  <a:lnTo>
                    <a:pt x="446" y="70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7" name="Freeform 39"/>
            <p:cNvSpPr>
              <a:spLocks noChangeArrowheads="1"/>
            </p:cNvSpPr>
            <p:nvPr/>
          </p:nvSpPr>
          <p:spPr bwMode="auto">
            <a:xfrm>
              <a:off x="8315325" y="1852613"/>
              <a:ext cx="476250" cy="336550"/>
            </a:xfrm>
            <a:custGeom>
              <a:avLst/>
              <a:gdLst>
                <a:gd name="T0" fmla="*/ 197 w 1325"/>
                <a:gd name="T1" fmla="*/ 917 h 936"/>
                <a:gd name="T2" fmla="*/ 197 w 1325"/>
                <a:gd name="T3" fmla="*/ 917 h 936"/>
                <a:gd name="T4" fmla="*/ 1324 w 1325"/>
                <a:gd name="T5" fmla="*/ 935 h 936"/>
                <a:gd name="T6" fmla="*/ 422 w 1325"/>
                <a:gd name="T7" fmla="*/ 623 h 936"/>
                <a:gd name="T8" fmla="*/ 0 w 1325"/>
                <a:gd name="T9" fmla="*/ 0 h 936"/>
                <a:gd name="T10" fmla="*/ 197 w 1325"/>
                <a:gd name="T11" fmla="*/ 917 h 936"/>
                <a:gd name="T12" fmla="*/ 197 w 1325"/>
                <a:gd name="T13" fmla="*/ 917 h 936"/>
                <a:gd name="T14" fmla="*/ 197 w 1325"/>
                <a:gd name="T15" fmla="*/ 917 h 936"/>
                <a:gd name="T16" fmla="*/ 200 w 1325"/>
                <a:gd name="T17" fmla="*/ 914 h 936"/>
                <a:gd name="T18" fmla="*/ 9 w 1325"/>
                <a:gd name="T19" fmla="*/ 21 h 936"/>
                <a:gd name="T20" fmla="*/ 419 w 1325"/>
                <a:gd name="T21" fmla="*/ 626 h 936"/>
                <a:gd name="T22" fmla="*/ 1297 w 1325"/>
                <a:gd name="T23" fmla="*/ 929 h 936"/>
                <a:gd name="T24" fmla="*/ 197 w 1325"/>
                <a:gd name="T25" fmla="*/ 914 h 936"/>
                <a:gd name="T26" fmla="*/ 197 w 1325"/>
                <a:gd name="T27" fmla="*/ 917 h 936"/>
                <a:gd name="T28" fmla="*/ 200 w 1325"/>
                <a:gd name="T29" fmla="*/ 914 h 936"/>
                <a:gd name="T30" fmla="*/ 197 w 1325"/>
                <a:gd name="T31" fmla="*/ 91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5" h="936">
                  <a:moveTo>
                    <a:pt x="197" y="917"/>
                  </a:moveTo>
                  <a:lnTo>
                    <a:pt x="197" y="917"/>
                  </a:lnTo>
                  <a:lnTo>
                    <a:pt x="1324" y="935"/>
                  </a:lnTo>
                  <a:lnTo>
                    <a:pt x="422" y="623"/>
                  </a:lnTo>
                  <a:lnTo>
                    <a:pt x="0" y="0"/>
                  </a:lnTo>
                  <a:lnTo>
                    <a:pt x="197" y="917"/>
                  </a:lnTo>
                  <a:lnTo>
                    <a:pt x="197" y="917"/>
                  </a:lnTo>
                  <a:lnTo>
                    <a:pt x="197" y="917"/>
                  </a:lnTo>
                  <a:lnTo>
                    <a:pt x="200" y="914"/>
                  </a:lnTo>
                  <a:lnTo>
                    <a:pt x="9" y="21"/>
                  </a:lnTo>
                  <a:lnTo>
                    <a:pt x="419" y="626"/>
                  </a:lnTo>
                  <a:lnTo>
                    <a:pt x="1297" y="929"/>
                  </a:lnTo>
                  <a:lnTo>
                    <a:pt x="197" y="914"/>
                  </a:lnTo>
                  <a:lnTo>
                    <a:pt x="197" y="917"/>
                  </a:lnTo>
                  <a:lnTo>
                    <a:pt x="200" y="914"/>
                  </a:lnTo>
                  <a:lnTo>
                    <a:pt x="197" y="91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8" name="Freeform 40"/>
            <p:cNvSpPr>
              <a:spLocks noChangeArrowheads="1"/>
            </p:cNvSpPr>
            <p:nvPr/>
          </p:nvSpPr>
          <p:spPr bwMode="auto">
            <a:xfrm>
              <a:off x="8315325" y="1852613"/>
              <a:ext cx="476250" cy="336550"/>
            </a:xfrm>
            <a:custGeom>
              <a:avLst/>
              <a:gdLst>
                <a:gd name="T0" fmla="*/ 197 w 1325"/>
                <a:gd name="T1" fmla="*/ 917 h 936"/>
                <a:gd name="T2" fmla="*/ 197 w 1325"/>
                <a:gd name="T3" fmla="*/ 917 h 936"/>
                <a:gd name="T4" fmla="*/ 1324 w 1325"/>
                <a:gd name="T5" fmla="*/ 935 h 936"/>
                <a:gd name="T6" fmla="*/ 422 w 1325"/>
                <a:gd name="T7" fmla="*/ 623 h 936"/>
                <a:gd name="T8" fmla="*/ 0 w 1325"/>
                <a:gd name="T9" fmla="*/ 0 h 936"/>
                <a:gd name="T10" fmla="*/ 197 w 1325"/>
                <a:gd name="T11" fmla="*/ 917 h 936"/>
                <a:gd name="T12" fmla="*/ 197 w 1325"/>
                <a:gd name="T13" fmla="*/ 917 h 936"/>
                <a:gd name="T14" fmla="*/ 197 w 1325"/>
                <a:gd name="T15" fmla="*/ 917 h 936"/>
                <a:gd name="T16" fmla="*/ 200 w 1325"/>
                <a:gd name="T17" fmla="*/ 914 h 936"/>
                <a:gd name="T18" fmla="*/ 9 w 1325"/>
                <a:gd name="T19" fmla="*/ 21 h 936"/>
                <a:gd name="T20" fmla="*/ 419 w 1325"/>
                <a:gd name="T21" fmla="*/ 626 h 936"/>
                <a:gd name="T22" fmla="*/ 1297 w 1325"/>
                <a:gd name="T23" fmla="*/ 929 h 936"/>
                <a:gd name="T24" fmla="*/ 197 w 1325"/>
                <a:gd name="T25" fmla="*/ 914 h 936"/>
                <a:gd name="T26" fmla="*/ 197 w 1325"/>
                <a:gd name="T27" fmla="*/ 917 h 936"/>
                <a:gd name="T28" fmla="*/ 200 w 1325"/>
                <a:gd name="T29" fmla="*/ 914 h 936"/>
                <a:gd name="T30" fmla="*/ 197 w 1325"/>
                <a:gd name="T31" fmla="*/ 91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5" h="936">
                  <a:moveTo>
                    <a:pt x="197" y="917"/>
                  </a:moveTo>
                  <a:lnTo>
                    <a:pt x="197" y="917"/>
                  </a:lnTo>
                  <a:lnTo>
                    <a:pt x="1324" y="935"/>
                  </a:lnTo>
                  <a:lnTo>
                    <a:pt x="422" y="623"/>
                  </a:lnTo>
                  <a:lnTo>
                    <a:pt x="0" y="0"/>
                  </a:lnTo>
                  <a:lnTo>
                    <a:pt x="197" y="917"/>
                  </a:lnTo>
                  <a:lnTo>
                    <a:pt x="197" y="917"/>
                  </a:lnTo>
                  <a:lnTo>
                    <a:pt x="197" y="917"/>
                  </a:lnTo>
                  <a:lnTo>
                    <a:pt x="200" y="914"/>
                  </a:lnTo>
                  <a:lnTo>
                    <a:pt x="9" y="21"/>
                  </a:lnTo>
                  <a:lnTo>
                    <a:pt x="419" y="626"/>
                  </a:lnTo>
                  <a:lnTo>
                    <a:pt x="1297" y="929"/>
                  </a:lnTo>
                  <a:lnTo>
                    <a:pt x="197" y="914"/>
                  </a:lnTo>
                  <a:lnTo>
                    <a:pt x="197" y="917"/>
                  </a:lnTo>
                  <a:lnTo>
                    <a:pt x="200" y="914"/>
                  </a:lnTo>
                  <a:lnTo>
                    <a:pt x="197" y="917"/>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9" name="Freeform 41"/>
            <p:cNvSpPr>
              <a:spLocks noChangeArrowheads="1"/>
            </p:cNvSpPr>
            <p:nvPr/>
          </p:nvSpPr>
          <p:spPr bwMode="auto">
            <a:xfrm>
              <a:off x="8445501" y="2341563"/>
              <a:ext cx="501650" cy="422275"/>
            </a:xfrm>
            <a:custGeom>
              <a:avLst/>
              <a:gdLst>
                <a:gd name="T0" fmla="*/ 1172 w 1395"/>
                <a:gd name="T1" fmla="*/ 3 h 1172"/>
                <a:gd name="T2" fmla="*/ 1385 w 1395"/>
                <a:gd name="T3" fmla="*/ 116 h 1172"/>
                <a:gd name="T4" fmla="*/ 704 w 1395"/>
                <a:gd name="T5" fmla="*/ 455 h 1172"/>
                <a:gd name="T6" fmla="*/ 1292 w 1395"/>
                <a:gd name="T7" fmla="*/ 662 h 1172"/>
                <a:gd name="T8" fmla="*/ 1214 w 1395"/>
                <a:gd name="T9" fmla="*/ 1162 h 1172"/>
                <a:gd name="T10" fmla="*/ 926 w 1395"/>
                <a:gd name="T11" fmla="*/ 800 h 1172"/>
                <a:gd name="T12" fmla="*/ 18 w 1395"/>
                <a:gd name="T13" fmla="*/ 788 h 1172"/>
                <a:gd name="T14" fmla="*/ 710 w 1395"/>
                <a:gd name="T15" fmla="*/ 455 h 1172"/>
                <a:gd name="T16" fmla="*/ 710 w 1395"/>
                <a:gd name="T17" fmla="*/ 452 h 1172"/>
                <a:gd name="T18" fmla="*/ 0 w 1395"/>
                <a:gd name="T19" fmla="*/ 791 h 1172"/>
                <a:gd name="T20" fmla="*/ 926 w 1395"/>
                <a:gd name="T21" fmla="*/ 803 h 1172"/>
                <a:gd name="T22" fmla="*/ 1217 w 1395"/>
                <a:gd name="T23" fmla="*/ 1171 h 1172"/>
                <a:gd name="T24" fmla="*/ 1298 w 1395"/>
                <a:gd name="T25" fmla="*/ 662 h 1172"/>
                <a:gd name="T26" fmla="*/ 716 w 1395"/>
                <a:gd name="T27" fmla="*/ 455 h 1172"/>
                <a:gd name="T28" fmla="*/ 1394 w 1395"/>
                <a:gd name="T29" fmla="*/ 116 h 1172"/>
                <a:gd name="T30" fmla="*/ 1175 w 1395"/>
                <a:gd name="T31" fmla="*/ 0 h 1172"/>
                <a:gd name="T32" fmla="*/ 1172 w 1395"/>
                <a:gd name="T33" fmla="*/ 3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95" h="1172">
                  <a:moveTo>
                    <a:pt x="1172" y="3"/>
                  </a:moveTo>
                  <a:lnTo>
                    <a:pt x="1385" y="116"/>
                  </a:lnTo>
                  <a:lnTo>
                    <a:pt x="704" y="455"/>
                  </a:lnTo>
                  <a:lnTo>
                    <a:pt x="1292" y="662"/>
                  </a:lnTo>
                  <a:lnTo>
                    <a:pt x="1214" y="1162"/>
                  </a:lnTo>
                  <a:lnTo>
                    <a:pt x="926" y="800"/>
                  </a:lnTo>
                  <a:lnTo>
                    <a:pt x="18" y="788"/>
                  </a:lnTo>
                  <a:lnTo>
                    <a:pt x="710" y="455"/>
                  </a:lnTo>
                  <a:lnTo>
                    <a:pt x="710" y="452"/>
                  </a:lnTo>
                  <a:lnTo>
                    <a:pt x="0" y="791"/>
                  </a:lnTo>
                  <a:lnTo>
                    <a:pt x="926" y="803"/>
                  </a:lnTo>
                  <a:lnTo>
                    <a:pt x="1217" y="1171"/>
                  </a:lnTo>
                  <a:lnTo>
                    <a:pt x="1298" y="662"/>
                  </a:lnTo>
                  <a:lnTo>
                    <a:pt x="716" y="455"/>
                  </a:lnTo>
                  <a:lnTo>
                    <a:pt x="1394" y="116"/>
                  </a:lnTo>
                  <a:lnTo>
                    <a:pt x="1175" y="0"/>
                  </a:lnTo>
                  <a:lnTo>
                    <a:pt x="1172"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0" name="Freeform 42"/>
            <p:cNvSpPr>
              <a:spLocks noChangeArrowheads="1"/>
            </p:cNvSpPr>
            <p:nvPr/>
          </p:nvSpPr>
          <p:spPr bwMode="auto">
            <a:xfrm>
              <a:off x="8548688" y="2503487"/>
              <a:ext cx="333375" cy="292100"/>
            </a:xfrm>
            <a:custGeom>
              <a:avLst/>
              <a:gdLst>
                <a:gd name="T0" fmla="*/ 419 w 927"/>
                <a:gd name="T1" fmla="*/ 3 h 810"/>
                <a:gd name="T2" fmla="*/ 635 w 927"/>
                <a:gd name="T3" fmla="*/ 348 h 810"/>
                <a:gd name="T4" fmla="*/ 0 w 927"/>
                <a:gd name="T5" fmla="*/ 632 h 810"/>
                <a:gd name="T6" fmla="*/ 557 w 927"/>
                <a:gd name="T7" fmla="*/ 809 h 810"/>
                <a:gd name="T8" fmla="*/ 926 w 927"/>
                <a:gd name="T9" fmla="*/ 716 h 810"/>
                <a:gd name="T10" fmla="*/ 926 w 927"/>
                <a:gd name="T11" fmla="*/ 713 h 810"/>
                <a:gd name="T12" fmla="*/ 557 w 927"/>
                <a:gd name="T13" fmla="*/ 806 h 810"/>
                <a:gd name="T14" fmla="*/ 12 w 927"/>
                <a:gd name="T15" fmla="*/ 632 h 810"/>
                <a:gd name="T16" fmla="*/ 641 w 927"/>
                <a:gd name="T17" fmla="*/ 351 h 810"/>
                <a:gd name="T18" fmla="*/ 425 w 927"/>
                <a:gd name="T19" fmla="*/ 0 h 810"/>
                <a:gd name="T20" fmla="*/ 419 w 927"/>
                <a:gd name="T21" fmla="*/ 3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7" h="810">
                  <a:moveTo>
                    <a:pt x="419" y="3"/>
                  </a:moveTo>
                  <a:lnTo>
                    <a:pt x="635" y="348"/>
                  </a:lnTo>
                  <a:lnTo>
                    <a:pt x="0" y="632"/>
                  </a:lnTo>
                  <a:lnTo>
                    <a:pt x="557" y="809"/>
                  </a:lnTo>
                  <a:lnTo>
                    <a:pt x="926" y="716"/>
                  </a:lnTo>
                  <a:lnTo>
                    <a:pt x="926" y="713"/>
                  </a:lnTo>
                  <a:lnTo>
                    <a:pt x="557" y="806"/>
                  </a:lnTo>
                  <a:lnTo>
                    <a:pt x="12" y="632"/>
                  </a:lnTo>
                  <a:lnTo>
                    <a:pt x="641" y="351"/>
                  </a:lnTo>
                  <a:lnTo>
                    <a:pt x="425" y="0"/>
                  </a:lnTo>
                  <a:lnTo>
                    <a:pt x="419"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1" name="Freeform 43"/>
            <p:cNvSpPr>
              <a:spLocks noChangeArrowheads="1"/>
            </p:cNvSpPr>
            <p:nvPr/>
          </p:nvSpPr>
          <p:spPr bwMode="auto">
            <a:xfrm>
              <a:off x="8704263" y="2794000"/>
              <a:ext cx="90487" cy="157163"/>
            </a:xfrm>
            <a:custGeom>
              <a:avLst/>
              <a:gdLst>
                <a:gd name="T0" fmla="*/ 123 w 250"/>
                <a:gd name="T1" fmla="*/ 3 h 436"/>
                <a:gd name="T2" fmla="*/ 123 w 250"/>
                <a:gd name="T3" fmla="*/ 6 h 436"/>
                <a:gd name="T4" fmla="*/ 243 w 250"/>
                <a:gd name="T5" fmla="*/ 186 h 436"/>
                <a:gd name="T6" fmla="*/ 9 w 250"/>
                <a:gd name="T7" fmla="*/ 420 h 436"/>
                <a:gd name="T8" fmla="*/ 126 w 250"/>
                <a:gd name="T9" fmla="*/ 6 h 436"/>
                <a:gd name="T10" fmla="*/ 123 w 250"/>
                <a:gd name="T11" fmla="*/ 3 h 436"/>
                <a:gd name="T12" fmla="*/ 123 w 250"/>
                <a:gd name="T13" fmla="*/ 6 h 436"/>
                <a:gd name="T14" fmla="*/ 123 w 250"/>
                <a:gd name="T15" fmla="*/ 3 h 436"/>
                <a:gd name="T16" fmla="*/ 123 w 250"/>
                <a:gd name="T17" fmla="*/ 3 h 436"/>
                <a:gd name="T18" fmla="*/ 0 w 250"/>
                <a:gd name="T19" fmla="*/ 435 h 436"/>
                <a:gd name="T20" fmla="*/ 249 w 250"/>
                <a:gd name="T21" fmla="*/ 186 h 436"/>
                <a:gd name="T22" fmla="*/ 123 w 250"/>
                <a:gd name="T23" fmla="*/ 0 h 436"/>
                <a:gd name="T24" fmla="*/ 123 w 250"/>
                <a:gd name="T25" fmla="*/ 3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0" h="436">
                  <a:moveTo>
                    <a:pt x="123" y="3"/>
                  </a:moveTo>
                  <a:lnTo>
                    <a:pt x="123" y="6"/>
                  </a:lnTo>
                  <a:lnTo>
                    <a:pt x="243" y="186"/>
                  </a:lnTo>
                  <a:lnTo>
                    <a:pt x="9" y="420"/>
                  </a:lnTo>
                  <a:lnTo>
                    <a:pt x="126" y="6"/>
                  </a:lnTo>
                  <a:lnTo>
                    <a:pt x="123" y="3"/>
                  </a:lnTo>
                  <a:lnTo>
                    <a:pt x="123" y="6"/>
                  </a:lnTo>
                  <a:lnTo>
                    <a:pt x="123" y="3"/>
                  </a:lnTo>
                  <a:lnTo>
                    <a:pt x="123" y="3"/>
                  </a:lnTo>
                  <a:lnTo>
                    <a:pt x="0" y="435"/>
                  </a:lnTo>
                  <a:lnTo>
                    <a:pt x="249" y="186"/>
                  </a:lnTo>
                  <a:lnTo>
                    <a:pt x="123" y="0"/>
                  </a:lnTo>
                  <a:lnTo>
                    <a:pt x="123"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2" name="Freeform 44"/>
            <p:cNvSpPr>
              <a:spLocks noChangeArrowheads="1"/>
            </p:cNvSpPr>
            <p:nvPr/>
          </p:nvSpPr>
          <p:spPr bwMode="auto">
            <a:xfrm>
              <a:off x="8326438" y="2433638"/>
              <a:ext cx="241300" cy="50800"/>
            </a:xfrm>
            <a:custGeom>
              <a:avLst/>
              <a:gdLst>
                <a:gd name="T0" fmla="*/ 0 w 670"/>
                <a:gd name="T1" fmla="*/ 3 h 139"/>
                <a:gd name="T2" fmla="*/ 669 w 670"/>
                <a:gd name="T3" fmla="*/ 138 h 139"/>
                <a:gd name="T4" fmla="*/ 669 w 670"/>
                <a:gd name="T5" fmla="*/ 135 h 139"/>
                <a:gd name="T6" fmla="*/ 4 w 670"/>
                <a:gd name="T7" fmla="*/ 0 h 139"/>
                <a:gd name="T8" fmla="*/ 0 w 670"/>
                <a:gd name="T9" fmla="*/ 3 h 139"/>
              </a:gdLst>
              <a:ahLst/>
              <a:cxnLst>
                <a:cxn ang="0">
                  <a:pos x="T0" y="T1"/>
                </a:cxn>
                <a:cxn ang="0">
                  <a:pos x="T2" y="T3"/>
                </a:cxn>
                <a:cxn ang="0">
                  <a:pos x="T4" y="T5"/>
                </a:cxn>
                <a:cxn ang="0">
                  <a:pos x="T6" y="T7"/>
                </a:cxn>
                <a:cxn ang="0">
                  <a:pos x="T8" y="T9"/>
                </a:cxn>
              </a:cxnLst>
              <a:rect l="0" t="0" r="r" b="b"/>
              <a:pathLst>
                <a:path w="670" h="139">
                  <a:moveTo>
                    <a:pt x="0" y="3"/>
                  </a:moveTo>
                  <a:lnTo>
                    <a:pt x="669" y="138"/>
                  </a:lnTo>
                  <a:lnTo>
                    <a:pt x="669" y="135"/>
                  </a:lnTo>
                  <a:lnTo>
                    <a:pt x="4" y="0"/>
                  </a:lnTo>
                  <a:lnTo>
                    <a:pt x="0"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3" name="Freeform 45"/>
            <p:cNvSpPr>
              <a:spLocks noChangeArrowheads="1"/>
            </p:cNvSpPr>
            <p:nvPr/>
          </p:nvSpPr>
          <p:spPr bwMode="auto">
            <a:xfrm>
              <a:off x="8326438" y="2433638"/>
              <a:ext cx="241300" cy="50800"/>
            </a:xfrm>
            <a:custGeom>
              <a:avLst/>
              <a:gdLst>
                <a:gd name="T0" fmla="*/ 0 w 670"/>
                <a:gd name="T1" fmla="*/ 3 h 139"/>
                <a:gd name="T2" fmla="*/ 669 w 670"/>
                <a:gd name="T3" fmla="*/ 138 h 139"/>
                <a:gd name="T4" fmla="*/ 669 w 670"/>
                <a:gd name="T5" fmla="*/ 135 h 139"/>
                <a:gd name="T6" fmla="*/ 4 w 670"/>
                <a:gd name="T7" fmla="*/ 0 h 139"/>
              </a:gdLst>
              <a:ahLst/>
              <a:cxnLst>
                <a:cxn ang="0">
                  <a:pos x="T0" y="T1"/>
                </a:cxn>
                <a:cxn ang="0">
                  <a:pos x="T2" y="T3"/>
                </a:cxn>
                <a:cxn ang="0">
                  <a:pos x="T4" y="T5"/>
                </a:cxn>
                <a:cxn ang="0">
                  <a:pos x="T6" y="T7"/>
                </a:cxn>
              </a:cxnLst>
              <a:rect l="0" t="0" r="r" b="b"/>
              <a:pathLst>
                <a:path w="670" h="139">
                  <a:moveTo>
                    <a:pt x="0" y="3"/>
                  </a:moveTo>
                  <a:lnTo>
                    <a:pt x="669" y="138"/>
                  </a:lnTo>
                  <a:lnTo>
                    <a:pt x="669" y="135"/>
                  </a:lnTo>
                  <a:lnTo>
                    <a:pt x="4"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4" name="Freeform 46"/>
            <p:cNvSpPr>
              <a:spLocks noChangeArrowheads="1"/>
            </p:cNvSpPr>
            <p:nvPr/>
          </p:nvSpPr>
          <p:spPr bwMode="auto">
            <a:xfrm>
              <a:off x="8270874" y="2878138"/>
              <a:ext cx="258763" cy="136525"/>
            </a:xfrm>
            <a:custGeom>
              <a:avLst/>
              <a:gdLst>
                <a:gd name="T0" fmla="*/ 719 w 720"/>
                <a:gd name="T1" fmla="*/ 3 h 378"/>
                <a:gd name="T2" fmla="*/ 353 w 720"/>
                <a:gd name="T3" fmla="*/ 63 h 378"/>
                <a:gd name="T4" fmla="*/ 407 w 720"/>
                <a:gd name="T5" fmla="*/ 365 h 378"/>
                <a:gd name="T6" fmla="*/ 0 w 720"/>
                <a:gd name="T7" fmla="*/ 0 h 378"/>
                <a:gd name="T8" fmla="*/ 0 w 720"/>
                <a:gd name="T9" fmla="*/ 3 h 378"/>
                <a:gd name="T10" fmla="*/ 413 w 720"/>
                <a:gd name="T11" fmla="*/ 377 h 378"/>
                <a:gd name="T12" fmla="*/ 359 w 720"/>
                <a:gd name="T13" fmla="*/ 66 h 378"/>
                <a:gd name="T14" fmla="*/ 719 w 720"/>
                <a:gd name="T15" fmla="*/ 6 h 378"/>
                <a:gd name="T16" fmla="*/ 719 w 720"/>
                <a:gd name="T17" fmla="*/ 3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378">
                  <a:moveTo>
                    <a:pt x="719" y="3"/>
                  </a:moveTo>
                  <a:lnTo>
                    <a:pt x="353" y="63"/>
                  </a:lnTo>
                  <a:lnTo>
                    <a:pt x="407" y="365"/>
                  </a:lnTo>
                  <a:lnTo>
                    <a:pt x="0" y="0"/>
                  </a:lnTo>
                  <a:lnTo>
                    <a:pt x="0" y="3"/>
                  </a:lnTo>
                  <a:lnTo>
                    <a:pt x="413" y="377"/>
                  </a:lnTo>
                  <a:lnTo>
                    <a:pt x="359" y="66"/>
                  </a:lnTo>
                  <a:lnTo>
                    <a:pt x="719" y="6"/>
                  </a:lnTo>
                  <a:lnTo>
                    <a:pt x="719"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5" name="Freeform 47"/>
            <p:cNvSpPr>
              <a:spLocks noChangeArrowheads="1"/>
            </p:cNvSpPr>
            <p:nvPr/>
          </p:nvSpPr>
          <p:spPr bwMode="auto">
            <a:xfrm>
              <a:off x="8204200" y="3011487"/>
              <a:ext cx="258763" cy="168275"/>
            </a:xfrm>
            <a:custGeom>
              <a:avLst/>
              <a:gdLst>
                <a:gd name="T0" fmla="*/ 3 w 720"/>
                <a:gd name="T1" fmla="*/ 78 h 466"/>
                <a:gd name="T2" fmla="*/ 593 w 720"/>
                <a:gd name="T3" fmla="*/ 6 h 466"/>
                <a:gd name="T4" fmla="*/ 324 w 720"/>
                <a:gd name="T5" fmla="*/ 414 h 466"/>
                <a:gd name="T6" fmla="*/ 716 w 720"/>
                <a:gd name="T7" fmla="*/ 465 h 466"/>
                <a:gd name="T8" fmla="*/ 719 w 720"/>
                <a:gd name="T9" fmla="*/ 462 h 466"/>
                <a:gd name="T10" fmla="*/ 330 w 720"/>
                <a:gd name="T11" fmla="*/ 411 h 466"/>
                <a:gd name="T12" fmla="*/ 599 w 720"/>
                <a:gd name="T13" fmla="*/ 0 h 466"/>
                <a:gd name="T14" fmla="*/ 0 w 720"/>
                <a:gd name="T15" fmla="*/ 75 h 466"/>
                <a:gd name="T16" fmla="*/ 3 w 720"/>
                <a:gd name="T17" fmla="*/ 78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466">
                  <a:moveTo>
                    <a:pt x="3" y="78"/>
                  </a:moveTo>
                  <a:lnTo>
                    <a:pt x="593" y="6"/>
                  </a:lnTo>
                  <a:lnTo>
                    <a:pt x="324" y="414"/>
                  </a:lnTo>
                  <a:lnTo>
                    <a:pt x="716" y="465"/>
                  </a:lnTo>
                  <a:lnTo>
                    <a:pt x="719" y="462"/>
                  </a:lnTo>
                  <a:lnTo>
                    <a:pt x="330" y="411"/>
                  </a:lnTo>
                  <a:lnTo>
                    <a:pt x="599" y="0"/>
                  </a:lnTo>
                  <a:lnTo>
                    <a:pt x="0" y="75"/>
                  </a:lnTo>
                  <a:lnTo>
                    <a:pt x="3" y="7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6" name="Freeform 48"/>
            <p:cNvSpPr>
              <a:spLocks noChangeArrowheads="1"/>
            </p:cNvSpPr>
            <p:nvPr/>
          </p:nvSpPr>
          <p:spPr bwMode="auto">
            <a:xfrm>
              <a:off x="7866063" y="1360487"/>
              <a:ext cx="1060450" cy="1966912"/>
            </a:xfrm>
            <a:custGeom>
              <a:avLst/>
              <a:gdLst>
                <a:gd name="T0" fmla="*/ 1262 w 2944"/>
                <a:gd name="T1" fmla="*/ 4998 h 5463"/>
                <a:gd name="T2" fmla="*/ 1289 w 2944"/>
                <a:gd name="T3" fmla="*/ 5370 h 5463"/>
                <a:gd name="T4" fmla="*/ 959 w 2944"/>
                <a:gd name="T5" fmla="*/ 5241 h 5463"/>
                <a:gd name="T6" fmla="*/ 809 w 2944"/>
                <a:gd name="T7" fmla="*/ 5453 h 5463"/>
                <a:gd name="T8" fmla="*/ 501 w 2944"/>
                <a:gd name="T9" fmla="*/ 4986 h 5463"/>
                <a:gd name="T10" fmla="*/ 0 w 2944"/>
                <a:gd name="T11" fmla="*/ 4755 h 5463"/>
                <a:gd name="T12" fmla="*/ 228 w 2944"/>
                <a:gd name="T13" fmla="*/ 5327 h 5463"/>
                <a:gd name="T14" fmla="*/ 501 w 2944"/>
                <a:gd name="T15" fmla="*/ 4989 h 5463"/>
                <a:gd name="T16" fmla="*/ 962 w 2944"/>
                <a:gd name="T17" fmla="*/ 5247 h 5463"/>
                <a:gd name="T18" fmla="*/ 1268 w 2944"/>
                <a:gd name="T19" fmla="*/ 4998 h 5463"/>
                <a:gd name="T20" fmla="*/ 941 w 2944"/>
                <a:gd name="T21" fmla="*/ 4659 h 5463"/>
                <a:gd name="T22" fmla="*/ 1124 w 2944"/>
                <a:gd name="T23" fmla="*/ 4219 h 5463"/>
                <a:gd name="T24" fmla="*/ 1480 w 2944"/>
                <a:gd name="T25" fmla="*/ 4282 h 5463"/>
                <a:gd name="T26" fmla="*/ 1903 w 2944"/>
                <a:gd name="T27" fmla="*/ 3808 h 5463"/>
                <a:gd name="T28" fmla="*/ 1618 w 2944"/>
                <a:gd name="T29" fmla="*/ 3512 h 5463"/>
                <a:gd name="T30" fmla="*/ 1945 w 2944"/>
                <a:gd name="T31" fmla="*/ 3116 h 5463"/>
                <a:gd name="T32" fmla="*/ 2316 w 2944"/>
                <a:gd name="T33" fmla="*/ 3182 h 5463"/>
                <a:gd name="T34" fmla="*/ 2781 w 2944"/>
                <a:gd name="T35" fmla="*/ 2727 h 5463"/>
                <a:gd name="T36" fmla="*/ 2559 w 2944"/>
                <a:gd name="T37" fmla="*/ 2298 h 5463"/>
                <a:gd name="T38" fmla="*/ 2290 w 2944"/>
                <a:gd name="T39" fmla="*/ 1687 h 5463"/>
                <a:gd name="T40" fmla="*/ 2700 w 2944"/>
                <a:gd name="T41" fmla="*/ 1789 h 5463"/>
                <a:gd name="T42" fmla="*/ 2313 w 2944"/>
                <a:gd name="T43" fmla="*/ 1018 h 5463"/>
                <a:gd name="T44" fmla="*/ 2865 w 2944"/>
                <a:gd name="T45" fmla="*/ 833 h 5463"/>
                <a:gd name="T46" fmla="*/ 2712 w 2944"/>
                <a:gd name="T47" fmla="*/ 401 h 5463"/>
                <a:gd name="T48" fmla="*/ 2943 w 2944"/>
                <a:gd name="T49" fmla="*/ 0 h 5463"/>
                <a:gd name="T50" fmla="*/ 2158 w 2944"/>
                <a:gd name="T51" fmla="*/ 344 h 5463"/>
                <a:gd name="T52" fmla="*/ 2709 w 2944"/>
                <a:gd name="T53" fmla="*/ 404 h 5463"/>
                <a:gd name="T54" fmla="*/ 2709 w 2944"/>
                <a:gd name="T55" fmla="*/ 398 h 5463"/>
                <a:gd name="T56" fmla="*/ 2175 w 2944"/>
                <a:gd name="T57" fmla="*/ 341 h 5463"/>
                <a:gd name="T58" fmla="*/ 2934 w 2944"/>
                <a:gd name="T59" fmla="*/ 9 h 5463"/>
                <a:gd name="T60" fmla="*/ 2706 w 2944"/>
                <a:gd name="T61" fmla="*/ 401 h 5463"/>
                <a:gd name="T62" fmla="*/ 2859 w 2944"/>
                <a:gd name="T63" fmla="*/ 830 h 5463"/>
                <a:gd name="T64" fmla="*/ 2308 w 2944"/>
                <a:gd name="T65" fmla="*/ 1015 h 5463"/>
                <a:gd name="T66" fmla="*/ 2694 w 2944"/>
                <a:gd name="T67" fmla="*/ 1783 h 5463"/>
                <a:gd name="T68" fmla="*/ 2283 w 2944"/>
                <a:gd name="T69" fmla="*/ 1681 h 5463"/>
                <a:gd name="T70" fmla="*/ 2556 w 2944"/>
                <a:gd name="T71" fmla="*/ 2298 h 5463"/>
                <a:gd name="T72" fmla="*/ 2775 w 2944"/>
                <a:gd name="T73" fmla="*/ 2724 h 5463"/>
                <a:gd name="T74" fmla="*/ 2316 w 2944"/>
                <a:gd name="T75" fmla="*/ 3176 h 5463"/>
                <a:gd name="T76" fmla="*/ 1945 w 2944"/>
                <a:gd name="T77" fmla="*/ 3110 h 5463"/>
                <a:gd name="T78" fmla="*/ 1612 w 2944"/>
                <a:gd name="T79" fmla="*/ 3512 h 5463"/>
                <a:gd name="T80" fmla="*/ 1897 w 2944"/>
                <a:gd name="T81" fmla="*/ 3808 h 5463"/>
                <a:gd name="T82" fmla="*/ 1480 w 2944"/>
                <a:gd name="T83" fmla="*/ 4279 h 5463"/>
                <a:gd name="T84" fmla="*/ 1124 w 2944"/>
                <a:gd name="T85" fmla="*/ 4216 h 5463"/>
                <a:gd name="T86" fmla="*/ 938 w 2944"/>
                <a:gd name="T87" fmla="*/ 4659 h 5463"/>
                <a:gd name="T88" fmla="*/ 1262 w 2944"/>
                <a:gd name="T89" fmla="*/ 4998 h 5463"/>
                <a:gd name="T90" fmla="*/ 959 w 2944"/>
                <a:gd name="T91" fmla="*/ 5241 h 5463"/>
                <a:gd name="T92" fmla="*/ 497 w 2944"/>
                <a:gd name="T93" fmla="*/ 4986 h 5463"/>
                <a:gd name="T94" fmla="*/ 228 w 2944"/>
                <a:gd name="T95" fmla="*/ 5322 h 5463"/>
                <a:gd name="T96" fmla="*/ 6 w 2944"/>
                <a:gd name="T97" fmla="*/ 4764 h 5463"/>
                <a:gd name="T98" fmla="*/ 497 w 2944"/>
                <a:gd name="T99" fmla="*/ 4989 h 5463"/>
                <a:gd name="T100" fmla="*/ 809 w 2944"/>
                <a:gd name="T101" fmla="*/ 5462 h 5463"/>
                <a:gd name="T102" fmla="*/ 962 w 2944"/>
                <a:gd name="T103" fmla="*/ 5247 h 5463"/>
                <a:gd name="T104" fmla="*/ 1291 w 2944"/>
                <a:gd name="T105" fmla="*/ 5375 h 5463"/>
                <a:gd name="T106" fmla="*/ 1265 w 2944"/>
                <a:gd name="T107" fmla="*/ 4998 h 5463"/>
                <a:gd name="T108" fmla="*/ 1262 w 2944"/>
                <a:gd name="T109" fmla="*/ 4998 h 5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44" h="5463">
                  <a:moveTo>
                    <a:pt x="1262" y="4998"/>
                  </a:moveTo>
                  <a:lnTo>
                    <a:pt x="1289" y="5370"/>
                  </a:lnTo>
                  <a:lnTo>
                    <a:pt x="959" y="5241"/>
                  </a:lnTo>
                  <a:lnTo>
                    <a:pt x="809" y="5453"/>
                  </a:lnTo>
                  <a:lnTo>
                    <a:pt x="501" y="4986"/>
                  </a:lnTo>
                  <a:lnTo>
                    <a:pt x="0" y="4755"/>
                  </a:lnTo>
                  <a:lnTo>
                    <a:pt x="228" y="5327"/>
                  </a:lnTo>
                  <a:lnTo>
                    <a:pt x="501" y="4989"/>
                  </a:lnTo>
                  <a:lnTo>
                    <a:pt x="962" y="5247"/>
                  </a:lnTo>
                  <a:lnTo>
                    <a:pt x="1268" y="4998"/>
                  </a:lnTo>
                  <a:lnTo>
                    <a:pt x="941" y="4659"/>
                  </a:lnTo>
                  <a:lnTo>
                    <a:pt x="1124" y="4219"/>
                  </a:lnTo>
                  <a:lnTo>
                    <a:pt x="1480" y="4282"/>
                  </a:lnTo>
                  <a:lnTo>
                    <a:pt x="1903" y="3808"/>
                  </a:lnTo>
                  <a:lnTo>
                    <a:pt x="1618" y="3512"/>
                  </a:lnTo>
                  <a:lnTo>
                    <a:pt x="1945" y="3116"/>
                  </a:lnTo>
                  <a:lnTo>
                    <a:pt x="2316" y="3182"/>
                  </a:lnTo>
                  <a:lnTo>
                    <a:pt x="2781" y="2727"/>
                  </a:lnTo>
                  <a:lnTo>
                    <a:pt x="2559" y="2298"/>
                  </a:lnTo>
                  <a:lnTo>
                    <a:pt x="2290" y="1687"/>
                  </a:lnTo>
                  <a:lnTo>
                    <a:pt x="2700" y="1789"/>
                  </a:lnTo>
                  <a:lnTo>
                    <a:pt x="2313" y="1018"/>
                  </a:lnTo>
                  <a:lnTo>
                    <a:pt x="2865" y="833"/>
                  </a:lnTo>
                  <a:lnTo>
                    <a:pt x="2712" y="401"/>
                  </a:lnTo>
                  <a:lnTo>
                    <a:pt x="2943" y="0"/>
                  </a:lnTo>
                  <a:lnTo>
                    <a:pt x="2158" y="344"/>
                  </a:lnTo>
                  <a:lnTo>
                    <a:pt x="2709" y="404"/>
                  </a:lnTo>
                  <a:lnTo>
                    <a:pt x="2709" y="398"/>
                  </a:lnTo>
                  <a:lnTo>
                    <a:pt x="2175" y="341"/>
                  </a:lnTo>
                  <a:lnTo>
                    <a:pt x="2934" y="9"/>
                  </a:lnTo>
                  <a:lnTo>
                    <a:pt x="2706" y="401"/>
                  </a:lnTo>
                  <a:lnTo>
                    <a:pt x="2859" y="830"/>
                  </a:lnTo>
                  <a:lnTo>
                    <a:pt x="2308" y="1015"/>
                  </a:lnTo>
                  <a:lnTo>
                    <a:pt x="2694" y="1783"/>
                  </a:lnTo>
                  <a:lnTo>
                    <a:pt x="2283" y="1681"/>
                  </a:lnTo>
                  <a:lnTo>
                    <a:pt x="2556" y="2298"/>
                  </a:lnTo>
                  <a:lnTo>
                    <a:pt x="2775" y="2724"/>
                  </a:lnTo>
                  <a:lnTo>
                    <a:pt x="2316" y="3176"/>
                  </a:lnTo>
                  <a:lnTo>
                    <a:pt x="1945" y="3110"/>
                  </a:lnTo>
                  <a:lnTo>
                    <a:pt x="1612" y="3512"/>
                  </a:lnTo>
                  <a:lnTo>
                    <a:pt x="1897" y="3808"/>
                  </a:lnTo>
                  <a:lnTo>
                    <a:pt x="1480" y="4279"/>
                  </a:lnTo>
                  <a:lnTo>
                    <a:pt x="1124" y="4216"/>
                  </a:lnTo>
                  <a:lnTo>
                    <a:pt x="938" y="4659"/>
                  </a:lnTo>
                  <a:lnTo>
                    <a:pt x="1262" y="4998"/>
                  </a:lnTo>
                  <a:lnTo>
                    <a:pt x="959" y="5241"/>
                  </a:lnTo>
                  <a:lnTo>
                    <a:pt x="497" y="4986"/>
                  </a:lnTo>
                  <a:lnTo>
                    <a:pt x="228" y="5322"/>
                  </a:lnTo>
                  <a:lnTo>
                    <a:pt x="6" y="4764"/>
                  </a:lnTo>
                  <a:lnTo>
                    <a:pt x="497" y="4989"/>
                  </a:lnTo>
                  <a:lnTo>
                    <a:pt x="809" y="5462"/>
                  </a:lnTo>
                  <a:lnTo>
                    <a:pt x="962" y="5247"/>
                  </a:lnTo>
                  <a:lnTo>
                    <a:pt x="1291" y="5375"/>
                  </a:lnTo>
                  <a:lnTo>
                    <a:pt x="1265" y="4998"/>
                  </a:lnTo>
                  <a:lnTo>
                    <a:pt x="1262" y="499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7" name="Freeform 49"/>
            <p:cNvSpPr>
              <a:spLocks noChangeArrowheads="1"/>
            </p:cNvSpPr>
            <p:nvPr/>
          </p:nvSpPr>
          <p:spPr bwMode="auto">
            <a:xfrm>
              <a:off x="8045451" y="2982913"/>
              <a:ext cx="160338" cy="174625"/>
            </a:xfrm>
            <a:custGeom>
              <a:avLst/>
              <a:gdLst>
                <a:gd name="T0" fmla="*/ 4 w 445"/>
                <a:gd name="T1" fmla="*/ 485 h 486"/>
                <a:gd name="T2" fmla="*/ 72 w 445"/>
                <a:gd name="T3" fmla="*/ 5 h 486"/>
                <a:gd name="T4" fmla="*/ 441 w 445"/>
                <a:gd name="T5" fmla="*/ 158 h 486"/>
                <a:gd name="T6" fmla="*/ 444 w 445"/>
                <a:gd name="T7" fmla="*/ 155 h 486"/>
                <a:gd name="T8" fmla="*/ 69 w 445"/>
                <a:gd name="T9" fmla="*/ 0 h 486"/>
                <a:gd name="T10" fmla="*/ 0 w 445"/>
                <a:gd name="T11" fmla="*/ 482 h 486"/>
                <a:gd name="T12" fmla="*/ 4 w 445"/>
                <a:gd name="T13" fmla="*/ 485 h 486"/>
              </a:gdLst>
              <a:ahLst/>
              <a:cxnLst>
                <a:cxn ang="0">
                  <a:pos x="T0" y="T1"/>
                </a:cxn>
                <a:cxn ang="0">
                  <a:pos x="T2" y="T3"/>
                </a:cxn>
                <a:cxn ang="0">
                  <a:pos x="T4" y="T5"/>
                </a:cxn>
                <a:cxn ang="0">
                  <a:pos x="T6" y="T7"/>
                </a:cxn>
                <a:cxn ang="0">
                  <a:pos x="T8" y="T9"/>
                </a:cxn>
                <a:cxn ang="0">
                  <a:pos x="T10" y="T11"/>
                </a:cxn>
                <a:cxn ang="0">
                  <a:pos x="T12" y="T13"/>
                </a:cxn>
              </a:cxnLst>
              <a:rect l="0" t="0" r="r" b="b"/>
              <a:pathLst>
                <a:path w="445" h="486">
                  <a:moveTo>
                    <a:pt x="4" y="485"/>
                  </a:moveTo>
                  <a:lnTo>
                    <a:pt x="72" y="5"/>
                  </a:lnTo>
                  <a:lnTo>
                    <a:pt x="441" y="158"/>
                  </a:lnTo>
                  <a:lnTo>
                    <a:pt x="444" y="155"/>
                  </a:lnTo>
                  <a:lnTo>
                    <a:pt x="69" y="0"/>
                  </a:lnTo>
                  <a:lnTo>
                    <a:pt x="0" y="482"/>
                  </a:lnTo>
                  <a:lnTo>
                    <a:pt x="4" y="48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8" name="Freeform 50"/>
            <p:cNvSpPr>
              <a:spLocks noChangeArrowheads="1"/>
            </p:cNvSpPr>
            <p:nvPr/>
          </p:nvSpPr>
          <p:spPr bwMode="auto">
            <a:xfrm>
              <a:off x="8186738" y="2181225"/>
              <a:ext cx="606425" cy="722313"/>
            </a:xfrm>
            <a:custGeom>
              <a:avLst/>
              <a:gdLst>
                <a:gd name="T0" fmla="*/ 557 w 1685"/>
                <a:gd name="T1" fmla="*/ 0 h 2006"/>
                <a:gd name="T2" fmla="*/ 0 w 1685"/>
                <a:gd name="T3" fmla="*/ 429 h 2006"/>
                <a:gd name="T4" fmla="*/ 1654 w 1685"/>
                <a:gd name="T5" fmla="*/ 24 h 2006"/>
                <a:gd name="T6" fmla="*/ 387 w 1685"/>
                <a:gd name="T7" fmla="*/ 698 h 2006"/>
                <a:gd name="T8" fmla="*/ 722 w 1685"/>
                <a:gd name="T9" fmla="*/ 1229 h 2006"/>
                <a:gd name="T10" fmla="*/ 72 w 1685"/>
                <a:gd name="T11" fmla="*/ 1100 h 2006"/>
                <a:gd name="T12" fmla="*/ 593 w 1685"/>
                <a:gd name="T13" fmla="*/ 2005 h 2006"/>
                <a:gd name="T14" fmla="*/ 728 w 1685"/>
                <a:gd name="T15" fmla="*/ 1235 h 2006"/>
                <a:gd name="T16" fmla="*/ 725 w 1685"/>
                <a:gd name="T17" fmla="*/ 1232 h 2006"/>
                <a:gd name="T18" fmla="*/ 593 w 1685"/>
                <a:gd name="T19" fmla="*/ 1993 h 2006"/>
                <a:gd name="T20" fmla="*/ 81 w 1685"/>
                <a:gd name="T21" fmla="*/ 1106 h 2006"/>
                <a:gd name="T22" fmla="*/ 731 w 1685"/>
                <a:gd name="T23" fmla="*/ 1235 h 2006"/>
                <a:gd name="T24" fmla="*/ 393 w 1685"/>
                <a:gd name="T25" fmla="*/ 701 h 2006"/>
                <a:gd name="T26" fmla="*/ 1684 w 1685"/>
                <a:gd name="T27" fmla="*/ 12 h 2006"/>
                <a:gd name="T28" fmla="*/ 18 w 1685"/>
                <a:gd name="T29" fmla="*/ 419 h 2006"/>
                <a:gd name="T30" fmla="*/ 560 w 1685"/>
                <a:gd name="T31" fmla="*/ 3 h 2006"/>
                <a:gd name="T32" fmla="*/ 557 w 1685"/>
                <a:gd name="T33" fmla="*/ 0 h 2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85" h="2006">
                  <a:moveTo>
                    <a:pt x="557" y="0"/>
                  </a:moveTo>
                  <a:lnTo>
                    <a:pt x="0" y="429"/>
                  </a:lnTo>
                  <a:lnTo>
                    <a:pt x="1654" y="24"/>
                  </a:lnTo>
                  <a:lnTo>
                    <a:pt x="387" y="698"/>
                  </a:lnTo>
                  <a:lnTo>
                    <a:pt x="722" y="1229"/>
                  </a:lnTo>
                  <a:lnTo>
                    <a:pt x="72" y="1100"/>
                  </a:lnTo>
                  <a:lnTo>
                    <a:pt x="593" y="2005"/>
                  </a:lnTo>
                  <a:lnTo>
                    <a:pt x="728" y="1235"/>
                  </a:lnTo>
                  <a:lnTo>
                    <a:pt x="725" y="1232"/>
                  </a:lnTo>
                  <a:lnTo>
                    <a:pt x="593" y="1993"/>
                  </a:lnTo>
                  <a:lnTo>
                    <a:pt x="81" y="1106"/>
                  </a:lnTo>
                  <a:lnTo>
                    <a:pt x="731" y="1235"/>
                  </a:lnTo>
                  <a:lnTo>
                    <a:pt x="393" y="701"/>
                  </a:lnTo>
                  <a:lnTo>
                    <a:pt x="1684" y="12"/>
                  </a:lnTo>
                  <a:lnTo>
                    <a:pt x="18" y="419"/>
                  </a:lnTo>
                  <a:lnTo>
                    <a:pt x="560" y="3"/>
                  </a:lnTo>
                  <a:lnTo>
                    <a:pt x="557"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9" name="Freeform 51"/>
            <p:cNvSpPr>
              <a:spLocks noChangeArrowheads="1"/>
            </p:cNvSpPr>
            <p:nvPr/>
          </p:nvSpPr>
          <p:spPr bwMode="auto">
            <a:xfrm>
              <a:off x="8270874" y="2625725"/>
              <a:ext cx="177800" cy="255588"/>
            </a:xfrm>
            <a:custGeom>
              <a:avLst/>
              <a:gdLst>
                <a:gd name="T0" fmla="*/ 491 w 495"/>
                <a:gd name="T1" fmla="*/ 0 h 708"/>
                <a:gd name="T2" fmla="*/ 75 w 495"/>
                <a:gd name="T3" fmla="*/ 290 h 708"/>
                <a:gd name="T4" fmla="*/ 0 w 495"/>
                <a:gd name="T5" fmla="*/ 707 h 708"/>
                <a:gd name="T6" fmla="*/ 6 w 495"/>
                <a:gd name="T7" fmla="*/ 707 h 708"/>
                <a:gd name="T8" fmla="*/ 78 w 495"/>
                <a:gd name="T9" fmla="*/ 290 h 708"/>
                <a:gd name="T10" fmla="*/ 494 w 495"/>
                <a:gd name="T11" fmla="*/ 3 h 708"/>
                <a:gd name="T12" fmla="*/ 491 w 495"/>
                <a:gd name="T13" fmla="*/ 0 h 708"/>
              </a:gdLst>
              <a:ahLst/>
              <a:cxnLst>
                <a:cxn ang="0">
                  <a:pos x="T0" y="T1"/>
                </a:cxn>
                <a:cxn ang="0">
                  <a:pos x="T2" y="T3"/>
                </a:cxn>
                <a:cxn ang="0">
                  <a:pos x="T4" y="T5"/>
                </a:cxn>
                <a:cxn ang="0">
                  <a:pos x="T6" y="T7"/>
                </a:cxn>
                <a:cxn ang="0">
                  <a:pos x="T8" y="T9"/>
                </a:cxn>
                <a:cxn ang="0">
                  <a:pos x="T10" y="T11"/>
                </a:cxn>
                <a:cxn ang="0">
                  <a:pos x="T12" y="T13"/>
                </a:cxn>
              </a:cxnLst>
              <a:rect l="0" t="0" r="r" b="b"/>
              <a:pathLst>
                <a:path w="495" h="708">
                  <a:moveTo>
                    <a:pt x="491" y="0"/>
                  </a:moveTo>
                  <a:lnTo>
                    <a:pt x="75" y="290"/>
                  </a:lnTo>
                  <a:lnTo>
                    <a:pt x="0" y="707"/>
                  </a:lnTo>
                  <a:lnTo>
                    <a:pt x="6" y="707"/>
                  </a:lnTo>
                  <a:lnTo>
                    <a:pt x="78" y="290"/>
                  </a:lnTo>
                  <a:lnTo>
                    <a:pt x="494" y="3"/>
                  </a:lnTo>
                  <a:lnTo>
                    <a:pt x="491"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0" name="Freeform 52"/>
            <p:cNvSpPr>
              <a:spLocks noChangeArrowheads="1"/>
            </p:cNvSpPr>
            <p:nvPr/>
          </p:nvSpPr>
          <p:spPr bwMode="auto">
            <a:xfrm>
              <a:off x="8189912" y="2333624"/>
              <a:ext cx="25400" cy="246063"/>
            </a:xfrm>
            <a:custGeom>
              <a:avLst/>
              <a:gdLst>
                <a:gd name="T0" fmla="*/ 0 w 70"/>
                <a:gd name="T1" fmla="*/ 0 h 682"/>
                <a:gd name="T2" fmla="*/ 66 w 70"/>
                <a:gd name="T3" fmla="*/ 681 h 682"/>
                <a:gd name="T4" fmla="*/ 69 w 70"/>
                <a:gd name="T5" fmla="*/ 681 h 682"/>
                <a:gd name="T6" fmla="*/ 3 w 70"/>
                <a:gd name="T7" fmla="*/ 0 h 682"/>
                <a:gd name="T8" fmla="*/ 0 w 70"/>
                <a:gd name="T9" fmla="*/ 0 h 682"/>
              </a:gdLst>
              <a:ahLst/>
              <a:cxnLst>
                <a:cxn ang="0">
                  <a:pos x="T0" y="T1"/>
                </a:cxn>
                <a:cxn ang="0">
                  <a:pos x="T2" y="T3"/>
                </a:cxn>
                <a:cxn ang="0">
                  <a:pos x="T4" y="T5"/>
                </a:cxn>
                <a:cxn ang="0">
                  <a:pos x="T6" y="T7"/>
                </a:cxn>
                <a:cxn ang="0">
                  <a:pos x="T8" y="T9"/>
                </a:cxn>
              </a:cxnLst>
              <a:rect l="0" t="0" r="r" b="b"/>
              <a:pathLst>
                <a:path w="70" h="682">
                  <a:moveTo>
                    <a:pt x="0" y="0"/>
                  </a:moveTo>
                  <a:lnTo>
                    <a:pt x="66" y="681"/>
                  </a:lnTo>
                  <a:lnTo>
                    <a:pt x="69" y="681"/>
                  </a:lnTo>
                  <a:lnTo>
                    <a:pt x="3" y="0"/>
                  </a:lnTo>
                  <a:lnTo>
                    <a:pt x="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1" name="Freeform 53"/>
            <p:cNvSpPr>
              <a:spLocks noChangeArrowheads="1"/>
            </p:cNvSpPr>
            <p:nvPr/>
          </p:nvSpPr>
          <p:spPr bwMode="auto">
            <a:xfrm>
              <a:off x="8189912" y="2333624"/>
              <a:ext cx="25400" cy="246063"/>
            </a:xfrm>
            <a:custGeom>
              <a:avLst/>
              <a:gdLst>
                <a:gd name="T0" fmla="*/ 0 w 70"/>
                <a:gd name="T1" fmla="*/ 0 h 682"/>
                <a:gd name="T2" fmla="*/ 66 w 70"/>
                <a:gd name="T3" fmla="*/ 681 h 682"/>
                <a:gd name="T4" fmla="*/ 69 w 70"/>
                <a:gd name="T5" fmla="*/ 681 h 682"/>
                <a:gd name="T6" fmla="*/ 3 w 70"/>
                <a:gd name="T7" fmla="*/ 0 h 682"/>
                <a:gd name="T8" fmla="*/ 0 w 70"/>
                <a:gd name="T9" fmla="*/ 0 h 682"/>
              </a:gdLst>
              <a:ahLst/>
              <a:cxnLst>
                <a:cxn ang="0">
                  <a:pos x="T0" y="T1"/>
                </a:cxn>
                <a:cxn ang="0">
                  <a:pos x="T2" y="T3"/>
                </a:cxn>
                <a:cxn ang="0">
                  <a:pos x="T4" y="T5"/>
                </a:cxn>
                <a:cxn ang="0">
                  <a:pos x="T6" y="T7"/>
                </a:cxn>
                <a:cxn ang="0">
                  <a:pos x="T8" y="T9"/>
                </a:cxn>
              </a:cxnLst>
              <a:rect l="0" t="0" r="r" b="b"/>
              <a:pathLst>
                <a:path w="70" h="682">
                  <a:moveTo>
                    <a:pt x="0" y="0"/>
                  </a:moveTo>
                  <a:lnTo>
                    <a:pt x="66" y="681"/>
                  </a:lnTo>
                  <a:lnTo>
                    <a:pt x="69" y="681"/>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2" name="Freeform 54"/>
            <p:cNvSpPr>
              <a:spLocks noChangeArrowheads="1"/>
            </p:cNvSpPr>
            <p:nvPr/>
          </p:nvSpPr>
          <p:spPr bwMode="auto">
            <a:xfrm>
              <a:off x="8164512" y="1828799"/>
              <a:ext cx="155575" cy="206375"/>
            </a:xfrm>
            <a:custGeom>
              <a:avLst/>
              <a:gdLst>
                <a:gd name="T0" fmla="*/ 423 w 430"/>
                <a:gd name="T1" fmla="*/ 78 h 574"/>
                <a:gd name="T2" fmla="*/ 426 w 430"/>
                <a:gd name="T3" fmla="*/ 75 h 574"/>
                <a:gd name="T4" fmla="*/ 99 w 430"/>
                <a:gd name="T5" fmla="*/ 0 h 574"/>
                <a:gd name="T6" fmla="*/ 0 w 430"/>
                <a:gd name="T7" fmla="*/ 573 h 574"/>
                <a:gd name="T8" fmla="*/ 429 w 430"/>
                <a:gd name="T9" fmla="*/ 75 h 574"/>
                <a:gd name="T10" fmla="*/ 426 w 430"/>
                <a:gd name="T11" fmla="*/ 75 h 574"/>
                <a:gd name="T12" fmla="*/ 423 w 430"/>
                <a:gd name="T13" fmla="*/ 78 h 574"/>
                <a:gd name="T14" fmla="*/ 423 w 430"/>
                <a:gd name="T15" fmla="*/ 75 h 574"/>
                <a:gd name="T16" fmla="*/ 6 w 430"/>
                <a:gd name="T17" fmla="*/ 558 h 574"/>
                <a:gd name="T18" fmla="*/ 102 w 430"/>
                <a:gd name="T19" fmla="*/ 6 h 574"/>
                <a:gd name="T20" fmla="*/ 423 w 430"/>
                <a:gd name="T21" fmla="*/ 78 h 574"/>
                <a:gd name="T22" fmla="*/ 423 w 430"/>
                <a:gd name="T23" fmla="*/ 78 h 574"/>
                <a:gd name="T24" fmla="*/ 423 w 430"/>
                <a:gd name="T25" fmla="*/ 75 h 574"/>
                <a:gd name="T26" fmla="*/ 423 w 430"/>
                <a:gd name="T27" fmla="*/ 78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0" h="574">
                  <a:moveTo>
                    <a:pt x="423" y="78"/>
                  </a:moveTo>
                  <a:lnTo>
                    <a:pt x="426" y="75"/>
                  </a:lnTo>
                  <a:lnTo>
                    <a:pt x="99" y="0"/>
                  </a:lnTo>
                  <a:lnTo>
                    <a:pt x="0" y="573"/>
                  </a:lnTo>
                  <a:lnTo>
                    <a:pt x="429" y="75"/>
                  </a:lnTo>
                  <a:lnTo>
                    <a:pt x="426" y="75"/>
                  </a:lnTo>
                  <a:lnTo>
                    <a:pt x="423" y="78"/>
                  </a:lnTo>
                  <a:lnTo>
                    <a:pt x="423" y="75"/>
                  </a:lnTo>
                  <a:lnTo>
                    <a:pt x="6" y="558"/>
                  </a:lnTo>
                  <a:lnTo>
                    <a:pt x="102" y="6"/>
                  </a:lnTo>
                  <a:lnTo>
                    <a:pt x="423" y="78"/>
                  </a:lnTo>
                  <a:lnTo>
                    <a:pt x="423" y="78"/>
                  </a:lnTo>
                  <a:lnTo>
                    <a:pt x="423" y="75"/>
                  </a:lnTo>
                  <a:lnTo>
                    <a:pt x="423" y="7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3" name="Freeform 55"/>
            <p:cNvSpPr>
              <a:spLocks noChangeArrowheads="1"/>
            </p:cNvSpPr>
            <p:nvPr/>
          </p:nvSpPr>
          <p:spPr bwMode="auto">
            <a:xfrm>
              <a:off x="8164512" y="1828799"/>
              <a:ext cx="155575" cy="206375"/>
            </a:xfrm>
            <a:custGeom>
              <a:avLst/>
              <a:gdLst>
                <a:gd name="T0" fmla="*/ 423 w 430"/>
                <a:gd name="T1" fmla="*/ 78 h 574"/>
                <a:gd name="T2" fmla="*/ 426 w 430"/>
                <a:gd name="T3" fmla="*/ 75 h 574"/>
                <a:gd name="T4" fmla="*/ 99 w 430"/>
                <a:gd name="T5" fmla="*/ 0 h 574"/>
                <a:gd name="T6" fmla="*/ 0 w 430"/>
                <a:gd name="T7" fmla="*/ 573 h 574"/>
                <a:gd name="T8" fmla="*/ 429 w 430"/>
                <a:gd name="T9" fmla="*/ 75 h 574"/>
                <a:gd name="T10" fmla="*/ 426 w 430"/>
                <a:gd name="T11" fmla="*/ 75 h 574"/>
                <a:gd name="T12" fmla="*/ 423 w 430"/>
                <a:gd name="T13" fmla="*/ 78 h 574"/>
                <a:gd name="T14" fmla="*/ 423 w 430"/>
                <a:gd name="T15" fmla="*/ 75 h 574"/>
                <a:gd name="T16" fmla="*/ 6 w 430"/>
                <a:gd name="T17" fmla="*/ 558 h 574"/>
                <a:gd name="T18" fmla="*/ 102 w 430"/>
                <a:gd name="T19" fmla="*/ 6 h 574"/>
                <a:gd name="T20" fmla="*/ 423 w 430"/>
                <a:gd name="T21" fmla="*/ 78 h 574"/>
                <a:gd name="T22" fmla="*/ 423 w 430"/>
                <a:gd name="T23" fmla="*/ 78 h 574"/>
                <a:gd name="T24" fmla="*/ 423 w 430"/>
                <a:gd name="T25" fmla="*/ 75 h 574"/>
                <a:gd name="T26" fmla="*/ 423 w 430"/>
                <a:gd name="T27" fmla="*/ 78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0" h="574">
                  <a:moveTo>
                    <a:pt x="423" y="78"/>
                  </a:moveTo>
                  <a:lnTo>
                    <a:pt x="426" y="75"/>
                  </a:lnTo>
                  <a:lnTo>
                    <a:pt x="99" y="0"/>
                  </a:lnTo>
                  <a:lnTo>
                    <a:pt x="0" y="573"/>
                  </a:lnTo>
                  <a:lnTo>
                    <a:pt x="429" y="75"/>
                  </a:lnTo>
                  <a:lnTo>
                    <a:pt x="426" y="75"/>
                  </a:lnTo>
                  <a:lnTo>
                    <a:pt x="423" y="78"/>
                  </a:lnTo>
                  <a:lnTo>
                    <a:pt x="423" y="75"/>
                  </a:lnTo>
                  <a:lnTo>
                    <a:pt x="6" y="558"/>
                  </a:lnTo>
                  <a:lnTo>
                    <a:pt x="102" y="6"/>
                  </a:lnTo>
                  <a:lnTo>
                    <a:pt x="423" y="78"/>
                  </a:lnTo>
                  <a:lnTo>
                    <a:pt x="423" y="78"/>
                  </a:lnTo>
                  <a:lnTo>
                    <a:pt x="423" y="75"/>
                  </a:lnTo>
                  <a:lnTo>
                    <a:pt x="423" y="78"/>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4" name="Freeform 56"/>
            <p:cNvSpPr>
              <a:spLocks noChangeArrowheads="1"/>
            </p:cNvSpPr>
            <p:nvPr/>
          </p:nvSpPr>
          <p:spPr bwMode="auto">
            <a:xfrm>
              <a:off x="7939089" y="1892299"/>
              <a:ext cx="228600" cy="312738"/>
            </a:xfrm>
            <a:custGeom>
              <a:avLst/>
              <a:gdLst>
                <a:gd name="T0" fmla="*/ 632 w 633"/>
                <a:gd name="T1" fmla="*/ 386 h 867"/>
                <a:gd name="T2" fmla="*/ 434 w 633"/>
                <a:gd name="T3" fmla="*/ 0 h 867"/>
                <a:gd name="T4" fmla="*/ 0 w 633"/>
                <a:gd name="T5" fmla="*/ 279 h 867"/>
                <a:gd name="T6" fmla="*/ 372 w 633"/>
                <a:gd name="T7" fmla="*/ 866 h 867"/>
                <a:gd name="T8" fmla="*/ 374 w 633"/>
                <a:gd name="T9" fmla="*/ 863 h 867"/>
                <a:gd name="T10" fmla="*/ 6 w 633"/>
                <a:gd name="T11" fmla="*/ 282 h 867"/>
                <a:gd name="T12" fmla="*/ 434 w 633"/>
                <a:gd name="T13" fmla="*/ 6 h 867"/>
                <a:gd name="T14" fmla="*/ 626 w 633"/>
                <a:gd name="T15" fmla="*/ 389 h 867"/>
                <a:gd name="T16" fmla="*/ 632 w 633"/>
                <a:gd name="T17" fmla="*/ 386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3" h="867">
                  <a:moveTo>
                    <a:pt x="632" y="386"/>
                  </a:moveTo>
                  <a:lnTo>
                    <a:pt x="434" y="0"/>
                  </a:lnTo>
                  <a:lnTo>
                    <a:pt x="0" y="279"/>
                  </a:lnTo>
                  <a:lnTo>
                    <a:pt x="372" y="866"/>
                  </a:lnTo>
                  <a:lnTo>
                    <a:pt x="374" y="863"/>
                  </a:lnTo>
                  <a:lnTo>
                    <a:pt x="6" y="282"/>
                  </a:lnTo>
                  <a:lnTo>
                    <a:pt x="434" y="6"/>
                  </a:lnTo>
                  <a:lnTo>
                    <a:pt x="626" y="389"/>
                  </a:lnTo>
                  <a:lnTo>
                    <a:pt x="632" y="38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5" name="Freeform 57"/>
            <p:cNvSpPr>
              <a:spLocks noChangeArrowheads="1"/>
            </p:cNvSpPr>
            <p:nvPr/>
          </p:nvSpPr>
          <p:spPr bwMode="auto">
            <a:xfrm>
              <a:off x="8164512" y="1271588"/>
              <a:ext cx="430212" cy="1062037"/>
            </a:xfrm>
            <a:custGeom>
              <a:avLst/>
              <a:gdLst>
                <a:gd name="T0" fmla="*/ 72 w 1194"/>
                <a:gd name="T1" fmla="*/ 2948 h 2949"/>
                <a:gd name="T2" fmla="*/ 6 w 1194"/>
                <a:gd name="T3" fmla="*/ 2124 h 2949"/>
                <a:gd name="T4" fmla="*/ 156 w 1194"/>
                <a:gd name="T5" fmla="*/ 2460 h 2949"/>
                <a:gd name="T6" fmla="*/ 426 w 1194"/>
                <a:gd name="T7" fmla="*/ 1624 h 2949"/>
                <a:gd name="T8" fmla="*/ 767 w 1194"/>
                <a:gd name="T9" fmla="*/ 806 h 2949"/>
                <a:gd name="T10" fmla="*/ 764 w 1194"/>
                <a:gd name="T11" fmla="*/ 803 h 2949"/>
                <a:gd name="T12" fmla="*/ 767 w 1194"/>
                <a:gd name="T13" fmla="*/ 806 h 2949"/>
                <a:gd name="T14" fmla="*/ 1019 w 1194"/>
                <a:gd name="T15" fmla="*/ 249 h 2949"/>
                <a:gd name="T16" fmla="*/ 369 w 1194"/>
                <a:gd name="T17" fmla="*/ 84 h 2949"/>
                <a:gd name="T18" fmla="*/ 1193 w 1194"/>
                <a:gd name="T19" fmla="*/ 6 h 2949"/>
                <a:gd name="T20" fmla="*/ 1193 w 1194"/>
                <a:gd name="T21" fmla="*/ 0 h 2949"/>
                <a:gd name="T22" fmla="*/ 345 w 1194"/>
                <a:gd name="T23" fmla="*/ 81 h 2949"/>
                <a:gd name="T24" fmla="*/ 1013 w 1194"/>
                <a:gd name="T25" fmla="*/ 251 h 2949"/>
                <a:gd name="T26" fmla="*/ 764 w 1194"/>
                <a:gd name="T27" fmla="*/ 803 h 2949"/>
                <a:gd name="T28" fmla="*/ 423 w 1194"/>
                <a:gd name="T29" fmla="*/ 1621 h 2949"/>
                <a:gd name="T30" fmla="*/ 156 w 1194"/>
                <a:gd name="T31" fmla="*/ 2448 h 2949"/>
                <a:gd name="T32" fmla="*/ 0 w 1194"/>
                <a:gd name="T33" fmla="*/ 2101 h 2949"/>
                <a:gd name="T34" fmla="*/ 69 w 1194"/>
                <a:gd name="T35" fmla="*/ 2948 h 2949"/>
                <a:gd name="T36" fmla="*/ 72 w 1194"/>
                <a:gd name="T37" fmla="*/ 2948 h 2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4" h="2949">
                  <a:moveTo>
                    <a:pt x="72" y="2948"/>
                  </a:moveTo>
                  <a:lnTo>
                    <a:pt x="6" y="2124"/>
                  </a:lnTo>
                  <a:lnTo>
                    <a:pt x="156" y="2460"/>
                  </a:lnTo>
                  <a:lnTo>
                    <a:pt x="426" y="1624"/>
                  </a:lnTo>
                  <a:lnTo>
                    <a:pt x="767" y="806"/>
                  </a:lnTo>
                  <a:lnTo>
                    <a:pt x="764" y="803"/>
                  </a:lnTo>
                  <a:lnTo>
                    <a:pt x="767" y="806"/>
                  </a:lnTo>
                  <a:lnTo>
                    <a:pt x="1019" y="249"/>
                  </a:lnTo>
                  <a:lnTo>
                    <a:pt x="369" y="84"/>
                  </a:lnTo>
                  <a:lnTo>
                    <a:pt x="1193" y="6"/>
                  </a:lnTo>
                  <a:lnTo>
                    <a:pt x="1193" y="0"/>
                  </a:lnTo>
                  <a:lnTo>
                    <a:pt x="345" y="81"/>
                  </a:lnTo>
                  <a:lnTo>
                    <a:pt x="1013" y="251"/>
                  </a:lnTo>
                  <a:lnTo>
                    <a:pt x="764" y="803"/>
                  </a:lnTo>
                  <a:lnTo>
                    <a:pt x="423" y="1621"/>
                  </a:lnTo>
                  <a:lnTo>
                    <a:pt x="156" y="2448"/>
                  </a:lnTo>
                  <a:lnTo>
                    <a:pt x="0" y="2101"/>
                  </a:lnTo>
                  <a:lnTo>
                    <a:pt x="69" y="2948"/>
                  </a:lnTo>
                  <a:lnTo>
                    <a:pt x="72" y="294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6" name="Freeform 58"/>
            <p:cNvSpPr>
              <a:spLocks noChangeArrowheads="1"/>
            </p:cNvSpPr>
            <p:nvPr/>
          </p:nvSpPr>
          <p:spPr bwMode="auto">
            <a:xfrm>
              <a:off x="8164512" y="1271588"/>
              <a:ext cx="430212" cy="1062037"/>
            </a:xfrm>
            <a:custGeom>
              <a:avLst/>
              <a:gdLst>
                <a:gd name="T0" fmla="*/ 72 w 1194"/>
                <a:gd name="T1" fmla="*/ 2948 h 2949"/>
                <a:gd name="T2" fmla="*/ 6 w 1194"/>
                <a:gd name="T3" fmla="*/ 2124 h 2949"/>
                <a:gd name="T4" fmla="*/ 156 w 1194"/>
                <a:gd name="T5" fmla="*/ 2460 h 2949"/>
                <a:gd name="T6" fmla="*/ 426 w 1194"/>
                <a:gd name="T7" fmla="*/ 1624 h 2949"/>
                <a:gd name="T8" fmla="*/ 767 w 1194"/>
                <a:gd name="T9" fmla="*/ 806 h 2949"/>
                <a:gd name="T10" fmla="*/ 764 w 1194"/>
                <a:gd name="T11" fmla="*/ 803 h 2949"/>
                <a:gd name="T12" fmla="*/ 767 w 1194"/>
                <a:gd name="T13" fmla="*/ 806 h 2949"/>
                <a:gd name="T14" fmla="*/ 1019 w 1194"/>
                <a:gd name="T15" fmla="*/ 249 h 2949"/>
                <a:gd name="T16" fmla="*/ 369 w 1194"/>
                <a:gd name="T17" fmla="*/ 84 h 2949"/>
                <a:gd name="T18" fmla="*/ 1193 w 1194"/>
                <a:gd name="T19" fmla="*/ 6 h 2949"/>
                <a:gd name="T20" fmla="*/ 1193 w 1194"/>
                <a:gd name="T21" fmla="*/ 0 h 2949"/>
                <a:gd name="T22" fmla="*/ 345 w 1194"/>
                <a:gd name="T23" fmla="*/ 81 h 2949"/>
                <a:gd name="T24" fmla="*/ 1013 w 1194"/>
                <a:gd name="T25" fmla="*/ 251 h 2949"/>
                <a:gd name="T26" fmla="*/ 764 w 1194"/>
                <a:gd name="T27" fmla="*/ 803 h 2949"/>
                <a:gd name="T28" fmla="*/ 423 w 1194"/>
                <a:gd name="T29" fmla="*/ 1621 h 2949"/>
                <a:gd name="T30" fmla="*/ 156 w 1194"/>
                <a:gd name="T31" fmla="*/ 2448 h 2949"/>
                <a:gd name="T32" fmla="*/ 0 w 1194"/>
                <a:gd name="T33" fmla="*/ 2101 h 2949"/>
                <a:gd name="T34" fmla="*/ 69 w 1194"/>
                <a:gd name="T35" fmla="*/ 2948 h 2949"/>
                <a:gd name="T36" fmla="*/ 72 w 1194"/>
                <a:gd name="T37" fmla="*/ 2948 h 2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4" h="2949">
                  <a:moveTo>
                    <a:pt x="72" y="2948"/>
                  </a:moveTo>
                  <a:lnTo>
                    <a:pt x="6" y="2124"/>
                  </a:lnTo>
                  <a:lnTo>
                    <a:pt x="156" y="2460"/>
                  </a:lnTo>
                  <a:lnTo>
                    <a:pt x="426" y="1624"/>
                  </a:lnTo>
                  <a:lnTo>
                    <a:pt x="767" y="806"/>
                  </a:lnTo>
                  <a:lnTo>
                    <a:pt x="764" y="803"/>
                  </a:lnTo>
                  <a:lnTo>
                    <a:pt x="767" y="806"/>
                  </a:lnTo>
                  <a:lnTo>
                    <a:pt x="1019" y="249"/>
                  </a:lnTo>
                  <a:lnTo>
                    <a:pt x="369" y="84"/>
                  </a:lnTo>
                  <a:lnTo>
                    <a:pt x="1193" y="6"/>
                  </a:lnTo>
                  <a:lnTo>
                    <a:pt x="1193" y="0"/>
                  </a:lnTo>
                  <a:lnTo>
                    <a:pt x="345" y="81"/>
                  </a:lnTo>
                  <a:lnTo>
                    <a:pt x="1013" y="251"/>
                  </a:lnTo>
                  <a:lnTo>
                    <a:pt x="764" y="803"/>
                  </a:lnTo>
                  <a:lnTo>
                    <a:pt x="423" y="1621"/>
                  </a:lnTo>
                  <a:lnTo>
                    <a:pt x="156" y="2448"/>
                  </a:lnTo>
                  <a:lnTo>
                    <a:pt x="0" y="2101"/>
                  </a:lnTo>
                  <a:lnTo>
                    <a:pt x="69" y="2948"/>
                  </a:lnTo>
                  <a:lnTo>
                    <a:pt x="72" y="2948"/>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7" name="Freeform 59"/>
            <p:cNvSpPr>
              <a:spLocks noChangeArrowheads="1"/>
            </p:cNvSpPr>
            <p:nvPr/>
          </p:nvSpPr>
          <p:spPr bwMode="auto">
            <a:xfrm>
              <a:off x="8132763" y="1362075"/>
              <a:ext cx="398462" cy="496887"/>
            </a:xfrm>
            <a:custGeom>
              <a:avLst/>
              <a:gdLst>
                <a:gd name="T0" fmla="*/ 1106 w 1107"/>
                <a:gd name="T1" fmla="*/ 0 h 1382"/>
                <a:gd name="T2" fmla="*/ 600 w 1107"/>
                <a:gd name="T3" fmla="*/ 158 h 1382"/>
                <a:gd name="T4" fmla="*/ 851 w 1107"/>
                <a:gd name="T5" fmla="*/ 551 h 1382"/>
                <a:gd name="T6" fmla="*/ 84 w 1107"/>
                <a:gd name="T7" fmla="*/ 347 h 1382"/>
                <a:gd name="T8" fmla="*/ 707 w 1107"/>
                <a:gd name="T9" fmla="*/ 860 h 1382"/>
                <a:gd name="T10" fmla="*/ 303 w 1107"/>
                <a:gd name="T11" fmla="*/ 755 h 1382"/>
                <a:gd name="T12" fmla="*/ 510 w 1107"/>
                <a:gd name="T13" fmla="*/ 1366 h 1382"/>
                <a:gd name="T14" fmla="*/ 3 w 1107"/>
                <a:gd name="T15" fmla="*/ 881 h 1382"/>
                <a:gd name="T16" fmla="*/ 0 w 1107"/>
                <a:gd name="T17" fmla="*/ 884 h 1382"/>
                <a:gd name="T18" fmla="*/ 519 w 1107"/>
                <a:gd name="T19" fmla="*/ 1381 h 1382"/>
                <a:gd name="T20" fmla="*/ 309 w 1107"/>
                <a:gd name="T21" fmla="*/ 761 h 1382"/>
                <a:gd name="T22" fmla="*/ 725 w 1107"/>
                <a:gd name="T23" fmla="*/ 869 h 1382"/>
                <a:gd name="T24" fmla="*/ 102 w 1107"/>
                <a:gd name="T25" fmla="*/ 356 h 1382"/>
                <a:gd name="T26" fmla="*/ 860 w 1107"/>
                <a:gd name="T27" fmla="*/ 560 h 1382"/>
                <a:gd name="T28" fmla="*/ 605 w 1107"/>
                <a:gd name="T29" fmla="*/ 161 h 1382"/>
                <a:gd name="T30" fmla="*/ 1106 w 1107"/>
                <a:gd name="T31" fmla="*/ 2 h 1382"/>
                <a:gd name="T32" fmla="*/ 1106 w 1107"/>
                <a:gd name="T33" fmla="*/ 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7" h="1382">
                  <a:moveTo>
                    <a:pt x="1106" y="0"/>
                  </a:moveTo>
                  <a:lnTo>
                    <a:pt x="600" y="158"/>
                  </a:lnTo>
                  <a:lnTo>
                    <a:pt x="851" y="551"/>
                  </a:lnTo>
                  <a:lnTo>
                    <a:pt x="84" y="347"/>
                  </a:lnTo>
                  <a:lnTo>
                    <a:pt x="707" y="860"/>
                  </a:lnTo>
                  <a:lnTo>
                    <a:pt x="303" y="755"/>
                  </a:lnTo>
                  <a:lnTo>
                    <a:pt x="510" y="1366"/>
                  </a:lnTo>
                  <a:lnTo>
                    <a:pt x="3" y="881"/>
                  </a:lnTo>
                  <a:lnTo>
                    <a:pt x="0" y="884"/>
                  </a:lnTo>
                  <a:lnTo>
                    <a:pt x="519" y="1381"/>
                  </a:lnTo>
                  <a:lnTo>
                    <a:pt x="309" y="761"/>
                  </a:lnTo>
                  <a:lnTo>
                    <a:pt x="725" y="869"/>
                  </a:lnTo>
                  <a:lnTo>
                    <a:pt x="102" y="356"/>
                  </a:lnTo>
                  <a:lnTo>
                    <a:pt x="860" y="560"/>
                  </a:lnTo>
                  <a:lnTo>
                    <a:pt x="605" y="161"/>
                  </a:lnTo>
                  <a:lnTo>
                    <a:pt x="1106" y="2"/>
                  </a:lnTo>
                  <a:lnTo>
                    <a:pt x="1106"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8" name="Freeform 60"/>
            <p:cNvSpPr>
              <a:spLocks noChangeArrowheads="1"/>
            </p:cNvSpPr>
            <p:nvPr/>
          </p:nvSpPr>
          <p:spPr bwMode="auto">
            <a:xfrm>
              <a:off x="8132763" y="1362075"/>
              <a:ext cx="398462" cy="496887"/>
            </a:xfrm>
            <a:custGeom>
              <a:avLst/>
              <a:gdLst>
                <a:gd name="T0" fmla="*/ 1106 w 1107"/>
                <a:gd name="T1" fmla="*/ 0 h 1382"/>
                <a:gd name="T2" fmla="*/ 600 w 1107"/>
                <a:gd name="T3" fmla="*/ 158 h 1382"/>
                <a:gd name="T4" fmla="*/ 851 w 1107"/>
                <a:gd name="T5" fmla="*/ 551 h 1382"/>
                <a:gd name="T6" fmla="*/ 84 w 1107"/>
                <a:gd name="T7" fmla="*/ 347 h 1382"/>
                <a:gd name="T8" fmla="*/ 707 w 1107"/>
                <a:gd name="T9" fmla="*/ 860 h 1382"/>
                <a:gd name="T10" fmla="*/ 303 w 1107"/>
                <a:gd name="T11" fmla="*/ 755 h 1382"/>
                <a:gd name="T12" fmla="*/ 510 w 1107"/>
                <a:gd name="T13" fmla="*/ 1366 h 1382"/>
                <a:gd name="T14" fmla="*/ 3 w 1107"/>
                <a:gd name="T15" fmla="*/ 881 h 1382"/>
                <a:gd name="T16" fmla="*/ 0 w 1107"/>
                <a:gd name="T17" fmla="*/ 884 h 1382"/>
                <a:gd name="T18" fmla="*/ 519 w 1107"/>
                <a:gd name="T19" fmla="*/ 1381 h 1382"/>
                <a:gd name="T20" fmla="*/ 309 w 1107"/>
                <a:gd name="T21" fmla="*/ 761 h 1382"/>
                <a:gd name="T22" fmla="*/ 725 w 1107"/>
                <a:gd name="T23" fmla="*/ 869 h 1382"/>
                <a:gd name="T24" fmla="*/ 102 w 1107"/>
                <a:gd name="T25" fmla="*/ 356 h 1382"/>
                <a:gd name="T26" fmla="*/ 860 w 1107"/>
                <a:gd name="T27" fmla="*/ 560 h 1382"/>
                <a:gd name="T28" fmla="*/ 605 w 1107"/>
                <a:gd name="T29" fmla="*/ 161 h 1382"/>
                <a:gd name="T30" fmla="*/ 1106 w 1107"/>
                <a:gd name="T31" fmla="*/ 2 h 1382"/>
                <a:gd name="T32" fmla="*/ 1106 w 1107"/>
                <a:gd name="T33" fmla="*/ 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7" h="1382">
                  <a:moveTo>
                    <a:pt x="1106" y="0"/>
                  </a:moveTo>
                  <a:lnTo>
                    <a:pt x="600" y="158"/>
                  </a:lnTo>
                  <a:lnTo>
                    <a:pt x="851" y="551"/>
                  </a:lnTo>
                  <a:lnTo>
                    <a:pt x="84" y="347"/>
                  </a:lnTo>
                  <a:lnTo>
                    <a:pt x="707" y="860"/>
                  </a:lnTo>
                  <a:lnTo>
                    <a:pt x="303" y="755"/>
                  </a:lnTo>
                  <a:lnTo>
                    <a:pt x="510" y="1366"/>
                  </a:lnTo>
                  <a:lnTo>
                    <a:pt x="3" y="881"/>
                  </a:lnTo>
                  <a:lnTo>
                    <a:pt x="0" y="884"/>
                  </a:lnTo>
                  <a:lnTo>
                    <a:pt x="519" y="1381"/>
                  </a:lnTo>
                  <a:lnTo>
                    <a:pt x="309" y="761"/>
                  </a:lnTo>
                  <a:lnTo>
                    <a:pt x="725" y="869"/>
                  </a:lnTo>
                  <a:lnTo>
                    <a:pt x="102" y="356"/>
                  </a:lnTo>
                  <a:lnTo>
                    <a:pt x="860" y="560"/>
                  </a:lnTo>
                  <a:lnTo>
                    <a:pt x="605" y="161"/>
                  </a:lnTo>
                  <a:lnTo>
                    <a:pt x="1106" y="2"/>
                  </a:lnTo>
                  <a:lnTo>
                    <a:pt x="110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9" name="Freeform 61"/>
            <p:cNvSpPr>
              <a:spLocks noChangeArrowheads="1"/>
            </p:cNvSpPr>
            <p:nvPr/>
          </p:nvSpPr>
          <p:spPr bwMode="auto">
            <a:xfrm>
              <a:off x="7904163" y="2195513"/>
              <a:ext cx="309562" cy="630237"/>
            </a:xfrm>
            <a:custGeom>
              <a:avLst/>
              <a:gdLst>
                <a:gd name="T0" fmla="*/ 276 w 861"/>
                <a:gd name="T1" fmla="*/ 521 h 1751"/>
                <a:gd name="T2" fmla="*/ 305 w 861"/>
                <a:gd name="T3" fmla="*/ 968 h 1751"/>
                <a:gd name="T4" fmla="*/ 632 w 861"/>
                <a:gd name="T5" fmla="*/ 1750 h 1751"/>
                <a:gd name="T6" fmla="*/ 860 w 861"/>
                <a:gd name="T7" fmla="*/ 1061 h 1751"/>
                <a:gd name="T8" fmla="*/ 282 w 861"/>
                <a:gd name="T9" fmla="*/ 524 h 1751"/>
                <a:gd name="T10" fmla="*/ 797 w 861"/>
                <a:gd name="T11" fmla="*/ 383 h 1751"/>
                <a:gd name="T12" fmla="*/ 470 w 861"/>
                <a:gd name="T13" fmla="*/ 18 h 1751"/>
                <a:gd name="T14" fmla="*/ 279 w 861"/>
                <a:gd name="T15" fmla="*/ 518 h 1751"/>
                <a:gd name="T16" fmla="*/ 3 w 861"/>
                <a:gd name="T17" fmla="*/ 0 h 1751"/>
                <a:gd name="T18" fmla="*/ 0 w 861"/>
                <a:gd name="T19" fmla="*/ 0 h 1751"/>
                <a:gd name="T20" fmla="*/ 279 w 861"/>
                <a:gd name="T21" fmla="*/ 527 h 1751"/>
                <a:gd name="T22" fmla="*/ 470 w 861"/>
                <a:gd name="T23" fmla="*/ 27 h 1751"/>
                <a:gd name="T24" fmla="*/ 788 w 861"/>
                <a:gd name="T25" fmla="*/ 383 h 1751"/>
                <a:gd name="T26" fmla="*/ 273 w 861"/>
                <a:gd name="T27" fmla="*/ 521 h 1751"/>
                <a:gd name="T28" fmla="*/ 854 w 861"/>
                <a:gd name="T29" fmla="*/ 1064 h 1751"/>
                <a:gd name="T30" fmla="*/ 632 w 861"/>
                <a:gd name="T31" fmla="*/ 1738 h 1751"/>
                <a:gd name="T32" fmla="*/ 309 w 861"/>
                <a:gd name="T33" fmla="*/ 968 h 1751"/>
                <a:gd name="T34" fmla="*/ 279 w 861"/>
                <a:gd name="T35" fmla="*/ 521 h 1751"/>
                <a:gd name="T36" fmla="*/ 276 w 861"/>
                <a:gd name="T37" fmla="*/ 521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1" h="1751">
                  <a:moveTo>
                    <a:pt x="276" y="521"/>
                  </a:moveTo>
                  <a:lnTo>
                    <a:pt x="305" y="968"/>
                  </a:lnTo>
                  <a:lnTo>
                    <a:pt x="632" y="1750"/>
                  </a:lnTo>
                  <a:lnTo>
                    <a:pt x="860" y="1061"/>
                  </a:lnTo>
                  <a:lnTo>
                    <a:pt x="282" y="524"/>
                  </a:lnTo>
                  <a:lnTo>
                    <a:pt x="797" y="383"/>
                  </a:lnTo>
                  <a:lnTo>
                    <a:pt x="470" y="18"/>
                  </a:lnTo>
                  <a:lnTo>
                    <a:pt x="279" y="518"/>
                  </a:lnTo>
                  <a:lnTo>
                    <a:pt x="3" y="0"/>
                  </a:lnTo>
                  <a:lnTo>
                    <a:pt x="0" y="0"/>
                  </a:lnTo>
                  <a:lnTo>
                    <a:pt x="279" y="527"/>
                  </a:lnTo>
                  <a:lnTo>
                    <a:pt x="470" y="27"/>
                  </a:lnTo>
                  <a:lnTo>
                    <a:pt x="788" y="383"/>
                  </a:lnTo>
                  <a:lnTo>
                    <a:pt x="273" y="521"/>
                  </a:lnTo>
                  <a:lnTo>
                    <a:pt x="854" y="1064"/>
                  </a:lnTo>
                  <a:lnTo>
                    <a:pt x="632" y="1738"/>
                  </a:lnTo>
                  <a:lnTo>
                    <a:pt x="309" y="968"/>
                  </a:lnTo>
                  <a:lnTo>
                    <a:pt x="279" y="521"/>
                  </a:lnTo>
                  <a:lnTo>
                    <a:pt x="276" y="52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0" name="Freeform 62"/>
            <p:cNvSpPr>
              <a:spLocks noChangeArrowheads="1"/>
            </p:cNvSpPr>
            <p:nvPr/>
          </p:nvSpPr>
          <p:spPr bwMode="auto">
            <a:xfrm>
              <a:off x="7904163" y="2195513"/>
              <a:ext cx="309562" cy="630237"/>
            </a:xfrm>
            <a:custGeom>
              <a:avLst/>
              <a:gdLst>
                <a:gd name="T0" fmla="*/ 276 w 861"/>
                <a:gd name="T1" fmla="*/ 521 h 1751"/>
                <a:gd name="T2" fmla="*/ 305 w 861"/>
                <a:gd name="T3" fmla="*/ 968 h 1751"/>
                <a:gd name="T4" fmla="*/ 632 w 861"/>
                <a:gd name="T5" fmla="*/ 1750 h 1751"/>
                <a:gd name="T6" fmla="*/ 860 w 861"/>
                <a:gd name="T7" fmla="*/ 1061 h 1751"/>
                <a:gd name="T8" fmla="*/ 282 w 861"/>
                <a:gd name="T9" fmla="*/ 524 h 1751"/>
                <a:gd name="T10" fmla="*/ 797 w 861"/>
                <a:gd name="T11" fmla="*/ 383 h 1751"/>
                <a:gd name="T12" fmla="*/ 470 w 861"/>
                <a:gd name="T13" fmla="*/ 18 h 1751"/>
                <a:gd name="T14" fmla="*/ 279 w 861"/>
                <a:gd name="T15" fmla="*/ 518 h 1751"/>
                <a:gd name="T16" fmla="*/ 3 w 861"/>
                <a:gd name="T17" fmla="*/ 0 h 1751"/>
                <a:gd name="T18" fmla="*/ 0 w 861"/>
                <a:gd name="T19" fmla="*/ 0 h 1751"/>
                <a:gd name="T20" fmla="*/ 279 w 861"/>
                <a:gd name="T21" fmla="*/ 527 h 1751"/>
                <a:gd name="T22" fmla="*/ 470 w 861"/>
                <a:gd name="T23" fmla="*/ 27 h 1751"/>
                <a:gd name="T24" fmla="*/ 788 w 861"/>
                <a:gd name="T25" fmla="*/ 383 h 1751"/>
                <a:gd name="T26" fmla="*/ 273 w 861"/>
                <a:gd name="T27" fmla="*/ 521 h 1751"/>
                <a:gd name="T28" fmla="*/ 854 w 861"/>
                <a:gd name="T29" fmla="*/ 1064 h 1751"/>
                <a:gd name="T30" fmla="*/ 632 w 861"/>
                <a:gd name="T31" fmla="*/ 1738 h 1751"/>
                <a:gd name="T32" fmla="*/ 309 w 861"/>
                <a:gd name="T33" fmla="*/ 968 h 1751"/>
                <a:gd name="T34" fmla="*/ 279 w 861"/>
                <a:gd name="T35" fmla="*/ 521 h 1751"/>
                <a:gd name="T36" fmla="*/ 276 w 861"/>
                <a:gd name="T37" fmla="*/ 521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1" h="1751">
                  <a:moveTo>
                    <a:pt x="276" y="521"/>
                  </a:moveTo>
                  <a:lnTo>
                    <a:pt x="305" y="968"/>
                  </a:lnTo>
                  <a:lnTo>
                    <a:pt x="632" y="1750"/>
                  </a:lnTo>
                  <a:lnTo>
                    <a:pt x="860" y="1061"/>
                  </a:lnTo>
                  <a:lnTo>
                    <a:pt x="282" y="524"/>
                  </a:lnTo>
                  <a:lnTo>
                    <a:pt x="797" y="383"/>
                  </a:lnTo>
                  <a:lnTo>
                    <a:pt x="470" y="18"/>
                  </a:lnTo>
                  <a:lnTo>
                    <a:pt x="279" y="518"/>
                  </a:lnTo>
                  <a:lnTo>
                    <a:pt x="3" y="0"/>
                  </a:lnTo>
                  <a:lnTo>
                    <a:pt x="0" y="0"/>
                  </a:lnTo>
                  <a:lnTo>
                    <a:pt x="279" y="527"/>
                  </a:lnTo>
                  <a:lnTo>
                    <a:pt x="470" y="27"/>
                  </a:lnTo>
                  <a:lnTo>
                    <a:pt x="788" y="383"/>
                  </a:lnTo>
                  <a:lnTo>
                    <a:pt x="273" y="521"/>
                  </a:lnTo>
                  <a:lnTo>
                    <a:pt x="854" y="1064"/>
                  </a:lnTo>
                  <a:lnTo>
                    <a:pt x="632" y="1738"/>
                  </a:lnTo>
                  <a:lnTo>
                    <a:pt x="309" y="968"/>
                  </a:lnTo>
                  <a:lnTo>
                    <a:pt x="279" y="521"/>
                  </a:lnTo>
                  <a:lnTo>
                    <a:pt x="276" y="521"/>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1" name="Freeform 63"/>
            <p:cNvSpPr>
              <a:spLocks noChangeArrowheads="1"/>
            </p:cNvSpPr>
            <p:nvPr/>
          </p:nvSpPr>
          <p:spPr bwMode="auto">
            <a:xfrm>
              <a:off x="7669213" y="2535238"/>
              <a:ext cx="347662" cy="188912"/>
            </a:xfrm>
            <a:custGeom>
              <a:avLst/>
              <a:gdLst>
                <a:gd name="T0" fmla="*/ 551 w 966"/>
                <a:gd name="T1" fmla="*/ 6 h 525"/>
                <a:gd name="T2" fmla="*/ 955 w 966"/>
                <a:gd name="T3" fmla="*/ 24 h 525"/>
                <a:gd name="T4" fmla="*/ 479 w 966"/>
                <a:gd name="T5" fmla="*/ 512 h 525"/>
                <a:gd name="T6" fmla="*/ 554 w 966"/>
                <a:gd name="T7" fmla="*/ 0 h 525"/>
                <a:gd name="T8" fmla="*/ 0 w 966"/>
                <a:gd name="T9" fmla="*/ 344 h 525"/>
                <a:gd name="T10" fmla="*/ 0 w 966"/>
                <a:gd name="T11" fmla="*/ 351 h 525"/>
                <a:gd name="T12" fmla="*/ 548 w 966"/>
                <a:gd name="T13" fmla="*/ 9 h 525"/>
                <a:gd name="T14" fmla="*/ 473 w 966"/>
                <a:gd name="T15" fmla="*/ 524 h 525"/>
                <a:gd name="T16" fmla="*/ 965 w 966"/>
                <a:gd name="T17" fmla="*/ 21 h 525"/>
                <a:gd name="T18" fmla="*/ 551 w 966"/>
                <a:gd name="T19" fmla="*/ 3 h 525"/>
                <a:gd name="T20" fmla="*/ 551 w 966"/>
                <a:gd name="T21" fmla="*/ 6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6" h="525">
                  <a:moveTo>
                    <a:pt x="551" y="6"/>
                  </a:moveTo>
                  <a:lnTo>
                    <a:pt x="955" y="24"/>
                  </a:lnTo>
                  <a:lnTo>
                    <a:pt x="479" y="512"/>
                  </a:lnTo>
                  <a:lnTo>
                    <a:pt x="554" y="0"/>
                  </a:lnTo>
                  <a:lnTo>
                    <a:pt x="0" y="344"/>
                  </a:lnTo>
                  <a:lnTo>
                    <a:pt x="0" y="351"/>
                  </a:lnTo>
                  <a:lnTo>
                    <a:pt x="548" y="9"/>
                  </a:lnTo>
                  <a:lnTo>
                    <a:pt x="473" y="524"/>
                  </a:lnTo>
                  <a:lnTo>
                    <a:pt x="965" y="21"/>
                  </a:lnTo>
                  <a:lnTo>
                    <a:pt x="551" y="3"/>
                  </a:lnTo>
                  <a:lnTo>
                    <a:pt x="551" y="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2" name="Freeform 64"/>
            <p:cNvSpPr>
              <a:spLocks noChangeArrowheads="1"/>
            </p:cNvSpPr>
            <p:nvPr/>
          </p:nvSpPr>
          <p:spPr bwMode="auto">
            <a:xfrm>
              <a:off x="7839076" y="2720974"/>
              <a:ext cx="457200" cy="528638"/>
            </a:xfrm>
            <a:custGeom>
              <a:avLst/>
              <a:gdLst>
                <a:gd name="T0" fmla="*/ 1037 w 1272"/>
                <a:gd name="T1" fmla="*/ 1466 h 1467"/>
                <a:gd name="T2" fmla="*/ 1016 w 1272"/>
                <a:gd name="T3" fmla="*/ 878 h 1467"/>
                <a:gd name="T4" fmla="*/ 576 w 1272"/>
                <a:gd name="T5" fmla="*/ 1205 h 1467"/>
                <a:gd name="T6" fmla="*/ 138 w 1272"/>
                <a:gd name="T7" fmla="*/ 642 h 1467"/>
                <a:gd name="T8" fmla="*/ 6 w 1272"/>
                <a:gd name="T9" fmla="*/ 6 h 1467"/>
                <a:gd name="T10" fmla="*/ 393 w 1272"/>
                <a:gd name="T11" fmla="*/ 39 h 1467"/>
                <a:gd name="T12" fmla="*/ 641 w 1272"/>
                <a:gd name="T13" fmla="*/ 731 h 1467"/>
                <a:gd name="T14" fmla="*/ 1205 w 1272"/>
                <a:gd name="T15" fmla="*/ 441 h 1467"/>
                <a:gd name="T16" fmla="*/ 818 w 1272"/>
                <a:gd name="T17" fmla="*/ 285 h 1467"/>
                <a:gd name="T18" fmla="*/ 1271 w 1272"/>
                <a:gd name="T19" fmla="*/ 27 h 1467"/>
                <a:gd name="T20" fmla="*/ 1271 w 1272"/>
                <a:gd name="T21" fmla="*/ 21 h 1467"/>
                <a:gd name="T22" fmla="*/ 806 w 1272"/>
                <a:gd name="T23" fmla="*/ 285 h 1467"/>
                <a:gd name="T24" fmla="*/ 1193 w 1272"/>
                <a:gd name="T25" fmla="*/ 441 h 1467"/>
                <a:gd name="T26" fmla="*/ 644 w 1272"/>
                <a:gd name="T27" fmla="*/ 726 h 1467"/>
                <a:gd name="T28" fmla="*/ 396 w 1272"/>
                <a:gd name="T29" fmla="*/ 33 h 1467"/>
                <a:gd name="T30" fmla="*/ 0 w 1272"/>
                <a:gd name="T31" fmla="*/ 0 h 1467"/>
                <a:gd name="T32" fmla="*/ 135 w 1272"/>
                <a:gd name="T33" fmla="*/ 642 h 1467"/>
                <a:gd name="T34" fmla="*/ 572 w 1272"/>
                <a:gd name="T35" fmla="*/ 1211 h 1467"/>
                <a:gd name="T36" fmla="*/ 1013 w 1272"/>
                <a:gd name="T37" fmla="*/ 887 h 1467"/>
                <a:gd name="T38" fmla="*/ 1034 w 1272"/>
                <a:gd name="T39" fmla="*/ 1466 h 1467"/>
                <a:gd name="T40" fmla="*/ 1037 w 1272"/>
                <a:gd name="T41" fmla="*/ 1466 h 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467">
                  <a:moveTo>
                    <a:pt x="1037" y="1466"/>
                  </a:moveTo>
                  <a:lnTo>
                    <a:pt x="1016" y="878"/>
                  </a:lnTo>
                  <a:lnTo>
                    <a:pt x="576" y="1205"/>
                  </a:lnTo>
                  <a:lnTo>
                    <a:pt x="138" y="642"/>
                  </a:lnTo>
                  <a:lnTo>
                    <a:pt x="6" y="6"/>
                  </a:lnTo>
                  <a:lnTo>
                    <a:pt x="393" y="39"/>
                  </a:lnTo>
                  <a:lnTo>
                    <a:pt x="641" y="731"/>
                  </a:lnTo>
                  <a:lnTo>
                    <a:pt x="1205" y="441"/>
                  </a:lnTo>
                  <a:lnTo>
                    <a:pt x="818" y="285"/>
                  </a:lnTo>
                  <a:lnTo>
                    <a:pt x="1271" y="27"/>
                  </a:lnTo>
                  <a:lnTo>
                    <a:pt x="1271" y="21"/>
                  </a:lnTo>
                  <a:lnTo>
                    <a:pt x="806" y="285"/>
                  </a:lnTo>
                  <a:lnTo>
                    <a:pt x="1193" y="441"/>
                  </a:lnTo>
                  <a:lnTo>
                    <a:pt x="644" y="726"/>
                  </a:lnTo>
                  <a:lnTo>
                    <a:pt x="396" y="33"/>
                  </a:lnTo>
                  <a:lnTo>
                    <a:pt x="0" y="0"/>
                  </a:lnTo>
                  <a:lnTo>
                    <a:pt x="135" y="642"/>
                  </a:lnTo>
                  <a:lnTo>
                    <a:pt x="572" y="1211"/>
                  </a:lnTo>
                  <a:lnTo>
                    <a:pt x="1013" y="887"/>
                  </a:lnTo>
                  <a:lnTo>
                    <a:pt x="1034" y="1466"/>
                  </a:lnTo>
                  <a:lnTo>
                    <a:pt x="1037" y="146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3" name="Freeform 65"/>
            <p:cNvSpPr>
              <a:spLocks noChangeArrowheads="1"/>
            </p:cNvSpPr>
            <p:nvPr/>
          </p:nvSpPr>
          <p:spPr bwMode="auto">
            <a:xfrm>
              <a:off x="7681912" y="2733674"/>
              <a:ext cx="301625" cy="322263"/>
            </a:xfrm>
            <a:custGeom>
              <a:avLst/>
              <a:gdLst>
                <a:gd name="T0" fmla="*/ 572 w 837"/>
                <a:gd name="T1" fmla="*/ 603 h 897"/>
                <a:gd name="T2" fmla="*/ 203 w 837"/>
                <a:gd name="T3" fmla="*/ 887 h 897"/>
                <a:gd name="T4" fmla="*/ 6 w 837"/>
                <a:gd name="T5" fmla="*/ 369 h 897"/>
                <a:gd name="T6" fmla="*/ 575 w 837"/>
                <a:gd name="T7" fmla="*/ 608 h 897"/>
                <a:gd name="T8" fmla="*/ 836 w 837"/>
                <a:gd name="T9" fmla="*/ 0 h 897"/>
                <a:gd name="T10" fmla="*/ 830 w 837"/>
                <a:gd name="T11" fmla="*/ 0 h 897"/>
                <a:gd name="T12" fmla="*/ 572 w 837"/>
                <a:gd name="T13" fmla="*/ 603 h 897"/>
                <a:gd name="T14" fmla="*/ 0 w 837"/>
                <a:gd name="T15" fmla="*/ 363 h 897"/>
                <a:gd name="T16" fmla="*/ 201 w 837"/>
                <a:gd name="T17" fmla="*/ 896 h 897"/>
                <a:gd name="T18" fmla="*/ 575 w 837"/>
                <a:gd name="T19" fmla="*/ 606 h 897"/>
                <a:gd name="T20" fmla="*/ 572 w 837"/>
                <a:gd name="T21" fmla="*/ 603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7" h="897">
                  <a:moveTo>
                    <a:pt x="572" y="603"/>
                  </a:moveTo>
                  <a:lnTo>
                    <a:pt x="203" y="887"/>
                  </a:lnTo>
                  <a:lnTo>
                    <a:pt x="6" y="369"/>
                  </a:lnTo>
                  <a:lnTo>
                    <a:pt x="575" y="608"/>
                  </a:lnTo>
                  <a:lnTo>
                    <a:pt x="836" y="0"/>
                  </a:lnTo>
                  <a:lnTo>
                    <a:pt x="830" y="0"/>
                  </a:lnTo>
                  <a:lnTo>
                    <a:pt x="572" y="603"/>
                  </a:lnTo>
                  <a:lnTo>
                    <a:pt x="0" y="363"/>
                  </a:lnTo>
                  <a:lnTo>
                    <a:pt x="201" y="896"/>
                  </a:lnTo>
                  <a:lnTo>
                    <a:pt x="575" y="606"/>
                  </a:lnTo>
                  <a:lnTo>
                    <a:pt x="572" y="60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4" name="Freeform 66"/>
            <p:cNvSpPr>
              <a:spLocks noChangeArrowheads="1"/>
            </p:cNvSpPr>
            <p:nvPr/>
          </p:nvSpPr>
          <p:spPr bwMode="auto">
            <a:xfrm>
              <a:off x="6989762" y="1146174"/>
              <a:ext cx="1250950" cy="2678112"/>
            </a:xfrm>
            <a:custGeom>
              <a:avLst/>
              <a:gdLst>
                <a:gd name="T0" fmla="*/ 3476 w 3477"/>
                <a:gd name="T1" fmla="*/ 372 h 7438"/>
                <a:gd name="T2" fmla="*/ 2828 w 3477"/>
                <a:gd name="T3" fmla="*/ 0 h 7438"/>
                <a:gd name="T4" fmla="*/ 2373 w 3477"/>
                <a:gd name="T5" fmla="*/ 216 h 7438"/>
                <a:gd name="T6" fmla="*/ 2649 w 3477"/>
                <a:gd name="T7" fmla="*/ 441 h 7438"/>
                <a:gd name="T8" fmla="*/ 2469 w 3477"/>
                <a:gd name="T9" fmla="*/ 863 h 7438"/>
                <a:gd name="T10" fmla="*/ 1954 w 3477"/>
                <a:gd name="T11" fmla="*/ 914 h 7438"/>
                <a:gd name="T12" fmla="*/ 1867 w 3477"/>
                <a:gd name="T13" fmla="*/ 1412 h 7438"/>
                <a:gd name="T14" fmla="*/ 2160 w 3477"/>
                <a:gd name="T15" fmla="*/ 1463 h 7438"/>
                <a:gd name="T16" fmla="*/ 2107 w 3477"/>
                <a:gd name="T17" fmla="*/ 1768 h 7438"/>
                <a:gd name="T18" fmla="*/ 1612 w 3477"/>
                <a:gd name="T19" fmla="*/ 1981 h 7438"/>
                <a:gd name="T20" fmla="*/ 1837 w 3477"/>
                <a:gd name="T21" fmla="*/ 2284 h 7438"/>
                <a:gd name="T22" fmla="*/ 1396 w 3477"/>
                <a:gd name="T23" fmla="*/ 2365 h 7438"/>
                <a:gd name="T24" fmla="*/ 1256 w 3477"/>
                <a:gd name="T25" fmla="*/ 2634 h 7438"/>
                <a:gd name="T26" fmla="*/ 1525 w 3477"/>
                <a:gd name="T27" fmla="*/ 2826 h 7438"/>
                <a:gd name="T28" fmla="*/ 947 w 3477"/>
                <a:gd name="T29" fmla="*/ 3075 h 7438"/>
                <a:gd name="T30" fmla="*/ 1144 w 3477"/>
                <a:gd name="T31" fmla="*/ 3446 h 7438"/>
                <a:gd name="T32" fmla="*/ 956 w 3477"/>
                <a:gd name="T33" fmla="*/ 3737 h 7438"/>
                <a:gd name="T34" fmla="*/ 539 w 3477"/>
                <a:gd name="T35" fmla="*/ 4007 h 7438"/>
                <a:gd name="T36" fmla="*/ 824 w 3477"/>
                <a:gd name="T37" fmla="*/ 4321 h 7438"/>
                <a:gd name="T38" fmla="*/ 680 w 3477"/>
                <a:gd name="T39" fmla="*/ 4627 h 7438"/>
                <a:gd name="T40" fmla="*/ 425 w 3477"/>
                <a:gd name="T41" fmla="*/ 4672 h 7438"/>
                <a:gd name="T42" fmla="*/ 120 w 3477"/>
                <a:gd name="T43" fmla="*/ 5199 h 7438"/>
                <a:gd name="T44" fmla="*/ 326 w 3477"/>
                <a:gd name="T45" fmla="*/ 5586 h 7438"/>
                <a:gd name="T46" fmla="*/ 0 w 3477"/>
                <a:gd name="T47" fmla="*/ 5883 h 7438"/>
                <a:gd name="T48" fmla="*/ 425 w 3477"/>
                <a:gd name="T49" fmla="*/ 6080 h 7438"/>
                <a:gd name="T50" fmla="*/ 186 w 3477"/>
                <a:gd name="T51" fmla="*/ 6488 h 7438"/>
                <a:gd name="T52" fmla="*/ 542 w 3477"/>
                <a:gd name="T53" fmla="*/ 6551 h 7438"/>
                <a:gd name="T54" fmla="*/ 557 w 3477"/>
                <a:gd name="T55" fmla="*/ 7102 h 7438"/>
                <a:gd name="T56" fmla="*/ 206 w 3477"/>
                <a:gd name="T57" fmla="*/ 7344 h 7438"/>
                <a:gd name="T58" fmla="*/ 108 w 3477"/>
                <a:gd name="T59" fmla="*/ 7434 h 7438"/>
                <a:gd name="T60" fmla="*/ 111 w 3477"/>
                <a:gd name="T61" fmla="*/ 7437 h 7438"/>
                <a:gd name="T62" fmla="*/ 209 w 3477"/>
                <a:gd name="T63" fmla="*/ 7347 h 7438"/>
                <a:gd name="T64" fmla="*/ 563 w 3477"/>
                <a:gd name="T65" fmla="*/ 7102 h 7438"/>
                <a:gd name="T66" fmla="*/ 548 w 3477"/>
                <a:gd name="T67" fmla="*/ 6545 h 7438"/>
                <a:gd name="T68" fmla="*/ 191 w 3477"/>
                <a:gd name="T69" fmla="*/ 6485 h 7438"/>
                <a:gd name="T70" fmla="*/ 431 w 3477"/>
                <a:gd name="T71" fmla="*/ 6077 h 7438"/>
                <a:gd name="T72" fmla="*/ 6 w 3477"/>
                <a:gd name="T73" fmla="*/ 5880 h 7438"/>
                <a:gd name="T74" fmla="*/ 332 w 3477"/>
                <a:gd name="T75" fmla="*/ 5586 h 7438"/>
                <a:gd name="T76" fmla="*/ 123 w 3477"/>
                <a:gd name="T77" fmla="*/ 5199 h 7438"/>
                <a:gd name="T78" fmla="*/ 428 w 3477"/>
                <a:gd name="T79" fmla="*/ 4675 h 7438"/>
                <a:gd name="T80" fmla="*/ 680 w 3477"/>
                <a:gd name="T81" fmla="*/ 4630 h 7438"/>
                <a:gd name="T82" fmla="*/ 827 w 3477"/>
                <a:gd name="T83" fmla="*/ 4321 h 7438"/>
                <a:gd name="T84" fmla="*/ 545 w 3477"/>
                <a:gd name="T85" fmla="*/ 4010 h 7438"/>
                <a:gd name="T86" fmla="*/ 959 w 3477"/>
                <a:gd name="T87" fmla="*/ 3740 h 7438"/>
                <a:gd name="T88" fmla="*/ 1151 w 3477"/>
                <a:gd name="T89" fmla="*/ 3446 h 7438"/>
                <a:gd name="T90" fmla="*/ 953 w 3477"/>
                <a:gd name="T91" fmla="*/ 3078 h 7438"/>
                <a:gd name="T92" fmla="*/ 1534 w 3477"/>
                <a:gd name="T93" fmla="*/ 2829 h 7438"/>
                <a:gd name="T94" fmla="*/ 1261 w 3477"/>
                <a:gd name="T95" fmla="*/ 2631 h 7438"/>
                <a:gd name="T96" fmla="*/ 1396 w 3477"/>
                <a:gd name="T97" fmla="*/ 2368 h 7438"/>
                <a:gd name="T98" fmla="*/ 1843 w 3477"/>
                <a:gd name="T99" fmla="*/ 2287 h 7438"/>
                <a:gd name="T100" fmla="*/ 1621 w 3477"/>
                <a:gd name="T101" fmla="*/ 1984 h 7438"/>
                <a:gd name="T102" fmla="*/ 2109 w 3477"/>
                <a:gd name="T103" fmla="*/ 1771 h 7438"/>
                <a:gd name="T104" fmla="*/ 2163 w 3477"/>
                <a:gd name="T105" fmla="*/ 1460 h 7438"/>
                <a:gd name="T106" fmla="*/ 1873 w 3477"/>
                <a:gd name="T107" fmla="*/ 1409 h 7438"/>
                <a:gd name="T108" fmla="*/ 1957 w 3477"/>
                <a:gd name="T109" fmla="*/ 920 h 7438"/>
                <a:gd name="T110" fmla="*/ 2472 w 3477"/>
                <a:gd name="T111" fmla="*/ 869 h 7438"/>
                <a:gd name="T112" fmla="*/ 2655 w 3477"/>
                <a:gd name="T113" fmla="*/ 441 h 7438"/>
                <a:gd name="T114" fmla="*/ 2382 w 3477"/>
                <a:gd name="T115" fmla="*/ 219 h 7438"/>
                <a:gd name="T116" fmla="*/ 2828 w 3477"/>
                <a:gd name="T117" fmla="*/ 3 h 7438"/>
                <a:gd name="T118" fmla="*/ 3473 w 3477"/>
                <a:gd name="T119" fmla="*/ 375 h 7438"/>
                <a:gd name="T120" fmla="*/ 3476 w 3477"/>
                <a:gd name="T121" fmla="*/ 372 h 7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77" h="7438">
                  <a:moveTo>
                    <a:pt x="3476" y="372"/>
                  </a:moveTo>
                  <a:lnTo>
                    <a:pt x="2828" y="0"/>
                  </a:lnTo>
                  <a:lnTo>
                    <a:pt x="2373" y="216"/>
                  </a:lnTo>
                  <a:lnTo>
                    <a:pt x="2649" y="441"/>
                  </a:lnTo>
                  <a:lnTo>
                    <a:pt x="2469" y="863"/>
                  </a:lnTo>
                  <a:lnTo>
                    <a:pt x="1954" y="914"/>
                  </a:lnTo>
                  <a:lnTo>
                    <a:pt x="1867" y="1412"/>
                  </a:lnTo>
                  <a:lnTo>
                    <a:pt x="2160" y="1463"/>
                  </a:lnTo>
                  <a:lnTo>
                    <a:pt x="2107" y="1768"/>
                  </a:lnTo>
                  <a:lnTo>
                    <a:pt x="1612" y="1981"/>
                  </a:lnTo>
                  <a:lnTo>
                    <a:pt x="1837" y="2284"/>
                  </a:lnTo>
                  <a:lnTo>
                    <a:pt x="1396" y="2365"/>
                  </a:lnTo>
                  <a:lnTo>
                    <a:pt x="1256" y="2634"/>
                  </a:lnTo>
                  <a:lnTo>
                    <a:pt x="1525" y="2826"/>
                  </a:lnTo>
                  <a:lnTo>
                    <a:pt x="947" y="3075"/>
                  </a:lnTo>
                  <a:lnTo>
                    <a:pt x="1144" y="3446"/>
                  </a:lnTo>
                  <a:lnTo>
                    <a:pt x="956" y="3737"/>
                  </a:lnTo>
                  <a:lnTo>
                    <a:pt x="539" y="4007"/>
                  </a:lnTo>
                  <a:lnTo>
                    <a:pt x="824" y="4321"/>
                  </a:lnTo>
                  <a:lnTo>
                    <a:pt x="680" y="4627"/>
                  </a:lnTo>
                  <a:lnTo>
                    <a:pt x="425" y="4672"/>
                  </a:lnTo>
                  <a:lnTo>
                    <a:pt x="120" y="5199"/>
                  </a:lnTo>
                  <a:lnTo>
                    <a:pt x="326" y="5586"/>
                  </a:lnTo>
                  <a:lnTo>
                    <a:pt x="0" y="5883"/>
                  </a:lnTo>
                  <a:lnTo>
                    <a:pt x="425" y="6080"/>
                  </a:lnTo>
                  <a:lnTo>
                    <a:pt x="186" y="6488"/>
                  </a:lnTo>
                  <a:lnTo>
                    <a:pt x="542" y="6551"/>
                  </a:lnTo>
                  <a:lnTo>
                    <a:pt x="557" y="7102"/>
                  </a:lnTo>
                  <a:lnTo>
                    <a:pt x="206" y="7344"/>
                  </a:lnTo>
                  <a:lnTo>
                    <a:pt x="108" y="7434"/>
                  </a:lnTo>
                  <a:lnTo>
                    <a:pt x="111" y="7437"/>
                  </a:lnTo>
                  <a:lnTo>
                    <a:pt x="209" y="7347"/>
                  </a:lnTo>
                  <a:lnTo>
                    <a:pt x="563" y="7102"/>
                  </a:lnTo>
                  <a:lnTo>
                    <a:pt x="548" y="6545"/>
                  </a:lnTo>
                  <a:lnTo>
                    <a:pt x="191" y="6485"/>
                  </a:lnTo>
                  <a:lnTo>
                    <a:pt x="431" y="6077"/>
                  </a:lnTo>
                  <a:lnTo>
                    <a:pt x="6" y="5880"/>
                  </a:lnTo>
                  <a:lnTo>
                    <a:pt x="332" y="5586"/>
                  </a:lnTo>
                  <a:lnTo>
                    <a:pt x="123" y="5199"/>
                  </a:lnTo>
                  <a:lnTo>
                    <a:pt x="428" y="4675"/>
                  </a:lnTo>
                  <a:lnTo>
                    <a:pt x="680" y="4630"/>
                  </a:lnTo>
                  <a:lnTo>
                    <a:pt x="827" y="4321"/>
                  </a:lnTo>
                  <a:lnTo>
                    <a:pt x="545" y="4010"/>
                  </a:lnTo>
                  <a:lnTo>
                    <a:pt x="959" y="3740"/>
                  </a:lnTo>
                  <a:lnTo>
                    <a:pt x="1151" y="3446"/>
                  </a:lnTo>
                  <a:lnTo>
                    <a:pt x="953" y="3078"/>
                  </a:lnTo>
                  <a:lnTo>
                    <a:pt x="1534" y="2829"/>
                  </a:lnTo>
                  <a:lnTo>
                    <a:pt x="1261" y="2631"/>
                  </a:lnTo>
                  <a:lnTo>
                    <a:pt x="1396" y="2368"/>
                  </a:lnTo>
                  <a:lnTo>
                    <a:pt x="1843" y="2287"/>
                  </a:lnTo>
                  <a:lnTo>
                    <a:pt x="1621" y="1984"/>
                  </a:lnTo>
                  <a:lnTo>
                    <a:pt x="2109" y="1771"/>
                  </a:lnTo>
                  <a:lnTo>
                    <a:pt x="2163" y="1460"/>
                  </a:lnTo>
                  <a:lnTo>
                    <a:pt x="1873" y="1409"/>
                  </a:lnTo>
                  <a:lnTo>
                    <a:pt x="1957" y="920"/>
                  </a:lnTo>
                  <a:lnTo>
                    <a:pt x="2472" y="869"/>
                  </a:lnTo>
                  <a:lnTo>
                    <a:pt x="2655" y="441"/>
                  </a:lnTo>
                  <a:lnTo>
                    <a:pt x="2382" y="219"/>
                  </a:lnTo>
                  <a:lnTo>
                    <a:pt x="2828" y="3"/>
                  </a:lnTo>
                  <a:lnTo>
                    <a:pt x="3473" y="375"/>
                  </a:lnTo>
                  <a:lnTo>
                    <a:pt x="3476" y="37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5" name="Freeform 67"/>
            <p:cNvSpPr>
              <a:spLocks noChangeArrowheads="1"/>
            </p:cNvSpPr>
            <p:nvPr/>
          </p:nvSpPr>
          <p:spPr bwMode="auto">
            <a:xfrm>
              <a:off x="6989762" y="1146174"/>
              <a:ext cx="1250950" cy="2678112"/>
            </a:xfrm>
            <a:custGeom>
              <a:avLst/>
              <a:gdLst>
                <a:gd name="T0" fmla="*/ 3476 w 3477"/>
                <a:gd name="T1" fmla="*/ 372 h 7438"/>
                <a:gd name="T2" fmla="*/ 2828 w 3477"/>
                <a:gd name="T3" fmla="*/ 0 h 7438"/>
                <a:gd name="T4" fmla="*/ 2373 w 3477"/>
                <a:gd name="T5" fmla="*/ 216 h 7438"/>
                <a:gd name="T6" fmla="*/ 2649 w 3477"/>
                <a:gd name="T7" fmla="*/ 441 h 7438"/>
                <a:gd name="T8" fmla="*/ 2469 w 3477"/>
                <a:gd name="T9" fmla="*/ 863 h 7438"/>
                <a:gd name="T10" fmla="*/ 1954 w 3477"/>
                <a:gd name="T11" fmla="*/ 914 h 7438"/>
                <a:gd name="T12" fmla="*/ 1867 w 3477"/>
                <a:gd name="T13" fmla="*/ 1412 h 7438"/>
                <a:gd name="T14" fmla="*/ 2160 w 3477"/>
                <a:gd name="T15" fmla="*/ 1463 h 7438"/>
                <a:gd name="T16" fmla="*/ 2107 w 3477"/>
                <a:gd name="T17" fmla="*/ 1768 h 7438"/>
                <a:gd name="T18" fmla="*/ 1612 w 3477"/>
                <a:gd name="T19" fmla="*/ 1981 h 7438"/>
                <a:gd name="T20" fmla="*/ 1837 w 3477"/>
                <a:gd name="T21" fmla="*/ 2284 h 7438"/>
                <a:gd name="T22" fmla="*/ 1396 w 3477"/>
                <a:gd name="T23" fmla="*/ 2365 h 7438"/>
                <a:gd name="T24" fmla="*/ 1256 w 3477"/>
                <a:gd name="T25" fmla="*/ 2634 h 7438"/>
                <a:gd name="T26" fmla="*/ 1525 w 3477"/>
                <a:gd name="T27" fmla="*/ 2826 h 7438"/>
                <a:gd name="T28" fmla="*/ 947 w 3477"/>
                <a:gd name="T29" fmla="*/ 3075 h 7438"/>
                <a:gd name="T30" fmla="*/ 1144 w 3477"/>
                <a:gd name="T31" fmla="*/ 3446 h 7438"/>
                <a:gd name="T32" fmla="*/ 956 w 3477"/>
                <a:gd name="T33" fmla="*/ 3737 h 7438"/>
                <a:gd name="T34" fmla="*/ 539 w 3477"/>
                <a:gd name="T35" fmla="*/ 4007 h 7438"/>
                <a:gd name="T36" fmla="*/ 824 w 3477"/>
                <a:gd name="T37" fmla="*/ 4321 h 7438"/>
                <a:gd name="T38" fmla="*/ 680 w 3477"/>
                <a:gd name="T39" fmla="*/ 4627 h 7438"/>
                <a:gd name="T40" fmla="*/ 425 w 3477"/>
                <a:gd name="T41" fmla="*/ 4672 h 7438"/>
                <a:gd name="T42" fmla="*/ 120 w 3477"/>
                <a:gd name="T43" fmla="*/ 5199 h 7438"/>
                <a:gd name="T44" fmla="*/ 326 w 3477"/>
                <a:gd name="T45" fmla="*/ 5586 h 7438"/>
                <a:gd name="T46" fmla="*/ 0 w 3477"/>
                <a:gd name="T47" fmla="*/ 5883 h 7438"/>
                <a:gd name="T48" fmla="*/ 425 w 3477"/>
                <a:gd name="T49" fmla="*/ 6080 h 7438"/>
                <a:gd name="T50" fmla="*/ 186 w 3477"/>
                <a:gd name="T51" fmla="*/ 6488 h 7438"/>
                <a:gd name="T52" fmla="*/ 542 w 3477"/>
                <a:gd name="T53" fmla="*/ 6551 h 7438"/>
                <a:gd name="T54" fmla="*/ 557 w 3477"/>
                <a:gd name="T55" fmla="*/ 7102 h 7438"/>
                <a:gd name="T56" fmla="*/ 206 w 3477"/>
                <a:gd name="T57" fmla="*/ 7344 h 7438"/>
                <a:gd name="T58" fmla="*/ 108 w 3477"/>
                <a:gd name="T59" fmla="*/ 7434 h 7438"/>
                <a:gd name="T60" fmla="*/ 111 w 3477"/>
                <a:gd name="T61" fmla="*/ 7437 h 7438"/>
                <a:gd name="T62" fmla="*/ 209 w 3477"/>
                <a:gd name="T63" fmla="*/ 7347 h 7438"/>
                <a:gd name="T64" fmla="*/ 563 w 3477"/>
                <a:gd name="T65" fmla="*/ 7102 h 7438"/>
                <a:gd name="T66" fmla="*/ 548 w 3477"/>
                <a:gd name="T67" fmla="*/ 6545 h 7438"/>
                <a:gd name="T68" fmla="*/ 191 w 3477"/>
                <a:gd name="T69" fmla="*/ 6485 h 7438"/>
                <a:gd name="T70" fmla="*/ 431 w 3477"/>
                <a:gd name="T71" fmla="*/ 6077 h 7438"/>
                <a:gd name="T72" fmla="*/ 6 w 3477"/>
                <a:gd name="T73" fmla="*/ 5880 h 7438"/>
                <a:gd name="T74" fmla="*/ 332 w 3477"/>
                <a:gd name="T75" fmla="*/ 5586 h 7438"/>
                <a:gd name="T76" fmla="*/ 123 w 3477"/>
                <a:gd name="T77" fmla="*/ 5199 h 7438"/>
                <a:gd name="T78" fmla="*/ 428 w 3477"/>
                <a:gd name="T79" fmla="*/ 4675 h 7438"/>
                <a:gd name="T80" fmla="*/ 680 w 3477"/>
                <a:gd name="T81" fmla="*/ 4630 h 7438"/>
                <a:gd name="T82" fmla="*/ 827 w 3477"/>
                <a:gd name="T83" fmla="*/ 4321 h 7438"/>
                <a:gd name="T84" fmla="*/ 545 w 3477"/>
                <a:gd name="T85" fmla="*/ 4010 h 7438"/>
                <a:gd name="T86" fmla="*/ 959 w 3477"/>
                <a:gd name="T87" fmla="*/ 3740 h 7438"/>
                <a:gd name="T88" fmla="*/ 1151 w 3477"/>
                <a:gd name="T89" fmla="*/ 3446 h 7438"/>
                <a:gd name="T90" fmla="*/ 953 w 3477"/>
                <a:gd name="T91" fmla="*/ 3078 h 7438"/>
                <a:gd name="T92" fmla="*/ 1534 w 3477"/>
                <a:gd name="T93" fmla="*/ 2829 h 7438"/>
                <a:gd name="T94" fmla="*/ 1261 w 3477"/>
                <a:gd name="T95" fmla="*/ 2631 h 7438"/>
                <a:gd name="T96" fmla="*/ 1396 w 3477"/>
                <a:gd name="T97" fmla="*/ 2368 h 7438"/>
                <a:gd name="T98" fmla="*/ 1843 w 3477"/>
                <a:gd name="T99" fmla="*/ 2287 h 7438"/>
                <a:gd name="T100" fmla="*/ 1621 w 3477"/>
                <a:gd name="T101" fmla="*/ 1984 h 7438"/>
                <a:gd name="T102" fmla="*/ 2109 w 3477"/>
                <a:gd name="T103" fmla="*/ 1771 h 7438"/>
                <a:gd name="T104" fmla="*/ 2163 w 3477"/>
                <a:gd name="T105" fmla="*/ 1460 h 7438"/>
                <a:gd name="T106" fmla="*/ 1873 w 3477"/>
                <a:gd name="T107" fmla="*/ 1409 h 7438"/>
                <a:gd name="T108" fmla="*/ 1957 w 3477"/>
                <a:gd name="T109" fmla="*/ 920 h 7438"/>
                <a:gd name="T110" fmla="*/ 2472 w 3477"/>
                <a:gd name="T111" fmla="*/ 869 h 7438"/>
                <a:gd name="T112" fmla="*/ 2655 w 3477"/>
                <a:gd name="T113" fmla="*/ 441 h 7438"/>
                <a:gd name="T114" fmla="*/ 2382 w 3477"/>
                <a:gd name="T115" fmla="*/ 219 h 7438"/>
                <a:gd name="T116" fmla="*/ 2828 w 3477"/>
                <a:gd name="T117" fmla="*/ 3 h 7438"/>
                <a:gd name="T118" fmla="*/ 3473 w 3477"/>
                <a:gd name="T119" fmla="*/ 375 h 7438"/>
                <a:gd name="T120" fmla="*/ 3476 w 3477"/>
                <a:gd name="T121" fmla="*/ 372 h 7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77" h="7438">
                  <a:moveTo>
                    <a:pt x="3476" y="372"/>
                  </a:moveTo>
                  <a:lnTo>
                    <a:pt x="2828" y="0"/>
                  </a:lnTo>
                  <a:lnTo>
                    <a:pt x="2373" y="216"/>
                  </a:lnTo>
                  <a:lnTo>
                    <a:pt x="2649" y="441"/>
                  </a:lnTo>
                  <a:lnTo>
                    <a:pt x="2469" y="863"/>
                  </a:lnTo>
                  <a:lnTo>
                    <a:pt x="1954" y="914"/>
                  </a:lnTo>
                  <a:lnTo>
                    <a:pt x="1867" y="1412"/>
                  </a:lnTo>
                  <a:lnTo>
                    <a:pt x="2160" y="1463"/>
                  </a:lnTo>
                  <a:lnTo>
                    <a:pt x="2107" y="1768"/>
                  </a:lnTo>
                  <a:lnTo>
                    <a:pt x="1612" y="1981"/>
                  </a:lnTo>
                  <a:lnTo>
                    <a:pt x="1837" y="2284"/>
                  </a:lnTo>
                  <a:lnTo>
                    <a:pt x="1396" y="2365"/>
                  </a:lnTo>
                  <a:lnTo>
                    <a:pt x="1256" y="2634"/>
                  </a:lnTo>
                  <a:lnTo>
                    <a:pt x="1525" y="2826"/>
                  </a:lnTo>
                  <a:lnTo>
                    <a:pt x="947" y="3075"/>
                  </a:lnTo>
                  <a:lnTo>
                    <a:pt x="1144" y="3446"/>
                  </a:lnTo>
                  <a:lnTo>
                    <a:pt x="956" y="3737"/>
                  </a:lnTo>
                  <a:lnTo>
                    <a:pt x="539" y="4007"/>
                  </a:lnTo>
                  <a:lnTo>
                    <a:pt x="824" y="4321"/>
                  </a:lnTo>
                  <a:lnTo>
                    <a:pt x="680" y="4627"/>
                  </a:lnTo>
                  <a:lnTo>
                    <a:pt x="425" y="4672"/>
                  </a:lnTo>
                  <a:lnTo>
                    <a:pt x="120" y="5199"/>
                  </a:lnTo>
                  <a:lnTo>
                    <a:pt x="326" y="5586"/>
                  </a:lnTo>
                  <a:lnTo>
                    <a:pt x="0" y="5883"/>
                  </a:lnTo>
                  <a:lnTo>
                    <a:pt x="425" y="6080"/>
                  </a:lnTo>
                  <a:lnTo>
                    <a:pt x="186" y="6488"/>
                  </a:lnTo>
                  <a:lnTo>
                    <a:pt x="542" y="6551"/>
                  </a:lnTo>
                  <a:lnTo>
                    <a:pt x="557" y="7102"/>
                  </a:lnTo>
                  <a:lnTo>
                    <a:pt x="206" y="7344"/>
                  </a:lnTo>
                  <a:lnTo>
                    <a:pt x="108" y="7434"/>
                  </a:lnTo>
                  <a:lnTo>
                    <a:pt x="111" y="7437"/>
                  </a:lnTo>
                  <a:lnTo>
                    <a:pt x="209" y="7347"/>
                  </a:lnTo>
                  <a:lnTo>
                    <a:pt x="563" y="7102"/>
                  </a:lnTo>
                  <a:lnTo>
                    <a:pt x="548" y="6545"/>
                  </a:lnTo>
                  <a:lnTo>
                    <a:pt x="191" y="6485"/>
                  </a:lnTo>
                  <a:lnTo>
                    <a:pt x="431" y="6077"/>
                  </a:lnTo>
                  <a:lnTo>
                    <a:pt x="6" y="5880"/>
                  </a:lnTo>
                  <a:lnTo>
                    <a:pt x="332" y="5586"/>
                  </a:lnTo>
                  <a:lnTo>
                    <a:pt x="123" y="5199"/>
                  </a:lnTo>
                  <a:lnTo>
                    <a:pt x="428" y="4675"/>
                  </a:lnTo>
                  <a:lnTo>
                    <a:pt x="680" y="4630"/>
                  </a:lnTo>
                  <a:lnTo>
                    <a:pt x="827" y="4321"/>
                  </a:lnTo>
                  <a:lnTo>
                    <a:pt x="545" y="4010"/>
                  </a:lnTo>
                  <a:lnTo>
                    <a:pt x="959" y="3740"/>
                  </a:lnTo>
                  <a:lnTo>
                    <a:pt x="1151" y="3446"/>
                  </a:lnTo>
                  <a:lnTo>
                    <a:pt x="953" y="3078"/>
                  </a:lnTo>
                  <a:lnTo>
                    <a:pt x="1534" y="2829"/>
                  </a:lnTo>
                  <a:lnTo>
                    <a:pt x="1261" y="2631"/>
                  </a:lnTo>
                  <a:lnTo>
                    <a:pt x="1396" y="2368"/>
                  </a:lnTo>
                  <a:lnTo>
                    <a:pt x="1843" y="2287"/>
                  </a:lnTo>
                  <a:lnTo>
                    <a:pt x="1621" y="1984"/>
                  </a:lnTo>
                  <a:lnTo>
                    <a:pt x="2109" y="1771"/>
                  </a:lnTo>
                  <a:lnTo>
                    <a:pt x="2163" y="1460"/>
                  </a:lnTo>
                  <a:lnTo>
                    <a:pt x="1873" y="1409"/>
                  </a:lnTo>
                  <a:lnTo>
                    <a:pt x="1957" y="920"/>
                  </a:lnTo>
                  <a:lnTo>
                    <a:pt x="2472" y="869"/>
                  </a:lnTo>
                  <a:lnTo>
                    <a:pt x="2655" y="441"/>
                  </a:lnTo>
                  <a:lnTo>
                    <a:pt x="2382" y="219"/>
                  </a:lnTo>
                  <a:lnTo>
                    <a:pt x="2828" y="3"/>
                  </a:lnTo>
                  <a:lnTo>
                    <a:pt x="3473" y="375"/>
                  </a:lnTo>
                  <a:lnTo>
                    <a:pt x="3476" y="372"/>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6" name="Freeform 68"/>
            <p:cNvSpPr>
              <a:spLocks noChangeArrowheads="1"/>
            </p:cNvSpPr>
            <p:nvPr/>
          </p:nvSpPr>
          <p:spPr bwMode="auto">
            <a:xfrm>
              <a:off x="8053388" y="1301750"/>
              <a:ext cx="295275" cy="119063"/>
            </a:xfrm>
            <a:custGeom>
              <a:avLst/>
              <a:gdLst>
                <a:gd name="T0" fmla="*/ 821 w 822"/>
                <a:gd name="T1" fmla="*/ 326 h 330"/>
                <a:gd name="T2" fmla="*/ 21 w 822"/>
                <a:gd name="T3" fmla="*/ 48 h 330"/>
                <a:gd name="T4" fmla="*/ 665 w 822"/>
                <a:gd name="T5" fmla="*/ 3 h 330"/>
                <a:gd name="T6" fmla="*/ 665 w 822"/>
                <a:gd name="T7" fmla="*/ 0 h 330"/>
                <a:gd name="T8" fmla="*/ 0 w 822"/>
                <a:gd name="T9" fmla="*/ 45 h 330"/>
                <a:gd name="T10" fmla="*/ 821 w 822"/>
                <a:gd name="T11" fmla="*/ 329 h 330"/>
                <a:gd name="T12" fmla="*/ 821 w 822"/>
                <a:gd name="T13" fmla="*/ 326 h 330"/>
              </a:gdLst>
              <a:ahLst/>
              <a:cxnLst>
                <a:cxn ang="0">
                  <a:pos x="T0" y="T1"/>
                </a:cxn>
                <a:cxn ang="0">
                  <a:pos x="T2" y="T3"/>
                </a:cxn>
                <a:cxn ang="0">
                  <a:pos x="T4" y="T5"/>
                </a:cxn>
                <a:cxn ang="0">
                  <a:pos x="T6" y="T7"/>
                </a:cxn>
                <a:cxn ang="0">
                  <a:pos x="T8" y="T9"/>
                </a:cxn>
                <a:cxn ang="0">
                  <a:pos x="T10" y="T11"/>
                </a:cxn>
                <a:cxn ang="0">
                  <a:pos x="T12" y="T13"/>
                </a:cxn>
              </a:cxnLst>
              <a:rect l="0" t="0" r="r" b="b"/>
              <a:pathLst>
                <a:path w="822" h="330">
                  <a:moveTo>
                    <a:pt x="821" y="326"/>
                  </a:moveTo>
                  <a:lnTo>
                    <a:pt x="21" y="48"/>
                  </a:lnTo>
                  <a:lnTo>
                    <a:pt x="665" y="3"/>
                  </a:lnTo>
                  <a:lnTo>
                    <a:pt x="665" y="0"/>
                  </a:lnTo>
                  <a:lnTo>
                    <a:pt x="0" y="45"/>
                  </a:lnTo>
                  <a:lnTo>
                    <a:pt x="821" y="329"/>
                  </a:lnTo>
                  <a:lnTo>
                    <a:pt x="821" y="32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7" name="Freeform 69"/>
            <p:cNvSpPr>
              <a:spLocks noChangeArrowheads="1"/>
            </p:cNvSpPr>
            <p:nvPr/>
          </p:nvSpPr>
          <p:spPr bwMode="auto">
            <a:xfrm>
              <a:off x="8053388" y="1301750"/>
              <a:ext cx="295275" cy="119063"/>
            </a:xfrm>
            <a:custGeom>
              <a:avLst/>
              <a:gdLst>
                <a:gd name="T0" fmla="*/ 821 w 822"/>
                <a:gd name="T1" fmla="*/ 326 h 330"/>
                <a:gd name="T2" fmla="*/ 21 w 822"/>
                <a:gd name="T3" fmla="*/ 48 h 330"/>
                <a:gd name="T4" fmla="*/ 665 w 822"/>
                <a:gd name="T5" fmla="*/ 3 h 330"/>
                <a:gd name="T6" fmla="*/ 665 w 822"/>
                <a:gd name="T7" fmla="*/ 0 h 330"/>
                <a:gd name="T8" fmla="*/ 0 w 822"/>
                <a:gd name="T9" fmla="*/ 45 h 330"/>
                <a:gd name="T10" fmla="*/ 821 w 822"/>
                <a:gd name="T11" fmla="*/ 329 h 330"/>
                <a:gd name="T12" fmla="*/ 821 w 822"/>
                <a:gd name="T13" fmla="*/ 326 h 330"/>
              </a:gdLst>
              <a:ahLst/>
              <a:cxnLst>
                <a:cxn ang="0">
                  <a:pos x="T0" y="T1"/>
                </a:cxn>
                <a:cxn ang="0">
                  <a:pos x="T2" y="T3"/>
                </a:cxn>
                <a:cxn ang="0">
                  <a:pos x="T4" y="T5"/>
                </a:cxn>
                <a:cxn ang="0">
                  <a:pos x="T6" y="T7"/>
                </a:cxn>
                <a:cxn ang="0">
                  <a:pos x="T8" y="T9"/>
                </a:cxn>
                <a:cxn ang="0">
                  <a:pos x="T10" y="T11"/>
                </a:cxn>
                <a:cxn ang="0">
                  <a:pos x="T12" y="T13"/>
                </a:cxn>
              </a:cxnLst>
              <a:rect l="0" t="0" r="r" b="b"/>
              <a:pathLst>
                <a:path w="822" h="330">
                  <a:moveTo>
                    <a:pt x="821" y="326"/>
                  </a:moveTo>
                  <a:lnTo>
                    <a:pt x="21" y="48"/>
                  </a:lnTo>
                  <a:lnTo>
                    <a:pt x="665" y="3"/>
                  </a:lnTo>
                  <a:lnTo>
                    <a:pt x="665" y="0"/>
                  </a:lnTo>
                  <a:lnTo>
                    <a:pt x="0" y="45"/>
                  </a:lnTo>
                  <a:lnTo>
                    <a:pt x="821" y="329"/>
                  </a:lnTo>
                  <a:lnTo>
                    <a:pt x="821" y="326"/>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8" name="Freeform 70"/>
            <p:cNvSpPr>
              <a:spLocks noChangeArrowheads="1"/>
            </p:cNvSpPr>
            <p:nvPr/>
          </p:nvSpPr>
          <p:spPr bwMode="auto">
            <a:xfrm>
              <a:off x="7943851" y="1143000"/>
              <a:ext cx="225425" cy="346075"/>
            </a:xfrm>
            <a:custGeom>
              <a:avLst/>
              <a:gdLst>
                <a:gd name="T0" fmla="*/ 263 w 624"/>
                <a:gd name="T1" fmla="*/ 782 h 963"/>
                <a:gd name="T2" fmla="*/ 263 w 624"/>
                <a:gd name="T3" fmla="*/ 785 h 963"/>
                <a:gd name="T4" fmla="*/ 623 w 624"/>
                <a:gd name="T5" fmla="*/ 962 h 963"/>
                <a:gd name="T6" fmla="*/ 317 w 624"/>
                <a:gd name="T7" fmla="*/ 483 h 963"/>
                <a:gd name="T8" fmla="*/ 179 w 624"/>
                <a:gd name="T9" fmla="*/ 0 h 963"/>
                <a:gd name="T10" fmla="*/ 0 w 624"/>
                <a:gd name="T11" fmla="*/ 447 h 963"/>
                <a:gd name="T12" fmla="*/ 263 w 624"/>
                <a:gd name="T13" fmla="*/ 785 h 963"/>
                <a:gd name="T14" fmla="*/ 263 w 624"/>
                <a:gd name="T15" fmla="*/ 785 h 963"/>
                <a:gd name="T16" fmla="*/ 263 w 624"/>
                <a:gd name="T17" fmla="*/ 782 h 963"/>
                <a:gd name="T18" fmla="*/ 266 w 624"/>
                <a:gd name="T19" fmla="*/ 782 h 963"/>
                <a:gd name="T20" fmla="*/ 6 w 624"/>
                <a:gd name="T21" fmla="*/ 447 h 963"/>
                <a:gd name="T22" fmla="*/ 179 w 624"/>
                <a:gd name="T23" fmla="*/ 15 h 963"/>
                <a:gd name="T24" fmla="*/ 314 w 624"/>
                <a:gd name="T25" fmla="*/ 486 h 963"/>
                <a:gd name="T26" fmla="*/ 611 w 624"/>
                <a:gd name="T27" fmla="*/ 953 h 963"/>
                <a:gd name="T28" fmla="*/ 266 w 624"/>
                <a:gd name="T29" fmla="*/ 782 h 963"/>
                <a:gd name="T30" fmla="*/ 263 w 624"/>
                <a:gd name="T31" fmla="*/ 782 h 963"/>
                <a:gd name="T32" fmla="*/ 266 w 624"/>
                <a:gd name="T33" fmla="*/ 782 h 963"/>
                <a:gd name="T34" fmla="*/ 263 w 624"/>
                <a:gd name="T35" fmla="*/ 782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963">
                  <a:moveTo>
                    <a:pt x="263" y="782"/>
                  </a:moveTo>
                  <a:lnTo>
                    <a:pt x="263" y="785"/>
                  </a:lnTo>
                  <a:lnTo>
                    <a:pt x="623" y="962"/>
                  </a:lnTo>
                  <a:lnTo>
                    <a:pt x="317" y="483"/>
                  </a:lnTo>
                  <a:lnTo>
                    <a:pt x="179" y="0"/>
                  </a:lnTo>
                  <a:lnTo>
                    <a:pt x="0" y="447"/>
                  </a:lnTo>
                  <a:lnTo>
                    <a:pt x="263" y="785"/>
                  </a:lnTo>
                  <a:lnTo>
                    <a:pt x="263" y="785"/>
                  </a:lnTo>
                  <a:lnTo>
                    <a:pt x="263" y="782"/>
                  </a:lnTo>
                  <a:lnTo>
                    <a:pt x="266" y="782"/>
                  </a:lnTo>
                  <a:lnTo>
                    <a:pt x="6" y="447"/>
                  </a:lnTo>
                  <a:lnTo>
                    <a:pt x="179" y="15"/>
                  </a:lnTo>
                  <a:lnTo>
                    <a:pt x="314" y="486"/>
                  </a:lnTo>
                  <a:lnTo>
                    <a:pt x="611" y="953"/>
                  </a:lnTo>
                  <a:lnTo>
                    <a:pt x="266" y="782"/>
                  </a:lnTo>
                  <a:lnTo>
                    <a:pt x="263" y="782"/>
                  </a:lnTo>
                  <a:lnTo>
                    <a:pt x="266" y="782"/>
                  </a:lnTo>
                  <a:lnTo>
                    <a:pt x="263" y="78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9" name="Freeform 71"/>
            <p:cNvSpPr>
              <a:spLocks noChangeArrowheads="1"/>
            </p:cNvSpPr>
            <p:nvPr/>
          </p:nvSpPr>
          <p:spPr bwMode="auto">
            <a:xfrm>
              <a:off x="7943851" y="1143000"/>
              <a:ext cx="225425" cy="346075"/>
            </a:xfrm>
            <a:custGeom>
              <a:avLst/>
              <a:gdLst>
                <a:gd name="T0" fmla="*/ 263 w 624"/>
                <a:gd name="T1" fmla="*/ 782 h 963"/>
                <a:gd name="T2" fmla="*/ 263 w 624"/>
                <a:gd name="T3" fmla="*/ 785 h 963"/>
                <a:gd name="T4" fmla="*/ 623 w 624"/>
                <a:gd name="T5" fmla="*/ 962 h 963"/>
                <a:gd name="T6" fmla="*/ 317 w 624"/>
                <a:gd name="T7" fmla="*/ 483 h 963"/>
                <a:gd name="T8" fmla="*/ 179 w 624"/>
                <a:gd name="T9" fmla="*/ 0 h 963"/>
                <a:gd name="T10" fmla="*/ 0 w 624"/>
                <a:gd name="T11" fmla="*/ 447 h 963"/>
                <a:gd name="T12" fmla="*/ 263 w 624"/>
                <a:gd name="T13" fmla="*/ 785 h 963"/>
                <a:gd name="T14" fmla="*/ 263 w 624"/>
                <a:gd name="T15" fmla="*/ 785 h 963"/>
                <a:gd name="T16" fmla="*/ 263 w 624"/>
                <a:gd name="T17" fmla="*/ 782 h 963"/>
                <a:gd name="T18" fmla="*/ 266 w 624"/>
                <a:gd name="T19" fmla="*/ 782 h 963"/>
                <a:gd name="T20" fmla="*/ 6 w 624"/>
                <a:gd name="T21" fmla="*/ 447 h 963"/>
                <a:gd name="T22" fmla="*/ 179 w 624"/>
                <a:gd name="T23" fmla="*/ 15 h 963"/>
                <a:gd name="T24" fmla="*/ 314 w 624"/>
                <a:gd name="T25" fmla="*/ 486 h 963"/>
                <a:gd name="T26" fmla="*/ 611 w 624"/>
                <a:gd name="T27" fmla="*/ 953 h 963"/>
                <a:gd name="T28" fmla="*/ 266 w 624"/>
                <a:gd name="T29" fmla="*/ 782 h 963"/>
                <a:gd name="T30" fmla="*/ 263 w 624"/>
                <a:gd name="T31" fmla="*/ 782 h 963"/>
                <a:gd name="T32" fmla="*/ 266 w 624"/>
                <a:gd name="T33" fmla="*/ 782 h 963"/>
                <a:gd name="T34" fmla="*/ 263 w 624"/>
                <a:gd name="T35" fmla="*/ 782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963">
                  <a:moveTo>
                    <a:pt x="263" y="782"/>
                  </a:moveTo>
                  <a:lnTo>
                    <a:pt x="263" y="785"/>
                  </a:lnTo>
                  <a:lnTo>
                    <a:pt x="623" y="962"/>
                  </a:lnTo>
                  <a:lnTo>
                    <a:pt x="317" y="483"/>
                  </a:lnTo>
                  <a:lnTo>
                    <a:pt x="179" y="0"/>
                  </a:lnTo>
                  <a:lnTo>
                    <a:pt x="0" y="447"/>
                  </a:lnTo>
                  <a:lnTo>
                    <a:pt x="263" y="785"/>
                  </a:lnTo>
                  <a:lnTo>
                    <a:pt x="263" y="785"/>
                  </a:lnTo>
                  <a:lnTo>
                    <a:pt x="263" y="782"/>
                  </a:lnTo>
                  <a:lnTo>
                    <a:pt x="266" y="782"/>
                  </a:lnTo>
                  <a:lnTo>
                    <a:pt x="6" y="447"/>
                  </a:lnTo>
                  <a:lnTo>
                    <a:pt x="179" y="15"/>
                  </a:lnTo>
                  <a:lnTo>
                    <a:pt x="314" y="486"/>
                  </a:lnTo>
                  <a:lnTo>
                    <a:pt x="611" y="953"/>
                  </a:lnTo>
                  <a:lnTo>
                    <a:pt x="266" y="782"/>
                  </a:lnTo>
                  <a:lnTo>
                    <a:pt x="263" y="782"/>
                  </a:lnTo>
                  <a:lnTo>
                    <a:pt x="266" y="782"/>
                  </a:lnTo>
                  <a:lnTo>
                    <a:pt x="263" y="782"/>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0" name="Freeform 72"/>
            <p:cNvSpPr>
              <a:spLocks noChangeArrowheads="1"/>
            </p:cNvSpPr>
            <p:nvPr/>
          </p:nvSpPr>
          <p:spPr bwMode="auto">
            <a:xfrm>
              <a:off x="8094663" y="1679574"/>
              <a:ext cx="39687" cy="214313"/>
            </a:xfrm>
            <a:custGeom>
              <a:avLst/>
              <a:gdLst>
                <a:gd name="T0" fmla="*/ 105 w 109"/>
                <a:gd name="T1" fmla="*/ 0 h 597"/>
                <a:gd name="T2" fmla="*/ 0 w 109"/>
                <a:gd name="T3" fmla="*/ 596 h 597"/>
                <a:gd name="T4" fmla="*/ 6 w 109"/>
                <a:gd name="T5" fmla="*/ 596 h 597"/>
                <a:gd name="T6" fmla="*/ 108 w 109"/>
                <a:gd name="T7" fmla="*/ 0 h 597"/>
                <a:gd name="T8" fmla="*/ 105 w 109"/>
                <a:gd name="T9" fmla="*/ 0 h 597"/>
              </a:gdLst>
              <a:ahLst/>
              <a:cxnLst>
                <a:cxn ang="0">
                  <a:pos x="T0" y="T1"/>
                </a:cxn>
                <a:cxn ang="0">
                  <a:pos x="T2" y="T3"/>
                </a:cxn>
                <a:cxn ang="0">
                  <a:pos x="T4" y="T5"/>
                </a:cxn>
                <a:cxn ang="0">
                  <a:pos x="T6" y="T7"/>
                </a:cxn>
                <a:cxn ang="0">
                  <a:pos x="T8" y="T9"/>
                </a:cxn>
              </a:cxnLst>
              <a:rect l="0" t="0" r="r" b="b"/>
              <a:pathLst>
                <a:path w="109" h="597">
                  <a:moveTo>
                    <a:pt x="105" y="0"/>
                  </a:moveTo>
                  <a:lnTo>
                    <a:pt x="0" y="596"/>
                  </a:lnTo>
                  <a:lnTo>
                    <a:pt x="6" y="596"/>
                  </a:lnTo>
                  <a:lnTo>
                    <a:pt x="108" y="0"/>
                  </a:lnTo>
                  <a:lnTo>
                    <a:pt x="105"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1" name="Freeform 73"/>
            <p:cNvSpPr>
              <a:spLocks noChangeArrowheads="1"/>
            </p:cNvSpPr>
            <p:nvPr/>
          </p:nvSpPr>
          <p:spPr bwMode="auto">
            <a:xfrm>
              <a:off x="8094663" y="1679574"/>
              <a:ext cx="39687" cy="214313"/>
            </a:xfrm>
            <a:custGeom>
              <a:avLst/>
              <a:gdLst>
                <a:gd name="T0" fmla="*/ 105 w 109"/>
                <a:gd name="T1" fmla="*/ 0 h 597"/>
                <a:gd name="T2" fmla="*/ 0 w 109"/>
                <a:gd name="T3" fmla="*/ 596 h 597"/>
                <a:gd name="T4" fmla="*/ 6 w 109"/>
                <a:gd name="T5" fmla="*/ 596 h 597"/>
                <a:gd name="T6" fmla="*/ 108 w 109"/>
                <a:gd name="T7" fmla="*/ 0 h 597"/>
              </a:gdLst>
              <a:ahLst/>
              <a:cxnLst>
                <a:cxn ang="0">
                  <a:pos x="T0" y="T1"/>
                </a:cxn>
                <a:cxn ang="0">
                  <a:pos x="T2" y="T3"/>
                </a:cxn>
                <a:cxn ang="0">
                  <a:pos x="T4" y="T5"/>
                </a:cxn>
                <a:cxn ang="0">
                  <a:pos x="T6" y="T7"/>
                </a:cxn>
              </a:cxnLst>
              <a:rect l="0" t="0" r="r" b="b"/>
              <a:pathLst>
                <a:path w="109" h="597">
                  <a:moveTo>
                    <a:pt x="105" y="0"/>
                  </a:moveTo>
                  <a:lnTo>
                    <a:pt x="0" y="596"/>
                  </a:lnTo>
                  <a:lnTo>
                    <a:pt x="6" y="596"/>
                  </a:lnTo>
                  <a:lnTo>
                    <a:pt x="10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2" name="Freeform 74"/>
            <p:cNvSpPr>
              <a:spLocks noChangeArrowheads="1"/>
            </p:cNvSpPr>
            <p:nvPr/>
          </p:nvSpPr>
          <p:spPr bwMode="auto">
            <a:xfrm>
              <a:off x="7943850" y="1303338"/>
              <a:ext cx="112713" cy="15875"/>
            </a:xfrm>
            <a:custGeom>
              <a:avLst/>
              <a:gdLst>
                <a:gd name="T0" fmla="*/ 314 w 315"/>
                <a:gd name="T1" fmla="*/ 39 h 43"/>
                <a:gd name="T2" fmla="*/ 0 w 315"/>
                <a:gd name="T3" fmla="*/ 0 h 43"/>
                <a:gd name="T4" fmla="*/ 0 w 315"/>
                <a:gd name="T5" fmla="*/ 6 h 43"/>
                <a:gd name="T6" fmla="*/ 314 w 315"/>
                <a:gd name="T7" fmla="*/ 42 h 43"/>
                <a:gd name="T8" fmla="*/ 314 w 315"/>
                <a:gd name="T9" fmla="*/ 39 h 43"/>
              </a:gdLst>
              <a:ahLst/>
              <a:cxnLst>
                <a:cxn ang="0">
                  <a:pos x="T0" y="T1"/>
                </a:cxn>
                <a:cxn ang="0">
                  <a:pos x="T2" y="T3"/>
                </a:cxn>
                <a:cxn ang="0">
                  <a:pos x="T4" y="T5"/>
                </a:cxn>
                <a:cxn ang="0">
                  <a:pos x="T6" y="T7"/>
                </a:cxn>
                <a:cxn ang="0">
                  <a:pos x="T8" y="T9"/>
                </a:cxn>
              </a:cxnLst>
              <a:rect l="0" t="0" r="r" b="b"/>
              <a:pathLst>
                <a:path w="315" h="43">
                  <a:moveTo>
                    <a:pt x="314" y="39"/>
                  </a:moveTo>
                  <a:lnTo>
                    <a:pt x="0" y="0"/>
                  </a:lnTo>
                  <a:lnTo>
                    <a:pt x="0" y="6"/>
                  </a:lnTo>
                  <a:lnTo>
                    <a:pt x="314" y="42"/>
                  </a:lnTo>
                  <a:lnTo>
                    <a:pt x="314" y="3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3" name="Freeform 75"/>
            <p:cNvSpPr>
              <a:spLocks noChangeArrowheads="1"/>
            </p:cNvSpPr>
            <p:nvPr/>
          </p:nvSpPr>
          <p:spPr bwMode="auto">
            <a:xfrm>
              <a:off x="7943850" y="1303338"/>
              <a:ext cx="112713" cy="15875"/>
            </a:xfrm>
            <a:custGeom>
              <a:avLst/>
              <a:gdLst>
                <a:gd name="T0" fmla="*/ 314 w 315"/>
                <a:gd name="T1" fmla="*/ 39 h 43"/>
                <a:gd name="T2" fmla="*/ 0 w 315"/>
                <a:gd name="T3" fmla="*/ 0 h 43"/>
                <a:gd name="T4" fmla="*/ 0 w 315"/>
                <a:gd name="T5" fmla="*/ 6 h 43"/>
                <a:gd name="T6" fmla="*/ 314 w 315"/>
                <a:gd name="T7" fmla="*/ 42 h 43"/>
                <a:gd name="T8" fmla="*/ 314 w 315"/>
                <a:gd name="T9" fmla="*/ 39 h 43"/>
              </a:gdLst>
              <a:ahLst/>
              <a:cxnLst>
                <a:cxn ang="0">
                  <a:pos x="T0" y="T1"/>
                </a:cxn>
                <a:cxn ang="0">
                  <a:pos x="T2" y="T3"/>
                </a:cxn>
                <a:cxn ang="0">
                  <a:pos x="T4" y="T5"/>
                </a:cxn>
                <a:cxn ang="0">
                  <a:pos x="T6" y="T7"/>
                </a:cxn>
                <a:cxn ang="0">
                  <a:pos x="T8" y="T9"/>
                </a:cxn>
              </a:cxnLst>
              <a:rect l="0" t="0" r="r" b="b"/>
              <a:pathLst>
                <a:path w="315" h="43">
                  <a:moveTo>
                    <a:pt x="314" y="39"/>
                  </a:moveTo>
                  <a:lnTo>
                    <a:pt x="0" y="0"/>
                  </a:lnTo>
                  <a:lnTo>
                    <a:pt x="0" y="6"/>
                  </a:lnTo>
                  <a:lnTo>
                    <a:pt x="314" y="42"/>
                  </a:lnTo>
                  <a:lnTo>
                    <a:pt x="314" y="39"/>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4" name="Freeform 76"/>
            <p:cNvSpPr>
              <a:spLocks noChangeArrowheads="1"/>
            </p:cNvSpPr>
            <p:nvPr/>
          </p:nvSpPr>
          <p:spPr bwMode="auto">
            <a:xfrm>
              <a:off x="7878764" y="1425575"/>
              <a:ext cx="290512" cy="255588"/>
            </a:xfrm>
            <a:custGeom>
              <a:avLst/>
              <a:gdLst>
                <a:gd name="T0" fmla="*/ 443 w 807"/>
                <a:gd name="T1" fmla="*/ 0 h 709"/>
                <a:gd name="T2" fmla="*/ 0 w 807"/>
                <a:gd name="T3" fmla="*/ 90 h 709"/>
                <a:gd name="T4" fmla="*/ 177 w 807"/>
                <a:gd name="T5" fmla="*/ 315 h 709"/>
                <a:gd name="T6" fmla="*/ 791 w 807"/>
                <a:gd name="T7" fmla="*/ 180 h 709"/>
                <a:gd name="T8" fmla="*/ 413 w 807"/>
                <a:gd name="T9" fmla="*/ 549 h 709"/>
                <a:gd name="T10" fmla="*/ 707 w 807"/>
                <a:gd name="T11" fmla="*/ 708 h 709"/>
                <a:gd name="T12" fmla="*/ 800 w 807"/>
                <a:gd name="T13" fmla="*/ 177 h 709"/>
                <a:gd name="T14" fmla="*/ 797 w 807"/>
                <a:gd name="T15" fmla="*/ 177 h 709"/>
                <a:gd name="T16" fmla="*/ 704 w 807"/>
                <a:gd name="T17" fmla="*/ 702 h 709"/>
                <a:gd name="T18" fmla="*/ 420 w 807"/>
                <a:gd name="T19" fmla="*/ 549 h 709"/>
                <a:gd name="T20" fmla="*/ 806 w 807"/>
                <a:gd name="T21" fmla="*/ 174 h 709"/>
                <a:gd name="T22" fmla="*/ 177 w 807"/>
                <a:gd name="T23" fmla="*/ 312 h 709"/>
                <a:gd name="T24" fmla="*/ 6 w 807"/>
                <a:gd name="T25" fmla="*/ 90 h 709"/>
                <a:gd name="T26" fmla="*/ 446 w 807"/>
                <a:gd name="T27" fmla="*/ 3 h 709"/>
                <a:gd name="T28" fmla="*/ 443 w 807"/>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7" h="709">
                  <a:moveTo>
                    <a:pt x="443" y="0"/>
                  </a:moveTo>
                  <a:lnTo>
                    <a:pt x="0" y="90"/>
                  </a:lnTo>
                  <a:lnTo>
                    <a:pt x="177" y="315"/>
                  </a:lnTo>
                  <a:lnTo>
                    <a:pt x="791" y="180"/>
                  </a:lnTo>
                  <a:lnTo>
                    <a:pt x="413" y="549"/>
                  </a:lnTo>
                  <a:lnTo>
                    <a:pt x="707" y="708"/>
                  </a:lnTo>
                  <a:lnTo>
                    <a:pt x="800" y="177"/>
                  </a:lnTo>
                  <a:lnTo>
                    <a:pt x="797" y="177"/>
                  </a:lnTo>
                  <a:lnTo>
                    <a:pt x="704" y="702"/>
                  </a:lnTo>
                  <a:lnTo>
                    <a:pt x="420" y="549"/>
                  </a:lnTo>
                  <a:lnTo>
                    <a:pt x="806" y="174"/>
                  </a:lnTo>
                  <a:lnTo>
                    <a:pt x="177" y="312"/>
                  </a:lnTo>
                  <a:lnTo>
                    <a:pt x="6" y="90"/>
                  </a:lnTo>
                  <a:lnTo>
                    <a:pt x="446" y="3"/>
                  </a:lnTo>
                  <a:lnTo>
                    <a:pt x="443"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5" name="Freeform 77"/>
            <p:cNvSpPr>
              <a:spLocks noChangeArrowheads="1"/>
            </p:cNvSpPr>
            <p:nvPr/>
          </p:nvSpPr>
          <p:spPr bwMode="auto">
            <a:xfrm>
              <a:off x="7878764" y="1425575"/>
              <a:ext cx="290512" cy="255588"/>
            </a:xfrm>
            <a:custGeom>
              <a:avLst/>
              <a:gdLst>
                <a:gd name="T0" fmla="*/ 443 w 807"/>
                <a:gd name="T1" fmla="*/ 0 h 709"/>
                <a:gd name="T2" fmla="*/ 0 w 807"/>
                <a:gd name="T3" fmla="*/ 90 h 709"/>
                <a:gd name="T4" fmla="*/ 177 w 807"/>
                <a:gd name="T5" fmla="*/ 315 h 709"/>
                <a:gd name="T6" fmla="*/ 791 w 807"/>
                <a:gd name="T7" fmla="*/ 180 h 709"/>
                <a:gd name="T8" fmla="*/ 413 w 807"/>
                <a:gd name="T9" fmla="*/ 549 h 709"/>
                <a:gd name="T10" fmla="*/ 707 w 807"/>
                <a:gd name="T11" fmla="*/ 708 h 709"/>
                <a:gd name="T12" fmla="*/ 800 w 807"/>
                <a:gd name="T13" fmla="*/ 177 h 709"/>
                <a:gd name="T14" fmla="*/ 797 w 807"/>
                <a:gd name="T15" fmla="*/ 177 h 709"/>
                <a:gd name="T16" fmla="*/ 704 w 807"/>
                <a:gd name="T17" fmla="*/ 702 h 709"/>
                <a:gd name="T18" fmla="*/ 420 w 807"/>
                <a:gd name="T19" fmla="*/ 549 h 709"/>
                <a:gd name="T20" fmla="*/ 806 w 807"/>
                <a:gd name="T21" fmla="*/ 174 h 709"/>
                <a:gd name="T22" fmla="*/ 177 w 807"/>
                <a:gd name="T23" fmla="*/ 312 h 709"/>
                <a:gd name="T24" fmla="*/ 6 w 807"/>
                <a:gd name="T25" fmla="*/ 90 h 709"/>
                <a:gd name="T26" fmla="*/ 446 w 807"/>
                <a:gd name="T27" fmla="*/ 3 h 709"/>
                <a:gd name="T28" fmla="*/ 443 w 807"/>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7" h="709">
                  <a:moveTo>
                    <a:pt x="443" y="0"/>
                  </a:moveTo>
                  <a:lnTo>
                    <a:pt x="0" y="90"/>
                  </a:lnTo>
                  <a:lnTo>
                    <a:pt x="177" y="315"/>
                  </a:lnTo>
                  <a:lnTo>
                    <a:pt x="791" y="180"/>
                  </a:lnTo>
                  <a:lnTo>
                    <a:pt x="413" y="549"/>
                  </a:lnTo>
                  <a:lnTo>
                    <a:pt x="707" y="708"/>
                  </a:lnTo>
                  <a:lnTo>
                    <a:pt x="800" y="177"/>
                  </a:lnTo>
                  <a:lnTo>
                    <a:pt x="797" y="177"/>
                  </a:lnTo>
                  <a:lnTo>
                    <a:pt x="704" y="702"/>
                  </a:lnTo>
                  <a:lnTo>
                    <a:pt x="420" y="549"/>
                  </a:lnTo>
                  <a:lnTo>
                    <a:pt x="806" y="174"/>
                  </a:lnTo>
                  <a:lnTo>
                    <a:pt x="177" y="312"/>
                  </a:lnTo>
                  <a:lnTo>
                    <a:pt x="6" y="90"/>
                  </a:lnTo>
                  <a:lnTo>
                    <a:pt x="446" y="3"/>
                  </a:lnTo>
                  <a:lnTo>
                    <a:pt x="44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6" name="Freeform 78"/>
            <p:cNvSpPr>
              <a:spLocks noChangeArrowheads="1"/>
            </p:cNvSpPr>
            <p:nvPr/>
          </p:nvSpPr>
          <p:spPr bwMode="auto">
            <a:xfrm>
              <a:off x="7745412" y="1622425"/>
              <a:ext cx="390526" cy="249238"/>
            </a:xfrm>
            <a:custGeom>
              <a:avLst/>
              <a:gdLst>
                <a:gd name="T0" fmla="*/ 60 w 1083"/>
                <a:gd name="T1" fmla="*/ 141 h 693"/>
                <a:gd name="T2" fmla="*/ 306 w 1083"/>
                <a:gd name="T3" fmla="*/ 233 h 693"/>
                <a:gd name="T4" fmla="*/ 0 w 1083"/>
                <a:gd name="T5" fmla="*/ 446 h 693"/>
                <a:gd name="T6" fmla="*/ 459 w 1083"/>
                <a:gd name="T7" fmla="*/ 437 h 693"/>
                <a:gd name="T8" fmla="*/ 1067 w 1083"/>
                <a:gd name="T9" fmla="*/ 162 h 693"/>
                <a:gd name="T10" fmla="*/ 600 w 1083"/>
                <a:gd name="T11" fmla="*/ 683 h 693"/>
                <a:gd name="T12" fmla="*/ 462 w 1083"/>
                <a:gd name="T13" fmla="*/ 434 h 693"/>
                <a:gd name="T14" fmla="*/ 789 w 1083"/>
                <a:gd name="T15" fmla="*/ 3 h 693"/>
                <a:gd name="T16" fmla="*/ 786 w 1083"/>
                <a:gd name="T17" fmla="*/ 0 h 693"/>
                <a:gd name="T18" fmla="*/ 456 w 1083"/>
                <a:gd name="T19" fmla="*/ 434 h 693"/>
                <a:gd name="T20" fmla="*/ 600 w 1083"/>
                <a:gd name="T21" fmla="*/ 692 h 693"/>
                <a:gd name="T22" fmla="*/ 1082 w 1083"/>
                <a:gd name="T23" fmla="*/ 150 h 693"/>
                <a:gd name="T24" fmla="*/ 459 w 1083"/>
                <a:gd name="T25" fmla="*/ 434 h 693"/>
                <a:gd name="T26" fmla="*/ 15 w 1083"/>
                <a:gd name="T27" fmla="*/ 443 h 693"/>
                <a:gd name="T28" fmla="*/ 315 w 1083"/>
                <a:gd name="T29" fmla="*/ 233 h 693"/>
                <a:gd name="T30" fmla="*/ 63 w 1083"/>
                <a:gd name="T31" fmla="*/ 135 h 693"/>
                <a:gd name="T32" fmla="*/ 60 w 1083"/>
                <a:gd name="T33" fmla="*/ 141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3" h="693">
                  <a:moveTo>
                    <a:pt x="60" y="141"/>
                  </a:moveTo>
                  <a:lnTo>
                    <a:pt x="306" y="233"/>
                  </a:lnTo>
                  <a:lnTo>
                    <a:pt x="0" y="446"/>
                  </a:lnTo>
                  <a:lnTo>
                    <a:pt x="459" y="437"/>
                  </a:lnTo>
                  <a:lnTo>
                    <a:pt x="1067" y="162"/>
                  </a:lnTo>
                  <a:lnTo>
                    <a:pt x="600" y="683"/>
                  </a:lnTo>
                  <a:lnTo>
                    <a:pt x="462" y="434"/>
                  </a:lnTo>
                  <a:lnTo>
                    <a:pt x="789" y="3"/>
                  </a:lnTo>
                  <a:lnTo>
                    <a:pt x="786" y="0"/>
                  </a:lnTo>
                  <a:lnTo>
                    <a:pt x="456" y="434"/>
                  </a:lnTo>
                  <a:lnTo>
                    <a:pt x="600" y="692"/>
                  </a:lnTo>
                  <a:lnTo>
                    <a:pt x="1082" y="150"/>
                  </a:lnTo>
                  <a:lnTo>
                    <a:pt x="459" y="434"/>
                  </a:lnTo>
                  <a:lnTo>
                    <a:pt x="15" y="443"/>
                  </a:lnTo>
                  <a:lnTo>
                    <a:pt x="315" y="233"/>
                  </a:lnTo>
                  <a:lnTo>
                    <a:pt x="63" y="135"/>
                  </a:lnTo>
                  <a:lnTo>
                    <a:pt x="60" y="14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7" name="Freeform 79"/>
            <p:cNvSpPr>
              <a:spLocks noChangeArrowheads="1"/>
            </p:cNvSpPr>
            <p:nvPr/>
          </p:nvSpPr>
          <p:spPr bwMode="auto">
            <a:xfrm>
              <a:off x="7750175" y="1939925"/>
              <a:ext cx="323850" cy="265112"/>
            </a:xfrm>
            <a:custGeom>
              <a:avLst/>
              <a:gdLst>
                <a:gd name="T0" fmla="*/ 0 w 900"/>
                <a:gd name="T1" fmla="*/ 6 h 735"/>
                <a:gd name="T2" fmla="*/ 525 w 900"/>
                <a:gd name="T3" fmla="*/ 150 h 735"/>
                <a:gd name="T4" fmla="*/ 330 w 900"/>
                <a:gd name="T5" fmla="*/ 377 h 735"/>
                <a:gd name="T6" fmla="*/ 897 w 900"/>
                <a:gd name="T7" fmla="*/ 734 h 735"/>
                <a:gd name="T8" fmla="*/ 899 w 900"/>
                <a:gd name="T9" fmla="*/ 731 h 735"/>
                <a:gd name="T10" fmla="*/ 339 w 900"/>
                <a:gd name="T11" fmla="*/ 377 h 735"/>
                <a:gd name="T12" fmla="*/ 531 w 900"/>
                <a:gd name="T13" fmla="*/ 147 h 735"/>
                <a:gd name="T14" fmla="*/ 0 w 900"/>
                <a:gd name="T15" fmla="*/ 0 h 735"/>
                <a:gd name="T16" fmla="*/ 0 w 900"/>
                <a:gd name="T17" fmla="*/ 6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0" h="735">
                  <a:moveTo>
                    <a:pt x="0" y="6"/>
                  </a:moveTo>
                  <a:lnTo>
                    <a:pt x="525" y="150"/>
                  </a:lnTo>
                  <a:lnTo>
                    <a:pt x="330" y="377"/>
                  </a:lnTo>
                  <a:lnTo>
                    <a:pt x="897" y="734"/>
                  </a:lnTo>
                  <a:lnTo>
                    <a:pt x="899" y="731"/>
                  </a:lnTo>
                  <a:lnTo>
                    <a:pt x="339" y="377"/>
                  </a:lnTo>
                  <a:lnTo>
                    <a:pt x="531" y="147"/>
                  </a:lnTo>
                  <a:lnTo>
                    <a:pt x="0" y="0"/>
                  </a:lnTo>
                  <a:lnTo>
                    <a:pt x="0" y="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8" name="Freeform 80"/>
            <p:cNvSpPr>
              <a:spLocks noChangeArrowheads="1"/>
            </p:cNvSpPr>
            <p:nvPr/>
          </p:nvSpPr>
          <p:spPr bwMode="auto">
            <a:xfrm>
              <a:off x="7594599" y="2208212"/>
              <a:ext cx="198438" cy="279400"/>
            </a:xfrm>
            <a:custGeom>
              <a:avLst/>
              <a:gdLst>
                <a:gd name="T0" fmla="*/ 548 w 552"/>
                <a:gd name="T1" fmla="*/ 0 h 774"/>
                <a:gd name="T2" fmla="*/ 3 w 552"/>
                <a:gd name="T3" fmla="*/ 758 h 774"/>
                <a:gd name="T4" fmla="*/ 45 w 552"/>
                <a:gd name="T5" fmla="*/ 0 h 774"/>
                <a:gd name="T6" fmla="*/ 42 w 552"/>
                <a:gd name="T7" fmla="*/ 0 h 774"/>
                <a:gd name="T8" fmla="*/ 0 w 552"/>
                <a:gd name="T9" fmla="*/ 773 h 774"/>
                <a:gd name="T10" fmla="*/ 551 w 552"/>
                <a:gd name="T11" fmla="*/ 0 h 774"/>
                <a:gd name="T12" fmla="*/ 548 w 552"/>
                <a:gd name="T13" fmla="*/ 0 h 774"/>
              </a:gdLst>
              <a:ahLst/>
              <a:cxnLst>
                <a:cxn ang="0">
                  <a:pos x="T0" y="T1"/>
                </a:cxn>
                <a:cxn ang="0">
                  <a:pos x="T2" y="T3"/>
                </a:cxn>
                <a:cxn ang="0">
                  <a:pos x="T4" y="T5"/>
                </a:cxn>
                <a:cxn ang="0">
                  <a:pos x="T6" y="T7"/>
                </a:cxn>
                <a:cxn ang="0">
                  <a:pos x="T8" y="T9"/>
                </a:cxn>
                <a:cxn ang="0">
                  <a:pos x="T10" y="T11"/>
                </a:cxn>
                <a:cxn ang="0">
                  <a:pos x="T12" y="T13"/>
                </a:cxn>
              </a:cxnLst>
              <a:rect l="0" t="0" r="r" b="b"/>
              <a:pathLst>
                <a:path w="552" h="774">
                  <a:moveTo>
                    <a:pt x="548" y="0"/>
                  </a:moveTo>
                  <a:lnTo>
                    <a:pt x="3" y="758"/>
                  </a:lnTo>
                  <a:lnTo>
                    <a:pt x="45" y="0"/>
                  </a:lnTo>
                  <a:lnTo>
                    <a:pt x="42" y="0"/>
                  </a:lnTo>
                  <a:lnTo>
                    <a:pt x="0" y="773"/>
                  </a:lnTo>
                  <a:lnTo>
                    <a:pt x="551" y="0"/>
                  </a:lnTo>
                  <a:lnTo>
                    <a:pt x="548"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9" name="Freeform 81"/>
            <p:cNvSpPr>
              <a:spLocks noChangeArrowheads="1"/>
            </p:cNvSpPr>
            <p:nvPr/>
          </p:nvSpPr>
          <p:spPr bwMode="auto">
            <a:xfrm>
              <a:off x="7466013" y="2581275"/>
              <a:ext cx="204787" cy="266700"/>
            </a:xfrm>
            <a:custGeom>
              <a:avLst/>
              <a:gdLst>
                <a:gd name="T0" fmla="*/ 273 w 571"/>
                <a:gd name="T1" fmla="*/ 731 h 741"/>
                <a:gd name="T2" fmla="*/ 3 w 571"/>
                <a:gd name="T3" fmla="*/ 737 h 741"/>
                <a:gd name="T4" fmla="*/ 219 w 571"/>
                <a:gd name="T5" fmla="*/ 24 h 741"/>
                <a:gd name="T6" fmla="*/ 273 w 571"/>
                <a:gd name="T7" fmla="*/ 740 h 741"/>
                <a:gd name="T8" fmla="*/ 570 w 571"/>
                <a:gd name="T9" fmla="*/ 222 h 741"/>
                <a:gd name="T10" fmla="*/ 564 w 571"/>
                <a:gd name="T11" fmla="*/ 222 h 741"/>
                <a:gd name="T12" fmla="*/ 276 w 571"/>
                <a:gd name="T13" fmla="*/ 725 h 741"/>
                <a:gd name="T14" fmla="*/ 222 w 571"/>
                <a:gd name="T15" fmla="*/ 0 h 741"/>
                <a:gd name="T16" fmla="*/ 0 w 571"/>
                <a:gd name="T17" fmla="*/ 740 h 741"/>
                <a:gd name="T18" fmla="*/ 273 w 571"/>
                <a:gd name="T19" fmla="*/ 734 h 741"/>
                <a:gd name="T20" fmla="*/ 273 w 571"/>
                <a:gd name="T21" fmla="*/ 73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1" h="741">
                  <a:moveTo>
                    <a:pt x="273" y="731"/>
                  </a:moveTo>
                  <a:lnTo>
                    <a:pt x="3" y="737"/>
                  </a:lnTo>
                  <a:lnTo>
                    <a:pt x="219" y="24"/>
                  </a:lnTo>
                  <a:lnTo>
                    <a:pt x="273" y="740"/>
                  </a:lnTo>
                  <a:lnTo>
                    <a:pt x="570" y="222"/>
                  </a:lnTo>
                  <a:lnTo>
                    <a:pt x="564" y="222"/>
                  </a:lnTo>
                  <a:lnTo>
                    <a:pt x="276" y="725"/>
                  </a:lnTo>
                  <a:lnTo>
                    <a:pt x="222" y="0"/>
                  </a:lnTo>
                  <a:lnTo>
                    <a:pt x="0" y="740"/>
                  </a:lnTo>
                  <a:lnTo>
                    <a:pt x="273" y="734"/>
                  </a:lnTo>
                  <a:lnTo>
                    <a:pt x="273" y="73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0" name="Freeform 82"/>
            <p:cNvSpPr>
              <a:spLocks noChangeArrowheads="1"/>
            </p:cNvSpPr>
            <p:nvPr/>
          </p:nvSpPr>
          <p:spPr bwMode="auto">
            <a:xfrm>
              <a:off x="7502525" y="3325812"/>
              <a:ext cx="128588" cy="133350"/>
            </a:xfrm>
            <a:custGeom>
              <a:avLst/>
              <a:gdLst>
                <a:gd name="T0" fmla="*/ 93 w 358"/>
                <a:gd name="T1" fmla="*/ 3 h 370"/>
                <a:gd name="T2" fmla="*/ 348 w 358"/>
                <a:gd name="T3" fmla="*/ 48 h 370"/>
                <a:gd name="T4" fmla="*/ 0 w 358"/>
                <a:gd name="T5" fmla="*/ 366 h 370"/>
                <a:gd name="T6" fmla="*/ 3 w 358"/>
                <a:gd name="T7" fmla="*/ 369 h 370"/>
                <a:gd name="T8" fmla="*/ 357 w 358"/>
                <a:gd name="T9" fmla="*/ 45 h 370"/>
                <a:gd name="T10" fmla="*/ 93 w 358"/>
                <a:gd name="T11" fmla="*/ 0 h 370"/>
                <a:gd name="T12" fmla="*/ 93 w 358"/>
                <a:gd name="T13" fmla="*/ 3 h 370"/>
              </a:gdLst>
              <a:ahLst/>
              <a:cxnLst>
                <a:cxn ang="0">
                  <a:pos x="T0" y="T1"/>
                </a:cxn>
                <a:cxn ang="0">
                  <a:pos x="T2" y="T3"/>
                </a:cxn>
                <a:cxn ang="0">
                  <a:pos x="T4" y="T5"/>
                </a:cxn>
                <a:cxn ang="0">
                  <a:pos x="T6" y="T7"/>
                </a:cxn>
                <a:cxn ang="0">
                  <a:pos x="T8" y="T9"/>
                </a:cxn>
                <a:cxn ang="0">
                  <a:pos x="T10" y="T11"/>
                </a:cxn>
                <a:cxn ang="0">
                  <a:pos x="T12" y="T13"/>
                </a:cxn>
              </a:cxnLst>
              <a:rect l="0" t="0" r="r" b="b"/>
              <a:pathLst>
                <a:path w="358" h="370">
                  <a:moveTo>
                    <a:pt x="93" y="3"/>
                  </a:moveTo>
                  <a:lnTo>
                    <a:pt x="348" y="48"/>
                  </a:lnTo>
                  <a:lnTo>
                    <a:pt x="0" y="366"/>
                  </a:lnTo>
                  <a:lnTo>
                    <a:pt x="3" y="369"/>
                  </a:lnTo>
                  <a:lnTo>
                    <a:pt x="357" y="45"/>
                  </a:lnTo>
                  <a:lnTo>
                    <a:pt x="93" y="0"/>
                  </a:lnTo>
                  <a:lnTo>
                    <a:pt x="93"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1" name="Freeform 83"/>
            <p:cNvSpPr>
              <a:spLocks noChangeArrowheads="1"/>
            </p:cNvSpPr>
            <p:nvPr/>
          </p:nvSpPr>
          <p:spPr bwMode="auto">
            <a:xfrm>
              <a:off x="7443787" y="2360613"/>
              <a:ext cx="433388" cy="798512"/>
            </a:xfrm>
            <a:custGeom>
              <a:avLst/>
              <a:gdLst>
                <a:gd name="T0" fmla="*/ 6 w 1203"/>
                <a:gd name="T1" fmla="*/ 2217 h 2218"/>
                <a:gd name="T2" fmla="*/ 255 w 1203"/>
                <a:gd name="T3" fmla="*/ 1803 h 2218"/>
                <a:gd name="T4" fmla="*/ 669 w 1203"/>
                <a:gd name="T5" fmla="*/ 1402 h 2218"/>
                <a:gd name="T6" fmla="*/ 630 w 1203"/>
                <a:gd name="T7" fmla="*/ 833 h 2218"/>
                <a:gd name="T8" fmla="*/ 285 w 1203"/>
                <a:gd name="T9" fmla="*/ 623 h 2218"/>
                <a:gd name="T10" fmla="*/ 708 w 1203"/>
                <a:gd name="T11" fmla="*/ 404 h 2218"/>
                <a:gd name="T12" fmla="*/ 429 w 1203"/>
                <a:gd name="T13" fmla="*/ 338 h 2218"/>
                <a:gd name="T14" fmla="*/ 1202 w 1203"/>
                <a:gd name="T15" fmla="*/ 3 h 2218"/>
                <a:gd name="T16" fmla="*/ 1199 w 1203"/>
                <a:gd name="T17" fmla="*/ 0 h 2218"/>
                <a:gd name="T18" fmla="*/ 414 w 1203"/>
                <a:gd name="T19" fmla="*/ 341 h 2218"/>
                <a:gd name="T20" fmla="*/ 696 w 1203"/>
                <a:gd name="T21" fmla="*/ 407 h 2218"/>
                <a:gd name="T22" fmla="*/ 276 w 1203"/>
                <a:gd name="T23" fmla="*/ 623 h 2218"/>
                <a:gd name="T24" fmla="*/ 624 w 1203"/>
                <a:gd name="T25" fmla="*/ 833 h 2218"/>
                <a:gd name="T26" fmla="*/ 663 w 1203"/>
                <a:gd name="T27" fmla="*/ 1402 h 2218"/>
                <a:gd name="T28" fmla="*/ 252 w 1203"/>
                <a:gd name="T29" fmla="*/ 1803 h 2218"/>
                <a:gd name="T30" fmla="*/ 0 w 1203"/>
                <a:gd name="T31" fmla="*/ 2217 h 2218"/>
                <a:gd name="T32" fmla="*/ 6 w 1203"/>
                <a:gd name="T33" fmla="*/ 2217 h 2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3" h="2218">
                  <a:moveTo>
                    <a:pt x="6" y="2217"/>
                  </a:moveTo>
                  <a:lnTo>
                    <a:pt x="255" y="1803"/>
                  </a:lnTo>
                  <a:lnTo>
                    <a:pt x="669" y="1402"/>
                  </a:lnTo>
                  <a:lnTo>
                    <a:pt x="630" y="833"/>
                  </a:lnTo>
                  <a:lnTo>
                    <a:pt x="285" y="623"/>
                  </a:lnTo>
                  <a:lnTo>
                    <a:pt x="708" y="404"/>
                  </a:lnTo>
                  <a:lnTo>
                    <a:pt x="429" y="338"/>
                  </a:lnTo>
                  <a:lnTo>
                    <a:pt x="1202" y="3"/>
                  </a:lnTo>
                  <a:lnTo>
                    <a:pt x="1199" y="0"/>
                  </a:lnTo>
                  <a:lnTo>
                    <a:pt x="414" y="341"/>
                  </a:lnTo>
                  <a:lnTo>
                    <a:pt x="696" y="407"/>
                  </a:lnTo>
                  <a:lnTo>
                    <a:pt x="276" y="623"/>
                  </a:lnTo>
                  <a:lnTo>
                    <a:pt x="624" y="833"/>
                  </a:lnTo>
                  <a:lnTo>
                    <a:pt x="663" y="1402"/>
                  </a:lnTo>
                  <a:lnTo>
                    <a:pt x="252" y="1803"/>
                  </a:lnTo>
                  <a:lnTo>
                    <a:pt x="0" y="2217"/>
                  </a:lnTo>
                  <a:lnTo>
                    <a:pt x="6" y="221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2" name="Freeform 84"/>
            <p:cNvSpPr>
              <a:spLocks noChangeArrowheads="1"/>
            </p:cNvSpPr>
            <p:nvPr/>
          </p:nvSpPr>
          <p:spPr bwMode="auto">
            <a:xfrm>
              <a:off x="7418389" y="1204913"/>
              <a:ext cx="1004887" cy="2255836"/>
            </a:xfrm>
            <a:custGeom>
              <a:avLst/>
              <a:gdLst>
                <a:gd name="T0" fmla="*/ 0 w 2790"/>
                <a:gd name="T1" fmla="*/ 5838 h 6267"/>
                <a:gd name="T2" fmla="*/ 332 w 2790"/>
                <a:gd name="T3" fmla="*/ 5894 h 6267"/>
                <a:gd name="T4" fmla="*/ 77 w 2790"/>
                <a:gd name="T5" fmla="*/ 5433 h 6267"/>
                <a:gd name="T6" fmla="*/ 644 w 2790"/>
                <a:gd name="T7" fmla="*/ 5070 h 6267"/>
                <a:gd name="T8" fmla="*/ 407 w 2790"/>
                <a:gd name="T9" fmla="*/ 4558 h 6267"/>
                <a:gd name="T10" fmla="*/ 1177 w 2790"/>
                <a:gd name="T11" fmla="*/ 4216 h 6267"/>
                <a:gd name="T12" fmla="*/ 772 w 2790"/>
                <a:gd name="T13" fmla="*/ 3623 h 6267"/>
                <a:gd name="T14" fmla="*/ 1633 w 2790"/>
                <a:gd name="T15" fmla="*/ 3275 h 6267"/>
                <a:gd name="T16" fmla="*/ 1354 w 2790"/>
                <a:gd name="T17" fmla="*/ 2757 h 6267"/>
                <a:gd name="T18" fmla="*/ 2079 w 2790"/>
                <a:gd name="T19" fmla="*/ 2298 h 6267"/>
                <a:gd name="T20" fmla="*/ 1510 w 2790"/>
                <a:gd name="T21" fmla="*/ 1852 h 6267"/>
                <a:gd name="T22" fmla="*/ 2178 w 2790"/>
                <a:gd name="T23" fmla="*/ 1738 h 6267"/>
                <a:gd name="T24" fmla="*/ 2292 w 2790"/>
                <a:gd name="T25" fmla="*/ 1196 h 6267"/>
                <a:gd name="T26" fmla="*/ 2588 w 2790"/>
                <a:gd name="T27" fmla="*/ 599 h 6267"/>
                <a:gd name="T28" fmla="*/ 2789 w 2790"/>
                <a:gd name="T29" fmla="*/ 0 h 6267"/>
                <a:gd name="T30" fmla="*/ 2430 w 2790"/>
                <a:gd name="T31" fmla="*/ 273 h 6267"/>
                <a:gd name="T32" fmla="*/ 2292 w 2790"/>
                <a:gd name="T33" fmla="*/ 213 h 6267"/>
                <a:gd name="T34" fmla="*/ 2427 w 2790"/>
                <a:gd name="T35" fmla="*/ 273 h 6267"/>
                <a:gd name="T36" fmla="*/ 2073 w 2790"/>
                <a:gd name="T37" fmla="*/ 788 h 6267"/>
                <a:gd name="T38" fmla="*/ 1983 w 2790"/>
                <a:gd name="T39" fmla="*/ 1319 h 6267"/>
                <a:gd name="T40" fmla="*/ 1881 w 2790"/>
                <a:gd name="T41" fmla="*/ 1912 h 6267"/>
                <a:gd name="T42" fmla="*/ 1447 w 2790"/>
                <a:gd name="T43" fmla="*/ 2194 h 6267"/>
                <a:gd name="T44" fmla="*/ 1819 w 2790"/>
                <a:gd name="T45" fmla="*/ 2775 h 6267"/>
                <a:gd name="T46" fmla="*/ 1270 w 2790"/>
                <a:gd name="T47" fmla="*/ 3216 h 6267"/>
                <a:gd name="T48" fmla="*/ 1246 w 2790"/>
                <a:gd name="T49" fmla="*/ 3701 h 6267"/>
                <a:gd name="T50" fmla="*/ 695 w 2790"/>
                <a:gd name="T51" fmla="*/ 4046 h 6267"/>
                <a:gd name="T52" fmla="*/ 736 w 2790"/>
                <a:gd name="T53" fmla="*/ 4612 h 6267"/>
                <a:gd name="T54" fmla="*/ 323 w 2790"/>
                <a:gd name="T55" fmla="*/ 5019 h 6267"/>
                <a:gd name="T56" fmla="*/ 539 w 2790"/>
                <a:gd name="T57" fmla="*/ 5388 h 6267"/>
                <a:gd name="T58" fmla="*/ 0 w 2790"/>
                <a:gd name="T59" fmla="*/ 5841 h 6267"/>
                <a:gd name="T60" fmla="*/ 236 w 2790"/>
                <a:gd name="T61" fmla="*/ 6254 h 6267"/>
                <a:gd name="T62" fmla="*/ 542 w 2790"/>
                <a:gd name="T63" fmla="*/ 5391 h 6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0" h="6267">
                  <a:moveTo>
                    <a:pt x="539" y="5388"/>
                  </a:moveTo>
                  <a:lnTo>
                    <a:pt x="0" y="5838"/>
                  </a:lnTo>
                  <a:lnTo>
                    <a:pt x="239" y="6266"/>
                  </a:lnTo>
                  <a:lnTo>
                    <a:pt x="332" y="5894"/>
                  </a:lnTo>
                  <a:lnTo>
                    <a:pt x="5" y="5838"/>
                  </a:lnTo>
                  <a:lnTo>
                    <a:pt x="77" y="5433"/>
                  </a:lnTo>
                  <a:lnTo>
                    <a:pt x="542" y="5391"/>
                  </a:lnTo>
                  <a:lnTo>
                    <a:pt x="644" y="5070"/>
                  </a:lnTo>
                  <a:lnTo>
                    <a:pt x="326" y="5016"/>
                  </a:lnTo>
                  <a:lnTo>
                    <a:pt x="407" y="4558"/>
                  </a:lnTo>
                  <a:lnTo>
                    <a:pt x="736" y="4618"/>
                  </a:lnTo>
                  <a:lnTo>
                    <a:pt x="1177" y="4216"/>
                  </a:lnTo>
                  <a:lnTo>
                    <a:pt x="701" y="4042"/>
                  </a:lnTo>
                  <a:lnTo>
                    <a:pt x="772" y="3623"/>
                  </a:lnTo>
                  <a:lnTo>
                    <a:pt x="1249" y="3704"/>
                  </a:lnTo>
                  <a:lnTo>
                    <a:pt x="1633" y="3275"/>
                  </a:lnTo>
                  <a:lnTo>
                    <a:pt x="1273" y="3213"/>
                  </a:lnTo>
                  <a:lnTo>
                    <a:pt x="1354" y="2757"/>
                  </a:lnTo>
                  <a:lnTo>
                    <a:pt x="1821" y="2778"/>
                  </a:lnTo>
                  <a:lnTo>
                    <a:pt x="2079" y="2298"/>
                  </a:lnTo>
                  <a:lnTo>
                    <a:pt x="1453" y="2191"/>
                  </a:lnTo>
                  <a:lnTo>
                    <a:pt x="1510" y="1852"/>
                  </a:lnTo>
                  <a:lnTo>
                    <a:pt x="1881" y="1918"/>
                  </a:lnTo>
                  <a:lnTo>
                    <a:pt x="2178" y="1738"/>
                  </a:lnTo>
                  <a:lnTo>
                    <a:pt x="1986" y="1319"/>
                  </a:lnTo>
                  <a:lnTo>
                    <a:pt x="2292" y="1196"/>
                  </a:lnTo>
                  <a:lnTo>
                    <a:pt x="2079" y="791"/>
                  </a:lnTo>
                  <a:lnTo>
                    <a:pt x="2588" y="599"/>
                  </a:lnTo>
                  <a:lnTo>
                    <a:pt x="2433" y="273"/>
                  </a:lnTo>
                  <a:lnTo>
                    <a:pt x="2789" y="0"/>
                  </a:lnTo>
                  <a:lnTo>
                    <a:pt x="2280" y="213"/>
                  </a:lnTo>
                  <a:lnTo>
                    <a:pt x="2430" y="273"/>
                  </a:lnTo>
                  <a:lnTo>
                    <a:pt x="2430" y="270"/>
                  </a:lnTo>
                  <a:lnTo>
                    <a:pt x="2292" y="213"/>
                  </a:lnTo>
                  <a:lnTo>
                    <a:pt x="2762" y="15"/>
                  </a:lnTo>
                  <a:lnTo>
                    <a:pt x="2427" y="273"/>
                  </a:lnTo>
                  <a:lnTo>
                    <a:pt x="2583" y="596"/>
                  </a:lnTo>
                  <a:lnTo>
                    <a:pt x="2073" y="788"/>
                  </a:lnTo>
                  <a:lnTo>
                    <a:pt x="2286" y="1196"/>
                  </a:lnTo>
                  <a:lnTo>
                    <a:pt x="1983" y="1319"/>
                  </a:lnTo>
                  <a:lnTo>
                    <a:pt x="2172" y="1738"/>
                  </a:lnTo>
                  <a:lnTo>
                    <a:pt x="1881" y="1912"/>
                  </a:lnTo>
                  <a:lnTo>
                    <a:pt x="1507" y="1849"/>
                  </a:lnTo>
                  <a:lnTo>
                    <a:pt x="1447" y="2194"/>
                  </a:lnTo>
                  <a:lnTo>
                    <a:pt x="2073" y="2301"/>
                  </a:lnTo>
                  <a:lnTo>
                    <a:pt x="1819" y="2775"/>
                  </a:lnTo>
                  <a:lnTo>
                    <a:pt x="1351" y="2751"/>
                  </a:lnTo>
                  <a:lnTo>
                    <a:pt x="1270" y="3216"/>
                  </a:lnTo>
                  <a:lnTo>
                    <a:pt x="1624" y="3278"/>
                  </a:lnTo>
                  <a:lnTo>
                    <a:pt x="1246" y="3701"/>
                  </a:lnTo>
                  <a:lnTo>
                    <a:pt x="769" y="3617"/>
                  </a:lnTo>
                  <a:lnTo>
                    <a:pt x="695" y="4046"/>
                  </a:lnTo>
                  <a:lnTo>
                    <a:pt x="1171" y="4216"/>
                  </a:lnTo>
                  <a:lnTo>
                    <a:pt x="736" y="4612"/>
                  </a:lnTo>
                  <a:lnTo>
                    <a:pt x="404" y="4555"/>
                  </a:lnTo>
                  <a:lnTo>
                    <a:pt x="323" y="5019"/>
                  </a:lnTo>
                  <a:lnTo>
                    <a:pt x="638" y="5073"/>
                  </a:lnTo>
                  <a:lnTo>
                    <a:pt x="539" y="5388"/>
                  </a:lnTo>
                  <a:lnTo>
                    <a:pt x="71" y="5427"/>
                  </a:lnTo>
                  <a:lnTo>
                    <a:pt x="0" y="5841"/>
                  </a:lnTo>
                  <a:lnTo>
                    <a:pt x="326" y="5897"/>
                  </a:lnTo>
                  <a:lnTo>
                    <a:pt x="236" y="6254"/>
                  </a:lnTo>
                  <a:lnTo>
                    <a:pt x="5" y="5841"/>
                  </a:lnTo>
                  <a:lnTo>
                    <a:pt x="542" y="5391"/>
                  </a:lnTo>
                  <a:lnTo>
                    <a:pt x="539" y="538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3" name="Freeform 85"/>
            <p:cNvSpPr>
              <a:spLocks noChangeArrowheads="1"/>
            </p:cNvSpPr>
            <p:nvPr/>
          </p:nvSpPr>
          <p:spPr bwMode="auto">
            <a:xfrm>
              <a:off x="7418389" y="1204913"/>
              <a:ext cx="1004887" cy="2255836"/>
            </a:xfrm>
            <a:custGeom>
              <a:avLst/>
              <a:gdLst>
                <a:gd name="T0" fmla="*/ 0 w 2790"/>
                <a:gd name="T1" fmla="*/ 5838 h 6267"/>
                <a:gd name="T2" fmla="*/ 332 w 2790"/>
                <a:gd name="T3" fmla="*/ 5894 h 6267"/>
                <a:gd name="T4" fmla="*/ 77 w 2790"/>
                <a:gd name="T5" fmla="*/ 5433 h 6267"/>
                <a:gd name="T6" fmla="*/ 644 w 2790"/>
                <a:gd name="T7" fmla="*/ 5070 h 6267"/>
                <a:gd name="T8" fmla="*/ 407 w 2790"/>
                <a:gd name="T9" fmla="*/ 4558 h 6267"/>
                <a:gd name="T10" fmla="*/ 1177 w 2790"/>
                <a:gd name="T11" fmla="*/ 4216 h 6267"/>
                <a:gd name="T12" fmla="*/ 772 w 2790"/>
                <a:gd name="T13" fmla="*/ 3623 h 6267"/>
                <a:gd name="T14" fmla="*/ 1633 w 2790"/>
                <a:gd name="T15" fmla="*/ 3275 h 6267"/>
                <a:gd name="T16" fmla="*/ 1354 w 2790"/>
                <a:gd name="T17" fmla="*/ 2757 h 6267"/>
                <a:gd name="T18" fmla="*/ 2079 w 2790"/>
                <a:gd name="T19" fmla="*/ 2298 h 6267"/>
                <a:gd name="T20" fmla="*/ 1510 w 2790"/>
                <a:gd name="T21" fmla="*/ 1852 h 6267"/>
                <a:gd name="T22" fmla="*/ 2178 w 2790"/>
                <a:gd name="T23" fmla="*/ 1738 h 6267"/>
                <a:gd name="T24" fmla="*/ 2292 w 2790"/>
                <a:gd name="T25" fmla="*/ 1196 h 6267"/>
                <a:gd name="T26" fmla="*/ 2588 w 2790"/>
                <a:gd name="T27" fmla="*/ 599 h 6267"/>
                <a:gd name="T28" fmla="*/ 2789 w 2790"/>
                <a:gd name="T29" fmla="*/ 0 h 6267"/>
                <a:gd name="T30" fmla="*/ 2430 w 2790"/>
                <a:gd name="T31" fmla="*/ 273 h 6267"/>
                <a:gd name="T32" fmla="*/ 2292 w 2790"/>
                <a:gd name="T33" fmla="*/ 213 h 6267"/>
                <a:gd name="T34" fmla="*/ 2427 w 2790"/>
                <a:gd name="T35" fmla="*/ 273 h 6267"/>
                <a:gd name="T36" fmla="*/ 2073 w 2790"/>
                <a:gd name="T37" fmla="*/ 788 h 6267"/>
                <a:gd name="T38" fmla="*/ 1983 w 2790"/>
                <a:gd name="T39" fmla="*/ 1319 h 6267"/>
                <a:gd name="T40" fmla="*/ 1881 w 2790"/>
                <a:gd name="T41" fmla="*/ 1912 h 6267"/>
                <a:gd name="T42" fmla="*/ 1447 w 2790"/>
                <a:gd name="T43" fmla="*/ 2194 h 6267"/>
                <a:gd name="T44" fmla="*/ 1819 w 2790"/>
                <a:gd name="T45" fmla="*/ 2775 h 6267"/>
                <a:gd name="T46" fmla="*/ 1270 w 2790"/>
                <a:gd name="T47" fmla="*/ 3216 h 6267"/>
                <a:gd name="T48" fmla="*/ 1246 w 2790"/>
                <a:gd name="T49" fmla="*/ 3701 h 6267"/>
                <a:gd name="T50" fmla="*/ 695 w 2790"/>
                <a:gd name="T51" fmla="*/ 4046 h 6267"/>
                <a:gd name="T52" fmla="*/ 736 w 2790"/>
                <a:gd name="T53" fmla="*/ 4612 h 6267"/>
                <a:gd name="T54" fmla="*/ 323 w 2790"/>
                <a:gd name="T55" fmla="*/ 5019 h 6267"/>
                <a:gd name="T56" fmla="*/ 539 w 2790"/>
                <a:gd name="T57" fmla="*/ 5388 h 6267"/>
                <a:gd name="T58" fmla="*/ 0 w 2790"/>
                <a:gd name="T59" fmla="*/ 5841 h 6267"/>
                <a:gd name="T60" fmla="*/ 236 w 2790"/>
                <a:gd name="T61" fmla="*/ 6254 h 6267"/>
                <a:gd name="T62" fmla="*/ 542 w 2790"/>
                <a:gd name="T63" fmla="*/ 5391 h 6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0" h="6267">
                  <a:moveTo>
                    <a:pt x="539" y="5388"/>
                  </a:moveTo>
                  <a:lnTo>
                    <a:pt x="0" y="5838"/>
                  </a:lnTo>
                  <a:lnTo>
                    <a:pt x="239" y="6266"/>
                  </a:lnTo>
                  <a:lnTo>
                    <a:pt x="332" y="5894"/>
                  </a:lnTo>
                  <a:lnTo>
                    <a:pt x="5" y="5838"/>
                  </a:lnTo>
                  <a:lnTo>
                    <a:pt x="77" y="5433"/>
                  </a:lnTo>
                  <a:lnTo>
                    <a:pt x="542" y="5391"/>
                  </a:lnTo>
                  <a:lnTo>
                    <a:pt x="644" y="5070"/>
                  </a:lnTo>
                  <a:lnTo>
                    <a:pt x="326" y="5016"/>
                  </a:lnTo>
                  <a:lnTo>
                    <a:pt x="407" y="4558"/>
                  </a:lnTo>
                  <a:lnTo>
                    <a:pt x="736" y="4618"/>
                  </a:lnTo>
                  <a:lnTo>
                    <a:pt x="1177" y="4216"/>
                  </a:lnTo>
                  <a:lnTo>
                    <a:pt x="701" y="4042"/>
                  </a:lnTo>
                  <a:lnTo>
                    <a:pt x="772" y="3623"/>
                  </a:lnTo>
                  <a:lnTo>
                    <a:pt x="1249" y="3704"/>
                  </a:lnTo>
                  <a:lnTo>
                    <a:pt x="1633" y="3275"/>
                  </a:lnTo>
                  <a:lnTo>
                    <a:pt x="1273" y="3213"/>
                  </a:lnTo>
                  <a:lnTo>
                    <a:pt x="1354" y="2757"/>
                  </a:lnTo>
                  <a:lnTo>
                    <a:pt x="1821" y="2778"/>
                  </a:lnTo>
                  <a:lnTo>
                    <a:pt x="2079" y="2298"/>
                  </a:lnTo>
                  <a:lnTo>
                    <a:pt x="1453" y="2191"/>
                  </a:lnTo>
                  <a:lnTo>
                    <a:pt x="1510" y="1852"/>
                  </a:lnTo>
                  <a:lnTo>
                    <a:pt x="1881" y="1918"/>
                  </a:lnTo>
                  <a:lnTo>
                    <a:pt x="2178" y="1738"/>
                  </a:lnTo>
                  <a:lnTo>
                    <a:pt x="1986" y="1319"/>
                  </a:lnTo>
                  <a:lnTo>
                    <a:pt x="2292" y="1196"/>
                  </a:lnTo>
                  <a:lnTo>
                    <a:pt x="2079" y="791"/>
                  </a:lnTo>
                  <a:lnTo>
                    <a:pt x="2588" y="599"/>
                  </a:lnTo>
                  <a:lnTo>
                    <a:pt x="2433" y="273"/>
                  </a:lnTo>
                  <a:lnTo>
                    <a:pt x="2789" y="0"/>
                  </a:lnTo>
                  <a:lnTo>
                    <a:pt x="2280" y="213"/>
                  </a:lnTo>
                  <a:lnTo>
                    <a:pt x="2430" y="273"/>
                  </a:lnTo>
                  <a:lnTo>
                    <a:pt x="2430" y="270"/>
                  </a:lnTo>
                  <a:lnTo>
                    <a:pt x="2292" y="213"/>
                  </a:lnTo>
                  <a:lnTo>
                    <a:pt x="2762" y="15"/>
                  </a:lnTo>
                  <a:lnTo>
                    <a:pt x="2427" y="273"/>
                  </a:lnTo>
                  <a:lnTo>
                    <a:pt x="2583" y="596"/>
                  </a:lnTo>
                  <a:lnTo>
                    <a:pt x="2073" y="788"/>
                  </a:lnTo>
                  <a:lnTo>
                    <a:pt x="2286" y="1196"/>
                  </a:lnTo>
                  <a:lnTo>
                    <a:pt x="1983" y="1319"/>
                  </a:lnTo>
                  <a:lnTo>
                    <a:pt x="2172" y="1738"/>
                  </a:lnTo>
                  <a:lnTo>
                    <a:pt x="1881" y="1912"/>
                  </a:lnTo>
                  <a:lnTo>
                    <a:pt x="1507" y="1849"/>
                  </a:lnTo>
                  <a:lnTo>
                    <a:pt x="1447" y="2194"/>
                  </a:lnTo>
                  <a:lnTo>
                    <a:pt x="2073" y="2301"/>
                  </a:lnTo>
                  <a:lnTo>
                    <a:pt x="1819" y="2775"/>
                  </a:lnTo>
                  <a:lnTo>
                    <a:pt x="1351" y="2751"/>
                  </a:lnTo>
                  <a:lnTo>
                    <a:pt x="1270" y="3216"/>
                  </a:lnTo>
                  <a:lnTo>
                    <a:pt x="1624" y="3278"/>
                  </a:lnTo>
                  <a:lnTo>
                    <a:pt x="1246" y="3701"/>
                  </a:lnTo>
                  <a:lnTo>
                    <a:pt x="769" y="3617"/>
                  </a:lnTo>
                  <a:lnTo>
                    <a:pt x="695" y="4046"/>
                  </a:lnTo>
                  <a:lnTo>
                    <a:pt x="1171" y="4216"/>
                  </a:lnTo>
                  <a:lnTo>
                    <a:pt x="736" y="4612"/>
                  </a:lnTo>
                  <a:lnTo>
                    <a:pt x="404" y="4555"/>
                  </a:lnTo>
                  <a:lnTo>
                    <a:pt x="323" y="5019"/>
                  </a:lnTo>
                  <a:lnTo>
                    <a:pt x="638" y="5073"/>
                  </a:lnTo>
                  <a:lnTo>
                    <a:pt x="539" y="5388"/>
                  </a:lnTo>
                  <a:lnTo>
                    <a:pt x="71" y="5427"/>
                  </a:lnTo>
                  <a:lnTo>
                    <a:pt x="0" y="5841"/>
                  </a:lnTo>
                  <a:lnTo>
                    <a:pt x="326" y="5897"/>
                  </a:lnTo>
                  <a:lnTo>
                    <a:pt x="236" y="6254"/>
                  </a:lnTo>
                  <a:lnTo>
                    <a:pt x="5" y="5841"/>
                  </a:lnTo>
                  <a:lnTo>
                    <a:pt x="542" y="5391"/>
                  </a:lnTo>
                  <a:lnTo>
                    <a:pt x="539" y="5388"/>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4" name="Freeform 86"/>
            <p:cNvSpPr>
              <a:spLocks noChangeArrowheads="1"/>
            </p:cNvSpPr>
            <p:nvPr/>
          </p:nvSpPr>
          <p:spPr bwMode="auto">
            <a:xfrm>
              <a:off x="7305676" y="2982913"/>
              <a:ext cx="139700" cy="211137"/>
            </a:xfrm>
            <a:custGeom>
              <a:avLst/>
              <a:gdLst>
                <a:gd name="T0" fmla="*/ 386 w 390"/>
                <a:gd name="T1" fmla="*/ 491 h 585"/>
                <a:gd name="T2" fmla="*/ 386 w 390"/>
                <a:gd name="T3" fmla="*/ 488 h 585"/>
                <a:gd name="T4" fmla="*/ 6 w 390"/>
                <a:gd name="T5" fmla="*/ 578 h 585"/>
                <a:gd name="T6" fmla="*/ 225 w 390"/>
                <a:gd name="T7" fmla="*/ 12 h 585"/>
                <a:gd name="T8" fmla="*/ 383 w 390"/>
                <a:gd name="T9" fmla="*/ 491 h 585"/>
                <a:gd name="T10" fmla="*/ 386 w 390"/>
                <a:gd name="T11" fmla="*/ 491 h 585"/>
                <a:gd name="T12" fmla="*/ 386 w 390"/>
                <a:gd name="T13" fmla="*/ 488 h 585"/>
                <a:gd name="T14" fmla="*/ 386 w 390"/>
                <a:gd name="T15" fmla="*/ 491 h 585"/>
                <a:gd name="T16" fmla="*/ 389 w 390"/>
                <a:gd name="T17" fmla="*/ 491 h 585"/>
                <a:gd name="T18" fmla="*/ 225 w 390"/>
                <a:gd name="T19" fmla="*/ 0 h 585"/>
                <a:gd name="T20" fmla="*/ 0 w 390"/>
                <a:gd name="T21" fmla="*/ 584 h 585"/>
                <a:gd name="T22" fmla="*/ 389 w 390"/>
                <a:gd name="T23" fmla="*/ 491 h 585"/>
                <a:gd name="T24" fmla="*/ 389 w 390"/>
                <a:gd name="T25" fmla="*/ 491 h 585"/>
                <a:gd name="T26" fmla="*/ 386 w 390"/>
                <a:gd name="T27" fmla="*/ 491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0" h="585">
                  <a:moveTo>
                    <a:pt x="386" y="491"/>
                  </a:moveTo>
                  <a:lnTo>
                    <a:pt x="386" y="488"/>
                  </a:lnTo>
                  <a:lnTo>
                    <a:pt x="6" y="578"/>
                  </a:lnTo>
                  <a:lnTo>
                    <a:pt x="225" y="12"/>
                  </a:lnTo>
                  <a:lnTo>
                    <a:pt x="383" y="491"/>
                  </a:lnTo>
                  <a:lnTo>
                    <a:pt x="386" y="491"/>
                  </a:lnTo>
                  <a:lnTo>
                    <a:pt x="386" y="488"/>
                  </a:lnTo>
                  <a:lnTo>
                    <a:pt x="386" y="491"/>
                  </a:lnTo>
                  <a:lnTo>
                    <a:pt x="389" y="491"/>
                  </a:lnTo>
                  <a:lnTo>
                    <a:pt x="225" y="0"/>
                  </a:lnTo>
                  <a:lnTo>
                    <a:pt x="0" y="584"/>
                  </a:lnTo>
                  <a:lnTo>
                    <a:pt x="389" y="491"/>
                  </a:lnTo>
                  <a:lnTo>
                    <a:pt x="389" y="491"/>
                  </a:lnTo>
                  <a:lnTo>
                    <a:pt x="386" y="49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5" name="Freeform 87"/>
            <p:cNvSpPr>
              <a:spLocks noChangeArrowheads="1"/>
            </p:cNvSpPr>
            <p:nvPr/>
          </p:nvSpPr>
          <p:spPr bwMode="auto">
            <a:xfrm>
              <a:off x="7385050" y="2843212"/>
              <a:ext cx="180975" cy="166687"/>
            </a:xfrm>
            <a:custGeom>
              <a:avLst/>
              <a:gdLst>
                <a:gd name="T0" fmla="*/ 419 w 501"/>
                <a:gd name="T1" fmla="*/ 458 h 465"/>
                <a:gd name="T2" fmla="*/ 11 w 501"/>
                <a:gd name="T3" fmla="*/ 389 h 465"/>
                <a:gd name="T4" fmla="*/ 500 w 501"/>
                <a:gd name="T5" fmla="*/ 3 h 465"/>
                <a:gd name="T6" fmla="*/ 497 w 501"/>
                <a:gd name="T7" fmla="*/ 0 h 465"/>
                <a:gd name="T8" fmla="*/ 0 w 501"/>
                <a:gd name="T9" fmla="*/ 392 h 465"/>
                <a:gd name="T10" fmla="*/ 416 w 501"/>
                <a:gd name="T11" fmla="*/ 464 h 465"/>
                <a:gd name="T12" fmla="*/ 419 w 501"/>
                <a:gd name="T13" fmla="*/ 458 h 465"/>
              </a:gdLst>
              <a:ahLst/>
              <a:cxnLst>
                <a:cxn ang="0">
                  <a:pos x="T0" y="T1"/>
                </a:cxn>
                <a:cxn ang="0">
                  <a:pos x="T2" y="T3"/>
                </a:cxn>
                <a:cxn ang="0">
                  <a:pos x="T4" y="T5"/>
                </a:cxn>
                <a:cxn ang="0">
                  <a:pos x="T6" y="T7"/>
                </a:cxn>
                <a:cxn ang="0">
                  <a:pos x="T8" y="T9"/>
                </a:cxn>
                <a:cxn ang="0">
                  <a:pos x="T10" y="T11"/>
                </a:cxn>
                <a:cxn ang="0">
                  <a:pos x="T12" y="T13"/>
                </a:cxn>
              </a:cxnLst>
              <a:rect l="0" t="0" r="r" b="b"/>
              <a:pathLst>
                <a:path w="501" h="465">
                  <a:moveTo>
                    <a:pt x="419" y="458"/>
                  </a:moveTo>
                  <a:lnTo>
                    <a:pt x="11" y="389"/>
                  </a:lnTo>
                  <a:lnTo>
                    <a:pt x="500" y="3"/>
                  </a:lnTo>
                  <a:lnTo>
                    <a:pt x="497" y="0"/>
                  </a:lnTo>
                  <a:lnTo>
                    <a:pt x="0" y="392"/>
                  </a:lnTo>
                  <a:lnTo>
                    <a:pt x="416" y="464"/>
                  </a:lnTo>
                  <a:lnTo>
                    <a:pt x="419" y="45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6" name="Freeform 88"/>
            <p:cNvSpPr>
              <a:spLocks noChangeArrowheads="1"/>
            </p:cNvSpPr>
            <p:nvPr/>
          </p:nvSpPr>
          <p:spPr bwMode="auto">
            <a:xfrm>
              <a:off x="7234238" y="2611437"/>
              <a:ext cx="234950" cy="360362"/>
            </a:xfrm>
            <a:custGeom>
              <a:avLst/>
              <a:gdLst>
                <a:gd name="T0" fmla="*/ 647 w 651"/>
                <a:gd name="T1" fmla="*/ 653 h 1001"/>
                <a:gd name="T2" fmla="*/ 0 w 651"/>
                <a:gd name="T3" fmla="*/ 557 h 1001"/>
                <a:gd name="T4" fmla="*/ 201 w 651"/>
                <a:gd name="T5" fmla="*/ 1000 h 1001"/>
                <a:gd name="T6" fmla="*/ 650 w 651"/>
                <a:gd name="T7" fmla="*/ 653 h 1001"/>
                <a:gd name="T8" fmla="*/ 153 w 651"/>
                <a:gd name="T9" fmla="*/ 251 h 1001"/>
                <a:gd name="T10" fmla="*/ 438 w 651"/>
                <a:gd name="T11" fmla="*/ 6 h 1001"/>
                <a:gd name="T12" fmla="*/ 434 w 651"/>
                <a:gd name="T13" fmla="*/ 0 h 1001"/>
                <a:gd name="T14" fmla="*/ 147 w 651"/>
                <a:gd name="T15" fmla="*/ 251 h 1001"/>
                <a:gd name="T16" fmla="*/ 641 w 651"/>
                <a:gd name="T17" fmla="*/ 653 h 1001"/>
                <a:gd name="T18" fmla="*/ 204 w 651"/>
                <a:gd name="T19" fmla="*/ 995 h 1001"/>
                <a:gd name="T20" fmla="*/ 6 w 651"/>
                <a:gd name="T21" fmla="*/ 563 h 1001"/>
                <a:gd name="T22" fmla="*/ 644 w 651"/>
                <a:gd name="T23" fmla="*/ 656 h 1001"/>
                <a:gd name="T24" fmla="*/ 647 w 651"/>
                <a:gd name="T25" fmla="*/ 653 h 1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1" h="1001">
                  <a:moveTo>
                    <a:pt x="647" y="653"/>
                  </a:moveTo>
                  <a:lnTo>
                    <a:pt x="0" y="557"/>
                  </a:lnTo>
                  <a:lnTo>
                    <a:pt x="201" y="1000"/>
                  </a:lnTo>
                  <a:lnTo>
                    <a:pt x="650" y="653"/>
                  </a:lnTo>
                  <a:lnTo>
                    <a:pt x="153" y="251"/>
                  </a:lnTo>
                  <a:lnTo>
                    <a:pt x="438" y="6"/>
                  </a:lnTo>
                  <a:lnTo>
                    <a:pt x="434" y="0"/>
                  </a:lnTo>
                  <a:lnTo>
                    <a:pt x="147" y="251"/>
                  </a:lnTo>
                  <a:lnTo>
                    <a:pt x="641" y="653"/>
                  </a:lnTo>
                  <a:lnTo>
                    <a:pt x="204" y="995"/>
                  </a:lnTo>
                  <a:lnTo>
                    <a:pt x="6" y="563"/>
                  </a:lnTo>
                  <a:lnTo>
                    <a:pt x="644" y="656"/>
                  </a:lnTo>
                  <a:lnTo>
                    <a:pt x="647" y="65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7" name="Freeform 89"/>
            <p:cNvSpPr>
              <a:spLocks noChangeArrowheads="1"/>
            </p:cNvSpPr>
            <p:nvPr/>
          </p:nvSpPr>
          <p:spPr bwMode="auto">
            <a:xfrm>
              <a:off x="7140575" y="2824162"/>
              <a:ext cx="166688" cy="147637"/>
            </a:xfrm>
            <a:custGeom>
              <a:avLst/>
              <a:gdLst>
                <a:gd name="T0" fmla="*/ 462 w 463"/>
                <a:gd name="T1" fmla="*/ 405 h 408"/>
                <a:gd name="T2" fmla="*/ 0 w 463"/>
                <a:gd name="T3" fmla="*/ 0 h 408"/>
                <a:gd name="T4" fmla="*/ 192 w 463"/>
                <a:gd name="T5" fmla="*/ 359 h 408"/>
                <a:gd name="T6" fmla="*/ 195 w 463"/>
                <a:gd name="T7" fmla="*/ 356 h 408"/>
                <a:gd name="T8" fmla="*/ 15 w 463"/>
                <a:gd name="T9" fmla="*/ 18 h 408"/>
                <a:gd name="T10" fmla="*/ 459 w 463"/>
                <a:gd name="T11" fmla="*/ 407 h 408"/>
                <a:gd name="T12" fmla="*/ 462 w 463"/>
                <a:gd name="T13" fmla="*/ 405 h 408"/>
              </a:gdLst>
              <a:ahLst/>
              <a:cxnLst>
                <a:cxn ang="0">
                  <a:pos x="T0" y="T1"/>
                </a:cxn>
                <a:cxn ang="0">
                  <a:pos x="T2" y="T3"/>
                </a:cxn>
                <a:cxn ang="0">
                  <a:pos x="T4" y="T5"/>
                </a:cxn>
                <a:cxn ang="0">
                  <a:pos x="T6" y="T7"/>
                </a:cxn>
                <a:cxn ang="0">
                  <a:pos x="T8" y="T9"/>
                </a:cxn>
                <a:cxn ang="0">
                  <a:pos x="T10" y="T11"/>
                </a:cxn>
                <a:cxn ang="0">
                  <a:pos x="T12" y="T13"/>
                </a:cxn>
              </a:cxnLst>
              <a:rect l="0" t="0" r="r" b="b"/>
              <a:pathLst>
                <a:path w="463" h="408">
                  <a:moveTo>
                    <a:pt x="462" y="405"/>
                  </a:moveTo>
                  <a:lnTo>
                    <a:pt x="0" y="0"/>
                  </a:lnTo>
                  <a:lnTo>
                    <a:pt x="192" y="359"/>
                  </a:lnTo>
                  <a:lnTo>
                    <a:pt x="195" y="356"/>
                  </a:lnTo>
                  <a:lnTo>
                    <a:pt x="15" y="18"/>
                  </a:lnTo>
                  <a:lnTo>
                    <a:pt x="459" y="407"/>
                  </a:lnTo>
                  <a:lnTo>
                    <a:pt x="462" y="40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8" name="Freeform 90"/>
            <p:cNvSpPr>
              <a:spLocks noChangeArrowheads="1"/>
            </p:cNvSpPr>
            <p:nvPr/>
          </p:nvSpPr>
          <p:spPr bwMode="auto">
            <a:xfrm>
              <a:off x="6869113" y="3113087"/>
              <a:ext cx="365125" cy="182562"/>
            </a:xfrm>
            <a:custGeom>
              <a:avLst/>
              <a:gdLst>
                <a:gd name="T0" fmla="*/ 866 w 1014"/>
                <a:gd name="T1" fmla="*/ 3 h 505"/>
                <a:gd name="T2" fmla="*/ 1007 w 1014"/>
                <a:gd name="T3" fmla="*/ 497 h 505"/>
                <a:gd name="T4" fmla="*/ 336 w 1014"/>
                <a:gd name="T5" fmla="*/ 417 h 505"/>
                <a:gd name="T6" fmla="*/ 3 w 1014"/>
                <a:gd name="T7" fmla="*/ 129 h 505"/>
                <a:gd name="T8" fmla="*/ 0 w 1014"/>
                <a:gd name="T9" fmla="*/ 135 h 505"/>
                <a:gd name="T10" fmla="*/ 336 w 1014"/>
                <a:gd name="T11" fmla="*/ 420 h 505"/>
                <a:gd name="T12" fmla="*/ 1013 w 1014"/>
                <a:gd name="T13" fmla="*/ 504 h 505"/>
                <a:gd name="T14" fmla="*/ 869 w 1014"/>
                <a:gd name="T15" fmla="*/ 0 h 505"/>
                <a:gd name="T16" fmla="*/ 866 w 1014"/>
                <a:gd name="T17" fmla="*/ 3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4" h="505">
                  <a:moveTo>
                    <a:pt x="866" y="3"/>
                  </a:moveTo>
                  <a:lnTo>
                    <a:pt x="1007" y="497"/>
                  </a:lnTo>
                  <a:lnTo>
                    <a:pt x="336" y="417"/>
                  </a:lnTo>
                  <a:lnTo>
                    <a:pt x="3" y="129"/>
                  </a:lnTo>
                  <a:lnTo>
                    <a:pt x="0" y="135"/>
                  </a:lnTo>
                  <a:lnTo>
                    <a:pt x="336" y="420"/>
                  </a:lnTo>
                  <a:lnTo>
                    <a:pt x="1013" y="504"/>
                  </a:lnTo>
                  <a:lnTo>
                    <a:pt x="869" y="0"/>
                  </a:lnTo>
                  <a:lnTo>
                    <a:pt x="866"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9" name="Freeform 91"/>
            <p:cNvSpPr>
              <a:spLocks noChangeArrowheads="1"/>
            </p:cNvSpPr>
            <p:nvPr/>
          </p:nvSpPr>
          <p:spPr bwMode="auto">
            <a:xfrm>
              <a:off x="7142163" y="3290887"/>
              <a:ext cx="92075" cy="215900"/>
            </a:xfrm>
            <a:custGeom>
              <a:avLst/>
              <a:gdLst>
                <a:gd name="T0" fmla="*/ 252 w 256"/>
                <a:gd name="T1" fmla="*/ 4 h 598"/>
                <a:gd name="T2" fmla="*/ 252 w 256"/>
                <a:gd name="T3" fmla="*/ 0 h 598"/>
                <a:gd name="T4" fmla="*/ 0 w 256"/>
                <a:gd name="T5" fmla="*/ 117 h 598"/>
                <a:gd name="T6" fmla="*/ 120 w 256"/>
                <a:gd name="T7" fmla="*/ 597 h 598"/>
                <a:gd name="T8" fmla="*/ 255 w 256"/>
                <a:gd name="T9" fmla="*/ 0 h 598"/>
                <a:gd name="T10" fmla="*/ 252 w 256"/>
                <a:gd name="T11" fmla="*/ 0 h 598"/>
                <a:gd name="T12" fmla="*/ 252 w 256"/>
                <a:gd name="T13" fmla="*/ 4 h 598"/>
                <a:gd name="T14" fmla="*/ 249 w 256"/>
                <a:gd name="T15" fmla="*/ 4 h 598"/>
                <a:gd name="T16" fmla="*/ 120 w 256"/>
                <a:gd name="T17" fmla="*/ 579 h 598"/>
                <a:gd name="T18" fmla="*/ 6 w 256"/>
                <a:gd name="T19" fmla="*/ 120 h 598"/>
                <a:gd name="T20" fmla="*/ 252 w 256"/>
                <a:gd name="T21" fmla="*/ 7 h 598"/>
                <a:gd name="T22" fmla="*/ 252 w 256"/>
                <a:gd name="T23" fmla="*/ 4 h 598"/>
                <a:gd name="T24" fmla="*/ 249 w 256"/>
                <a:gd name="T25" fmla="*/ 4 h 598"/>
                <a:gd name="T26" fmla="*/ 252 w 256"/>
                <a:gd name="T27" fmla="*/ 4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598">
                  <a:moveTo>
                    <a:pt x="252" y="4"/>
                  </a:moveTo>
                  <a:lnTo>
                    <a:pt x="252" y="0"/>
                  </a:lnTo>
                  <a:lnTo>
                    <a:pt x="0" y="117"/>
                  </a:lnTo>
                  <a:lnTo>
                    <a:pt x="120" y="597"/>
                  </a:lnTo>
                  <a:lnTo>
                    <a:pt x="255" y="0"/>
                  </a:lnTo>
                  <a:lnTo>
                    <a:pt x="252" y="0"/>
                  </a:lnTo>
                  <a:lnTo>
                    <a:pt x="252" y="4"/>
                  </a:lnTo>
                  <a:lnTo>
                    <a:pt x="249" y="4"/>
                  </a:lnTo>
                  <a:lnTo>
                    <a:pt x="120" y="579"/>
                  </a:lnTo>
                  <a:lnTo>
                    <a:pt x="6" y="120"/>
                  </a:lnTo>
                  <a:lnTo>
                    <a:pt x="252" y="7"/>
                  </a:lnTo>
                  <a:lnTo>
                    <a:pt x="252" y="4"/>
                  </a:lnTo>
                  <a:lnTo>
                    <a:pt x="249" y="4"/>
                  </a:lnTo>
                  <a:lnTo>
                    <a:pt x="252" y="4"/>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0" name="Freeform 92"/>
            <p:cNvSpPr>
              <a:spLocks noChangeArrowheads="1"/>
            </p:cNvSpPr>
            <p:nvPr/>
          </p:nvSpPr>
          <p:spPr bwMode="auto">
            <a:xfrm>
              <a:off x="6462712" y="1044575"/>
              <a:ext cx="1778000" cy="2970213"/>
            </a:xfrm>
            <a:custGeom>
              <a:avLst/>
              <a:gdLst>
                <a:gd name="T0" fmla="*/ 2002 w 4940"/>
                <a:gd name="T1" fmla="*/ 6829 h 8252"/>
                <a:gd name="T2" fmla="*/ 2449 w 4940"/>
                <a:gd name="T3" fmla="*/ 6421 h 8252"/>
                <a:gd name="T4" fmla="*/ 2347 w 4940"/>
                <a:gd name="T5" fmla="*/ 5963 h 8252"/>
                <a:gd name="T6" fmla="*/ 2077 w 4940"/>
                <a:gd name="T7" fmla="*/ 5303 h 8252"/>
                <a:gd name="T8" fmla="*/ 2787 w 4940"/>
                <a:gd name="T9" fmla="*/ 5004 h 8252"/>
                <a:gd name="T10" fmla="*/ 2694 w 4940"/>
                <a:gd name="T11" fmla="*/ 4743 h 8252"/>
                <a:gd name="T12" fmla="*/ 2581 w 4940"/>
                <a:gd name="T13" fmla="*/ 4357 h 8252"/>
                <a:gd name="T14" fmla="*/ 3147 w 4940"/>
                <a:gd name="T15" fmla="*/ 3997 h 8252"/>
                <a:gd name="T16" fmla="*/ 3189 w 4940"/>
                <a:gd name="T17" fmla="*/ 3233 h 8252"/>
                <a:gd name="T18" fmla="*/ 3911 w 4940"/>
                <a:gd name="T19" fmla="*/ 2864 h 8252"/>
                <a:gd name="T20" fmla="*/ 4025 w 4940"/>
                <a:gd name="T21" fmla="*/ 2040 h 8252"/>
                <a:gd name="T22" fmla="*/ 4352 w 4940"/>
                <a:gd name="T23" fmla="*/ 1606 h 8252"/>
                <a:gd name="T24" fmla="*/ 4378 w 4940"/>
                <a:gd name="T25" fmla="*/ 1060 h 8252"/>
                <a:gd name="T26" fmla="*/ 4939 w 4940"/>
                <a:gd name="T27" fmla="*/ 656 h 8252"/>
                <a:gd name="T28" fmla="*/ 4291 w 4940"/>
                <a:gd name="T29" fmla="*/ 281 h 8252"/>
                <a:gd name="T30" fmla="*/ 3183 w 4940"/>
                <a:gd name="T31" fmla="*/ 50 h 8252"/>
                <a:gd name="T32" fmla="*/ 2338 w 4940"/>
                <a:gd name="T33" fmla="*/ 18 h 8252"/>
                <a:gd name="T34" fmla="*/ 2086 w 4940"/>
                <a:gd name="T35" fmla="*/ 650 h 8252"/>
                <a:gd name="T36" fmla="*/ 1682 w 4940"/>
                <a:gd name="T37" fmla="*/ 1357 h 8252"/>
                <a:gd name="T38" fmla="*/ 965 w 4940"/>
                <a:gd name="T39" fmla="*/ 2070 h 8252"/>
                <a:gd name="T40" fmla="*/ 420 w 4940"/>
                <a:gd name="T41" fmla="*/ 3257 h 8252"/>
                <a:gd name="T42" fmla="*/ 273 w 4940"/>
                <a:gd name="T43" fmla="*/ 4111 h 8252"/>
                <a:gd name="T44" fmla="*/ 0 w 4940"/>
                <a:gd name="T45" fmla="*/ 5678 h 8252"/>
                <a:gd name="T46" fmla="*/ 309 w 4940"/>
                <a:gd name="T47" fmla="*/ 6535 h 8252"/>
                <a:gd name="T48" fmla="*/ 849 w 4940"/>
                <a:gd name="T49" fmla="*/ 7503 h 8252"/>
                <a:gd name="T50" fmla="*/ 1094 w 4940"/>
                <a:gd name="T51" fmla="*/ 8251 h 8252"/>
                <a:gd name="T52" fmla="*/ 339 w 4940"/>
                <a:gd name="T53" fmla="*/ 6913 h 8252"/>
                <a:gd name="T54" fmla="*/ 18 w 4940"/>
                <a:gd name="T55" fmla="*/ 6202 h 8252"/>
                <a:gd name="T56" fmla="*/ 162 w 4940"/>
                <a:gd name="T57" fmla="*/ 4776 h 8252"/>
                <a:gd name="T58" fmla="*/ 492 w 4940"/>
                <a:gd name="T59" fmla="*/ 3841 h 8252"/>
                <a:gd name="T60" fmla="*/ 780 w 4940"/>
                <a:gd name="T61" fmla="*/ 2900 h 8252"/>
                <a:gd name="T62" fmla="*/ 1424 w 4940"/>
                <a:gd name="T63" fmla="*/ 1959 h 8252"/>
                <a:gd name="T64" fmla="*/ 1628 w 4940"/>
                <a:gd name="T65" fmla="*/ 800 h 8252"/>
                <a:gd name="T66" fmla="*/ 2068 w 4940"/>
                <a:gd name="T67" fmla="*/ 111 h 8252"/>
                <a:gd name="T68" fmla="*/ 2676 w 4940"/>
                <a:gd name="T69" fmla="*/ 3 h 8252"/>
                <a:gd name="T70" fmla="*/ 3845 w 4940"/>
                <a:gd name="T71" fmla="*/ 182 h 8252"/>
                <a:gd name="T72" fmla="*/ 4912 w 4940"/>
                <a:gd name="T73" fmla="*/ 254 h 8252"/>
                <a:gd name="T74" fmla="*/ 4426 w 4940"/>
                <a:gd name="T75" fmla="*/ 758 h 8252"/>
                <a:gd name="T76" fmla="*/ 4106 w 4940"/>
                <a:gd name="T77" fmla="*/ 1372 h 8252"/>
                <a:gd name="T78" fmla="*/ 3869 w 4940"/>
                <a:gd name="T79" fmla="*/ 1839 h 8252"/>
                <a:gd name="T80" fmla="*/ 3572 w 4940"/>
                <a:gd name="T81" fmla="*/ 2490 h 8252"/>
                <a:gd name="T82" fmla="*/ 3692 w 4940"/>
                <a:gd name="T83" fmla="*/ 3227 h 8252"/>
                <a:gd name="T84" fmla="*/ 2925 w 4940"/>
                <a:gd name="T85" fmla="*/ 3659 h 8252"/>
                <a:gd name="T86" fmla="*/ 3003 w 4940"/>
                <a:gd name="T87" fmla="*/ 4276 h 8252"/>
                <a:gd name="T88" fmla="*/ 2691 w 4940"/>
                <a:gd name="T89" fmla="*/ 4743 h 8252"/>
                <a:gd name="T90" fmla="*/ 2566 w 4940"/>
                <a:gd name="T91" fmla="*/ 5384 h 8252"/>
                <a:gd name="T92" fmla="*/ 1996 w 4940"/>
                <a:gd name="T93" fmla="*/ 5747 h 8252"/>
                <a:gd name="T94" fmla="*/ 2137 w 4940"/>
                <a:gd name="T95" fmla="*/ 6245 h 8252"/>
                <a:gd name="T96" fmla="*/ 2278 w 4940"/>
                <a:gd name="T97" fmla="*/ 6874 h 8252"/>
                <a:gd name="T98" fmla="*/ 2449 w 4940"/>
                <a:gd name="T99" fmla="*/ 6421 h 8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40" h="8252">
                  <a:moveTo>
                    <a:pt x="2446" y="6418"/>
                  </a:moveTo>
                  <a:lnTo>
                    <a:pt x="2002" y="6829"/>
                  </a:lnTo>
                  <a:lnTo>
                    <a:pt x="2281" y="6880"/>
                  </a:lnTo>
                  <a:lnTo>
                    <a:pt x="2449" y="6421"/>
                  </a:lnTo>
                  <a:lnTo>
                    <a:pt x="2143" y="6245"/>
                  </a:lnTo>
                  <a:lnTo>
                    <a:pt x="2347" y="5963"/>
                  </a:lnTo>
                  <a:lnTo>
                    <a:pt x="1999" y="5744"/>
                  </a:lnTo>
                  <a:lnTo>
                    <a:pt x="2077" y="5303"/>
                  </a:lnTo>
                  <a:lnTo>
                    <a:pt x="2566" y="5390"/>
                  </a:lnTo>
                  <a:lnTo>
                    <a:pt x="2787" y="5004"/>
                  </a:lnTo>
                  <a:lnTo>
                    <a:pt x="2694" y="4743"/>
                  </a:lnTo>
                  <a:lnTo>
                    <a:pt x="2694" y="4743"/>
                  </a:lnTo>
                  <a:lnTo>
                    <a:pt x="2694" y="4743"/>
                  </a:lnTo>
                  <a:lnTo>
                    <a:pt x="2581" y="4357"/>
                  </a:lnTo>
                  <a:lnTo>
                    <a:pt x="3006" y="4279"/>
                  </a:lnTo>
                  <a:lnTo>
                    <a:pt x="3147" y="3997"/>
                  </a:lnTo>
                  <a:lnTo>
                    <a:pt x="2931" y="3659"/>
                  </a:lnTo>
                  <a:lnTo>
                    <a:pt x="3189" y="3233"/>
                  </a:lnTo>
                  <a:lnTo>
                    <a:pt x="3692" y="3233"/>
                  </a:lnTo>
                  <a:lnTo>
                    <a:pt x="3911" y="2864"/>
                  </a:lnTo>
                  <a:lnTo>
                    <a:pt x="3578" y="2490"/>
                  </a:lnTo>
                  <a:lnTo>
                    <a:pt x="4025" y="2040"/>
                  </a:lnTo>
                  <a:lnTo>
                    <a:pt x="3878" y="1839"/>
                  </a:lnTo>
                  <a:lnTo>
                    <a:pt x="4352" y="1606"/>
                  </a:lnTo>
                  <a:lnTo>
                    <a:pt x="4112" y="1372"/>
                  </a:lnTo>
                  <a:lnTo>
                    <a:pt x="4378" y="1060"/>
                  </a:lnTo>
                  <a:lnTo>
                    <a:pt x="4429" y="761"/>
                  </a:lnTo>
                  <a:lnTo>
                    <a:pt x="4939" y="656"/>
                  </a:lnTo>
                  <a:lnTo>
                    <a:pt x="4918" y="248"/>
                  </a:lnTo>
                  <a:lnTo>
                    <a:pt x="4291" y="281"/>
                  </a:lnTo>
                  <a:lnTo>
                    <a:pt x="3845" y="177"/>
                  </a:lnTo>
                  <a:lnTo>
                    <a:pt x="3183" y="50"/>
                  </a:lnTo>
                  <a:lnTo>
                    <a:pt x="2676" y="0"/>
                  </a:lnTo>
                  <a:lnTo>
                    <a:pt x="2338" y="18"/>
                  </a:lnTo>
                  <a:lnTo>
                    <a:pt x="2062" y="108"/>
                  </a:lnTo>
                  <a:lnTo>
                    <a:pt x="2086" y="650"/>
                  </a:lnTo>
                  <a:lnTo>
                    <a:pt x="1625" y="797"/>
                  </a:lnTo>
                  <a:lnTo>
                    <a:pt x="1682" y="1357"/>
                  </a:lnTo>
                  <a:lnTo>
                    <a:pt x="1421" y="1956"/>
                  </a:lnTo>
                  <a:lnTo>
                    <a:pt x="965" y="2070"/>
                  </a:lnTo>
                  <a:lnTo>
                    <a:pt x="777" y="2897"/>
                  </a:lnTo>
                  <a:lnTo>
                    <a:pt x="420" y="3257"/>
                  </a:lnTo>
                  <a:lnTo>
                    <a:pt x="489" y="3838"/>
                  </a:lnTo>
                  <a:lnTo>
                    <a:pt x="273" y="4111"/>
                  </a:lnTo>
                  <a:lnTo>
                    <a:pt x="156" y="4776"/>
                  </a:lnTo>
                  <a:lnTo>
                    <a:pt x="0" y="5678"/>
                  </a:lnTo>
                  <a:lnTo>
                    <a:pt x="16" y="6205"/>
                  </a:lnTo>
                  <a:lnTo>
                    <a:pt x="309" y="6535"/>
                  </a:lnTo>
                  <a:lnTo>
                    <a:pt x="336" y="6916"/>
                  </a:lnTo>
                  <a:lnTo>
                    <a:pt x="849" y="7503"/>
                  </a:lnTo>
                  <a:lnTo>
                    <a:pt x="1088" y="8251"/>
                  </a:lnTo>
                  <a:lnTo>
                    <a:pt x="1094" y="8251"/>
                  </a:lnTo>
                  <a:lnTo>
                    <a:pt x="854" y="7503"/>
                  </a:lnTo>
                  <a:lnTo>
                    <a:pt x="339" y="6913"/>
                  </a:lnTo>
                  <a:lnTo>
                    <a:pt x="315" y="6532"/>
                  </a:lnTo>
                  <a:lnTo>
                    <a:pt x="18" y="6202"/>
                  </a:lnTo>
                  <a:lnTo>
                    <a:pt x="3" y="5678"/>
                  </a:lnTo>
                  <a:lnTo>
                    <a:pt x="162" y="4776"/>
                  </a:lnTo>
                  <a:lnTo>
                    <a:pt x="276" y="4111"/>
                  </a:lnTo>
                  <a:lnTo>
                    <a:pt x="492" y="3841"/>
                  </a:lnTo>
                  <a:lnTo>
                    <a:pt x="426" y="3260"/>
                  </a:lnTo>
                  <a:lnTo>
                    <a:pt x="780" y="2900"/>
                  </a:lnTo>
                  <a:lnTo>
                    <a:pt x="968" y="2073"/>
                  </a:lnTo>
                  <a:lnTo>
                    <a:pt x="1424" y="1959"/>
                  </a:lnTo>
                  <a:lnTo>
                    <a:pt x="1685" y="1357"/>
                  </a:lnTo>
                  <a:lnTo>
                    <a:pt x="1628" y="800"/>
                  </a:lnTo>
                  <a:lnTo>
                    <a:pt x="2089" y="653"/>
                  </a:lnTo>
                  <a:lnTo>
                    <a:pt x="2068" y="111"/>
                  </a:lnTo>
                  <a:lnTo>
                    <a:pt x="2338" y="24"/>
                  </a:lnTo>
                  <a:lnTo>
                    <a:pt x="2676" y="3"/>
                  </a:lnTo>
                  <a:lnTo>
                    <a:pt x="3180" y="54"/>
                  </a:lnTo>
                  <a:lnTo>
                    <a:pt x="3845" y="182"/>
                  </a:lnTo>
                  <a:lnTo>
                    <a:pt x="4291" y="284"/>
                  </a:lnTo>
                  <a:lnTo>
                    <a:pt x="4912" y="254"/>
                  </a:lnTo>
                  <a:lnTo>
                    <a:pt x="4936" y="653"/>
                  </a:lnTo>
                  <a:lnTo>
                    <a:pt x="4426" y="758"/>
                  </a:lnTo>
                  <a:lnTo>
                    <a:pt x="4375" y="1057"/>
                  </a:lnTo>
                  <a:lnTo>
                    <a:pt x="4106" y="1372"/>
                  </a:lnTo>
                  <a:lnTo>
                    <a:pt x="4345" y="1606"/>
                  </a:lnTo>
                  <a:lnTo>
                    <a:pt x="3869" y="1839"/>
                  </a:lnTo>
                  <a:lnTo>
                    <a:pt x="4019" y="2040"/>
                  </a:lnTo>
                  <a:lnTo>
                    <a:pt x="3572" y="2490"/>
                  </a:lnTo>
                  <a:lnTo>
                    <a:pt x="3908" y="2864"/>
                  </a:lnTo>
                  <a:lnTo>
                    <a:pt x="3692" y="3227"/>
                  </a:lnTo>
                  <a:lnTo>
                    <a:pt x="3186" y="3227"/>
                  </a:lnTo>
                  <a:lnTo>
                    <a:pt x="2925" y="3659"/>
                  </a:lnTo>
                  <a:lnTo>
                    <a:pt x="3144" y="3997"/>
                  </a:lnTo>
                  <a:lnTo>
                    <a:pt x="3003" y="4276"/>
                  </a:lnTo>
                  <a:lnTo>
                    <a:pt x="2574" y="4351"/>
                  </a:lnTo>
                  <a:lnTo>
                    <a:pt x="2691" y="4743"/>
                  </a:lnTo>
                  <a:lnTo>
                    <a:pt x="2784" y="5004"/>
                  </a:lnTo>
                  <a:lnTo>
                    <a:pt x="2566" y="5384"/>
                  </a:lnTo>
                  <a:lnTo>
                    <a:pt x="2074" y="5300"/>
                  </a:lnTo>
                  <a:lnTo>
                    <a:pt x="1996" y="5747"/>
                  </a:lnTo>
                  <a:lnTo>
                    <a:pt x="2341" y="5966"/>
                  </a:lnTo>
                  <a:lnTo>
                    <a:pt x="2137" y="6245"/>
                  </a:lnTo>
                  <a:lnTo>
                    <a:pt x="2446" y="6421"/>
                  </a:lnTo>
                  <a:lnTo>
                    <a:pt x="2278" y="6874"/>
                  </a:lnTo>
                  <a:lnTo>
                    <a:pt x="2011" y="6829"/>
                  </a:lnTo>
                  <a:lnTo>
                    <a:pt x="2449" y="6421"/>
                  </a:lnTo>
                  <a:lnTo>
                    <a:pt x="2446" y="641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1" name="Freeform 93"/>
            <p:cNvSpPr>
              <a:spLocks noChangeArrowheads="1"/>
            </p:cNvSpPr>
            <p:nvPr/>
          </p:nvSpPr>
          <p:spPr bwMode="auto">
            <a:xfrm>
              <a:off x="6462712" y="1044575"/>
              <a:ext cx="1778000" cy="2970213"/>
            </a:xfrm>
            <a:custGeom>
              <a:avLst/>
              <a:gdLst>
                <a:gd name="T0" fmla="*/ 2002 w 4940"/>
                <a:gd name="T1" fmla="*/ 6829 h 8252"/>
                <a:gd name="T2" fmla="*/ 2449 w 4940"/>
                <a:gd name="T3" fmla="*/ 6421 h 8252"/>
                <a:gd name="T4" fmla="*/ 2347 w 4940"/>
                <a:gd name="T5" fmla="*/ 5963 h 8252"/>
                <a:gd name="T6" fmla="*/ 2077 w 4940"/>
                <a:gd name="T7" fmla="*/ 5303 h 8252"/>
                <a:gd name="T8" fmla="*/ 2787 w 4940"/>
                <a:gd name="T9" fmla="*/ 5004 h 8252"/>
                <a:gd name="T10" fmla="*/ 2694 w 4940"/>
                <a:gd name="T11" fmla="*/ 4743 h 8252"/>
                <a:gd name="T12" fmla="*/ 2581 w 4940"/>
                <a:gd name="T13" fmla="*/ 4357 h 8252"/>
                <a:gd name="T14" fmla="*/ 3147 w 4940"/>
                <a:gd name="T15" fmla="*/ 3997 h 8252"/>
                <a:gd name="T16" fmla="*/ 3189 w 4940"/>
                <a:gd name="T17" fmla="*/ 3233 h 8252"/>
                <a:gd name="T18" fmla="*/ 3911 w 4940"/>
                <a:gd name="T19" fmla="*/ 2864 h 8252"/>
                <a:gd name="T20" fmla="*/ 4025 w 4940"/>
                <a:gd name="T21" fmla="*/ 2040 h 8252"/>
                <a:gd name="T22" fmla="*/ 4352 w 4940"/>
                <a:gd name="T23" fmla="*/ 1606 h 8252"/>
                <a:gd name="T24" fmla="*/ 4378 w 4940"/>
                <a:gd name="T25" fmla="*/ 1060 h 8252"/>
                <a:gd name="T26" fmla="*/ 4939 w 4940"/>
                <a:gd name="T27" fmla="*/ 656 h 8252"/>
                <a:gd name="T28" fmla="*/ 4291 w 4940"/>
                <a:gd name="T29" fmla="*/ 281 h 8252"/>
                <a:gd name="T30" fmla="*/ 3183 w 4940"/>
                <a:gd name="T31" fmla="*/ 50 h 8252"/>
                <a:gd name="T32" fmla="*/ 2338 w 4940"/>
                <a:gd name="T33" fmla="*/ 18 h 8252"/>
                <a:gd name="T34" fmla="*/ 2086 w 4940"/>
                <a:gd name="T35" fmla="*/ 650 h 8252"/>
                <a:gd name="T36" fmla="*/ 1682 w 4940"/>
                <a:gd name="T37" fmla="*/ 1357 h 8252"/>
                <a:gd name="T38" fmla="*/ 965 w 4940"/>
                <a:gd name="T39" fmla="*/ 2070 h 8252"/>
                <a:gd name="T40" fmla="*/ 420 w 4940"/>
                <a:gd name="T41" fmla="*/ 3257 h 8252"/>
                <a:gd name="T42" fmla="*/ 273 w 4940"/>
                <a:gd name="T43" fmla="*/ 4111 h 8252"/>
                <a:gd name="T44" fmla="*/ 0 w 4940"/>
                <a:gd name="T45" fmla="*/ 5678 h 8252"/>
                <a:gd name="T46" fmla="*/ 309 w 4940"/>
                <a:gd name="T47" fmla="*/ 6535 h 8252"/>
                <a:gd name="T48" fmla="*/ 849 w 4940"/>
                <a:gd name="T49" fmla="*/ 7503 h 8252"/>
                <a:gd name="T50" fmla="*/ 1094 w 4940"/>
                <a:gd name="T51" fmla="*/ 8251 h 8252"/>
                <a:gd name="T52" fmla="*/ 339 w 4940"/>
                <a:gd name="T53" fmla="*/ 6913 h 8252"/>
                <a:gd name="T54" fmla="*/ 18 w 4940"/>
                <a:gd name="T55" fmla="*/ 6202 h 8252"/>
                <a:gd name="T56" fmla="*/ 162 w 4940"/>
                <a:gd name="T57" fmla="*/ 4776 h 8252"/>
                <a:gd name="T58" fmla="*/ 492 w 4940"/>
                <a:gd name="T59" fmla="*/ 3841 h 8252"/>
                <a:gd name="T60" fmla="*/ 780 w 4940"/>
                <a:gd name="T61" fmla="*/ 2900 h 8252"/>
                <a:gd name="T62" fmla="*/ 1424 w 4940"/>
                <a:gd name="T63" fmla="*/ 1959 h 8252"/>
                <a:gd name="T64" fmla="*/ 1628 w 4940"/>
                <a:gd name="T65" fmla="*/ 800 h 8252"/>
                <a:gd name="T66" fmla="*/ 2068 w 4940"/>
                <a:gd name="T67" fmla="*/ 111 h 8252"/>
                <a:gd name="T68" fmla="*/ 2676 w 4940"/>
                <a:gd name="T69" fmla="*/ 3 h 8252"/>
                <a:gd name="T70" fmla="*/ 3845 w 4940"/>
                <a:gd name="T71" fmla="*/ 182 h 8252"/>
                <a:gd name="T72" fmla="*/ 4912 w 4940"/>
                <a:gd name="T73" fmla="*/ 254 h 8252"/>
                <a:gd name="T74" fmla="*/ 4426 w 4940"/>
                <a:gd name="T75" fmla="*/ 758 h 8252"/>
                <a:gd name="T76" fmla="*/ 4106 w 4940"/>
                <a:gd name="T77" fmla="*/ 1372 h 8252"/>
                <a:gd name="T78" fmla="*/ 3869 w 4940"/>
                <a:gd name="T79" fmla="*/ 1839 h 8252"/>
                <a:gd name="T80" fmla="*/ 3572 w 4940"/>
                <a:gd name="T81" fmla="*/ 2490 h 8252"/>
                <a:gd name="T82" fmla="*/ 3692 w 4940"/>
                <a:gd name="T83" fmla="*/ 3227 h 8252"/>
                <a:gd name="T84" fmla="*/ 2925 w 4940"/>
                <a:gd name="T85" fmla="*/ 3659 h 8252"/>
                <a:gd name="T86" fmla="*/ 3003 w 4940"/>
                <a:gd name="T87" fmla="*/ 4276 h 8252"/>
                <a:gd name="T88" fmla="*/ 2691 w 4940"/>
                <a:gd name="T89" fmla="*/ 4743 h 8252"/>
                <a:gd name="T90" fmla="*/ 2566 w 4940"/>
                <a:gd name="T91" fmla="*/ 5384 h 8252"/>
                <a:gd name="T92" fmla="*/ 1996 w 4940"/>
                <a:gd name="T93" fmla="*/ 5747 h 8252"/>
                <a:gd name="T94" fmla="*/ 2137 w 4940"/>
                <a:gd name="T95" fmla="*/ 6245 h 8252"/>
                <a:gd name="T96" fmla="*/ 2278 w 4940"/>
                <a:gd name="T97" fmla="*/ 6874 h 8252"/>
                <a:gd name="T98" fmla="*/ 2449 w 4940"/>
                <a:gd name="T99" fmla="*/ 6421 h 8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40" h="8252">
                  <a:moveTo>
                    <a:pt x="2446" y="6418"/>
                  </a:moveTo>
                  <a:lnTo>
                    <a:pt x="2002" y="6829"/>
                  </a:lnTo>
                  <a:lnTo>
                    <a:pt x="2281" y="6880"/>
                  </a:lnTo>
                  <a:lnTo>
                    <a:pt x="2449" y="6421"/>
                  </a:lnTo>
                  <a:lnTo>
                    <a:pt x="2143" y="6245"/>
                  </a:lnTo>
                  <a:lnTo>
                    <a:pt x="2347" y="5963"/>
                  </a:lnTo>
                  <a:lnTo>
                    <a:pt x="1999" y="5744"/>
                  </a:lnTo>
                  <a:lnTo>
                    <a:pt x="2077" y="5303"/>
                  </a:lnTo>
                  <a:lnTo>
                    <a:pt x="2566" y="5390"/>
                  </a:lnTo>
                  <a:lnTo>
                    <a:pt x="2787" y="5004"/>
                  </a:lnTo>
                  <a:lnTo>
                    <a:pt x="2694" y="4743"/>
                  </a:lnTo>
                  <a:lnTo>
                    <a:pt x="2694" y="4743"/>
                  </a:lnTo>
                  <a:lnTo>
                    <a:pt x="2694" y="4743"/>
                  </a:lnTo>
                  <a:lnTo>
                    <a:pt x="2581" y="4357"/>
                  </a:lnTo>
                  <a:lnTo>
                    <a:pt x="3006" y="4279"/>
                  </a:lnTo>
                  <a:lnTo>
                    <a:pt x="3147" y="3997"/>
                  </a:lnTo>
                  <a:lnTo>
                    <a:pt x="2931" y="3659"/>
                  </a:lnTo>
                  <a:lnTo>
                    <a:pt x="3189" y="3233"/>
                  </a:lnTo>
                  <a:lnTo>
                    <a:pt x="3692" y="3233"/>
                  </a:lnTo>
                  <a:lnTo>
                    <a:pt x="3911" y="2864"/>
                  </a:lnTo>
                  <a:lnTo>
                    <a:pt x="3578" y="2490"/>
                  </a:lnTo>
                  <a:lnTo>
                    <a:pt x="4025" y="2040"/>
                  </a:lnTo>
                  <a:lnTo>
                    <a:pt x="3878" y="1839"/>
                  </a:lnTo>
                  <a:lnTo>
                    <a:pt x="4352" y="1606"/>
                  </a:lnTo>
                  <a:lnTo>
                    <a:pt x="4112" y="1372"/>
                  </a:lnTo>
                  <a:lnTo>
                    <a:pt x="4378" y="1060"/>
                  </a:lnTo>
                  <a:lnTo>
                    <a:pt x="4429" y="761"/>
                  </a:lnTo>
                  <a:lnTo>
                    <a:pt x="4939" y="656"/>
                  </a:lnTo>
                  <a:lnTo>
                    <a:pt x="4918" y="248"/>
                  </a:lnTo>
                  <a:lnTo>
                    <a:pt x="4291" y="281"/>
                  </a:lnTo>
                  <a:lnTo>
                    <a:pt x="3845" y="177"/>
                  </a:lnTo>
                  <a:lnTo>
                    <a:pt x="3183" y="50"/>
                  </a:lnTo>
                  <a:lnTo>
                    <a:pt x="2676" y="0"/>
                  </a:lnTo>
                  <a:lnTo>
                    <a:pt x="2338" y="18"/>
                  </a:lnTo>
                  <a:lnTo>
                    <a:pt x="2062" y="108"/>
                  </a:lnTo>
                  <a:lnTo>
                    <a:pt x="2086" y="650"/>
                  </a:lnTo>
                  <a:lnTo>
                    <a:pt x="1625" y="797"/>
                  </a:lnTo>
                  <a:lnTo>
                    <a:pt x="1682" y="1357"/>
                  </a:lnTo>
                  <a:lnTo>
                    <a:pt x="1421" y="1956"/>
                  </a:lnTo>
                  <a:lnTo>
                    <a:pt x="965" y="2070"/>
                  </a:lnTo>
                  <a:lnTo>
                    <a:pt x="777" y="2897"/>
                  </a:lnTo>
                  <a:lnTo>
                    <a:pt x="420" y="3257"/>
                  </a:lnTo>
                  <a:lnTo>
                    <a:pt x="489" y="3838"/>
                  </a:lnTo>
                  <a:lnTo>
                    <a:pt x="273" y="4111"/>
                  </a:lnTo>
                  <a:lnTo>
                    <a:pt x="156" y="4776"/>
                  </a:lnTo>
                  <a:lnTo>
                    <a:pt x="0" y="5678"/>
                  </a:lnTo>
                  <a:lnTo>
                    <a:pt x="16" y="6205"/>
                  </a:lnTo>
                  <a:lnTo>
                    <a:pt x="309" y="6535"/>
                  </a:lnTo>
                  <a:lnTo>
                    <a:pt x="336" y="6916"/>
                  </a:lnTo>
                  <a:lnTo>
                    <a:pt x="849" y="7503"/>
                  </a:lnTo>
                  <a:lnTo>
                    <a:pt x="1088" y="8251"/>
                  </a:lnTo>
                  <a:lnTo>
                    <a:pt x="1094" y="8251"/>
                  </a:lnTo>
                  <a:lnTo>
                    <a:pt x="854" y="7503"/>
                  </a:lnTo>
                  <a:lnTo>
                    <a:pt x="339" y="6913"/>
                  </a:lnTo>
                  <a:lnTo>
                    <a:pt x="315" y="6532"/>
                  </a:lnTo>
                  <a:lnTo>
                    <a:pt x="18" y="6202"/>
                  </a:lnTo>
                  <a:lnTo>
                    <a:pt x="3" y="5678"/>
                  </a:lnTo>
                  <a:lnTo>
                    <a:pt x="162" y="4776"/>
                  </a:lnTo>
                  <a:lnTo>
                    <a:pt x="276" y="4111"/>
                  </a:lnTo>
                  <a:lnTo>
                    <a:pt x="492" y="3841"/>
                  </a:lnTo>
                  <a:lnTo>
                    <a:pt x="426" y="3260"/>
                  </a:lnTo>
                  <a:lnTo>
                    <a:pt x="780" y="2900"/>
                  </a:lnTo>
                  <a:lnTo>
                    <a:pt x="968" y="2073"/>
                  </a:lnTo>
                  <a:lnTo>
                    <a:pt x="1424" y="1959"/>
                  </a:lnTo>
                  <a:lnTo>
                    <a:pt x="1685" y="1357"/>
                  </a:lnTo>
                  <a:lnTo>
                    <a:pt x="1628" y="800"/>
                  </a:lnTo>
                  <a:lnTo>
                    <a:pt x="2089" y="653"/>
                  </a:lnTo>
                  <a:lnTo>
                    <a:pt x="2068" y="111"/>
                  </a:lnTo>
                  <a:lnTo>
                    <a:pt x="2338" y="24"/>
                  </a:lnTo>
                  <a:lnTo>
                    <a:pt x="2676" y="3"/>
                  </a:lnTo>
                  <a:lnTo>
                    <a:pt x="3180" y="54"/>
                  </a:lnTo>
                  <a:lnTo>
                    <a:pt x="3845" y="182"/>
                  </a:lnTo>
                  <a:lnTo>
                    <a:pt x="4291" y="284"/>
                  </a:lnTo>
                  <a:lnTo>
                    <a:pt x="4912" y="254"/>
                  </a:lnTo>
                  <a:lnTo>
                    <a:pt x="4936" y="653"/>
                  </a:lnTo>
                  <a:lnTo>
                    <a:pt x="4426" y="758"/>
                  </a:lnTo>
                  <a:lnTo>
                    <a:pt x="4375" y="1057"/>
                  </a:lnTo>
                  <a:lnTo>
                    <a:pt x="4106" y="1372"/>
                  </a:lnTo>
                  <a:lnTo>
                    <a:pt x="4345" y="1606"/>
                  </a:lnTo>
                  <a:lnTo>
                    <a:pt x="3869" y="1839"/>
                  </a:lnTo>
                  <a:lnTo>
                    <a:pt x="4019" y="2040"/>
                  </a:lnTo>
                  <a:lnTo>
                    <a:pt x="3572" y="2490"/>
                  </a:lnTo>
                  <a:lnTo>
                    <a:pt x="3908" y="2864"/>
                  </a:lnTo>
                  <a:lnTo>
                    <a:pt x="3692" y="3227"/>
                  </a:lnTo>
                  <a:lnTo>
                    <a:pt x="3186" y="3227"/>
                  </a:lnTo>
                  <a:lnTo>
                    <a:pt x="2925" y="3659"/>
                  </a:lnTo>
                  <a:lnTo>
                    <a:pt x="3144" y="3997"/>
                  </a:lnTo>
                  <a:lnTo>
                    <a:pt x="3003" y="4276"/>
                  </a:lnTo>
                  <a:lnTo>
                    <a:pt x="2574" y="4351"/>
                  </a:lnTo>
                  <a:lnTo>
                    <a:pt x="2691" y="4743"/>
                  </a:lnTo>
                  <a:lnTo>
                    <a:pt x="2784" y="5004"/>
                  </a:lnTo>
                  <a:lnTo>
                    <a:pt x="2566" y="5384"/>
                  </a:lnTo>
                  <a:lnTo>
                    <a:pt x="2074" y="5300"/>
                  </a:lnTo>
                  <a:lnTo>
                    <a:pt x="1996" y="5747"/>
                  </a:lnTo>
                  <a:lnTo>
                    <a:pt x="2341" y="5966"/>
                  </a:lnTo>
                  <a:lnTo>
                    <a:pt x="2137" y="6245"/>
                  </a:lnTo>
                  <a:lnTo>
                    <a:pt x="2446" y="6421"/>
                  </a:lnTo>
                  <a:lnTo>
                    <a:pt x="2278" y="6874"/>
                  </a:lnTo>
                  <a:lnTo>
                    <a:pt x="2011" y="6829"/>
                  </a:lnTo>
                  <a:lnTo>
                    <a:pt x="2449" y="6421"/>
                  </a:lnTo>
                  <a:lnTo>
                    <a:pt x="2446" y="6418"/>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2" name="Freeform 94"/>
            <p:cNvSpPr>
              <a:spLocks noChangeArrowheads="1"/>
            </p:cNvSpPr>
            <p:nvPr/>
          </p:nvSpPr>
          <p:spPr bwMode="auto">
            <a:xfrm>
              <a:off x="7331076" y="2362200"/>
              <a:ext cx="266700" cy="223838"/>
            </a:xfrm>
            <a:custGeom>
              <a:avLst/>
              <a:gdLst>
                <a:gd name="T0" fmla="*/ 515 w 741"/>
                <a:gd name="T1" fmla="*/ 0 h 621"/>
                <a:gd name="T2" fmla="*/ 191 w 741"/>
                <a:gd name="T3" fmla="*/ 68 h 621"/>
                <a:gd name="T4" fmla="*/ 725 w 741"/>
                <a:gd name="T5" fmla="*/ 335 h 621"/>
                <a:gd name="T6" fmla="*/ 0 w 741"/>
                <a:gd name="T7" fmla="*/ 359 h 621"/>
                <a:gd name="T8" fmla="*/ 590 w 741"/>
                <a:gd name="T9" fmla="*/ 620 h 621"/>
                <a:gd name="T10" fmla="*/ 593 w 741"/>
                <a:gd name="T11" fmla="*/ 617 h 621"/>
                <a:gd name="T12" fmla="*/ 18 w 741"/>
                <a:gd name="T13" fmla="*/ 362 h 621"/>
                <a:gd name="T14" fmla="*/ 740 w 741"/>
                <a:gd name="T15" fmla="*/ 338 h 621"/>
                <a:gd name="T16" fmla="*/ 204 w 741"/>
                <a:gd name="T17" fmla="*/ 68 h 621"/>
                <a:gd name="T18" fmla="*/ 515 w 741"/>
                <a:gd name="T19" fmla="*/ 2 h 621"/>
                <a:gd name="T20" fmla="*/ 515 w 741"/>
                <a:gd name="T21" fmla="*/ 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1" h="621">
                  <a:moveTo>
                    <a:pt x="515" y="0"/>
                  </a:moveTo>
                  <a:lnTo>
                    <a:pt x="191" y="68"/>
                  </a:lnTo>
                  <a:lnTo>
                    <a:pt x="725" y="335"/>
                  </a:lnTo>
                  <a:lnTo>
                    <a:pt x="0" y="359"/>
                  </a:lnTo>
                  <a:lnTo>
                    <a:pt x="590" y="620"/>
                  </a:lnTo>
                  <a:lnTo>
                    <a:pt x="593" y="617"/>
                  </a:lnTo>
                  <a:lnTo>
                    <a:pt x="18" y="362"/>
                  </a:lnTo>
                  <a:lnTo>
                    <a:pt x="740" y="338"/>
                  </a:lnTo>
                  <a:lnTo>
                    <a:pt x="204" y="68"/>
                  </a:lnTo>
                  <a:lnTo>
                    <a:pt x="515" y="2"/>
                  </a:lnTo>
                  <a:lnTo>
                    <a:pt x="515"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3" name="Freeform 95"/>
            <p:cNvSpPr>
              <a:spLocks noChangeArrowheads="1"/>
            </p:cNvSpPr>
            <p:nvPr/>
          </p:nvSpPr>
          <p:spPr bwMode="auto">
            <a:xfrm>
              <a:off x="7777163" y="1223963"/>
              <a:ext cx="104775" cy="238125"/>
            </a:xfrm>
            <a:custGeom>
              <a:avLst/>
              <a:gdLst>
                <a:gd name="T0" fmla="*/ 3 w 289"/>
                <a:gd name="T1" fmla="*/ 57 h 663"/>
                <a:gd name="T2" fmla="*/ 3 w 289"/>
                <a:gd name="T3" fmla="*/ 60 h 663"/>
                <a:gd name="T4" fmla="*/ 189 w 289"/>
                <a:gd name="T5" fmla="*/ 6 h 663"/>
                <a:gd name="T6" fmla="*/ 279 w 289"/>
                <a:gd name="T7" fmla="*/ 638 h 663"/>
                <a:gd name="T8" fmla="*/ 6 w 289"/>
                <a:gd name="T9" fmla="*/ 57 h 663"/>
                <a:gd name="T10" fmla="*/ 3 w 289"/>
                <a:gd name="T11" fmla="*/ 57 h 663"/>
                <a:gd name="T12" fmla="*/ 3 w 289"/>
                <a:gd name="T13" fmla="*/ 60 h 663"/>
                <a:gd name="T14" fmla="*/ 3 w 289"/>
                <a:gd name="T15" fmla="*/ 57 h 663"/>
                <a:gd name="T16" fmla="*/ 3 w 289"/>
                <a:gd name="T17" fmla="*/ 57 h 663"/>
                <a:gd name="T18" fmla="*/ 288 w 289"/>
                <a:gd name="T19" fmla="*/ 662 h 663"/>
                <a:gd name="T20" fmla="*/ 192 w 289"/>
                <a:gd name="T21" fmla="*/ 0 h 663"/>
                <a:gd name="T22" fmla="*/ 0 w 289"/>
                <a:gd name="T23" fmla="*/ 57 h 663"/>
                <a:gd name="T24" fmla="*/ 3 w 289"/>
                <a:gd name="T25" fmla="*/ 57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663">
                  <a:moveTo>
                    <a:pt x="3" y="57"/>
                  </a:moveTo>
                  <a:lnTo>
                    <a:pt x="3" y="60"/>
                  </a:lnTo>
                  <a:lnTo>
                    <a:pt x="189" y="6"/>
                  </a:lnTo>
                  <a:lnTo>
                    <a:pt x="279" y="638"/>
                  </a:lnTo>
                  <a:lnTo>
                    <a:pt x="6" y="57"/>
                  </a:lnTo>
                  <a:lnTo>
                    <a:pt x="3" y="57"/>
                  </a:lnTo>
                  <a:lnTo>
                    <a:pt x="3" y="60"/>
                  </a:lnTo>
                  <a:lnTo>
                    <a:pt x="3" y="57"/>
                  </a:lnTo>
                  <a:lnTo>
                    <a:pt x="3" y="57"/>
                  </a:lnTo>
                  <a:lnTo>
                    <a:pt x="288" y="662"/>
                  </a:lnTo>
                  <a:lnTo>
                    <a:pt x="192" y="0"/>
                  </a:lnTo>
                  <a:lnTo>
                    <a:pt x="0" y="57"/>
                  </a:lnTo>
                  <a:lnTo>
                    <a:pt x="3" y="5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4" name="Freeform 96"/>
            <p:cNvSpPr>
              <a:spLocks noChangeArrowheads="1"/>
            </p:cNvSpPr>
            <p:nvPr/>
          </p:nvSpPr>
          <p:spPr bwMode="auto">
            <a:xfrm>
              <a:off x="7777163" y="1223963"/>
              <a:ext cx="104775" cy="238125"/>
            </a:xfrm>
            <a:custGeom>
              <a:avLst/>
              <a:gdLst>
                <a:gd name="T0" fmla="*/ 3 w 289"/>
                <a:gd name="T1" fmla="*/ 57 h 663"/>
                <a:gd name="T2" fmla="*/ 3 w 289"/>
                <a:gd name="T3" fmla="*/ 60 h 663"/>
                <a:gd name="T4" fmla="*/ 189 w 289"/>
                <a:gd name="T5" fmla="*/ 6 h 663"/>
                <a:gd name="T6" fmla="*/ 279 w 289"/>
                <a:gd name="T7" fmla="*/ 638 h 663"/>
                <a:gd name="T8" fmla="*/ 6 w 289"/>
                <a:gd name="T9" fmla="*/ 57 h 663"/>
                <a:gd name="T10" fmla="*/ 3 w 289"/>
                <a:gd name="T11" fmla="*/ 57 h 663"/>
                <a:gd name="T12" fmla="*/ 3 w 289"/>
                <a:gd name="T13" fmla="*/ 60 h 663"/>
                <a:gd name="T14" fmla="*/ 3 w 289"/>
                <a:gd name="T15" fmla="*/ 57 h 663"/>
                <a:gd name="T16" fmla="*/ 3 w 289"/>
                <a:gd name="T17" fmla="*/ 57 h 663"/>
                <a:gd name="T18" fmla="*/ 288 w 289"/>
                <a:gd name="T19" fmla="*/ 662 h 663"/>
                <a:gd name="T20" fmla="*/ 192 w 289"/>
                <a:gd name="T21" fmla="*/ 0 h 663"/>
                <a:gd name="T22" fmla="*/ 0 w 289"/>
                <a:gd name="T23" fmla="*/ 57 h 663"/>
                <a:gd name="T24" fmla="*/ 3 w 289"/>
                <a:gd name="T25" fmla="*/ 57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663">
                  <a:moveTo>
                    <a:pt x="3" y="57"/>
                  </a:moveTo>
                  <a:lnTo>
                    <a:pt x="3" y="60"/>
                  </a:lnTo>
                  <a:lnTo>
                    <a:pt x="189" y="6"/>
                  </a:lnTo>
                  <a:lnTo>
                    <a:pt x="279" y="638"/>
                  </a:lnTo>
                  <a:lnTo>
                    <a:pt x="6" y="57"/>
                  </a:lnTo>
                  <a:lnTo>
                    <a:pt x="3" y="57"/>
                  </a:lnTo>
                  <a:lnTo>
                    <a:pt x="3" y="60"/>
                  </a:lnTo>
                  <a:lnTo>
                    <a:pt x="3" y="57"/>
                  </a:lnTo>
                  <a:lnTo>
                    <a:pt x="3" y="57"/>
                  </a:lnTo>
                  <a:lnTo>
                    <a:pt x="288" y="662"/>
                  </a:lnTo>
                  <a:lnTo>
                    <a:pt x="192" y="0"/>
                  </a:lnTo>
                  <a:lnTo>
                    <a:pt x="0" y="57"/>
                  </a:lnTo>
                  <a:lnTo>
                    <a:pt x="3" y="57"/>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5" name="Freeform 97"/>
            <p:cNvSpPr>
              <a:spLocks noChangeArrowheads="1"/>
            </p:cNvSpPr>
            <p:nvPr/>
          </p:nvSpPr>
          <p:spPr bwMode="auto">
            <a:xfrm>
              <a:off x="7610475" y="1149350"/>
              <a:ext cx="101600" cy="119063"/>
            </a:xfrm>
            <a:custGeom>
              <a:avLst/>
              <a:gdLst>
                <a:gd name="T0" fmla="*/ 222 w 283"/>
                <a:gd name="T1" fmla="*/ 327 h 331"/>
                <a:gd name="T2" fmla="*/ 225 w 283"/>
                <a:gd name="T3" fmla="*/ 327 h 331"/>
                <a:gd name="T4" fmla="*/ 6 w 283"/>
                <a:gd name="T5" fmla="*/ 183 h 331"/>
                <a:gd name="T6" fmla="*/ 276 w 283"/>
                <a:gd name="T7" fmla="*/ 9 h 331"/>
                <a:gd name="T8" fmla="*/ 222 w 283"/>
                <a:gd name="T9" fmla="*/ 327 h 331"/>
                <a:gd name="T10" fmla="*/ 222 w 283"/>
                <a:gd name="T11" fmla="*/ 327 h 331"/>
                <a:gd name="T12" fmla="*/ 225 w 283"/>
                <a:gd name="T13" fmla="*/ 327 h 331"/>
                <a:gd name="T14" fmla="*/ 222 w 283"/>
                <a:gd name="T15" fmla="*/ 327 h 331"/>
                <a:gd name="T16" fmla="*/ 225 w 283"/>
                <a:gd name="T17" fmla="*/ 327 h 331"/>
                <a:gd name="T18" fmla="*/ 282 w 283"/>
                <a:gd name="T19" fmla="*/ 0 h 331"/>
                <a:gd name="T20" fmla="*/ 0 w 283"/>
                <a:gd name="T21" fmla="*/ 183 h 331"/>
                <a:gd name="T22" fmla="*/ 225 w 283"/>
                <a:gd name="T23" fmla="*/ 330 h 331"/>
                <a:gd name="T24" fmla="*/ 225 w 283"/>
                <a:gd name="T25" fmla="*/ 327 h 331"/>
                <a:gd name="T26" fmla="*/ 222 w 283"/>
                <a:gd name="T27" fmla="*/ 32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3" h="331">
                  <a:moveTo>
                    <a:pt x="222" y="327"/>
                  </a:moveTo>
                  <a:lnTo>
                    <a:pt x="225" y="327"/>
                  </a:lnTo>
                  <a:lnTo>
                    <a:pt x="6" y="183"/>
                  </a:lnTo>
                  <a:lnTo>
                    <a:pt x="276" y="9"/>
                  </a:lnTo>
                  <a:lnTo>
                    <a:pt x="222" y="327"/>
                  </a:lnTo>
                  <a:lnTo>
                    <a:pt x="222" y="327"/>
                  </a:lnTo>
                  <a:lnTo>
                    <a:pt x="225" y="327"/>
                  </a:lnTo>
                  <a:lnTo>
                    <a:pt x="222" y="327"/>
                  </a:lnTo>
                  <a:lnTo>
                    <a:pt x="225" y="327"/>
                  </a:lnTo>
                  <a:lnTo>
                    <a:pt x="282" y="0"/>
                  </a:lnTo>
                  <a:lnTo>
                    <a:pt x="0" y="183"/>
                  </a:lnTo>
                  <a:lnTo>
                    <a:pt x="225" y="330"/>
                  </a:lnTo>
                  <a:lnTo>
                    <a:pt x="225" y="327"/>
                  </a:lnTo>
                  <a:lnTo>
                    <a:pt x="222" y="32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6" name="Freeform 98"/>
            <p:cNvSpPr>
              <a:spLocks noChangeArrowheads="1"/>
            </p:cNvSpPr>
            <p:nvPr/>
          </p:nvSpPr>
          <p:spPr bwMode="auto">
            <a:xfrm>
              <a:off x="7581900" y="1652588"/>
              <a:ext cx="187325" cy="58737"/>
            </a:xfrm>
            <a:custGeom>
              <a:avLst/>
              <a:gdLst>
                <a:gd name="T0" fmla="*/ 222 w 519"/>
                <a:gd name="T1" fmla="*/ 0 h 163"/>
                <a:gd name="T2" fmla="*/ 0 w 519"/>
                <a:gd name="T3" fmla="*/ 162 h 163"/>
                <a:gd name="T4" fmla="*/ 518 w 519"/>
                <a:gd name="T5" fmla="*/ 57 h 163"/>
                <a:gd name="T6" fmla="*/ 515 w 519"/>
                <a:gd name="T7" fmla="*/ 51 h 163"/>
                <a:gd name="T8" fmla="*/ 18 w 519"/>
                <a:gd name="T9" fmla="*/ 156 h 163"/>
                <a:gd name="T10" fmla="*/ 225 w 519"/>
                <a:gd name="T11" fmla="*/ 3 h 163"/>
                <a:gd name="T12" fmla="*/ 222 w 519"/>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519" h="163">
                  <a:moveTo>
                    <a:pt x="222" y="0"/>
                  </a:moveTo>
                  <a:lnTo>
                    <a:pt x="0" y="162"/>
                  </a:lnTo>
                  <a:lnTo>
                    <a:pt x="518" y="57"/>
                  </a:lnTo>
                  <a:lnTo>
                    <a:pt x="515" y="51"/>
                  </a:lnTo>
                  <a:lnTo>
                    <a:pt x="18" y="156"/>
                  </a:lnTo>
                  <a:lnTo>
                    <a:pt x="225" y="3"/>
                  </a:lnTo>
                  <a:lnTo>
                    <a:pt x="222"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7" name="Freeform 99"/>
            <p:cNvSpPr>
              <a:spLocks noChangeArrowheads="1"/>
            </p:cNvSpPr>
            <p:nvPr/>
          </p:nvSpPr>
          <p:spPr bwMode="auto">
            <a:xfrm>
              <a:off x="7585075" y="1709738"/>
              <a:ext cx="420688" cy="800100"/>
            </a:xfrm>
            <a:custGeom>
              <a:avLst/>
              <a:gdLst>
                <a:gd name="T0" fmla="*/ 0 w 1167"/>
                <a:gd name="T1" fmla="*/ 6 h 2224"/>
                <a:gd name="T2" fmla="*/ 453 w 1167"/>
                <a:gd name="T3" fmla="*/ 206 h 2224"/>
                <a:gd name="T4" fmla="*/ 458 w 1167"/>
                <a:gd name="T5" fmla="*/ 644 h 2224"/>
                <a:gd name="T6" fmla="*/ 180 w 1167"/>
                <a:gd name="T7" fmla="*/ 719 h 2224"/>
                <a:gd name="T8" fmla="*/ 791 w 1167"/>
                <a:gd name="T9" fmla="*/ 1018 h 2224"/>
                <a:gd name="T10" fmla="*/ 884 w 1167"/>
                <a:gd name="T11" fmla="*/ 1348 h 2224"/>
                <a:gd name="T12" fmla="*/ 572 w 1167"/>
                <a:gd name="T13" fmla="*/ 1381 h 2224"/>
                <a:gd name="T14" fmla="*/ 803 w 1167"/>
                <a:gd name="T15" fmla="*/ 1810 h 2224"/>
                <a:gd name="T16" fmla="*/ 297 w 1167"/>
                <a:gd name="T17" fmla="*/ 2223 h 2224"/>
                <a:gd name="T18" fmla="*/ 1166 w 1167"/>
                <a:gd name="T19" fmla="*/ 1875 h 2224"/>
                <a:gd name="T20" fmla="*/ 1163 w 1167"/>
                <a:gd name="T21" fmla="*/ 1872 h 2224"/>
                <a:gd name="T22" fmla="*/ 321 w 1167"/>
                <a:gd name="T23" fmla="*/ 2208 h 2224"/>
                <a:gd name="T24" fmla="*/ 809 w 1167"/>
                <a:gd name="T25" fmla="*/ 1813 h 2224"/>
                <a:gd name="T26" fmla="*/ 578 w 1167"/>
                <a:gd name="T27" fmla="*/ 1387 h 2224"/>
                <a:gd name="T28" fmla="*/ 890 w 1167"/>
                <a:gd name="T29" fmla="*/ 1354 h 2224"/>
                <a:gd name="T30" fmla="*/ 794 w 1167"/>
                <a:gd name="T31" fmla="*/ 1018 h 2224"/>
                <a:gd name="T32" fmla="*/ 192 w 1167"/>
                <a:gd name="T33" fmla="*/ 719 h 2224"/>
                <a:gd name="T34" fmla="*/ 461 w 1167"/>
                <a:gd name="T35" fmla="*/ 647 h 2224"/>
                <a:gd name="T36" fmla="*/ 455 w 1167"/>
                <a:gd name="T37" fmla="*/ 203 h 2224"/>
                <a:gd name="T38" fmla="*/ 0 w 1167"/>
                <a:gd name="T39" fmla="*/ 0 h 2224"/>
                <a:gd name="T40" fmla="*/ 0 w 1167"/>
                <a:gd name="T41" fmla="*/ 6 h 2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7" h="2224">
                  <a:moveTo>
                    <a:pt x="0" y="6"/>
                  </a:moveTo>
                  <a:lnTo>
                    <a:pt x="453" y="206"/>
                  </a:lnTo>
                  <a:lnTo>
                    <a:pt x="458" y="644"/>
                  </a:lnTo>
                  <a:lnTo>
                    <a:pt x="180" y="719"/>
                  </a:lnTo>
                  <a:lnTo>
                    <a:pt x="791" y="1018"/>
                  </a:lnTo>
                  <a:lnTo>
                    <a:pt x="884" y="1348"/>
                  </a:lnTo>
                  <a:lnTo>
                    <a:pt x="572" y="1381"/>
                  </a:lnTo>
                  <a:lnTo>
                    <a:pt x="803" y="1810"/>
                  </a:lnTo>
                  <a:lnTo>
                    <a:pt x="297" y="2223"/>
                  </a:lnTo>
                  <a:lnTo>
                    <a:pt x="1166" y="1875"/>
                  </a:lnTo>
                  <a:lnTo>
                    <a:pt x="1163" y="1872"/>
                  </a:lnTo>
                  <a:lnTo>
                    <a:pt x="321" y="2208"/>
                  </a:lnTo>
                  <a:lnTo>
                    <a:pt x="809" y="1813"/>
                  </a:lnTo>
                  <a:lnTo>
                    <a:pt x="578" y="1387"/>
                  </a:lnTo>
                  <a:lnTo>
                    <a:pt x="890" y="1354"/>
                  </a:lnTo>
                  <a:lnTo>
                    <a:pt x="794" y="1018"/>
                  </a:lnTo>
                  <a:lnTo>
                    <a:pt x="192" y="719"/>
                  </a:lnTo>
                  <a:lnTo>
                    <a:pt x="461" y="647"/>
                  </a:lnTo>
                  <a:lnTo>
                    <a:pt x="455" y="203"/>
                  </a:lnTo>
                  <a:lnTo>
                    <a:pt x="0" y="0"/>
                  </a:lnTo>
                  <a:lnTo>
                    <a:pt x="0" y="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8" name="Freeform 100"/>
            <p:cNvSpPr>
              <a:spLocks noChangeArrowheads="1"/>
            </p:cNvSpPr>
            <p:nvPr/>
          </p:nvSpPr>
          <p:spPr bwMode="auto">
            <a:xfrm>
              <a:off x="7464425" y="1782762"/>
              <a:ext cx="498475" cy="160337"/>
            </a:xfrm>
            <a:custGeom>
              <a:avLst/>
              <a:gdLst>
                <a:gd name="T0" fmla="*/ 789 w 1383"/>
                <a:gd name="T1" fmla="*/ 0 h 445"/>
                <a:gd name="T2" fmla="*/ 0 w 1383"/>
                <a:gd name="T3" fmla="*/ 111 h 445"/>
                <a:gd name="T4" fmla="*/ 297 w 1383"/>
                <a:gd name="T5" fmla="*/ 216 h 445"/>
                <a:gd name="T6" fmla="*/ 794 w 1383"/>
                <a:gd name="T7" fmla="*/ 444 h 445"/>
                <a:gd name="T8" fmla="*/ 797 w 1383"/>
                <a:gd name="T9" fmla="*/ 444 h 445"/>
                <a:gd name="T10" fmla="*/ 797 w 1383"/>
                <a:gd name="T11" fmla="*/ 444 h 445"/>
                <a:gd name="T12" fmla="*/ 818 w 1383"/>
                <a:gd name="T13" fmla="*/ 426 h 445"/>
                <a:gd name="T14" fmla="*/ 845 w 1383"/>
                <a:gd name="T15" fmla="*/ 411 h 445"/>
                <a:gd name="T16" fmla="*/ 881 w 1383"/>
                <a:gd name="T17" fmla="*/ 393 h 445"/>
                <a:gd name="T18" fmla="*/ 923 w 1383"/>
                <a:gd name="T19" fmla="*/ 375 h 445"/>
                <a:gd name="T20" fmla="*/ 923 w 1383"/>
                <a:gd name="T21" fmla="*/ 375 h 445"/>
                <a:gd name="T22" fmla="*/ 995 w 1383"/>
                <a:gd name="T23" fmla="*/ 351 h 445"/>
                <a:gd name="T24" fmla="*/ 1070 w 1383"/>
                <a:gd name="T25" fmla="*/ 327 h 445"/>
                <a:gd name="T26" fmla="*/ 1220 w 1383"/>
                <a:gd name="T27" fmla="*/ 285 h 445"/>
                <a:gd name="T28" fmla="*/ 1220 w 1383"/>
                <a:gd name="T29" fmla="*/ 285 h 445"/>
                <a:gd name="T30" fmla="*/ 1334 w 1383"/>
                <a:gd name="T31" fmla="*/ 258 h 445"/>
                <a:gd name="T32" fmla="*/ 1334 w 1383"/>
                <a:gd name="T33" fmla="*/ 258 h 445"/>
                <a:gd name="T34" fmla="*/ 1382 w 1383"/>
                <a:gd name="T35" fmla="*/ 246 h 445"/>
                <a:gd name="T36" fmla="*/ 1382 w 1383"/>
                <a:gd name="T37" fmla="*/ 243 h 445"/>
                <a:gd name="T38" fmla="*/ 1382 w 1383"/>
                <a:gd name="T39" fmla="*/ 243 h 445"/>
                <a:gd name="T40" fmla="*/ 1301 w 1383"/>
                <a:gd name="T41" fmla="*/ 261 h 445"/>
                <a:gd name="T42" fmla="*/ 1217 w 1383"/>
                <a:gd name="T43" fmla="*/ 282 h 445"/>
                <a:gd name="T44" fmla="*/ 1121 w 1383"/>
                <a:gd name="T45" fmla="*/ 309 h 445"/>
                <a:gd name="T46" fmla="*/ 1121 w 1383"/>
                <a:gd name="T47" fmla="*/ 309 h 445"/>
                <a:gd name="T48" fmla="*/ 1016 w 1383"/>
                <a:gd name="T49" fmla="*/ 339 h 445"/>
                <a:gd name="T50" fmla="*/ 923 w 1383"/>
                <a:gd name="T51" fmla="*/ 372 h 445"/>
                <a:gd name="T52" fmla="*/ 923 w 1383"/>
                <a:gd name="T53" fmla="*/ 372 h 445"/>
                <a:gd name="T54" fmla="*/ 881 w 1383"/>
                <a:gd name="T55" fmla="*/ 390 h 445"/>
                <a:gd name="T56" fmla="*/ 845 w 1383"/>
                <a:gd name="T57" fmla="*/ 405 h 445"/>
                <a:gd name="T58" fmla="*/ 815 w 1383"/>
                <a:gd name="T59" fmla="*/ 423 h 445"/>
                <a:gd name="T60" fmla="*/ 794 w 1383"/>
                <a:gd name="T61" fmla="*/ 441 h 445"/>
                <a:gd name="T62" fmla="*/ 794 w 1383"/>
                <a:gd name="T63" fmla="*/ 441 h 445"/>
                <a:gd name="T64" fmla="*/ 797 w 1383"/>
                <a:gd name="T65" fmla="*/ 441 h 445"/>
                <a:gd name="T66" fmla="*/ 300 w 1383"/>
                <a:gd name="T67" fmla="*/ 213 h 445"/>
                <a:gd name="T68" fmla="*/ 18 w 1383"/>
                <a:gd name="T69" fmla="*/ 111 h 445"/>
                <a:gd name="T70" fmla="*/ 791 w 1383"/>
                <a:gd name="T71" fmla="*/ 3 h 445"/>
                <a:gd name="T72" fmla="*/ 789 w 1383"/>
                <a:gd name="T73"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83" h="445">
                  <a:moveTo>
                    <a:pt x="789" y="0"/>
                  </a:moveTo>
                  <a:lnTo>
                    <a:pt x="0" y="111"/>
                  </a:lnTo>
                  <a:lnTo>
                    <a:pt x="297" y="216"/>
                  </a:lnTo>
                  <a:lnTo>
                    <a:pt x="794" y="444"/>
                  </a:lnTo>
                  <a:lnTo>
                    <a:pt x="797" y="444"/>
                  </a:lnTo>
                  <a:lnTo>
                    <a:pt x="797" y="444"/>
                  </a:lnTo>
                  <a:lnTo>
                    <a:pt x="818" y="426"/>
                  </a:lnTo>
                  <a:lnTo>
                    <a:pt x="845" y="411"/>
                  </a:lnTo>
                  <a:lnTo>
                    <a:pt x="881" y="393"/>
                  </a:lnTo>
                  <a:lnTo>
                    <a:pt x="923" y="375"/>
                  </a:lnTo>
                  <a:lnTo>
                    <a:pt x="923" y="375"/>
                  </a:lnTo>
                  <a:lnTo>
                    <a:pt x="995" y="351"/>
                  </a:lnTo>
                  <a:lnTo>
                    <a:pt x="1070" y="327"/>
                  </a:lnTo>
                  <a:lnTo>
                    <a:pt x="1220" y="285"/>
                  </a:lnTo>
                  <a:lnTo>
                    <a:pt x="1220" y="285"/>
                  </a:lnTo>
                  <a:lnTo>
                    <a:pt x="1334" y="258"/>
                  </a:lnTo>
                  <a:lnTo>
                    <a:pt x="1334" y="258"/>
                  </a:lnTo>
                  <a:lnTo>
                    <a:pt x="1382" y="246"/>
                  </a:lnTo>
                  <a:lnTo>
                    <a:pt x="1382" y="243"/>
                  </a:lnTo>
                  <a:lnTo>
                    <a:pt x="1382" y="243"/>
                  </a:lnTo>
                  <a:lnTo>
                    <a:pt x="1301" y="261"/>
                  </a:lnTo>
                  <a:lnTo>
                    <a:pt x="1217" y="282"/>
                  </a:lnTo>
                  <a:lnTo>
                    <a:pt x="1121" y="309"/>
                  </a:lnTo>
                  <a:lnTo>
                    <a:pt x="1121" y="309"/>
                  </a:lnTo>
                  <a:lnTo>
                    <a:pt x="1016" y="339"/>
                  </a:lnTo>
                  <a:lnTo>
                    <a:pt x="923" y="372"/>
                  </a:lnTo>
                  <a:lnTo>
                    <a:pt x="923" y="372"/>
                  </a:lnTo>
                  <a:lnTo>
                    <a:pt x="881" y="390"/>
                  </a:lnTo>
                  <a:lnTo>
                    <a:pt x="845" y="405"/>
                  </a:lnTo>
                  <a:lnTo>
                    <a:pt x="815" y="423"/>
                  </a:lnTo>
                  <a:lnTo>
                    <a:pt x="794" y="441"/>
                  </a:lnTo>
                  <a:lnTo>
                    <a:pt x="794" y="441"/>
                  </a:lnTo>
                  <a:lnTo>
                    <a:pt x="797" y="441"/>
                  </a:lnTo>
                  <a:lnTo>
                    <a:pt x="300" y="213"/>
                  </a:lnTo>
                  <a:lnTo>
                    <a:pt x="18" y="111"/>
                  </a:lnTo>
                  <a:lnTo>
                    <a:pt x="791" y="3"/>
                  </a:lnTo>
                  <a:lnTo>
                    <a:pt x="789"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9" name="Freeform 101"/>
            <p:cNvSpPr>
              <a:spLocks noChangeArrowheads="1"/>
            </p:cNvSpPr>
            <p:nvPr/>
          </p:nvSpPr>
          <p:spPr bwMode="auto">
            <a:xfrm>
              <a:off x="7491413" y="1858963"/>
              <a:ext cx="379412" cy="349249"/>
            </a:xfrm>
            <a:custGeom>
              <a:avLst/>
              <a:gdLst>
                <a:gd name="T0" fmla="*/ 222 w 1056"/>
                <a:gd name="T1" fmla="*/ 0 h 972"/>
                <a:gd name="T2" fmla="*/ 0 w 1056"/>
                <a:gd name="T3" fmla="*/ 384 h 972"/>
                <a:gd name="T4" fmla="*/ 138 w 1056"/>
                <a:gd name="T5" fmla="*/ 851 h 972"/>
                <a:gd name="T6" fmla="*/ 444 w 1056"/>
                <a:gd name="T7" fmla="*/ 315 h 972"/>
                <a:gd name="T8" fmla="*/ 330 w 1056"/>
                <a:gd name="T9" fmla="*/ 971 h 972"/>
                <a:gd name="T10" fmla="*/ 1055 w 1056"/>
                <a:gd name="T11" fmla="*/ 605 h 972"/>
                <a:gd name="T12" fmla="*/ 1052 w 1056"/>
                <a:gd name="T13" fmla="*/ 599 h 972"/>
                <a:gd name="T14" fmla="*/ 336 w 1056"/>
                <a:gd name="T15" fmla="*/ 965 h 972"/>
                <a:gd name="T16" fmla="*/ 453 w 1056"/>
                <a:gd name="T17" fmla="*/ 294 h 972"/>
                <a:gd name="T18" fmla="*/ 138 w 1056"/>
                <a:gd name="T19" fmla="*/ 842 h 972"/>
                <a:gd name="T20" fmla="*/ 6 w 1056"/>
                <a:gd name="T21" fmla="*/ 384 h 972"/>
                <a:gd name="T22" fmla="*/ 225 w 1056"/>
                <a:gd name="T23" fmla="*/ 3 h 972"/>
                <a:gd name="T24" fmla="*/ 222 w 1056"/>
                <a:gd name="T25" fmla="*/ 0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6" h="972">
                  <a:moveTo>
                    <a:pt x="222" y="0"/>
                  </a:moveTo>
                  <a:lnTo>
                    <a:pt x="0" y="384"/>
                  </a:lnTo>
                  <a:lnTo>
                    <a:pt x="138" y="851"/>
                  </a:lnTo>
                  <a:lnTo>
                    <a:pt x="444" y="315"/>
                  </a:lnTo>
                  <a:lnTo>
                    <a:pt x="330" y="971"/>
                  </a:lnTo>
                  <a:lnTo>
                    <a:pt x="1055" y="605"/>
                  </a:lnTo>
                  <a:lnTo>
                    <a:pt x="1052" y="599"/>
                  </a:lnTo>
                  <a:lnTo>
                    <a:pt x="336" y="965"/>
                  </a:lnTo>
                  <a:lnTo>
                    <a:pt x="453" y="294"/>
                  </a:lnTo>
                  <a:lnTo>
                    <a:pt x="138" y="842"/>
                  </a:lnTo>
                  <a:lnTo>
                    <a:pt x="6" y="384"/>
                  </a:lnTo>
                  <a:lnTo>
                    <a:pt x="225" y="3"/>
                  </a:lnTo>
                  <a:lnTo>
                    <a:pt x="222"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0" name="Freeform 102"/>
            <p:cNvSpPr>
              <a:spLocks noChangeArrowheads="1"/>
            </p:cNvSpPr>
            <p:nvPr/>
          </p:nvSpPr>
          <p:spPr bwMode="auto">
            <a:xfrm>
              <a:off x="7280274" y="1820863"/>
              <a:ext cx="214313" cy="177800"/>
            </a:xfrm>
            <a:custGeom>
              <a:avLst/>
              <a:gdLst>
                <a:gd name="T0" fmla="*/ 590 w 594"/>
                <a:gd name="T1" fmla="*/ 489 h 493"/>
                <a:gd name="T2" fmla="*/ 593 w 594"/>
                <a:gd name="T3" fmla="*/ 489 h 493"/>
                <a:gd name="T4" fmla="*/ 524 w 594"/>
                <a:gd name="T5" fmla="*/ 0 h 493"/>
                <a:gd name="T6" fmla="*/ 0 w 594"/>
                <a:gd name="T7" fmla="*/ 336 h 493"/>
                <a:gd name="T8" fmla="*/ 593 w 594"/>
                <a:gd name="T9" fmla="*/ 492 h 493"/>
                <a:gd name="T10" fmla="*/ 593 w 594"/>
                <a:gd name="T11" fmla="*/ 489 h 493"/>
                <a:gd name="T12" fmla="*/ 590 w 594"/>
                <a:gd name="T13" fmla="*/ 489 h 493"/>
                <a:gd name="T14" fmla="*/ 590 w 594"/>
                <a:gd name="T15" fmla="*/ 489 h 493"/>
                <a:gd name="T16" fmla="*/ 9 w 594"/>
                <a:gd name="T17" fmla="*/ 333 h 493"/>
                <a:gd name="T18" fmla="*/ 521 w 594"/>
                <a:gd name="T19" fmla="*/ 6 h 493"/>
                <a:gd name="T20" fmla="*/ 587 w 594"/>
                <a:gd name="T21" fmla="*/ 489 h 493"/>
                <a:gd name="T22" fmla="*/ 590 w 594"/>
                <a:gd name="T23" fmla="*/ 489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4" h="493">
                  <a:moveTo>
                    <a:pt x="590" y="489"/>
                  </a:moveTo>
                  <a:lnTo>
                    <a:pt x="593" y="489"/>
                  </a:lnTo>
                  <a:lnTo>
                    <a:pt x="524" y="0"/>
                  </a:lnTo>
                  <a:lnTo>
                    <a:pt x="0" y="336"/>
                  </a:lnTo>
                  <a:lnTo>
                    <a:pt x="593" y="492"/>
                  </a:lnTo>
                  <a:lnTo>
                    <a:pt x="593" y="489"/>
                  </a:lnTo>
                  <a:lnTo>
                    <a:pt x="590" y="489"/>
                  </a:lnTo>
                  <a:lnTo>
                    <a:pt x="590" y="489"/>
                  </a:lnTo>
                  <a:lnTo>
                    <a:pt x="9" y="333"/>
                  </a:lnTo>
                  <a:lnTo>
                    <a:pt x="521" y="6"/>
                  </a:lnTo>
                  <a:lnTo>
                    <a:pt x="587" y="489"/>
                  </a:lnTo>
                  <a:lnTo>
                    <a:pt x="590" y="48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1" name="Freeform 103"/>
            <p:cNvSpPr>
              <a:spLocks noChangeArrowheads="1"/>
            </p:cNvSpPr>
            <p:nvPr/>
          </p:nvSpPr>
          <p:spPr bwMode="auto">
            <a:xfrm>
              <a:off x="7240588" y="1997074"/>
              <a:ext cx="371475" cy="365125"/>
            </a:xfrm>
            <a:custGeom>
              <a:avLst/>
              <a:gdLst>
                <a:gd name="T0" fmla="*/ 701 w 1032"/>
                <a:gd name="T1" fmla="*/ 0 h 1016"/>
                <a:gd name="T2" fmla="*/ 255 w 1032"/>
                <a:gd name="T3" fmla="*/ 62 h 1016"/>
                <a:gd name="T4" fmla="*/ 557 w 1032"/>
                <a:gd name="T5" fmla="*/ 266 h 1016"/>
                <a:gd name="T6" fmla="*/ 0 w 1032"/>
                <a:gd name="T7" fmla="*/ 476 h 1016"/>
                <a:gd name="T8" fmla="*/ 255 w 1032"/>
                <a:gd name="T9" fmla="*/ 713 h 1016"/>
                <a:gd name="T10" fmla="*/ 773 w 1032"/>
                <a:gd name="T11" fmla="*/ 1015 h 1016"/>
                <a:gd name="T12" fmla="*/ 836 w 1032"/>
                <a:gd name="T13" fmla="*/ 467 h 1016"/>
                <a:gd name="T14" fmla="*/ 1028 w 1032"/>
                <a:gd name="T15" fmla="*/ 587 h 1016"/>
                <a:gd name="T16" fmla="*/ 1031 w 1032"/>
                <a:gd name="T17" fmla="*/ 584 h 1016"/>
                <a:gd name="T18" fmla="*/ 833 w 1032"/>
                <a:gd name="T19" fmla="*/ 458 h 1016"/>
                <a:gd name="T20" fmla="*/ 767 w 1032"/>
                <a:gd name="T21" fmla="*/ 1010 h 1016"/>
                <a:gd name="T22" fmla="*/ 258 w 1032"/>
                <a:gd name="T23" fmla="*/ 710 h 1016"/>
                <a:gd name="T24" fmla="*/ 9 w 1032"/>
                <a:gd name="T25" fmla="*/ 476 h 1016"/>
                <a:gd name="T26" fmla="*/ 566 w 1032"/>
                <a:gd name="T27" fmla="*/ 269 h 1016"/>
                <a:gd name="T28" fmla="*/ 267 w 1032"/>
                <a:gd name="T29" fmla="*/ 65 h 1016"/>
                <a:gd name="T30" fmla="*/ 701 w 1032"/>
                <a:gd name="T31" fmla="*/ 3 h 1016"/>
                <a:gd name="T32" fmla="*/ 701 w 1032"/>
                <a:gd name="T33" fmla="*/ 0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2" h="1016">
                  <a:moveTo>
                    <a:pt x="701" y="0"/>
                  </a:moveTo>
                  <a:lnTo>
                    <a:pt x="255" y="62"/>
                  </a:lnTo>
                  <a:lnTo>
                    <a:pt x="557" y="266"/>
                  </a:lnTo>
                  <a:lnTo>
                    <a:pt x="0" y="476"/>
                  </a:lnTo>
                  <a:lnTo>
                    <a:pt x="255" y="713"/>
                  </a:lnTo>
                  <a:lnTo>
                    <a:pt x="773" y="1015"/>
                  </a:lnTo>
                  <a:lnTo>
                    <a:pt x="836" y="467"/>
                  </a:lnTo>
                  <a:lnTo>
                    <a:pt x="1028" y="587"/>
                  </a:lnTo>
                  <a:lnTo>
                    <a:pt x="1031" y="584"/>
                  </a:lnTo>
                  <a:lnTo>
                    <a:pt x="833" y="458"/>
                  </a:lnTo>
                  <a:lnTo>
                    <a:pt x="767" y="1010"/>
                  </a:lnTo>
                  <a:lnTo>
                    <a:pt x="258" y="710"/>
                  </a:lnTo>
                  <a:lnTo>
                    <a:pt x="9" y="476"/>
                  </a:lnTo>
                  <a:lnTo>
                    <a:pt x="566" y="269"/>
                  </a:lnTo>
                  <a:lnTo>
                    <a:pt x="267" y="65"/>
                  </a:lnTo>
                  <a:lnTo>
                    <a:pt x="701" y="3"/>
                  </a:lnTo>
                  <a:lnTo>
                    <a:pt x="701"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2" name="Freeform 104"/>
            <p:cNvSpPr>
              <a:spLocks noChangeArrowheads="1"/>
            </p:cNvSpPr>
            <p:nvPr/>
          </p:nvSpPr>
          <p:spPr bwMode="auto">
            <a:xfrm>
              <a:off x="7485063" y="1062037"/>
              <a:ext cx="457200" cy="649287"/>
            </a:xfrm>
            <a:custGeom>
              <a:avLst/>
              <a:gdLst>
                <a:gd name="T0" fmla="*/ 342 w 1272"/>
                <a:gd name="T1" fmla="*/ 0 h 1803"/>
                <a:gd name="T2" fmla="*/ 0 w 1272"/>
                <a:gd name="T3" fmla="*/ 312 h 1803"/>
                <a:gd name="T4" fmla="*/ 351 w 1272"/>
                <a:gd name="T5" fmla="*/ 426 h 1803"/>
                <a:gd name="T6" fmla="*/ 360 w 1272"/>
                <a:gd name="T7" fmla="*/ 816 h 1803"/>
                <a:gd name="T8" fmla="*/ 812 w 1272"/>
                <a:gd name="T9" fmla="*/ 510 h 1803"/>
                <a:gd name="T10" fmla="*/ 579 w 1272"/>
                <a:gd name="T11" fmla="*/ 1148 h 1803"/>
                <a:gd name="T12" fmla="*/ 785 w 1272"/>
                <a:gd name="T13" fmla="*/ 1700 h 1803"/>
                <a:gd name="T14" fmla="*/ 1094 w 1272"/>
                <a:gd name="T15" fmla="*/ 1106 h 1803"/>
                <a:gd name="T16" fmla="*/ 1031 w 1272"/>
                <a:gd name="T17" fmla="*/ 1802 h 1803"/>
                <a:gd name="T18" fmla="*/ 1271 w 1272"/>
                <a:gd name="T19" fmla="*/ 1322 h 1803"/>
                <a:gd name="T20" fmla="*/ 1268 w 1272"/>
                <a:gd name="T21" fmla="*/ 1319 h 1803"/>
                <a:gd name="T22" fmla="*/ 1037 w 1272"/>
                <a:gd name="T23" fmla="*/ 1778 h 1803"/>
                <a:gd name="T24" fmla="*/ 1100 w 1272"/>
                <a:gd name="T25" fmla="*/ 1088 h 1803"/>
                <a:gd name="T26" fmla="*/ 788 w 1272"/>
                <a:gd name="T27" fmla="*/ 1688 h 1803"/>
                <a:gd name="T28" fmla="*/ 582 w 1272"/>
                <a:gd name="T29" fmla="*/ 1148 h 1803"/>
                <a:gd name="T30" fmla="*/ 821 w 1272"/>
                <a:gd name="T31" fmla="*/ 498 h 1803"/>
                <a:gd name="T32" fmla="*/ 366 w 1272"/>
                <a:gd name="T33" fmla="*/ 807 h 1803"/>
                <a:gd name="T34" fmla="*/ 357 w 1272"/>
                <a:gd name="T35" fmla="*/ 423 h 1803"/>
                <a:gd name="T36" fmla="*/ 9 w 1272"/>
                <a:gd name="T37" fmla="*/ 309 h 1803"/>
                <a:gd name="T38" fmla="*/ 345 w 1272"/>
                <a:gd name="T39" fmla="*/ 4 h 1803"/>
                <a:gd name="T40" fmla="*/ 342 w 1272"/>
                <a:gd name="T41" fmla="*/ 0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803">
                  <a:moveTo>
                    <a:pt x="342" y="0"/>
                  </a:moveTo>
                  <a:lnTo>
                    <a:pt x="0" y="312"/>
                  </a:lnTo>
                  <a:lnTo>
                    <a:pt x="351" y="426"/>
                  </a:lnTo>
                  <a:lnTo>
                    <a:pt x="360" y="816"/>
                  </a:lnTo>
                  <a:lnTo>
                    <a:pt x="812" y="510"/>
                  </a:lnTo>
                  <a:lnTo>
                    <a:pt x="579" y="1148"/>
                  </a:lnTo>
                  <a:lnTo>
                    <a:pt x="785" y="1700"/>
                  </a:lnTo>
                  <a:lnTo>
                    <a:pt x="1094" y="1106"/>
                  </a:lnTo>
                  <a:lnTo>
                    <a:pt x="1031" y="1802"/>
                  </a:lnTo>
                  <a:lnTo>
                    <a:pt x="1271" y="1322"/>
                  </a:lnTo>
                  <a:lnTo>
                    <a:pt x="1268" y="1319"/>
                  </a:lnTo>
                  <a:lnTo>
                    <a:pt x="1037" y="1778"/>
                  </a:lnTo>
                  <a:lnTo>
                    <a:pt x="1100" y="1088"/>
                  </a:lnTo>
                  <a:lnTo>
                    <a:pt x="788" y="1688"/>
                  </a:lnTo>
                  <a:lnTo>
                    <a:pt x="582" y="1148"/>
                  </a:lnTo>
                  <a:lnTo>
                    <a:pt x="821" y="498"/>
                  </a:lnTo>
                  <a:lnTo>
                    <a:pt x="366" y="807"/>
                  </a:lnTo>
                  <a:lnTo>
                    <a:pt x="357" y="423"/>
                  </a:lnTo>
                  <a:lnTo>
                    <a:pt x="9" y="309"/>
                  </a:lnTo>
                  <a:lnTo>
                    <a:pt x="345" y="4"/>
                  </a:lnTo>
                  <a:lnTo>
                    <a:pt x="342"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3" name="Freeform 105"/>
            <p:cNvSpPr>
              <a:spLocks noChangeArrowheads="1"/>
            </p:cNvSpPr>
            <p:nvPr/>
          </p:nvSpPr>
          <p:spPr bwMode="auto">
            <a:xfrm>
              <a:off x="7485063" y="1062037"/>
              <a:ext cx="457200" cy="649287"/>
            </a:xfrm>
            <a:custGeom>
              <a:avLst/>
              <a:gdLst>
                <a:gd name="T0" fmla="*/ 342 w 1272"/>
                <a:gd name="T1" fmla="*/ 0 h 1803"/>
                <a:gd name="T2" fmla="*/ 0 w 1272"/>
                <a:gd name="T3" fmla="*/ 312 h 1803"/>
                <a:gd name="T4" fmla="*/ 351 w 1272"/>
                <a:gd name="T5" fmla="*/ 426 h 1803"/>
                <a:gd name="T6" fmla="*/ 360 w 1272"/>
                <a:gd name="T7" fmla="*/ 816 h 1803"/>
                <a:gd name="T8" fmla="*/ 812 w 1272"/>
                <a:gd name="T9" fmla="*/ 510 h 1803"/>
                <a:gd name="T10" fmla="*/ 579 w 1272"/>
                <a:gd name="T11" fmla="*/ 1148 h 1803"/>
                <a:gd name="T12" fmla="*/ 785 w 1272"/>
                <a:gd name="T13" fmla="*/ 1700 h 1803"/>
                <a:gd name="T14" fmla="*/ 1094 w 1272"/>
                <a:gd name="T15" fmla="*/ 1106 h 1803"/>
                <a:gd name="T16" fmla="*/ 1031 w 1272"/>
                <a:gd name="T17" fmla="*/ 1802 h 1803"/>
                <a:gd name="T18" fmla="*/ 1271 w 1272"/>
                <a:gd name="T19" fmla="*/ 1322 h 1803"/>
                <a:gd name="T20" fmla="*/ 1268 w 1272"/>
                <a:gd name="T21" fmla="*/ 1319 h 1803"/>
                <a:gd name="T22" fmla="*/ 1037 w 1272"/>
                <a:gd name="T23" fmla="*/ 1778 h 1803"/>
                <a:gd name="T24" fmla="*/ 1100 w 1272"/>
                <a:gd name="T25" fmla="*/ 1088 h 1803"/>
                <a:gd name="T26" fmla="*/ 788 w 1272"/>
                <a:gd name="T27" fmla="*/ 1688 h 1803"/>
                <a:gd name="T28" fmla="*/ 582 w 1272"/>
                <a:gd name="T29" fmla="*/ 1148 h 1803"/>
                <a:gd name="T30" fmla="*/ 821 w 1272"/>
                <a:gd name="T31" fmla="*/ 498 h 1803"/>
                <a:gd name="T32" fmla="*/ 366 w 1272"/>
                <a:gd name="T33" fmla="*/ 807 h 1803"/>
                <a:gd name="T34" fmla="*/ 357 w 1272"/>
                <a:gd name="T35" fmla="*/ 423 h 1803"/>
                <a:gd name="T36" fmla="*/ 9 w 1272"/>
                <a:gd name="T37" fmla="*/ 309 h 1803"/>
                <a:gd name="T38" fmla="*/ 345 w 1272"/>
                <a:gd name="T39" fmla="*/ 4 h 1803"/>
                <a:gd name="T40" fmla="*/ 342 w 1272"/>
                <a:gd name="T41" fmla="*/ 0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803">
                  <a:moveTo>
                    <a:pt x="342" y="0"/>
                  </a:moveTo>
                  <a:lnTo>
                    <a:pt x="0" y="312"/>
                  </a:lnTo>
                  <a:lnTo>
                    <a:pt x="351" y="426"/>
                  </a:lnTo>
                  <a:lnTo>
                    <a:pt x="360" y="816"/>
                  </a:lnTo>
                  <a:lnTo>
                    <a:pt x="812" y="510"/>
                  </a:lnTo>
                  <a:lnTo>
                    <a:pt x="579" y="1148"/>
                  </a:lnTo>
                  <a:lnTo>
                    <a:pt x="785" y="1700"/>
                  </a:lnTo>
                  <a:lnTo>
                    <a:pt x="1094" y="1106"/>
                  </a:lnTo>
                  <a:lnTo>
                    <a:pt x="1031" y="1802"/>
                  </a:lnTo>
                  <a:lnTo>
                    <a:pt x="1271" y="1322"/>
                  </a:lnTo>
                  <a:lnTo>
                    <a:pt x="1268" y="1319"/>
                  </a:lnTo>
                  <a:lnTo>
                    <a:pt x="1037" y="1778"/>
                  </a:lnTo>
                  <a:lnTo>
                    <a:pt x="1100" y="1088"/>
                  </a:lnTo>
                  <a:lnTo>
                    <a:pt x="788" y="1688"/>
                  </a:lnTo>
                  <a:lnTo>
                    <a:pt x="582" y="1148"/>
                  </a:lnTo>
                  <a:lnTo>
                    <a:pt x="821" y="498"/>
                  </a:lnTo>
                  <a:lnTo>
                    <a:pt x="366" y="807"/>
                  </a:lnTo>
                  <a:lnTo>
                    <a:pt x="357" y="423"/>
                  </a:lnTo>
                  <a:lnTo>
                    <a:pt x="9" y="309"/>
                  </a:lnTo>
                  <a:lnTo>
                    <a:pt x="345" y="4"/>
                  </a:lnTo>
                  <a:lnTo>
                    <a:pt x="34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4" name="Freeform 106"/>
            <p:cNvSpPr>
              <a:spLocks noChangeArrowheads="1"/>
            </p:cNvSpPr>
            <p:nvPr/>
          </p:nvSpPr>
          <p:spPr bwMode="auto">
            <a:xfrm>
              <a:off x="7529513" y="1333500"/>
              <a:ext cx="87312" cy="111125"/>
            </a:xfrm>
            <a:custGeom>
              <a:avLst/>
              <a:gdLst>
                <a:gd name="T0" fmla="*/ 3 w 241"/>
                <a:gd name="T1" fmla="*/ 3 h 309"/>
                <a:gd name="T2" fmla="*/ 0 w 241"/>
                <a:gd name="T3" fmla="*/ 6 h 309"/>
                <a:gd name="T4" fmla="*/ 234 w 241"/>
                <a:gd name="T5" fmla="*/ 63 h 309"/>
                <a:gd name="T6" fmla="*/ 12 w 241"/>
                <a:gd name="T7" fmla="*/ 300 h 309"/>
                <a:gd name="T8" fmla="*/ 3 w 241"/>
                <a:gd name="T9" fmla="*/ 3 h 309"/>
                <a:gd name="T10" fmla="*/ 3 w 241"/>
                <a:gd name="T11" fmla="*/ 3 h 309"/>
                <a:gd name="T12" fmla="*/ 0 w 241"/>
                <a:gd name="T13" fmla="*/ 6 h 309"/>
                <a:gd name="T14" fmla="*/ 3 w 241"/>
                <a:gd name="T15" fmla="*/ 3 h 309"/>
                <a:gd name="T16" fmla="*/ 0 w 241"/>
                <a:gd name="T17" fmla="*/ 3 h 309"/>
                <a:gd name="T18" fmla="*/ 9 w 241"/>
                <a:gd name="T19" fmla="*/ 308 h 309"/>
                <a:gd name="T20" fmla="*/ 240 w 241"/>
                <a:gd name="T21" fmla="*/ 60 h 309"/>
                <a:gd name="T22" fmla="*/ 0 w 241"/>
                <a:gd name="T23" fmla="*/ 0 h 309"/>
                <a:gd name="T24" fmla="*/ 0 w 241"/>
                <a:gd name="T25" fmla="*/ 3 h 309"/>
                <a:gd name="T26" fmla="*/ 3 w 241"/>
                <a:gd name="T27" fmla="*/ 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309">
                  <a:moveTo>
                    <a:pt x="3" y="3"/>
                  </a:moveTo>
                  <a:lnTo>
                    <a:pt x="0" y="6"/>
                  </a:lnTo>
                  <a:lnTo>
                    <a:pt x="234" y="63"/>
                  </a:lnTo>
                  <a:lnTo>
                    <a:pt x="12" y="300"/>
                  </a:lnTo>
                  <a:lnTo>
                    <a:pt x="3" y="3"/>
                  </a:lnTo>
                  <a:lnTo>
                    <a:pt x="3" y="3"/>
                  </a:lnTo>
                  <a:lnTo>
                    <a:pt x="0" y="6"/>
                  </a:lnTo>
                  <a:lnTo>
                    <a:pt x="3" y="3"/>
                  </a:lnTo>
                  <a:lnTo>
                    <a:pt x="0" y="3"/>
                  </a:lnTo>
                  <a:lnTo>
                    <a:pt x="9" y="308"/>
                  </a:lnTo>
                  <a:lnTo>
                    <a:pt x="240" y="60"/>
                  </a:lnTo>
                  <a:lnTo>
                    <a:pt x="0" y="0"/>
                  </a:lnTo>
                  <a:lnTo>
                    <a:pt x="0" y="3"/>
                  </a:lnTo>
                  <a:lnTo>
                    <a:pt x="3"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5" name="Freeform 107"/>
            <p:cNvSpPr>
              <a:spLocks noChangeArrowheads="1"/>
            </p:cNvSpPr>
            <p:nvPr/>
          </p:nvSpPr>
          <p:spPr bwMode="auto">
            <a:xfrm>
              <a:off x="7529513" y="1333500"/>
              <a:ext cx="87312" cy="111125"/>
            </a:xfrm>
            <a:custGeom>
              <a:avLst/>
              <a:gdLst>
                <a:gd name="T0" fmla="*/ 3 w 241"/>
                <a:gd name="T1" fmla="*/ 3 h 309"/>
                <a:gd name="T2" fmla="*/ 0 w 241"/>
                <a:gd name="T3" fmla="*/ 6 h 309"/>
                <a:gd name="T4" fmla="*/ 234 w 241"/>
                <a:gd name="T5" fmla="*/ 63 h 309"/>
                <a:gd name="T6" fmla="*/ 12 w 241"/>
                <a:gd name="T7" fmla="*/ 300 h 309"/>
                <a:gd name="T8" fmla="*/ 3 w 241"/>
                <a:gd name="T9" fmla="*/ 3 h 309"/>
                <a:gd name="T10" fmla="*/ 3 w 241"/>
                <a:gd name="T11" fmla="*/ 3 h 309"/>
                <a:gd name="T12" fmla="*/ 0 w 241"/>
                <a:gd name="T13" fmla="*/ 6 h 309"/>
                <a:gd name="T14" fmla="*/ 3 w 241"/>
                <a:gd name="T15" fmla="*/ 3 h 309"/>
                <a:gd name="T16" fmla="*/ 0 w 241"/>
                <a:gd name="T17" fmla="*/ 3 h 309"/>
                <a:gd name="T18" fmla="*/ 9 w 241"/>
                <a:gd name="T19" fmla="*/ 308 h 309"/>
                <a:gd name="T20" fmla="*/ 240 w 241"/>
                <a:gd name="T21" fmla="*/ 60 h 309"/>
                <a:gd name="T22" fmla="*/ 0 w 241"/>
                <a:gd name="T23" fmla="*/ 0 h 309"/>
                <a:gd name="T24" fmla="*/ 0 w 241"/>
                <a:gd name="T25" fmla="*/ 3 h 309"/>
                <a:gd name="T26" fmla="*/ 3 w 241"/>
                <a:gd name="T27" fmla="*/ 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309">
                  <a:moveTo>
                    <a:pt x="3" y="3"/>
                  </a:moveTo>
                  <a:lnTo>
                    <a:pt x="0" y="6"/>
                  </a:lnTo>
                  <a:lnTo>
                    <a:pt x="234" y="63"/>
                  </a:lnTo>
                  <a:lnTo>
                    <a:pt x="12" y="300"/>
                  </a:lnTo>
                  <a:lnTo>
                    <a:pt x="3" y="3"/>
                  </a:lnTo>
                  <a:lnTo>
                    <a:pt x="3" y="3"/>
                  </a:lnTo>
                  <a:lnTo>
                    <a:pt x="0" y="6"/>
                  </a:lnTo>
                  <a:lnTo>
                    <a:pt x="3" y="3"/>
                  </a:lnTo>
                  <a:lnTo>
                    <a:pt x="0" y="3"/>
                  </a:lnTo>
                  <a:lnTo>
                    <a:pt x="9" y="308"/>
                  </a:lnTo>
                  <a:lnTo>
                    <a:pt x="240" y="60"/>
                  </a:lnTo>
                  <a:lnTo>
                    <a:pt x="0" y="0"/>
                  </a:lnTo>
                  <a:lnTo>
                    <a:pt x="0" y="3"/>
                  </a:lnTo>
                  <a:lnTo>
                    <a:pt x="3" y="3"/>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6" name="Freeform 108"/>
            <p:cNvSpPr>
              <a:spLocks noChangeArrowheads="1"/>
            </p:cNvSpPr>
            <p:nvPr/>
          </p:nvSpPr>
          <p:spPr bwMode="auto">
            <a:xfrm>
              <a:off x="7281862" y="1174750"/>
              <a:ext cx="496888" cy="481013"/>
            </a:xfrm>
            <a:custGeom>
              <a:avLst/>
              <a:gdLst>
                <a:gd name="T0" fmla="*/ 566 w 1382"/>
                <a:gd name="T1" fmla="*/ 3 h 1338"/>
                <a:gd name="T2" fmla="*/ 689 w 1382"/>
                <a:gd name="T3" fmla="*/ 444 h 1338"/>
                <a:gd name="T4" fmla="*/ 0 w 1382"/>
                <a:gd name="T5" fmla="*/ 555 h 1338"/>
                <a:gd name="T6" fmla="*/ 309 w 1382"/>
                <a:gd name="T7" fmla="*/ 608 h 1338"/>
                <a:gd name="T8" fmla="*/ 695 w 1382"/>
                <a:gd name="T9" fmla="*/ 746 h 1338"/>
                <a:gd name="T10" fmla="*/ 401 w 1382"/>
                <a:gd name="T11" fmla="*/ 1115 h 1338"/>
                <a:gd name="T12" fmla="*/ 686 w 1382"/>
                <a:gd name="T13" fmla="*/ 1178 h 1338"/>
                <a:gd name="T14" fmla="*/ 1061 w 1382"/>
                <a:gd name="T15" fmla="*/ 1337 h 1338"/>
                <a:gd name="T16" fmla="*/ 704 w 1382"/>
                <a:gd name="T17" fmla="*/ 746 h 1338"/>
                <a:gd name="T18" fmla="*/ 1147 w 1382"/>
                <a:gd name="T19" fmla="*/ 842 h 1338"/>
                <a:gd name="T20" fmla="*/ 992 w 1382"/>
                <a:gd name="T21" fmla="*/ 654 h 1338"/>
                <a:gd name="T22" fmla="*/ 1381 w 1382"/>
                <a:gd name="T23" fmla="*/ 195 h 1338"/>
                <a:gd name="T24" fmla="*/ 1378 w 1382"/>
                <a:gd name="T25" fmla="*/ 195 h 1338"/>
                <a:gd name="T26" fmla="*/ 986 w 1382"/>
                <a:gd name="T27" fmla="*/ 654 h 1338"/>
                <a:gd name="T28" fmla="*/ 1139 w 1382"/>
                <a:gd name="T29" fmla="*/ 836 h 1338"/>
                <a:gd name="T30" fmla="*/ 695 w 1382"/>
                <a:gd name="T31" fmla="*/ 741 h 1338"/>
                <a:gd name="T32" fmla="*/ 1052 w 1382"/>
                <a:gd name="T33" fmla="*/ 1328 h 1338"/>
                <a:gd name="T34" fmla="*/ 686 w 1382"/>
                <a:gd name="T35" fmla="*/ 1172 h 1338"/>
                <a:gd name="T36" fmla="*/ 411 w 1382"/>
                <a:gd name="T37" fmla="*/ 1112 h 1338"/>
                <a:gd name="T38" fmla="*/ 704 w 1382"/>
                <a:gd name="T39" fmla="*/ 743 h 1338"/>
                <a:gd name="T40" fmla="*/ 312 w 1382"/>
                <a:gd name="T41" fmla="*/ 606 h 1338"/>
                <a:gd name="T42" fmla="*/ 24 w 1382"/>
                <a:gd name="T43" fmla="*/ 555 h 1338"/>
                <a:gd name="T44" fmla="*/ 692 w 1382"/>
                <a:gd name="T45" fmla="*/ 447 h 1338"/>
                <a:gd name="T46" fmla="*/ 569 w 1382"/>
                <a:gd name="T47" fmla="*/ 0 h 1338"/>
                <a:gd name="T48" fmla="*/ 566 w 1382"/>
                <a:gd name="T49" fmla="*/ 3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2" h="1338">
                  <a:moveTo>
                    <a:pt x="566" y="3"/>
                  </a:moveTo>
                  <a:lnTo>
                    <a:pt x="689" y="444"/>
                  </a:lnTo>
                  <a:lnTo>
                    <a:pt x="0" y="555"/>
                  </a:lnTo>
                  <a:lnTo>
                    <a:pt x="309" y="608"/>
                  </a:lnTo>
                  <a:lnTo>
                    <a:pt x="695" y="746"/>
                  </a:lnTo>
                  <a:lnTo>
                    <a:pt x="401" y="1115"/>
                  </a:lnTo>
                  <a:lnTo>
                    <a:pt x="686" y="1178"/>
                  </a:lnTo>
                  <a:lnTo>
                    <a:pt x="1061" y="1337"/>
                  </a:lnTo>
                  <a:lnTo>
                    <a:pt x="704" y="746"/>
                  </a:lnTo>
                  <a:lnTo>
                    <a:pt x="1147" y="842"/>
                  </a:lnTo>
                  <a:lnTo>
                    <a:pt x="992" y="654"/>
                  </a:lnTo>
                  <a:lnTo>
                    <a:pt x="1381" y="195"/>
                  </a:lnTo>
                  <a:lnTo>
                    <a:pt x="1378" y="195"/>
                  </a:lnTo>
                  <a:lnTo>
                    <a:pt x="986" y="654"/>
                  </a:lnTo>
                  <a:lnTo>
                    <a:pt x="1139" y="836"/>
                  </a:lnTo>
                  <a:lnTo>
                    <a:pt x="695" y="741"/>
                  </a:lnTo>
                  <a:lnTo>
                    <a:pt x="1052" y="1328"/>
                  </a:lnTo>
                  <a:lnTo>
                    <a:pt x="686" y="1172"/>
                  </a:lnTo>
                  <a:lnTo>
                    <a:pt x="411" y="1112"/>
                  </a:lnTo>
                  <a:lnTo>
                    <a:pt x="704" y="743"/>
                  </a:lnTo>
                  <a:lnTo>
                    <a:pt x="312" y="606"/>
                  </a:lnTo>
                  <a:lnTo>
                    <a:pt x="24" y="555"/>
                  </a:lnTo>
                  <a:lnTo>
                    <a:pt x="692" y="447"/>
                  </a:lnTo>
                  <a:lnTo>
                    <a:pt x="569" y="0"/>
                  </a:lnTo>
                  <a:lnTo>
                    <a:pt x="566"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7" name="Freeform 109"/>
            <p:cNvSpPr>
              <a:spLocks noChangeArrowheads="1"/>
            </p:cNvSpPr>
            <p:nvPr/>
          </p:nvSpPr>
          <p:spPr bwMode="auto">
            <a:xfrm>
              <a:off x="7281862" y="1174750"/>
              <a:ext cx="496888" cy="481013"/>
            </a:xfrm>
            <a:custGeom>
              <a:avLst/>
              <a:gdLst>
                <a:gd name="T0" fmla="*/ 566 w 1382"/>
                <a:gd name="T1" fmla="*/ 3 h 1338"/>
                <a:gd name="T2" fmla="*/ 689 w 1382"/>
                <a:gd name="T3" fmla="*/ 444 h 1338"/>
                <a:gd name="T4" fmla="*/ 0 w 1382"/>
                <a:gd name="T5" fmla="*/ 555 h 1338"/>
                <a:gd name="T6" fmla="*/ 309 w 1382"/>
                <a:gd name="T7" fmla="*/ 608 h 1338"/>
                <a:gd name="T8" fmla="*/ 695 w 1382"/>
                <a:gd name="T9" fmla="*/ 746 h 1338"/>
                <a:gd name="T10" fmla="*/ 401 w 1382"/>
                <a:gd name="T11" fmla="*/ 1115 h 1338"/>
                <a:gd name="T12" fmla="*/ 686 w 1382"/>
                <a:gd name="T13" fmla="*/ 1178 h 1338"/>
                <a:gd name="T14" fmla="*/ 1061 w 1382"/>
                <a:gd name="T15" fmla="*/ 1337 h 1338"/>
                <a:gd name="T16" fmla="*/ 704 w 1382"/>
                <a:gd name="T17" fmla="*/ 746 h 1338"/>
                <a:gd name="T18" fmla="*/ 1147 w 1382"/>
                <a:gd name="T19" fmla="*/ 842 h 1338"/>
                <a:gd name="T20" fmla="*/ 992 w 1382"/>
                <a:gd name="T21" fmla="*/ 654 h 1338"/>
                <a:gd name="T22" fmla="*/ 1381 w 1382"/>
                <a:gd name="T23" fmla="*/ 195 h 1338"/>
                <a:gd name="T24" fmla="*/ 1378 w 1382"/>
                <a:gd name="T25" fmla="*/ 195 h 1338"/>
                <a:gd name="T26" fmla="*/ 986 w 1382"/>
                <a:gd name="T27" fmla="*/ 654 h 1338"/>
                <a:gd name="T28" fmla="*/ 1139 w 1382"/>
                <a:gd name="T29" fmla="*/ 836 h 1338"/>
                <a:gd name="T30" fmla="*/ 695 w 1382"/>
                <a:gd name="T31" fmla="*/ 741 h 1338"/>
                <a:gd name="T32" fmla="*/ 1052 w 1382"/>
                <a:gd name="T33" fmla="*/ 1328 h 1338"/>
                <a:gd name="T34" fmla="*/ 686 w 1382"/>
                <a:gd name="T35" fmla="*/ 1172 h 1338"/>
                <a:gd name="T36" fmla="*/ 411 w 1382"/>
                <a:gd name="T37" fmla="*/ 1112 h 1338"/>
                <a:gd name="T38" fmla="*/ 704 w 1382"/>
                <a:gd name="T39" fmla="*/ 743 h 1338"/>
                <a:gd name="T40" fmla="*/ 312 w 1382"/>
                <a:gd name="T41" fmla="*/ 606 h 1338"/>
                <a:gd name="T42" fmla="*/ 24 w 1382"/>
                <a:gd name="T43" fmla="*/ 555 h 1338"/>
                <a:gd name="T44" fmla="*/ 692 w 1382"/>
                <a:gd name="T45" fmla="*/ 447 h 1338"/>
                <a:gd name="T46" fmla="*/ 569 w 1382"/>
                <a:gd name="T47" fmla="*/ 0 h 1338"/>
                <a:gd name="T48" fmla="*/ 566 w 1382"/>
                <a:gd name="T49" fmla="*/ 3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2" h="1338">
                  <a:moveTo>
                    <a:pt x="566" y="3"/>
                  </a:moveTo>
                  <a:lnTo>
                    <a:pt x="689" y="444"/>
                  </a:lnTo>
                  <a:lnTo>
                    <a:pt x="0" y="555"/>
                  </a:lnTo>
                  <a:lnTo>
                    <a:pt x="309" y="608"/>
                  </a:lnTo>
                  <a:lnTo>
                    <a:pt x="695" y="746"/>
                  </a:lnTo>
                  <a:lnTo>
                    <a:pt x="401" y="1115"/>
                  </a:lnTo>
                  <a:lnTo>
                    <a:pt x="686" y="1178"/>
                  </a:lnTo>
                  <a:lnTo>
                    <a:pt x="1061" y="1337"/>
                  </a:lnTo>
                  <a:lnTo>
                    <a:pt x="704" y="746"/>
                  </a:lnTo>
                  <a:lnTo>
                    <a:pt x="1147" y="842"/>
                  </a:lnTo>
                  <a:lnTo>
                    <a:pt x="992" y="654"/>
                  </a:lnTo>
                  <a:lnTo>
                    <a:pt x="1381" y="195"/>
                  </a:lnTo>
                  <a:lnTo>
                    <a:pt x="1378" y="195"/>
                  </a:lnTo>
                  <a:lnTo>
                    <a:pt x="986" y="654"/>
                  </a:lnTo>
                  <a:lnTo>
                    <a:pt x="1139" y="836"/>
                  </a:lnTo>
                  <a:lnTo>
                    <a:pt x="695" y="741"/>
                  </a:lnTo>
                  <a:lnTo>
                    <a:pt x="1052" y="1328"/>
                  </a:lnTo>
                  <a:lnTo>
                    <a:pt x="686" y="1172"/>
                  </a:lnTo>
                  <a:lnTo>
                    <a:pt x="411" y="1112"/>
                  </a:lnTo>
                  <a:lnTo>
                    <a:pt x="704" y="743"/>
                  </a:lnTo>
                  <a:lnTo>
                    <a:pt x="312" y="606"/>
                  </a:lnTo>
                  <a:lnTo>
                    <a:pt x="24" y="555"/>
                  </a:lnTo>
                  <a:lnTo>
                    <a:pt x="692" y="447"/>
                  </a:lnTo>
                  <a:lnTo>
                    <a:pt x="569" y="0"/>
                  </a:lnTo>
                  <a:lnTo>
                    <a:pt x="566" y="3"/>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8" name="Freeform 110"/>
            <p:cNvSpPr>
              <a:spLocks noChangeArrowheads="1"/>
            </p:cNvSpPr>
            <p:nvPr/>
          </p:nvSpPr>
          <p:spPr bwMode="auto">
            <a:xfrm>
              <a:off x="7069138" y="1387475"/>
              <a:ext cx="461962" cy="438150"/>
            </a:xfrm>
            <a:custGeom>
              <a:avLst/>
              <a:gdLst>
                <a:gd name="T0" fmla="*/ 1279 w 1283"/>
                <a:gd name="T1" fmla="*/ 582 h 1218"/>
                <a:gd name="T2" fmla="*/ 1108 w 1283"/>
                <a:gd name="T3" fmla="*/ 1199 h 1218"/>
                <a:gd name="T4" fmla="*/ 1001 w 1283"/>
                <a:gd name="T5" fmla="*/ 516 h 1218"/>
                <a:gd name="T6" fmla="*/ 737 w 1283"/>
                <a:gd name="T7" fmla="*/ 1049 h 1218"/>
                <a:gd name="T8" fmla="*/ 674 w 1283"/>
                <a:gd name="T9" fmla="*/ 729 h 1218"/>
                <a:gd name="T10" fmla="*/ 910 w 1283"/>
                <a:gd name="T11" fmla="*/ 0 h 1218"/>
                <a:gd name="T12" fmla="*/ 614 w 1283"/>
                <a:gd name="T13" fmla="*/ 438 h 1218"/>
                <a:gd name="T14" fmla="*/ 668 w 1283"/>
                <a:gd name="T15" fmla="*/ 723 h 1218"/>
                <a:gd name="T16" fmla="*/ 260 w 1283"/>
                <a:gd name="T17" fmla="*/ 513 h 1218"/>
                <a:gd name="T18" fmla="*/ 437 w 1283"/>
                <a:gd name="T19" fmla="*/ 1088 h 1218"/>
                <a:gd name="T20" fmla="*/ 191 w 1283"/>
                <a:gd name="T21" fmla="*/ 941 h 1218"/>
                <a:gd name="T22" fmla="*/ 3 w 1283"/>
                <a:gd name="T23" fmla="*/ 405 h 1218"/>
                <a:gd name="T24" fmla="*/ 0 w 1283"/>
                <a:gd name="T25" fmla="*/ 408 h 1218"/>
                <a:gd name="T26" fmla="*/ 188 w 1283"/>
                <a:gd name="T27" fmla="*/ 944 h 1218"/>
                <a:gd name="T28" fmla="*/ 443 w 1283"/>
                <a:gd name="T29" fmla="*/ 1097 h 1218"/>
                <a:gd name="T30" fmla="*/ 266 w 1283"/>
                <a:gd name="T31" fmla="*/ 522 h 1218"/>
                <a:gd name="T32" fmla="*/ 674 w 1283"/>
                <a:gd name="T33" fmla="*/ 732 h 1218"/>
                <a:gd name="T34" fmla="*/ 617 w 1283"/>
                <a:gd name="T35" fmla="*/ 438 h 1218"/>
                <a:gd name="T36" fmla="*/ 896 w 1283"/>
                <a:gd name="T37" fmla="*/ 28 h 1218"/>
                <a:gd name="T38" fmla="*/ 668 w 1283"/>
                <a:gd name="T39" fmla="*/ 729 h 1218"/>
                <a:gd name="T40" fmla="*/ 737 w 1283"/>
                <a:gd name="T41" fmla="*/ 1061 h 1218"/>
                <a:gd name="T42" fmla="*/ 997 w 1283"/>
                <a:gd name="T43" fmla="*/ 528 h 1218"/>
                <a:gd name="T44" fmla="*/ 1108 w 1283"/>
                <a:gd name="T45" fmla="*/ 1217 h 1218"/>
                <a:gd name="T46" fmla="*/ 1282 w 1283"/>
                <a:gd name="T47" fmla="*/ 582 h 1218"/>
                <a:gd name="T48" fmla="*/ 1279 w 1283"/>
                <a:gd name="T49" fmla="*/ 582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3" h="1218">
                  <a:moveTo>
                    <a:pt x="1279" y="582"/>
                  </a:moveTo>
                  <a:lnTo>
                    <a:pt x="1108" y="1199"/>
                  </a:lnTo>
                  <a:lnTo>
                    <a:pt x="1001" y="516"/>
                  </a:lnTo>
                  <a:lnTo>
                    <a:pt x="737" y="1049"/>
                  </a:lnTo>
                  <a:lnTo>
                    <a:pt x="674" y="729"/>
                  </a:lnTo>
                  <a:lnTo>
                    <a:pt x="910" y="0"/>
                  </a:lnTo>
                  <a:lnTo>
                    <a:pt x="614" y="438"/>
                  </a:lnTo>
                  <a:lnTo>
                    <a:pt x="668" y="723"/>
                  </a:lnTo>
                  <a:lnTo>
                    <a:pt x="260" y="513"/>
                  </a:lnTo>
                  <a:lnTo>
                    <a:pt x="437" y="1088"/>
                  </a:lnTo>
                  <a:lnTo>
                    <a:pt x="191" y="941"/>
                  </a:lnTo>
                  <a:lnTo>
                    <a:pt x="3" y="405"/>
                  </a:lnTo>
                  <a:lnTo>
                    <a:pt x="0" y="408"/>
                  </a:lnTo>
                  <a:lnTo>
                    <a:pt x="188" y="944"/>
                  </a:lnTo>
                  <a:lnTo>
                    <a:pt x="443" y="1097"/>
                  </a:lnTo>
                  <a:lnTo>
                    <a:pt x="266" y="522"/>
                  </a:lnTo>
                  <a:lnTo>
                    <a:pt x="674" y="732"/>
                  </a:lnTo>
                  <a:lnTo>
                    <a:pt x="617" y="438"/>
                  </a:lnTo>
                  <a:lnTo>
                    <a:pt x="896" y="28"/>
                  </a:lnTo>
                  <a:lnTo>
                    <a:pt x="668" y="729"/>
                  </a:lnTo>
                  <a:lnTo>
                    <a:pt x="737" y="1061"/>
                  </a:lnTo>
                  <a:lnTo>
                    <a:pt x="997" y="528"/>
                  </a:lnTo>
                  <a:lnTo>
                    <a:pt x="1108" y="1217"/>
                  </a:lnTo>
                  <a:lnTo>
                    <a:pt x="1282" y="582"/>
                  </a:lnTo>
                  <a:lnTo>
                    <a:pt x="1279" y="58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9" name="Freeform 111"/>
            <p:cNvSpPr>
              <a:spLocks noChangeArrowheads="1"/>
            </p:cNvSpPr>
            <p:nvPr/>
          </p:nvSpPr>
          <p:spPr bwMode="auto">
            <a:xfrm>
              <a:off x="7048499" y="1109663"/>
              <a:ext cx="241300" cy="466725"/>
            </a:xfrm>
            <a:custGeom>
              <a:avLst/>
              <a:gdLst>
                <a:gd name="T0" fmla="*/ 329 w 669"/>
                <a:gd name="T1" fmla="*/ 895 h 1298"/>
                <a:gd name="T2" fmla="*/ 317 w 669"/>
                <a:gd name="T3" fmla="*/ 1297 h 1298"/>
                <a:gd name="T4" fmla="*/ 668 w 669"/>
                <a:gd name="T5" fmla="*/ 728 h 1298"/>
                <a:gd name="T6" fmla="*/ 332 w 669"/>
                <a:gd name="T7" fmla="*/ 892 h 1298"/>
                <a:gd name="T8" fmla="*/ 464 w 669"/>
                <a:gd name="T9" fmla="*/ 470 h 1298"/>
                <a:gd name="T10" fmla="*/ 182 w 669"/>
                <a:gd name="T11" fmla="*/ 0 h 1298"/>
                <a:gd name="T12" fmla="*/ 0 w 669"/>
                <a:gd name="T13" fmla="*/ 620 h 1298"/>
                <a:gd name="T14" fmla="*/ 326 w 669"/>
                <a:gd name="T15" fmla="*/ 898 h 1298"/>
                <a:gd name="T16" fmla="*/ 54 w 669"/>
                <a:gd name="T17" fmla="*/ 1180 h 1298"/>
                <a:gd name="T18" fmla="*/ 320 w 669"/>
                <a:gd name="T19" fmla="*/ 1291 h 1298"/>
                <a:gd name="T20" fmla="*/ 320 w 669"/>
                <a:gd name="T21" fmla="*/ 1288 h 1298"/>
                <a:gd name="T22" fmla="*/ 62 w 669"/>
                <a:gd name="T23" fmla="*/ 1177 h 1298"/>
                <a:gd name="T24" fmla="*/ 332 w 669"/>
                <a:gd name="T25" fmla="*/ 895 h 1298"/>
                <a:gd name="T26" fmla="*/ 3 w 669"/>
                <a:gd name="T27" fmla="*/ 617 h 1298"/>
                <a:gd name="T28" fmla="*/ 182 w 669"/>
                <a:gd name="T29" fmla="*/ 11 h 1298"/>
                <a:gd name="T30" fmla="*/ 461 w 669"/>
                <a:gd name="T31" fmla="*/ 470 h 1298"/>
                <a:gd name="T32" fmla="*/ 326 w 669"/>
                <a:gd name="T33" fmla="*/ 902 h 1298"/>
                <a:gd name="T34" fmla="*/ 656 w 669"/>
                <a:gd name="T35" fmla="*/ 739 h 1298"/>
                <a:gd name="T36" fmla="*/ 323 w 669"/>
                <a:gd name="T37" fmla="*/ 1282 h 1298"/>
                <a:gd name="T38" fmla="*/ 332 w 669"/>
                <a:gd name="T39" fmla="*/ 898 h 1298"/>
                <a:gd name="T40" fmla="*/ 329 w 669"/>
                <a:gd name="T41" fmla="*/ 895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9" h="1298">
                  <a:moveTo>
                    <a:pt x="329" y="895"/>
                  </a:moveTo>
                  <a:lnTo>
                    <a:pt x="317" y="1297"/>
                  </a:lnTo>
                  <a:lnTo>
                    <a:pt x="668" y="728"/>
                  </a:lnTo>
                  <a:lnTo>
                    <a:pt x="332" y="892"/>
                  </a:lnTo>
                  <a:lnTo>
                    <a:pt x="464" y="470"/>
                  </a:lnTo>
                  <a:lnTo>
                    <a:pt x="182" y="0"/>
                  </a:lnTo>
                  <a:lnTo>
                    <a:pt x="0" y="620"/>
                  </a:lnTo>
                  <a:lnTo>
                    <a:pt x="326" y="898"/>
                  </a:lnTo>
                  <a:lnTo>
                    <a:pt x="54" y="1180"/>
                  </a:lnTo>
                  <a:lnTo>
                    <a:pt x="320" y="1291"/>
                  </a:lnTo>
                  <a:lnTo>
                    <a:pt x="320" y="1288"/>
                  </a:lnTo>
                  <a:lnTo>
                    <a:pt x="62" y="1177"/>
                  </a:lnTo>
                  <a:lnTo>
                    <a:pt x="332" y="895"/>
                  </a:lnTo>
                  <a:lnTo>
                    <a:pt x="3" y="617"/>
                  </a:lnTo>
                  <a:lnTo>
                    <a:pt x="182" y="11"/>
                  </a:lnTo>
                  <a:lnTo>
                    <a:pt x="461" y="470"/>
                  </a:lnTo>
                  <a:lnTo>
                    <a:pt x="326" y="902"/>
                  </a:lnTo>
                  <a:lnTo>
                    <a:pt x="656" y="739"/>
                  </a:lnTo>
                  <a:lnTo>
                    <a:pt x="323" y="1282"/>
                  </a:lnTo>
                  <a:lnTo>
                    <a:pt x="332" y="898"/>
                  </a:lnTo>
                  <a:lnTo>
                    <a:pt x="329" y="89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0" name="Freeform 112"/>
            <p:cNvSpPr>
              <a:spLocks noChangeArrowheads="1"/>
            </p:cNvSpPr>
            <p:nvPr/>
          </p:nvSpPr>
          <p:spPr bwMode="auto">
            <a:xfrm>
              <a:off x="7065963" y="1766888"/>
              <a:ext cx="376237" cy="488950"/>
            </a:xfrm>
            <a:custGeom>
              <a:avLst/>
              <a:gdLst>
                <a:gd name="T0" fmla="*/ 743 w 1046"/>
                <a:gd name="T1" fmla="*/ 0 h 1356"/>
                <a:gd name="T2" fmla="*/ 443 w 1046"/>
                <a:gd name="T3" fmla="*/ 39 h 1356"/>
                <a:gd name="T4" fmla="*/ 596 w 1046"/>
                <a:gd name="T5" fmla="*/ 486 h 1356"/>
                <a:gd name="T6" fmla="*/ 347 w 1046"/>
                <a:gd name="T7" fmla="*/ 567 h 1356"/>
                <a:gd name="T8" fmla="*/ 734 w 1046"/>
                <a:gd name="T9" fmla="*/ 704 h 1356"/>
                <a:gd name="T10" fmla="*/ 57 w 1046"/>
                <a:gd name="T11" fmla="*/ 737 h 1356"/>
                <a:gd name="T12" fmla="*/ 482 w 1046"/>
                <a:gd name="T13" fmla="*/ 1115 h 1356"/>
                <a:gd name="T14" fmla="*/ 0 w 1046"/>
                <a:gd name="T15" fmla="*/ 1067 h 1356"/>
                <a:gd name="T16" fmla="*/ 155 w 1046"/>
                <a:gd name="T17" fmla="*/ 1256 h 1356"/>
                <a:gd name="T18" fmla="*/ 740 w 1046"/>
                <a:gd name="T19" fmla="*/ 1355 h 1356"/>
                <a:gd name="T20" fmla="*/ 1045 w 1046"/>
                <a:gd name="T21" fmla="*/ 911 h 1356"/>
                <a:gd name="T22" fmla="*/ 1043 w 1046"/>
                <a:gd name="T23" fmla="*/ 908 h 1356"/>
                <a:gd name="T24" fmla="*/ 737 w 1046"/>
                <a:gd name="T25" fmla="*/ 1352 h 1356"/>
                <a:gd name="T26" fmla="*/ 159 w 1046"/>
                <a:gd name="T27" fmla="*/ 1250 h 1356"/>
                <a:gd name="T28" fmla="*/ 11 w 1046"/>
                <a:gd name="T29" fmla="*/ 1073 h 1356"/>
                <a:gd name="T30" fmla="*/ 494 w 1046"/>
                <a:gd name="T31" fmla="*/ 1121 h 1356"/>
                <a:gd name="T32" fmla="*/ 69 w 1046"/>
                <a:gd name="T33" fmla="*/ 740 h 1356"/>
                <a:gd name="T34" fmla="*/ 755 w 1046"/>
                <a:gd name="T35" fmla="*/ 707 h 1356"/>
                <a:gd name="T36" fmla="*/ 359 w 1046"/>
                <a:gd name="T37" fmla="*/ 567 h 1356"/>
                <a:gd name="T38" fmla="*/ 599 w 1046"/>
                <a:gd name="T39" fmla="*/ 489 h 1356"/>
                <a:gd name="T40" fmla="*/ 449 w 1046"/>
                <a:gd name="T41" fmla="*/ 42 h 1356"/>
                <a:gd name="T42" fmla="*/ 743 w 1046"/>
                <a:gd name="T43" fmla="*/ 6 h 1356"/>
                <a:gd name="T44" fmla="*/ 743 w 1046"/>
                <a:gd name="T45" fmla="*/ 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6" h="1356">
                  <a:moveTo>
                    <a:pt x="743" y="0"/>
                  </a:moveTo>
                  <a:lnTo>
                    <a:pt x="443" y="39"/>
                  </a:lnTo>
                  <a:lnTo>
                    <a:pt x="596" y="486"/>
                  </a:lnTo>
                  <a:lnTo>
                    <a:pt x="347" y="567"/>
                  </a:lnTo>
                  <a:lnTo>
                    <a:pt x="734" y="704"/>
                  </a:lnTo>
                  <a:lnTo>
                    <a:pt x="57" y="737"/>
                  </a:lnTo>
                  <a:lnTo>
                    <a:pt x="482" y="1115"/>
                  </a:lnTo>
                  <a:lnTo>
                    <a:pt x="0" y="1067"/>
                  </a:lnTo>
                  <a:lnTo>
                    <a:pt x="155" y="1256"/>
                  </a:lnTo>
                  <a:lnTo>
                    <a:pt x="740" y="1355"/>
                  </a:lnTo>
                  <a:lnTo>
                    <a:pt x="1045" y="911"/>
                  </a:lnTo>
                  <a:lnTo>
                    <a:pt x="1043" y="908"/>
                  </a:lnTo>
                  <a:lnTo>
                    <a:pt x="737" y="1352"/>
                  </a:lnTo>
                  <a:lnTo>
                    <a:pt x="159" y="1250"/>
                  </a:lnTo>
                  <a:lnTo>
                    <a:pt x="11" y="1073"/>
                  </a:lnTo>
                  <a:lnTo>
                    <a:pt x="494" y="1121"/>
                  </a:lnTo>
                  <a:lnTo>
                    <a:pt x="69" y="740"/>
                  </a:lnTo>
                  <a:lnTo>
                    <a:pt x="755" y="707"/>
                  </a:lnTo>
                  <a:lnTo>
                    <a:pt x="359" y="567"/>
                  </a:lnTo>
                  <a:lnTo>
                    <a:pt x="599" y="489"/>
                  </a:lnTo>
                  <a:lnTo>
                    <a:pt x="449" y="42"/>
                  </a:lnTo>
                  <a:lnTo>
                    <a:pt x="743" y="6"/>
                  </a:lnTo>
                  <a:lnTo>
                    <a:pt x="743"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1" name="Freeform 113"/>
            <p:cNvSpPr>
              <a:spLocks noChangeArrowheads="1"/>
            </p:cNvSpPr>
            <p:nvPr/>
          </p:nvSpPr>
          <p:spPr bwMode="auto">
            <a:xfrm>
              <a:off x="6973888" y="1725613"/>
              <a:ext cx="255587" cy="249237"/>
            </a:xfrm>
            <a:custGeom>
              <a:avLst/>
              <a:gdLst>
                <a:gd name="T0" fmla="*/ 449 w 708"/>
                <a:gd name="T1" fmla="*/ 0 h 694"/>
                <a:gd name="T2" fmla="*/ 0 w 708"/>
                <a:gd name="T3" fmla="*/ 63 h 694"/>
                <a:gd name="T4" fmla="*/ 138 w 708"/>
                <a:gd name="T5" fmla="*/ 300 h 694"/>
                <a:gd name="T6" fmla="*/ 695 w 708"/>
                <a:gd name="T7" fmla="*/ 153 h 694"/>
                <a:gd name="T8" fmla="*/ 171 w 708"/>
                <a:gd name="T9" fmla="*/ 693 h 694"/>
                <a:gd name="T10" fmla="*/ 608 w 708"/>
                <a:gd name="T11" fmla="*/ 681 h 694"/>
                <a:gd name="T12" fmla="*/ 608 w 708"/>
                <a:gd name="T13" fmla="*/ 678 h 694"/>
                <a:gd name="T14" fmla="*/ 183 w 708"/>
                <a:gd name="T15" fmla="*/ 690 h 694"/>
                <a:gd name="T16" fmla="*/ 707 w 708"/>
                <a:gd name="T17" fmla="*/ 147 h 694"/>
                <a:gd name="T18" fmla="*/ 138 w 708"/>
                <a:gd name="T19" fmla="*/ 297 h 694"/>
                <a:gd name="T20" fmla="*/ 6 w 708"/>
                <a:gd name="T21" fmla="*/ 66 h 694"/>
                <a:gd name="T22" fmla="*/ 449 w 708"/>
                <a:gd name="T23" fmla="*/ 3 h 694"/>
                <a:gd name="T24" fmla="*/ 449 w 708"/>
                <a:gd name="T25"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8" h="694">
                  <a:moveTo>
                    <a:pt x="449" y="0"/>
                  </a:moveTo>
                  <a:lnTo>
                    <a:pt x="0" y="63"/>
                  </a:lnTo>
                  <a:lnTo>
                    <a:pt x="138" y="300"/>
                  </a:lnTo>
                  <a:lnTo>
                    <a:pt x="695" y="153"/>
                  </a:lnTo>
                  <a:lnTo>
                    <a:pt x="171" y="693"/>
                  </a:lnTo>
                  <a:lnTo>
                    <a:pt x="608" y="681"/>
                  </a:lnTo>
                  <a:lnTo>
                    <a:pt x="608" y="678"/>
                  </a:lnTo>
                  <a:lnTo>
                    <a:pt x="183" y="690"/>
                  </a:lnTo>
                  <a:lnTo>
                    <a:pt x="707" y="147"/>
                  </a:lnTo>
                  <a:lnTo>
                    <a:pt x="138" y="297"/>
                  </a:lnTo>
                  <a:lnTo>
                    <a:pt x="6" y="66"/>
                  </a:lnTo>
                  <a:lnTo>
                    <a:pt x="449" y="3"/>
                  </a:lnTo>
                  <a:lnTo>
                    <a:pt x="449"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2" name="Freeform 114"/>
            <p:cNvSpPr>
              <a:spLocks noChangeArrowheads="1"/>
            </p:cNvSpPr>
            <p:nvPr/>
          </p:nvSpPr>
          <p:spPr bwMode="auto">
            <a:xfrm>
              <a:off x="6780214" y="2154238"/>
              <a:ext cx="290512" cy="161925"/>
            </a:xfrm>
            <a:custGeom>
              <a:avLst/>
              <a:gdLst>
                <a:gd name="T0" fmla="*/ 437 w 807"/>
                <a:gd name="T1" fmla="*/ 0 h 451"/>
                <a:gd name="T2" fmla="*/ 0 w 807"/>
                <a:gd name="T3" fmla="*/ 162 h 451"/>
                <a:gd name="T4" fmla="*/ 506 w 807"/>
                <a:gd name="T5" fmla="*/ 450 h 451"/>
                <a:gd name="T6" fmla="*/ 806 w 807"/>
                <a:gd name="T7" fmla="*/ 3 h 451"/>
                <a:gd name="T8" fmla="*/ 803 w 807"/>
                <a:gd name="T9" fmla="*/ 3 h 451"/>
                <a:gd name="T10" fmla="*/ 503 w 807"/>
                <a:gd name="T11" fmla="*/ 446 h 451"/>
                <a:gd name="T12" fmla="*/ 11 w 807"/>
                <a:gd name="T13" fmla="*/ 162 h 451"/>
                <a:gd name="T14" fmla="*/ 437 w 807"/>
                <a:gd name="T15" fmla="*/ 3 h 451"/>
                <a:gd name="T16" fmla="*/ 437 w 807"/>
                <a:gd name="T17" fmla="*/ 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7" h="451">
                  <a:moveTo>
                    <a:pt x="437" y="0"/>
                  </a:moveTo>
                  <a:lnTo>
                    <a:pt x="0" y="162"/>
                  </a:lnTo>
                  <a:lnTo>
                    <a:pt x="506" y="450"/>
                  </a:lnTo>
                  <a:lnTo>
                    <a:pt x="806" y="3"/>
                  </a:lnTo>
                  <a:lnTo>
                    <a:pt x="803" y="3"/>
                  </a:lnTo>
                  <a:lnTo>
                    <a:pt x="503" y="446"/>
                  </a:lnTo>
                  <a:lnTo>
                    <a:pt x="11" y="162"/>
                  </a:lnTo>
                  <a:lnTo>
                    <a:pt x="437" y="3"/>
                  </a:lnTo>
                  <a:lnTo>
                    <a:pt x="437"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3" name="Freeform 115"/>
            <p:cNvSpPr>
              <a:spLocks noChangeArrowheads="1"/>
            </p:cNvSpPr>
            <p:nvPr/>
          </p:nvSpPr>
          <p:spPr bwMode="auto">
            <a:xfrm>
              <a:off x="6958012" y="2216150"/>
              <a:ext cx="433388" cy="396875"/>
            </a:xfrm>
            <a:custGeom>
              <a:avLst/>
              <a:gdLst>
                <a:gd name="T0" fmla="*/ 635 w 1206"/>
                <a:gd name="T1" fmla="*/ 380 h 1104"/>
                <a:gd name="T2" fmla="*/ 1040 w 1206"/>
                <a:gd name="T3" fmla="*/ 761 h 1104"/>
                <a:gd name="T4" fmla="*/ 192 w 1206"/>
                <a:gd name="T5" fmla="*/ 614 h 1104"/>
                <a:gd name="T6" fmla="*/ 629 w 1206"/>
                <a:gd name="T7" fmla="*/ 1037 h 1104"/>
                <a:gd name="T8" fmla="*/ 1205 w 1206"/>
                <a:gd name="T9" fmla="*/ 1103 h 1104"/>
                <a:gd name="T10" fmla="*/ 1046 w 1206"/>
                <a:gd name="T11" fmla="*/ 764 h 1104"/>
                <a:gd name="T12" fmla="*/ 1040 w 1206"/>
                <a:gd name="T13" fmla="*/ 99 h 1104"/>
                <a:gd name="T14" fmla="*/ 677 w 1206"/>
                <a:gd name="T15" fmla="*/ 392 h 1104"/>
                <a:gd name="T16" fmla="*/ 12 w 1206"/>
                <a:gd name="T17" fmla="*/ 272 h 1104"/>
                <a:gd name="T18" fmla="*/ 459 w 1206"/>
                <a:gd name="T19" fmla="*/ 6 h 1104"/>
                <a:gd name="T20" fmla="*/ 455 w 1206"/>
                <a:gd name="T21" fmla="*/ 0 h 1104"/>
                <a:gd name="T22" fmla="*/ 0 w 1206"/>
                <a:gd name="T23" fmla="*/ 276 h 1104"/>
                <a:gd name="T24" fmla="*/ 677 w 1206"/>
                <a:gd name="T25" fmla="*/ 395 h 1104"/>
                <a:gd name="T26" fmla="*/ 1037 w 1206"/>
                <a:gd name="T27" fmla="*/ 108 h 1104"/>
                <a:gd name="T28" fmla="*/ 1043 w 1206"/>
                <a:gd name="T29" fmla="*/ 767 h 1104"/>
                <a:gd name="T30" fmla="*/ 1198 w 1206"/>
                <a:gd name="T31" fmla="*/ 1097 h 1104"/>
                <a:gd name="T32" fmla="*/ 632 w 1206"/>
                <a:gd name="T33" fmla="*/ 1034 h 1104"/>
                <a:gd name="T34" fmla="*/ 204 w 1206"/>
                <a:gd name="T35" fmla="*/ 620 h 1104"/>
                <a:gd name="T36" fmla="*/ 1052 w 1206"/>
                <a:gd name="T37" fmla="*/ 770 h 1104"/>
                <a:gd name="T38" fmla="*/ 638 w 1206"/>
                <a:gd name="T39" fmla="*/ 377 h 1104"/>
                <a:gd name="T40" fmla="*/ 635 w 1206"/>
                <a:gd name="T41" fmla="*/ 38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6" h="1104">
                  <a:moveTo>
                    <a:pt x="635" y="380"/>
                  </a:moveTo>
                  <a:lnTo>
                    <a:pt x="1040" y="761"/>
                  </a:lnTo>
                  <a:lnTo>
                    <a:pt x="192" y="614"/>
                  </a:lnTo>
                  <a:lnTo>
                    <a:pt x="629" y="1037"/>
                  </a:lnTo>
                  <a:lnTo>
                    <a:pt x="1205" y="1103"/>
                  </a:lnTo>
                  <a:lnTo>
                    <a:pt x="1046" y="764"/>
                  </a:lnTo>
                  <a:lnTo>
                    <a:pt x="1040" y="99"/>
                  </a:lnTo>
                  <a:lnTo>
                    <a:pt x="677" y="392"/>
                  </a:lnTo>
                  <a:lnTo>
                    <a:pt x="12" y="272"/>
                  </a:lnTo>
                  <a:lnTo>
                    <a:pt x="459" y="6"/>
                  </a:lnTo>
                  <a:lnTo>
                    <a:pt x="455" y="0"/>
                  </a:lnTo>
                  <a:lnTo>
                    <a:pt x="0" y="276"/>
                  </a:lnTo>
                  <a:lnTo>
                    <a:pt x="677" y="395"/>
                  </a:lnTo>
                  <a:lnTo>
                    <a:pt x="1037" y="108"/>
                  </a:lnTo>
                  <a:lnTo>
                    <a:pt x="1043" y="767"/>
                  </a:lnTo>
                  <a:lnTo>
                    <a:pt x="1198" y="1097"/>
                  </a:lnTo>
                  <a:lnTo>
                    <a:pt x="632" y="1034"/>
                  </a:lnTo>
                  <a:lnTo>
                    <a:pt x="204" y="620"/>
                  </a:lnTo>
                  <a:lnTo>
                    <a:pt x="1052" y="770"/>
                  </a:lnTo>
                  <a:lnTo>
                    <a:pt x="638" y="377"/>
                  </a:lnTo>
                  <a:lnTo>
                    <a:pt x="635" y="38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4" name="Freeform 116"/>
            <p:cNvSpPr>
              <a:spLocks noChangeArrowheads="1"/>
            </p:cNvSpPr>
            <p:nvPr/>
          </p:nvSpPr>
          <p:spPr bwMode="auto">
            <a:xfrm>
              <a:off x="7048499" y="2587624"/>
              <a:ext cx="238125" cy="114300"/>
            </a:xfrm>
            <a:custGeom>
              <a:avLst/>
              <a:gdLst>
                <a:gd name="T0" fmla="*/ 377 w 663"/>
                <a:gd name="T1" fmla="*/ 0 h 318"/>
                <a:gd name="T2" fmla="*/ 0 w 663"/>
                <a:gd name="T3" fmla="*/ 201 h 318"/>
                <a:gd name="T4" fmla="*/ 662 w 663"/>
                <a:gd name="T5" fmla="*/ 317 h 318"/>
                <a:gd name="T6" fmla="*/ 662 w 663"/>
                <a:gd name="T7" fmla="*/ 311 h 318"/>
                <a:gd name="T8" fmla="*/ 12 w 663"/>
                <a:gd name="T9" fmla="*/ 197 h 318"/>
                <a:gd name="T10" fmla="*/ 380 w 663"/>
                <a:gd name="T11" fmla="*/ 3 h 318"/>
                <a:gd name="T12" fmla="*/ 377 w 663"/>
                <a:gd name="T13" fmla="*/ 0 h 318"/>
              </a:gdLst>
              <a:ahLst/>
              <a:cxnLst>
                <a:cxn ang="0">
                  <a:pos x="T0" y="T1"/>
                </a:cxn>
                <a:cxn ang="0">
                  <a:pos x="T2" y="T3"/>
                </a:cxn>
                <a:cxn ang="0">
                  <a:pos x="T4" y="T5"/>
                </a:cxn>
                <a:cxn ang="0">
                  <a:pos x="T6" y="T7"/>
                </a:cxn>
                <a:cxn ang="0">
                  <a:pos x="T8" y="T9"/>
                </a:cxn>
                <a:cxn ang="0">
                  <a:pos x="T10" y="T11"/>
                </a:cxn>
                <a:cxn ang="0">
                  <a:pos x="T12" y="T13"/>
                </a:cxn>
              </a:cxnLst>
              <a:rect l="0" t="0" r="r" b="b"/>
              <a:pathLst>
                <a:path w="663" h="318">
                  <a:moveTo>
                    <a:pt x="377" y="0"/>
                  </a:moveTo>
                  <a:lnTo>
                    <a:pt x="0" y="201"/>
                  </a:lnTo>
                  <a:lnTo>
                    <a:pt x="662" y="317"/>
                  </a:lnTo>
                  <a:lnTo>
                    <a:pt x="662" y="311"/>
                  </a:lnTo>
                  <a:lnTo>
                    <a:pt x="12" y="197"/>
                  </a:lnTo>
                  <a:lnTo>
                    <a:pt x="380" y="3"/>
                  </a:lnTo>
                  <a:lnTo>
                    <a:pt x="377"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5" name="Freeform 117"/>
            <p:cNvSpPr>
              <a:spLocks noChangeArrowheads="1"/>
            </p:cNvSpPr>
            <p:nvPr/>
          </p:nvSpPr>
          <p:spPr bwMode="auto">
            <a:xfrm>
              <a:off x="7048500" y="2657474"/>
              <a:ext cx="369888" cy="650875"/>
            </a:xfrm>
            <a:custGeom>
              <a:avLst/>
              <a:gdLst>
                <a:gd name="T0" fmla="*/ 515 w 1028"/>
                <a:gd name="T1" fmla="*/ 429 h 1806"/>
                <a:gd name="T2" fmla="*/ 0 w 1028"/>
                <a:gd name="T3" fmla="*/ 0 h 1806"/>
                <a:gd name="T4" fmla="*/ 260 w 1028"/>
                <a:gd name="T5" fmla="*/ 477 h 1806"/>
                <a:gd name="T6" fmla="*/ 368 w 1028"/>
                <a:gd name="T7" fmla="*/ 1265 h 1806"/>
                <a:gd name="T8" fmla="*/ 161 w 1028"/>
                <a:gd name="T9" fmla="*/ 1388 h 1806"/>
                <a:gd name="T10" fmla="*/ 512 w 1028"/>
                <a:gd name="T11" fmla="*/ 1769 h 1806"/>
                <a:gd name="T12" fmla="*/ 1027 w 1028"/>
                <a:gd name="T13" fmla="*/ 1805 h 1806"/>
                <a:gd name="T14" fmla="*/ 1027 w 1028"/>
                <a:gd name="T15" fmla="*/ 1802 h 1806"/>
                <a:gd name="T16" fmla="*/ 512 w 1028"/>
                <a:gd name="T17" fmla="*/ 1762 h 1806"/>
                <a:gd name="T18" fmla="*/ 167 w 1028"/>
                <a:gd name="T19" fmla="*/ 1388 h 1806"/>
                <a:gd name="T20" fmla="*/ 371 w 1028"/>
                <a:gd name="T21" fmla="*/ 1268 h 1806"/>
                <a:gd name="T22" fmla="*/ 263 w 1028"/>
                <a:gd name="T23" fmla="*/ 474 h 1806"/>
                <a:gd name="T24" fmla="*/ 15 w 1028"/>
                <a:gd name="T25" fmla="*/ 18 h 1806"/>
                <a:gd name="T26" fmla="*/ 515 w 1028"/>
                <a:gd name="T27" fmla="*/ 432 h 1806"/>
                <a:gd name="T28" fmla="*/ 515 w 1028"/>
                <a:gd name="T29" fmla="*/ 429 h 1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8" h="1806">
                  <a:moveTo>
                    <a:pt x="515" y="429"/>
                  </a:moveTo>
                  <a:lnTo>
                    <a:pt x="0" y="0"/>
                  </a:lnTo>
                  <a:lnTo>
                    <a:pt x="260" y="477"/>
                  </a:lnTo>
                  <a:lnTo>
                    <a:pt x="368" y="1265"/>
                  </a:lnTo>
                  <a:lnTo>
                    <a:pt x="161" y="1388"/>
                  </a:lnTo>
                  <a:lnTo>
                    <a:pt x="512" y="1769"/>
                  </a:lnTo>
                  <a:lnTo>
                    <a:pt x="1027" y="1805"/>
                  </a:lnTo>
                  <a:lnTo>
                    <a:pt x="1027" y="1802"/>
                  </a:lnTo>
                  <a:lnTo>
                    <a:pt x="512" y="1762"/>
                  </a:lnTo>
                  <a:lnTo>
                    <a:pt x="167" y="1388"/>
                  </a:lnTo>
                  <a:lnTo>
                    <a:pt x="371" y="1268"/>
                  </a:lnTo>
                  <a:lnTo>
                    <a:pt x="263" y="474"/>
                  </a:lnTo>
                  <a:lnTo>
                    <a:pt x="15" y="18"/>
                  </a:lnTo>
                  <a:lnTo>
                    <a:pt x="515" y="432"/>
                  </a:lnTo>
                  <a:lnTo>
                    <a:pt x="515" y="42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6" name="Freeform 118"/>
            <p:cNvSpPr>
              <a:spLocks noChangeArrowheads="1"/>
            </p:cNvSpPr>
            <p:nvPr/>
          </p:nvSpPr>
          <p:spPr bwMode="auto">
            <a:xfrm>
              <a:off x="6958013" y="2827338"/>
              <a:ext cx="428625" cy="285749"/>
            </a:xfrm>
            <a:custGeom>
              <a:avLst/>
              <a:gdLst>
                <a:gd name="T0" fmla="*/ 515 w 1191"/>
                <a:gd name="T1" fmla="*/ 0 h 795"/>
                <a:gd name="T2" fmla="*/ 0 w 1191"/>
                <a:gd name="T3" fmla="*/ 33 h 795"/>
                <a:gd name="T4" fmla="*/ 207 w 1191"/>
                <a:gd name="T5" fmla="*/ 527 h 795"/>
                <a:gd name="T6" fmla="*/ 620 w 1191"/>
                <a:gd name="T7" fmla="*/ 794 h 795"/>
                <a:gd name="T8" fmla="*/ 1190 w 1191"/>
                <a:gd name="T9" fmla="*/ 437 h 795"/>
                <a:gd name="T10" fmla="*/ 1190 w 1191"/>
                <a:gd name="T11" fmla="*/ 434 h 795"/>
                <a:gd name="T12" fmla="*/ 620 w 1191"/>
                <a:gd name="T13" fmla="*/ 791 h 795"/>
                <a:gd name="T14" fmla="*/ 210 w 1191"/>
                <a:gd name="T15" fmla="*/ 527 h 795"/>
                <a:gd name="T16" fmla="*/ 6 w 1191"/>
                <a:gd name="T17" fmla="*/ 36 h 795"/>
                <a:gd name="T18" fmla="*/ 515 w 1191"/>
                <a:gd name="T19" fmla="*/ 3 h 795"/>
                <a:gd name="T20" fmla="*/ 515 w 1191"/>
                <a:gd name="T21" fmla="*/ 0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1" h="795">
                  <a:moveTo>
                    <a:pt x="515" y="0"/>
                  </a:moveTo>
                  <a:lnTo>
                    <a:pt x="0" y="33"/>
                  </a:lnTo>
                  <a:lnTo>
                    <a:pt x="207" y="527"/>
                  </a:lnTo>
                  <a:lnTo>
                    <a:pt x="620" y="794"/>
                  </a:lnTo>
                  <a:lnTo>
                    <a:pt x="1190" y="437"/>
                  </a:lnTo>
                  <a:lnTo>
                    <a:pt x="1190" y="434"/>
                  </a:lnTo>
                  <a:lnTo>
                    <a:pt x="620" y="791"/>
                  </a:lnTo>
                  <a:lnTo>
                    <a:pt x="210" y="527"/>
                  </a:lnTo>
                  <a:lnTo>
                    <a:pt x="6" y="36"/>
                  </a:lnTo>
                  <a:lnTo>
                    <a:pt x="515" y="3"/>
                  </a:lnTo>
                  <a:lnTo>
                    <a:pt x="515"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7" name="Freeform 119"/>
            <p:cNvSpPr>
              <a:spLocks noChangeArrowheads="1"/>
            </p:cNvSpPr>
            <p:nvPr/>
          </p:nvSpPr>
          <p:spPr bwMode="auto">
            <a:xfrm>
              <a:off x="6869113" y="2840037"/>
              <a:ext cx="239712" cy="320675"/>
            </a:xfrm>
            <a:custGeom>
              <a:avLst/>
              <a:gdLst>
                <a:gd name="T0" fmla="*/ 249 w 666"/>
                <a:gd name="T1" fmla="*/ 0 h 891"/>
                <a:gd name="T2" fmla="*/ 129 w 666"/>
                <a:gd name="T3" fmla="*/ 509 h 891"/>
                <a:gd name="T4" fmla="*/ 453 w 666"/>
                <a:gd name="T5" fmla="*/ 494 h 891"/>
                <a:gd name="T6" fmla="*/ 0 w 666"/>
                <a:gd name="T7" fmla="*/ 890 h 891"/>
                <a:gd name="T8" fmla="*/ 665 w 666"/>
                <a:gd name="T9" fmla="*/ 881 h 891"/>
                <a:gd name="T10" fmla="*/ 665 w 666"/>
                <a:gd name="T11" fmla="*/ 878 h 891"/>
                <a:gd name="T12" fmla="*/ 9 w 666"/>
                <a:gd name="T13" fmla="*/ 884 h 891"/>
                <a:gd name="T14" fmla="*/ 462 w 666"/>
                <a:gd name="T15" fmla="*/ 488 h 891"/>
                <a:gd name="T16" fmla="*/ 135 w 666"/>
                <a:gd name="T17" fmla="*/ 503 h 891"/>
                <a:gd name="T18" fmla="*/ 255 w 666"/>
                <a:gd name="T19" fmla="*/ 0 h 891"/>
                <a:gd name="T20" fmla="*/ 249 w 666"/>
                <a:gd name="T21" fmla="*/ 0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6" h="891">
                  <a:moveTo>
                    <a:pt x="249" y="0"/>
                  </a:moveTo>
                  <a:lnTo>
                    <a:pt x="129" y="509"/>
                  </a:lnTo>
                  <a:lnTo>
                    <a:pt x="453" y="494"/>
                  </a:lnTo>
                  <a:lnTo>
                    <a:pt x="0" y="890"/>
                  </a:lnTo>
                  <a:lnTo>
                    <a:pt x="665" y="881"/>
                  </a:lnTo>
                  <a:lnTo>
                    <a:pt x="665" y="878"/>
                  </a:lnTo>
                  <a:lnTo>
                    <a:pt x="9" y="884"/>
                  </a:lnTo>
                  <a:lnTo>
                    <a:pt x="462" y="488"/>
                  </a:lnTo>
                  <a:lnTo>
                    <a:pt x="135" y="503"/>
                  </a:lnTo>
                  <a:lnTo>
                    <a:pt x="255" y="0"/>
                  </a:lnTo>
                  <a:lnTo>
                    <a:pt x="249"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8" name="Freeform 120"/>
            <p:cNvSpPr>
              <a:spLocks noChangeArrowheads="1"/>
            </p:cNvSpPr>
            <p:nvPr/>
          </p:nvSpPr>
          <p:spPr bwMode="auto">
            <a:xfrm>
              <a:off x="6923087" y="3262312"/>
              <a:ext cx="220662" cy="96837"/>
            </a:xfrm>
            <a:custGeom>
              <a:avLst/>
              <a:gdLst>
                <a:gd name="T0" fmla="*/ 186 w 615"/>
                <a:gd name="T1" fmla="*/ 0 h 267"/>
                <a:gd name="T2" fmla="*/ 0 w 615"/>
                <a:gd name="T3" fmla="*/ 266 h 267"/>
                <a:gd name="T4" fmla="*/ 614 w 615"/>
                <a:gd name="T5" fmla="*/ 200 h 267"/>
                <a:gd name="T6" fmla="*/ 614 w 615"/>
                <a:gd name="T7" fmla="*/ 197 h 267"/>
                <a:gd name="T8" fmla="*/ 9 w 615"/>
                <a:gd name="T9" fmla="*/ 260 h 267"/>
                <a:gd name="T10" fmla="*/ 189 w 615"/>
                <a:gd name="T11" fmla="*/ 3 h 267"/>
                <a:gd name="T12" fmla="*/ 186 w 615"/>
                <a:gd name="T13" fmla="*/ 0 h 267"/>
              </a:gdLst>
              <a:ahLst/>
              <a:cxnLst>
                <a:cxn ang="0">
                  <a:pos x="T0" y="T1"/>
                </a:cxn>
                <a:cxn ang="0">
                  <a:pos x="T2" y="T3"/>
                </a:cxn>
                <a:cxn ang="0">
                  <a:pos x="T4" y="T5"/>
                </a:cxn>
                <a:cxn ang="0">
                  <a:pos x="T6" y="T7"/>
                </a:cxn>
                <a:cxn ang="0">
                  <a:pos x="T8" y="T9"/>
                </a:cxn>
                <a:cxn ang="0">
                  <a:pos x="T10" y="T11"/>
                </a:cxn>
                <a:cxn ang="0">
                  <a:pos x="T12" y="T13"/>
                </a:cxn>
              </a:cxnLst>
              <a:rect l="0" t="0" r="r" b="b"/>
              <a:pathLst>
                <a:path w="615" h="267">
                  <a:moveTo>
                    <a:pt x="186" y="0"/>
                  </a:moveTo>
                  <a:lnTo>
                    <a:pt x="0" y="266"/>
                  </a:lnTo>
                  <a:lnTo>
                    <a:pt x="614" y="200"/>
                  </a:lnTo>
                  <a:lnTo>
                    <a:pt x="614" y="197"/>
                  </a:lnTo>
                  <a:lnTo>
                    <a:pt x="9" y="260"/>
                  </a:lnTo>
                  <a:lnTo>
                    <a:pt x="189" y="3"/>
                  </a:lnTo>
                  <a:lnTo>
                    <a:pt x="186"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9" name="Freeform 121"/>
            <p:cNvSpPr>
              <a:spLocks noChangeArrowheads="1"/>
            </p:cNvSpPr>
            <p:nvPr/>
          </p:nvSpPr>
          <p:spPr bwMode="auto">
            <a:xfrm>
              <a:off x="6923087" y="3262312"/>
              <a:ext cx="220662" cy="96837"/>
            </a:xfrm>
            <a:custGeom>
              <a:avLst/>
              <a:gdLst>
                <a:gd name="T0" fmla="*/ 186 w 615"/>
                <a:gd name="T1" fmla="*/ 0 h 267"/>
                <a:gd name="T2" fmla="*/ 0 w 615"/>
                <a:gd name="T3" fmla="*/ 266 h 267"/>
                <a:gd name="T4" fmla="*/ 614 w 615"/>
                <a:gd name="T5" fmla="*/ 200 h 267"/>
                <a:gd name="T6" fmla="*/ 614 w 615"/>
                <a:gd name="T7" fmla="*/ 197 h 267"/>
                <a:gd name="T8" fmla="*/ 9 w 615"/>
                <a:gd name="T9" fmla="*/ 260 h 267"/>
                <a:gd name="T10" fmla="*/ 189 w 615"/>
                <a:gd name="T11" fmla="*/ 3 h 267"/>
                <a:gd name="T12" fmla="*/ 186 w 615"/>
                <a:gd name="T13" fmla="*/ 0 h 267"/>
              </a:gdLst>
              <a:ahLst/>
              <a:cxnLst>
                <a:cxn ang="0">
                  <a:pos x="T0" y="T1"/>
                </a:cxn>
                <a:cxn ang="0">
                  <a:pos x="T2" y="T3"/>
                </a:cxn>
                <a:cxn ang="0">
                  <a:pos x="T4" y="T5"/>
                </a:cxn>
                <a:cxn ang="0">
                  <a:pos x="T6" y="T7"/>
                </a:cxn>
                <a:cxn ang="0">
                  <a:pos x="T8" y="T9"/>
                </a:cxn>
                <a:cxn ang="0">
                  <a:pos x="T10" y="T11"/>
                </a:cxn>
                <a:cxn ang="0">
                  <a:pos x="T12" y="T13"/>
                </a:cxn>
              </a:cxnLst>
              <a:rect l="0" t="0" r="r" b="b"/>
              <a:pathLst>
                <a:path w="615" h="267">
                  <a:moveTo>
                    <a:pt x="186" y="0"/>
                  </a:moveTo>
                  <a:lnTo>
                    <a:pt x="0" y="266"/>
                  </a:lnTo>
                  <a:lnTo>
                    <a:pt x="614" y="200"/>
                  </a:lnTo>
                  <a:lnTo>
                    <a:pt x="614" y="197"/>
                  </a:lnTo>
                  <a:lnTo>
                    <a:pt x="9" y="260"/>
                  </a:lnTo>
                  <a:lnTo>
                    <a:pt x="189" y="3"/>
                  </a:lnTo>
                  <a:lnTo>
                    <a:pt x="18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0" name="Freeform 122"/>
            <p:cNvSpPr>
              <a:spLocks noChangeArrowheads="1"/>
            </p:cNvSpPr>
            <p:nvPr/>
          </p:nvSpPr>
          <p:spPr bwMode="auto">
            <a:xfrm>
              <a:off x="6861174" y="3355974"/>
              <a:ext cx="196850" cy="207963"/>
            </a:xfrm>
            <a:custGeom>
              <a:avLst/>
              <a:gdLst>
                <a:gd name="T0" fmla="*/ 174 w 549"/>
                <a:gd name="T1" fmla="*/ 3 h 577"/>
                <a:gd name="T2" fmla="*/ 543 w 549"/>
                <a:gd name="T3" fmla="*/ 345 h 577"/>
                <a:gd name="T4" fmla="*/ 0 w 549"/>
                <a:gd name="T5" fmla="*/ 573 h 577"/>
                <a:gd name="T6" fmla="*/ 0 w 549"/>
                <a:gd name="T7" fmla="*/ 576 h 577"/>
                <a:gd name="T8" fmla="*/ 548 w 549"/>
                <a:gd name="T9" fmla="*/ 345 h 577"/>
                <a:gd name="T10" fmla="*/ 177 w 549"/>
                <a:gd name="T11" fmla="*/ 0 h 577"/>
                <a:gd name="T12" fmla="*/ 174 w 549"/>
                <a:gd name="T13" fmla="*/ 3 h 577"/>
              </a:gdLst>
              <a:ahLst/>
              <a:cxnLst>
                <a:cxn ang="0">
                  <a:pos x="T0" y="T1"/>
                </a:cxn>
                <a:cxn ang="0">
                  <a:pos x="T2" y="T3"/>
                </a:cxn>
                <a:cxn ang="0">
                  <a:pos x="T4" y="T5"/>
                </a:cxn>
                <a:cxn ang="0">
                  <a:pos x="T6" y="T7"/>
                </a:cxn>
                <a:cxn ang="0">
                  <a:pos x="T8" y="T9"/>
                </a:cxn>
                <a:cxn ang="0">
                  <a:pos x="T10" y="T11"/>
                </a:cxn>
                <a:cxn ang="0">
                  <a:pos x="T12" y="T13"/>
                </a:cxn>
              </a:cxnLst>
              <a:rect l="0" t="0" r="r" b="b"/>
              <a:pathLst>
                <a:path w="549" h="577">
                  <a:moveTo>
                    <a:pt x="174" y="3"/>
                  </a:moveTo>
                  <a:lnTo>
                    <a:pt x="543" y="345"/>
                  </a:lnTo>
                  <a:lnTo>
                    <a:pt x="0" y="573"/>
                  </a:lnTo>
                  <a:lnTo>
                    <a:pt x="0" y="576"/>
                  </a:lnTo>
                  <a:lnTo>
                    <a:pt x="548" y="345"/>
                  </a:lnTo>
                  <a:lnTo>
                    <a:pt x="177" y="0"/>
                  </a:lnTo>
                  <a:lnTo>
                    <a:pt x="174"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1" name="Freeform 123"/>
            <p:cNvSpPr>
              <a:spLocks noChangeArrowheads="1"/>
            </p:cNvSpPr>
            <p:nvPr/>
          </p:nvSpPr>
          <p:spPr bwMode="auto">
            <a:xfrm>
              <a:off x="6861174" y="3355974"/>
              <a:ext cx="196850" cy="207963"/>
            </a:xfrm>
            <a:custGeom>
              <a:avLst/>
              <a:gdLst>
                <a:gd name="T0" fmla="*/ 174 w 549"/>
                <a:gd name="T1" fmla="*/ 3 h 577"/>
                <a:gd name="T2" fmla="*/ 543 w 549"/>
                <a:gd name="T3" fmla="*/ 345 h 577"/>
                <a:gd name="T4" fmla="*/ 0 w 549"/>
                <a:gd name="T5" fmla="*/ 573 h 577"/>
                <a:gd name="T6" fmla="*/ 0 w 549"/>
                <a:gd name="T7" fmla="*/ 576 h 577"/>
                <a:gd name="T8" fmla="*/ 548 w 549"/>
                <a:gd name="T9" fmla="*/ 345 h 577"/>
                <a:gd name="T10" fmla="*/ 177 w 549"/>
                <a:gd name="T11" fmla="*/ 0 h 577"/>
                <a:gd name="T12" fmla="*/ 174 w 549"/>
                <a:gd name="T13" fmla="*/ 3 h 577"/>
              </a:gdLst>
              <a:ahLst/>
              <a:cxnLst>
                <a:cxn ang="0">
                  <a:pos x="T0" y="T1"/>
                </a:cxn>
                <a:cxn ang="0">
                  <a:pos x="T2" y="T3"/>
                </a:cxn>
                <a:cxn ang="0">
                  <a:pos x="T4" y="T5"/>
                </a:cxn>
                <a:cxn ang="0">
                  <a:pos x="T6" y="T7"/>
                </a:cxn>
                <a:cxn ang="0">
                  <a:pos x="T8" y="T9"/>
                </a:cxn>
                <a:cxn ang="0">
                  <a:pos x="T10" y="T11"/>
                </a:cxn>
                <a:cxn ang="0">
                  <a:pos x="T12" y="T13"/>
                </a:cxn>
              </a:cxnLst>
              <a:rect l="0" t="0" r="r" b="b"/>
              <a:pathLst>
                <a:path w="549" h="577">
                  <a:moveTo>
                    <a:pt x="174" y="3"/>
                  </a:moveTo>
                  <a:lnTo>
                    <a:pt x="543" y="345"/>
                  </a:lnTo>
                  <a:lnTo>
                    <a:pt x="0" y="573"/>
                  </a:lnTo>
                  <a:lnTo>
                    <a:pt x="0" y="576"/>
                  </a:lnTo>
                  <a:lnTo>
                    <a:pt x="548" y="345"/>
                  </a:lnTo>
                  <a:lnTo>
                    <a:pt x="177" y="0"/>
                  </a:lnTo>
                  <a:lnTo>
                    <a:pt x="174" y="3"/>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2" name="Freeform 124"/>
            <p:cNvSpPr>
              <a:spLocks noChangeArrowheads="1"/>
            </p:cNvSpPr>
            <p:nvPr/>
          </p:nvSpPr>
          <p:spPr bwMode="auto">
            <a:xfrm>
              <a:off x="6808788" y="1789113"/>
              <a:ext cx="282575" cy="366712"/>
            </a:xfrm>
            <a:custGeom>
              <a:avLst/>
              <a:gdLst>
                <a:gd name="T0" fmla="*/ 600 w 787"/>
                <a:gd name="T1" fmla="*/ 123 h 1017"/>
                <a:gd name="T2" fmla="*/ 0 w 787"/>
                <a:gd name="T3" fmla="*/ 0 h 1017"/>
                <a:gd name="T4" fmla="*/ 639 w 787"/>
                <a:gd name="T5" fmla="*/ 519 h 1017"/>
                <a:gd name="T6" fmla="*/ 777 w 787"/>
                <a:gd name="T7" fmla="*/ 674 h 1017"/>
                <a:gd name="T8" fmla="*/ 96 w 787"/>
                <a:gd name="T9" fmla="*/ 702 h 1017"/>
                <a:gd name="T10" fmla="*/ 354 w 787"/>
                <a:gd name="T11" fmla="*/ 1016 h 1017"/>
                <a:gd name="T12" fmla="*/ 782 w 787"/>
                <a:gd name="T13" fmla="*/ 677 h 1017"/>
                <a:gd name="T14" fmla="*/ 779 w 787"/>
                <a:gd name="T15" fmla="*/ 674 h 1017"/>
                <a:gd name="T16" fmla="*/ 354 w 787"/>
                <a:gd name="T17" fmla="*/ 1010 h 1017"/>
                <a:gd name="T18" fmla="*/ 105 w 787"/>
                <a:gd name="T19" fmla="*/ 707 h 1017"/>
                <a:gd name="T20" fmla="*/ 786 w 787"/>
                <a:gd name="T21" fmla="*/ 677 h 1017"/>
                <a:gd name="T22" fmla="*/ 642 w 787"/>
                <a:gd name="T23" fmla="*/ 516 h 1017"/>
                <a:gd name="T24" fmla="*/ 15 w 787"/>
                <a:gd name="T25" fmla="*/ 6 h 1017"/>
                <a:gd name="T26" fmla="*/ 600 w 787"/>
                <a:gd name="T27" fmla="*/ 126 h 1017"/>
                <a:gd name="T28" fmla="*/ 600 w 787"/>
                <a:gd name="T29" fmla="*/ 12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7" h="1017">
                  <a:moveTo>
                    <a:pt x="600" y="123"/>
                  </a:moveTo>
                  <a:lnTo>
                    <a:pt x="0" y="0"/>
                  </a:lnTo>
                  <a:lnTo>
                    <a:pt x="639" y="519"/>
                  </a:lnTo>
                  <a:lnTo>
                    <a:pt x="777" y="674"/>
                  </a:lnTo>
                  <a:lnTo>
                    <a:pt x="96" y="702"/>
                  </a:lnTo>
                  <a:lnTo>
                    <a:pt x="354" y="1016"/>
                  </a:lnTo>
                  <a:lnTo>
                    <a:pt x="782" y="677"/>
                  </a:lnTo>
                  <a:lnTo>
                    <a:pt x="779" y="674"/>
                  </a:lnTo>
                  <a:lnTo>
                    <a:pt x="354" y="1010"/>
                  </a:lnTo>
                  <a:lnTo>
                    <a:pt x="105" y="707"/>
                  </a:lnTo>
                  <a:lnTo>
                    <a:pt x="786" y="677"/>
                  </a:lnTo>
                  <a:lnTo>
                    <a:pt x="642" y="516"/>
                  </a:lnTo>
                  <a:lnTo>
                    <a:pt x="15" y="6"/>
                  </a:lnTo>
                  <a:lnTo>
                    <a:pt x="600" y="126"/>
                  </a:lnTo>
                  <a:lnTo>
                    <a:pt x="600" y="12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3" name="Freeform 125"/>
            <p:cNvSpPr>
              <a:spLocks noChangeArrowheads="1"/>
            </p:cNvSpPr>
            <p:nvPr/>
          </p:nvSpPr>
          <p:spPr bwMode="auto">
            <a:xfrm>
              <a:off x="6556374" y="1201738"/>
              <a:ext cx="304800" cy="158749"/>
            </a:xfrm>
            <a:custGeom>
              <a:avLst/>
              <a:gdLst>
                <a:gd name="T0" fmla="*/ 845 w 846"/>
                <a:gd name="T1" fmla="*/ 303 h 439"/>
                <a:gd name="T2" fmla="*/ 21 w 846"/>
                <a:gd name="T3" fmla="*/ 429 h 439"/>
                <a:gd name="T4" fmla="*/ 707 w 846"/>
                <a:gd name="T5" fmla="*/ 3 h 439"/>
                <a:gd name="T6" fmla="*/ 707 w 846"/>
                <a:gd name="T7" fmla="*/ 0 h 439"/>
                <a:gd name="T8" fmla="*/ 0 w 846"/>
                <a:gd name="T9" fmla="*/ 438 h 439"/>
                <a:gd name="T10" fmla="*/ 845 w 846"/>
                <a:gd name="T11" fmla="*/ 309 h 439"/>
                <a:gd name="T12" fmla="*/ 845 w 846"/>
                <a:gd name="T13" fmla="*/ 303 h 439"/>
              </a:gdLst>
              <a:ahLst/>
              <a:cxnLst>
                <a:cxn ang="0">
                  <a:pos x="T0" y="T1"/>
                </a:cxn>
                <a:cxn ang="0">
                  <a:pos x="T2" y="T3"/>
                </a:cxn>
                <a:cxn ang="0">
                  <a:pos x="T4" y="T5"/>
                </a:cxn>
                <a:cxn ang="0">
                  <a:pos x="T6" y="T7"/>
                </a:cxn>
                <a:cxn ang="0">
                  <a:pos x="T8" y="T9"/>
                </a:cxn>
                <a:cxn ang="0">
                  <a:pos x="T10" y="T11"/>
                </a:cxn>
                <a:cxn ang="0">
                  <a:pos x="T12" y="T13"/>
                </a:cxn>
              </a:cxnLst>
              <a:rect l="0" t="0" r="r" b="b"/>
              <a:pathLst>
                <a:path w="846" h="439">
                  <a:moveTo>
                    <a:pt x="845" y="303"/>
                  </a:moveTo>
                  <a:lnTo>
                    <a:pt x="21" y="429"/>
                  </a:lnTo>
                  <a:lnTo>
                    <a:pt x="707" y="3"/>
                  </a:lnTo>
                  <a:lnTo>
                    <a:pt x="707" y="0"/>
                  </a:lnTo>
                  <a:lnTo>
                    <a:pt x="0" y="438"/>
                  </a:lnTo>
                  <a:lnTo>
                    <a:pt x="845" y="309"/>
                  </a:lnTo>
                  <a:lnTo>
                    <a:pt x="845" y="30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4" name="Freeform 126"/>
            <p:cNvSpPr>
              <a:spLocks noChangeArrowheads="1"/>
            </p:cNvSpPr>
            <p:nvPr/>
          </p:nvSpPr>
          <p:spPr bwMode="auto">
            <a:xfrm>
              <a:off x="6680200" y="1528762"/>
              <a:ext cx="390526" cy="261937"/>
            </a:xfrm>
            <a:custGeom>
              <a:avLst/>
              <a:gdLst>
                <a:gd name="T0" fmla="*/ 0 w 1083"/>
                <a:gd name="T1" fmla="*/ 438 h 729"/>
                <a:gd name="T2" fmla="*/ 129 w 1083"/>
                <a:gd name="T3" fmla="*/ 581 h 729"/>
                <a:gd name="T4" fmla="*/ 365 w 1083"/>
                <a:gd name="T5" fmla="*/ 728 h 729"/>
                <a:gd name="T6" fmla="*/ 545 w 1083"/>
                <a:gd name="T7" fmla="*/ 393 h 729"/>
                <a:gd name="T8" fmla="*/ 824 w 1083"/>
                <a:gd name="T9" fmla="*/ 617 h 729"/>
                <a:gd name="T10" fmla="*/ 743 w 1083"/>
                <a:gd name="T11" fmla="*/ 3 h 729"/>
                <a:gd name="T12" fmla="*/ 1082 w 1083"/>
                <a:gd name="T13" fmla="*/ 15 h 729"/>
                <a:gd name="T14" fmla="*/ 1082 w 1083"/>
                <a:gd name="T15" fmla="*/ 12 h 729"/>
                <a:gd name="T16" fmla="*/ 737 w 1083"/>
                <a:gd name="T17" fmla="*/ 0 h 729"/>
                <a:gd name="T18" fmla="*/ 818 w 1083"/>
                <a:gd name="T19" fmla="*/ 608 h 729"/>
                <a:gd name="T20" fmla="*/ 545 w 1083"/>
                <a:gd name="T21" fmla="*/ 387 h 729"/>
                <a:gd name="T22" fmla="*/ 362 w 1083"/>
                <a:gd name="T23" fmla="*/ 722 h 729"/>
                <a:gd name="T24" fmla="*/ 131 w 1083"/>
                <a:gd name="T25" fmla="*/ 578 h 729"/>
                <a:gd name="T26" fmla="*/ 3 w 1083"/>
                <a:gd name="T27" fmla="*/ 435 h 729"/>
                <a:gd name="T28" fmla="*/ 0 w 1083"/>
                <a:gd name="T29" fmla="*/ 438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3" h="729">
                  <a:moveTo>
                    <a:pt x="0" y="438"/>
                  </a:moveTo>
                  <a:lnTo>
                    <a:pt x="129" y="581"/>
                  </a:lnTo>
                  <a:lnTo>
                    <a:pt x="365" y="728"/>
                  </a:lnTo>
                  <a:lnTo>
                    <a:pt x="545" y="393"/>
                  </a:lnTo>
                  <a:lnTo>
                    <a:pt x="824" y="617"/>
                  </a:lnTo>
                  <a:lnTo>
                    <a:pt x="743" y="3"/>
                  </a:lnTo>
                  <a:lnTo>
                    <a:pt x="1082" y="15"/>
                  </a:lnTo>
                  <a:lnTo>
                    <a:pt x="1082" y="12"/>
                  </a:lnTo>
                  <a:lnTo>
                    <a:pt x="737" y="0"/>
                  </a:lnTo>
                  <a:lnTo>
                    <a:pt x="818" y="608"/>
                  </a:lnTo>
                  <a:lnTo>
                    <a:pt x="545" y="387"/>
                  </a:lnTo>
                  <a:lnTo>
                    <a:pt x="362" y="722"/>
                  </a:lnTo>
                  <a:lnTo>
                    <a:pt x="131" y="578"/>
                  </a:lnTo>
                  <a:lnTo>
                    <a:pt x="3" y="435"/>
                  </a:lnTo>
                  <a:lnTo>
                    <a:pt x="0" y="43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5" name="Freeform 127"/>
            <p:cNvSpPr>
              <a:spLocks noChangeArrowheads="1"/>
            </p:cNvSpPr>
            <p:nvPr/>
          </p:nvSpPr>
          <p:spPr bwMode="auto">
            <a:xfrm>
              <a:off x="6199187" y="1373188"/>
              <a:ext cx="134937" cy="166687"/>
            </a:xfrm>
            <a:custGeom>
              <a:avLst/>
              <a:gdLst>
                <a:gd name="T0" fmla="*/ 372 w 373"/>
                <a:gd name="T1" fmla="*/ 189 h 462"/>
                <a:gd name="T2" fmla="*/ 90 w 373"/>
                <a:gd name="T3" fmla="*/ 107 h 462"/>
                <a:gd name="T4" fmla="*/ 192 w 373"/>
                <a:gd name="T5" fmla="*/ 455 h 462"/>
                <a:gd name="T6" fmla="*/ 6 w 373"/>
                <a:gd name="T7" fmla="*/ 422 h 462"/>
                <a:gd name="T8" fmla="*/ 96 w 373"/>
                <a:gd name="T9" fmla="*/ 110 h 462"/>
                <a:gd name="T10" fmla="*/ 348 w 373"/>
                <a:gd name="T11" fmla="*/ 3 h 462"/>
                <a:gd name="T12" fmla="*/ 345 w 373"/>
                <a:gd name="T13" fmla="*/ 0 h 462"/>
                <a:gd name="T14" fmla="*/ 93 w 373"/>
                <a:gd name="T15" fmla="*/ 107 h 462"/>
                <a:gd name="T16" fmla="*/ 0 w 373"/>
                <a:gd name="T17" fmla="*/ 425 h 462"/>
                <a:gd name="T18" fmla="*/ 198 w 373"/>
                <a:gd name="T19" fmla="*/ 461 h 462"/>
                <a:gd name="T20" fmla="*/ 99 w 373"/>
                <a:gd name="T21" fmla="*/ 113 h 462"/>
                <a:gd name="T22" fmla="*/ 372 w 373"/>
                <a:gd name="T23" fmla="*/ 194 h 462"/>
                <a:gd name="T24" fmla="*/ 372 w 373"/>
                <a:gd name="T25" fmla="*/ 189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3" h="462">
                  <a:moveTo>
                    <a:pt x="372" y="189"/>
                  </a:moveTo>
                  <a:lnTo>
                    <a:pt x="90" y="107"/>
                  </a:lnTo>
                  <a:lnTo>
                    <a:pt x="192" y="455"/>
                  </a:lnTo>
                  <a:lnTo>
                    <a:pt x="6" y="422"/>
                  </a:lnTo>
                  <a:lnTo>
                    <a:pt x="96" y="110"/>
                  </a:lnTo>
                  <a:lnTo>
                    <a:pt x="348" y="3"/>
                  </a:lnTo>
                  <a:lnTo>
                    <a:pt x="345" y="0"/>
                  </a:lnTo>
                  <a:lnTo>
                    <a:pt x="93" y="107"/>
                  </a:lnTo>
                  <a:lnTo>
                    <a:pt x="0" y="425"/>
                  </a:lnTo>
                  <a:lnTo>
                    <a:pt x="198" y="461"/>
                  </a:lnTo>
                  <a:lnTo>
                    <a:pt x="99" y="113"/>
                  </a:lnTo>
                  <a:lnTo>
                    <a:pt x="372" y="194"/>
                  </a:lnTo>
                  <a:lnTo>
                    <a:pt x="372" y="18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6" name="Freeform 128"/>
            <p:cNvSpPr>
              <a:spLocks noChangeArrowheads="1"/>
            </p:cNvSpPr>
            <p:nvPr/>
          </p:nvSpPr>
          <p:spPr bwMode="auto">
            <a:xfrm>
              <a:off x="6637338" y="2416174"/>
              <a:ext cx="212725" cy="228600"/>
            </a:xfrm>
            <a:custGeom>
              <a:avLst/>
              <a:gdLst>
                <a:gd name="T0" fmla="*/ 299 w 591"/>
                <a:gd name="T1" fmla="*/ 0 h 636"/>
                <a:gd name="T2" fmla="*/ 0 w 591"/>
                <a:gd name="T3" fmla="*/ 27 h 636"/>
                <a:gd name="T4" fmla="*/ 315 w 591"/>
                <a:gd name="T5" fmla="*/ 620 h 636"/>
                <a:gd name="T6" fmla="*/ 590 w 591"/>
                <a:gd name="T7" fmla="*/ 635 h 636"/>
                <a:gd name="T8" fmla="*/ 590 w 591"/>
                <a:gd name="T9" fmla="*/ 630 h 636"/>
                <a:gd name="T10" fmla="*/ 317 w 591"/>
                <a:gd name="T11" fmla="*/ 618 h 636"/>
                <a:gd name="T12" fmla="*/ 9 w 591"/>
                <a:gd name="T13" fmla="*/ 30 h 636"/>
                <a:gd name="T14" fmla="*/ 299 w 591"/>
                <a:gd name="T15" fmla="*/ 3 h 636"/>
                <a:gd name="T16" fmla="*/ 299 w 591"/>
                <a:gd name="T17" fmla="*/ 0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636">
                  <a:moveTo>
                    <a:pt x="299" y="0"/>
                  </a:moveTo>
                  <a:lnTo>
                    <a:pt x="0" y="27"/>
                  </a:lnTo>
                  <a:lnTo>
                    <a:pt x="315" y="620"/>
                  </a:lnTo>
                  <a:lnTo>
                    <a:pt x="590" y="635"/>
                  </a:lnTo>
                  <a:lnTo>
                    <a:pt x="590" y="630"/>
                  </a:lnTo>
                  <a:lnTo>
                    <a:pt x="317" y="618"/>
                  </a:lnTo>
                  <a:lnTo>
                    <a:pt x="9" y="30"/>
                  </a:lnTo>
                  <a:lnTo>
                    <a:pt x="299" y="3"/>
                  </a:lnTo>
                  <a:lnTo>
                    <a:pt x="299"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7" name="Freeform 129"/>
            <p:cNvSpPr>
              <a:spLocks noChangeArrowheads="1"/>
            </p:cNvSpPr>
            <p:nvPr/>
          </p:nvSpPr>
          <p:spPr bwMode="auto">
            <a:xfrm>
              <a:off x="6626224" y="2290762"/>
              <a:ext cx="260350" cy="263525"/>
            </a:xfrm>
            <a:custGeom>
              <a:avLst/>
              <a:gdLst>
                <a:gd name="T0" fmla="*/ 719 w 723"/>
                <a:gd name="T1" fmla="*/ 419 h 732"/>
                <a:gd name="T2" fmla="*/ 572 w 723"/>
                <a:gd name="T3" fmla="*/ 725 h 732"/>
                <a:gd name="T4" fmla="*/ 39 w 723"/>
                <a:gd name="T5" fmla="*/ 377 h 732"/>
                <a:gd name="T6" fmla="*/ 3 w 723"/>
                <a:gd name="T7" fmla="*/ 69 h 732"/>
                <a:gd name="T8" fmla="*/ 575 w 723"/>
                <a:gd name="T9" fmla="*/ 3 h 732"/>
                <a:gd name="T10" fmla="*/ 716 w 723"/>
                <a:gd name="T11" fmla="*/ 416 h 732"/>
                <a:gd name="T12" fmla="*/ 335 w 723"/>
                <a:gd name="T13" fmla="*/ 350 h 732"/>
                <a:gd name="T14" fmla="*/ 3 w 723"/>
                <a:gd name="T15" fmla="*/ 65 h 732"/>
                <a:gd name="T16" fmla="*/ 0 w 723"/>
                <a:gd name="T17" fmla="*/ 69 h 732"/>
                <a:gd name="T18" fmla="*/ 332 w 723"/>
                <a:gd name="T19" fmla="*/ 353 h 732"/>
                <a:gd name="T20" fmla="*/ 722 w 723"/>
                <a:gd name="T21" fmla="*/ 422 h 732"/>
                <a:gd name="T22" fmla="*/ 578 w 723"/>
                <a:gd name="T23" fmla="*/ 0 h 732"/>
                <a:gd name="T24" fmla="*/ 0 w 723"/>
                <a:gd name="T25" fmla="*/ 65 h 732"/>
                <a:gd name="T26" fmla="*/ 36 w 723"/>
                <a:gd name="T27" fmla="*/ 380 h 732"/>
                <a:gd name="T28" fmla="*/ 575 w 723"/>
                <a:gd name="T29" fmla="*/ 731 h 732"/>
                <a:gd name="T30" fmla="*/ 722 w 723"/>
                <a:gd name="T31" fmla="*/ 419 h 732"/>
                <a:gd name="T32" fmla="*/ 719 w 723"/>
                <a:gd name="T33" fmla="*/ 41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3" h="732">
                  <a:moveTo>
                    <a:pt x="719" y="419"/>
                  </a:moveTo>
                  <a:lnTo>
                    <a:pt x="572" y="725"/>
                  </a:lnTo>
                  <a:lnTo>
                    <a:pt x="39" y="377"/>
                  </a:lnTo>
                  <a:lnTo>
                    <a:pt x="3" y="69"/>
                  </a:lnTo>
                  <a:lnTo>
                    <a:pt x="575" y="3"/>
                  </a:lnTo>
                  <a:lnTo>
                    <a:pt x="716" y="416"/>
                  </a:lnTo>
                  <a:lnTo>
                    <a:pt x="335" y="350"/>
                  </a:lnTo>
                  <a:lnTo>
                    <a:pt x="3" y="65"/>
                  </a:lnTo>
                  <a:lnTo>
                    <a:pt x="0" y="69"/>
                  </a:lnTo>
                  <a:lnTo>
                    <a:pt x="332" y="353"/>
                  </a:lnTo>
                  <a:lnTo>
                    <a:pt x="722" y="422"/>
                  </a:lnTo>
                  <a:lnTo>
                    <a:pt x="578" y="0"/>
                  </a:lnTo>
                  <a:lnTo>
                    <a:pt x="0" y="65"/>
                  </a:lnTo>
                  <a:lnTo>
                    <a:pt x="36" y="380"/>
                  </a:lnTo>
                  <a:lnTo>
                    <a:pt x="575" y="731"/>
                  </a:lnTo>
                  <a:lnTo>
                    <a:pt x="722" y="419"/>
                  </a:lnTo>
                  <a:lnTo>
                    <a:pt x="719" y="41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8" name="Freeform 130"/>
            <p:cNvSpPr>
              <a:spLocks noChangeArrowheads="1"/>
            </p:cNvSpPr>
            <p:nvPr/>
          </p:nvSpPr>
          <p:spPr bwMode="auto">
            <a:xfrm>
              <a:off x="6610349" y="1928812"/>
              <a:ext cx="444500" cy="914400"/>
            </a:xfrm>
            <a:custGeom>
              <a:avLst/>
              <a:gdLst>
                <a:gd name="T0" fmla="*/ 896 w 1236"/>
                <a:gd name="T1" fmla="*/ 1798 h 2542"/>
                <a:gd name="T2" fmla="*/ 614 w 1236"/>
                <a:gd name="T3" fmla="*/ 1729 h 2542"/>
                <a:gd name="T4" fmla="*/ 662 w 1236"/>
                <a:gd name="T5" fmla="*/ 1987 h 2542"/>
                <a:gd name="T6" fmla="*/ 971 w 1236"/>
                <a:gd name="T7" fmla="*/ 2541 h 2542"/>
                <a:gd name="T8" fmla="*/ 899 w 1236"/>
                <a:gd name="T9" fmla="*/ 1804 h 2542"/>
                <a:gd name="T10" fmla="*/ 1235 w 1236"/>
                <a:gd name="T11" fmla="*/ 2040 h 2542"/>
                <a:gd name="T12" fmla="*/ 767 w 1236"/>
                <a:gd name="T13" fmla="*/ 1426 h 2542"/>
                <a:gd name="T14" fmla="*/ 1166 w 1236"/>
                <a:gd name="T15" fmla="*/ 1417 h 2542"/>
                <a:gd name="T16" fmla="*/ 980 w 1236"/>
                <a:gd name="T17" fmla="*/ 1067 h 2542"/>
                <a:gd name="T18" fmla="*/ 620 w 1236"/>
                <a:gd name="T19" fmla="*/ 1004 h 2542"/>
                <a:gd name="T20" fmla="*/ 24 w 1236"/>
                <a:gd name="T21" fmla="*/ 803 h 2542"/>
                <a:gd name="T22" fmla="*/ 476 w 1236"/>
                <a:gd name="T23" fmla="*/ 788 h 2542"/>
                <a:gd name="T24" fmla="*/ 369 w 1236"/>
                <a:gd name="T25" fmla="*/ 443 h 2542"/>
                <a:gd name="T26" fmla="*/ 650 w 1236"/>
                <a:gd name="T27" fmla="*/ 315 h 2542"/>
                <a:gd name="T28" fmla="*/ 471 w 1236"/>
                <a:gd name="T29" fmla="*/ 6 h 2542"/>
                <a:gd name="T30" fmla="*/ 1187 w 1236"/>
                <a:gd name="T31" fmla="*/ 129 h 2542"/>
                <a:gd name="T32" fmla="*/ 1187 w 1236"/>
                <a:gd name="T33" fmla="*/ 126 h 2542"/>
                <a:gd name="T34" fmla="*/ 461 w 1236"/>
                <a:gd name="T35" fmla="*/ 0 h 2542"/>
                <a:gd name="T36" fmla="*/ 644 w 1236"/>
                <a:gd name="T37" fmla="*/ 315 h 2542"/>
                <a:gd name="T38" fmla="*/ 363 w 1236"/>
                <a:gd name="T39" fmla="*/ 440 h 2542"/>
                <a:gd name="T40" fmla="*/ 471 w 1236"/>
                <a:gd name="T41" fmla="*/ 782 h 2542"/>
                <a:gd name="T42" fmla="*/ 0 w 1236"/>
                <a:gd name="T43" fmla="*/ 800 h 2542"/>
                <a:gd name="T44" fmla="*/ 620 w 1236"/>
                <a:gd name="T45" fmla="*/ 1007 h 2542"/>
                <a:gd name="T46" fmla="*/ 977 w 1236"/>
                <a:gd name="T47" fmla="*/ 1069 h 2542"/>
                <a:gd name="T48" fmla="*/ 1160 w 1236"/>
                <a:gd name="T49" fmla="*/ 1414 h 2542"/>
                <a:gd name="T50" fmla="*/ 758 w 1236"/>
                <a:gd name="T51" fmla="*/ 1423 h 2542"/>
                <a:gd name="T52" fmla="*/ 1214 w 1236"/>
                <a:gd name="T53" fmla="*/ 2022 h 2542"/>
                <a:gd name="T54" fmla="*/ 893 w 1236"/>
                <a:gd name="T55" fmla="*/ 1795 h 2542"/>
                <a:gd name="T56" fmla="*/ 965 w 1236"/>
                <a:gd name="T57" fmla="*/ 2520 h 2542"/>
                <a:gd name="T58" fmla="*/ 665 w 1236"/>
                <a:gd name="T59" fmla="*/ 1987 h 2542"/>
                <a:gd name="T60" fmla="*/ 620 w 1236"/>
                <a:gd name="T61" fmla="*/ 1735 h 2542"/>
                <a:gd name="T62" fmla="*/ 896 w 1236"/>
                <a:gd name="T63" fmla="*/ 1801 h 2542"/>
                <a:gd name="T64" fmla="*/ 896 w 1236"/>
                <a:gd name="T65" fmla="*/ 1798 h 2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36" h="2542">
                  <a:moveTo>
                    <a:pt x="896" y="1798"/>
                  </a:moveTo>
                  <a:lnTo>
                    <a:pt x="614" y="1729"/>
                  </a:lnTo>
                  <a:lnTo>
                    <a:pt x="662" y="1987"/>
                  </a:lnTo>
                  <a:lnTo>
                    <a:pt x="971" y="2541"/>
                  </a:lnTo>
                  <a:lnTo>
                    <a:pt x="899" y="1804"/>
                  </a:lnTo>
                  <a:lnTo>
                    <a:pt x="1235" y="2040"/>
                  </a:lnTo>
                  <a:lnTo>
                    <a:pt x="767" y="1426"/>
                  </a:lnTo>
                  <a:lnTo>
                    <a:pt x="1166" y="1417"/>
                  </a:lnTo>
                  <a:lnTo>
                    <a:pt x="980" y="1067"/>
                  </a:lnTo>
                  <a:lnTo>
                    <a:pt x="620" y="1004"/>
                  </a:lnTo>
                  <a:lnTo>
                    <a:pt x="24" y="803"/>
                  </a:lnTo>
                  <a:lnTo>
                    <a:pt x="476" y="788"/>
                  </a:lnTo>
                  <a:lnTo>
                    <a:pt x="369" y="443"/>
                  </a:lnTo>
                  <a:lnTo>
                    <a:pt x="650" y="315"/>
                  </a:lnTo>
                  <a:lnTo>
                    <a:pt x="471" y="6"/>
                  </a:lnTo>
                  <a:lnTo>
                    <a:pt x="1187" y="129"/>
                  </a:lnTo>
                  <a:lnTo>
                    <a:pt x="1187" y="126"/>
                  </a:lnTo>
                  <a:lnTo>
                    <a:pt x="461" y="0"/>
                  </a:lnTo>
                  <a:lnTo>
                    <a:pt x="644" y="315"/>
                  </a:lnTo>
                  <a:lnTo>
                    <a:pt x="363" y="440"/>
                  </a:lnTo>
                  <a:lnTo>
                    <a:pt x="471" y="782"/>
                  </a:lnTo>
                  <a:lnTo>
                    <a:pt x="0" y="800"/>
                  </a:lnTo>
                  <a:lnTo>
                    <a:pt x="620" y="1007"/>
                  </a:lnTo>
                  <a:lnTo>
                    <a:pt x="977" y="1069"/>
                  </a:lnTo>
                  <a:lnTo>
                    <a:pt x="1160" y="1414"/>
                  </a:lnTo>
                  <a:lnTo>
                    <a:pt x="758" y="1423"/>
                  </a:lnTo>
                  <a:lnTo>
                    <a:pt x="1214" y="2022"/>
                  </a:lnTo>
                  <a:lnTo>
                    <a:pt x="893" y="1795"/>
                  </a:lnTo>
                  <a:lnTo>
                    <a:pt x="965" y="2520"/>
                  </a:lnTo>
                  <a:lnTo>
                    <a:pt x="665" y="1987"/>
                  </a:lnTo>
                  <a:lnTo>
                    <a:pt x="620" y="1735"/>
                  </a:lnTo>
                  <a:lnTo>
                    <a:pt x="896" y="1801"/>
                  </a:lnTo>
                  <a:lnTo>
                    <a:pt x="896" y="179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9" name="Freeform 131"/>
            <p:cNvSpPr>
              <a:spLocks noChangeArrowheads="1"/>
            </p:cNvSpPr>
            <p:nvPr/>
          </p:nvSpPr>
          <p:spPr bwMode="auto">
            <a:xfrm>
              <a:off x="6645275" y="1062037"/>
              <a:ext cx="1201738" cy="2762249"/>
            </a:xfrm>
            <a:custGeom>
              <a:avLst/>
              <a:gdLst>
                <a:gd name="T0" fmla="*/ 770 w 3339"/>
                <a:gd name="T1" fmla="*/ 6374 h 7675"/>
                <a:gd name="T2" fmla="*/ 311 w 3339"/>
                <a:gd name="T3" fmla="*/ 7042 h 7675"/>
                <a:gd name="T4" fmla="*/ 590 w 3339"/>
                <a:gd name="T5" fmla="*/ 7590 h 7675"/>
                <a:gd name="T6" fmla="*/ 324 w 3339"/>
                <a:gd name="T7" fmla="*/ 7040 h 7675"/>
                <a:gd name="T8" fmla="*/ 6 w 3339"/>
                <a:gd name="T9" fmla="*/ 5790 h 7675"/>
                <a:gd name="T10" fmla="*/ 177 w 3339"/>
                <a:gd name="T11" fmla="*/ 4804 h 7675"/>
                <a:gd name="T12" fmla="*/ 803 w 3339"/>
                <a:gd name="T13" fmla="*/ 4208 h 7675"/>
                <a:gd name="T14" fmla="*/ 809 w 3339"/>
                <a:gd name="T15" fmla="*/ 3036 h 7675"/>
                <a:gd name="T16" fmla="*/ 1525 w 3339"/>
                <a:gd name="T17" fmla="*/ 2527 h 7675"/>
                <a:gd name="T18" fmla="*/ 2176 w 3339"/>
                <a:gd name="T19" fmla="*/ 1427 h 7675"/>
                <a:gd name="T20" fmla="*/ 2688 w 3339"/>
                <a:gd name="T21" fmla="*/ 426 h 7675"/>
                <a:gd name="T22" fmla="*/ 3335 w 3339"/>
                <a:gd name="T23" fmla="*/ 456 h 7675"/>
                <a:gd name="T24" fmla="*/ 3143 w 3339"/>
                <a:gd name="T25" fmla="*/ 507 h 7675"/>
                <a:gd name="T26" fmla="*/ 2754 w 3339"/>
                <a:gd name="T27" fmla="*/ 966 h 7675"/>
                <a:gd name="T28" fmla="*/ 2607 w 3339"/>
                <a:gd name="T29" fmla="*/ 1802 h 7675"/>
                <a:gd name="T30" fmla="*/ 1765 w 3339"/>
                <a:gd name="T31" fmla="*/ 2446 h 7675"/>
                <a:gd name="T32" fmla="*/ 1324 w 3339"/>
                <a:gd name="T33" fmla="*/ 3210 h 7675"/>
                <a:gd name="T34" fmla="*/ 1127 w 3339"/>
                <a:gd name="T35" fmla="*/ 4442 h 7675"/>
                <a:gd name="T36" fmla="*/ 749 w 3339"/>
                <a:gd name="T37" fmla="*/ 5448 h 7675"/>
                <a:gd name="T38" fmla="*/ 596 w 3339"/>
                <a:gd name="T39" fmla="*/ 6950 h 7675"/>
                <a:gd name="T40" fmla="*/ 1507 w 3339"/>
                <a:gd name="T41" fmla="*/ 6776 h 7675"/>
                <a:gd name="T42" fmla="*/ 1142 w 3339"/>
                <a:gd name="T43" fmla="*/ 6719 h 7675"/>
                <a:gd name="T44" fmla="*/ 1162 w 3339"/>
                <a:gd name="T45" fmla="*/ 7572 h 7675"/>
                <a:gd name="T46" fmla="*/ 776 w 3339"/>
                <a:gd name="T47" fmla="*/ 6377 h 7675"/>
                <a:gd name="T48" fmla="*/ 362 w 3339"/>
                <a:gd name="T49" fmla="*/ 5080 h 7675"/>
                <a:gd name="T50" fmla="*/ 1070 w 3339"/>
                <a:gd name="T51" fmla="*/ 3827 h 7675"/>
                <a:gd name="T52" fmla="*/ 1657 w 3339"/>
                <a:gd name="T53" fmla="*/ 3078 h 7675"/>
                <a:gd name="T54" fmla="*/ 1912 w 3339"/>
                <a:gd name="T55" fmla="*/ 1963 h 7675"/>
                <a:gd name="T56" fmla="*/ 2457 w 3339"/>
                <a:gd name="T57" fmla="*/ 1487 h 7675"/>
                <a:gd name="T58" fmla="*/ 2697 w 3339"/>
                <a:gd name="T59" fmla="*/ 816 h 7675"/>
                <a:gd name="T60" fmla="*/ 2964 w 3339"/>
                <a:gd name="T61" fmla="*/ 249 h 7675"/>
                <a:gd name="T62" fmla="*/ 2964 w 3339"/>
                <a:gd name="T63" fmla="*/ 246 h 7675"/>
                <a:gd name="T64" fmla="*/ 2457 w 3339"/>
                <a:gd name="T65" fmla="*/ 756 h 7675"/>
                <a:gd name="T66" fmla="*/ 1846 w 3339"/>
                <a:gd name="T67" fmla="*/ 1631 h 7675"/>
                <a:gd name="T68" fmla="*/ 1231 w 3339"/>
                <a:gd name="T69" fmla="*/ 2694 h 7675"/>
                <a:gd name="T70" fmla="*/ 878 w 3339"/>
                <a:gd name="T71" fmla="*/ 3477 h 7675"/>
                <a:gd name="T72" fmla="*/ 566 w 3339"/>
                <a:gd name="T73" fmla="*/ 4397 h 7675"/>
                <a:gd name="T74" fmla="*/ 27 w 3339"/>
                <a:gd name="T75" fmla="*/ 5200 h 7675"/>
                <a:gd name="T76" fmla="*/ 350 w 3339"/>
                <a:gd name="T77" fmla="*/ 5994 h 7675"/>
                <a:gd name="T78" fmla="*/ 686 w 3339"/>
                <a:gd name="T79" fmla="*/ 7318 h 7675"/>
                <a:gd name="T80" fmla="*/ 689 w 3339"/>
                <a:gd name="T81" fmla="*/ 7315 h 7675"/>
                <a:gd name="T82" fmla="*/ 602 w 3339"/>
                <a:gd name="T83" fmla="*/ 6950 h 7675"/>
                <a:gd name="T84" fmla="*/ 354 w 3339"/>
                <a:gd name="T85" fmla="*/ 5994 h 7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9" h="7675">
                  <a:moveTo>
                    <a:pt x="623" y="5826"/>
                  </a:moveTo>
                  <a:lnTo>
                    <a:pt x="347" y="5991"/>
                  </a:lnTo>
                  <a:lnTo>
                    <a:pt x="770" y="6374"/>
                  </a:lnTo>
                  <a:lnTo>
                    <a:pt x="267" y="6449"/>
                  </a:lnTo>
                  <a:lnTo>
                    <a:pt x="596" y="6947"/>
                  </a:lnTo>
                  <a:lnTo>
                    <a:pt x="311" y="7042"/>
                  </a:lnTo>
                  <a:lnTo>
                    <a:pt x="1055" y="7117"/>
                  </a:lnTo>
                  <a:lnTo>
                    <a:pt x="686" y="7315"/>
                  </a:lnTo>
                  <a:lnTo>
                    <a:pt x="590" y="7590"/>
                  </a:lnTo>
                  <a:lnTo>
                    <a:pt x="1073" y="7674"/>
                  </a:lnTo>
                  <a:lnTo>
                    <a:pt x="689" y="7312"/>
                  </a:lnTo>
                  <a:lnTo>
                    <a:pt x="324" y="7040"/>
                  </a:lnTo>
                  <a:lnTo>
                    <a:pt x="273" y="6452"/>
                  </a:lnTo>
                  <a:lnTo>
                    <a:pt x="354" y="5991"/>
                  </a:lnTo>
                  <a:lnTo>
                    <a:pt x="6" y="5790"/>
                  </a:lnTo>
                  <a:lnTo>
                    <a:pt x="285" y="5505"/>
                  </a:lnTo>
                  <a:lnTo>
                    <a:pt x="33" y="5197"/>
                  </a:lnTo>
                  <a:lnTo>
                    <a:pt x="177" y="4804"/>
                  </a:lnTo>
                  <a:lnTo>
                    <a:pt x="509" y="4738"/>
                  </a:lnTo>
                  <a:lnTo>
                    <a:pt x="569" y="4397"/>
                  </a:lnTo>
                  <a:lnTo>
                    <a:pt x="803" y="4208"/>
                  </a:lnTo>
                  <a:lnTo>
                    <a:pt x="668" y="3833"/>
                  </a:lnTo>
                  <a:lnTo>
                    <a:pt x="884" y="3479"/>
                  </a:lnTo>
                  <a:lnTo>
                    <a:pt x="809" y="3036"/>
                  </a:lnTo>
                  <a:lnTo>
                    <a:pt x="1178" y="3027"/>
                  </a:lnTo>
                  <a:lnTo>
                    <a:pt x="1234" y="2697"/>
                  </a:lnTo>
                  <a:lnTo>
                    <a:pt x="1525" y="2527"/>
                  </a:lnTo>
                  <a:lnTo>
                    <a:pt x="1615" y="1996"/>
                  </a:lnTo>
                  <a:lnTo>
                    <a:pt x="1849" y="1634"/>
                  </a:lnTo>
                  <a:lnTo>
                    <a:pt x="2176" y="1427"/>
                  </a:lnTo>
                  <a:lnTo>
                    <a:pt x="2080" y="920"/>
                  </a:lnTo>
                  <a:lnTo>
                    <a:pt x="2460" y="759"/>
                  </a:lnTo>
                  <a:lnTo>
                    <a:pt x="2688" y="426"/>
                  </a:lnTo>
                  <a:lnTo>
                    <a:pt x="2676" y="10"/>
                  </a:lnTo>
                  <a:lnTo>
                    <a:pt x="2961" y="249"/>
                  </a:lnTo>
                  <a:lnTo>
                    <a:pt x="3335" y="456"/>
                  </a:lnTo>
                  <a:lnTo>
                    <a:pt x="3338" y="130"/>
                  </a:lnTo>
                  <a:lnTo>
                    <a:pt x="2958" y="246"/>
                  </a:lnTo>
                  <a:lnTo>
                    <a:pt x="3143" y="507"/>
                  </a:lnTo>
                  <a:lnTo>
                    <a:pt x="2904" y="570"/>
                  </a:lnTo>
                  <a:lnTo>
                    <a:pt x="2691" y="816"/>
                  </a:lnTo>
                  <a:lnTo>
                    <a:pt x="2754" y="966"/>
                  </a:lnTo>
                  <a:lnTo>
                    <a:pt x="2466" y="1055"/>
                  </a:lnTo>
                  <a:lnTo>
                    <a:pt x="2451" y="1487"/>
                  </a:lnTo>
                  <a:lnTo>
                    <a:pt x="2607" y="1802"/>
                  </a:lnTo>
                  <a:lnTo>
                    <a:pt x="2283" y="2110"/>
                  </a:lnTo>
                  <a:lnTo>
                    <a:pt x="1912" y="1957"/>
                  </a:lnTo>
                  <a:lnTo>
                    <a:pt x="1765" y="2446"/>
                  </a:lnTo>
                  <a:lnTo>
                    <a:pt x="1909" y="2664"/>
                  </a:lnTo>
                  <a:lnTo>
                    <a:pt x="1654" y="3075"/>
                  </a:lnTo>
                  <a:lnTo>
                    <a:pt x="1324" y="3210"/>
                  </a:lnTo>
                  <a:lnTo>
                    <a:pt x="1504" y="3584"/>
                  </a:lnTo>
                  <a:lnTo>
                    <a:pt x="1064" y="3824"/>
                  </a:lnTo>
                  <a:lnTo>
                    <a:pt x="1127" y="4442"/>
                  </a:lnTo>
                  <a:lnTo>
                    <a:pt x="869" y="4939"/>
                  </a:lnTo>
                  <a:lnTo>
                    <a:pt x="354" y="5080"/>
                  </a:lnTo>
                  <a:lnTo>
                    <a:pt x="749" y="5448"/>
                  </a:lnTo>
                  <a:lnTo>
                    <a:pt x="623" y="5829"/>
                  </a:lnTo>
                  <a:lnTo>
                    <a:pt x="773" y="6377"/>
                  </a:lnTo>
                  <a:lnTo>
                    <a:pt x="596" y="6950"/>
                  </a:lnTo>
                  <a:lnTo>
                    <a:pt x="1061" y="7117"/>
                  </a:lnTo>
                  <a:lnTo>
                    <a:pt x="1162" y="7587"/>
                  </a:lnTo>
                  <a:lnTo>
                    <a:pt x="1507" y="6776"/>
                  </a:lnTo>
                  <a:lnTo>
                    <a:pt x="1064" y="7111"/>
                  </a:lnTo>
                  <a:lnTo>
                    <a:pt x="1147" y="6719"/>
                  </a:lnTo>
                  <a:lnTo>
                    <a:pt x="1142" y="6719"/>
                  </a:lnTo>
                  <a:lnTo>
                    <a:pt x="1058" y="7121"/>
                  </a:lnTo>
                  <a:lnTo>
                    <a:pt x="1495" y="6788"/>
                  </a:lnTo>
                  <a:lnTo>
                    <a:pt x="1162" y="7572"/>
                  </a:lnTo>
                  <a:lnTo>
                    <a:pt x="1064" y="7114"/>
                  </a:lnTo>
                  <a:lnTo>
                    <a:pt x="602" y="6947"/>
                  </a:lnTo>
                  <a:lnTo>
                    <a:pt x="776" y="6377"/>
                  </a:lnTo>
                  <a:lnTo>
                    <a:pt x="626" y="5829"/>
                  </a:lnTo>
                  <a:lnTo>
                    <a:pt x="755" y="5448"/>
                  </a:lnTo>
                  <a:lnTo>
                    <a:pt x="362" y="5080"/>
                  </a:lnTo>
                  <a:lnTo>
                    <a:pt x="872" y="4942"/>
                  </a:lnTo>
                  <a:lnTo>
                    <a:pt x="1129" y="4442"/>
                  </a:lnTo>
                  <a:lnTo>
                    <a:pt x="1070" y="3827"/>
                  </a:lnTo>
                  <a:lnTo>
                    <a:pt x="1507" y="3587"/>
                  </a:lnTo>
                  <a:lnTo>
                    <a:pt x="1330" y="3210"/>
                  </a:lnTo>
                  <a:lnTo>
                    <a:pt x="1657" y="3078"/>
                  </a:lnTo>
                  <a:lnTo>
                    <a:pt x="1915" y="2664"/>
                  </a:lnTo>
                  <a:lnTo>
                    <a:pt x="1768" y="2443"/>
                  </a:lnTo>
                  <a:lnTo>
                    <a:pt x="1912" y="1963"/>
                  </a:lnTo>
                  <a:lnTo>
                    <a:pt x="2283" y="2116"/>
                  </a:lnTo>
                  <a:lnTo>
                    <a:pt x="2613" y="1802"/>
                  </a:lnTo>
                  <a:lnTo>
                    <a:pt x="2457" y="1487"/>
                  </a:lnTo>
                  <a:lnTo>
                    <a:pt x="2469" y="1058"/>
                  </a:lnTo>
                  <a:lnTo>
                    <a:pt x="2760" y="969"/>
                  </a:lnTo>
                  <a:lnTo>
                    <a:pt x="2697" y="816"/>
                  </a:lnTo>
                  <a:lnTo>
                    <a:pt x="2907" y="573"/>
                  </a:lnTo>
                  <a:lnTo>
                    <a:pt x="3149" y="507"/>
                  </a:lnTo>
                  <a:lnTo>
                    <a:pt x="2964" y="249"/>
                  </a:lnTo>
                  <a:lnTo>
                    <a:pt x="3335" y="135"/>
                  </a:lnTo>
                  <a:lnTo>
                    <a:pt x="3332" y="447"/>
                  </a:lnTo>
                  <a:lnTo>
                    <a:pt x="2964" y="246"/>
                  </a:lnTo>
                  <a:lnTo>
                    <a:pt x="2673" y="0"/>
                  </a:lnTo>
                  <a:lnTo>
                    <a:pt x="2682" y="426"/>
                  </a:lnTo>
                  <a:lnTo>
                    <a:pt x="2457" y="756"/>
                  </a:lnTo>
                  <a:lnTo>
                    <a:pt x="2077" y="918"/>
                  </a:lnTo>
                  <a:lnTo>
                    <a:pt x="2172" y="1427"/>
                  </a:lnTo>
                  <a:lnTo>
                    <a:pt x="1846" y="1631"/>
                  </a:lnTo>
                  <a:lnTo>
                    <a:pt x="1612" y="1996"/>
                  </a:lnTo>
                  <a:lnTo>
                    <a:pt x="1519" y="2524"/>
                  </a:lnTo>
                  <a:lnTo>
                    <a:pt x="1231" y="2694"/>
                  </a:lnTo>
                  <a:lnTo>
                    <a:pt x="1172" y="3024"/>
                  </a:lnTo>
                  <a:lnTo>
                    <a:pt x="803" y="3033"/>
                  </a:lnTo>
                  <a:lnTo>
                    <a:pt x="878" y="3477"/>
                  </a:lnTo>
                  <a:lnTo>
                    <a:pt x="665" y="3833"/>
                  </a:lnTo>
                  <a:lnTo>
                    <a:pt x="797" y="4208"/>
                  </a:lnTo>
                  <a:lnTo>
                    <a:pt x="566" y="4397"/>
                  </a:lnTo>
                  <a:lnTo>
                    <a:pt x="506" y="4735"/>
                  </a:lnTo>
                  <a:lnTo>
                    <a:pt x="174" y="4801"/>
                  </a:lnTo>
                  <a:lnTo>
                    <a:pt x="27" y="5200"/>
                  </a:lnTo>
                  <a:lnTo>
                    <a:pt x="278" y="5505"/>
                  </a:lnTo>
                  <a:lnTo>
                    <a:pt x="0" y="5790"/>
                  </a:lnTo>
                  <a:lnTo>
                    <a:pt x="350" y="5994"/>
                  </a:lnTo>
                  <a:lnTo>
                    <a:pt x="270" y="6452"/>
                  </a:lnTo>
                  <a:lnTo>
                    <a:pt x="321" y="7042"/>
                  </a:lnTo>
                  <a:lnTo>
                    <a:pt x="686" y="7318"/>
                  </a:lnTo>
                  <a:lnTo>
                    <a:pt x="1061" y="7668"/>
                  </a:lnTo>
                  <a:lnTo>
                    <a:pt x="596" y="7587"/>
                  </a:lnTo>
                  <a:lnTo>
                    <a:pt x="689" y="7315"/>
                  </a:lnTo>
                  <a:lnTo>
                    <a:pt x="1070" y="7114"/>
                  </a:lnTo>
                  <a:lnTo>
                    <a:pt x="332" y="7040"/>
                  </a:lnTo>
                  <a:lnTo>
                    <a:pt x="602" y="6950"/>
                  </a:lnTo>
                  <a:lnTo>
                    <a:pt x="276" y="6455"/>
                  </a:lnTo>
                  <a:lnTo>
                    <a:pt x="779" y="6377"/>
                  </a:lnTo>
                  <a:lnTo>
                    <a:pt x="354" y="5994"/>
                  </a:lnTo>
                  <a:lnTo>
                    <a:pt x="626" y="5832"/>
                  </a:lnTo>
                  <a:lnTo>
                    <a:pt x="623" y="582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0" name="Freeform 132"/>
            <p:cNvSpPr>
              <a:spLocks noChangeArrowheads="1"/>
            </p:cNvSpPr>
            <p:nvPr/>
          </p:nvSpPr>
          <p:spPr bwMode="auto">
            <a:xfrm>
              <a:off x="6645275" y="1062037"/>
              <a:ext cx="1201738" cy="2762249"/>
            </a:xfrm>
            <a:custGeom>
              <a:avLst/>
              <a:gdLst>
                <a:gd name="T0" fmla="*/ 770 w 3339"/>
                <a:gd name="T1" fmla="*/ 6374 h 7675"/>
                <a:gd name="T2" fmla="*/ 311 w 3339"/>
                <a:gd name="T3" fmla="*/ 7042 h 7675"/>
                <a:gd name="T4" fmla="*/ 590 w 3339"/>
                <a:gd name="T5" fmla="*/ 7590 h 7675"/>
                <a:gd name="T6" fmla="*/ 324 w 3339"/>
                <a:gd name="T7" fmla="*/ 7040 h 7675"/>
                <a:gd name="T8" fmla="*/ 6 w 3339"/>
                <a:gd name="T9" fmla="*/ 5790 h 7675"/>
                <a:gd name="T10" fmla="*/ 177 w 3339"/>
                <a:gd name="T11" fmla="*/ 4804 h 7675"/>
                <a:gd name="T12" fmla="*/ 803 w 3339"/>
                <a:gd name="T13" fmla="*/ 4208 h 7675"/>
                <a:gd name="T14" fmla="*/ 809 w 3339"/>
                <a:gd name="T15" fmla="*/ 3036 h 7675"/>
                <a:gd name="T16" fmla="*/ 1525 w 3339"/>
                <a:gd name="T17" fmla="*/ 2527 h 7675"/>
                <a:gd name="T18" fmla="*/ 2176 w 3339"/>
                <a:gd name="T19" fmla="*/ 1427 h 7675"/>
                <a:gd name="T20" fmla="*/ 2688 w 3339"/>
                <a:gd name="T21" fmla="*/ 426 h 7675"/>
                <a:gd name="T22" fmla="*/ 3335 w 3339"/>
                <a:gd name="T23" fmla="*/ 456 h 7675"/>
                <a:gd name="T24" fmla="*/ 3143 w 3339"/>
                <a:gd name="T25" fmla="*/ 507 h 7675"/>
                <a:gd name="T26" fmla="*/ 2754 w 3339"/>
                <a:gd name="T27" fmla="*/ 966 h 7675"/>
                <a:gd name="T28" fmla="*/ 2607 w 3339"/>
                <a:gd name="T29" fmla="*/ 1802 h 7675"/>
                <a:gd name="T30" fmla="*/ 1765 w 3339"/>
                <a:gd name="T31" fmla="*/ 2446 h 7675"/>
                <a:gd name="T32" fmla="*/ 1324 w 3339"/>
                <a:gd name="T33" fmla="*/ 3210 h 7675"/>
                <a:gd name="T34" fmla="*/ 1127 w 3339"/>
                <a:gd name="T35" fmla="*/ 4442 h 7675"/>
                <a:gd name="T36" fmla="*/ 749 w 3339"/>
                <a:gd name="T37" fmla="*/ 5448 h 7675"/>
                <a:gd name="T38" fmla="*/ 596 w 3339"/>
                <a:gd name="T39" fmla="*/ 6950 h 7675"/>
                <a:gd name="T40" fmla="*/ 1507 w 3339"/>
                <a:gd name="T41" fmla="*/ 6776 h 7675"/>
                <a:gd name="T42" fmla="*/ 1142 w 3339"/>
                <a:gd name="T43" fmla="*/ 6719 h 7675"/>
                <a:gd name="T44" fmla="*/ 1162 w 3339"/>
                <a:gd name="T45" fmla="*/ 7572 h 7675"/>
                <a:gd name="T46" fmla="*/ 776 w 3339"/>
                <a:gd name="T47" fmla="*/ 6377 h 7675"/>
                <a:gd name="T48" fmla="*/ 362 w 3339"/>
                <a:gd name="T49" fmla="*/ 5080 h 7675"/>
                <a:gd name="T50" fmla="*/ 1070 w 3339"/>
                <a:gd name="T51" fmla="*/ 3827 h 7675"/>
                <a:gd name="T52" fmla="*/ 1657 w 3339"/>
                <a:gd name="T53" fmla="*/ 3078 h 7675"/>
                <a:gd name="T54" fmla="*/ 1912 w 3339"/>
                <a:gd name="T55" fmla="*/ 1963 h 7675"/>
                <a:gd name="T56" fmla="*/ 2457 w 3339"/>
                <a:gd name="T57" fmla="*/ 1487 h 7675"/>
                <a:gd name="T58" fmla="*/ 2697 w 3339"/>
                <a:gd name="T59" fmla="*/ 816 h 7675"/>
                <a:gd name="T60" fmla="*/ 2964 w 3339"/>
                <a:gd name="T61" fmla="*/ 249 h 7675"/>
                <a:gd name="T62" fmla="*/ 2964 w 3339"/>
                <a:gd name="T63" fmla="*/ 246 h 7675"/>
                <a:gd name="T64" fmla="*/ 2457 w 3339"/>
                <a:gd name="T65" fmla="*/ 756 h 7675"/>
                <a:gd name="T66" fmla="*/ 1846 w 3339"/>
                <a:gd name="T67" fmla="*/ 1631 h 7675"/>
                <a:gd name="T68" fmla="*/ 1231 w 3339"/>
                <a:gd name="T69" fmla="*/ 2694 h 7675"/>
                <a:gd name="T70" fmla="*/ 878 w 3339"/>
                <a:gd name="T71" fmla="*/ 3477 h 7675"/>
                <a:gd name="T72" fmla="*/ 566 w 3339"/>
                <a:gd name="T73" fmla="*/ 4397 h 7675"/>
                <a:gd name="T74" fmla="*/ 27 w 3339"/>
                <a:gd name="T75" fmla="*/ 5200 h 7675"/>
                <a:gd name="T76" fmla="*/ 350 w 3339"/>
                <a:gd name="T77" fmla="*/ 5994 h 7675"/>
                <a:gd name="T78" fmla="*/ 686 w 3339"/>
                <a:gd name="T79" fmla="*/ 7318 h 7675"/>
                <a:gd name="T80" fmla="*/ 689 w 3339"/>
                <a:gd name="T81" fmla="*/ 7315 h 7675"/>
                <a:gd name="T82" fmla="*/ 602 w 3339"/>
                <a:gd name="T83" fmla="*/ 6950 h 7675"/>
                <a:gd name="T84" fmla="*/ 354 w 3339"/>
                <a:gd name="T85" fmla="*/ 5994 h 7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9" h="7675">
                  <a:moveTo>
                    <a:pt x="623" y="5826"/>
                  </a:moveTo>
                  <a:lnTo>
                    <a:pt x="347" y="5991"/>
                  </a:lnTo>
                  <a:lnTo>
                    <a:pt x="770" y="6374"/>
                  </a:lnTo>
                  <a:lnTo>
                    <a:pt x="267" y="6449"/>
                  </a:lnTo>
                  <a:lnTo>
                    <a:pt x="596" y="6947"/>
                  </a:lnTo>
                  <a:lnTo>
                    <a:pt x="311" y="7042"/>
                  </a:lnTo>
                  <a:lnTo>
                    <a:pt x="1055" y="7117"/>
                  </a:lnTo>
                  <a:lnTo>
                    <a:pt x="686" y="7315"/>
                  </a:lnTo>
                  <a:lnTo>
                    <a:pt x="590" y="7590"/>
                  </a:lnTo>
                  <a:lnTo>
                    <a:pt x="1073" y="7674"/>
                  </a:lnTo>
                  <a:lnTo>
                    <a:pt x="689" y="7312"/>
                  </a:lnTo>
                  <a:lnTo>
                    <a:pt x="324" y="7040"/>
                  </a:lnTo>
                  <a:lnTo>
                    <a:pt x="273" y="6452"/>
                  </a:lnTo>
                  <a:lnTo>
                    <a:pt x="354" y="5991"/>
                  </a:lnTo>
                  <a:lnTo>
                    <a:pt x="6" y="5790"/>
                  </a:lnTo>
                  <a:lnTo>
                    <a:pt x="285" y="5505"/>
                  </a:lnTo>
                  <a:lnTo>
                    <a:pt x="33" y="5197"/>
                  </a:lnTo>
                  <a:lnTo>
                    <a:pt x="177" y="4804"/>
                  </a:lnTo>
                  <a:lnTo>
                    <a:pt x="509" y="4738"/>
                  </a:lnTo>
                  <a:lnTo>
                    <a:pt x="569" y="4397"/>
                  </a:lnTo>
                  <a:lnTo>
                    <a:pt x="803" y="4208"/>
                  </a:lnTo>
                  <a:lnTo>
                    <a:pt x="668" y="3833"/>
                  </a:lnTo>
                  <a:lnTo>
                    <a:pt x="884" y="3479"/>
                  </a:lnTo>
                  <a:lnTo>
                    <a:pt x="809" y="3036"/>
                  </a:lnTo>
                  <a:lnTo>
                    <a:pt x="1178" y="3027"/>
                  </a:lnTo>
                  <a:lnTo>
                    <a:pt x="1234" y="2697"/>
                  </a:lnTo>
                  <a:lnTo>
                    <a:pt x="1525" y="2527"/>
                  </a:lnTo>
                  <a:lnTo>
                    <a:pt x="1615" y="1996"/>
                  </a:lnTo>
                  <a:lnTo>
                    <a:pt x="1849" y="1634"/>
                  </a:lnTo>
                  <a:lnTo>
                    <a:pt x="2176" y="1427"/>
                  </a:lnTo>
                  <a:lnTo>
                    <a:pt x="2080" y="920"/>
                  </a:lnTo>
                  <a:lnTo>
                    <a:pt x="2460" y="759"/>
                  </a:lnTo>
                  <a:lnTo>
                    <a:pt x="2688" y="426"/>
                  </a:lnTo>
                  <a:lnTo>
                    <a:pt x="2676" y="10"/>
                  </a:lnTo>
                  <a:lnTo>
                    <a:pt x="2961" y="249"/>
                  </a:lnTo>
                  <a:lnTo>
                    <a:pt x="3335" y="456"/>
                  </a:lnTo>
                  <a:lnTo>
                    <a:pt x="3338" y="130"/>
                  </a:lnTo>
                  <a:lnTo>
                    <a:pt x="2958" y="246"/>
                  </a:lnTo>
                  <a:lnTo>
                    <a:pt x="3143" y="507"/>
                  </a:lnTo>
                  <a:lnTo>
                    <a:pt x="2904" y="570"/>
                  </a:lnTo>
                  <a:lnTo>
                    <a:pt x="2691" y="816"/>
                  </a:lnTo>
                  <a:lnTo>
                    <a:pt x="2754" y="966"/>
                  </a:lnTo>
                  <a:lnTo>
                    <a:pt x="2466" y="1055"/>
                  </a:lnTo>
                  <a:lnTo>
                    <a:pt x="2451" y="1487"/>
                  </a:lnTo>
                  <a:lnTo>
                    <a:pt x="2607" y="1802"/>
                  </a:lnTo>
                  <a:lnTo>
                    <a:pt x="2283" y="2110"/>
                  </a:lnTo>
                  <a:lnTo>
                    <a:pt x="1912" y="1957"/>
                  </a:lnTo>
                  <a:lnTo>
                    <a:pt x="1765" y="2446"/>
                  </a:lnTo>
                  <a:lnTo>
                    <a:pt x="1909" y="2664"/>
                  </a:lnTo>
                  <a:lnTo>
                    <a:pt x="1654" y="3075"/>
                  </a:lnTo>
                  <a:lnTo>
                    <a:pt x="1324" y="3210"/>
                  </a:lnTo>
                  <a:lnTo>
                    <a:pt x="1504" y="3584"/>
                  </a:lnTo>
                  <a:lnTo>
                    <a:pt x="1064" y="3824"/>
                  </a:lnTo>
                  <a:lnTo>
                    <a:pt x="1127" y="4442"/>
                  </a:lnTo>
                  <a:lnTo>
                    <a:pt x="869" y="4939"/>
                  </a:lnTo>
                  <a:lnTo>
                    <a:pt x="354" y="5080"/>
                  </a:lnTo>
                  <a:lnTo>
                    <a:pt x="749" y="5448"/>
                  </a:lnTo>
                  <a:lnTo>
                    <a:pt x="623" y="5829"/>
                  </a:lnTo>
                  <a:lnTo>
                    <a:pt x="773" y="6377"/>
                  </a:lnTo>
                  <a:lnTo>
                    <a:pt x="596" y="6950"/>
                  </a:lnTo>
                  <a:lnTo>
                    <a:pt x="1061" y="7117"/>
                  </a:lnTo>
                  <a:lnTo>
                    <a:pt x="1162" y="7587"/>
                  </a:lnTo>
                  <a:lnTo>
                    <a:pt x="1507" y="6776"/>
                  </a:lnTo>
                  <a:lnTo>
                    <a:pt x="1064" y="7111"/>
                  </a:lnTo>
                  <a:lnTo>
                    <a:pt x="1147" y="6719"/>
                  </a:lnTo>
                  <a:lnTo>
                    <a:pt x="1142" y="6719"/>
                  </a:lnTo>
                  <a:lnTo>
                    <a:pt x="1058" y="7121"/>
                  </a:lnTo>
                  <a:lnTo>
                    <a:pt x="1495" y="6788"/>
                  </a:lnTo>
                  <a:lnTo>
                    <a:pt x="1162" y="7572"/>
                  </a:lnTo>
                  <a:lnTo>
                    <a:pt x="1064" y="7114"/>
                  </a:lnTo>
                  <a:lnTo>
                    <a:pt x="602" y="6947"/>
                  </a:lnTo>
                  <a:lnTo>
                    <a:pt x="776" y="6377"/>
                  </a:lnTo>
                  <a:lnTo>
                    <a:pt x="626" y="5829"/>
                  </a:lnTo>
                  <a:lnTo>
                    <a:pt x="755" y="5448"/>
                  </a:lnTo>
                  <a:lnTo>
                    <a:pt x="362" y="5080"/>
                  </a:lnTo>
                  <a:lnTo>
                    <a:pt x="872" y="4942"/>
                  </a:lnTo>
                  <a:lnTo>
                    <a:pt x="1129" y="4442"/>
                  </a:lnTo>
                  <a:lnTo>
                    <a:pt x="1070" y="3827"/>
                  </a:lnTo>
                  <a:lnTo>
                    <a:pt x="1507" y="3587"/>
                  </a:lnTo>
                  <a:lnTo>
                    <a:pt x="1330" y="3210"/>
                  </a:lnTo>
                  <a:lnTo>
                    <a:pt x="1657" y="3078"/>
                  </a:lnTo>
                  <a:lnTo>
                    <a:pt x="1915" y="2664"/>
                  </a:lnTo>
                  <a:lnTo>
                    <a:pt x="1768" y="2443"/>
                  </a:lnTo>
                  <a:lnTo>
                    <a:pt x="1912" y="1963"/>
                  </a:lnTo>
                  <a:lnTo>
                    <a:pt x="2283" y="2116"/>
                  </a:lnTo>
                  <a:lnTo>
                    <a:pt x="2613" y="1802"/>
                  </a:lnTo>
                  <a:lnTo>
                    <a:pt x="2457" y="1487"/>
                  </a:lnTo>
                  <a:lnTo>
                    <a:pt x="2469" y="1058"/>
                  </a:lnTo>
                  <a:lnTo>
                    <a:pt x="2760" y="969"/>
                  </a:lnTo>
                  <a:lnTo>
                    <a:pt x="2697" y="816"/>
                  </a:lnTo>
                  <a:lnTo>
                    <a:pt x="2907" y="573"/>
                  </a:lnTo>
                  <a:lnTo>
                    <a:pt x="3149" y="507"/>
                  </a:lnTo>
                  <a:lnTo>
                    <a:pt x="2964" y="249"/>
                  </a:lnTo>
                  <a:lnTo>
                    <a:pt x="3335" y="135"/>
                  </a:lnTo>
                  <a:lnTo>
                    <a:pt x="3332" y="447"/>
                  </a:lnTo>
                  <a:lnTo>
                    <a:pt x="2964" y="246"/>
                  </a:lnTo>
                  <a:lnTo>
                    <a:pt x="2673" y="0"/>
                  </a:lnTo>
                  <a:lnTo>
                    <a:pt x="2682" y="426"/>
                  </a:lnTo>
                  <a:lnTo>
                    <a:pt x="2457" y="756"/>
                  </a:lnTo>
                  <a:lnTo>
                    <a:pt x="2077" y="918"/>
                  </a:lnTo>
                  <a:lnTo>
                    <a:pt x="2172" y="1427"/>
                  </a:lnTo>
                  <a:lnTo>
                    <a:pt x="1846" y="1631"/>
                  </a:lnTo>
                  <a:lnTo>
                    <a:pt x="1612" y="1996"/>
                  </a:lnTo>
                  <a:lnTo>
                    <a:pt x="1519" y="2524"/>
                  </a:lnTo>
                  <a:lnTo>
                    <a:pt x="1231" y="2694"/>
                  </a:lnTo>
                  <a:lnTo>
                    <a:pt x="1172" y="3024"/>
                  </a:lnTo>
                  <a:lnTo>
                    <a:pt x="803" y="3033"/>
                  </a:lnTo>
                  <a:lnTo>
                    <a:pt x="878" y="3477"/>
                  </a:lnTo>
                  <a:lnTo>
                    <a:pt x="665" y="3833"/>
                  </a:lnTo>
                  <a:lnTo>
                    <a:pt x="797" y="4208"/>
                  </a:lnTo>
                  <a:lnTo>
                    <a:pt x="566" y="4397"/>
                  </a:lnTo>
                  <a:lnTo>
                    <a:pt x="506" y="4735"/>
                  </a:lnTo>
                  <a:lnTo>
                    <a:pt x="174" y="4801"/>
                  </a:lnTo>
                  <a:lnTo>
                    <a:pt x="27" y="5200"/>
                  </a:lnTo>
                  <a:lnTo>
                    <a:pt x="278" y="5505"/>
                  </a:lnTo>
                  <a:lnTo>
                    <a:pt x="0" y="5790"/>
                  </a:lnTo>
                  <a:lnTo>
                    <a:pt x="350" y="5994"/>
                  </a:lnTo>
                  <a:lnTo>
                    <a:pt x="270" y="6452"/>
                  </a:lnTo>
                  <a:lnTo>
                    <a:pt x="321" y="7042"/>
                  </a:lnTo>
                  <a:lnTo>
                    <a:pt x="686" y="7318"/>
                  </a:lnTo>
                  <a:lnTo>
                    <a:pt x="1061" y="7668"/>
                  </a:lnTo>
                  <a:lnTo>
                    <a:pt x="596" y="7587"/>
                  </a:lnTo>
                  <a:lnTo>
                    <a:pt x="689" y="7315"/>
                  </a:lnTo>
                  <a:lnTo>
                    <a:pt x="1070" y="7114"/>
                  </a:lnTo>
                  <a:lnTo>
                    <a:pt x="332" y="7040"/>
                  </a:lnTo>
                  <a:lnTo>
                    <a:pt x="602" y="6950"/>
                  </a:lnTo>
                  <a:lnTo>
                    <a:pt x="276" y="6455"/>
                  </a:lnTo>
                  <a:lnTo>
                    <a:pt x="779" y="6377"/>
                  </a:lnTo>
                  <a:lnTo>
                    <a:pt x="354" y="5994"/>
                  </a:lnTo>
                  <a:lnTo>
                    <a:pt x="626" y="5832"/>
                  </a:lnTo>
                  <a:lnTo>
                    <a:pt x="623" y="5826"/>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1" name="Freeform 133"/>
            <p:cNvSpPr>
              <a:spLocks noChangeArrowheads="1"/>
            </p:cNvSpPr>
            <p:nvPr/>
          </p:nvSpPr>
          <p:spPr bwMode="auto">
            <a:xfrm>
              <a:off x="6937374" y="3624262"/>
              <a:ext cx="93663" cy="423862"/>
            </a:xfrm>
            <a:custGeom>
              <a:avLst/>
              <a:gdLst>
                <a:gd name="T0" fmla="*/ 252 w 259"/>
                <a:gd name="T1" fmla="*/ 0 h 1178"/>
                <a:gd name="T2" fmla="*/ 255 w 259"/>
                <a:gd name="T3" fmla="*/ 554 h 1178"/>
                <a:gd name="T4" fmla="*/ 126 w 259"/>
                <a:gd name="T5" fmla="*/ 716 h 1178"/>
                <a:gd name="T6" fmla="*/ 0 w 259"/>
                <a:gd name="T7" fmla="*/ 1177 h 1178"/>
                <a:gd name="T8" fmla="*/ 3 w 259"/>
                <a:gd name="T9" fmla="*/ 1177 h 1178"/>
                <a:gd name="T10" fmla="*/ 129 w 259"/>
                <a:gd name="T11" fmla="*/ 716 h 1178"/>
                <a:gd name="T12" fmla="*/ 258 w 259"/>
                <a:gd name="T13" fmla="*/ 554 h 1178"/>
                <a:gd name="T14" fmla="*/ 255 w 259"/>
                <a:gd name="T15" fmla="*/ 0 h 1178"/>
                <a:gd name="T16" fmla="*/ 252 w 259"/>
                <a:gd name="T17" fmla="*/ 0 h 1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1178">
                  <a:moveTo>
                    <a:pt x="252" y="0"/>
                  </a:moveTo>
                  <a:lnTo>
                    <a:pt x="255" y="554"/>
                  </a:lnTo>
                  <a:lnTo>
                    <a:pt x="126" y="716"/>
                  </a:lnTo>
                  <a:lnTo>
                    <a:pt x="0" y="1177"/>
                  </a:lnTo>
                  <a:lnTo>
                    <a:pt x="3" y="1177"/>
                  </a:lnTo>
                  <a:lnTo>
                    <a:pt x="129" y="716"/>
                  </a:lnTo>
                  <a:lnTo>
                    <a:pt x="258" y="554"/>
                  </a:lnTo>
                  <a:lnTo>
                    <a:pt x="255" y="0"/>
                  </a:lnTo>
                  <a:lnTo>
                    <a:pt x="252"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2" name="Freeform 134"/>
            <p:cNvSpPr>
              <a:spLocks noChangeArrowheads="1"/>
            </p:cNvSpPr>
            <p:nvPr/>
          </p:nvSpPr>
          <p:spPr bwMode="auto">
            <a:xfrm>
              <a:off x="6502400" y="1790700"/>
              <a:ext cx="309563" cy="409575"/>
            </a:xfrm>
            <a:custGeom>
              <a:avLst/>
              <a:gdLst>
                <a:gd name="T0" fmla="*/ 507 w 861"/>
                <a:gd name="T1" fmla="*/ 297 h 1137"/>
                <a:gd name="T2" fmla="*/ 99 w 861"/>
                <a:gd name="T3" fmla="*/ 483 h 1137"/>
                <a:gd name="T4" fmla="*/ 0 w 861"/>
                <a:gd name="T5" fmla="*/ 1136 h 1137"/>
                <a:gd name="T6" fmla="*/ 675 w 861"/>
                <a:gd name="T7" fmla="*/ 827 h 1137"/>
                <a:gd name="T8" fmla="*/ 399 w 861"/>
                <a:gd name="T9" fmla="*/ 731 h 1137"/>
                <a:gd name="T10" fmla="*/ 774 w 861"/>
                <a:gd name="T11" fmla="*/ 390 h 1137"/>
                <a:gd name="T12" fmla="*/ 513 w 861"/>
                <a:gd name="T13" fmla="*/ 297 h 1137"/>
                <a:gd name="T14" fmla="*/ 860 w 861"/>
                <a:gd name="T15" fmla="*/ 3 h 1137"/>
                <a:gd name="T16" fmla="*/ 857 w 861"/>
                <a:gd name="T17" fmla="*/ 0 h 1137"/>
                <a:gd name="T18" fmla="*/ 504 w 861"/>
                <a:gd name="T19" fmla="*/ 300 h 1137"/>
                <a:gd name="T20" fmla="*/ 764 w 861"/>
                <a:gd name="T21" fmla="*/ 390 h 1137"/>
                <a:gd name="T22" fmla="*/ 390 w 861"/>
                <a:gd name="T23" fmla="*/ 735 h 1137"/>
                <a:gd name="T24" fmla="*/ 662 w 861"/>
                <a:gd name="T25" fmla="*/ 827 h 1137"/>
                <a:gd name="T26" fmla="*/ 6 w 861"/>
                <a:gd name="T27" fmla="*/ 1130 h 1137"/>
                <a:gd name="T28" fmla="*/ 102 w 861"/>
                <a:gd name="T29" fmla="*/ 486 h 1137"/>
                <a:gd name="T30" fmla="*/ 510 w 861"/>
                <a:gd name="T31" fmla="*/ 300 h 1137"/>
                <a:gd name="T32" fmla="*/ 507 w 861"/>
                <a:gd name="T33" fmla="*/ 297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1" h="1137">
                  <a:moveTo>
                    <a:pt x="507" y="297"/>
                  </a:moveTo>
                  <a:lnTo>
                    <a:pt x="99" y="483"/>
                  </a:lnTo>
                  <a:lnTo>
                    <a:pt x="0" y="1136"/>
                  </a:lnTo>
                  <a:lnTo>
                    <a:pt x="675" y="827"/>
                  </a:lnTo>
                  <a:lnTo>
                    <a:pt x="399" y="731"/>
                  </a:lnTo>
                  <a:lnTo>
                    <a:pt x="774" y="390"/>
                  </a:lnTo>
                  <a:lnTo>
                    <a:pt x="513" y="297"/>
                  </a:lnTo>
                  <a:lnTo>
                    <a:pt x="860" y="3"/>
                  </a:lnTo>
                  <a:lnTo>
                    <a:pt x="857" y="0"/>
                  </a:lnTo>
                  <a:lnTo>
                    <a:pt x="504" y="300"/>
                  </a:lnTo>
                  <a:lnTo>
                    <a:pt x="764" y="390"/>
                  </a:lnTo>
                  <a:lnTo>
                    <a:pt x="390" y="735"/>
                  </a:lnTo>
                  <a:lnTo>
                    <a:pt x="662" y="827"/>
                  </a:lnTo>
                  <a:lnTo>
                    <a:pt x="6" y="1130"/>
                  </a:lnTo>
                  <a:lnTo>
                    <a:pt x="102" y="486"/>
                  </a:lnTo>
                  <a:lnTo>
                    <a:pt x="510" y="300"/>
                  </a:lnTo>
                  <a:lnTo>
                    <a:pt x="507" y="29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3" name="Freeform 135"/>
            <p:cNvSpPr>
              <a:spLocks noChangeArrowheads="1"/>
            </p:cNvSpPr>
            <p:nvPr/>
          </p:nvSpPr>
          <p:spPr bwMode="auto">
            <a:xfrm>
              <a:off x="6300788" y="1550987"/>
              <a:ext cx="576262" cy="504825"/>
            </a:xfrm>
            <a:custGeom>
              <a:avLst/>
              <a:gdLst>
                <a:gd name="T0" fmla="*/ 956 w 1601"/>
                <a:gd name="T1" fmla="*/ 1396 h 1401"/>
                <a:gd name="T2" fmla="*/ 662 w 1601"/>
                <a:gd name="T3" fmla="*/ 1148 h 1401"/>
                <a:gd name="T4" fmla="*/ 414 w 1601"/>
                <a:gd name="T5" fmla="*/ 845 h 1401"/>
                <a:gd name="T6" fmla="*/ 605 w 1601"/>
                <a:gd name="T7" fmla="*/ 929 h 1401"/>
                <a:gd name="T8" fmla="*/ 1070 w 1601"/>
                <a:gd name="T9" fmla="*/ 965 h 1401"/>
                <a:gd name="T10" fmla="*/ 1058 w 1601"/>
                <a:gd name="T11" fmla="*/ 372 h 1401"/>
                <a:gd name="T12" fmla="*/ 407 w 1601"/>
                <a:gd name="T13" fmla="*/ 839 h 1401"/>
                <a:gd name="T14" fmla="*/ 9 w 1601"/>
                <a:gd name="T15" fmla="*/ 689 h 1401"/>
                <a:gd name="T16" fmla="*/ 545 w 1601"/>
                <a:gd name="T17" fmla="*/ 339 h 1401"/>
                <a:gd name="T18" fmla="*/ 335 w 1601"/>
                <a:gd name="T19" fmla="*/ 39 h 1401"/>
                <a:gd name="T20" fmla="*/ 629 w 1601"/>
                <a:gd name="T21" fmla="*/ 3 h 1401"/>
                <a:gd name="T22" fmla="*/ 998 w 1601"/>
                <a:gd name="T23" fmla="*/ 153 h 1401"/>
                <a:gd name="T24" fmla="*/ 534 w 1601"/>
                <a:gd name="T25" fmla="*/ 339 h 1401"/>
                <a:gd name="T26" fmla="*/ 1055 w 1601"/>
                <a:gd name="T27" fmla="*/ 378 h 1401"/>
                <a:gd name="T28" fmla="*/ 1600 w 1601"/>
                <a:gd name="T29" fmla="*/ 330 h 1401"/>
                <a:gd name="T30" fmla="*/ 1600 w 1601"/>
                <a:gd name="T31" fmla="*/ 327 h 1401"/>
                <a:gd name="T32" fmla="*/ 1055 w 1601"/>
                <a:gd name="T33" fmla="*/ 375 h 1401"/>
                <a:gd name="T34" fmla="*/ 552 w 1601"/>
                <a:gd name="T35" fmla="*/ 336 h 1401"/>
                <a:gd name="T36" fmla="*/ 1007 w 1601"/>
                <a:gd name="T37" fmla="*/ 153 h 1401"/>
                <a:gd name="T38" fmla="*/ 632 w 1601"/>
                <a:gd name="T39" fmla="*/ 0 h 1401"/>
                <a:gd name="T40" fmla="*/ 330 w 1601"/>
                <a:gd name="T41" fmla="*/ 36 h 1401"/>
                <a:gd name="T42" fmla="*/ 539 w 1601"/>
                <a:gd name="T43" fmla="*/ 336 h 1401"/>
                <a:gd name="T44" fmla="*/ 0 w 1601"/>
                <a:gd name="T45" fmla="*/ 689 h 1401"/>
                <a:gd name="T46" fmla="*/ 407 w 1601"/>
                <a:gd name="T47" fmla="*/ 842 h 1401"/>
                <a:gd name="T48" fmla="*/ 1055 w 1601"/>
                <a:gd name="T49" fmla="*/ 381 h 1401"/>
                <a:gd name="T50" fmla="*/ 1067 w 1601"/>
                <a:gd name="T51" fmla="*/ 962 h 1401"/>
                <a:gd name="T52" fmla="*/ 608 w 1601"/>
                <a:gd name="T53" fmla="*/ 926 h 1401"/>
                <a:gd name="T54" fmla="*/ 402 w 1601"/>
                <a:gd name="T55" fmla="*/ 836 h 1401"/>
                <a:gd name="T56" fmla="*/ 659 w 1601"/>
                <a:gd name="T57" fmla="*/ 1151 h 1401"/>
                <a:gd name="T58" fmla="*/ 953 w 1601"/>
                <a:gd name="T59" fmla="*/ 1400 h 1401"/>
                <a:gd name="T60" fmla="*/ 956 w 1601"/>
                <a:gd name="T61" fmla="*/ 1396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01" h="1401">
                  <a:moveTo>
                    <a:pt x="956" y="1396"/>
                  </a:moveTo>
                  <a:lnTo>
                    <a:pt x="662" y="1148"/>
                  </a:lnTo>
                  <a:lnTo>
                    <a:pt x="414" y="845"/>
                  </a:lnTo>
                  <a:lnTo>
                    <a:pt x="605" y="929"/>
                  </a:lnTo>
                  <a:lnTo>
                    <a:pt x="1070" y="965"/>
                  </a:lnTo>
                  <a:lnTo>
                    <a:pt x="1058" y="372"/>
                  </a:lnTo>
                  <a:lnTo>
                    <a:pt x="407" y="839"/>
                  </a:lnTo>
                  <a:lnTo>
                    <a:pt x="9" y="689"/>
                  </a:lnTo>
                  <a:lnTo>
                    <a:pt x="545" y="339"/>
                  </a:lnTo>
                  <a:lnTo>
                    <a:pt x="335" y="39"/>
                  </a:lnTo>
                  <a:lnTo>
                    <a:pt x="629" y="3"/>
                  </a:lnTo>
                  <a:lnTo>
                    <a:pt x="998" y="153"/>
                  </a:lnTo>
                  <a:lnTo>
                    <a:pt x="534" y="339"/>
                  </a:lnTo>
                  <a:lnTo>
                    <a:pt x="1055" y="378"/>
                  </a:lnTo>
                  <a:lnTo>
                    <a:pt x="1600" y="330"/>
                  </a:lnTo>
                  <a:lnTo>
                    <a:pt x="1600" y="327"/>
                  </a:lnTo>
                  <a:lnTo>
                    <a:pt x="1055" y="375"/>
                  </a:lnTo>
                  <a:lnTo>
                    <a:pt x="552" y="336"/>
                  </a:lnTo>
                  <a:lnTo>
                    <a:pt x="1007" y="153"/>
                  </a:lnTo>
                  <a:lnTo>
                    <a:pt x="632" y="0"/>
                  </a:lnTo>
                  <a:lnTo>
                    <a:pt x="330" y="36"/>
                  </a:lnTo>
                  <a:lnTo>
                    <a:pt x="539" y="336"/>
                  </a:lnTo>
                  <a:lnTo>
                    <a:pt x="0" y="689"/>
                  </a:lnTo>
                  <a:lnTo>
                    <a:pt x="407" y="842"/>
                  </a:lnTo>
                  <a:lnTo>
                    <a:pt x="1055" y="381"/>
                  </a:lnTo>
                  <a:lnTo>
                    <a:pt x="1067" y="962"/>
                  </a:lnTo>
                  <a:lnTo>
                    <a:pt x="608" y="926"/>
                  </a:lnTo>
                  <a:lnTo>
                    <a:pt x="402" y="836"/>
                  </a:lnTo>
                  <a:lnTo>
                    <a:pt x="659" y="1151"/>
                  </a:lnTo>
                  <a:lnTo>
                    <a:pt x="953" y="1400"/>
                  </a:lnTo>
                  <a:lnTo>
                    <a:pt x="956" y="139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4" name="Freeform 136"/>
            <p:cNvSpPr>
              <a:spLocks noChangeArrowheads="1"/>
            </p:cNvSpPr>
            <p:nvPr/>
          </p:nvSpPr>
          <p:spPr bwMode="auto">
            <a:xfrm>
              <a:off x="6291263" y="1849437"/>
              <a:ext cx="158750" cy="238125"/>
            </a:xfrm>
            <a:custGeom>
              <a:avLst/>
              <a:gdLst>
                <a:gd name="T0" fmla="*/ 3 w 439"/>
                <a:gd name="T1" fmla="*/ 621 h 663"/>
                <a:gd name="T2" fmla="*/ 6 w 439"/>
                <a:gd name="T3" fmla="*/ 621 h 663"/>
                <a:gd name="T4" fmla="*/ 426 w 439"/>
                <a:gd name="T5" fmla="*/ 24 h 663"/>
                <a:gd name="T6" fmla="*/ 225 w 439"/>
                <a:gd name="T7" fmla="*/ 656 h 663"/>
                <a:gd name="T8" fmla="*/ 3 w 439"/>
                <a:gd name="T9" fmla="*/ 617 h 663"/>
                <a:gd name="T10" fmla="*/ 3 w 439"/>
                <a:gd name="T11" fmla="*/ 621 h 663"/>
                <a:gd name="T12" fmla="*/ 6 w 439"/>
                <a:gd name="T13" fmla="*/ 621 h 663"/>
                <a:gd name="T14" fmla="*/ 3 w 439"/>
                <a:gd name="T15" fmla="*/ 621 h 663"/>
                <a:gd name="T16" fmla="*/ 3 w 439"/>
                <a:gd name="T17" fmla="*/ 623 h 663"/>
                <a:gd name="T18" fmla="*/ 228 w 439"/>
                <a:gd name="T19" fmla="*/ 662 h 663"/>
                <a:gd name="T20" fmla="*/ 438 w 439"/>
                <a:gd name="T21" fmla="*/ 0 h 663"/>
                <a:gd name="T22" fmla="*/ 0 w 439"/>
                <a:gd name="T23" fmla="*/ 621 h 663"/>
                <a:gd name="T24" fmla="*/ 3 w 439"/>
                <a:gd name="T25" fmla="*/ 623 h 663"/>
                <a:gd name="T26" fmla="*/ 3 w 439"/>
                <a:gd name="T27" fmla="*/ 62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9" h="663">
                  <a:moveTo>
                    <a:pt x="3" y="621"/>
                  </a:moveTo>
                  <a:lnTo>
                    <a:pt x="6" y="621"/>
                  </a:lnTo>
                  <a:lnTo>
                    <a:pt x="426" y="24"/>
                  </a:lnTo>
                  <a:lnTo>
                    <a:pt x="225" y="656"/>
                  </a:lnTo>
                  <a:lnTo>
                    <a:pt x="3" y="617"/>
                  </a:lnTo>
                  <a:lnTo>
                    <a:pt x="3" y="621"/>
                  </a:lnTo>
                  <a:lnTo>
                    <a:pt x="6" y="621"/>
                  </a:lnTo>
                  <a:lnTo>
                    <a:pt x="3" y="621"/>
                  </a:lnTo>
                  <a:lnTo>
                    <a:pt x="3" y="623"/>
                  </a:lnTo>
                  <a:lnTo>
                    <a:pt x="228" y="662"/>
                  </a:lnTo>
                  <a:lnTo>
                    <a:pt x="438" y="0"/>
                  </a:lnTo>
                  <a:lnTo>
                    <a:pt x="0" y="621"/>
                  </a:lnTo>
                  <a:lnTo>
                    <a:pt x="3" y="623"/>
                  </a:lnTo>
                  <a:lnTo>
                    <a:pt x="3" y="62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5" name="Freeform 137"/>
            <p:cNvSpPr>
              <a:spLocks noChangeArrowheads="1"/>
            </p:cNvSpPr>
            <p:nvPr/>
          </p:nvSpPr>
          <p:spPr bwMode="auto">
            <a:xfrm>
              <a:off x="6292849" y="2071688"/>
              <a:ext cx="212725" cy="128587"/>
            </a:xfrm>
            <a:custGeom>
              <a:avLst/>
              <a:gdLst>
                <a:gd name="T0" fmla="*/ 222 w 591"/>
                <a:gd name="T1" fmla="*/ 42 h 358"/>
                <a:gd name="T2" fmla="*/ 575 w 591"/>
                <a:gd name="T3" fmla="*/ 348 h 358"/>
                <a:gd name="T4" fmla="*/ 336 w 591"/>
                <a:gd name="T5" fmla="*/ 288 h 358"/>
                <a:gd name="T6" fmla="*/ 3 w 591"/>
                <a:gd name="T7" fmla="*/ 0 h 358"/>
                <a:gd name="T8" fmla="*/ 0 w 591"/>
                <a:gd name="T9" fmla="*/ 4 h 358"/>
                <a:gd name="T10" fmla="*/ 333 w 591"/>
                <a:gd name="T11" fmla="*/ 294 h 358"/>
                <a:gd name="T12" fmla="*/ 590 w 591"/>
                <a:gd name="T13" fmla="*/ 357 h 358"/>
                <a:gd name="T14" fmla="*/ 225 w 591"/>
                <a:gd name="T15" fmla="*/ 39 h 358"/>
                <a:gd name="T16" fmla="*/ 222 w 591"/>
                <a:gd name="T17" fmla="*/ 4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358">
                  <a:moveTo>
                    <a:pt x="222" y="42"/>
                  </a:moveTo>
                  <a:lnTo>
                    <a:pt x="575" y="348"/>
                  </a:lnTo>
                  <a:lnTo>
                    <a:pt x="336" y="288"/>
                  </a:lnTo>
                  <a:lnTo>
                    <a:pt x="3" y="0"/>
                  </a:lnTo>
                  <a:lnTo>
                    <a:pt x="0" y="4"/>
                  </a:lnTo>
                  <a:lnTo>
                    <a:pt x="333" y="294"/>
                  </a:lnTo>
                  <a:lnTo>
                    <a:pt x="590" y="357"/>
                  </a:lnTo>
                  <a:lnTo>
                    <a:pt x="225" y="39"/>
                  </a:lnTo>
                  <a:lnTo>
                    <a:pt x="222" y="4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6" name="Freeform 138"/>
            <p:cNvSpPr>
              <a:spLocks noChangeArrowheads="1"/>
            </p:cNvSpPr>
            <p:nvPr/>
          </p:nvSpPr>
          <p:spPr bwMode="auto">
            <a:xfrm>
              <a:off x="6502400" y="2197100"/>
              <a:ext cx="460375" cy="736600"/>
            </a:xfrm>
            <a:custGeom>
              <a:avLst/>
              <a:gdLst>
                <a:gd name="T0" fmla="*/ 0 w 1281"/>
                <a:gd name="T1" fmla="*/ 3 h 2045"/>
                <a:gd name="T2" fmla="*/ 309 w 1281"/>
                <a:gd name="T3" fmla="*/ 57 h 2045"/>
                <a:gd name="T4" fmla="*/ 63 w 1281"/>
                <a:gd name="T5" fmla="*/ 584 h 2045"/>
                <a:gd name="T6" fmla="*/ 378 w 1281"/>
                <a:gd name="T7" fmla="*/ 638 h 2045"/>
                <a:gd name="T8" fmla="*/ 420 w 1281"/>
                <a:gd name="T9" fmla="*/ 1181 h 2045"/>
                <a:gd name="T10" fmla="*/ 573 w 1281"/>
                <a:gd name="T11" fmla="*/ 1654 h 2045"/>
                <a:gd name="T12" fmla="*/ 690 w 1281"/>
                <a:gd name="T13" fmla="*/ 1232 h 2045"/>
                <a:gd name="T14" fmla="*/ 902 w 1281"/>
                <a:gd name="T15" fmla="*/ 1582 h 2045"/>
                <a:gd name="T16" fmla="*/ 1256 w 1281"/>
                <a:gd name="T17" fmla="*/ 1780 h 2045"/>
                <a:gd name="T18" fmla="*/ 573 w 1281"/>
                <a:gd name="T19" fmla="*/ 1645 h 2045"/>
                <a:gd name="T20" fmla="*/ 186 w 1281"/>
                <a:gd name="T21" fmla="*/ 1720 h 2045"/>
                <a:gd name="T22" fmla="*/ 423 w 1281"/>
                <a:gd name="T23" fmla="*/ 2044 h 2045"/>
                <a:gd name="T24" fmla="*/ 429 w 1281"/>
                <a:gd name="T25" fmla="*/ 2041 h 2045"/>
                <a:gd name="T26" fmla="*/ 195 w 1281"/>
                <a:gd name="T27" fmla="*/ 1723 h 2045"/>
                <a:gd name="T28" fmla="*/ 573 w 1281"/>
                <a:gd name="T29" fmla="*/ 1648 h 2045"/>
                <a:gd name="T30" fmla="*/ 1280 w 1281"/>
                <a:gd name="T31" fmla="*/ 1789 h 2045"/>
                <a:gd name="T32" fmla="*/ 905 w 1281"/>
                <a:gd name="T33" fmla="*/ 1579 h 2045"/>
                <a:gd name="T34" fmla="*/ 690 w 1281"/>
                <a:gd name="T35" fmla="*/ 1223 h 2045"/>
                <a:gd name="T36" fmla="*/ 573 w 1281"/>
                <a:gd name="T37" fmla="*/ 1639 h 2045"/>
                <a:gd name="T38" fmla="*/ 426 w 1281"/>
                <a:gd name="T39" fmla="*/ 1181 h 2045"/>
                <a:gd name="T40" fmla="*/ 381 w 1281"/>
                <a:gd name="T41" fmla="*/ 635 h 2045"/>
                <a:gd name="T42" fmla="*/ 69 w 1281"/>
                <a:gd name="T43" fmla="*/ 581 h 2045"/>
                <a:gd name="T44" fmla="*/ 315 w 1281"/>
                <a:gd name="T45" fmla="*/ 54 h 2045"/>
                <a:gd name="T46" fmla="*/ 0 w 1281"/>
                <a:gd name="T47" fmla="*/ 0 h 2045"/>
                <a:gd name="T48" fmla="*/ 0 w 1281"/>
                <a:gd name="T49" fmla="*/ 3 h 2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1" h="2045">
                  <a:moveTo>
                    <a:pt x="0" y="3"/>
                  </a:moveTo>
                  <a:lnTo>
                    <a:pt x="309" y="57"/>
                  </a:lnTo>
                  <a:lnTo>
                    <a:pt x="63" y="584"/>
                  </a:lnTo>
                  <a:lnTo>
                    <a:pt x="378" y="638"/>
                  </a:lnTo>
                  <a:lnTo>
                    <a:pt x="420" y="1181"/>
                  </a:lnTo>
                  <a:lnTo>
                    <a:pt x="573" y="1654"/>
                  </a:lnTo>
                  <a:lnTo>
                    <a:pt x="690" y="1232"/>
                  </a:lnTo>
                  <a:lnTo>
                    <a:pt x="902" y="1582"/>
                  </a:lnTo>
                  <a:lnTo>
                    <a:pt x="1256" y="1780"/>
                  </a:lnTo>
                  <a:lnTo>
                    <a:pt x="573" y="1645"/>
                  </a:lnTo>
                  <a:lnTo>
                    <a:pt x="186" y="1720"/>
                  </a:lnTo>
                  <a:lnTo>
                    <a:pt x="423" y="2044"/>
                  </a:lnTo>
                  <a:lnTo>
                    <a:pt x="429" y="2041"/>
                  </a:lnTo>
                  <a:lnTo>
                    <a:pt x="195" y="1723"/>
                  </a:lnTo>
                  <a:lnTo>
                    <a:pt x="573" y="1648"/>
                  </a:lnTo>
                  <a:lnTo>
                    <a:pt x="1280" y="1789"/>
                  </a:lnTo>
                  <a:lnTo>
                    <a:pt x="905" y="1579"/>
                  </a:lnTo>
                  <a:lnTo>
                    <a:pt x="690" y="1223"/>
                  </a:lnTo>
                  <a:lnTo>
                    <a:pt x="573" y="1639"/>
                  </a:lnTo>
                  <a:lnTo>
                    <a:pt x="426" y="1181"/>
                  </a:lnTo>
                  <a:lnTo>
                    <a:pt x="381" y="635"/>
                  </a:lnTo>
                  <a:lnTo>
                    <a:pt x="69" y="581"/>
                  </a:lnTo>
                  <a:lnTo>
                    <a:pt x="315" y="54"/>
                  </a:lnTo>
                  <a:lnTo>
                    <a:pt x="0" y="0"/>
                  </a:lnTo>
                  <a:lnTo>
                    <a:pt x="0"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7" name="Freeform 139"/>
            <p:cNvSpPr>
              <a:spLocks noChangeArrowheads="1"/>
            </p:cNvSpPr>
            <p:nvPr/>
          </p:nvSpPr>
          <p:spPr bwMode="auto">
            <a:xfrm>
              <a:off x="6194425" y="2174875"/>
              <a:ext cx="725488" cy="985837"/>
            </a:xfrm>
            <a:custGeom>
              <a:avLst/>
              <a:gdLst>
                <a:gd name="T0" fmla="*/ 1607 w 2015"/>
                <a:gd name="T1" fmla="*/ 1987 h 2740"/>
                <a:gd name="T2" fmla="*/ 1996 w 2015"/>
                <a:gd name="T3" fmla="*/ 2352 h 2740"/>
                <a:gd name="T4" fmla="*/ 1873 w 2015"/>
                <a:gd name="T5" fmla="*/ 2733 h 2740"/>
                <a:gd name="T6" fmla="*/ 1286 w 2015"/>
                <a:gd name="T7" fmla="*/ 2098 h 2740"/>
                <a:gd name="T8" fmla="*/ 828 w 2015"/>
                <a:gd name="T9" fmla="*/ 2086 h 2740"/>
                <a:gd name="T10" fmla="*/ 962 w 2015"/>
                <a:gd name="T11" fmla="*/ 1322 h 2740"/>
                <a:gd name="T12" fmla="*/ 1022 w 2015"/>
                <a:gd name="T13" fmla="*/ 971 h 2740"/>
                <a:gd name="T14" fmla="*/ 609 w 2015"/>
                <a:gd name="T15" fmla="*/ 0 h 2740"/>
                <a:gd name="T16" fmla="*/ 285 w 2015"/>
                <a:gd name="T17" fmla="*/ 252 h 2740"/>
                <a:gd name="T18" fmla="*/ 432 w 2015"/>
                <a:gd name="T19" fmla="*/ 719 h 2740"/>
                <a:gd name="T20" fmla="*/ 1016 w 2015"/>
                <a:gd name="T21" fmla="*/ 974 h 2740"/>
                <a:gd name="T22" fmla="*/ 953 w 2015"/>
                <a:gd name="T23" fmla="*/ 1324 h 2740"/>
                <a:gd name="T24" fmla="*/ 821 w 2015"/>
                <a:gd name="T25" fmla="*/ 2086 h 2740"/>
                <a:gd name="T26" fmla="*/ 746 w 2015"/>
                <a:gd name="T27" fmla="*/ 2541 h 2740"/>
                <a:gd name="T28" fmla="*/ 1253 w 2015"/>
                <a:gd name="T29" fmla="*/ 2697 h 2740"/>
                <a:gd name="T30" fmla="*/ 749 w 2015"/>
                <a:gd name="T31" fmla="*/ 2538 h 2740"/>
                <a:gd name="T32" fmla="*/ 950 w 2015"/>
                <a:gd name="T33" fmla="*/ 2700 h 2740"/>
                <a:gd name="T34" fmla="*/ 1109 w 2015"/>
                <a:gd name="T35" fmla="*/ 2403 h 2740"/>
                <a:gd name="T36" fmla="*/ 384 w 2015"/>
                <a:gd name="T37" fmla="*/ 2193 h 2740"/>
                <a:gd name="T38" fmla="*/ 654 w 2015"/>
                <a:gd name="T39" fmla="*/ 1852 h 2740"/>
                <a:gd name="T40" fmla="*/ 498 w 2015"/>
                <a:gd name="T41" fmla="*/ 1555 h 2740"/>
                <a:gd name="T42" fmla="*/ 579 w 2015"/>
                <a:gd name="T43" fmla="*/ 1049 h 2740"/>
                <a:gd name="T44" fmla="*/ 929 w 2015"/>
                <a:gd name="T45" fmla="*/ 647 h 2740"/>
                <a:gd name="T46" fmla="*/ 12 w 2015"/>
                <a:gd name="T47" fmla="*/ 15 h 2740"/>
                <a:gd name="T48" fmla="*/ 923 w 2015"/>
                <a:gd name="T49" fmla="*/ 647 h 2740"/>
                <a:gd name="T50" fmla="*/ 1277 w 2015"/>
                <a:gd name="T51" fmla="*/ 1244 h 2740"/>
                <a:gd name="T52" fmla="*/ 1046 w 2015"/>
                <a:gd name="T53" fmla="*/ 1783 h 2740"/>
                <a:gd name="T54" fmla="*/ 1109 w 2015"/>
                <a:gd name="T55" fmla="*/ 2409 h 2740"/>
                <a:gd name="T56" fmla="*/ 1253 w 2015"/>
                <a:gd name="T57" fmla="*/ 2700 h 2740"/>
                <a:gd name="T58" fmla="*/ 1541 w 2015"/>
                <a:gd name="T59" fmla="*/ 2415 h 2740"/>
                <a:gd name="T60" fmla="*/ 1289 w 2015"/>
                <a:gd name="T61" fmla="*/ 2107 h 2740"/>
                <a:gd name="T62" fmla="*/ 1430 w 2015"/>
                <a:gd name="T63" fmla="*/ 1708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15" h="2740">
                  <a:moveTo>
                    <a:pt x="1427" y="1711"/>
                  </a:moveTo>
                  <a:lnTo>
                    <a:pt x="1607" y="1987"/>
                  </a:lnTo>
                  <a:lnTo>
                    <a:pt x="1277" y="2107"/>
                  </a:lnTo>
                  <a:lnTo>
                    <a:pt x="1996" y="2352"/>
                  </a:lnTo>
                  <a:lnTo>
                    <a:pt x="1531" y="2412"/>
                  </a:lnTo>
                  <a:lnTo>
                    <a:pt x="1873" y="2733"/>
                  </a:lnTo>
                  <a:lnTo>
                    <a:pt x="1259" y="2697"/>
                  </a:lnTo>
                  <a:lnTo>
                    <a:pt x="1286" y="2098"/>
                  </a:lnTo>
                  <a:lnTo>
                    <a:pt x="1106" y="2403"/>
                  </a:lnTo>
                  <a:lnTo>
                    <a:pt x="828" y="2086"/>
                  </a:lnTo>
                  <a:lnTo>
                    <a:pt x="1049" y="1783"/>
                  </a:lnTo>
                  <a:lnTo>
                    <a:pt x="962" y="1322"/>
                  </a:lnTo>
                  <a:lnTo>
                    <a:pt x="1283" y="1247"/>
                  </a:lnTo>
                  <a:lnTo>
                    <a:pt x="1022" y="971"/>
                  </a:lnTo>
                  <a:lnTo>
                    <a:pt x="926" y="644"/>
                  </a:lnTo>
                  <a:lnTo>
                    <a:pt x="609" y="0"/>
                  </a:lnTo>
                  <a:lnTo>
                    <a:pt x="0" y="12"/>
                  </a:lnTo>
                  <a:lnTo>
                    <a:pt x="285" y="252"/>
                  </a:lnTo>
                  <a:lnTo>
                    <a:pt x="917" y="644"/>
                  </a:lnTo>
                  <a:lnTo>
                    <a:pt x="432" y="719"/>
                  </a:lnTo>
                  <a:lnTo>
                    <a:pt x="576" y="1055"/>
                  </a:lnTo>
                  <a:lnTo>
                    <a:pt x="1016" y="974"/>
                  </a:lnTo>
                  <a:lnTo>
                    <a:pt x="480" y="1570"/>
                  </a:lnTo>
                  <a:lnTo>
                    <a:pt x="953" y="1324"/>
                  </a:lnTo>
                  <a:lnTo>
                    <a:pt x="651" y="1852"/>
                  </a:lnTo>
                  <a:lnTo>
                    <a:pt x="821" y="2086"/>
                  </a:lnTo>
                  <a:lnTo>
                    <a:pt x="375" y="2193"/>
                  </a:lnTo>
                  <a:lnTo>
                    <a:pt x="746" y="2541"/>
                  </a:lnTo>
                  <a:lnTo>
                    <a:pt x="1106" y="2409"/>
                  </a:lnTo>
                  <a:lnTo>
                    <a:pt x="1253" y="2697"/>
                  </a:lnTo>
                  <a:lnTo>
                    <a:pt x="950" y="2694"/>
                  </a:lnTo>
                  <a:lnTo>
                    <a:pt x="749" y="2538"/>
                  </a:lnTo>
                  <a:lnTo>
                    <a:pt x="746" y="2541"/>
                  </a:lnTo>
                  <a:lnTo>
                    <a:pt x="950" y="2700"/>
                  </a:lnTo>
                  <a:lnTo>
                    <a:pt x="1259" y="2700"/>
                  </a:lnTo>
                  <a:lnTo>
                    <a:pt x="1109" y="2403"/>
                  </a:lnTo>
                  <a:lnTo>
                    <a:pt x="746" y="2535"/>
                  </a:lnTo>
                  <a:lnTo>
                    <a:pt x="384" y="2193"/>
                  </a:lnTo>
                  <a:lnTo>
                    <a:pt x="830" y="2089"/>
                  </a:lnTo>
                  <a:lnTo>
                    <a:pt x="654" y="1852"/>
                  </a:lnTo>
                  <a:lnTo>
                    <a:pt x="965" y="1316"/>
                  </a:lnTo>
                  <a:lnTo>
                    <a:pt x="498" y="1555"/>
                  </a:lnTo>
                  <a:lnTo>
                    <a:pt x="1025" y="968"/>
                  </a:lnTo>
                  <a:lnTo>
                    <a:pt x="579" y="1049"/>
                  </a:lnTo>
                  <a:lnTo>
                    <a:pt x="438" y="722"/>
                  </a:lnTo>
                  <a:lnTo>
                    <a:pt x="929" y="647"/>
                  </a:lnTo>
                  <a:lnTo>
                    <a:pt x="288" y="249"/>
                  </a:lnTo>
                  <a:lnTo>
                    <a:pt x="12" y="15"/>
                  </a:lnTo>
                  <a:lnTo>
                    <a:pt x="606" y="6"/>
                  </a:lnTo>
                  <a:lnTo>
                    <a:pt x="923" y="647"/>
                  </a:lnTo>
                  <a:lnTo>
                    <a:pt x="1019" y="971"/>
                  </a:lnTo>
                  <a:lnTo>
                    <a:pt x="1277" y="1244"/>
                  </a:lnTo>
                  <a:lnTo>
                    <a:pt x="956" y="1319"/>
                  </a:lnTo>
                  <a:lnTo>
                    <a:pt x="1046" y="1783"/>
                  </a:lnTo>
                  <a:lnTo>
                    <a:pt x="824" y="2089"/>
                  </a:lnTo>
                  <a:lnTo>
                    <a:pt x="1109" y="2409"/>
                  </a:lnTo>
                  <a:lnTo>
                    <a:pt x="1280" y="2113"/>
                  </a:lnTo>
                  <a:lnTo>
                    <a:pt x="1253" y="2700"/>
                  </a:lnTo>
                  <a:lnTo>
                    <a:pt x="1882" y="2739"/>
                  </a:lnTo>
                  <a:lnTo>
                    <a:pt x="1541" y="2415"/>
                  </a:lnTo>
                  <a:lnTo>
                    <a:pt x="2014" y="2355"/>
                  </a:lnTo>
                  <a:lnTo>
                    <a:pt x="1289" y="2107"/>
                  </a:lnTo>
                  <a:lnTo>
                    <a:pt x="1613" y="1987"/>
                  </a:lnTo>
                  <a:lnTo>
                    <a:pt x="1430" y="1708"/>
                  </a:lnTo>
                  <a:lnTo>
                    <a:pt x="1427" y="171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8" name="Freeform 140"/>
            <p:cNvSpPr>
              <a:spLocks noChangeArrowheads="1"/>
            </p:cNvSpPr>
            <p:nvPr/>
          </p:nvSpPr>
          <p:spPr bwMode="auto">
            <a:xfrm>
              <a:off x="5830888" y="1566863"/>
              <a:ext cx="425450" cy="352425"/>
            </a:xfrm>
            <a:custGeom>
              <a:avLst/>
              <a:gdLst>
                <a:gd name="T0" fmla="*/ 467 w 1184"/>
                <a:gd name="T1" fmla="*/ 911 h 978"/>
                <a:gd name="T2" fmla="*/ 350 w 1184"/>
                <a:gd name="T3" fmla="*/ 890 h 978"/>
                <a:gd name="T4" fmla="*/ 36 w 1184"/>
                <a:gd name="T5" fmla="*/ 764 h 978"/>
                <a:gd name="T6" fmla="*/ 6 w 1184"/>
                <a:gd name="T7" fmla="*/ 608 h 978"/>
                <a:gd name="T8" fmla="*/ 326 w 1184"/>
                <a:gd name="T9" fmla="*/ 590 h 978"/>
                <a:gd name="T10" fmla="*/ 659 w 1184"/>
                <a:gd name="T11" fmla="*/ 320 h 978"/>
                <a:gd name="T12" fmla="*/ 464 w 1184"/>
                <a:gd name="T13" fmla="*/ 914 h 978"/>
                <a:gd name="T14" fmla="*/ 826 w 1184"/>
                <a:gd name="T15" fmla="*/ 977 h 978"/>
                <a:gd name="T16" fmla="*/ 1183 w 1184"/>
                <a:gd name="T17" fmla="*/ 537 h 978"/>
                <a:gd name="T18" fmla="*/ 665 w 1184"/>
                <a:gd name="T19" fmla="*/ 312 h 978"/>
                <a:gd name="T20" fmla="*/ 467 w 1184"/>
                <a:gd name="T21" fmla="*/ 0 h 978"/>
                <a:gd name="T22" fmla="*/ 464 w 1184"/>
                <a:gd name="T23" fmla="*/ 3 h 978"/>
                <a:gd name="T24" fmla="*/ 662 w 1184"/>
                <a:gd name="T25" fmla="*/ 315 h 978"/>
                <a:gd name="T26" fmla="*/ 1177 w 1184"/>
                <a:gd name="T27" fmla="*/ 539 h 978"/>
                <a:gd name="T28" fmla="*/ 824 w 1184"/>
                <a:gd name="T29" fmla="*/ 971 h 978"/>
                <a:gd name="T30" fmla="*/ 470 w 1184"/>
                <a:gd name="T31" fmla="*/ 911 h 978"/>
                <a:gd name="T32" fmla="*/ 668 w 1184"/>
                <a:gd name="T33" fmla="*/ 309 h 978"/>
                <a:gd name="T34" fmla="*/ 323 w 1184"/>
                <a:gd name="T35" fmla="*/ 587 h 978"/>
                <a:gd name="T36" fmla="*/ 0 w 1184"/>
                <a:gd name="T37" fmla="*/ 602 h 978"/>
                <a:gd name="T38" fmla="*/ 32 w 1184"/>
                <a:gd name="T39" fmla="*/ 767 h 978"/>
                <a:gd name="T40" fmla="*/ 347 w 1184"/>
                <a:gd name="T41" fmla="*/ 893 h 978"/>
                <a:gd name="T42" fmla="*/ 467 w 1184"/>
                <a:gd name="T43" fmla="*/ 914 h 978"/>
                <a:gd name="T44" fmla="*/ 467 w 1184"/>
                <a:gd name="T45" fmla="*/ 911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84" h="978">
                  <a:moveTo>
                    <a:pt x="467" y="911"/>
                  </a:moveTo>
                  <a:lnTo>
                    <a:pt x="350" y="890"/>
                  </a:lnTo>
                  <a:lnTo>
                    <a:pt x="36" y="764"/>
                  </a:lnTo>
                  <a:lnTo>
                    <a:pt x="6" y="608"/>
                  </a:lnTo>
                  <a:lnTo>
                    <a:pt x="326" y="590"/>
                  </a:lnTo>
                  <a:lnTo>
                    <a:pt x="659" y="320"/>
                  </a:lnTo>
                  <a:lnTo>
                    <a:pt x="464" y="914"/>
                  </a:lnTo>
                  <a:lnTo>
                    <a:pt x="826" y="977"/>
                  </a:lnTo>
                  <a:lnTo>
                    <a:pt x="1183" y="537"/>
                  </a:lnTo>
                  <a:lnTo>
                    <a:pt x="665" y="312"/>
                  </a:lnTo>
                  <a:lnTo>
                    <a:pt x="467" y="0"/>
                  </a:lnTo>
                  <a:lnTo>
                    <a:pt x="464" y="3"/>
                  </a:lnTo>
                  <a:lnTo>
                    <a:pt x="662" y="315"/>
                  </a:lnTo>
                  <a:lnTo>
                    <a:pt x="1177" y="539"/>
                  </a:lnTo>
                  <a:lnTo>
                    <a:pt x="824" y="971"/>
                  </a:lnTo>
                  <a:lnTo>
                    <a:pt x="470" y="911"/>
                  </a:lnTo>
                  <a:lnTo>
                    <a:pt x="668" y="309"/>
                  </a:lnTo>
                  <a:lnTo>
                    <a:pt x="323" y="587"/>
                  </a:lnTo>
                  <a:lnTo>
                    <a:pt x="0" y="602"/>
                  </a:lnTo>
                  <a:lnTo>
                    <a:pt x="32" y="767"/>
                  </a:lnTo>
                  <a:lnTo>
                    <a:pt x="347" y="893"/>
                  </a:lnTo>
                  <a:lnTo>
                    <a:pt x="467" y="914"/>
                  </a:lnTo>
                  <a:lnTo>
                    <a:pt x="467" y="91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9" name="Freeform 141"/>
            <p:cNvSpPr>
              <a:spLocks noChangeArrowheads="1"/>
            </p:cNvSpPr>
            <p:nvPr/>
          </p:nvSpPr>
          <p:spPr bwMode="auto">
            <a:xfrm>
              <a:off x="5916613" y="1798638"/>
              <a:ext cx="387350" cy="354012"/>
            </a:xfrm>
            <a:custGeom>
              <a:avLst/>
              <a:gdLst>
                <a:gd name="T0" fmla="*/ 1070 w 1074"/>
                <a:gd name="T1" fmla="*/ 0 h 984"/>
                <a:gd name="T2" fmla="*/ 956 w 1074"/>
                <a:gd name="T3" fmla="*/ 393 h 984"/>
                <a:gd name="T4" fmla="*/ 585 w 1074"/>
                <a:gd name="T5" fmla="*/ 327 h 984"/>
                <a:gd name="T6" fmla="*/ 0 w 1074"/>
                <a:gd name="T7" fmla="*/ 845 h 984"/>
                <a:gd name="T8" fmla="*/ 686 w 1074"/>
                <a:gd name="T9" fmla="*/ 983 h 984"/>
                <a:gd name="T10" fmla="*/ 686 w 1074"/>
                <a:gd name="T11" fmla="*/ 980 h 984"/>
                <a:gd name="T12" fmla="*/ 9 w 1074"/>
                <a:gd name="T13" fmla="*/ 842 h 984"/>
                <a:gd name="T14" fmla="*/ 587 w 1074"/>
                <a:gd name="T15" fmla="*/ 333 h 984"/>
                <a:gd name="T16" fmla="*/ 959 w 1074"/>
                <a:gd name="T17" fmla="*/ 399 h 984"/>
                <a:gd name="T18" fmla="*/ 1073 w 1074"/>
                <a:gd name="T19" fmla="*/ 0 h 984"/>
                <a:gd name="T20" fmla="*/ 1070 w 1074"/>
                <a:gd name="T21" fmla="*/ 0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4" h="984">
                  <a:moveTo>
                    <a:pt x="1070" y="0"/>
                  </a:moveTo>
                  <a:lnTo>
                    <a:pt x="956" y="393"/>
                  </a:lnTo>
                  <a:lnTo>
                    <a:pt x="585" y="327"/>
                  </a:lnTo>
                  <a:lnTo>
                    <a:pt x="0" y="845"/>
                  </a:lnTo>
                  <a:lnTo>
                    <a:pt x="686" y="983"/>
                  </a:lnTo>
                  <a:lnTo>
                    <a:pt x="686" y="980"/>
                  </a:lnTo>
                  <a:lnTo>
                    <a:pt x="9" y="842"/>
                  </a:lnTo>
                  <a:lnTo>
                    <a:pt x="587" y="333"/>
                  </a:lnTo>
                  <a:lnTo>
                    <a:pt x="959" y="399"/>
                  </a:lnTo>
                  <a:lnTo>
                    <a:pt x="1073" y="0"/>
                  </a:lnTo>
                  <a:lnTo>
                    <a:pt x="107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0" name="Freeform 142"/>
            <p:cNvSpPr>
              <a:spLocks noChangeArrowheads="1"/>
            </p:cNvSpPr>
            <p:nvPr/>
          </p:nvSpPr>
          <p:spPr bwMode="auto">
            <a:xfrm>
              <a:off x="6162675" y="1939925"/>
              <a:ext cx="100013" cy="241300"/>
            </a:xfrm>
            <a:custGeom>
              <a:avLst/>
              <a:gdLst>
                <a:gd name="T0" fmla="*/ 272 w 276"/>
                <a:gd name="T1" fmla="*/ 3 h 672"/>
                <a:gd name="T2" fmla="*/ 272 w 276"/>
                <a:gd name="T3" fmla="*/ 0 h 672"/>
                <a:gd name="T4" fmla="*/ 0 w 276"/>
                <a:gd name="T5" fmla="*/ 587 h 672"/>
                <a:gd name="T6" fmla="*/ 98 w 276"/>
                <a:gd name="T7" fmla="*/ 671 h 672"/>
                <a:gd name="T8" fmla="*/ 275 w 276"/>
                <a:gd name="T9" fmla="*/ 3 h 672"/>
                <a:gd name="T10" fmla="*/ 272 w 276"/>
                <a:gd name="T11" fmla="*/ 0 h 672"/>
                <a:gd name="T12" fmla="*/ 272 w 276"/>
                <a:gd name="T13" fmla="*/ 3 h 672"/>
                <a:gd name="T14" fmla="*/ 272 w 276"/>
                <a:gd name="T15" fmla="*/ 3 h 672"/>
                <a:gd name="T16" fmla="*/ 95 w 276"/>
                <a:gd name="T17" fmla="*/ 665 h 672"/>
                <a:gd name="T18" fmla="*/ 5 w 276"/>
                <a:gd name="T19" fmla="*/ 587 h 672"/>
                <a:gd name="T20" fmla="*/ 275 w 276"/>
                <a:gd name="T21" fmla="*/ 3 h 672"/>
                <a:gd name="T22" fmla="*/ 272 w 276"/>
                <a:gd name="T23" fmla="*/ 3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672">
                  <a:moveTo>
                    <a:pt x="272" y="3"/>
                  </a:moveTo>
                  <a:lnTo>
                    <a:pt x="272" y="0"/>
                  </a:lnTo>
                  <a:lnTo>
                    <a:pt x="0" y="587"/>
                  </a:lnTo>
                  <a:lnTo>
                    <a:pt x="98" y="671"/>
                  </a:lnTo>
                  <a:lnTo>
                    <a:pt x="275" y="3"/>
                  </a:lnTo>
                  <a:lnTo>
                    <a:pt x="272" y="0"/>
                  </a:lnTo>
                  <a:lnTo>
                    <a:pt x="272" y="3"/>
                  </a:lnTo>
                  <a:lnTo>
                    <a:pt x="272" y="3"/>
                  </a:lnTo>
                  <a:lnTo>
                    <a:pt x="95" y="665"/>
                  </a:lnTo>
                  <a:lnTo>
                    <a:pt x="5" y="587"/>
                  </a:lnTo>
                  <a:lnTo>
                    <a:pt x="275" y="3"/>
                  </a:lnTo>
                  <a:lnTo>
                    <a:pt x="272"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1" name="Freeform 143"/>
            <p:cNvSpPr>
              <a:spLocks noChangeArrowheads="1"/>
            </p:cNvSpPr>
            <p:nvPr/>
          </p:nvSpPr>
          <p:spPr bwMode="auto">
            <a:xfrm>
              <a:off x="6135688" y="2265363"/>
              <a:ext cx="268287" cy="584199"/>
            </a:xfrm>
            <a:custGeom>
              <a:avLst/>
              <a:gdLst>
                <a:gd name="T0" fmla="*/ 338 w 747"/>
                <a:gd name="T1" fmla="*/ 1187 h 1622"/>
                <a:gd name="T2" fmla="*/ 737 w 747"/>
                <a:gd name="T3" fmla="*/ 806 h 1622"/>
                <a:gd name="T4" fmla="*/ 491 w 747"/>
                <a:gd name="T5" fmla="*/ 1612 h 1622"/>
                <a:gd name="T6" fmla="*/ 90 w 747"/>
                <a:gd name="T7" fmla="*/ 1231 h 1622"/>
                <a:gd name="T8" fmla="*/ 341 w 747"/>
                <a:gd name="T9" fmla="*/ 1187 h 1622"/>
                <a:gd name="T10" fmla="*/ 6 w 747"/>
                <a:gd name="T11" fmla="*/ 725 h 1622"/>
                <a:gd name="T12" fmla="*/ 608 w 747"/>
                <a:gd name="T13" fmla="*/ 470 h 1622"/>
                <a:gd name="T14" fmla="*/ 260 w 747"/>
                <a:gd name="T15" fmla="*/ 410 h 1622"/>
                <a:gd name="T16" fmla="*/ 455 w 747"/>
                <a:gd name="T17" fmla="*/ 0 h 1622"/>
                <a:gd name="T18" fmla="*/ 449 w 747"/>
                <a:gd name="T19" fmla="*/ 0 h 1622"/>
                <a:gd name="T20" fmla="*/ 254 w 747"/>
                <a:gd name="T21" fmla="*/ 413 h 1622"/>
                <a:gd name="T22" fmla="*/ 593 w 747"/>
                <a:gd name="T23" fmla="*/ 470 h 1622"/>
                <a:gd name="T24" fmla="*/ 0 w 747"/>
                <a:gd name="T25" fmla="*/ 722 h 1622"/>
                <a:gd name="T26" fmla="*/ 332 w 747"/>
                <a:gd name="T27" fmla="*/ 1183 h 1622"/>
                <a:gd name="T28" fmla="*/ 80 w 747"/>
                <a:gd name="T29" fmla="*/ 1228 h 1622"/>
                <a:gd name="T30" fmla="*/ 494 w 747"/>
                <a:gd name="T31" fmla="*/ 1621 h 1622"/>
                <a:gd name="T32" fmla="*/ 746 w 747"/>
                <a:gd name="T33" fmla="*/ 794 h 1622"/>
                <a:gd name="T34" fmla="*/ 335 w 747"/>
                <a:gd name="T35" fmla="*/ 1183 h 1622"/>
                <a:gd name="T36" fmla="*/ 338 w 747"/>
                <a:gd name="T37" fmla="*/ 1187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7" h="1622">
                  <a:moveTo>
                    <a:pt x="338" y="1187"/>
                  </a:moveTo>
                  <a:lnTo>
                    <a:pt x="737" y="806"/>
                  </a:lnTo>
                  <a:lnTo>
                    <a:pt x="491" y="1612"/>
                  </a:lnTo>
                  <a:lnTo>
                    <a:pt x="90" y="1231"/>
                  </a:lnTo>
                  <a:lnTo>
                    <a:pt x="341" y="1187"/>
                  </a:lnTo>
                  <a:lnTo>
                    <a:pt x="6" y="725"/>
                  </a:lnTo>
                  <a:lnTo>
                    <a:pt x="608" y="470"/>
                  </a:lnTo>
                  <a:lnTo>
                    <a:pt x="260" y="410"/>
                  </a:lnTo>
                  <a:lnTo>
                    <a:pt x="455" y="0"/>
                  </a:lnTo>
                  <a:lnTo>
                    <a:pt x="449" y="0"/>
                  </a:lnTo>
                  <a:lnTo>
                    <a:pt x="254" y="413"/>
                  </a:lnTo>
                  <a:lnTo>
                    <a:pt x="593" y="470"/>
                  </a:lnTo>
                  <a:lnTo>
                    <a:pt x="0" y="722"/>
                  </a:lnTo>
                  <a:lnTo>
                    <a:pt x="332" y="1183"/>
                  </a:lnTo>
                  <a:lnTo>
                    <a:pt x="80" y="1228"/>
                  </a:lnTo>
                  <a:lnTo>
                    <a:pt x="494" y="1621"/>
                  </a:lnTo>
                  <a:lnTo>
                    <a:pt x="746" y="794"/>
                  </a:lnTo>
                  <a:lnTo>
                    <a:pt x="335" y="1183"/>
                  </a:lnTo>
                  <a:lnTo>
                    <a:pt x="338" y="118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2" name="Freeform 144"/>
            <p:cNvSpPr>
              <a:spLocks noChangeArrowheads="1"/>
            </p:cNvSpPr>
            <p:nvPr/>
          </p:nvSpPr>
          <p:spPr bwMode="auto">
            <a:xfrm>
              <a:off x="5730875" y="1841500"/>
              <a:ext cx="225425" cy="122238"/>
            </a:xfrm>
            <a:custGeom>
              <a:avLst/>
              <a:gdLst>
                <a:gd name="T0" fmla="*/ 308 w 627"/>
                <a:gd name="T1" fmla="*/ 0 h 340"/>
                <a:gd name="T2" fmla="*/ 0 w 627"/>
                <a:gd name="T3" fmla="*/ 147 h 340"/>
                <a:gd name="T4" fmla="*/ 290 w 627"/>
                <a:gd name="T5" fmla="*/ 339 h 340"/>
                <a:gd name="T6" fmla="*/ 626 w 627"/>
                <a:gd name="T7" fmla="*/ 129 h 340"/>
                <a:gd name="T8" fmla="*/ 623 w 627"/>
                <a:gd name="T9" fmla="*/ 126 h 340"/>
                <a:gd name="T10" fmla="*/ 290 w 627"/>
                <a:gd name="T11" fmla="*/ 333 h 340"/>
                <a:gd name="T12" fmla="*/ 6 w 627"/>
                <a:gd name="T13" fmla="*/ 147 h 340"/>
                <a:gd name="T14" fmla="*/ 308 w 627"/>
                <a:gd name="T15" fmla="*/ 3 h 340"/>
                <a:gd name="T16" fmla="*/ 308 w 627"/>
                <a:gd name="T17"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340">
                  <a:moveTo>
                    <a:pt x="308" y="0"/>
                  </a:moveTo>
                  <a:lnTo>
                    <a:pt x="0" y="147"/>
                  </a:lnTo>
                  <a:lnTo>
                    <a:pt x="290" y="339"/>
                  </a:lnTo>
                  <a:lnTo>
                    <a:pt x="626" y="129"/>
                  </a:lnTo>
                  <a:lnTo>
                    <a:pt x="623" y="126"/>
                  </a:lnTo>
                  <a:lnTo>
                    <a:pt x="290" y="333"/>
                  </a:lnTo>
                  <a:lnTo>
                    <a:pt x="6" y="147"/>
                  </a:lnTo>
                  <a:lnTo>
                    <a:pt x="308" y="3"/>
                  </a:lnTo>
                  <a:lnTo>
                    <a:pt x="308"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3" name="Freeform 145"/>
            <p:cNvSpPr>
              <a:spLocks noChangeArrowheads="1"/>
            </p:cNvSpPr>
            <p:nvPr/>
          </p:nvSpPr>
          <p:spPr bwMode="auto">
            <a:xfrm>
              <a:off x="5716588" y="1962150"/>
              <a:ext cx="158750" cy="93663"/>
            </a:xfrm>
            <a:custGeom>
              <a:avLst/>
              <a:gdLst>
                <a:gd name="T0" fmla="*/ 0 w 439"/>
                <a:gd name="T1" fmla="*/ 257 h 258"/>
                <a:gd name="T2" fmla="*/ 438 w 439"/>
                <a:gd name="T3" fmla="*/ 204 h 258"/>
                <a:gd name="T4" fmla="*/ 333 w 439"/>
                <a:gd name="T5" fmla="*/ 0 h 258"/>
                <a:gd name="T6" fmla="*/ 329 w 439"/>
                <a:gd name="T7" fmla="*/ 0 h 258"/>
                <a:gd name="T8" fmla="*/ 428 w 439"/>
                <a:gd name="T9" fmla="*/ 201 h 258"/>
                <a:gd name="T10" fmla="*/ 0 w 439"/>
                <a:gd name="T11" fmla="*/ 255 h 258"/>
                <a:gd name="T12" fmla="*/ 0 w 439"/>
                <a:gd name="T13" fmla="*/ 257 h 258"/>
              </a:gdLst>
              <a:ahLst/>
              <a:cxnLst>
                <a:cxn ang="0">
                  <a:pos x="T0" y="T1"/>
                </a:cxn>
                <a:cxn ang="0">
                  <a:pos x="T2" y="T3"/>
                </a:cxn>
                <a:cxn ang="0">
                  <a:pos x="T4" y="T5"/>
                </a:cxn>
                <a:cxn ang="0">
                  <a:pos x="T6" y="T7"/>
                </a:cxn>
                <a:cxn ang="0">
                  <a:pos x="T8" y="T9"/>
                </a:cxn>
                <a:cxn ang="0">
                  <a:pos x="T10" y="T11"/>
                </a:cxn>
                <a:cxn ang="0">
                  <a:pos x="T12" y="T13"/>
                </a:cxn>
              </a:cxnLst>
              <a:rect l="0" t="0" r="r" b="b"/>
              <a:pathLst>
                <a:path w="439" h="258">
                  <a:moveTo>
                    <a:pt x="0" y="257"/>
                  </a:moveTo>
                  <a:lnTo>
                    <a:pt x="438" y="204"/>
                  </a:lnTo>
                  <a:lnTo>
                    <a:pt x="333" y="0"/>
                  </a:lnTo>
                  <a:lnTo>
                    <a:pt x="329" y="0"/>
                  </a:lnTo>
                  <a:lnTo>
                    <a:pt x="428" y="201"/>
                  </a:lnTo>
                  <a:lnTo>
                    <a:pt x="0" y="255"/>
                  </a:lnTo>
                  <a:lnTo>
                    <a:pt x="0" y="25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4" name="Freeform 146"/>
            <p:cNvSpPr>
              <a:spLocks noChangeArrowheads="1"/>
            </p:cNvSpPr>
            <p:nvPr/>
          </p:nvSpPr>
          <p:spPr bwMode="auto">
            <a:xfrm>
              <a:off x="5994399" y="2147888"/>
              <a:ext cx="234950" cy="328611"/>
            </a:xfrm>
            <a:custGeom>
              <a:avLst/>
              <a:gdLst>
                <a:gd name="T0" fmla="*/ 437 w 651"/>
                <a:gd name="T1" fmla="*/ 0 h 915"/>
                <a:gd name="T2" fmla="*/ 0 w 651"/>
                <a:gd name="T3" fmla="*/ 132 h 915"/>
                <a:gd name="T4" fmla="*/ 147 w 651"/>
                <a:gd name="T5" fmla="*/ 207 h 915"/>
                <a:gd name="T6" fmla="*/ 560 w 651"/>
                <a:gd name="T7" fmla="*/ 93 h 915"/>
                <a:gd name="T8" fmla="*/ 312 w 651"/>
                <a:gd name="T9" fmla="*/ 914 h 915"/>
                <a:gd name="T10" fmla="*/ 650 w 651"/>
                <a:gd name="T11" fmla="*/ 740 h 915"/>
                <a:gd name="T12" fmla="*/ 650 w 651"/>
                <a:gd name="T13" fmla="*/ 734 h 915"/>
                <a:gd name="T14" fmla="*/ 318 w 651"/>
                <a:gd name="T15" fmla="*/ 905 h 915"/>
                <a:gd name="T16" fmla="*/ 566 w 651"/>
                <a:gd name="T17" fmla="*/ 87 h 915"/>
                <a:gd name="T18" fmla="*/ 147 w 651"/>
                <a:gd name="T19" fmla="*/ 201 h 915"/>
                <a:gd name="T20" fmla="*/ 12 w 651"/>
                <a:gd name="T21" fmla="*/ 132 h 915"/>
                <a:gd name="T22" fmla="*/ 437 w 651"/>
                <a:gd name="T23" fmla="*/ 6 h 915"/>
                <a:gd name="T24" fmla="*/ 437 w 651"/>
                <a:gd name="T25" fmla="*/ 0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1" h="915">
                  <a:moveTo>
                    <a:pt x="437" y="0"/>
                  </a:moveTo>
                  <a:lnTo>
                    <a:pt x="0" y="132"/>
                  </a:lnTo>
                  <a:lnTo>
                    <a:pt x="147" y="207"/>
                  </a:lnTo>
                  <a:lnTo>
                    <a:pt x="560" y="93"/>
                  </a:lnTo>
                  <a:lnTo>
                    <a:pt x="312" y="914"/>
                  </a:lnTo>
                  <a:lnTo>
                    <a:pt x="650" y="740"/>
                  </a:lnTo>
                  <a:lnTo>
                    <a:pt x="650" y="734"/>
                  </a:lnTo>
                  <a:lnTo>
                    <a:pt x="318" y="905"/>
                  </a:lnTo>
                  <a:lnTo>
                    <a:pt x="566" y="87"/>
                  </a:lnTo>
                  <a:lnTo>
                    <a:pt x="147" y="201"/>
                  </a:lnTo>
                  <a:lnTo>
                    <a:pt x="12" y="132"/>
                  </a:lnTo>
                  <a:lnTo>
                    <a:pt x="437" y="6"/>
                  </a:lnTo>
                  <a:lnTo>
                    <a:pt x="437"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5" name="Freeform 147"/>
            <p:cNvSpPr>
              <a:spLocks noChangeArrowheads="1"/>
            </p:cNvSpPr>
            <p:nvPr/>
          </p:nvSpPr>
          <p:spPr bwMode="auto">
            <a:xfrm>
              <a:off x="5597525" y="2193925"/>
              <a:ext cx="539750" cy="468313"/>
            </a:xfrm>
            <a:custGeom>
              <a:avLst/>
              <a:gdLst>
                <a:gd name="T0" fmla="*/ 228 w 1500"/>
                <a:gd name="T1" fmla="*/ 183 h 1302"/>
                <a:gd name="T2" fmla="*/ 0 w 1500"/>
                <a:gd name="T3" fmla="*/ 536 h 1302"/>
                <a:gd name="T4" fmla="*/ 333 w 1500"/>
                <a:gd name="T5" fmla="*/ 596 h 1302"/>
                <a:gd name="T6" fmla="*/ 465 w 1500"/>
                <a:gd name="T7" fmla="*/ 255 h 1302"/>
                <a:gd name="T8" fmla="*/ 453 w 1500"/>
                <a:gd name="T9" fmla="*/ 743 h 1302"/>
                <a:gd name="T10" fmla="*/ 821 w 1500"/>
                <a:gd name="T11" fmla="*/ 680 h 1302"/>
                <a:gd name="T12" fmla="*/ 701 w 1500"/>
                <a:gd name="T13" fmla="*/ 303 h 1302"/>
                <a:gd name="T14" fmla="*/ 1103 w 1500"/>
                <a:gd name="T15" fmla="*/ 6 h 1302"/>
                <a:gd name="T16" fmla="*/ 1412 w 1500"/>
                <a:gd name="T17" fmla="*/ 782 h 1302"/>
                <a:gd name="T18" fmla="*/ 1493 w 1500"/>
                <a:gd name="T19" fmla="*/ 920 h 1302"/>
                <a:gd name="T20" fmla="*/ 1034 w 1500"/>
                <a:gd name="T21" fmla="*/ 1295 h 1302"/>
                <a:gd name="T22" fmla="*/ 935 w 1500"/>
                <a:gd name="T23" fmla="*/ 1088 h 1302"/>
                <a:gd name="T24" fmla="*/ 1420 w 1500"/>
                <a:gd name="T25" fmla="*/ 779 h 1302"/>
                <a:gd name="T26" fmla="*/ 818 w 1500"/>
                <a:gd name="T27" fmla="*/ 674 h 1302"/>
                <a:gd name="T28" fmla="*/ 818 w 1500"/>
                <a:gd name="T29" fmla="*/ 680 h 1302"/>
                <a:gd name="T30" fmla="*/ 1409 w 1500"/>
                <a:gd name="T31" fmla="*/ 782 h 1302"/>
                <a:gd name="T32" fmla="*/ 929 w 1500"/>
                <a:gd name="T33" fmla="*/ 1085 h 1302"/>
                <a:gd name="T34" fmla="*/ 1031 w 1500"/>
                <a:gd name="T35" fmla="*/ 1301 h 1302"/>
                <a:gd name="T36" fmla="*/ 1499 w 1500"/>
                <a:gd name="T37" fmla="*/ 923 h 1302"/>
                <a:gd name="T38" fmla="*/ 1415 w 1500"/>
                <a:gd name="T39" fmla="*/ 779 h 1302"/>
                <a:gd name="T40" fmla="*/ 1106 w 1500"/>
                <a:gd name="T41" fmla="*/ 0 h 1302"/>
                <a:gd name="T42" fmla="*/ 699 w 1500"/>
                <a:gd name="T43" fmla="*/ 303 h 1302"/>
                <a:gd name="T44" fmla="*/ 815 w 1500"/>
                <a:gd name="T45" fmla="*/ 674 h 1302"/>
                <a:gd name="T46" fmla="*/ 459 w 1500"/>
                <a:gd name="T47" fmla="*/ 737 h 1302"/>
                <a:gd name="T48" fmla="*/ 468 w 1500"/>
                <a:gd name="T49" fmla="*/ 231 h 1302"/>
                <a:gd name="T50" fmla="*/ 330 w 1500"/>
                <a:gd name="T51" fmla="*/ 590 h 1302"/>
                <a:gd name="T52" fmla="*/ 6 w 1500"/>
                <a:gd name="T53" fmla="*/ 533 h 1302"/>
                <a:gd name="T54" fmla="*/ 234 w 1500"/>
                <a:gd name="T55" fmla="*/ 183 h 1302"/>
                <a:gd name="T56" fmla="*/ 228 w 1500"/>
                <a:gd name="T57" fmla="*/ 183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0" h="1302">
                  <a:moveTo>
                    <a:pt x="228" y="183"/>
                  </a:moveTo>
                  <a:lnTo>
                    <a:pt x="0" y="536"/>
                  </a:lnTo>
                  <a:lnTo>
                    <a:pt x="333" y="596"/>
                  </a:lnTo>
                  <a:lnTo>
                    <a:pt x="465" y="255"/>
                  </a:lnTo>
                  <a:lnTo>
                    <a:pt x="453" y="743"/>
                  </a:lnTo>
                  <a:lnTo>
                    <a:pt x="821" y="680"/>
                  </a:lnTo>
                  <a:lnTo>
                    <a:pt x="701" y="303"/>
                  </a:lnTo>
                  <a:lnTo>
                    <a:pt x="1103" y="6"/>
                  </a:lnTo>
                  <a:lnTo>
                    <a:pt x="1412" y="782"/>
                  </a:lnTo>
                  <a:lnTo>
                    <a:pt x="1493" y="920"/>
                  </a:lnTo>
                  <a:lnTo>
                    <a:pt x="1034" y="1295"/>
                  </a:lnTo>
                  <a:lnTo>
                    <a:pt x="935" y="1088"/>
                  </a:lnTo>
                  <a:lnTo>
                    <a:pt x="1420" y="779"/>
                  </a:lnTo>
                  <a:lnTo>
                    <a:pt x="818" y="674"/>
                  </a:lnTo>
                  <a:lnTo>
                    <a:pt x="818" y="680"/>
                  </a:lnTo>
                  <a:lnTo>
                    <a:pt x="1409" y="782"/>
                  </a:lnTo>
                  <a:lnTo>
                    <a:pt x="929" y="1085"/>
                  </a:lnTo>
                  <a:lnTo>
                    <a:pt x="1031" y="1301"/>
                  </a:lnTo>
                  <a:lnTo>
                    <a:pt x="1499" y="923"/>
                  </a:lnTo>
                  <a:lnTo>
                    <a:pt x="1415" y="779"/>
                  </a:lnTo>
                  <a:lnTo>
                    <a:pt x="1106" y="0"/>
                  </a:lnTo>
                  <a:lnTo>
                    <a:pt x="699" y="303"/>
                  </a:lnTo>
                  <a:lnTo>
                    <a:pt x="815" y="674"/>
                  </a:lnTo>
                  <a:lnTo>
                    <a:pt x="459" y="737"/>
                  </a:lnTo>
                  <a:lnTo>
                    <a:pt x="468" y="231"/>
                  </a:lnTo>
                  <a:lnTo>
                    <a:pt x="330" y="590"/>
                  </a:lnTo>
                  <a:lnTo>
                    <a:pt x="6" y="533"/>
                  </a:lnTo>
                  <a:lnTo>
                    <a:pt x="234" y="183"/>
                  </a:lnTo>
                  <a:lnTo>
                    <a:pt x="228" y="18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6" name="Freeform 148"/>
            <p:cNvSpPr>
              <a:spLocks noChangeArrowheads="1"/>
            </p:cNvSpPr>
            <p:nvPr/>
          </p:nvSpPr>
          <p:spPr bwMode="auto">
            <a:xfrm>
              <a:off x="5821362" y="2430463"/>
              <a:ext cx="73025" cy="277812"/>
            </a:xfrm>
            <a:custGeom>
              <a:avLst/>
              <a:gdLst>
                <a:gd name="T0" fmla="*/ 3 w 205"/>
                <a:gd name="T1" fmla="*/ 624 h 771"/>
                <a:gd name="T2" fmla="*/ 3 w 205"/>
                <a:gd name="T3" fmla="*/ 624 h 771"/>
                <a:gd name="T4" fmla="*/ 195 w 205"/>
                <a:gd name="T5" fmla="*/ 42 h 771"/>
                <a:gd name="T6" fmla="*/ 115 w 205"/>
                <a:gd name="T7" fmla="*/ 761 h 771"/>
                <a:gd name="T8" fmla="*/ 3 w 205"/>
                <a:gd name="T9" fmla="*/ 621 h 771"/>
                <a:gd name="T10" fmla="*/ 3 w 205"/>
                <a:gd name="T11" fmla="*/ 624 h 771"/>
                <a:gd name="T12" fmla="*/ 3 w 205"/>
                <a:gd name="T13" fmla="*/ 624 h 771"/>
                <a:gd name="T14" fmla="*/ 3 w 205"/>
                <a:gd name="T15" fmla="*/ 624 h 771"/>
                <a:gd name="T16" fmla="*/ 0 w 205"/>
                <a:gd name="T17" fmla="*/ 624 h 771"/>
                <a:gd name="T18" fmla="*/ 117 w 205"/>
                <a:gd name="T19" fmla="*/ 770 h 771"/>
                <a:gd name="T20" fmla="*/ 204 w 205"/>
                <a:gd name="T21" fmla="*/ 0 h 771"/>
                <a:gd name="T22" fmla="*/ 0 w 205"/>
                <a:gd name="T23" fmla="*/ 624 h 771"/>
                <a:gd name="T24" fmla="*/ 0 w 205"/>
                <a:gd name="T25" fmla="*/ 624 h 771"/>
                <a:gd name="T26" fmla="*/ 3 w 205"/>
                <a:gd name="T27" fmla="*/ 624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5" h="771">
                  <a:moveTo>
                    <a:pt x="3" y="624"/>
                  </a:moveTo>
                  <a:lnTo>
                    <a:pt x="3" y="624"/>
                  </a:lnTo>
                  <a:lnTo>
                    <a:pt x="195" y="42"/>
                  </a:lnTo>
                  <a:lnTo>
                    <a:pt x="115" y="761"/>
                  </a:lnTo>
                  <a:lnTo>
                    <a:pt x="3" y="621"/>
                  </a:lnTo>
                  <a:lnTo>
                    <a:pt x="3" y="624"/>
                  </a:lnTo>
                  <a:lnTo>
                    <a:pt x="3" y="624"/>
                  </a:lnTo>
                  <a:lnTo>
                    <a:pt x="3" y="624"/>
                  </a:lnTo>
                  <a:lnTo>
                    <a:pt x="0" y="624"/>
                  </a:lnTo>
                  <a:lnTo>
                    <a:pt x="117" y="770"/>
                  </a:lnTo>
                  <a:lnTo>
                    <a:pt x="204" y="0"/>
                  </a:lnTo>
                  <a:lnTo>
                    <a:pt x="0" y="624"/>
                  </a:lnTo>
                  <a:lnTo>
                    <a:pt x="0" y="624"/>
                  </a:lnTo>
                  <a:lnTo>
                    <a:pt x="3" y="624"/>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7" name="Freeform 149"/>
            <p:cNvSpPr>
              <a:spLocks noChangeArrowheads="1"/>
            </p:cNvSpPr>
            <p:nvPr/>
          </p:nvSpPr>
          <p:spPr bwMode="auto">
            <a:xfrm>
              <a:off x="5600700" y="2505074"/>
              <a:ext cx="223838" cy="150813"/>
            </a:xfrm>
            <a:custGeom>
              <a:avLst/>
              <a:gdLst>
                <a:gd name="T0" fmla="*/ 165 w 622"/>
                <a:gd name="T1" fmla="*/ 3 h 421"/>
                <a:gd name="T2" fmla="*/ 162 w 622"/>
                <a:gd name="T3" fmla="*/ 6 h 421"/>
                <a:gd name="T4" fmla="*/ 609 w 622"/>
                <a:gd name="T5" fmla="*/ 414 h 421"/>
                <a:gd name="T6" fmla="*/ 225 w 622"/>
                <a:gd name="T7" fmla="*/ 384 h 421"/>
                <a:gd name="T8" fmla="*/ 6 w 622"/>
                <a:gd name="T9" fmla="*/ 210 h 421"/>
                <a:gd name="T10" fmla="*/ 165 w 622"/>
                <a:gd name="T11" fmla="*/ 6 h 421"/>
                <a:gd name="T12" fmla="*/ 165 w 622"/>
                <a:gd name="T13" fmla="*/ 3 h 421"/>
                <a:gd name="T14" fmla="*/ 162 w 622"/>
                <a:gd name="T15" fmla="*/ 6 h 421"/>
                <a:gd name="T16" fmla="*/ 165 w 622"/>
                <a:gd name="T17" fmla="*/ 3 h 421"/>
                <a:gd name="T18" fmla="*/ 162 w 622"/>
                <a:gd name="T19" fmla="*/ 3 h 421"/>
                <a:gd name="T20" fmla="*/ 0 w 622"/>
                <a:gd name="T21" fmla="*/ 210 h 421"/>
                <a:gd name="T22" fmla="*/ 225 w 622"/>
                <a:gd name="T23" fmla="*/ 387 h 421"/>
                <a:gd name="T24" fmla="*/ 621 w 622"/>
                <a:gd name="T25" fmla="*/ 420 h 421"/>
                <a:gd name="T26" fmla="*/ 165 w 622"/>
                <a:gd name="T27" fmla="*/ 0 h 421"/>
                <a:gd name="T28" fmla="*/ 162 w 622"/>
                <a:gd name="T29" fmla="*/ 3 h 421"/>
                <a:gd name="T30" fmla="*/ 165 w 622"/>
                <a:gd name="T31" fmla="*/ 3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2" h="421">
                  <a:moveTo>
                    <a:pt x="165" y="3"/>
                  </a:moveTo>
                  <a:lnTo>
                    <a:pt x="162" y="6"/>
                  </a:lnTo>
                  <a:lnTo>
                    <a:pt x="609" y="414"/>
                  </a:lnTo>
                  <a:lnTo>
                    <a:pt x="225" y="384"/>
                  </a:lnTo>
                  <a:lnTo>
                    <a:pt x="6" y="210"/>
                  </a:lnTo>
                  <a:lnTo>
                    <a:pt x="165" y="6"/>
                  </a:lnTo>
                  <a:lnTo>
                    <a:pt x="165" y="3"/>
                  </a:lnTo>
                  <a:lnTo>
                    <a:pt x="162" y="6"/>
                  </a:lnTo>
                  <a:lnTo>
                    <a:pt x="165" y="3"/>
                  </a:lnTo>
                  <a:lnTo>
                    <a:pt x="162" y="3"/>
                  </a:lnTo>
                  <a:lnTo>
                    <a:pt x="0" y="210"/>
                  </a:lnTo>
                  <a:lnTo>
                    <a:pt x="225" y="387"/>
                  </a:lnTo>
                  <a:lnTo>
                    <a:pt x="621" y="420"/>
                  </a:lnTo>
                  <a:lnTo>
                    <a:pt x="165" y="0"/>
                  </a:lnTo>
                  <a:lnTo>
                    <a:pt x="162" y="3"/>
                  </a:lnTo>
                  <a:lnTo>
                    <a:pt x="165"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8" name="Freeform 150"/>
            <p:cNvSpPr>
              <a:spLocks noChangeArrowheads="1"/>
            </p:cNvSpPr>
            <p:nvPr/>
          </p:nvSpPr>
          <p:spPr bwMode="auto">
            <a:xfrm>
              <a:off x="5638799" y="1441450"/>
              <a:ext cx="784225" cy="1308100"/>
            </a:xfrm>
            <a:custGeom>
              <a:avLst/>
              <a:gdLst>
                <a:gd name="T0" fmla="*/ 120 w 2177"/>
                <a:gd name="T1" fmla="*/ 3341 h 3635"/>
                <a:gd name="T2" fmla="*/ 0 w 2177"/>
                <a:gd name="T3" fmla="*/ 3457 h 3635"/>
                <a:gd name="T4" fmla="*/ 171 w 2177"/>
                <a:gd name="T5" fmla="*/ 3634 h 3635"/>
                <a:gd name="T6" fmla="*/ 60 w 2177"/>
                <a:gd name="T7" fmla="*/ 2960 h 3635"/>
                <a:gd name="T8" fmla="*/ 222 w 2177"/>
                <a:gd name="T9" fmla="*/ 2687 h 3635"/>
                <a:gd name="T10" fmla="*/ 120 w 2177"/>
                <a:gd name="T11" fmla="*/ 2277 h 3635"/>
                <a:gd name="T12" fmla="*/ 291 w 2177"/>
                <a:gd name="T13" fmla="*/ 2112 h 3635"/>
                <a:gd name="T14" fmla="*/ 219 w 2177"/>
                <a:gd name="T15" fmla="*/ 1707 h 3635"/>
                <a:gd name="T16" fmla="*/ 549 w 2177"/>
                <a:gd name="T17" fmla="*/ 1450 h 3635"/>
                <a:gd name="T18" fmla="*/ 567 w 2177"/>
                <a:gd name="T19" fmla="*/ 1117 h 3635"/>
                <a:gd name="T20" fmla="*/ 857 w 2177"/>
                <a:gd name="T21" fmla="*/ 940 h 3635"/>
                <a:gd name="T22" fmla="*/ 998 w 2177"/>
                <a:gd name="T23" fmla="*/ 353 h 3635"/>
                <a:gd name="T24" fmla="*/ 1558 w 2177"/>
                <a:gd name="T25" fmla="*/ 236 h 3635"/>
                <a:gd name="T26" fmla="*/ 1708 w 2177"/>
                <a:gd name="T27" fmla="*/ 889 h 3635"/>
                <a:gd name="T28" fmla="*/ 1846 w 2177"/>
                <a:gd name="T29" fmla="*/ 997 h 3635"/>
                <a:gd name="T30" fmla="*/ 1756 w 2177"/>
                <a:gd name="T31" fmla="*/ 272 h 3635"/>
                <a:gd name="T32" fmla="*/ 2176 w 2177"/>
                <a:gd name="T33" fmla="*/ 344 h 3635"/>
                <a:gd name="T34" fmla="*/ 1936 w 2177"/>
                <a:gd name="T35" fmla="*/ 5 h 3635"/>
                <a:gd name="T36" fmla="*/ 2101 w 2177"/>
                <a:gd name="T37" fmla="*/ 35 h 3635"/>
                <a:gd name="T38" fmla="*/ 2101 w 2177"/>
                <a:gd name="T39" fmla="*/ 29 h 3635"/>
                <a:gd name="T40" fmla="*/ 1927 w 2177"/>
                <a:gd name="T41" fmla="*/ 0 h 3635"/>
                <a:gd name="T42" fmla="*/ 2167 w 2177"/>
                <a:gd name="T43" fmla="*/ 338 h 3635"/>
                <a:gd name="T44" fmla="*/ 1750 w 2177"/>
                <a:gd name="T45" fmla="*/ 266 h 3635"/>
                <a:gd name="T46" fmla="*/ 1840 w 2177"/>
                <a:gd name="T47" fmla="*/ 988 h 3635"/>
                <a:gd name="T48" fmla="*/ 1714 w 2177"/>
                <a:gd name="T49" fmla="*/ 887 h 3635"/>
                <a:gd name="T50" fmla="*/ 1561 w 2177"/>
                <a:gd name="T51" fmla="*/ 233 h 3635"/>
                <a:gd name="T52" fmla="*/ 995 w 2177"/>
                <a:gd name="T53" fmla="*/ 350 h 3635"/>
                <a:gd name="T54" fmla="*/ 854 w 2177"/>
                <a:gd name="T55" fmla="*/ 937 h 3635"/>
                <a:gd name="T56" fmla="*/ 563 w 2177"/>
                <a:gd name="T57" fmla="*/ 1114 h 3635"/>
                <a:gd name="T58" fmla="*/ 545 w 2177"/>
                <a:gd name="T59" fmla="*/ 1447 h 3635"/>
                <a:gd name="T60" fmla="*/ 213 w 2177"/>
                <a:gd name="T61" fmla="*/ 1705 h 3635"/>
                <a:gd name="T62" fmla="*/ 285 w 2177"/>
                <a:gd name="T63" fmla="*/ 2112 h 3635"/>
                <a:gd name="T64" fmla="*/ 114 w 2177"/>
                <a:gd name="T65" fmla="*/ 2277 h 3635"/>
                <a:gd name="T66" fmla="*/ 216 w 2177"/>
                <a:gd name="T67" fmla="*/ 2687 h 3635"/>
                <a:gd name="T68" fmla="*/ 57 w 2177"/>
                <a:gd name="T69" fmla="*/ 2960 h 3635"/>
                <a:gd name="T70" fmla="*/ 165 w 2177"/>
                <a:gd name="T71" fmla="*/ 3622 h 3635"/>
                <a:gd name="T72" fmla="*/ 6 w 2177"/>
                <a:gd name="T73" fmla="*/ 3457 h 3635"/>
                <a:gd name="T74" fmla="*/ 123 w 2177"/>
                <a:gd name="T75" fmla="*/ 3344 h 3635"/>
                <a:gd name="T76" fmla="*/ 120 w 2177"/>
                <a:gd name="T77" fmla="*/ 3341 h 3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77" h="3635">
                  <a:moveTo>
                    <a:pt x="120" y="3341"/>
                  </a:moveTo>
                  <a:lnTo>
                    <a:pt x="0" y="3457"/>
                  </a:lnTo>
                  <a:lnTo>
                    <a:pt x="171" y="3634"/>
                  </a:lnTo>
                  <a:lnTo>
                    <a:pt x="60" y="2960"/>
                  </a:lnTo>
                  <a:lnTo>
                    <a:pt x="222" y="2687"/>
                  </a:lnTo>
                  <a:lnTo>
                    <a:pt x="120" y="2277"/>
                  </a:lnTo>
                  <a:lnTo>
                    <a:pt x="291" y="2112"/>
                  </a:lnTo>
                  <a:lnTo>
                    <a:pt x="219" y="1707"/>
                  </a:lnTo>
                  <a:lnTo>
                    <a:pt x="549" y="1450"/>
                  </a:lnTo>
                  <a:lnTo>
                    <a:pt x="567" y="1117"/>
                  </a:lnTo>
                  <a:lnTo>
                    <a:pt x="857" y="940"/>
                  </a:lnTo>
                  <a:lnTo>
                    <a:pt x="998" y="353"/>
                  </a:lnTo>
                  <a:lnTo>
                    <a:pt x="1558" y="236"/>
                  </a:lnTo>
                  <a:lnTo>
                    <a:pt x="1708" y="889"/>
                  </a:lnTo>
                  <a:lnTo>
                    <a:pt x="1846" y="997"/>
                  </a:lnTo>
                  <a:lnTo>
                    <a:pt x="1756" y="272"/>
                  </a:lnTo>
                  <a:lnTo>
                    <a:pt x="2176" y="344"/>
                  </a:lnTo>
                  <a:lnTo>
                    <a:pt x="1936" y="5"/>
                  </a:lnTo>
                  <a:lnTo>
                    <a:pt x="2101" y="35"/>
                  </a:lnTo>
                  <a:lnTo>
                    <a:pt x="2101" y="29"/>
                  </a:lnTo>
                  <a:lnTo>
                    <a:pt x="1927" y="0"/>
                  </a:lnTo>
                  <a:lnTo>
                    <a:pt x="2167" y="338"/>
                  </a:lnTo>
                  <a:lnTo>
                    <a:pt x="1750" y="266"/>
                  </a:lnTo>
                  <a:lnTo>
                    <a:pt x="1840" y="988"/>
                  </a:lnTo>
                  <a:lnTo>
                    <a:pt x="1714" y="887"/>
                  </a:lnTo>
                  <a:lnTo>
                    <a:pt x="1561" y="233"/>
                  </a:lnTo>
                  <a:lnTo>
                    <a:pt x="995" y="350"/>
                  </a:lnTo>
                  <a:lnTo>
                    <a:pt x="854" y="937"/>
                  </a:lnTo>
                  <a:lnTo>
                    <a:pt x="563" y="1114"/>
                  </a:lnTo>
                  <a:lnTo>
                    <a:pt x="545" y="1447"/>
                  </a:lnTo>
                  <a:lnTo>
                    <a:pt x="213" y="1705"/>
                  </a:lnTo>
                  <a:lnTo>
                    <a:pt x="285" y="2112"/>
                  </a:lnTo>
                  <a:lnTo>
                    <a:pt x="114" y="2277"/>
                  </a:lnTo>
                  <a:lnTo>
                    <a:pt x="216" y="2687"/>
                  </a:lnTo>
                  <a:lnTo>
                    <a:pt x="57" y="2960"/>
                  </a:lnTo>
                  <a:lnTo>
                    <a:pt x="165" y="3622"/>
                  </a:lnTo>
                  <a:lnTo>
                    <a:pt x="6" y="3457"/>
                  </a:lnTo>
                  <a:lnTo>
                    <a:pt x="123" y="3344"/>
                  </a:lnTo>
                  <a:lnTo>
                    <a:pt x="120" y="334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9" name="Freeform 151"/>
            <p:cNvSpPr>
              <a:spLocks noChangeArrowheads="1"/>
            </p:cNvSpPr>
            <p:nvPr/>
          </p:nvSpPr>
          <p:spPr bwMode="auto">
            <a:xfrm>
              <a:off x="5751513" y="2705100"/>
              <a:ext cx="285750" cy="457199"/>
            </a:xfrm>
            <a:custGeom>
              <a:avLst/>
              <a:gdLst>
                <a:gd name="T0" fmla="*/ 0 w 795"/>
                <a:gd name="T1" fmla="*/ 198 h 1272"/>
                <a:gd name="T2" fmla="*/ 306 w 795"/>
                <a:gd name="T3" fmla="*/ 9 h 1272"/>
                <a:gd name="T4" fmla="*/ 105 w 795"/>
                <a:gd name="T5" fmla="*/ 765 h 1272"/>
                <a:gd name="T6" fmla="*/ 455 w 795"/>
                <a:gd name="T7" fmla="*/ 402 h 1272"/>
                <a:gd name="T8" fmla="*/ 626 w 795"/>
                <a:gd name="T9" fmla="*/ 636 h 1272"/>
                <a:gd name="T10" fmla="*/ 350 w 795"/>
                <a:gd name="T11" fmla="*/ 804 h 1272"/>
                <a:gd name="T12" fmla="*/ 791 w 795"/>
                <a:gd name="T13" fmla="*/ 1271 h 1272"/>
                <a:gd name="T14" fmla="*/ 794 w 795"/>
                <a:gd name="T15" fmla="*/ 1268 h 1272"/>
                <a:gd name="T16" fmla="*/ 356 w 795"/>
                <a:gd name="T17" fmla="*/ 804 h 1272"/>
                <a:gd name="T18" fmla="*/ 632 w 795"/>
                <a:gd name="T19" fmla="*/ 638 h 1272"/>
                <a:gd name="T20" fmla="*/ 455 w 795"/>
                <a:gd name="T21" fmla="*/ 396 h 1272"/>
                <a:gd name="T22" fmla="*/ 114 w 795"/>
                <a:gd name="T23" fmla="*/ 750 h 1272"/>
                <a:gd name="T24" fmla="*/ 311 w 795"/>
                <a:gd name="T25" fmla="*/ 0 h 1272"/>
                <a:gd name="T26" fmla="*/ 0 w 795"/>
                <a:gd name="T27" fmla="*/ 195 h 1272"/>
                <a:gd name="T28" fmla="*/ 0 w 795"/>
                <a:gd name="T29" fmla="*/ 198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5" h="1272">
                  <a:moveTo>
                    <a:pt x="0" y="198"/>
                  </a:moveTo>
                  <a:lnTo>
                    <a:pt x="306" y="9"/>
                  </a:lnTo>
                  <a:lnTo>
                    <a:pt x="105" y="765"/>
                  </a:lnTo>
                  <a:lnTo>
                    <a:pt x="455" y="402"/>
                  </a:lnTo>
                  <a:lnTo>
                    <a:pt x="626" y="636"/>
                  </a:lnTo>
                  <a:lnTo>
                    <a:pt x="350" y="804"/>
                  </a:lnTo>
                  <a:lnTo>
                    <a:pt x="791" y="1271"/>
                  </a:lnTo>
                  <a:lnTo>
                    <a:pt x="794" y="1268"/>
                  </a:lnTo>
                  <a:lnTo>
                    <a:pt x="356" y="804"/>
                  </a:lnTo>
                  <a:lnTo>
                    <a:pt x="632" y="638"/>
                  </a:lnTo>
                  <a:lnTo>
                    <a:pt x="455" y="396"/>
                  </a:lnTo>
                  <a:lnTo>
                    <a:pt x="114" y="750"/>
                  </a:lnTo>
                  <a:lnTo>
                    <a:pt x="311" y="0"/>
                  </a:lnTo>
                  <a:lnTo>
                    <a:pt x="0" y="195"/>
                  </a:lnTo>
                  <a:lnTo>
                    <a:pt x="0" y="19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0" name="Freeform 152"/>
            <p:cNvSpPr>
              <a:spLocks noChangeArrowheads="1"/>
            </p:cNvSpPr>
            <p:nvPr/>
          </p:nvSpPr>
          <p:spPr bwMode="auto">
            <a:xfrm>
              <a:off x="5789613" y="2976563"/>
              <a:ext cx="90487" cy="107950"/>
            </a:xfrm>
            <a:custGeom>
              <a:avLst/>
              <a:gdLst>
                <a:gd name="T0" fmla="*/ 3 w 252"/>
                <a:gd name="T1" fmla="*/ 3 h 301"/>
                <a:gd name="T2" fmla="*/ 248 w 252"/>
                <a:gd name="T3" fmla="*/ 49 h 301"/>
                <a:gd name="T4" fmla="*/ 248 w 252"/>
                <a:gd name="T5" fmla="*/ 46 h 301"/>
                <a:gd name="T6" fmla="*/ 233 w 252"/>
                <a:gd name="T7" fmla="*/ 84 h 301"/>
                <a:gd name="T8" fmla="*/ 182 w 252"/>
                <a:gd name="T9" fmla="*/ 216 h 301"/>
                <a:gd name="T10" fmla="*/ 158 w 252"/>
                <a:gd name="T11" fmla="*/ 273 h 301"/>
                <a:gd name="T12" fmla="*/ 150 w 252"/>
                <a:gd name="T13" fmla="*/ 291 h 301"/>
                <a:gd name="T14" fmla="*/ 146 w 252"/>
                <a:gd name="T15" fmla="*/ 294 h 301"/>
                <a:gd name="T16" fmla="*/ 146 w 252"/>
                <a:gd name="T17" fmla="*/ 294 h 301"/>
                <a:gd name="T18" fmla="*/ 146 w 252"/>
                <a:gd name="T19" fmla="*/ 294 h 301"/>
                <a:gd name="T20" fmla="*/ 146 w 252"/>
                <a:gd name="T21" fmla="*/ 294 h 301"/>
                <a:gd name="T22" fmla="*/ 146 w 252"/>
                <a:gd name="T23" fmla="*/ 294 h 301"/>
                <a:gd name="T24" fmla="*/ 146 w 252"/>
                <a:gd name="T25" fmla="*/ 297 h 301"/>
                <a:gd name="T26" fmla="*/ 146 w 252"/>
                <a:gd name="T27" fmla="*/ 294 h 301"/>
                <a:gd name="T28" fmla="*/ 146 w 252"/>
                <a:gd name="T29" fmla="*/ 294 h 301"/>
                <a:gd name="T30" fmla="*/ 146 w 252"/>
                <a:gd name="T31" fmla="*/ 294 h 301"/>
                <a:gd name="T32" fmla="*/ 146 w 252"/>
                <a:gd name="T33" fmla="*/ 294 h 301"/>
                <a:gd name="T34" fmla="*/ 120 w 252"/>
                <a:gd name="T35" fmla="*/ 243 h 301"/>
                <a:gd name="T36" fmla="*/ 48 w 252"/>
                <a:gd name="T37" fmla="*/ 90 h 301"/>
                <a:gd name="T38" fmla="*/ 18 w 252"/>
                <a:gd name="T39" fmla="*/ 28 h 301"/>
                <a:gd name="T40" fmla="*/ 3 w 252"/>
                <a:gd name="T41" fmla="*/ 0 h 301"/>
                <a:gd name="T42" fmla="*/ 3 w 252"/>
                <a:gd name="T43" fmla="*/ 0 h 301"/>
                <a:gd name="T44" fmla="*/ 3 w 252"/>
                <a:gd name="T45" fmla="*/ 3 h 301"/>
                <a:gd name="T46" fmla="*/ 69 w 252"/>
                <a:gd name="T47" fmla="*/ 144 h 301"/>
                <a:gd name="T48" fmla="*/ 117 w 252"/>
                <a:gd name="T49" fmla="*/ 243 h 301"/>
                <a:gd name="T50" fmla="*/ 143 w 252"/>
                <a:gd name="T51" fmla="*/ 297 h 301"/>
                <a:gd name="T52" fmla="*/ 146 w 252"/>
                <a:gd name="T53" fmla="*/ 300 h 301"/>
                <a:gd name="T54" fmla="*/ 153 w 252"/>
                <a:gd name="T55" fmla="*/ 294 h 301"/>
                <a:gd name="T56" fmla="*/ 176 w 252"/>
                <a:gd name="T57" fmla="*/ 246 h 301"/>
                <a:gd name="T58" fmla="*/ 201 w 252"/>
                <a:gd name="T59" fmla="*/ 183 h 301"/>
                <a:gd name="T60" fmla="*/ 251 w 252"/>
                <a:gd name="T61" fmla="*/ 49 h 301"/>
                <a:gd name="T62" fmla="*/ 0 w 252"/>
                <a:gd name="T63" fmla="*/ 0 h 301"/>
                <a:gd name="T64" fmla="*/ 3 w 252"/>
                <a:gd name="T65"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2" h="301">
                  <a:moveTo>
                    <a:pt x="3" y="0"/>
                  </a:moveTo>
                  <a:lnTo>
                    <a:pt x="3" y="3"/>
                  </a:lnTo>
                  <a:lnTo>
                    <a:pt x="248" y="49"/>
                  </a:lnTo>
                  <a:lnTo>
                    <a:pt x="248" y="49"/>
                  </a:lnTo>
                  <a:lnTo>
                    <a:pt x="248" y="46"/>
                  </a:lnTo>
                  <a:lnTo>
                    <a:pt x="248" y="46"/>
                  </a:lnTo>
                  <a:lnTo>
                    <a:pt x="233" y="84"/>
                  </a:lnTo>
                  <a:lnTo>
                    <a:pt x="233" y="84"/>
                  </a:lnTo>
                  <a:lnTo>
                    <a:pt x="182" y="216"/>
                  </a:lnTo>
                  <a:lnTo>
                    <a:pt x="182" y="216"/>
                  </a:lnTo>
                  <a:lnTo>
                    <a:pt x="158" y="273"/>
                  </a:lnTo>
                  <a:lnTo>
                    <a:pt x="158" y="273"/>
                  </a:lnTo>
                  <a:lnTo>
                    <a:pt x="150" y="291"/>
                  </a:lnTo>
                  <a:lnTo>
                    <a:pt x="150" y="291"/>
                  </a:lnTo>
                  <a:lnTo>
                    <a:pt x="146" y="294"/>
                  </a:lnTo>
                  <a:lnTo>
                    <a:pt x="146" y="294"/>
                  </a:lnTo>
                  <a:lnTo>
                    <a:pt x="146" y="294"/>
                  </a:lnTo>
                  <a:lnTo>
                    <a:pt x="146" y="294"/>
                  </a:lnTo>
                  <a:lnTo>
                    <a:pt x="146" y="294"/>
                  </a:lnTo>
                  <a:lnTo>
                    <a:pt x="146" y="294"/>
                  </a:lnTo>
                  <a:lnTo>
                    <a:pt x="146" y="294"/>
                  </a:lnTo>
                  <a:lnTo>
                    <a:pt x="146" y="294"/>
                  </a:lnTo>
                  <a:lnTo>
                    <a:pt x="146" y="297"/>
                  </a:lnTo>
                  <a:lnTo>
                    <a:pt x="146" y="294"/>
                  </a:lnTo>
                  <a:lnTo>
                    <a:pt x="146" y="294"/>
                  </a:lnTo>
                  <a:lnTo>
                    <a:pt x="146" y="297"/>
                  </a:lnTo>
                  <a:lnTo>
                    <a:pt x="146" y="294"/>
                  </a:lnTo>
                  <a:lnTo>
                    <a:pt x="146" y="294"/>
                  </a:lnTo>
                  <a:lnTo>
                    <a:pt x="146" y="294"/>
                  </a:lnTo>
                  <a:lnTo>
                    <a:pt x="146" y="294"/>
                  </a:lnTo>
                  <a:lnTo>
                    <a:pt x="146" y="294"/>
                  </a:lnTo>
                  <a:lnTo>
                    <a:pt x="146" y="294"/>
                  </a:lnTo>
                  <a:lnTo>
                    <a:pt x="146" y="294"/>
                  </a:lnTo>
                  <a:lnTo>
                    <a:pt x="146" y="294"/>
                  </a:lnTo>
                  <a:lnTo>
                    <a:pt x="120" y="243"/>
                  </a:lnTo>
                  <a:lnTo>
                    <a:pt x="120" y="243"/>
                  </a:lnTo>
                  <a:lnTo>
                    <a:pt x="48" y="90"/>
                  </a:lnTo>
                  <a:lnTo>
                    <a:pt x="48" y="90"/>
                  </a:lnTo>
                  <a:lnTo>
                    <a:pt x="18" y="28"/>
                  </a:lnTo>
                  <a:lnTo>
                    <a:pt x="18" y="28"/>
                  </a:lnTo>
                  <a:lnTo>
                    <a:pt x="5" y="0"/>
                  </a:lnTo>
                  <a:lnTo>
                    <a:pt x="3" y="0"/>
                  </a:lnTo>
                  <a:lnTo>
                    <a:pt x="3" y="3"/>
                  </a:lnTo>
                  <a:lnTo>
                    <a:pt x="3" y="0"/>
                  </a:lnTo>
                  <a:lnTo>
                    <a:pt x="3" y="3"/>
                  </a:lnTo>
                  <a:lnTo>
                    <a:pt x="3" y="3"/>
                  </a:lnTo>
                  <a:lnTo>
                    <a:pt x="69" y="144"/>
                  </a:lnTo>
                  <a:lnTo>
                    <a:pt x="69" y="144"/>
                  </a:lnTo>
                  <a:lnTo>
                    <a:pt x="117" y="243"/>
                  </a:lnTo>
                  <a:lnTo>
                    <a:pt x="117" y="243"/>
                  </a:lnTo>
                  <a:lnTo>
                    <a:pt x="143" y="297"/>
                  </a:lnTo>
                  <a:lnTo>
                    <a:pt x="143" y="297"/>
                  </a:lnTo>
                  <a:lnTo>
                    <a:pt x="146" y="300"/>
                  </a:lnTo>
                  <a:lnTo>
                    <a:pt x="146" y="300"/>
                  </a:lnTo>
                  <a:lnTo>
                    <a:pt x="153" y="294"/>
                  </a:lnTo>
                  <a:lnTo>
                    <a:pt x="153" y="294"/>
                  </a:lnTo>
                  <a:lnTo>
                    <a:pt x="161" y="276"/>
                  </a:lnTo>
                  <a:lnTo>
                    <a:pt x="176" y="246"/>
                  </a:lnTo>
                  <a:lnTo>
                    <a:pt x="176" y="246"/>
                  </a:lnTo>
                  <a:lnTo>
                    <a:pt x="201" y="183"/>
                  </a:lnTo>
                  <a:lnTo>
                    <a:pt x="224" y="120"/>
                  </a:lnTo>
                  <a:lnTo>
                    <a:pt x="251" y="49"/>
                  </a:lnTo>
                  <a:lnTo>
                    <a:pt x="251" y="46"/>
                  </a:lnTo>
                  <a:lnTo>
                    <a:pt x="0" y="0"/>
                  </a:lnTo>
                  <a:lnTo>
                    <a:pt x="3" y="3"/>
                  </a:lnTo>
                  <a:lnTo>
                    <a:pt x="3"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1" name="Freeform 153"/>
            <p:cNvSpPr>
              <a:spLocks noChangeArrowheads="1"/>
            </p:cNvSpPr>
            <p:nvPr/>
          </p:nvSpPr>
          <p:spPr bwMode="auto">
            <a:xfrm>
              <a:off x="5862637" y="2660650"/>
              <a:ext cx="303212" cy="49213"/>
            </a:xfrm>
            <a:custGeom>
              <a:avLst/>
              <a:gdLst>
                <a:gd name="T0" fmla="*/ 841 w 842"/>
                <a:gd name="T1" fmla="*/ 131 h 135"/>
                <a:gd name="T2" fmla="*/ 296 w 842"/>
                <a:gd name="T3" fmla="*/ 0 h 135"/>
                <a:gd name="T4" fmla="*/ 0 w 842"/>
                <a:gd name="T5" fmla="*/ 125 h 135"/>
                <a:gd name="T6" fmla="*/ 2 w 842"/>
                <a:gd name="T7" fmla="*/ 128 h 135"/>
                <a:gd name="T8" fmla="*/ 299 w 842"/>
                <a:gd name="T9" fmla="*/ 6 h 135"/>
                <a:gd name="T10" fmla="*/ 841 w 842"/>
                <a:gd name="T11" fmla="*/ 134 h 135"/>
                <a:gd name="T12" fmla="*/ 841 w 842"/>
                <a:gd name="T13" fmla="*/ 131 h 135"/>
              </a:gdLst>
              <a:ahLst/>
              <a:cxnLst>
                <a:cxn ang="0">
                  <a:pos x="T0" y="T1"/>
                </a:cxn>
                <a:cxn ang="0">
                  <a:pos x="T2" y="T3"/>
                </a:cxn>
                <a:cxn ang="0">
                  <a:pos x="T4" y="T5"/>
                </a:cxn>
                <a:cxn ang="0">
                  <a:pos x="T6" y="T7"/>
                </a:cxn>
                <a:cxn ang="0">
                  <a:pos x="T8" y="T9"/>
                </a:cxn>
                <a:cxn ang="0">
                  <a:pos x="T10" y="T11"/>
                </a:cxn>
                <a:cxn ang="0">
                  <a:pos x="T12" y="T13"/>
                </a:cxn>
              </a:cxnLst>
              <a:rect l="0" t="0" r="r" b="b"/>
              <a:pathLst>
                <a:path w="842" h="135">
                  <a:moveTo>
                    <a:pt x="841" y="131"/>
                  </a:moveTo>
                  <a:lnTo>
                    <a:pt x="296" y="0"/>
                  </a:lnTo>
                  <a:lnTo>
                    <a:pt x="0" y="125"/>
                  </a:lnTo>
                  <a:lnTo>
                    <a:pt x="2" y="128"/>
                  </a:lnTo>
                  <a:lnTo>
                    <a:pt x="299" y="6"/>
                  </a:lnTo>
                  <a:lnTo>
                    <a:pt x="841" y="134"/>
                  </a:lnTo>
                  <a:lnTo>
                    <a:pt x="841" y="13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2" name="Freeform 154"/>
            <p:cNvSpPr>
              <a:spLocks noChangeArrowheads="1"/>
            </p:cNvSpPr>
            <p:nvPr/>
          </p:nvSpPr>
          <p:spPr bwMode="auto">
            <a:xfrm>
              <a:off x="6210299" y="2841624"/>
              <a:ext cx="255588" cy="354013"/>
            </a:xfrm>
            <a:custGeom>
              <a:avLst/>
              <a:gdLst>
                <a:gd name="T0" fmla="*/ 612 w 708"/>
                <a:gd name="T1" fmla="*/ 0 h 984"/>
                <a:gd name="T2" fmla="*/ 282 w 708"/>
                <a:gd name="T3" fmla="*/ 15 h 984"/>
                <a:gd name="T4" fmla="*/ 333 w 708"/>
                <a:gd name="T5" fmla="*/ 341 h 984"/>
                <a:gd name="T6" fmla="*/ 0 w 708"/>
                <a:gd name="T7" fmla="*/ 485 h 984"/>
                <a:gd name="T8" fmla="*/ 471 w 708"/>
                <a:gd name="T9" fmla="*/ 983 h 984"/>
                <a:gd name="T10" fmla="*/ 707 w 708"/>
                <a:gd name="T11" fmla="*/ 689 h 984"/>
                <a:gd name="T12" fmla="*/ 704 w 708"/>
                <a:gd name="T13" fmla="*/ 686 h 984"/>
                <a:gd name="T14" fmla="*/ 471 w 708"/>
                <a:gd name="T15" fmla="*/ 977 h 984"/>
                <a:gd name="T16" fmla="*/ 9 w 708"/>
                <a:gd name="T17" fmla="*/ 488 h 984"/>
                <a:gd name="T18" fmla="*/ 339 w 708"/>
                <a:gd name="T19" fmla="*/ 341 h 984"/>
                <a:gd name="T20" fmla="*/ 288 w 708"/>
                <a:gd name="T21" fmla="*/ 18 h 984"/>
                <a:gd name="T22" fmla="*/ 612 w 708"/>
                <a:gd name="T23" fmla="*/ 3 h 984"/>
                <a:gd name="T24" fmla="*/ 612 w 708"/>
                <a:gd name="T25" fmla="*/ 0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8" h="984">
                  <a:moveTo>
                    <a:pt x="612" y="0"/>
                  </a:moveTo>
                  <a:lnTo>
                    <a:pt x="282" y="15"/>
                  </a:lnTo>
                  <a:lnTo>
                    <a:pt x="333" y="341"/>
                  </a:lnTo>
                  <a:lnTo>
                    <a:pt x="0" y="485"/>
                  </a:lnTo>
                  <a:lnTo>
                    <a:pt x="471" y="983"/>
                  </a:lnTo>
                  <a:lnTo>
                    <a:pt x="707" y="689"/>
                  </a:lnTo>
                  <a:lnTo>
                    <a:pt x="704" y="686"/>
                  </a:lnTo>
                  <a:lnTo>
                    <a:pt x="471" y="977"/>
                  </a:lnTo>
                  <a:lnTo>
                    <a:pt x="9" y="488"/>
                  </a:lnTo>
                  <a:lnTo>
                    <a:pt x="339" y="341"/>
                  </a:lnTo>
                  <a:lnTo>
                    <a:pt x="288" y="18"/>
                  </a:lnTo>
                  <a:lnTo>
                    <a:pt x="612" y="3"/>
                  </a:lnTo>
                  <a:lnTo>
                    <a:pt x="612"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3" name="Freeform 155"/>
            <p:cNvSpPr>
              <a:spLocks noChangeArrowheads="1"/>
            </p:cNvSpPr>
            <p:nvPr/>
          </p:nvSpPr>
          <p:spPr bwMode="auto">
            <a:xfrm>
              <a:off x="6026150" y="3160712"/>
              <a:ext cx="104775" cy="250825"/>
            </a:xfrm>
            <a:custGeom>
              <a:avLst/>
              <a:gdLst>
                <a:gd name="T0" fmla="*/ 27 w 292"/>
                <a:gd name="T1" fmla="*/ 3 h 696"/>
                <a:gd name="T2" fmla="*/ 281 w 292"/>
                <a:gd name="T3" fmla="*/ 548 h 696"/>
                <a:gd name="T4" fmla="*/ 0 w 292"/>
                <a:gd name="T5" fmla="*/ 410 h 696"/>
                <a:gd name="T6" fmla="*/ 81 w 292"/>
                <a:gd name="T7" fmla="*/ 695 h 696"/>
                <a:gd name="T8" fmla="*/ 84 w 292"/>
                <a:gd name="T9" fmla="*/ 695 h 696"/>
                <a:gd name="T10" fmla="*/ 9 w 292"/>
                <a:gd name="T11" fmla="*/ 420 h 696"/>
                <a:gd name="T12" fmla="*/ 291 w 292"/>
                <a:gd name="T13" fmla="*/ 557 h 696"/>
                <a:gd name="T14" fmla="*/ 30 w 292"/>
                <a:gd name="T15" fmla="*/ 0 h 696"/>
                <a:gd name="T16" fmla="*/ 27 w 292"/>
                <a:gd name="T17" fmla="*/ 3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2" h="696">
                  <a:moveTo>
                    <a:pt x="27" y="3"/>
                  </a:moveTo>
                  <a:lnTo>
                    <a:pt x="281" y="548"/>
                  </a:lnTo>
                  <a:lnTo>
                    <a:pt x="0" y="410"/>
                  </a:lnTo>
                  <a:lnTo>
                    <a:pt x="81" y="695"/>
                  </a:lnTo>
                  <a:lnTo>
                    <a:pt x="84" y="695"/>
                  </a:lnTo>
                  <a:lnTo>
                    <a:pt x="9" y="420"/>
                  </a:lnTo>
                  <a:lnTo>
                    <a:pt x="291" y="557"/>
                  </a:lnTo>
                  <a:lnTo>
                    <a:pt x="30" y="0"/>
                  </a:lnTo>
                  <a:lnTo>
                    <a:pt x="27"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4" name="Freeform 156"/>
            <p:cNvSpPr>
              <a:spLocks noChangeArrowheads="1"/>
            </p:cNvSpPr>
            <p:nvPr/>
          </p:nvSpPr>
          <p:spPr bwMode="auto">
            <a:xfrm>
              <a:off x="6037263" y="1211262"/>
              <a:ext cx="752475" cy="2379662"/>
            </a:xfrm>
            <a:custGeom>
              <a:avLst/>
              <a:gdLst>
                <a:gd name="T0" fmla="*/ 258 w 2092"/>
                <a:gd name="T1" fmla="*/ 5972 h 6612"/>
                <a:gd name="T2" fmla="*/ 731 w 2092"/>
                <a:gd name="T3" fmla="*/ 6038 h 6612"/>
                <a:gd name="T4" fmla="*/ 518 w 2092"/>
                <a:gd name="T5" fmla="*/ 6209 h 6612"/>
                <a:gd name="T6" fmla="*/ 866 w 2092"/>
                <a:gd name="T7" fmla="*/ 6410 h 6612"/>
                <a:gd name="T8" fmla="*/ 515 w 2092"/>
                <a:gd name="T9" fmla="*/ 6602 h 6612"/>
                <a:gd name="T10" fmla="*/ 524 w 2092"/>
                <a:gd name="T11" fmla="*/ 6209 h 6612"/>
                <a:gd name="T12" fmla="*/ 258 w 2092"/>
                <a:gd name="T13" fmla="*/ 5969 h 6612"/>
                <a:gd name="T14" fmla="*/ 312 w 2092"/>
                <a:gd name="T15" fmla="*/ 5310 h 6612"/>
                <a:gd name="T16" fmla="*/ 6 w 2092"/>
                <a:gd name="T17" fmla="*/ 4609 h 6612"/>
                <a:gd name="T18" fmla="*/ 359 w 2092"/>
                <a:gd name="T19" fmla="*/ 4162 h 6612"/>
                <a:gd name="T20" fmla="*/ 279 w 2092"/>
                <a:gd name="T21" fmla="*/ 3656 h 6612"/>
                <a:gd name="T22" fmla="*/ 533 w 2092"/>
                <a:gd name="T23" fmla="*/ 3341 h 6612"/>
                <a:gd name="T24" fmla="*/ 446 w 2092"/>
                <a:gd name="T25" fmla="*/ 2694 h 6612"/>
                <a:gd name="T26" fmla="*/ 713 w 2092"/>
                <a:gd name="T27" fmla="*/ 2395 h 6612"/>
                <a:gd name="T28" fmla="*/ 623 w 2092"/>
                <a:gd name="T29" fmla="*/ 2029 h 6612"/>
                <a:gd name="T30" fmla="*/ 1142 w 2092"/>
                <a:gd name="T31" fmla="*/ 1786 h 6612"/>
                <a:gd name="T32" fmla="*/ 1363 w 2092"/>
                <a:gd name="T33" fmla="*/ 947 h 6612"/>
                <a:gd name="T34" fmla="*/ 1672 w 2092"/>
                <a:gd name="T35" fmla="*/ 683 h 6612"/>
                <a:gd name="T36" fmla="*/ 1456 w 2092"/>
                <a:gd name="T37" fmla="*/ 411 h 6612"/>
                <a:gd name="T38" fmla="*/ 1672 w 2092"/>
                <a:gd name="T39" fmla="*/ 0 h 6612"/>
                <a:gd name="T40" fmla="*/ 1288 w 2092"/>
                <a:gd name="T41" fmla="*/ 384 h 6612"/>
                <a:gd name="T42" fmla="*/ 1453 w 2092"/>
                <a:gd name="T43" fmla="*/ 411 h 6612"/>
                <a:gd name="T44" fmla="*/ 2034 w 2092"/>
                <a:gd name="T45" fmla="*/ 608 h 6612"/>
                <a:gd name="T46" fmla="*/ 1660 w 2092"/>
                <a:gd name="T47" fmla="*/ 683 h 6612"/>
                <a:gd name="T48" fmla="*/ 2091 w 2092"/>
                <a:gd name="T49" fmla="*/ 830 h 6612"/>
                <a:gd name="T50" fmla="*/ 2091 w 2092"/>
                <a:gd name="T51" fmla="*/ 824 h 6612"/>
                <a:gd name="T52" fmla="*/ 1675 w 2092"/>
                <a:gd name="T53" fmla="*/ 683 h 6612"/>
                <a:gd name="T54" fmla="*/ 2050 w 2092"/>
                <a:gd name="T55" fmla="*/ 608 h 6612"/>
                <a:gd name="T56" fmla="*/ 1456 w 2092"/>
                <a:gd name="T57" fmla="*/ 408 h 6612"/>
                <a:gd name="T58" fmla="*/ 1294 w 2092"/>
                <a:gd name="T59" fmla="*/ 381 h 6612"/>
                <a:gd name="T60" fmla="*/ 1654 w 2092"/>
                <a:gd name="T61" fmla="*/ 21 h 6612"/>
                <a:gd name="T62" fmla="*/ 1453 w 2092"/>
                <a:gd name="T63" fmla="*/ 411 h 6612"/>
                <a:gd name="T64" fmla="*/ 1666 w 2092"/>
                <a:gd name="T65" fmla="*/ 683 h 6612"/>
                <a:gd name="T66" fmla="*/ 1360 w 2092"/>
                <a:gd name="T67" fmla="*/ 944 h 6612"/>
                <a:gd name="T68" fmla="*/ 1135 w 2092"/>
                <a:gd name="T69" fmla="*/ 1783 h 6612"/>
                <a:gd name="T70" fmla="*/ 620 w 2092"/>
                <a:gd name="T71" fmla="*/ 2026 h 6612"/>
                <a:gd name="T72" fmla="*/ 707 w 2092"/>
                <a:gd name="T73" fmla="*/ 2395 h 6612"/>
                <a:gd name="T74" fmla="*/ 443 w 2092"/>
                <a:gd name="T75" fmla="*/ 2694 h 6612"/>
                <a:gd name="T76" fmla="*/ 527 w 2092"/>
                <a:gd name="T77" fmla="*/ 3341 h 6612"/>
                <a:gd name="T78" fmla="*/ 276 w 2092"/>
                <a:gd name="T79" fmla="*/ 3653 h 6612"/>
                <a:gd name="T80" fmla="*/ 356 w 2092"/>
                <a:gd name="T81" fmla="*/ 4159 h 6612"/>
                <a:gd name="T82" fmla="*/ 0 w 2092"/>
                <a:gd name="T83" fmla="*/ 4609 h 6612"/>
                <a:gd name="T84" fmla="*/ 309 w 2092"/>
                <a:gd name="T85" fmla="*/ 5313 h 6612"/>
                <a:gd name="T86" fmla="*/ 254 w 2092"/>
                <a:gd name="T87" fmla="*/ 5969 h 6612"/>
                <a:gd name="T88" fmla="*/ 518 w 2092"/>
                <a:gd name="T89" fmla="*/ 6209 h 6612"/>
                <a:gd name="T90" fmla="*/ 512 w 2092"/>
                <a:gd name="T91" fmla="*/ 6611 h 6612"/>
                <a:gd name="T92" fmla="*/ 875 w 2092"/>
                <a:gd name="T93" fmla="*/ 6410 h 6612"/>
                <a:gd name="T94" fmla="*/ 524 w 2092"/>
                <a:gd name="T95" fmla="*/ 6209 h 6612"/>
                <a:gd name="T96" fmla="*/ 740 w 2092"/>
                <a:gd name="T97" fmla="*/ 6035 h 6612"/>
                <a:gd name="T98" fmla="*/ 258 w 2092"/>
                <a:gd name="T99" fmla="*/ 5966 h 6612"/>
                <a:gd name="T100" fmla="*/ 258 w 2092"/>
                <a:gd name="T101" fmla="*/ 5972 h 6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92" h="6612">
                  <a:moveTo>
                    <a:pt x="258" y="5972"/>
                  </a:moveTo>
                  <a:lnTo>
                    <a:pt x="731" y="6038"/>
                  </a:lnTo>
                  <a:lnTo>
                    <a:pt x="518" y="6209"/>
                  </a:lnTo>
                  <a:lnTo>
                    <a:pt x="866" y="6410"/>
                  </a:lnTo>
                  <a:lnTo>
                    <a:pt x="515" y="6602"/>
                  </a:lnTo>
                  <a:lnTo>
                    <a:pt x="524" y="6209"/>
                  </a:lnTo>
                  <a:lnTo>
                    <a:pt x="258" y="5969"/>
                  </a:lnTo>
                  <a:lnTo>
                    <a:pt x="312" y="5310"/>
                  </a:lnTo>
                  <a:lnTo>
                    <a:pt x="6" y="4609"/>
                  </a:lnTo>
                  <a:lnTo>
                    <a:pt x="359" y="4162"/>
                  </a:lnTo>
                  <a:lnTo>
                    <a:pt x="279" y="3656"/>
                  </a:lnTo>
                  <a:lnTo>
                    <a:pt x="533" y="3341"/>
                  </a:lnTo>
                  <a:lnTo>
                    <a:pt x="446" y="2694"/>
                  </a:lnTo>
                  <a:lnTo>
                    <a:pt x="713" y="2395"/>
                  </a:lnTo>
                  <a:lnTo>
                    <a:pt x="623" y="2029"/>
                  </a:lnTo>
                  <a:lnTo>
                    <a:pt x="1142" y="1786"/>
                  </a:lnTo>
                  <a:lnTo>
                    <a:pt x="1363" y="947"/>
                  </a:lnTo>
                  <a:lnTo>
                    <a:pt x="1672" y="683"/>
                  </a:lnTo>
                  <a:lnTo>
                    <a:pt x="1456" y="411"/>
                  </a:lnTo>
                  <a:lnTo>
                    <a:pt x="1672" y="0"/>
                  </a:lnTo>
                  <a:lnTo>
                    <a:pt x="1288" y="384"/>
                  </a:lnTo>
                  <a:lnTo>
                    <a:pt x="1453" y="411"/>
                  </a:lnTo>
                  <a:lnTo>
                    <a:pt x="2034" y="608"/>
                  </a:lnTo>
                  <a:lnTo>
                    <a:pt x="1660" y="683"/>
                  </a:lnTo>
                  <a:lnTo>
                    <a:pt x="2091" y="830"/>
                  </a:lnTo>
                  <a:lnTo>
                    <a:pt x="2091" y="824"/>
                  </a:lnTo>
                  <a:lnTo>
                    <a:pt x="1675" y="683"/>
                  </a:lnTo>
                  <a:lnTo>
                    <a:pt x="2050" y="608"/>
                  </a:lnTo>
                  <a:lnTo>
                    <a:pt x="1456" y="408"/>
                  </a:lnTo>
                  <a:lnTo>
                    <a:pt x="1294" y="381"/>
                  </a:lnTo>
                  <a:lnTo>
                    <a:pt x="1654" y="21"/>
                  </a:lnTo>
                  <a:lnTo>
                    <a:pt x="1453" y="411"/>
                  </a:lnTo>
                  <a:lnTo>
                    <a:pt x="1666" y="683"/>
                  </a:lnTo>
                  <a:lnTo>
                    <a:pt x="1360" y="944"/>
                  </a:lnTo>
                  <a:lnTo>
                    <a:pt x="1135" y="1783"/>
                  </a:lnTo>
                  <a:lnTo>
                    <a:pt x="620" y="2026"/>
                  </a:lnTo>
                  <a:lnTo>
                    <a:pt x="707" y="2395"/>
                  </a:lnTo>
                  <a:lnTo>
                    <a:pt x="443" y="2694"/>
                  </a:lnTo>
                  <a:lnTo>
                    <a:pt x="527" y="3341"/>
                  </a:lnTo>
                  <a:lnTo>
                    <a:pt x="276" y="3653"/>
                  </a:lnTo>
                  <a:lnTo>
                    <a:pt x="356" y="4159"/>
                  </a:lnTo>
                  <a:lnTo>
                    <a:pt x="0" y="4609"/>
                  </a:lnTo>
                  <a:lnTo>
                    <a:pt x="309" y="5313"/>
                  </a:lnTo>
                  <a:lnTo>
                    <a:pt x="254" y="5969"/>
                  </a:lnTo>
                  <a:lnTo>
                    <a:pt x="518" y="6209"/>
                  </a:lnTo>
                  <a:lnTo>
                    <a:pt x="512" y="6611"/>
                  </a:lnTo>
                  <a:lnTo>
                    <a:pt x="875" y="6410"/>
                  </a:lnTo>
                  <a:lnTo>
                    <a:pt x="524" y="6209"/>
                  </a:lnTo>
                  <a:lnTo>
                    <a:pt x="740" y="6035"/>
                  </a:lnTo>
                  <a:lnTo>
                    <a:pt x="258" y="5966"/>
                  </a:lnTo>
                  <a:lnTo>
                    <a:pt x="258" y="597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5" name="Freeform 157"/>
            <p:cNvSpPr>
              <a:spLocks noChangeArrowheads="1"/>
            </p:cNvSpPr>
            <p:nvPr/>
          </p:nvSpPr>
          <p:spPr bwMode="auto">
            <a:xfrm>
              <a:off x="6645275" y="3146424"/>
              <a:ext cx="128588" cy="168275"/>
            </a:xfrm>
            <a:custGeom>
              <a:avLst/>
              <a:gdLst>
                <a:gd name="T0" fmla="*/ 350 w 355"/>
                <a:gd name="T1" fmla="*/ 201 h 466"/>
                <a:gd name="T2" fmla="*/ 48 w 355"/>
                <a:gd name="T3" fmla="*/ 455 h 466"/>
                <a:gd name="T4" fmla="*/ 6 w 355"/>
                <a:gd name="T5" fmla="*/ 0 h 466"/>
                <a:gd name="T6" fmla="*/ 0 w 355"/>
                <a:gd name="T7" fmla="*/ 0 h 466"/>
                <a:gd name="T8" fmla="*/ 45 w 355"/>
                <a:gd name="T9" fmla="*/ 465 h 466"/>
                <a:gd name="T10" fmla="*/ 354 w 355"/>
                <a:gd name="T11" fmla="*/ 204 h 466"/>
                <a:gd name="T12" fmla="*/ 350 w 355"/>
                <a:gd name="T13" fmla="*/ 201 h 466"/>
              </a:gdLst>
              <a:ahLst/>
              <a:cxnLst>
                <a:cxn ang="0">
                  <a:pos x="T0" y="T1"/>
                </a:cxn>
                <a:cxn ang="0">
                  <a:pos x="T2" y="T3"/>
                </a:cxn>
                <a:cxn ang="0">
                  <a:pos x="T4" y="T5"/>
                </a:cxn>
                <a:cxn ang="0">
                  <a:pos x="T6" y="T7"/>
                </a:cxn>
                <a:cxn ang="0">
                  <a:pos x="T8" y="T9"/>
                </a:cxn>
                <a:cxn ang="0">
                  <a:pos x="T10" y="T11"/>
                </a:cxn>
                <a:cxn ang="0">
                  <a:pos x="T12" y="T13"/>
                </a:cxn>
              </a:cxnLst>
              <a:rect l="0" t="0" r="r" b="b"/>
              <a:pathLst>
                <a:path w="355" h="466">
                  <a:moveTo>
                    <a:pt x="350" y="201"/>
                  </a:moveTo>
                  <a:lnTo>
                    <a:pt x="48" y="455"/>
                  </a:lnTo>
                  <a:lnTo>
                    <a:pt x="6" y="0"/>
                  </a:lnTo>
                  <a:lnTo>
                    <a:pt x="0" y="0"/>
                  </a:lnTo>
                  <a:lnTo>
                    <a:pt x="45" y="465"/>
                  </a:lnTo>
                  <a:lnTo>
                    <a:pt x="354" y="204"/>
                  </a:lnTo>
                  <a:lnTo>
                    <a:pt x="350" y="20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6" name="Freeform 158"/>
            <p:cNvSpPr>
              <a:spLocks noChangeArrowheads="1"/>
            </p:cNvSpPr>
            <p:nvPr/>
          </p:nvSpPr>
          <p:spPr bwMode="auto">
            <a:xfrm>
              <a:off x="6469063" y="3146424"/>
              <a:ext cx="274637" cy="352425"/>
            </a:xfrm>
            <a:custGeom>
              <a:avLst/>
              <a:gdLst>
                <a:gd name="T0" fmla="*/ 536 w 765"/>
                <a:gd name="T1" fmla="*/ 462 h 981"/>
                <a:gd name="T2" fmla="*/ 761 w 765"/>
                <a:gd name="T3" fmla="*/ 662 h 981"/>
                <a:gd name="T4" fmla="*/ 554 w 765"/>
                <a:gd name="T5" fmla="*/ 974 h 981"/>
                <a:gd name="T6" fmla="*/ 299 w 765"/>
                <a:gd name="T7" fmla="*/ 695 h 981"/>
                <a:gd name="T8" fmla="*/ 542 w 765"/>
                <a:gd name="T9" fmla="*/ 458 h 981"/>
                <a:gd name="T10" fmla="*/ 5 w 765"/>
                <a:gd name="T11" fmla="*/ 365 h 981"/>
                <a:gd name="T12" fmla="*/ 188 w 765"/>
                <a:gd name="T13" fmla="*/ 0 h 981"/>
                <a:gd name="T14" fmla="*/ 185 w 765"/>
                <a:gd name="T15" fmla="*/ 0 h 981"/>
                <a:gd name="T16" fmla="*/ 0 w 765"/>
                <a:gd name="T17" fmla="*/ 368 h 981"/>
                <a:gd name="T18" fmla="*/ 533 w 765"/>
                <a:gd name="T19" fmla="*/ 462 h 981"/>
                <a:gd name="T20" fmla="*/ 293 w 765"/>
                <a:gd name="T21" fmla="*/ 695 h 981"/>
                <a:gd name="T22" fmla="*/ 554 w 765"/>
                <a:gd name="T23" fmla="*/ 980 h 981"/>
                <a:gd name="T24" fmla="*/ 764 w 765"/>
                <a:gd name="T25" fmla="*/ 662 h 981"/>
                <a:gd name="T26" fmla="*/ 539 w 765"/>
                <a:gd name="T27" fmla="*/ 458 h 981"/>
                <a:gd name="T28" fmla="*/ 536 w 765"/>
                <a:gd name="T29" fmla="*/ 462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5" h="981">
                  <a:moveTo>
                    <a:pt x="536" y="462"/>
                  </a:moveTo>
                  <a:lnTo>
                    <a:pt x="761" y="662"/>
                  </a:lnTo>
                  <a:lnTo>
                    <a:pt x="554" y="974"/>
                  </a:lnTo>
                  <a:lnTo>
                    <a:pt x="299" y="695"/>
                  </a:lnTo>
                  <a:lnTo>
                    <a:pt x="542" y="458"/>
                  </a:lnTo>
                  <a:lnTo>
                    <a:pt x="5" y="365"/>
                  </a:lnTo>
                  <a:lnTo>
                    <a:pt x="188" y="0"/>
                  </a:lnTo>
                  <a:lnTo>
                    <a:pt x="185" y="0"/>
                  </a:lnTo>
                  <a:lnTo>
                    <a:pt x="0" y="368"/>
                  </a:lnTo>
                  <a:lnTo>
                    <a:pt x="533" y="462"/>
                  </a:lnTo>
                  <a:lnTo>
                    <a:pt x="293" y="695"/>
                  </a:lnTo>
                  <a:lnTo>
                    <a:pt x="554" y="980"/>
                  </a:lnTo>
                  <a:lnTo>
                    <a:pt x="764" y="662"/>
                  </a:lnTo>
                  <a:lnTo>
                    <a:pt x="539" y="458"/>
                  </a:lnTo>
                  <a:lnTo>
                    <a:pt x="536" y="46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7" name="Freeform 159"/>
            <p:cNvSpPr>
              <a:spLocks noChangeArrowheads="1"/>
            </p:cNvSpPr>
            <p:nvPr/>
          </p:nvSpPr>
          <p:spPr bwMode="auto">
            <a:xfrm>
              <a:off x="6035675" y="2736849"/>
              <a:ext cx="434975" cy="588963"/>
            </a:xfrm>
            <a:custGeom>
              <a:avLst/>
              <a:gdLst>
                <a:gd name="T0" fmla="*/ 551 w 1208"/>
                <a:gd name="T1" fmla="*/ 1466 h 1637"/>
                <a:gd name="T2" fmla="*/ 827 w 1208"/>
                <a:gd name="T3" fmla="*/ 1636 h 1637"/>
                <a:gd name="T4" fmla="*/ 1207 w 1208"/>
                <a:gd name="T5" fmla="*/ 1504 h 1637"/>
                <a:gd name="T6" fmla="*/ 953 w 1208"/>
                <a:gd name="T7" fmla="*/ 1268 h 1637"/>
                <a:gd name="T8" fmla="*/ 551 w 1208"/>
                <a:gd name="T9" fmla="*/ 1463 h 1637"/>
                <a:gd name="T10" fmla="*/ 315 w 1208"/>
                <a:gd name="T11" fmla="*/ 1070 h 1637"/>
                <a:gd name="T12" fmla="*/ 488 w 1208"/>
                <a:gd name="T13" fmla="*/ 776 h 1637"/>
                <a:gd name="T14" fmla="*/ 12 w 1208"/>
                <a:gd name="T15" fmla="*/ 372 h 1637"/>
                <a:gd name="T16" fmla="*/ 770 w 1208"/>
                <a:gd name="T17" fmla="*/ 309 h 1637"/>
                <a:gd name="T18" fmla="*/ 929 w 1208"/>
                <a:gd name="T19" fmla="*/ 3 h 1637"/>
                <a:gd name="T20" fmla="*/ 926 w 1208"/>
                <a:gd name="T21" fmla="*/ 0 h 1637"/>
                <a:gd name="T22" fmla="*/ 767 w 1208"/>
                <a:gd name="T23" fmla="*/ 306 h 1637"/>
                <a:gd name="T24" fmla="*/ 0 w 1208"/>
                <a:gd name="T25" fmla="*/ 366 h 1637"/>
                <a:gd name="T26" fmla="*/ 485 w 1208"/>
                <a:gd name="T27" fmla="*/ 779 h 1637"/>
                <a:gd name="T28" fmla="*/ 312 w 1208"/>
                <a:gd name="T29" fmla="*/ 1070 h 1637"/>
                <a:gd name="T30" fmla="*/ 551 w 1208"/>
                <a:gd name="T31" fmla="*/ 1466 h 1637"/>
                <a:gd name="T32" fmla="*/ 953 w 1208"/>
                <a:gd name="T33" fmla="*/ 1274 h 1637"/>
                <a:gd name="T34" fmla="*/ 1199 w 1208"/>
                <a:gd name="T35" fmla="*/ 1501 h 1637"/>
                <a:gd name="T36" fmla="*/ 827 w 1208"/>
                <a:gd name="T37" fmla="*/ 1634 h 1637"/>
                <a:gd name="T38" fmla="*/ 551 w 1208"/>
                <a:gd name="T39" fmla="*/ 1463 h 1637"/>
                <a:gd name="T40" fmla="*/ 551 w 1208"/>
                <a:gd name="T41" fmla="*/ 1466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8" h="1637">
                  <a:moveTo>
                    <a:pt x="551" y="1466"/>
                  </a:moveTo>
                  <a:lnTo>
                    <a:pt x="827" y="1636"/>
                  </a:lnTo>
                  <a:lnTo>
                    <a:pt x="1207" y="1504"/>
                  </a:lnTo>
                  <a:lnTo>
                    <a:pt x="953" y="1268"/>
                  </a:lnTo>
                  <a:lnTo>
                    <a:pt x="551" y="1463"/>
                  </a:lnTo>
                  <a:lnTo>
                    <a:pt x="315" y="1070"/>
                  </a:lnTo>
                  <a:lnTo>
                    <a:pt x="488" y="776"/>
                  </a:lnTo>
                  <a:lnTo>
                    <a:pt x="12" y="372"/>
                  </a:lnTo>
                  <a:lnTo>
                    <a:pt x="770" y="309"/>
                  </a:lnTo>
                  <a:lnTo>
                    <a:pt x="929" y="3"/>
                  </a:lnTo>
                  <a:lnTo>
                    <a:pt x="926" y="0"/>
                  </a:lnTo>
                  <a:lnTo>
                    <a:pt x="767" y="306"/>
                  </a:lnTo>
                  <a:lnTo>
                    <a:pt x="0" y="366"/>
                  </a:lnTo>
                  <a:lnTo>
                    <a:pt x="485" y="779"/>
                  </a:lnTo>
                  <a:lnTo>
                    <a:pt x="312" y="1070"/>
                  </a:lnTo>
                  <a:lnTo>
                    <a:pt x="551" y="1466"/>
                  </a:lnTo>
                  <a:lnTo>
                    <a:pt x="953" y="1274"/>
                  </a:lnTo>
                  <a:lnTo>
                    <a:pt x="1199" y="1501"/>
                  </a:lnTo>
                  <a:lnTo>
                    <a:pt x="827" y="1634"/>
                  </a:lnTo>
                  <a:lnTo>
                    <a:pt x="551" y="1463"/>
                  </a:lnTo>
                  <a:lnTo>
                    <a:pt x="551" y="146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8" name="Freeform 160"/>
            <p:cNvSpPr>
              <a:spLocks noChangeArrowheads="1"/>
            </p:cNvSpPr>
            <p:nvPr/>
          </p:nvSpPr>
          <p:spPr bwMode="auto">
            <a:xfrm>
              <a:off x="6300788" y="3278188"/>
              <a:ext cx="277812" cy="258762"/>
            </a:xfrm>
            <a:custGeom>
              <a:avLst/>
              <a:gdLst>
                <a:gd name="T0" fmla="*/ 93 w 771"/>
                <a:gd name="T1" fmla="*/ 133 h 718"/>
                <a:gd name="T2" fmla="*/ 0 w 771"/>
                <a:gd name="T3" fmla="*/ 297 h 718"/>
                <a:gd name="T4" fmla="*/ 461 w 771"/>
                <a:gd name="T5" fmla="*/ 375 h 718"/>
                <a:gd name="T6" fmla="*/ 135 w 771"/>
                <a:gd name="T7" fmla="*/ 672 h 718"/>
                <a:gd name="T8" fmla="*/ 501 w 771"/>
                <a:gd name="T9" fmla="*/ 717 h 718"/>
                <a:gd name="T10" fmla="*/ 770 w 771"/>
                <a:gd name="T11" fmla="*/ 330 h 718"/>
                <a:gd name="T12" fmla="*/ 468 w 771"/>
                <a:gd name="T13" fmla="*/ 372 h 718"/>
                <a:gd name="T14" fmla="*/ 470 w 771"/>
                <a:gd name="T15" fmla="*/ 0 h 718"/>
                <a:gd name="T16" fmla="*/ 468 w 771"/>
                <a:gd name="T17" fmla="*/ 0 h 718"/>
                <a:gd name="T18" fmla="*/ 465 w 771"/>
                <a:gd name="T19" fmla="*/ 378 h 718"/>
                <a:gd name="T20" fmla="*/ 761 w 771"/>
                <a:gd name="T21" fmla="*/ 333 h 718"/>
                <a:gd name="T22" fmla="*/ 498 w 771"/>
                <a:gd name="T23" fmla="*/ 711 h 718"/>
                <a:gd name="T24" fmla="*/ 144 w 771"/>
                <a:gd name="T25" fmla="*/ 669 h 718"/>
                <a:gd name="T26" fmla="*/ 470 w 771"/>
                <a:gd name="T27" fmla="*/ 372 h 718"/>
                <a:gd name="T28" fmla="*/ 9 w 771"/>
                <a:gd name="T29" fmla="*/ 294 h 718"/>
                <a:gd name="T30" fmla="*/ 96 w 771"/>
                <a:gd name="T31" fmla="*/ 135 h 718"/>
                <a:gd name="T32" fmla="*/ 93 w 771"/>
                <a:gd name="T33" fmla="*/ 133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1" h="718">
                  <a:moveTo>
                    <a:pt x="93" y="133"/>
                  </a:moveTo>
                  <a:lnTo>
                    <a:pt x="0" y="297"/>
                  </a:lnTo>
                  <a:lnTo>
                    <a:pt x="461" y="375"/>
                  </a:lnTo>
                  <a:lnTo>
                    <a:pt x="135" y="672"/>
                  </a:lnTo>
                  <a:lnTo>
                    <a:pt x="501" y="717"/>
                  </a:lnTo>
                  <a:lnTo>
                    <a:pt x="770" y="330"/>
                  </a:lnTo>
                  <a:lnTo>
                    <a:pt x="468" y="372"/>
                  </a:lnTo>
                  <a:lnTo>
                    <a:pt x="470" y="0"/>
                  </a:lnTo>
                  <a:lnTo>
                    <a:pt x="468" y="0"/>
                  </a:lnTo>
                  <a:lnTo>
                    <a:pt x="465" y="378"/>
                  </a:lnTo>
                  <a:lnTo>
                    <a:pt x="761" y="333"/>
                  </a:lnTo>
                  <a:lnTo>
                    <a:pt x="498" y="711"/>
                  </a:lnTo>
                  <a:lnTo>
                    <a:pt x="144" y="669"/>
                  </a:lnTo>
                  <a:lnTo>
                    <a:pt x="470" y="372"/>
                  </a:lnTo>
                  <a:lnTo>
                    <a:pt x="9" y="294"/>
                  </a:lnTo>
                  <a:lnTo>
                    <a:pt x="96" y="135"/>
                  </a:lnTo>
                  <a:lnTo>
                    <a:pt x="93" y="13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9" name="Freeform 161"/>
            <p:cNvSpPr>
              <a:spLocks noChangeArrowheads="1"/>
            </p:cNvSpPr>
            <p:nvPr/>
          </p:nvSpPr>
          <p:spPr bwMode="auto">
            <a:xfrm>
              <a:off x="6583363" y="3497262"/>
              <a:ext cx="309562" cy="211137"/>
            </a:xfrm>
            <a:custGeom>
              <a:avLst/>
              <a:gdLst>
                <a:gd name="T0" fmla="*/ 3 w 861"/>
                <a:gd name="T1" fmla="*/ 105 h 585"/>
                <a:gd name="T2" fmla="*/ 234 w 861"/>
                <a:gd name="T3" fmla="*/ 6 h 585"/>
                <a:gd name="T4" fmla="*/ 492 w 861"/>
                <a:gd name="T5" fmla="*/ 278 h 585"/>
                <a:gd name="T6" fmla="*/ 605 w 861"/>
                <a:gd name="T7" fmla="*/ 584 h 585"/>
                <a:gd name="T8" fmla="*/ 860 w 861"/>
                <a:gd name="T9" fmla="*/ 554 h 585"/>
                <a:gd name="T10" fmla="*/ 860 w 861"/>
                <a:gd name="T11" fmla="*/ 548 h 585"/>
                <a:gd name="T12" fmla="*/ 608 w 861"/>
                <a:gd name="T13" fmla="*/ 581 h 585"/>
                <a:gd name="T14" fmla="*/ 495 w 861"/>
                <a:gd name="T15" fmla="*/ 276 h 585"/>
                <a:gd name="T16" fmla="*/ 234 w 861"/>
                <a:gd name="T17" fmla="*/ 0 h 585"/>
                <a:gd name="T18" fmla="*/ 0 w 861"/>
                <a:gd name="T19" fmla="*/ 102 h 585"/>
                <a:gd name="T20" fmla="*/ 3 w 861"/>
                <a:gd name="T21" fmla="*/ 105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1" h="585">
                  <a:moveTo>
                    <a:pt x="3" y="105"/>
                  </a:moveTo>
                  <a:lnTo>
                    <a:pt x="234" y="6"/>
                  </a:lnTo>
                  <a:lnTo>
                    <a:pt x="492" y="278"/>
                  </a:lnTo>
                  <a:lnTo>
                    <a:pt x="605" y="584"/>
                  </a:lnTo>
                  <a:lnTo>
                    <a:pt x="860" y="554"/>
                  </a:lnTo>
                  <a:lnTo>
                    <a:pt x="860" y="548"/>
                  </a:lnTo>
                  <a:lnTo>
                    <a:pt x="608" y="581"/>
                  </a:lnTo>
                  <a:lnTo>
                    <a:pt x="495" y="276"/>
                  </a:lnTo>
                  <a:lnTo>
                    <a:pt x="234" y="0"/>
                  </a:lnTo>
                  <a:lnTo>
                    <a:pt x="0" y="102"/>
                  </a:lnTo>
                  <a:lnTo>
                    <a:pt x="3" y="10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0" name="Freeform 162"/>
            <p:cNvSpPr>
              <a:spLocks noChangeArrowheads="1"/>
            </p:cNvSpPr>
            <p:nvPr/>
          </p:nvSpPr>
          <p:spPr bwMode="auto">
            <a:xfrm>
              <a:off x="6535738" y="1042988"/>
              <a:ext cx="952500" cy="2854324"/>
            </a:xfrm>
            <a:custGeom>
              <a:avLst/>
              <a:gdLst>
                <a:gd name="T0" fmla="*/ 321 w 2647"/>
                <a:gd name="T1" fmla="*/ 7132 h 7927"/>
                <a:gd name="T2" fmla="*/ 648 w 2647"/>
                <a:gd name="T3" fmla="*/ 7507 h 7927"/>
                <a:gd name="T4" fmla="*/ 935 w 2647"/>
                <a:gd name="T5" fmla="*/ 7926 h 7927"/>
                <a:gd name="T6" fmla="*/ 902 w 2647"/>
                <a:gd name="T7" fmla="*/ 7638 h 7927"/>
                <a:gd name="T8" fmla="*/ 354 w 2647"/>
                <a:gd name="T9" fmla="*/ 6299 h 7927"/>
                <a:gd name="T10" fmla="*/ 162 w 2647"/>
                <a:gd name="T11" fmla="*/ 5550 h 7927"/>
                <a:gd name="T12" fmla="*/ 333 w 2647"/>
                <a:gd name="T13" fmla="*/ 4391 h 7927"/>
                <a:gd name="T14" fmla="*/ 830 w 2647"/>
                <a:gd name="T15" fmla="*/ 4193 h 7927"/>
                <a:gd name="T16" fmla="*/ 833 w 2647"/>
                <a:gd name="T17" fmla="*/ 3468 h 7927"/>
                <a:gd name="T18" fmla="*/ 860 w 2647"/>
                <a:gd name="T19" fmla="*/ 2778 h 7927"/>
                <a:gd name="T20" fmla="*/ 1361 w 2647"/>
                <a:gd name="T21" fmla="*/ 2197 h 7927"/>
                <a:gd name="T22" fmla="*/ 1747 w 2647"/>
                <a:gd name="T23" fmla="*/ 1475 h 7927"/>
                <a:gd name="T24" fmla="*/ 2089 w 2647"/>
                <a:gd name="T25" fmla="*/ 918 h 7927"/>
                <a:gd name="T26" fmla="*/ 2368 w 2647"/>
                <a:gd name="T27" fmla="*/ 633 h 7927"/>
                <a:gd name="T28" fmla="*/ 2646 w 2647"/>
                <a:gd name="T29" fmla="*/ 366 h 7927"/>
                <a:gd name="T30" fmla="*/ 2089 w 2647"/>
                <a:gd name="T31" fmla="*/ 905 h 7927"/>
                <a:gd name="T32" fmla="*/ 1885 w 2647"/>
                <a:gd name="T33" fmla="*/ 654 h 7927"/>
                <a:gd name="T34" fmla="*/ 2089 w 2647"/>
                <a:gd name="T35" fmla="*/ 915 h 7927"/>
                <a:gd name="T36" fmla="*/ 2134 w 2647"/>
                <a:gd name="T37" fmla="*/ 36 h 7927"/>
                <a:gd name="T38" fmla="*/ 2475 w 2647"/>
                <a:gd name="T39" fmla="*/ 10 h 7927"/>
                <a:gd name="T40" fmla="*/ 2365 w 2647"/>
                <a:gd name="T41" fmla="*/ 630 h 7927"/>
                <a:gd name="T42" fmla="*/ 2086 w 2647"/>
                <a:gd name="T43" fmla="*/ 918 h 7927"/>
                <a:gd name="T44" fmla="*/ 1744 w 2647"/>
                <a:gd name="T45" fmla="*/ 1472 h 7927"/>
                <a:gd name="T46" fmla="*/ 1355 w 2647"/>
                <a:gd name="T47" fmla="*/ 2194 h 7927"/>
                <a:gd name="T48" fmla="*/ 857 w 2647"/>
                <a:gd name="T49" fmla="*/ 2773 h 7927"/>
                <a:gd name="T50" fmla="*/ 827 w 2647"/>
                <a:gd name="T51" fmla="*/ 3468 h 7927"/>
                <a:gd name="T52" fmla="*/ 824 w 2647"/>
                <a:gd name="T53" fmla="*/ 4193 h 7927"/>
                <a:gd name="T54" fmla="*/ 330 w 2647"/>
                <a:gd name="T55" fmla="*/ 4384 h 7927"/>
                <a:gd name="T56" fmla="*/ 159 w 2647"/>
                <a:gd name="T57" fmla="*/ 5550 h 7927"/>
                <a:gd name="T58" fmla="*/ 351 w 2647"/>
                <a:gd name="T59" fmla="*/ 6303 h 7927"/>
                <a:gd name="T60" fmla="*/ 899 w 2647"/>
                <a:gd name="T61" fmla="*/ 7641 h 7927"/>
                <a:gd name="T62" fmla="*/ 941 w 2647"/>
                <a:gd name="T63" fmla="*/ 7923 h 7927"/>
                <a:gd name="T64" fmla="*/ 653 w 2647"/>
                <a:gd name="T65" fmla="*/ 7507 h 7927"/>
                <a:gd name="T66" fmla="*/ 324 w 2647"/>
                <a:gd name="T67" fmla="*/ 7129 h 7927"/>
                <a:gd name="T68" fmla="*/ 366 w 2647"/>
                <a:gd name="T69" fmla="*/ 6818 h 7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47" h="7927">
                  <a:moveTo>
                    <a:pt x="366" y="6818"/>
                  </a:moveTo>
                  <a:lnTo>
                    <a:pt x="321" y="7132"/>
                  </a:lnTo>
                  <a:lnTo>
                    <a:pt x="740" y="7399"/>
                  </a:lnTo>
                  <a:lnTo>
                    <a:pt x="648" y="7507"/>
                  </a:lnTo>
                  <a:lnTo>
                    <a:pt x="899" y="7641"/>
                  </a:lnTo>
                  <a:lnTo>
                    <a:pt x="935" y="7926"/>
                  </a:lnTo>
                  <a:lnTo>
                    <a:pt x="1247" y="7884"/>
                  </a:lnTo>
                  <a:lnTo>
                    <a:pt x="902" y="7638"/>
                  </a:lnTo>
                  <a:lnTo>
                    <a:pt x="372" y="6818"/>
                  </a:lnTo>
                  <a:lnTo>
                    <a:pt x="354" y="6299"/>
                  </a:lnTo>
                  <a:lnTo>
                    <a:pt x="6" y="5841"/>
                  </a:lnTo>
                  <a:lnTo>
                    <a:pt x="162" y="5550"/>
                  </a:lnTo>
                  <a:lnTo>
                    <a:pt x="102" y="4927"/>
                  </a:lnTo>
                  <a:lnTo>
                    <a:pt x="333" y="4391"/>
                  </a:lnTo>
                  <a:lnTo>
                    <a:pt x="600" y="4435"/>
                  </a:lnTo>
                  <a:lnTo>
                    <a:pt x="830" y="4193"/>
                  </a:lnTo>
                  <a:lnTo>
                    <a:pt x="587" y="3818"/>
                  </a:lnTo>
                  <a:lnTo>
                    <a:pt x="833" y="3468"/>
                  </a:lnTo>
                  <a:lnTo>
                    <a:pt x="686" y="3255"/>
                  </a:lnTo>
                  <a:lnTo>
                    <a:pt x="860" y="2778"/>
                  </a:lnTo>
                  <a:lnTo>
                    <a:pt x="1400" y="2590"/>
                  </a:lnTo>
                  <a:lnTo>
                    <a:pt x="1361" y="2197"/>
                  </a:lnTo>
                  <a:lnTo>
                    <a:pt x="1672" y="1900"/>
                  </a:lnTo>
                  <a:lnTo>
                    <a:pt x="1747" y="1475"/>
                  </a:lnTo>
                  <a:lnTo>
                    <a:pt x="2098" y="1394"/>
                  </a:lnTo>
                  <a:lnTo>
                    <a:pt x="2089" y="918"/>
                  </a:lnTo>
                  <a:lnTo>
                    <a:pt x="2368" y="633"/>
                  </a:lnTo>
                  <a:lnTo>
                    <a:pt x="2368" y="633"/>
                  </a:lnTo>
                  <a:lnTo>
                    <a:pt x="2368" y="633"/>
                  </a:lnTo>
                  <a:lnTo>
                    <a:pt x="2646" y="366"/>
                  </a:lnTo>
                  <a:lnTo>
                    <a:pt x="2475" y="0"/>
                  </a:lnTo>
                  <a:lnTo>
                    <a:pt x="2089" y="905"/>
                  </a:lnTo>
                  <a:lnTo>
                    <a:pt x="2140" y="13"/>
                  </a:lnTo>
                  <a:lnTo>
                    <a:pt x="1885" y="654"/>
                  </a:lnTo>
                  <a:lnTo>
                    <a:pt x="2086" y="918"/>
                  </a:lnTo>
                  <a:lnTo>
                    <a:pt x="2089" y="915"/>
                  </a:lnTo>
                  <a:lnTo>
                    <a:pt x="1888" y="654"/>
                  </a:lnTo>
                  <a:lnTo>
                    <a:pt x="2134" y="36"/>
                  </a:lnTo>
                  <a:lnTo>
                    <a:pt x="2083" y="930"/>
                  </a:lnTo>
                  <a:lnTo>
                    <a:pt x="2475" y="10"/>
                  </a:lnTo>
                  <a:lnTo>
                    <a:pt x="2640" y="363"/>
                  </a:lnTo>
                  <a:lnTo>
                    <a:pt x="2365" y="630"/>
                  </a:lnTo>
                  <a:lnTo>
                    <a:pt x="2365" y="630"/>
                  </a:lnTo>
                  <a:lnTo>
                    <a:pt x="2086" y="918"/>
                  </a:lnTo>
                  <a:lnTo>
                    <a:pt x="2095" y="1391"/>
                  </a:lnTo>
                  <a:lnTo>
                    <a:pt x="1744" y="1472"/>
                  </a:lnTo>
                  <a:lnTo>
                    <a:pt x="1669" y="1897"/>
                  </a:lnTo>
                  <a:lnTo>
                    <a:pt x="1355" y="2194"/>
                  </a:lnTo>
                  <a:lnTo>
                    <a:pt x="1394" y="2587"/>
                  </a:lnTo>
                  <a:lnTo>
                    <a:pt x="857" y="2773"/>
                  </a:lnTo>
                  <a:lnTo>
                    <a:pt x="681" y="3255"/>
                  </a:lnTo>
                  <a:lnTo>
                    <a:pt x="827" y="3468"/>
                  </a:lnTo>
                  <a:lnTo>
                    <a:pt x="582" y="3818"/>
                  </a:lnTo>
                  <a:lnTo>
                    <a:pt x="824" y="4193"/>
                  </a:lnTo>
                  <a:lnTo>
                    <a:pt x="600" y="4433"/>
                  </a:lnTo>
                  <a:lnTo>
                    <a:pt x="330" y="4384"/>
                  </a:lnTo>
                  <a:lnTo>
                    <a:pt x="99" y="4927"/>
                  </a:lnTo>
                  <a:lnTo>
                    <a:pt x="159" y="5550"/>
                  </a:lnTo>
                  <a:lnTo>
                    <a:pt x="0" y="5841"/>
                  </a:lnTo>
                  <a:lnTo>
                    <a:pt x="351" y="6303"/>
                  </a:lnTo>
                  <a:lnTo>
                    <a:pt x="366" y="6818"/>
                  </a:lnTo>
                  <a:lnTo>
                    <a:pt x="899" y="7641"/>
                  </a:lnTo>
                  <a:lnTo>
                    <a:pt x="1238" y="7881"/>
                  </a:lnTo>
                  <a:lnTo>
                    <a:pt x="941" y="7923"/>
                  </a:lnTo>
                  <a:lnTo>
                    <a:pt x="902" y="7638"/>
                  </a:lnTo>
                  <a:lnTo>
                    <a:pt x="653" y="7507"/>
                  </a:lnTo>
                  <a:lnTo>
                    <a:pt x="746" y="7396"/>
                  </a:lnTo>
                  <a:lnTo>
                    <a:pt x="324" y="7129"/>
                  </a:lnTo>
                  <a:lnTo>
                    <a:pt x="372" y="6818"/>
                  </a:lnTo>
                  <a:lnTo>
                    <a:pt x="366" y="681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1" name="Freeform 163"/>
            <p:cNvSpPr>
              <a:spLocks noChangeArrowheads="1"/>
            </p:cNvSpPr>
            <p:nvPr/>
          </p:nvSpPr>
          <p:spPr bwMode="auto">
            <a:xfrm>
              <a:off x="6535738" y="1042988"/>
              <a:ext cx="952500" cy="2854324"/>
            </a:xfrm>
            <a:custGeom>
              <a:avLst/>
              <a:gdLst>
                <a:gd name="T0" fmla="*/ 321 w 2647"/>
                <a:gd name="T1" fmla="*/ 7132 h 7927"/>
                <a:gd name="T2" fmla="*/ 648 w 2647"/>
                <a:gd name="T3" fmla="*/ 7507 h 7927"/>
                <a:gd name="T4" fmla="*/ 935 w 2647"/>
                <a:gd name="T5" fmla="*/ 7926 h 7927"/>
                <a:gd name="T6" fmla="*/ 902 w 2647"/>
                <a:gd name="T7" fmla="*/ 7638 h 7927"/>
                <a:gd name="T8" fmla="*/ 354 w 2647"/>
                <a:gd name="T9" fmla="*/ 6299 h 7927"/>
                <a:gd name="T10" fmla="*/ 162 w 2647"/>
                <a:gd name="T11" fmla="*/ 5550 h 7927"/>
                <a:gd name="T12" fmla="*/ 333 w 2647"/>
                <a:gd name="T13" fmla="*/ 4391 h 7927"/>
                <a:gd name="T14" fmla="*/ 830 w 2647"/>
                <a:gd name="T15" fmla="*/ 4193 h 7927"/>
                <a:gd name="T16" fmla="*/ 833 w 2647"/>
                <a:gd name="T17" fmla="*/ 3468 h 7927"/>
                <a:gd name="T18" fmla="*/ 860 w 2647"/>
                <a:gd name="T19" fmla="*/ 2778 h 7927"/>
                <a:gd name="T20" fmla="*/ 1361 w 2647"/>
                <a:gd name="T21" fmla="*/ 2197 h 7927"/>
                <a:gd name="T22" fmla="*/ 1747 w 2647"/>
                <a:gd name="T23" fmla="*/ 1475 h 7927"/>
                <a:gd name="T24" fmla="*/ 2089 w 2647"/>
                <a:gd name="T25" fmla="*/ 918 h 7927"/>
                <a:gd name="T26" fmla="*/ 2368 w 2647"/>
                <a:gd name="T27" fmla="*/ 633 h 7927"/>
                <a:gd name="T28" fmla="*/ 2646 w 2647"/>
                <a:gd name="T29" fmla="*/ 366 h 7927"/>
                <a:gd name="T30" fmla="*/ 2089 w 2647"/>
                <a:gd name="T31" fmla="*/ 905 h 7927"/>
                <a:gd name="T32" fmla="*/ 1885 w 2647"/>
                <a:gd name="T33" fmla="*/ 654 h 7927"/>
                <a:gd name="T34" fmla="*/ 2089 w 2647"/>
                <a:gd name="T35" fmla="*/ 915 h 7927"/>
                <a:gd name="T36" fmla="*/ 2134 w 2647"/>
                <a:gd name="T37" fmla="*/ 36 h 7927"/>
                <a:gd name="T38" fmla="*/ 2475 w 2647"/>
                <a:gd name="T39" fmla="*/ 10 h 7927"/>
                <a:gd name="T40" fmla="*/ 2365 w 2647"/>
                <a:gd name="T41" fmla="*/ 630 h 7927"/>
                <a:gd name="T42" fmla="*/ 2086 w 2647"/>
                <a:gd name="T43" fmla="*/ 918 h 7927"/>
                <a:gd name="T44" fmla="*/ 1744 w 2647"/>
                <a:gd name="T45" fmla="*/ 1472 h 7927"/>
                <a:gd name="T46" fmla="*/ 1355 w 2647"/>
                <a:gd name="T47" fmla="*/ 2194 h 7927"/>
                <a:gd name="T48" fmla="*/ 857 w 2647"/>
                <a:gd name="T49" fmla="*/ 2773 h 7927"/>
                <a:gd name="T50" fmla="*/ 827 w 2647"/>
                <a:gd name="T51" fmla="*/ 3468 h 7927"/>
                <a:gd name="T52" fmla="*/ 824 w 2647"/>
                <a:gd name="T53" fmla="*/ 4193 h 7927"/>
                <a:gd name="T54" fmla="*/ 330 w 2647"/>
                <a:gd name="T55" fmla="*/ 4384 h 7927"/>
                <a:gd name="T56" fmla="*/ 159 w 2647"/>
                <a:gd name="T57" fmla="*/ 5550 h 7927"/>
                <a:gd name="T58" fmla="*/ 351 w 2647"/>
                <a:gd name="T59" fmla="*/ 6303 h 7927"/>
                <a:gd name="T60" fmla="*/ 899 w 2647"/>
                <a:gd name="T61" fmla="*/ 7641 h 7927"/>
                <a:gd name="T62" fmla="*/ 941 w 2647"/>
                <a:gd name="T63" fmla="*/ 7923 h 7927"/>
                <a:gd name="T64" fmla="*/ 653 w 2647"/>
                <a:gd name="T65" fmla="*/ 7507 h 7927"/>
                <a:gd name="T66" fmla="*/ 324 w 2647"/>
                <a:gd name="T67" fmla="*/ 7129 h 7927"/>
                <a:gd name="T68" fmla="*/ 366 w 2647"/>
                <a:gd name="T69" fmla="*/ 6818 h 7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47" h="7927">
                  <a:moveTo>
                    <a:pt x="366" y="6818"/>
                  </a:moveTo>
                  <a:lnTo>
                    <a:pt x="321" y="7132"/>
                  </a:lnTo>
                  <a:lnTo>
                    <a:pt x="740" y="7399"/>
                  </a:lnTo>
                  <a:lnTo>
                    <a:pt x="648" y="7507"/>
                  </a:lnTo>
                  <a:lnTo>
                    <a:pt x="899" y="7641"/>
                  </a:lnTo>
                  <a:lnTo>
                    <a:pt x="935" y="7926"/>
                  </a:lnTo>
                  <a:lnTo>
                    <a:pt x="1247" y="7884"/>
                  </a:lnTo>
                  <a:lnTo>
                    <a:pt x="902" y="7638"/>
                  </a:lnTo>
                  <a:lnTo>
                    <a:pt x="372" y="6818"/>
                  </a:lnTo>
                  <a:lnTo>
                    <a:pt x="354" y="6299"/>
                  </a:lnTo>
                  <a:lnTo>
                    <a:pt x="6" y="5841"/>
                  </a:lnTo>
                  <a:lnTo>
                    <a:pt x="162" y="5550"/>
                  </a:lnTo>
                  <a:lnTo>
                    <a:pt x="102" y="4927"/>
                  </a:lnTo>
                  <a:lnTo>
                    <a:pt x="333" y="4391"/>
                  </a:lnTo>
                  <a:lnTo>
                    <a:pt x="600" y="4435"/>
                  </a:lnTo>
                  <a:lnTo>
                    <a:pt x="830" y="4193"/>
                  </a:lnTo>
                  <a:lnTo>
                    <a:pt x="587" y="3818"/>
                  </a:lnTo>
                  <a:lnTo>
                    <a:pt x="833" y="3468"/>
                  </a:lnTo>
                  <a:lnTo>
                    <a:pt x="686" y="3255"/>
                  </a:lnTo>
                  <a:lnTo>
                    <a:pt x="860" y="2778"/>
                  </a:lnTo>
                  <a:lnTo>
                    <a:pt x="1400" y="2590"/>
                  </a:lnTo>
                  <a:lnTo>
                    <a:pt x="1361" y="2197"/>
                  </a:lnTo>
                  <a:lnTo>
                    <a:pt x="1672" y="1900"/>
                  </a:lnTo>
                  <a:lnTo>
                    <a:pt x="1747" y="1475"/>
                  </a:lnTo>
                  <a:lnTo>
                    <a:pt x="2098" y="1394"/>
                  </a:lnTo>
                  <a:lnTo>
                    <a:pt x="2089" y="918"/>
                  </a:lnTo>
                  <a:lnTo>
                    <a:pt x="2368" y="633"/>
                  </a:lnTo>
                  <a:lnTo>
                    <a:pt x="2368" y="633"/>
                  </a:lnTo>
                  <a:lnTo>
                    <a:pt x="2368" y="633"/>
                  </a:lnTo>
                  <a:lnTo>
                    <a:pt x="2646" y="366"/>
                  </a:lnTo>
                  <a:lnTo>
                    <a:pt x="2475" y="0"/>
                  </a:lnTo>
                  <a:lnTo>
                    <a:pt x="2089" y="905"/>
                  </a:lnTo>
                  <a:lnTo>
                    <a:pt x="2140" y="13"/>
                  </a:lnTo>
                  <a:lnTo>
                    <a:pt x="1885" y="654"/>
                  </a:lnTo>
                  <a:lnTo>
                    <a:pt x="2086" y="918"/>
                  </a:lnTo>
                  <a:lnTo>
                    <a:pt x="2089" y="915"/>
                  </a:lnTo>
                  <a:lnTo>
                    <a:pt x="1888" y="654"/>
                  </a:lnTo>
                  <a:lnTo>
                    <a:pt x="2134" y="36"/>
                  </a:lnTo>
                  <a:lnTo>
                    <a:pt x="2083" y="930"/>
                  </a:lnTo>
                  <a:lnTo>
                    <a:pt x="2475" y="10"/>
                  </a:lnTo>
                  <a:lnTo>
                    <a:pt x="2640" y="363"/>
                  </a:lnTo>
                  <a:lnTo>
                    <a:pt x="2365" y="630"/>
                  </a:lnTo>
                  <a:lnTo>
                    <a:pt x="2365" y="630"/>
                  </a:lnTo>
                  <a:lnTo>
                    <a:pt x="2086" y="918"/>
                  </a:lnTo>
                  <a:lnTo>
                    <a:pt x="2095" y="1391"/>
                  </a:lnTo>
                  <a:lnTo>
                    <a:pt x="1744" y="1472"/>
                  </a:lnTo>
                  <a:lnTo>
                    <a:pt x="1669" y="1897"/>
                  </a:lnTo>
                  <a:lnTo>
                    <a:pt x="1355" y="2194"/>
                  </a:lnTo>
                  <a:lnTo>
                    <a:pt x="1394" y="2587"/>
                  </a:lnTo>
                  <a:lnTo>
                    <a:pt x="857" y="2773"/>
                  </a:lnTo>
                  <a:lnTo>
                    <a:pt x="681" y="3255"/>
                  </a:lnTo>
                  <a:lnTo>
                    <a:pt x="827" y="3468"/>
                  </a:lnTo>
                  <a:lnTo>
                    <a:pt x="582" y="3818"/>
                  </a:lnTo>
                  <a:lnTo>
                    <a:pt x="824" y="4193"/>
                  </a:lnTo>
                  <a:lnTo>
                    <a:pt x="600" y="4433"/>
                  </a:lnTo>
                  <a:lnTo>
                    <a:pt x="330" y="4384"/>
                  </a:lnTo>
                  <a:lnTo>
                    <a:pt x="99" y="4927"/>
                  </a:lnTo>
                  <a:lnTo>
                    <a:pt x="159" y="5550"/>
                  </a:lnTo>
                  <a:lnTo>
                    <a:pt x="0" y="5841"/>
                  </a:lnTo>
                  <a:lnTo>
                    <a:pt x="351" y="6303"/>
                  </a:lnTo>
                  <a:lnTo>
                    <a:pt x="366" y="6818"/>
                  </a:lnTo>
                  <a:lnTo>
                    <a:pt x="899" y="7641"/>
                  </a:lnTo>
                  <a:lnTo>
                    <a:pt x="1238" y="7881"/>
                  </a:lnTo>
                  <a:lnTo>
                    <a:pt x="941" y="7923"/>
                  </a:lnTo>
                  <a:lnTo>
                    <a:pt x="902" y="7638"/>
                  </a:lnTo>
                  <a:lnTo>
                    <a:pt x="653" y="7507"/>
                  </a:lnTo>
                  <a:lnTo>
                    <a:pt x="746" y="7396"/>
                  </a:lnTo>
                  <a:lnTo>
                    <a:pt x="324" y="7129"/>
                  </a:lnTo>
                  <a:lnTo>
                    <a:pt x="372" y="6818"/>
                  </a:lnTo>
                  <a:lnTo>
                    <a:pt x="366" y="6818"/>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2" name="Freeform 164"/>
            <p:cNvSpPr>
              <a:spLocks noChangeArrowheads="1"/>
            </p:cNvSpPr>
            <p:nvPr/>
          </p:nvSpPr>
          <p:spPr bwMode="auto">
            <a:xfrm>
              <a:off x="6813550" y="3884612"/>
              <a:ext cx="60325" cy="12700"/>
            </a:xfrm>
            <a:custGeom>
              <a:avLst/>
              <a:gdLst>
                <a:gd name="T0" fmla="*/ 165 w 166"/>
                <a:gd name="T1" fmla="*/ 30 h 34"/>
                <a:gd name="T2" fmla="*/ 3 w 166"/>
                <a:gd name="T3" fmla="*/ 0 h 34"/>
                <a:gd name="T4" fmla="*/ 0 w 166"/>
                <a:gd name="T5" fmla="*/ 6 h 34"/>
                <a:gd name="T6" fmla="*/ 165 w 166"/>
                <a:gd name="T7" fmla="*/ 33 h 34"/>
                <a:gd name="T8" fmla="*/ 165 w 166"/>
                <a:gd name="T9" fmla="*/ 30 h 34"/>
              </a:gdLst>
              <a:ahLst/>
              <a:cxnLst>
                <a:cxn ang="0">
                  <a:pos x="T0" y="T1"/>
                </a:cxn>
                <a:cxn ang="0">
                  <a:pos x="T2" y="T3"/>
                </a:cxn>
                <a:cxn ang="0">
                  <a:pos x="T4" y="T5"/>
                </a:cxn>
                <a:cxn ang="0">
                  <a:pos x="T6" y="T7"/>
                </a:cxn>
                <a:cxn ang="0">
                  <a:pos x="T8" y="T9"/>
                </a:cxn>
              </a:cxnLst>
              <a:rect l="0" t="0" r="r" b="b"/>
              <a:pathLst>
                <a:path w="166" h="34">
                  <a:moveTo>
                    <a:pt x="165" y="30"/>
                  </a:moveTo>
                  <a:lnTo>
                    <a:pt x="3" y="0"/>
                  </a:lnTo>
                  <a:lnTo>
                    <a:pt x="0" y="6"/>
                  </a:lnTo>
                  <a:lnTo>
                    <a:pt x="165" y="33"/>
                  </a:lnTo>
                  <a:lnTo>
                    <a:pt x="165" y="3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3" name="Freeform 165"/>
            <p:cNvSpPr>
              <a:spLocks noChangeArrowheads="1"/>
            </p:cNvSpPr>
            <p:nvPr/>
          </p:nvSpPr>
          <p:spPr bwMode="auto">
            <a:xfrm>
              <a:off x="6813550" y="3884612"/>
              <a:ext cx="60325" cy="12700"/>
            </a:xfrm>
            <a:custGeom>
              <a:avLst/>
              <a:gdLst>
                <a:gd name="T0" fmla="*/ 165 w 166"/>
                <a:gd name="T1" fmla="*/ 30 h 34"/>
                <a:gd name="T2" fmla="*/ 3 w 166"/>
                <a:gd name="T3" fmla="*/ 0 h 34"/>
                <a:gd name="T4" fmla="*/ 0 w 166"/>
                <a:gd name="T5" fmla="*/ 6 h 34"/>
                <a:gd name="T6" fmla="*/ 165 w 166"/>
                <a:gd name="T7" fmla="*/ 33 h 34"/>
              </a:gdLst>
              <a:ahLst/>
              <a:cxnLst>
                <a:cxn ang="0">
                  <a:pos x="T0" y="T1"/>
                </a:cxn>
                <a:cxn ang="0">
                  <a:pos x="T2" y="T3"/>
                </a:cxn>
                <a:cxn ang="0">
                  <a:pos x="T4" y="T5"/>
                </a:cxn>
                <a:cxn ang="0">
                  <a:pos x="T6" y="T7"/>
                </a:cxn>
              </a:cxnLst>
              <a:rect l="0" t="0" r="r" b="b"/>
              <a:pathLst>
                <a:path w="166" h="34">
                  <a:moveTo>
                    <a:pt x="165" y="30"/>
                  </a:moveTo>
                  <a:lnTo>
                    <a:pt x="3" y="0"/>
                  </a:lnTo>
                  <a:lnTo>
                    <a:pt x="0" y="6"/>
                  </a:lnTo>
                  <a:lnTo>
                    <a:pt x="165" y="33"/>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4" name="Freeform 166"/>
            <p:cNvSpPr>
              <a:spLocks noChangeArrowheads="1"/>
            </p:cNvSpPr>
            <p:nvPr/>
          </p:nvSpPr>
          <p:spPr bwMode="auto">
            <a:xfrm>
              <a:off x="8386764" y="2181225"/>
              <a:ext cx="182562" cy="300038"/>
            </a:xfrm>
            <a:custGeom>
              <a:avLst/>
              <a:gdLst>
                <a:gd name="T0" fmla="*/ 504 w 505"/>
                <a:gd name="T1" fmla="*/ 833 h 834"/>
                <a:gd name="T2" fmla="*/ 384 w 505"/>
                <a:gd name="T3" fmla="*/ 408 h 834"/>
                <a:gd name="T4" fmla="*/ 93 w 505"/>
                <a:gd name="T5" fmla="*/ 267 h 834"/>
                <a:gd name="T6" fmla="*/ 3 w 505"/>
                <a:gd name="T7" fmla="*/ 0 h 834"/>
                <a:gd name="T8" fmla="*/ 0 w 505"/>
                <a:gd name="T9" fmla="*/ 3 h 834"/>
                <a:gd name="T10" fmla="*/ 90 w 505"/>
                <a:gd name="T11" fmla="*/ 270 h 834"/>
                <a:gd name="T12" fmla="*/ 381 w 505"/>
                <a:gd name="T13" fmla="*/ 411 h 834"/>
                <a:gd name="T14" fmla="*/ 498 w 505"/>
                <a:gd name="T15" fmla="*/ 833 h 834"/>
                <a:gd name="T16" fmla="*/ 504 w 505"/>
                <a:gd name="T17" fmla="*/ 833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5" h="834">
                  <a:moveTo>
                    <a:pt x="504" y="833"/>
                  </a:moveTo>
                  <a:lnTo>
                    <a:pt x="384" y="408"/>
                  </a:lnTo>
                  <a:lnTo>
                    <a:pt x="93" y="267"/>
                  </a:lnTo>
                  <a:lnTo>
                    <a:pt x="3" y="0"/>
                  </a:lnTo>
                  <a:lnTo>
                    <a:pt x="0" y="3"/>
                  </a:lnTo>
                  <a:lnTo>
                    <a:pt x="90" y="270"/>
                  </a:lnTo>
                  <a:lnTo>
                    <a:pt x="381" y="411"/>
                  </a:lnTo>
                  <a:lnTo>
                    <a:pt x="498" y="833"/>
                  </a:lnTo>
                  <a:lnTo>
                    <a:pt x="504" y="83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5" name="Freeform 167"/>
            <p:cNvSpPr>
              <a:spLocks noChangeArrowheads="1"/>
            </p:cNvSpPr>
            <p:nvPr/>
          </p:nvSpPr>
          <p:spPr bwMode="auto">
            <a:xfrm>
              <a:off x="8326438" y="2278063"/>
              <a:ext cx="93662" cy="157162"/>
            </a:xfrm>
            <a:custGeom>
              <a:avLst/>
              <a:gdLst>
                <a:gd name="T0" fmla="*/ 258 w 262"/>
                <a:gd name="T1" fmla="*/ 0 h 435"/>
                <a:gd name="T2" fmla="*/ 0 w 262"/>
                <a:gd name="T3" fmla="*/ 431 h 435"/>
                <a:gd name="T4" fmla="*/ 4 w 262"/>
                <a:gd name="T5" fmla="*/ 434 h 435"/>
                <a:gd name="T6" fmla="*/ 261 w 262"/>
                <a:gd name="T7" fmla="*/ 3 h 435"/>
                <a:gd name="T8" fmla="*/ 258 w 262"/>
                <a:gd name="T9" fmla="*/ 0 h 435"/>
              </a:gdLst>
              <a:ahLst/>
              <a:cxnLst>
                <a:cxn ang="0">
                  <a:pos x="T0" y="T1"/>
                </a:cxn>
                <a:cxn ang="0">
                  <a:pos x="T2" y="T3"/>
                </a:cxn>
                <a:cxn ang="0">
                  <a:pos x="T4" y="T5"/>
                </a:cxn>
                <a:cxn ang="0">
                  <a:pos x="T6" y="T7"/>
                </a:cxn>
                <a:cxn ang="0">
                  <a:pos x="T8" y="T9"/>
                </a:cxn>
              </a:cxnLst>
              <a:rect l="0" t="0" r="r" b="b"/>
              <a:pathLst>
                <a:path w="262" h="435">
                  <a:moveTo>
                    <a:pt x="258" y="0"/>
                  </a:moveTo>
                  <a:lnTo>
                    <a:pt x="0" y="431"/>
                  </a:lnTo>
                  <a:lnTo>
                    <a:pt x="4" y="434"/>
                  </a:lnTo>
                  <a:lnTo>
                    <a:pt x="261" y="3"/>
                  </a:lnTo>
                  <a:lnTo>
                    <a:pt x="258"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6" name="Freeform 168"/>
            <p:cNvSpPr>
              <a:spLocks noChangeArrowheads="1"/>
            </p:cNvSpPr>
            <p:nvPr/>
          </p:nvSpPr>
          <p:spPr bwMode="auto">
            <a:xfrm>
              <a:off x="8326438" y="2278063"/>
              <a:ext cx="93662" cy="157162"/>
            </a:xfrm>
            <a:custGeom>
              <a:avLst/>
              <a:gdLst>
                <a:gd name="T0" fmla="*/ 258 w 262"/>
                <a:gd name="T1" fmla="*/ 0 h 435"/>
                <a:gd name="T2" fmla="*/ 0 w 262"/>
                <a:gd name="T3" fmla="*/ 431 h 435"/>
                <a:gd name="T4" fmla="*/ 4 w 262"/>
                <a:gd name="T5" fmla="*/ 434 h 435"/>
                <a:gd name="T6" fmla="*/ 261 w 262"/>
                <a:gd name="T7" fmla="*/ 3 h 435"/>
              </a:gdLst>
              <a:ahLst/>
              <a:cxnLst>
                <a:cxn ang="0">
                  <a:pos x="T0" y="T1"/>
                </a:cxn>
                <a:cxn ang="0">
                  <a:pos x="T2" y="T3"/>
                </a:cxn>
                <a:cxn ang="0">
                  <a:pos x="T4" y="T5"/>
                </a:cxn>
                <a:cxn ang="0">
                  <a:pos x="T6" y="T7"/>
                </a:cxn>
              </a:cxnLst>
              <a:rect l="0" t="0" r="r" b="b"/>
              <a:pathLst>
                <a:path w="262" h="435">
                  <a:moveTo>
                    <a:pt x="258" y="0"/>
                  </a:moveTo>
                  <a:lnTo>
                    <a:pt x="0" y="431"/>
                  </a:lnTo>
                  <a:lnTo>
                    <a:pt x="4" y="434"/>
                  </a:lnTo>
                  <a:lnTo>
                    <a:pt x="261" y="3"/>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7" name="Freeform 169"/>
            <p:cNvSpPr>
              <a:spLocks noChangeArrowheads="1"/>
            </p:cNvSpPr>
            <p:nvPr/>
          </p:nvSpPr>
          <p:spPr bwMode="auto">
            <a:xfrm>
              <a:off x="6208712" y="1084262"/>
              <a:ext cx="998537" cy="2560636"/>
            </a:xfrm>
            <a:custGeom>
              <a:avLst/>
              <a:gdLst>
                <a:gd name="T0" fmla="*/ 2514 w 2773"/>
                <a:gd name="T1" fmla="*/ 74 h 7115"/>
                <a:gd name="T2" fmla="*/ 1975 w 2773"/>
                <a:gd name="T3" fmla="*/ 176 h 7115"/>
                <a:gd name="T4" fmla="*/ 1807 w 2773"/>
                <a:gd name="T5" fmla="*/ 635 h 7115"/>
                <a:gd name="T6" fmla="*/ 1561 w 2773"/>
                <a:gd name="T7" fmla="*/ 961 h 7115"/>
                <a:gd name="T8" fmla="*/ 2394 w 2773"/>
                <a:gd name="T9" fmla="*/ 1252 h 7115"/>
                <a:gd name="T10" fmla="*/ 2341 w 2773"/>
                <a:gd name="T11" fmla="*/ 692 h 7115"/>
                <a:gd name="T12" fmla="*/ 1672 w 2773"/>
                <a:gd name="T13" fmla="*/ 326 h 7115"/>
                <a:gd name="T14" fmla="*/ 1564 w 2773"/>
                <a:gd name="T15" fmla="*/ 961 h 7115"/>
                <a:gd name="T16" fmla="*/ 1256 w 2773"/>
                <a:gd name="T17" fmla="*/ 1450 h 7115"/>
                <a:gd name="T18" fmla="*/ 860 w 2773"/>
                <a:gd name="T19" fmla="*/ 2226 h 7115"/>
                <a:gd name="T20" fmla="*/ 456 w 2773"/>
                <a:gd name="T21" fmla="*/ 2786 h 7115"/>
                <a:gd name="T22" fmla="*/ 246 w 2773"/>
                <a:gd name="T23" fmla="*/ 3284 h 7115"/>
                <a:gd name="T24" fmla="*/ 132 w 2773"/>
                <a:gd name="T25" fmla="*/ 4471 h 7115"/>
                <a:gd name="T26" fmla="*/ 0 w 2773"/>
                <a:gd name="T27" fmla="*/ 5396 h 7115"/>
                <a:gd name="T28" fmla="*/ 258 w 2773"/>
                <a:gd name="T29" fmla="*/ 6388 h 7115"/>
                <a:gd name="T30" fmla="*/ 590 w 2773"/>
                <a:gd name="T31" fmla="*/ 7060 h 7115"/>
                <a:gd name="T32" fmla="*/ 1043 w 2773"/>
                <a:gd name="T33" fmla="*/ 6808 h 7115"/>
                <a:gd name="T34" fmla="*/ 756 w 2773"/>
                <a:gd name="T35" fmla="*/ 6808 h 7115"/>
                <a:gd name="T36" fmla="*/ 351 w 2773"/>
                <a:gd name="T37" fmla="*/ 6227 h 7115"/>
                <a:gd name="T38" fmla="*/ 342 w 2773"/>
                <a:gd name="T39" fmla="*/ 5225 h 7115"/>
                <a:gd name="T40" fmla="*/ 453 w 2773"/>
                <a:gd name="T41" fmla="*/ 4593 h 7115"/>
                <a:gd name="T42" fmla="*/ 887 w 2773"/>
                <a:gd name="T43" fmla="*/ 3679 h 7115"/>
                <a:gd name="T44" fmla="*/ 1211 w 2773"/>
                <a:gd name="T45" fmla="*/ 2697 h 7115"/>
                <a:gd name="T46" fmla="*/ 1858 w 2773"/>
                <a:gd name="T47" fmla="*/ 1627 h 7115"/>
                <a:gd name="T48" fmla="*/ 1951 w 2773"/>
                <a:gd name="T49" fmla="*/ 1096 h 7115"/>
                <a:gd name="T50" fmla="*/ 2047 w 2773"/>
                <a:gd name="T51" fmla="*/ 536 h 7115"/>
                <a:gd name="T52" fmla="*/ 2332 w 2773"/>
                <a:gd name="T53" fmla="*/ 689 h 7115"/>
                <a:gd name="T54" fmla="*/ 2374 w 2773"/>
                <a:gd name="T55" fmla="*/ 113 h 7115"/>
                <a:gd name="T56" fmla="*/ 2143 w 2773"/>
                <a:gd name="T57" fmla="*/ 692 h 7115"/>
                <a:gd name="T58" fmla="*/ 2047 w 2773"/>
                <a:gd name="T59" fmla="*/ 1237 h 7115"/>
                <a:gd name="T60" fmla="*/ 1439 w 2773"/>
                <a:gd name="T61" fmla="*/ 1815 h 7115"/>
                <a:gd name="T62" fmla="*/ 815 w 2773"/>
                <a:gd name="T63" fmla="*/ 3095 h 7115"/>
                <a:gd name="T64" fmla="*/ 537 w 2773"/>
                <a:gd name="T65" fmla="*/ 4084 h 7115"/>
                <a:gd name="T66" fmla="*/ 612 w 2773"/>
                <a:gd name="T67" fmla="*/ 4884 h 7115"/>
                <a:gd name="T68" fmla="*/ 471 w 2773"/>
                <a:gd name="T69" fmla="*/ 5864 h 7115"/>
                <a:gd name="T70" fmla="*/ 720 w 2773"/>
                <a:gd name="T71" fmla="*/ 6469 h 7115"/>
                <a:gd name="T72" fmla="*/ 899 w 2773"/>
                <a:gd name="T73" fmla="*/ 7114 h 7115"/>
                <a:gd name="T74" fmla="*/ 753 w 2773"/>
                <a:gd name="T75" fmla="*/ 6805 h 7115"/>
                <a:gd name="T76" fmla="*/ 396 w 2773"/>
                <a:gd name="T77" fmla="*/ 6763 h 7115"/>
                <a:gd name="T78" fmla="*/ 75 w 2773"/>
                <a:gd name="T79" fmla="*/ 6056 h 7115"/>
                <a:gd name="T80" fmla="*/ 291 w 2773"/>
                <a:gd name="T81" fmla="*/ 4902 h 7115"/>
                <a:gd name="T82" fmla="*/ 399 w 2773"/>
                <a:gd name="T83" fmla="*/ 3754 h 7115"/>
                <a:gd name="T84" fmla="*/ 570 w 2773"/>
                <a:gd name="T85" fmla="*/ 3035 h 7115"/>
                <a:gd name="T86" fmla="*/ 917 w 2773"/>
                <a:gd name="T87" fmla="*/ 2448 h 7115"/>
                <a:gd name="T88" fmla="*/ 1313 w 2773"/>
                <a:gd name="T89" fmla="*/ 1675 h 7115"/>
                <a:gd name="T90" fmla="*/ 1618 w 2773"/>
                <a:gd name="T91" fmla="*/ 1180 h 7115"/>
                <a:gd name="T92" fmla="*/ 1816 w 2773"/>
                <a:gd name="T93" fmla="*/ 635 h 7115"/>
                <a:gd name="T94" fmla="*/ 2044 w 2773"/>
                <a:gd name="T95" fmla="*/ 536 h 7115"/>
                <a:gd name="T96" fmla="*/ 2143 w 2773"/>
                <a:gd name="T97" fmla="*/ 689 h 7115"/>
                <a:gd name="T98" fmla="*/ 1948 w 2773"/>
                <a:gd name="T99" fmla="*/ 1096 h 7115"/>
                <a:gd name="T100" fmla="*/ 1948 w 2773"/>
                <a:gd name="T101" fmla="*/ 1096 h 7115"/>
                <a:gd name="T102" fmla="*/ 2152 w 2773"/>
                <a:gd name="T103" fmla="*/ 692 h 7115"/>
                <a:gd name="T104" fmla="*/ 2047 w 2773"/>
                <a:gd name="T105" fmla="*/ 536 h 7115"/>
                <a:gd name="T106" fmla="*/ 2371 w 2773"/>
                <a:gd name="T107" fmla="*/ 122 h 7115"/>
                <a:gd name="T108" fmla="*/ 2772 w 2773"/>
                <a:gd name="T109" fmla="*/ 5 h 7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73" h="7115">
                  <a:moveTo>
                    <a:pt x="2772" y="0"/>
                  </a:moveTo>
                  <a:lnTo>
                    <a:pt x="2514" y="74"/>
                  </a:lnTo>
                  <a:lnTo>
                    <a:pt x="2371" y="116"/>
                  </a:lnTo>
                  <a:lnTo>
                    <a:pt x="1975" y="176"/>
                  </a:lnTo>
                  <a:lnTo>
                    <a:pt x="2044" y="533"/>
                  </a:lnTo>
                  <a:lnTo>
                    <a:pt x="1807" y="635"/>
                  </a:lnTo>
                  <a:lnTo>
                    <a:pt x="2137" y="692"/>
                  </a:lnTo>
                  <a:lnTo>
                    <a:pt x="1561" y="961"/>
                  </a:lnTo>
                  <a:lnTo>
                    <a:pt x="1948" y="1099"/>
                  </a:lnTo>
                  <a:lnTo>
                    <a:pt x="2394" y="1252"/>
                  </a:lnTo>
                  <a:lnTo>
                    <a:pt x="2149" y="695"/>
                  </a:lnTo>
                  <a:lnTo>
                    <a:pt x="2341" y="692"/>
                  </a:lnTo>
                  <a:lnTo>
                    <a:pt x="2047" y="533"/>
                  </a:lnTo>
                  <a:lnTo>
                    <a:pt x="1672" y="326"/>
                  </a:lnTo>
                  <a:lnTo>
                    <a:pt x="1810" y="635"/>
                  </a:lnTo>
                  <a:lnTo>
                    <a:pt x="1564" y="961"/>
                  </a:lnTo>
                  <a:lnTo>
                    <a:pt x="1612" y="1180"/>
                  </a:lnTo>
                  <a:lnTo>
                    <a:pt x="1256" y="1450"/>
                  </a:lnTo>
                  <a:lnTo>
                    <a:pt x="1310" y="1675"/>
                  </a:lnTo>
                  <a:lnTo>
                    <a:pt x="860" y="2226"/>
                  </a:lnTo>
                  <a:lnTo>
                    <a:pt x="914" y="2445"/>
                  </a:lnTo>
                  <a:lnTo>
                    <a:pt x="456" y="2786"/>
                  </a:lnTo>
                  <a:lnTo>
                    <a:pt x="567" y="3035"/>
                  </a:lnTo>
                  <a:lnTo>
                    <a:pt x="246" y="3284"/>
                  </a:lnTo>
                  <a:lnTo>
                    <a:pt x="396" y="3754"/>
                  </a:lnTo>
                  <a:lnTo>
                    <a:pt x="132" y="4471"/>
                  </a:lnTo>
                  <a:lnTo>
                    <a:pt x="288" y="4902"/>
                  </a:lnTo>
                  <a:lnTo>
                    <a:pt x="0" y="5396"/>
                  </a:lnTo>
                  <a:lnTo>
                    <a:pt x="69" y="6059"/>
                  </a:lnTo>
                  <a:lnTo>
                    <a:pt x="258" y="6388"/>
                  </a:lnTo>
                  <a:lnTo>
                    <a:pt x="393" y="6763"/>
                  </a:lnTo>
                  <a:lnTo>
                    <a:pt x="590" y="7060"/>
                  </a:lnTo>
                  <a:lnTo>
                    <a:pt x="756" y="6811"/>
                  </a:lnTo>
                  <a:lnTo>
                    <a:pt x="1043" y="6808"/>
                  </a:lnTo>
                  <a:lnTo>
                    <a:pt x="899" y="7104"/>
                  </a:lnTo>
                  <a:lnTo>
                    <a:pt x="756" y="6808"/>
                  </a:lnTo>
                  <a:lnTo>
                    <a:pt x="723" y="6469"/>
                  </a:lnTo>
                  <a:lnTo>
                    <a:pt x="351" y="6227"/>
                  </a:lnTo>
                  <a:lnTo>
                    <a:pt x="477" y="5864"/>
                  </a:lnTo>
                  <a:lnTo>
                    <a:pt x="342" y="5225"/>
                  </a:lnTo>
                  <a:lnTo>
                    <a:pt x="615" y="4884"/>
                  </a:lnTo>
                  <a:lnTo>
                    <a:pt x="453" y="4593"/>
                  </a:lnTo>
                  <a:lnTo>
                    <a:pt x="540" y="4084"/>
                  </a:lnTo>
                  <a:lnTo>
                    <a:pt x="887" y="3679"/>
                  </a:lnTo>
                  <a:lnTo>
                    <a:pt x="821" y="3098"/>
                  </a:lnTo>
                  <a:lnTo>
                    <a:pt x="1211" y="2697"/>
                  </a:lnTo>
                  <a:lnTo>
                    <a:pt x="1441" y="1818"/>
                  </a:lnTo>
                  <a:lnTo>
                    <a:pt x="1858" y="1627"/>
                  </a:lnTo>
                  <a:lnTo>
                    <a:pt x="2053" y="1237"/>
                  </a:lnTo>
                  <a:lnTo>
                    <a:pt x="1951" y="1096"/>
                  </a:lnTo>
                  <a:lnTo>
                    <a:pt x="2146" y="692"/>
                  </a:lnTo>
                  <a:lnTo>
                    <a:pt x="2047" y="536"/>
                  </a:lnTo>
                  <a:lnTo>
                    <a:pt x="2368" y="125"/>
                  </a:lnTo>
                  <a:lnTo>
                    <a:pt x="2332" y="689"/>
                  </a:lnTo>
                  <a:lnTo>
                    <a:pt x="2335" y="689"/>
                  </a:lnTo>
                  <a:lnTo>
                    <a:pt x="2374" y="113"/>
                  </a:lnTo>
                  <a:lnTo>
                    <a:pt x="2044" y="536"/>
                  </a:lnTo>
                  <a:lnTo>
                    <a:pt x="2143" y="692"/>
                  </a:lnTo>
                  <a:lnTo>
                    <a:pt x="1945" y="1096"/>
                  </a:lnTo>
                  <a:lnTo>
                    <a:pt x="2047" y="1237"/>
                  </a:lnTo>
                  <a:lnTo>
                    <a:pt x="1855" y="1624"/>
                  </a:lnTo>
                  <a:lnTo>
                    <a:pt x="1439" y="1815"/>
                  </a:lnTo>
                  <a:lnTo>
                    <a:pt x="1208" y="2693"/>
                  </a:lnTo>
                  <a:lnTo>
                    <a:pt x="815" y="3095"/>
                  </a:lnTo>
                  <a:lnTo>
                    <a:pt x="884" y="3676"/>
                  </a:lnTo>
                  <a:lnTo>
                    <a:pt x="537" y="4084"/>
                  </a:lnTo>
                  <a:lnTo>
                    <a:pt x="447" y="4596"/>
                  </a:lnTo>
                  <a:lnTo>
                    <a:pt x="612" y="4884"/>
                  </a:lnTo>
                  <a:lnTo>
                    <a:pt x="336" y="5225"/>
                  </a:lnTo>
                  <a:lnTo>
                    <a:pt x="471" y="5864"/>
                  </a:lnTo>
                  <a:lnTo>
                    <a:pt x="345" y="6229"/>
                  </a:lnTo>
                  <a:lnTo>
                    <a:pt x="720" y="6469"/>
                  </a:lnTo>
                  <a:lnTo>
                    <a:pt x="753" y="6808"/>
                  </a:lnTo>
                  <a:lnTo>
                    <a:pt x="899" y="7114"/>
                  </a:lnTo>
                  <a:lnTo>
                    <a:pt x="1049" y="6805"/>
                  </a:lnTo>
                  <a:lnTo>
                    <a:pt x="753" y="6805"/>
                  </a:lnTo>
                  <a:lnTo>
                    <a:pt x="590" y="7053"/>
                  </a:lnTo>
                  <a:lnTo>
                    <a:pt x="396" y="6763"/>
                  </a:lnTo>
                  <a:lnTo>
                    <a:pt x="261" y="6388"/>
                  </a:lnTo>
                  <a:lnTo>
                    <a:pt x="75" y="6056"/>
                  </a:lnTo>
                  <a:lnTo>
                    <a:pt x="6" y="5396"/>
                  </a:lnTo>
                  <a:lnTo>
                    <a:pt x="291" y="4902"/>
                  </a:lnTo>
                  <a:lnTo>
                    <a:pt x="135" y="4471"/>
                  </a:lnTo>
                  <a:lnTo>
                    <a:pt x="399" y="3754"/>
                  </a:lnTo>
                  <a:lnTo>
                    <a:pt x="252" y="3284"/>
                  </a:lnTo>
                  <a:lnTo>
                    <a:pt x="570" y="3035"/>
                  </a:lnTo>
                  <a:lnTo>
                    <a:pt x="462" y="2786"/>
                  </a:lnTo>
                  <a:lnTo>
                    <a:pt x="917" y="2448"/>
                  </a:lnTo>
                  <a:lnTo>
                    <a:pt x="863" y="2226"/>
                  </a:lnTo>
                  <a:lnTo>
                    <a:pt x="1313" y="1675"/>
                  </a:lnTo>
                  <a:lnTo>
                    <a:pt x="1259" y="1450"/>
                  </a:lnTo>
                  <a:lnTo>
                    <a:pt x="1618" y="1180"/>
                  </a:lnTo>
                  <a:lnTo>
                    <a:pt x="1568" y="961"/>
                  </a:lnTo>
                  <a:lnTo>
                    <a:pt x="1816" y="635"/>
                  </a:lnTo>
                  <a:lnTo>
                    <a:pt x="1681" y="335"/>
                  </a:lnTo>
                  <a:lnTo>
                    <a:pt x="2044" y="536"/>
                  </a:lnTo>
                  <a:lnTo>
                    <a:pt x="2326" y="689"/>
                  </a:lnTo>
                  <a:lnTo>
                    <a:pt x="2143" y="689"/>
                  </a:lnTo>
                  <a:lnTo>
                    <a:pt x="2386" y="1246"/>
                  </a:lnTo>
                  <a:lnTo>
                    <a:pt x="1948" y="1096"/>
                  </a:lnTo>
                  <a:lnTo>
                    <a:pt x="1948" y="1096"/>
                  </a:lnTo>
                  <a:lnTo>
                    <a:pt x="1948" y="1096"/>
                  </a:lnTo>
                  <a:lnTo>
                    <a:pt x="1571" y="961"/>
                  </a:lnTo>
                  <a:lnTo>
                    <a:pt x="2152" y="692"/>
                  </a:lnTo>
                  <a:lnTo>
                    <a:pt x="1822" y="635"/>
                  </a:lnTo>
                  <a:lnTo>
                    <a:pt x="2047" y="536"/>
                  </a:lnTo>
                  <a:lnTo>
                    <a:pt x="1978" y="182"/>
                  </a:lnTo>
                  <a:lnTo>
                    <a:pt x="2371" y="122"/>
                  </a:lnTo>
                  <a:lnTo>
                    <a:pt x="2514" y="80"/>
                  </a:lnTo>
                  <a:lnTo>
                    <a:pt x="2772" y="5"/>
                  </a:lnTo>
                  <a:lnTo>
                    <a:pt x="2772"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8" name="Freeform 170"/>
            <p:cNvSpPr>
              <a:spLocks noChangeArrowheads="1"/>
            </p:cNvSpPr>
            <p:nvPr/>
          </p:nvSpPr>
          <p:spPr bwMode="auto">
            <a:xfrm>
              <a:off x="6629400" y="1146174"/>
              <a:ext cx="292100" cy="69850"/>
            </a:xfrm>
            <a:custGeom>
              <a:avLst/>
              <a:gdLst>
                <a:gd name="T0" fmla="*/ 806 w 813"/>
                <a:gd name="T1" fmla="*/ 6 h 193"/>
                <a:gd name="T2" fmla="*/ 806 w 813"/>
                <a:gd name="T3" fmla="*/ 3 h 193"/>
                <a:gd name="T4" fmla="*/ 506 w 813"/>
                <a:gd name="T5" fmla="*/ 156 h 193"/>
                <a:gd name="T6" fmla="*/ 18 w 813"/>
                <a:gd name="T7" fmla="*/ 189 h 193"/>
                <a:gd name="T8" fmla="*/ 18 w 813"/>
                <a:gd name="T9" fmla="*/ 189 h 193"/>
                <a:gd name="T10" fmla="*/ 18 w 813"/>
                <a:gd name="T11" fmla="*/ 192 h 193"/>
                <a:gd name="T12" fmla="*/ 18 w 813"/>
                <a:gd name="T13" fmla="*/ 192 h 193"/>
                <a:gd name="T14" fmla="*/ 42 w 813"/>
                <a:gd name="T15" fmla="*/ 183 h 193"/>
                <a:gd name="T16" fmla="*/ 42 w 813"/>
                <a:gd name="T17" fmla="*/ 183 h 193"/>
                <a:gd name="T18" fmla="*/ 183 w 813"/>
                <a:gd name="T19" fmla="*/ 141 h 193"/>
                <a:gd name="T20" fmla="*/ 392 w 813"/>
                <a:gd name="T21" fmla="*/ 81 h 193"/>
                <a:gd name="T22" fmla="*/ 392 w 813"/>
                <a:gd name="T23" fmla="*/ 81 h 193"/>
                <a:gd name="T24" fmla="*/ 506 w 813"/>
                <a:gd name="T25" fmla="*/ 51 h 193"/>
                <a:gd name="T26" fmla="*/ 611 w 813"/>
                <a:gd name="T27" fmla="*/ 27 h 193"/>
                <a:gd name="T28" fmla="*/ 704 w 813"/>
                <a:gd name="T29" fmla="*/ 12 h 193"/>
                <a:gd name="T30" fmla="*/ 743 w 813"/>
                <a:gd name="T31" fmla="*/ 6 h 193"/>
                <a:gd name="T32" fmla="*/ 776 w 813"/>
                <a:gd name="T33" fmla="*/ 6 h 193"/>
                <a:gd name="T34" fmla="*/ 776 w 813"/>
                <a:gd name="T35" fmla="*/ 6 h 193"/>
                <a:gd name="T36" fmla="*/ 806 w 813"/>
                <a:gd name="T37" fmla="*/ 9 h 193"/>
                <a:gd name="T38" fmla="*/ 806 w 813"/>
                <a:gd name="T39" fmla="*/ 6 h 193"/>
                <a:gd name="T40" fmla="*/ 806 w 813"/>
                <a:gd name="T41" fmla="*/ 3 h 193"/>
                <a:gd name="T42" fmla="*/ 806 w 813"/>
                <a:gd name="T43" fmla="*/ 6 h 193"/>
                <a:gd name="T44" fmla="*/ 809 w 813"/>
                <a:gd name="T45" fmla="*/ 3 h 193"/>
                <a:gd name="T46" fmla="*/ 809 w 813"/>
                <a:gd name="T47" fmla="*/ 3 h 193"/>
                <a:gd name="T48" fmla="*/ 794 w 813"/>
                <a:gd name="T49" fmla="*/ 3 h 193"/>
                <a:gd name="T50" fmla="*/ 776 w 813"/>
                <a:gd name="T51" fmla="*/ 0 h 193"/>
                <a:gd name="T52" fmla="*/ 776 w 813"/>
                <a:gd name="T53" fmla="*/ 0 h 193"/>
                <a:gd name="T54" fmla="*/ 737 w 813"/>
                <a:gd name="T55" fmla="*/ 3 h 193"/>
                <a:gd name="T56" fmla="*/ 692 w 813"/>
                <a:gd name="T57" fmla="*/ 9 h 193"/>
                <a:gd name="T58" fmla="*/ 638 w 813"/>
                <a:gd name="T59" fmla="*/ 18 h 193"/>
                <a:gd name="T60" fmla="*/ 581 w 813"/>
                <a:gd name="T61" fmla="*/ 30 h 193"/>
                <a:gd name="T62" fmla="*/ 456 w 813"/>
                <a:gd name="T63" fmla="*/ 60 h 193"/>
                <a:gd name="T64" fmla="*/ 330 w 813"/>
                <a:gd name="T65" fmla="*/ 93 h 193"/>
                <a:gd name="T66" fmla="*/ 330 w 813"/>
                <a:gd name="T67" fmla="*/ 93 h 193"/>
                <a:gd name="T68" fmla="*/ 111 w 813"/>
                <a:gd name="T69" fmla="*/ 159 h 193"/>
                <a:gd name="T70" fmla="*/ 18 w 813"/>
                <a:gd name="T71" fmla="*/ 189 h 193"/>
                <a:gd name="T72" fmla="*/ 0 w 813"/>
                <a:gd name="T73" fmla="*/ 192 h 193"/>
                <a:gd name="T74" fmla="*/ 506 w 813"/>
                <a:gd name="T75" fmla="*/ 159 h 193"/>
                <a:gd name="T76" fmla="*/ 812 w 813"/>
                <a:gd name="T77" fmla="*/ 6 h 193"/>
                <a:gd name="T78" fmla="*/ 809 w 813"/>
                <a:gd name="T79" fmla="*/ 3 h 193"/>
                <a:gd name="T80" fmla="*/ 806 w 813"/>
                <a:gd name="T81" fmla="*/ 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3" h="193">
                  <a:moveTo>
                    <a:pt x="806" y="6"/>
                  </a:moveTo>
                  <a:lnTo>
                    <a:pt x="806" y="3"/>
                  </a:lnTo>
                  <a:lnTo>
                    <a:pt x="506" y="156"/>
                  </a:lnTo>
                  <a:lnTo>
                    <a:pt x="18" y="189"/>
                  </a:lnTo>
                  <a:lnTo>
                    <a:pt x="18" y="189"/>
                  </a:lnTo>
                  <a:lnTo>
                    <a:pt x="18" y="192"/>
                  </a:lnTo>
                  <a:lnTo>
                    <a:pt x="18" y="192"/>
                  </a:lnTo>
                  <a:lnTo>
                    <a:pt x="42" y="183"/>
                  </a:lnTo>
                  <a:lnTo>
                    <a:pt x="42" y="183"/>
                  </a:lnTo>
                  <a:lnTo>
                    <a:pt x="183" y="141"/>
                  </a:lnTo>
                  <a:lnTo>
                    <a:pt x="392" y="81"/>
                  </a:lnTo>
                  <a:lnTo>
                    <a:pt x="392" y="81"/>
                  </a:lnTo>
                  <a:lnTo>
                    <a:pt x="506" y="51"/>
                  </a:lnTo>
                  <a:lnTo>
                    <a:pt x="611" y="27"/>
                  </a:lnTo>
                  <a:lnTo>
                    <a:pt x="704" y="12"/>
                  </a:lnTo>
                  <a:lnTo>
                    <a:pt x="743" y="6"/>
                  </a:lnTo>
                  <a:lnTo>
                    <a:pt x="776" y="6"/>
                  </a:lnTo>
                  <a:lnTo>
                    <a:pt x="776" y="6"/>
                  </a:lnTo>
                  <a:lnTo>
                    <a:pt x="806" y="9"/>
                  </a:lnTo>
                  <a:lnTo>
                    <a:pt x="806" y="6"/>
                  </a:lnTo>
                  <a:lnTo>
                    <a:pt x="806" y="3"/>
                  </a:lnTo>
                  <a:lnTo>
                    <a:pt x="806" y="6"/>
                  </a:lnTo>
                  <a:lnTo>
                    <a:pt x="809" y="3"/>
                  </a:lnTo>
                  <a:lnTo>
                    <a:pt x="809" y="3"/>
                  </a:lnTo>
                  <a:lnTo>
                    <a:pt x="794" y="3"/>
                  </a:lnTo>
                  <a:lnTo>
                    <a:pt x="776" y="0"/>
                  </a:lnTo>
                  <a:lnTo>
                    <a:pt x="776" y="0"/>
                  </a:lnTo>
                  <a:lnTo>
                    <a:pt x="737" y="3"/>
                  </a:lnTo>
                  <a:lnTo>
                    <a:pt x="692" y="9"/>
                  </a:lnTo>
                  <a:lnTo>
                    <a:pt x="638" y="18"/>
                  </a:lnTo>
                  <a:lnTo>
                    <a:pt x="581" y="30"/>
                  </a:lnTo>
                  <a:lnTo>
                    <a:pt x="456" y="60"/>
                  </a:lnTo>
                  <a:lnTo>
                    <a:pt x="330" y="93"/>
                  </a:lnTo>
                  <a:lnTo>
                    <a:pt x="330" y="93"/>
                  </a:lnTo>
                  <a:lnTo>
                    <a:pt x="111" y="159"/>
                  </a:lnTo>
                  <a:lnTo>
                    <a:pt x="18" y="189"/>
                  </a:lnTo>
                  <a:lnTo>
                    <a:pt x="0" y="192"/>
                  </a:lnTo>
                  <a:lnTo>
                    <a:pt x="506" y="159"/>
                  </a:lnTo>
                  <a:lnTo>
                    <a:pt x="812" y="6"/>
                  </a:lnTo>
                  <a:lnTo>
                    <a:pt x="809" y="3"/>
                  </a:lnTo>
                  <a:lnTo>
                    <a:pt x="806" y="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9" name="Freeform 171"/>
            <p:cNvSpPr>
              <a:spLocks noChangeArrowheads="1"/>
            </p:cNvSpPr>
            <p:nvPr/>
          </p:nvSpPr>
          <p:spPr bwMode="auto">
            <a:xfrm>
              <a:off x="5913437" y="1214438"/>
              <a:ext cx="722312" cy="1949450"/>
            </a:xfrm>
            <a:custGeom>
              <a:avLst/>
              <a:gdLst>
                <a:gd name="T0" fmla="*/ 2005 w 2006"/>
                <a:gd name="T1" fmla="*/ 0 h 5413"/>
                <a:gd name="T2" fmla="*/ 1543 w 2006"/>
                <a:gd name="T3" fmla="*/ 159 h 5413"/>
                <a:gd name="T4" fmla="*/ 1630 w 2006"/>
                <a:gd name="T5" fmla="*/ 372 h 5413"/>
                <a:gd name="T6" fmla="*/ 1337 w 2006"/>
                <a:gd name="T7" fmla="*/ 662 h 5413"/>
                <a:gd name="T8" fmla="*/ 1406 w 2006"/>
                <a:gd name="T9" fmla="*/ 971 h 5413"/>
                <a:gd name="T10" fmla="*/ 1076 w 2006"/>
                <a:gd name="T11" fmla="*/ 1621 h 5413"/>
                <a:gd name="T12" fmla="*/ 591 w 2006"/>
                <a:gd name="T13" fmla="*/ 1954 h 5413"/>
                <a:gd name="T14" fmla="*/ 690 w 2006"/>
                <a:gd name="T15" fmla="*/ 2604 h 5413"/>
                <a:gd name="T16" fmla="*/ 366 w 2006"/>
                <a:gd name="T17" fmla="*/ 2799 h 5413"/>
                <a:gd name="T18" fmla="*/ 534 w 2006"/>
                <a:gd name="T19" fmla="*/ 3503 h 5413"/>
                <a:gd name="T20" fmla="*/ 153 w 2006"/>
                <a:gd name="T21" fmla="*/ 4022 h 5413"/>
                <a:gd name="T22" fmla="*/ 174 w 2006"/>
                <a:gd name="T23" fmla="*/ 4779 h 5413"/>
                <a:gd name="T24" fmla="*/ 339 w 2006"/>
                <a:gd name="T25" fmla="*/ 5412 h 5413"/>
                <a:gd name="T26" fmla="*/ 657 w 2006"/>
                <a:gd name="T27" fmla="*/ 5304 h 5413"/>
                <a:gd name="T28" fmla="*/ 180 w 2006"/>
                <a:gd name="T29" fmla="*/ 4779 h 5413"/>
                <a:gd name="T30" fmla="*/ 348 w 2006"/>
                <a:gd name="T31" fmla="*/ 4600 h 5413"/>
                <a:gd name="T32" fmla="*/ 156 w 2006"/>
                <a:gd name="T33" fmla="*/ 4015 h 5413"/>
                <a:gd name="T34" fmla="*/ 0 w 2006"/>
                <a:gd name="T35" fmla="*/ 4540 h 5413"/>
                <a:gd name="T36" fmla="*/ 6 w 2006"/>
                <a:gd name="T37" fmla="*/ 4540 h 5413"/>
                <a:gd name="T38" fmla="*/ 156 w 2006"/>
                <a:gd name="T39" fmla="*/ 4027 h 5413"/>
                <a:gd name="T40" fmla="*/ 342 w 2006"/>
                <a:gd name="T41" fmla="*/ 4600 h 5413"/>
                <a:gd name="T42" fmla="*/ 174 w 2006"/>
                <a:gd name="T43" fmla="*/ 4779 h 5413"/>
                <a:gd name="T44" fmla="*/ 647 w 2006"/>
                <a:gd name="T45" fmla="*/ 5301 h 5413"/>
                <a:gd name="T46" fmla="*/ 342 w 2006"/>
                <a:gd name="T47" fmla="*/ 5406 h 5413"/>
                <a:gd name="T48" fmla="*/ 177 w 2006"/>
                <a:gd name="T49" fmla="*/ 4779 h 5413"/>
                <a:gd name="T50" fmla="*/ 156 w 2006"/>
                <a:gd name="T51" fmla="*/ 4022 h 5413"/>
                <a:gd name="T52" fmla="*/ 540 w 2006"/>
                <a:gd name="T53" fmla="*/ 3506 h 5413"/>
                <a:gd name="T54" fmla="*/ 369 w 2006"/>
                <a:gd name="T55" fmla="*/ 2802 h 5413"/>
                <a:gd name="T56" fmla="*/ 695 w 2006"/>
                <a:gd name="T57" fmla="*/ 2607 h 5413"/>
                <a:gd name="T58" fmla="*/ 593 w 2006"/>
                <a:gd name="T59" fmla="*/ 1954 h 5413"/>
                <a:gd name="T60" fmla="*/ 1079 w 2006"/>
                <a:gd name="T61" fmla="*/ 1624 h 5413"/>
                <a:gd name="T62" fmla="*/ 1408 w 2006"/>
                <a:gd name="T63" fmla="*/ 971 h 5413"/>
                <a:gd name="T64" fmla="*/ 1340 w 2006"/>
                <a:gd name="T65" fmla="*/ 662 h 5413"/>
                <a:gd name="T66" fmla="*/ 1636 w 2006"/>
                <a:gd name="T67" fmla="*/ 372 h 5413"/>
                <a:gd name="T68" fmla="*/ 1549 w 2006"/>
                <a:gd name="T69" fmla="*/ 162 h 5413"/>
                <a:gd name="T70" fmla="*/ 2005 w 2006"/>
                <a:gd name="T71" fmla="*/ 3 h 5413"/>
                <a:gd name="T72" fmla="*/ 2005 w 2006"/>
                <a:gd name="T73" fmla="*/ 0 h 5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06" h="5413">
                  <a:moveTo>
                    <a:pt x="2005" y="0"/>
                  </a:moveTo>
                  <a:lnTo>
                    <a:pt x="1543" y="159"/>
                  </a:lnTo>
                  <a:lnTo>
                    <a:pt x="1630" y="372"/>
                  </a:lnTo>
                  <a:lnTo>
                    <a:pt x="1337" y="662"/>
                  </a:lnTo>
                  <a:lnTo>
                    <a:pt x="1406" y="971"/>
                  </a:lnTo>
                  <a:lnTo>
                    <a:pt x="1076" y="1621"/>
                  </a:lnTo>
                  <a:lnTo>
                    <a:pt x="591" y="1954"/>
                  </a:lnTo>
                  <a:lnTo>
                    <a:pt x="690" y="2604"/>
                  </a:lnTo>
                  <a:lnTo>
                    <a:pt x="366" y="2799"/>
                  </a:lnTo>
                  <a:lnTo>
                    <a:pt x="534" y="3503"/>
                  </a:lnTo>
                  <a:lnTo>
                    <a:pt x="153" y="4022"/>
                  </a:lnTo>
                  <a:lnTo>
                    <a:pt x="174" y="4779"/>
                  </a:lnTo>
                  <a:lnTo>
                    <a:pt x="339" y="5412"/>
                  </a:lnTo>
                  <a:lnTo>
                    <a:pt x="657" y="5304"/>
                  </a:lnTo>
                  <a:lnTo>
                    <a:pt x="180" y="4779"/>
                  </a:lnTo>
                  <a:lnTo>
                    <a:pt x="348" y="4600"/>
                  </a:lnTo>
                  <a:lnTo>
                    <a:pt x="156" y="4015"/>
                  </a:lnTo>
                  <a:lnTo>
                    <a:pt x="0" y="4540"/>
                  </a:lnTo>
                  <a:lnTo>
                    <a:pt x="6" y="4540"/>
                  </a:lnTo>
                  <a:lnTo>
                    <a:pt x="156" y="4027"/>
                  </a:lnTo>
                  <a:lnTo>
                    <a:pt x="342" y="4600"/>
                  </a:lnTo>
                  <a:lnTo>
                    <a:pt x="174" y="4779"/>
                  </a:lnTo>
                  <a:lnTo>
                    <a:pt x="647" y="5301"/>
                  </a:lnTo>
                  <a:lnTo>
                    <a:pt x="342" y="5406"/>
                  </a:lnTo>
                  <a:lnTo>
                    <a:pt x="177" y="4779"/>
                  </a:lnTo>
                  <a:lnTo>
                    <a:pt x="156" y="4022"/>
                  </a:lnTo>
                  <a:lnTo>
                    <a:pt x="540" y="3506"/>
                  </a:lnTo>
                  <a:lnTo>
                    <a:pt x="369" y="2802"/>
                  </a:lnTo>
                  <a:lnTo>
                    <a:pt x="695" y="2607"/>
                  </a:lnTo>
                  <a:lnTo>
                    <a:pt x="593" y="1954"/>
                  </a:lnTo>
                  <a:lnTo>
                    <a:pt x="1079" y="1624"/>
                  </a:lnTo>
                  <a:lnTo>
                    <a:pt x="1408" y="971"/>
                  </a:lnTo>
                  <a:lnTo>
                    <a:pt x="1340" y="662"/>
                  </a:lnTo>
                  <a:lnTo>
                    <a:pt x="1636" y="372"/>
                  </a:lnTo>
                  <a:lnTo>
                    <a:pt x="1549" y="162"/>
                  </a:lnTo>
                  <a:lnTo>
                    <a:pt x="2005" y="3"/>
                  </a:lnTo>
                  <a:lnTo>
                    <a:pt x="2005"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0" name="Freeform 172"/>
            <p:cNvSpPr>
              <a:spLocks noChangeArrowheads="1"/>
            </p:cNvSpPr>
            <p:nvPr/>
          </p:nvSpPr>
          <p:spPr bwMode="auto">
            <a:xfrm>
              <a:off x="5697537" y="1268413"/>
              <a:ext cx="830262" cy="1712912"/>
            </a:xfrm>
            <a:custGeom>
              <a:avLst/>
              <a:gdLst>
                <a:gd name="T0" fmla="*/ 2232 w 2308"/>
                <a:gd name="T1" fmla="*/ 219 h 4757"/>
                <a:gd name="T2" fmla="*/ 2304 w 2308"/>
                <a:gd name="T3" fmla="*/ 779 h 4757"/>
                <a:gd name="T4" fmla="*/ 1942 w 2308"/>
                <a:gd name="T5" fmla="*/ 506 h 4757"/>
                <a:gd name="T6" fmla="*/ 1744 w 2308"/>
                <a:gd name="T7" fmla="*/ 291 h 4757"/>
                <a:gd name="T8" fmla="*/ 2163 w 2308"/>
                <a:gd name="T9" fmla="*/ 0 h 4757"/>
                <a:gd name="T10" fmla="*/ 1474 w 2308"/>
                <a:gd name="T11" fmla="*/ 264 h 4757"/>
                <a:gd name="T12" fmla="*/ 1489 w 2308"/>
                <a:gd name="T13" fmla="*/ 398 h 4757"/>
                <a:gd name="T14" fmla="*/ 1274 w 2308"/>
                <a:gd name="T15" fmla="*/ 551 h 4757"/>
                <a:gd name="T16" fmla="*/ 1396 w 2308"/>
                <a:gd name="T17" fmla="*/ 713 h 4757"/>
                <a:gd name="T18" fmla="*/ 1031 w 2308"/>
                <a:gd name="T19" fmla="*/ 1142 h 4757"/>
                <a:gd name="T20" fmla="*/ 716 w 2308"/>
                <a:gd name="T21" fmla="*/ 1717 h 4757"/>
                <a:gd name="T22" fmla="*/ 716 w 2308"/>
                <a:gd name="T23" fmla="*/ 1717 h 4757"/>
                <a:gd name="T24" fmla="*/ 716 w 2308"/>
                <a:gd name="T25" fmla="*/ 1717 h 4757"/>
                <a:gd name="T26" fmla="*/ 359 w 2308"/>
                <a:gd name="T27" fmla="*/ 2352 h 4757"/>
                <a:gd name="T28" fmla="*/ 219 w 2308"/>
                <a:gd name="T29" fmla="*/ 2634 h 4757"/>
                <a:gd name="T30" fmla="*/ 423 w 2308"/>
                <a:gd name="T31" fmla="*/ 2874 h 4757"/>
                <a:gd name="T32" fmla="*/ 177 w 2308"/>
                <a:gd name="T33" fmla="*/ 3311 h 4757"/>
                <a:gd name="T34" fmla="*/ 344 w 2308"/>
                <a:gd name="T35" fmla="*/ 3851 h 4757"/>
                <a:gd name="T36" fmla="*/ 147 w 2308"/>
                <a:gd name="T37" fmla="*/ 4183 h 4757"/>
                <a:gd name="T38" fmla="*/ 255 w 2308"/>
                <a:gd name="T39" fmla="*/ 4735 h 4757"/>
                <a:gd name="T40" fmla="*/ 12 w 2308"/>
                <a:gd name="T41" fmla="*/ 4375 h 4757"/>
                <a:gd name="T42" fmla="*/ 153 w 2308"/>
                <a:gd name="T43" fmla="*/ 4183 h 4757"/>
                <a:gd name="T44" fmla="*/ 9 w 2308"/>
                <a:gd name="T45" fmla="*/ 4105 h 4757"/>
                <a:gd name="T46" fmla="*/ 347 w 2308"/>
                <a:gd name="T47" fmla="*/ 3851 h 4757"/>
                <a:gd name="T48" fmla="*/ 344 w 2308"/>
                <a:gd name="T49" fmla="*/ 3848 h 4757"/>
                <a:gd name="T50" fmla="*/ 0 w 2308"/>
                <a:gd name="T51" fmla="*/ 4105 h 4757"/>
                <a:gd name="T52" fmla="*/ 147 w 2308"/>
                <a:gd name="T53" fmla="*/ 4186 h 4757"/>
                <a:gd name="T54" fmla="*/ 6 w 2308"/>
                <a:gd name="T55" fmla="*/ 4375 h 4757"/>
                <a:gd name="T56" fmla="*/ 260 w 2308"/>
                <a:gd name="T57" fmla="*/ 4756 h 4757"/>
                <a:gd name="T58" fmla="*/ 153 w 2308"/>
                <a:gd name="T59" fmla="*/ 4186 h 4757"/>
                <a:gd name="T60" fmla="*/ 347 w 2308"/>
                <a:gd name="T61" fmla="*/ 3851 h 4757"/>
                <a:gd name="T62" fmla="*/ 183 w 2308"/>
                <a:gd name="T63" fmla="*/ 3311 h 4757"/>
                <a:gd name="T64" fmla="*/ 425 w 2308"/>
                <a:gd name="T65" fmla="*/ 2874 h 4757"/>
                <a:gd name="T66" fmla="*/ 222 w 2308"/>
                <a:gd name="T67" fmla="*/ 2634 h 4757"/>
                <a:gd name="T68" fmla="*/ 362 w 2308"/>
                <a:gd name="T69" fmla="*/ 2352 h 4757"/>
                <a:gd name="T70" fmla="*/ 719 w 2308"/>
                <a:gd name="T71" fmla="*/ 1720 h 4757"/>
                <a:gd name="T72" fmla="*/ 1034 w 2308"/>
                <a:gd name="T73" fmla="*/ 1142 h 4757"/>
                <a:gd name="T74" fmla="*/ 1402 w 2308"/>
                <a:gd name="T75" fmla="*/ 713 h 4757"/>
                <a:gd name="T76" fmla="*/ 1279 w 2308"/>
                <a:gd name="T77" fmla="*/ 551 h 4757"/>
                <a:gd name="T78" fmla="*/ 1492 w 2308"/>
                <a:gd name="T79" fmla="*/ 398 h 4757"/>
                <a:gd name="T80" fmla="*/ 1477 w 2308"/>
                <a:gd name="T81" fmla="*/ 267 h 4757"/>
                <a:gd name="T82" fmla="*/ 2133 w 2308"/>
                <a:gd name="T83" fmla="*/ 15 h 4757"/>
                <a:gd name="T84" fmla="*/ 1738 w 2308"/>
                <a:gd name="T85" fmla="*/ 291 h 4757"/>
                <a:gd name="T86" fmla="*/ 1939 w 2308"/>
                <a:gd name="T87" fmla="*/ 509 h 4757"/>
                <a:gd name="T88" fmla="*/ 2307 w 2308"/>
                <a:gd name="T89" fmla="*/ 788 h 4757"/>
                <a:gd name="T90" fmla="*/ 2238 w 2308"/>
                <a:gd name="T91" fmla="*/ 219 h 4757"/>
                <a:gd name="T92" fmla="*/ 2232 w 2308"/>
                <a:gd name="T93" fmla="*/ 219 h 4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08" h="4757">
                  <a:moveTo>
                    <a:pt x="2232" y="219"/>
                  </a:moveTo>
                  <a:lnTo>
                    <a:pt x="2304" y="779"/>
                  </a:lnTo>
                  <a:lnTo>
                    <a:pt x="1942" y="506"/>
                  </a:lnTo>
                  <a:lnTo>
                    <a:pt x="1744" y="291"/>
                  </a:lnTo>
                  <a:lnTo>
                    <a:pt x="2163" y="0"/>
                  </a:lnTo>
                  <a:lnTo>
                    <a:pt x="1474" y="264"/>
                  </a:lnTo>
                  <a:lnTo>
                    <a:pt x="1489" y="398"/>
                  </a:lnTo>
                  <a:lnTo>
                    <a:pt x="1274" y="551"/>
                  </a:lnTo>
                  <a:lnTo>
                    <a:pt x="1396" y="713"/>
                  </a:lnTo>
                  <a:lnTo>
                    <a:pt x="1031" y="1142"/>
                  </a:lnTo>
                  <a:lnTo>
                    <a:pt x="716" y="1717"/>
                  </a:lnTo>
                  <a:lnTo>
                    <a:pt x="716" y="1717"/>
                  </a:lnTo>
                  <a:lnTo>
                    <a:pt x="716" y="1717"/>
                  </a:lnTo>
                  <a:lnTo>
                    <a:pt x="359" y="2352"/>
                  </a:lnTo>
                  <a:lnTo>
                    <a:pt x="219" y="2634"/>
                  </a:lnTo>
                  <a:lnTo>
                    <a:pt x="423" y="2874"/>
                  </a:lnTo>
                  <a:lnTo>
                    <a:pt x="177" y="3311"/>
                  </a:lnTo>
                  <a:lnTo>
                    <a:pt x="344" y="3851"/>
                  </a:lnTo>
                  <a:lnTo>
                    <a:pt x="147" y="4183"/>
                  </a:lnTo>
                  <a:lnTo>
                    <a:pt x="255" y="4735"/>
                  </a:lnTo>
                  <a:lnTo>
                    <a:pt x="12" y="4375"/>
                  </a:lnTo>
                  <a:lnTo>
                    <a:pt x="153" y="4183"/>
                  </a:lnTo>
                  <a:lnTo>
                    <a:pt x="9" y="4105"/>
                  </a:lnTo>
                  <a:lnTo>
                    <a:pt x="347" y="3851"/>
                  </a:lnTo>
                  <a:lnTo>
                    <a:pt x="344" y="3848"/>
                  </a:lnTo>
                  <a:lnTo>
                    <a:pt x="0" y="4105"/>
                  </a:lnTo>
                  <a:lnTo>
                    <a:pt x="147" y="4186"/>
                  </a:lnTo>
                  <a:lnTo>
                    <a:pt x="6" y="4375"/>
                  </a:lnTo>
                  <a:lnTo>
                    <a:pt x="260" y="4756"/>
                  </a:lnTo>
                  <a:lnTo>
                    <a:pt x="153" y="4186"/>
                  </a:lnTo>
                  <a:lnTo>
                    <a:pt x="347" y="3851"/>
                  </a:lnTo>
                  <a:lnTo>
                    <a:pt x="183" y="3311"/>
                  </a:lnTo>
                  <a:lnTo>
                    <a:pt x="425" y="2874"/>
                  </a:lnTo>
                  <a:lnTo>
                    <a:pt x="222" y="2634"/>
                  </a:lnTo>
                  <a:lnTo>
                    <a:pt x="362" y="2352"/>
                  </a:lnTo>
                  <a:lnTo>
                    <a:pt x="719" y="1720"/>
                  </a:lnTo>
                  <a:lnTo>
                    <a:pt x="1034" y="1142"/>
                  </a:lnTo>
                  <a:lnTo>
                    <a:pt x="1402" y="713"/>
                  </a:lnTo>
                  <a:lnTo>
                    <a:pt x="1279" y="551"/>
                  </a:lnTo>
                  <a:lnTo>
                    <a:pt x="1492" y="398"/>
                  </a:lnTo>
                  <a:lnTo>
                    <a:pt x="1477" y="267"/>
                  </a:lnTo>
                  <a:lnTo>
                    <a:pt x="2133" y="15"/>
                  </a:lnTo>
                  <a:lnTo>
                    <a:pt x="1738" y="291"/>
                  </a:lnTo>
                  <a:lnTo>
                    <a:pt x="1939" y="509"/>
                  </a:lnTo>
                  <a:lnTo>
                    <a:pt x="2307" y="788"/>
                  </a:lnTo>
                  <a:lnTo>
                    <a:pt x="2238" y="219"/>
                  </a:lnTo>
                  <a:lnTo>
                    <a:pt x="2232" y="21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1" name="Freeform 173"/>
            <p:cNvSpPr>
              <a:spLocks noChangeArrowheads="1"/>
            </p:cNvSpPr>
            <p:nvPr/>
          </p:nvSpPr>
          <p:spPr bwMode="auto">
            <a:xfrm>
              <a:off x="5997574" y="1363663"/>
              <a:ext cx="327026" cy="204787"/>
            </a:xfrm>
            <a:custGeom>
              <a:avLst/>
              <a:gdLst>
                <a:gd name="T0" fmla="*/ 641 w 909"/>
                <a:gd name="T1" fmla="*/ 0 h 567"/>
                <a:gd name="T2" fmla="*/ 0 w 909"/>
                <a:gd name="T3" fmla="*/ 563 h 567"/>
                <a:gd name="T4" fmla="*/ 3 w 909"/>
                <a:gd name="T5" fmla="*/ 566 h 567"/>
                <a:gd name="T6" fmla="*/ 446 w 909"/>
                <a:gd name="T7" fmla="*/ 290 h 567"/>
                <a:gd name="T8" fmla="*/ 644 w 909"/>
                <a:gd name="T9" fmla="*/ 3 h 567"/>
                <a:gd name="T10" fmla="*/ 908 w 909"/>
                <a:gd name="T11" fmla="*/ 27 h 567"/>
                <a:gd name="T12" fmla="*/ 908 w 909"/>
                <a:gd name="T13" fmla="*/ 24 h 567"/>
                <a:gd name="T14" fmla="*/ 641 w 909"/>
                <a:gd name="T15" fmla="*/ 0 h 567"/>
                <a:gd name="T16" fmla="*/ 443 w 909"/>
                <a:gd name="T17" fmla="*/ 287 h 567"/>
                <a:gd name="T18" fmla="*/ 21 w 909"/>
                <a:gd name="T19" fmla="*/ 548 h 567"/>
                <a:gd name="T20" fmla="*/ 644 w 909"/>
                <a:gd name="T21" fmla="*/ 3 h 567"/>
                <a:gd name="T22" fmla="*/ 641 w 909"/>
                <a:gd name="T23"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9" h="567">
                  <a:moveTo>
                    <a:pt x="641" y="0"/>
                  </a:moveTo>
                  <a:lnTo>
                    <a:pt x="0" y="563"/>
                  </a:lnTo>
                  <a:lnTo>
                    <a:pt x="3" y="566"/>
                  </a:lnTo>
                  <a:lnTo>
                    <a:pt x="446" y="290"/>
                  </a:lnTo>
                  <a:lnTo>
                    <a:pt x="644" y="3"/>
                  </a:lnTo>
                  <a:lnTo>
                    <a:pt x="908" y="27"/>
                  </a:lnTo>
                  <a:lnTo>
                    <a:pt x="908" y="24"/>
                  </a:lnTo>
                  <a:lnTo>
                    <a:pt x="641" y="0"/>
                  </a:lnTo>
                  <a:lnTo>
                    <a:pt x="443" y="287"/>
                  </a:lnTo>
                  <a:lnTo>
                    <a:pt x="21" y="548"/>
                  </a:lnTo>
                  <a:lnTo>
                    <a:pt x="644" y="3"/>
                  </a:lnTo>
                  <a:lnTo>
                    <a:pt x="641"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2" name="Freeform 174"/>
            <p:cNvSpPr>
              <a:spLocks noChangeArrowheads="1"/>
            </p:cNvSpPr>
            <p:nvPr/>
          </p:nvSpPr>
          <p:spPr bwMode="auto">
            <a:xfrm>
              <a:off x="5643563" y="1566863"/>
              <a:ext cx="355600" cy="738187"/>
            </a:xfrm>
            <a:custGeom>
              <a:avLst/>
              <a:gdLst>
                <a:gd name="T0" fmla="*/ 983 w 987"/>
                <a:gd name="T1" fmla="*/ 0 h 2051"/>
                <a:gd name="T2" fmla="*/ 519 w 987"/>
                <a:gd name="T3" fmla="*/ 602 h 2051"/>
                <a:gd name="T4" fmla="*/ 243 w 987"/>
                <a:gd name="T5" fmla="*/ 911 h 2051"/>
                <a:gd name="T6" fmla="*/ 201 w 987"/>
                <a:gd name="T7" fmla="*/ 1355 h 2051"/>
                <a:gd name="T8" fmla="*/ 90 w 987"/>
                <a:gd name="T9" fmla="*/ 1406 h 2051"/>
                <a:gd name="T10" fmla="*/ 273 w 987"/>
                <a:gd name="T11" fmla="*/ 1759 h 2051"/>
                <a:gd name="T12" fmla="*/ 0 w 987"/>
                <a:gd name="T13" fmla="*/ 1741 h 2051"/>
                <a:gd name="T14" fmla="*/ 102 w 987"/>
                <a:gd name="T15" fmla="*/ 1927 h 2051"/>
                <a:gd name="T16" fmla="*/ 575 w 987"/>
                <a:gd name="T17" fmla="*/ 2050 h 2051"/>
                <a:gd name="T18" fmla="*/ 767 w 987"/>
                <a:gd name="T19" fmla="*/ 1489 h 2051"/>
                <a:gd name="T20" fmla="*/ 638 w 987"/>
                <a:gd name="T21" fmla="*/ 1301 h 2051"/>
                <a:gd name="T22" fmla="*/ 273 w 987"/>
                <a:gd name="T23" fmla="*/ 1762 h 2051"/>
                <a:gd name="T24" fmla="*/ 372 w 987"/>
                <a:gd name="T25" fmla="*/ 1810 h 2051"/>
                <a:gd name="T26" fmla="*/ 764 w 987"/>
                <a:gd name="T27" fmla="*/ 1489 h 2051"/>
                <a:gd name="T28" fmla="*/ 869 w 987"/>
                <a:gd name="T29" fmla="*/ 893 h 2051"/>
                <a:gd name="T30" fmla="*/ 845 w 987"/>
                <a:gd name="T31" fmla="*/ 590 h 2051"/>
                <a:gd name="T32" fmla="*/ 842 w 987"/>
                <a:gd name="T33" fmla="*/ 590 h 2051"/>
                <a:gd name="T34" fmla="*/ 866 w 987"/>
                <a:gd name="T35" fmla="*/ 890 h 2051"/>
                <a:gd name="T36" fmla="*/ 761 w 987"/>
                <a:gd name="T37" fmla="*/ 1486 h 2051"/>
                <a:gd name="T38" fmla="*/ 372 w 987"/>
                <a:gd name="T39" fmla="*/ 1807 h 2051"/>
                <a:gd name="T40" fmla="*/ 279 w 987"/>
                <a:gd name="T41" fmla="*/ 1762 h 2051"/>
                <a:gd name="T42" fmla="*/ 635 w 987"/>
                <a:gd name="T43" fmla="*/ 1306 h 2051"/>
                <a:gd name="T44" fmla="*/ 761 w 987"/>
                <a:gd name="T45" fmla="*/ 1489 h 2051"/>
                <a:gd name="T46" fmla="*/ 573 w 987"/>
                <a:gd name="T47" fmla="*/ 2043 h 2051"/>
                <a:gd name="T48" fmla="*/ 105 w 987"/>
                <a:gd name="T49" fmla="*/ 1924 h 2051"/>
                <a:gd name="T50" fmla="*/ 9 w 987"/>
                <a:gd name="T51" fmla="*/ 1747 h 2051"/>
                <a:gd name="T52" fmla="*/ 279 w 987"/>
                <a:gd name="T53" fmla="*/ 1765 h 2051"/>
                <a:gd name="T54" fmla="*/ 96 w 987"/>
                <a:gd name="T55" fmla="*/ 1406 h 2051"/>
                <a:gd name="T56" fmla="*/ 207 w 987"/>
                <a:gd name="T57" fmla="*/ 1357 h 2051"/>
                <a:gd name="T58" fmla="*/ 249 w 987"/>
                <a:gd name="T59" fmla="*/ 914 h 2051"/>
                <a:gd name="T60" fmla="*/ 522 w 987"/>
                <a:gd name="T61" fmla="*/ 605 h 2051"/>
                <a:gd name="T62" fmla="*/ 986 w 987"/>
                <a:gd name="T63" fmla="*/ 3 h 2051"/>
                <a:gd name="T64" fmla="*/ 983 w 987"/>
                <a:gd name="T65" fmla="*/ 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7" h="2051">
                  <a:moveTo>
                    <a:pt x="983" y="0"/>
                  </a:moveTo>
                  <a:lnTo>
                    <a:pt x="519" y="602"/>
                  </a:lnTo>
                  <a:lnTo>
                    <a:pt x="243" y="911"/>
                  </a:lnTo>
                  <a:lnTo>
                    <a:pt x="201" y="1355"/>
                  </a:lnTo>
                  <a:lnTo>
                    <a:pt x="90" y="1406"/>
                  </a:lnTo>
                  <a:lnTo>
                    <a:pt x="273" y="1759"/>
                  </a:lnTo>
                  <a:lnTo>
                    <a:pt x="0" y="1741"/>
                  </a:lnTo>
                  <a:lnTo>
                    <a:pt x="102" y="1927"/>
                  </a:lnTo>
                  <a:lnTo>
                    <a:pt x="575" y="2050"/>
                  </a:lnTo>
                  <a:lnTo>
                    <a:pt x="767" y="1489"/>
                  </a:lnTo>
                  <a:lnTo>
                    <a:pt x="638" y="1301"/>
                  </a:lnTo>
                  <a:lnTo>
                    <a:pt x="273" y="1762"/>
                  </a:lnTo>
                  <a:lnTo>
                    <a:pt x="372" y="1810"/>
                  </a:lnTo>
                  <a:lnTo>
                    <a:pt x="764" y="1489"/>
                  </a:lnTo>
                  <a:lnTo>
                    <a:pt x="869" y="893"/>
                  </a:lnTo>
                  <a:lnTo>
                    <a:pt x="845" y="590"/>
                  </a:lnTo>
                  <a:lnTo>
                    <a:pt x="842" y="590"/>
                  </a:lnTo>
                  <a:lnTo>
                    <a:pt x="866" y="890"/>
                  </a:lnTo>
                  <a:lnTo>
                    <a:pt x="761" y="1486"/>
                  </a:lnTo>
                  <a:lnTo>
                    <a:pt x="372" y="1807"/>
                  </a:lnTo>
                  <a:lnTo>
                    <a:pt x="279" y="1762"/>
                  </a:lnTo>
                  <a:lnTo>
                    <a:pt x="635" y="1306"/>
                  </a:lnTo>
                  <a:lnTo>
                    <a:pt x="761" y="1489"/>
                  </a:lnTo>
                  <a:lnTo>
                    <a:pt x="573" y="2043"/>
                  </a:lnTo>
                  <a:lnTo>
                    <a:pt x="105" y="1924"/>
                  </a:lnTo>
                  <a:lnTo>
                    <a:pt x="9" y="1747"/>
                  </a:lnTo>
                  <a:lnTo>
                    <a:pt x="279" y="1765"/>
                  </a:lnTo>
                  <a:lnTo>
                    <a:pt x="96" y="1406"/>
                  </a:lnTo>
                  <a:lnTo>
                    <a:pt x="207" y="1357"/>
                  </a:lnTo>
                  <a:lnTo>
                    <a:pt x="249" y="914"/>
                  </a:lnTo>
                  <a:lnTo>
                    <a:pt x="522" y="605"/>
                  </a:lnTo>
                  <a:lnTo>
                    <a:pt x="986" y="3"/>
                  </a:lnTo>
                  <a:lnTo>
                    <a:pt x="983"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3" name="Freeform 175"/>
            <p:cNvSpPr>
              <a:spLocks noChangeArrowheads="1"/>
            </p:cNvSpPr>
            <p:nvPr/>
          </p:nvSpPr>
          <p:spPr bwMode="auto">
            <a:xfrm>
              <a:off x="5597524" y="1893888"/>
              <a:ext cx="165100" cy="612775"/>
            </a:xfrm>
            <a:custGeom>
              <a:avLst/>
              <a:gdLst>
                <a:gd name="T0" fmla="*/ 369 w 460"/>
                <a:gd name="T1" fmla="*/ 0 h 1703"/>
                <a:gd name="T2" fmla="*/ 219 w 460"/>
                <a:gd name="T3" fmla="*/ 495 h 1703"/>
                <a:gd name="T4" fmla="*/ 129 w 460"/>
                <a:gd name="T5" fmla="*/ 833 h 1703"/>
                <a:gd name="T6" fmla="*/ 0 w 460"/>
                <a:gd name="T7" fmla="*/ 1369 h 1703"/>
                <a:gd name="T8" fmla="*/ 171 w 460"/>
                <a:gd name="T9" fmla="*/ 1702 h 1703"/>
                <a:gd name="T10" fmla="*/ 459 w 460"/>
                <a:gd name="T11" fmla="*/ 1573 h 1703"/>
                <a:gd name="T12" fmla="*/ 333 w 460"/>
                <a:gd name="T13" fmla="*/ 1423 h 1703"/>
                <a:gd name="T14" fmla="*/ 330 w 460"/>
                <a:gd name="T15" fmla="*/ 1426 h 1703"/>
                <a:gd name="T16" fmla="*/ 453 w 460"/>
                <a:gd name="T17" fmla="*/ 1573 h 1703"/>
                <a:gd name="T18" fmla="*/ 174 w 460"/>
                <a:gd name="T19" fmla="*/ 1696 h 1703"/>
                <a:gd name="T20" fmla="*/ 3 w 460"/>
                <a:gd name="T21" fmla="*/ 1366 h 1703"/>
                <a:gd name="T22" fmla="*/ 132 w 460"/>
                <a:gd name="T23" fmla="*/ 833 h 1703"/>
                <a:gd name="T24" fmla="*/ 129 w 460"/>
                <a:gd name="T25" fmla="*/ 833 h 1703"/>
                <a:gd name="T26" fmla="*/ 132 w 460"/>
                <a:gd name="T27" fmla="*/ 833 h 1703"/>
                <a:gd name="T28" fmla="*/ 222 w 460"/>
                <a:gd name="T29" fmla="*/ 495 h 1703"/>
                <a:gd name="T30" fmla="*/ 219 w 460"/>
                <a:gd name="T31" fmla="*/ 495 h 1703"/>
                <a:gd name="T32" fmla="*/ 222 w 460"/>
                <a:gd name="T33" fmla="*/ 495 h 1703"/>
                <a:gd name="T34" fmla="*/ 375 w 460"/>
                <a:gd name="T35" fmla="*/ 3 h 1703"/>
                <a:gd name="T36" fmla="*/ 369 w 460"/>
                <a:gd name="T37" fmla="*/ 0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0" h="1703">
                  <a:moveTo>
                    <a:pt x="369" y="0"/>
                  </a:moveTo>
                  <a:lnTo>
                    <a:pt x="219" y="495"/>
                  </a:lnTo>
                  <a:lnTo>
                    <a:pt x="129" y="833"/>
                  </a:lnTo>
                  <a:lnTo>
                    <a:pt x="0" y="1369"/>
                  </a:lnTo>
                  <a:lnTo>
                    <a:pt x="171" y="1702"/>
                  </a:lnTo>
                  <a:lnTo>
                    <a:pt x="459" y="1573"/>
                  </a:lnTo>
                  <a:lnTo>
                    <a:pt x="333" y="1423"/>
                  </a:lnTo>
                  <a:lnTo>
                    <a:pt x="330" y="1426"/>
                  </a:lnTo>
                  <a:lnTo>
                    <a:pt x="453" y="1573"/>
                  </a:lnTo>
                  <a:lnTo>
                    <a:pt x="174" y="1696"/>
                  </a:lnTo>
                  <a:lnTo>
                    <a:pt x="3" y="1366"/>
                  </a:lnTo>
                  <a:lnTo>
                    <a:pt x="132" y="833"/>
                  </a:lnTo>
                  <a:lnTo>
                    <a:pt x="129" y="833"/>
                  </a:lnTo>
                  <a:lnTo>
                    <a:pt x="132" y="833"/>
                  </a:lnTo>
                  <a:lnTo>
                    <a:pt x="222" y="495"/>
                  </a:lnTo>
                  <a:lnTo>
                    <a:pt x="219" y="495"/>
                  </a:lnTo>
                  <a:lnTo>
                    <a:pt x="222" y="495"/>
                  </a:lnTo>
                  <a:lnTo>
                    <a:pt x="375" y="3"/>
                  </a:lnTo>
                  <a:lnTo>
                    <a:pt x="369"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4" name="Freeform 176"/>
            <p:cNvSpPr>
              <a:spLocks noChangeArrowheads="1"/>
            </p:cNvSpPr>
            <p:nvPr/>
          </p:nvSpPr>
          <p:spPr bwMode="auto">
            <a:xfrm>
              <a:off x="5597524" y="2387600"/>
              <a:ext cx="104775" cy="460375"/>
            </a:xfrm>
            <a:custGeom>
              <a:avLst/>
              <a:gdLst>
                <a:gd name="T0" fmla="*/ 0 w 289"/>
                <a:gd name="T1" fmla="*/ 0 h 1281"/>
                <a:gd name="T2" fmla="*/ 9 w 289"/>
                <a:gd name="T3" fmla="*/ 537 h 1281"/>
                <a:gd name="T4" fmla="*/ 114 w 289"/>
                <a:gd name="T5" fmla="*/ 831 h 1281"/>
                <a:gd name="T6" fmla="*/ 288 w 289"/>
                <a:gd name="T7" fmla="*/ 1280 h 1281"/>
                <a:gd name="T8" fmla="*/ 282 w 289"/>
                <a:gd name="T9" fmla="*/ 998 h 1281"/>
                <a:gd name="T10" fmla="*/ 279 w 289"/>
                <a:gd name="T11" fmla="*/ 998 h 1281"/>
                <a:gd name="T12" fmla="*/ 282 w 289"/>
                <a:gd name="T13" fmla="*/ 1256 h 1281"/>
                <a:gd name="T14" fmla="*/ 120 w 289"/>
                <a:gd name="T15" fmla="*/ 827 h 1281"/>
                <a:gd name="T16" fmla="*/ 117 w 289"/>
                <a:gd name="T17" fmla="*/ 827 h 1281"/>
                <a:gd name="T18" fmla="*/ 120 w 289"/>
                <a:gd name="T19" fmla="*/ 827 h 1281"/>
                <a:gd name="T20" fmla="*/ 12 w 289"/>
                <a:gd name="T21" fmla="*/ 537 h 1281"/>
                <a:gd name="T22" fmla="*/ 3 w 289"/>
                <a:gd name="T23" fmla="*/ 0 h 1281"/>
                <a:gd name="T24" fmla="*/ 0 w 289"/>
                <a:gd name="T25" fmla="*/ 0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1281">
                  <a:moveTo>
                    <a:pt x="0" y="0"/>
                  </a:moveTo>
                  <a:lnTo>
                    <a:pt x="9" y="537"/>
                  </a:lnTo>
                  <a:lnTo>
                    <a:pt x="114" y="831"/>
                  </a:lnTo>
                  <a:lnTo>
                    <a:pt x="288" y="1280"/>
                  </a:lnTo>
                  <a:lnTo>
                    <a:pt x="282" y="998"/>
                  </a:lnTo>
                  <a:lnTo>
                    <a:pt x="279" y="998"/>
                  </a:lnTo>
                  <a:lnTo>
                    <a:pt x="282" y="1256"/>
                  </a:lnTo>
                  <a:lnTo>
                    <a:pt x="120" y="827"/>
                  </a:lnTo>
                  <a:lnTo>
                    <a:pt x="117" y="827"/>
                  </a:lnTo>
                  <a:lnTo>
                    <a:pt x="120" y="827"/>
                  </a:lnTo>
                  <a:lnTo>
                    <a:pt x="12" y="537"/>
                  </a:lnTo>
                  <a:lnTo>
                    <a:pt x="3" y="0"/>
                  </a:lnTo>
                  <a:lnTo>
                    <a:pt x="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5" name="Freeform 177"/>
            <p:cNvSpPr>
              <a:spLocks noChangeArrowheads="1"/>
            </p:cNvSpPr>
            <p:nvPr/>
          </p:nvSpPr>
          <p:spPr bwMode="auto">
            <a:xfrm>
              <a:off x="5840412" y="1346200"/>
              <a:ext cx="1106487" cy="1839913"/>
            </a:xfrm>
            <a:custGeom>
              <a:avLst/>
              <a:gdLst>
                <a:gd name="T0" fmla="*/ 0 w 3073"/>
                <a:gd name="T1" fmla="*/ 4824 h 5113"/>
                <a:gd name="T2" fmla="*/ 264 w 3073"/>
                <a:gd name="T3" fmla="*/ 5112 h 5113"/>
                <a:gd name="T4" fmla="*/ 108 w 3073"/>
                <a:gd name="T5" fmla="*/ 4576 h 5113"/>
                <a:gd name="T6" fmla="*/ 210 w 3073"/>
                <a:gd name="T7" fmla="*/ 4171 h 5113"/>
                <a:gd name="T8" fmla="*/ 63 w 3073"/>
                <a:gd name="T9" fmla="*/ 3775 h 5113"/>
                <a:gd name="T10" fmla="*/ 261 w 3073"/>
                <a:gd name="T11" fmla="*/ 3443 h 5113"/>
                <a:gd name="T12" fmla="*/ 147 w 3073"/>
                <a:gd name="T13" fmla="*/ 3032 h 5113"/>
                <a:gd name="T14" fmla="*/ 432 w 3073"/>
                <a:gd name="T15" fmla="*/ 2358 h 5113"/>
                <a:gd name="T16" fmla="*/ 219 w 3073"/>
                <a:gd name="T17" fmla="*/ 2100 h 5113"/>
                <a:gd name="T18" fmla="*/ 441 w 3073"/>
                <a:gd name="T19" fmla="*/ 1525 h 5113"/>
                <a:gd name="T20" fmla="*/ 1154 w 3073"/>
                <a:gd name="T21" fmla="*/ 1150 h 5113"/>
                <a:gd name="T22" fmla="*/ 1196 w 3073"/>
                <a:gd name="T23" fmla="*/ 530 h 5113"/>
                <a:gd name="T24" fmla="*/ 1373 w 3073"/>
                <a:gd name="T25" fmla="*/ 263 h 5113"/>
                <a:gd name="T26" fmla="*/ 1346 w 3073"/>
                <a:gd name="T27" fmla="*/ 75 h 5113"/>
                <a:gd name="T28" fmla="*/ 1837 w 3073"/>
                <a:gd name="T29" fmla="*/ 6 h 5113"/>
                <a:gd name="T30" fmla="*/ 2212 w 3073"/>
                <a:gd name="T31" fmla="*/ 305 h 5113"/>
                <a:gd name="T32" fmla="*/ 2278 w 3073"/>
                <a:gd name="T33" fmla="*/ 722 h 5113"/>
                <a:gd name="T34" fmla="*/ 2880 w 3073"/>
                <a:gd name="T35" fmla="*/ 899 h 5113"/>
                <a:gd name="T36" fmla="*/ 2640 w 3073"/>
                <a:gd name="T37" fmla="*/ 452 h 5113"/>
                <a:gd name="T38" fmla="*/ 3072 w 3073"/>
                <a:gd name="T39" fmla="*/ 509 h 5113"/>
                <a:gd name="T40" fmla="*/ 3072 w 3073"/>
                <a:gd name="T41" fmla="*/ 506 h 5113"/>
                <a:gd name="T42" fmla="*/ 2634 w 3073"/>
                <a:gd name="T43" fmla="*/ 446 h 5113"/>
                <a:gd name="T44" fmla="*/ 2874 w 3073"/>
                <a:gd name="T45" fmla="*/ 893 h 5113"/>
                <a:gd name="T46" fmla="*/ 2281 w 3073"/>
                <a:gd name="T47" fmla="*/ 716 h 5113"/>
                <a:gd name="T48" fmla="*/ 2215 w 3073"/>
                <a:gd name="T49" fmla="*/ 302 h 5113"/>
                <a:gd name="T50" fmla="*/ 1837 w 3073"/>
                <a:gd name="T51" fmla="*/ 0 h 5113"/>
                <a:gd name="T52" fmla="*/ 1340 w 3073"/>
                <a:gd name="T53" fmla="*/ 72 h 5113"/>
                <a:gd name="T54" fmla="*/ 1370 w 3073"/>
                <a:gd name="T55" fmla="*/ 263 h 5113"/>
                <a:gd name="T56" fmla="*/ 1193 w 3073"/>
                <a:gd name="T57" fmla="*/ 530 h 5113"/>
                <a:gd name="T58" fmla="*/ 1148 w 3073"/>
                <a:gd name="T59" fmla="*/ 1148 h 5113"/>
                <a:gd name="T60" fmla="*/ 438 w 3073"/>
                <a:gd name="T61" fmla="*/ 1522 h 5113"/>
                <a:gd name="T62" fmla="*/ 213 w 3073"/>
                <a:gd name="T63" fmla="*/ 2100 h 5113"/>
                <a:gd name="T64" fmla="*/ 429 w 3073"/>
                <a:gd name="T65" fmla="*/ 2358 h 5113"/>
                <a:gd name="T66" fmla="*/ 141 w 3073"/>
                <a:gd name="T67" fmla="*/ 3032 h 5113"/>
                <a:gd name="T68" fmla="*/ 255 w 3073"/>
                <a:gd name="T69" fmla="*/ 3443 h 5113"/>
                <a:gd name="T70" fmla="*/ 61 w 3073"/>
                <a:gd name="T71" fmla="*/ 3775 h 5113"/>
                <a:gd name="T72" fmla="*/ 204 w 3073"/>
                <a:gd name="T73" fmla="*/ 4171 h 5113"/>
                <a:gd name="T74" fmla="*/ 105 w 3073"/>
                <a:gd name="T75" fmla="*/ 4576 h 5113"/>
                <a:gd name="T76" fmla="*/ 255 w 3073"/>
                <a:gd name="T77" fmla="*/ 5097 h 5113"/>
                <a:gd name="T78" fmla="*/ 3 w 3073"/>
                <a:gd name="T79" fmla="*/ 4821 h 5113"/>
                <a:gd name="T80" fmla="*/ 0 w 3073"/>
                <a:gd name="T81" fmla="*/ 4824 h 5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73" h="5113">
                  <a:moveTo>
                    <a:pt x="0" y="4824"/>
                  </a:moveTo>
                  <a:lnTo>
                    <a:pt x="264" y="5112"/>
                  </a:lnTo>
                  <a:lnTo>
                    <a:pt x="108" y="4576"/>
                  </a:lnTo>
                  <a:lnTo>
                    <a:pt x="210" y="4171"/>
                  </a:lnTo>
                  <a:lnTo>
                    <a:pt x="63" y="3775"/>
                  </a:lnTo>
                  <a:lnTo>
                    <a:pt x="261" y="3443"/>
                  </a:lnTo>
                  <a:lnTo>
                    <a:pt x="147" y="3032"/>
                  </a:lnTo>
                  <a:lnTo>
                    <a:pt x="432" y="2358"/>
                  </a:lnTo>
                  <a:lnTo>
                    <a:pt x="219" y="2100"/>
                  </a:lnTo>
                  <a:lnTo>
                    <a:pt x="441" y="1525"/>
                  </a:lnTo>
                  <a:lnTo>
                    <a:pt x="1154" y="1150"/>
                  </a:lnTo>
                  <a:lnTo>
                    <a:pt x="1196" y="530"/>
                  </a:lnTo>
                  <a:lnTo>
                    <a:pt x="1373" y="263"/>
                  </a:lnTo>
                  <a:lnTo>
                    <a:pt x="1346" y="75"/>
                  </a:lnTo>
                  <a:lnTo>
                    <a:pt x="1837" y="6"/>
                  </a:lnTo>
                  <a:lnTo>
                    <a:pt x="2212" y="305"/>
                  </a:lnTo>
                  <a:lnTo>
                    <a:pt x="2278" y="722"/>
                  </a:lnTo>
                  <a:lnTo>
                    <a:pt x="2880" y="899"/>
                  </a:lnTo>
                  <a:lnTo>
                    <a:pt x="2640" y="452"/>
                  </a:lnTo>
                  <a:lnTo>
                    <a:pt x="3072" y="509"/>
                  </a:lnTo>
                  <a:lnTo>
                    <a:pt x="3072" y="506"/>
                  </a:lnTo>
                  <a:lnTo>
                    <a:pt x="2634" y="446"/>
                  </a:lnTo>
                  <a:lnTo>
                    <a:pt x="2874" y="893"/>
                  </a:lnTo>
                  <a:lnTo>
                    <a:pt x="2281" y="716"/>
                  </a:lnTo>
                  <a:lnTo>
                    <a:pt x="2215" y="302"/>
                  </a:lnTo>
                  <a:lnTo>
                    <a:pt x="1837" y="0"/>
                  </a:lnTo>
                  <a:lnTo>
                    <a:pt x="1340" y="72"/>
                  </a:lnTo>
                  <a:lnTo>
                    <a:pt x="1370" y="263"/>
                  </a:lnTo>
                  <a:lnTo>
                    <a:pt x="1193" y="530"/>
                  </a:lnTo>
                  <a:lnTo>
                    <a:pt x="1148" y="1148"/>
                  </a:lnTo>
                  <a:lnTo>
                    <a:pt x="438" y="1522"/>
                  </a:lnTo>
                  <a:lnTo>
                    <a:pt x="213" y="2100"/>
                  </a:lnTo>
                  <a:lnTo>
                    <a:pt x="429" y="2358"/>
                  </a:lnTo>
                  <a:lnTo>
                    <a:pt x="141" y="3032"/>
                  </a:lnTo>
                  <a:lnTo>
                    <a:pt x="255" y="3443"/>
                  </a:lnTo>
                  <a:lnTo>
                    <a:pt x="61" y="3775"/>
                  </a:lnTo>
                  <a:lnTo>
                    <a:pt x="204" y="4171"/>
                  </a:lnTo>
                  <a:lnTo>
                    <a:pt x="105" y="4576"/>
                  </a:lnTo>
                  <a:lnTo>
                    <a:pt x="255" y="5097"/>
                  </a:lnTo>
                  <a:lnTo>
                    <a:pt x="3" y="4821"/>
                  </a:lnTo>
                  <a:lnTo>
                    <a:pt x="0" y="4824"/>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6" name="Freeform 178"/>
            <p:cNvSpPr>
              <a:spLocks noChangeArrowheads="1"/>
            </p:cNvSpPr>
            <p:nvPr/>
          </p:nvSpPr>
          <p:spPr bwMode="auto">
            <a:xfrm>
              <a:off x="5932487" y="3160712"/>
              <a:ext cx="104775" cy="152400"/>
            </a:xfrm>
            <a:custGeom>
              <a:avLst/>
              <a:gdLst>
                <a:gd name="T0" fmla="*/ 291 w 292"/>
                <a:gd name="T1" fmla="*/ 3 h 424"/>
                <a:gd name="T2" fmla="*/ 291 w 292"/>
                <a:gd name="T3" fmla="*/ 3 h 424"/>
                <a:gd name="T4" fmla="*/ 0 w 292"/>
                <a:gd name="T5" fmla="*/ 66 h 424"/>
                <a:gd name="T6" fmla="*/ 267 w 292"/>
                <a:gd name="T7" fmla="*/ 423 h 424"/>
                <a:gd name="T8" fmla="*/ 291 w 292"/>
                <a:gd name="T9" fmla="*/ 0 h 424"/>
                <a:gd name="T10" fmla="*/ 291 w 292"/>
                <a:gd name="T11" fmla="*/ 3 h 424"/>
                <a:gd name="T12" fmla="*/ 291 w 292"/>
                <a:gd name="T13" fmla="*/ 3 h 424"/>
                <a:gd name="T14" fmla="*/ 288 w 292"/>
                <a:gd name="T15" fmla="*/ 3 h 424"/>
                <a:gd name="T16" fmla="*/ 264 w 292"/>
                <a:gd name="T17" fmla="*/ 410 h 424"/>
                <a:gd name="T18" fmla="*/ 6 w 292"/>
                <a:gd name="T19" fmla="*/ 69 h 424"/>
                <a:gd name="T20" fmla="*/ 291 w 292"/>
                <a:gd name="T21" fmla="*/ 6 h 424"/>
                <a:gd name="T22" fmla="*/ 291 w 292"/>
                <a:gd name="T23" fmla="*/ 3 h 424"/>
                <a:gd name="T24" fmla="*/ 288 w 292"/>
                <a:gd name="T25" fmla="*/ 3 h 424"/>
                <a:gd name="T26" fmla="*/ 291 w 292"/>
                <a:gd name="T27" fmla="*/ 3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2" h="424">
                  <a:moveTo>
                    <a:pt x="291" y="3"/>
                  </a:moveTo>
                  <a:lnTo>
                    <a:pt x="291" y="3"/>
                  </a:lnTo>
                  <a:lnTo>
                    <a:pt x="0" y="66"/>
                  </a:lnTo>
                  <a:lnTo>
                    <a:pt x="267" y="423"/>
                  </a:lnTo>
                  <a:lnTo>
                    <a:pt x="291" y="0"/>
                  </a:lnTo>
                  <a:lnTo>
                    <a:pt x="291" y="3"/>
                  </a:lnTo>
                  <a:lnTo>
                    <a:pt x="291" y="3"/>
                  </a:lnTo>
                  <a:lnTo>
                    <a:pt x="288" y="3"/>
                  </a:lnTo>
                  <a:lnTo>
                    <a:pt x="264" y="410"/>
                  </a:lnTo>
                  <a:lnTo>
                    <a:pt x="6" y="69"/>
                  </a:lnTo>
                  <a:lnTo>
                    <a:pt x="291" y="6"/>
                  </a:lnTo>
                  <a:lnTo>
                    <a:pt x="291" y="3"/>
                  </a:lnTo>
                  <a:lnTo>
                    <a:pt x="288" y="3"/>
                  </a:lnTo>
                  <a:lnTo>
                    <a:pt x="291"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7" name="Freeform 179"/>
            <p:cNvSpPr>
              <a:spLocks noChangeArrowheads="1"/>
            </p:cNvSpPr>
            <p:nvPr/>
          </p:nvSpPr>
          <p:spPr bwMode="auto">
            <a:xfrm>
              <a:off x="6049963" y="3263899"/>
              <a:ext cx="184150" cy="255588"/>
            </a:xfrm>
            <a:custGeom>
              <a:avLst/>
              <a:gdLst>
                <a:gd name="T0" fmla="*/ 3 w 513"/>
                <a:gd name="T1" fmla="*/ 398 h 711"/>
                <a:gd name="T2" fmla="*/ 237 w 513"/>
                <a:gd name="T3" fmla="*/ 710 h 711"/>
                <a:gd name="T4" fmla="*/ 491 w 513"/>
                <a:gd name="T5" fmla="*/ 506 h 711"/>
                <a:gd name="T6" fmla="*/ 9 w 513"/>
                <a:gd name="T7" fmla="*/ 395 h 711"/>
                <a:gd name="T8" fmla="*/ 222 w 513"/>
                <a:gd name="T9" fmla="*/ 269 h 711"/>
                <a:gd name="T10" fmla="*/ 512 w 513"/>
                <a:gd name="T11" fmla="*/ 3 h 711"/>
                <a:gd name="T12" fmla="*/ 509 w 513"/>
                <a:gd name="T13" fmla="*/ 0 h 711"/>
                <a:gd name="T14" fmla="*/ 218 w 513"/>
                <a:gd name="T15" fmla="*/ 266 h 711"/>
                <a:gd name="T16" fmla="*/ 0 w 513"/>
                <a:gd name="T17" fmla="*/ 395 h 711"/>
                <a:gd name="T18" fmla="*/ 482 w 513"/>
                <a:gd name="T19" fmla="*/ 506 h 711"/>
                <a:gd name="T20" fmla="*/ 237 w 513"/>
                <a:gd name="T21" fmla="*/ 704 h 711"/>
                <a:gd name="T22" fmla="*/ 6 w 513"/>
                <a:gd name="T23" fmla="*/ 395 h 711"/>
                <a:gd name="T24" fmla="*/ 3 w 513"/>
                <a:gd name="T25" fmla="*/ 398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3" h="711">
                  <a:moveTo>
                    <a:pt x="3" y="398"/>
                  </a:moveTo>
                  <a:lnTo>
                    <a:pt x="237" y="710"/>
                  </a:lnTo>
                  <a:lnTo>
                    <a:pt x="491" y="506"/>
                  </a:lnTo>
                  <a:lnTo>
                    <a:pt x="9" y="395"/>
                  </a:lnTo>
                  <a:lnTo>
                    <a:pt x="222" y="269"/>
                  </a:lnTo>
                  <a:lnTo>
                    <a:pt x="512" y="3"/>
                  </a:lnTo>
                  <a:lnTo>
                    <a:pt x="509" y="0"/>
                  </a:lnTo>
                  <a:lnTo>
                    <a:pt x="218" y="266"/>
                  </a:lnTo>
                  <a:lnTo>
                    <a:pt x="0" y="395"/>
                  </a:lnTo>
                  <a:lnTo>
                    <a:pt x="482" y="506"/>
                  </a:lnTo>
                  <a:lnTo>
                    <a:pt x="237" y="704"/>
                  </a:lnTo>
                  <a:lnTo>
                    <a:pt x="6" y="395"/>
                  </a:lnTo>
                  <a:lnTo>
                    <a:pt x="3" y="39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8" name="Freeform 180"/>
            <p:cNvSpPr>
              <a:spLocks noChangeArrowheads="1"/>
            </p:cNvSpPr>
            <p:nvPr/>
          </p:nvSpPr>
          <p:spPr bwMode="auto">
            <a:xfrm>
              <a:off x="6135687" y="3517899"/>
              <a:ext cx="622301" cy="398463"/>
            </a:xfrm>
            <a:custGeom>
              <a:avLst/>
              <a:gdLst>
                <a:gd name="T0" fmla="*/ 0 w 1727"/>
                <a:gd name="T1" fmla="*/ 3 h 1105"/>
                <a:gd name="T2" fmla="*/ 239 w 1727"/>
                <a:gd name="T3" fmla="*/ 198 h 1105"/>
                <a:gd name="T4" fmla="*/ 793 w 1727"/>
                <a:gd name="T5" fmla="*/ 297 h 1105"/>
                <a:gd name="T6" fmla="*/ 1102 w 1727"/>
                <a:gd name="T7" fmla="*/ 347 h 1105"/>
                <a:gd name="T8" fmla="*/ 1432 w 1727"/>
                <a:gd name="T9" fmla="*/ 257 h 1105"/>
                <a:gd name="T10" fmla="*/ 1723 w 1727"/>
                <a:gd name="T11" fmla="*/ 829 h 1105"/>
                <a:gd name="T12" fmla="*/ 1678 w 1727"/>
                <a:gd name="T13" fmla="*/ 1104 h 1105"/>
                <a:gd name="T14" fmla="*/ 1680 w 1727"/>
                <a:gd name="T15" fmla="*/ 1104 h 1105"/>
                <a:gd name="T16" fmla="*/ 1726 w 1727"/>
                <a:gd name="T17" fmla="*/ 829 h 1105"/>
                <a:gd name="T18" fmla="*/ 1435 w 1727"/>
                <a:gd name="T19" fmla="*/ 254 h 1105"/>
                <a:gd name="T20" fmla="*/ 1102 w 1727"/>
                <a:gd name="T21" fmla="*/ 344 h 1105"/>
                <a:gd name="T22" fmla="*/ 793 w 1727"/>
                <a:gd name="T23" fmla="*/ 290 h 1105"/>
                <a:gd name="T24" fmla="*/ 242 w 1727"/>
                <a:gd name="T25" fmla="*/ 195 h 1105"/>
                <a:gd name="T26" fmla="*/ 3 w 1727"/>
                <a:gd name="T27" fmla="*/ 0 h 1105"/>
                <a:gd name="T28" fmla="*/ 0 w 1727"/>
                <a:gd name="T29" fmla="*/ 3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7" h="1105">
                  <a:moveTo>
                    <a:pt x="0" y="3"/>
                  </a:moveTo>
                  <a:lnTo>
                    <a:pt x="239" y="198"/>
                  </a:lnTo>
                  <a:lnTo>
                    <a:pt x="793" y="297"/>
                  </a:lnTo>
                  <a:lnTo>
                    <a:pt x="1102" y="347"/>
                  </a:lnTo>
                  <a:lnTo>
                    <a:pt x="1432" y="257"/>
                  </a:lnTo>
                  <a:lnTo>
                    <a:pt x="1723" y="829"/>
                  </a:lnTo>
                  <a:lnTo>
                    <a:pt x="1678" y="1104"/>
                  </a:lnTo>
                  <a:lnTo>
                    <a:pt x="1680" y="1104"/>
                  </a:lnTo>
                  <a:lnTo>
                    <a:pt x="1726" y="829"/>
                  </a:lnTo>
                  <a:lnTo>
                    <a:pt x="1435" y="254"/>
                  </a:lnTo>
                  <a:lnTo>
                    <a:pt x="1102" y="344"/>
                  </a:lnTo>
                  <a:lnTo>
                    <a:pt x="793" y="290"/>
                  </a:lnTo>
                  <a:lnTo>
                    <a:pt x="242" y="195"/>
                  </a:lnTo>
                  <a:lnTo>
                    <a:pt x="3" y="0"/>
                  </a:lnTo>
                  <a:lnTo>
                    <a:pt x="0"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9" name="Freeform 181"/>
            <p:cNvSpPr>
              <a:spLocks noChangeArrowheads="1"/>
            </p:cNvSpPr>
            <p:nvPr/>
          </p:nvSpPr>
          <p:spPr bwMode="auto">
            <a:xfrm>
              <a:off x="6135687" y="3517899"/>
              <a:ext cx="622301" cy="398463"/>
            </a:xfrm>
            <a:custGeom>
              <a:avLst/>
              <a:gdLst>
                <a:gd name="T0" fmla="*/ 0 w 1727"/>
                <a:gd name="T1" fmla="*/ 3 h 1105"/>
                <a:gd name="T2" fmla="*/ 239 w 1727"/>
                <a:gd name="T3" fmla="*/ 198 h 1105"/>
                <a:gd name="T4" fmla="*/ 793 w 1727"/>
                <a:gd name="T5" fmla="*/ 297 h 1105"/>
                <a:gd name="T6" fmla="*/ 1102 w 1727"/>
                <a:gd name="T7" fmla="*/ 347 h 1105"/>
                <a:gd name="T8" fmla="*/ 1432 w 1727"/>
                <a:gd name="T9" fmla="*/ 257 h 1105"/>
                <a:gd name="T10" fmla="*/ 1723 w 1727"/>
                <a:gd name="T11" fmla="*/ 829 h 1105"/>
                <a:gd name="T12" fmla="*/ 1678 w 1727"/>
                <a:gd name="T13" fmla="*/ 1104 h 1105"/>
                <a:gd name="T14" fmla="*/ 1680 w 1727"/>
                <a:gd name="T15" fmla="*/ 1104 h 1105"/>
                <a:gd name="T16" fmla="*/ 1726 w 1727"/>
                <a:gd name="T17" fmla="*/ 829 h 1105"/>
                <a:gd name="T18" fmla="*/ 1435 w 1727"/>
                <a:gd name="T19" fmla="*/ 254 h 1105"/>
                <a:gd name="T20" fmla="*/ 1102 w 1727"/>
                <a:gd name="T21" fmla="*/ 344 h 1105"/>
                <a:gd name="T22" fmla="*/ 793 w 1727"/>
                <a:gd name="T23" fmla="*/ 290 h 1105"/>
                <a:gd name="T24" fmla="*/ 242 w 1727"/>
                <a:gd name="T25" fmla="*/ 195 h 1105"/>
                <a:gd name="T26" fmla="*/ 3 w 1727"/>
                <a:gd name="T27" fmla="*/ 0 h 1105"/>
                <a:gd name="T28" fmla="*/ 0 w 1727"/>
                <a:gd name="T29" fmla="*/ 3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7" h="1105">
                  <a:moveTo>
                    <a:pt x="0" y="3"/>
                  </a:moveTo>
                  <a:lnTo>
                    <a:pt x="239" y="198"/>
                  </a:lnTo>
                  <a:lnTo>
                    <a:pt x="793" y="297"/>
                  </a:lnTo>
                  <a:lnTo>
                    <a:pt x="1102" y="347"/>
                  </a:lnTo>
                  <a:lnTo>
                    <a:pt x="1432" y="257"/>
                  </a:lnTo>
                  <a:lnTo>
                    <a:pt x="1723" y="829"/>
                  </a:lnTo>
                  <a:lnTo>
                    <a:pt x="1678" y="1104"/>
                  </a:lnTo>
                  <a:lnTo>
                    <a:pt x="1680" y="1104"/>
                  </a:lnTo>
                  <a:lnTo>
                    <a:pt x="1726" y="829"/>
                  </a:lnTo>
                  <a:lnTo>
                    <a:pt x="1435" y="254"/>
                  </a:lnTo>
                  <a:lnTo>
                    <a:pt x="1102" y="344"/>
                  </a:lnTo>
                  <a:lnTo>
                    <a:pt x="793" y="290"/>
                  </a:lnTo>
                  <a:lnTo>
                    <a:pt x="242" y="195"/>
                  </a:lnTo>
                  <a:lnTo>
                    <a:pt x="3" y="0"/>
                  </a:lnTo>
                  <a:lnTo>
                    <a:pt x="0" y="3"/>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0" name="Freeform 182"/>
            <p:cNvSpPr>
              <a:spLocks noChangeArrowheads="1"/>
            </p:cNvSpPr>
            <p:nvPr/>
          </p:nvSpPr>
          <p:spPr bwMode="auto">
            <a:xfrm>
              <a:off x="6738939" y="3743325"/>
              <a:ext cx="201612" cy="306387"/>
            </a:xfrm>
            <a:custGeom>
              <a:avLst/>
              <a:gdLst>
                <a:gd name="T0" fmla="*/ 326 w 558"/>
                <a:gd name="T1" fmla="*/ 754 h 851"/>
                <a:gd name="T2" fmla="*/ 557 w 558"/>
                <a:gd name="T3" fmla="*/ 850 h 851"/>
                <a:gd name="T4" fmla="*/ 374 w 558"/>
                <a:gd name="T5" fmla="*/ 416 h 851"/>
                <a:gd name="T6" fmla="*/ 323 w 558"/>
                <a:gd name="T7" fmla="*/ 748 h 851"/>
                <a:gd name="T8" fmla="*/ 9 w 558"/>
                <a:gd name="T9" fmla="*/ 481 h 851"/>
                <a:gd name="T10" fmla="*/ 215 w 558"/>
                <a:gd name="T11" fmla="*/ 394 h 851"/>
                <a:gd name="T12" fmla="*/ 51 w 558"/>
                <a:gd name="T13" fmla="*/ 203 h 851"/>
                <a:gd name="T14" fmla="*/ 86 w 558"/>
                <a:gd name="T15" fmla="*/ 12 h 851"/>
                <a:gd name="T16" fmla="*/ 371 w 558"/>
                <a:gd name="T17" fmla="*/ 425 h 851"/>
                <a:gd name="T18" fmla="*/ 377 w 558"/>
                <a:gd name="T19" fmla="*/ 422 h 851"/>
                <a:gd name="T20" fmla="*/ 86 w 558"/>
                <a:gd name="T21" fmla="*/ 0 h 851"/>
                <a:gd name="T22" fmla="*/ 48 w 558"/>
                <a:gd name="T23" fmla="*/ 206 h 851"/>
                <a:gd name="T24" fmla="*/ 206 w 558"/>
                <a:gd name="T25" fmla="*/ 394 h 851"/>
                <a:gd name="T26" fmla="*/ 0 w 558"/>
                <a:gd name="T27" fmla="*/ 478 h 851"/>
                <a:gd name="T28" fmla="*/ 326 w 558"/>
                <a:gd name="T29" fmla="*/ 757 h 851"/>
                <a:gd name="T30" fmla="*/ 374 w 558"/>
                <a:gd name="T31" fmla="*/ 430 h 851"/>
                <a:gd name="T32" fmla="*/ 548 w 558"/>
                <a:gd name="T33" fmla="*/ 841 h 851"/>
                <a:gd name="T34" fmla="*/ 326 w 558"/>
                <a:gd name="T35" fmla="*/ 751 h 851"/>
                <a:gd name="T36" fmla="*/ 326 w 558"/>
                <a:gd name="T37" fmla="*/ 754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8" h="851">
                  <a:moveTo>
                    <a:pt x="326" y="754"/>
                  </a:moveTo>
                  <a:lnTo>
                    <a:pt x="557" y="850"/>
                  </a:lnTo>
                  <a:lnTo>
                    <a:pt x="374" y="416"/>
                  </a:lnTo>
                  <a:lnTo>
                    <a:pt x="323" y="748"/>
                  </a:lnTo>
                  <a:lnTo>
                    <a:pt x="9" y="481"/>
                  </a:lnTo>
                  <a:lnTo>
                    <a:pt x="215" y="394"/>
                  </a:lnTo>
                  <a:lnTo>
                    <a:pt x="51" y="203"/>
                  </a:lnTo>
                  <a:lnTo>
                    <a:pt x="86" y="12"/>
                  </a:lnTo>
                  <a:lnTo>
                    <a:pt x="371" y="425"/>
                  </a:lnTo>
                  <a:lnTo>
                    <a:pt x="377" y="422"/>
                  </a:lnTo>
                  <a:lnTo>
                    <a:pt x="86" y="0"/>
                  </a:lnTo>
                  <a:lnTo>
                    <a:pt x="48" y="206"/>
                  </a:lnTo>
                  <a:lnTo>
                    <a:pt x="206" y="394"/>
                  </a:lnTo>
                  <a:lnTo>
                    <a:pt x="0" y="478"/>
                  </a:lnTo>
                  <a:lnTo>
                    <a:pt x="326" y="757"/>
                  </a:lnTo>
                  <a:lnTo>
                    <a:pt x="374" y="430"/>
                  </a:lnTo>
                  <a:lnTo>
                    <a:pt x="548" y="841"/>
                  </a:lnTo>
                  <a:lnTo>
                    <a:pt x="326" y="751"/>
                  </a:lnTo>
                  <a:lnTo>
                    <a:pt x="326" y="754"/>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1" name="Freeform 183"/>
            <p:cNvSpPr>
              <a:spLocks noChangeArrowheads="1"/>
            </p:cNvSpPr>
            <p:nvPr/>
          </p:nvSpPr>
          <p:spPr bwMode="auto">
            <a:xfrm>
              <a:off x="7189788" y="3190875"/>
              <a:ext cx="315912" cy="511175"/>
            </a:xfrm>
            <a:custGeom>
              <a:avLst/>
              <a:gdLst>
                <a:gd name="T0" fmla="*/ 3 w 876"/>
                <a:gd name="T1" fmla="*/ 1420 h 1421"/>
                <a:gd name="T2" fmla="*/ 261 w 876"/>
                <a:gd name="T3" fmla="*/ 914 h 1421"/>
                <a:gd name="T4" fmla="*/ 875 w 876"/>
                <a:gd name="T5" fmla="*/ 743 h 1421"/>
                <a:gd name="T6" fmla="*/ 432 w 876"/>
                <a:gd name="T7" fmla="*/ 458 h 1421"/>
                <a:gd name="T8" fmla="*/ 638 w 876"/>
                <a:gd name="T9" fmla="*/ 321 h 1421"/>
                <a:gd name="T10" fmla="*/ 324 w 876"/>
                <a:gd name="T11" fmla="*/ 0 h 1421"/>
                <a:gd name="T12" fmla="*/ 321 w 876"/>
                <a:gd name="T13" fmla="*/ 3 h 1421"/>
                <a:gd name="T14" fmla="*/ 633 w 876"/>
                <a:gd name="T15" fmla="*/ 318 h 1421"/>
                <a:gd name="T16" fmla="*/ 423 w 876"/>
                <a:gd name="T17" fmla="*/ 458 h 1421"/>
                <a:gd name="T18" fmla="*/ 866 w 876"/>
                <a:gd name="T19" fmla="*/ 740 h 1421"/>
                <a:gd name="T20" fmla="*/ 258 w 876"/>
                <a:gd name="T21" fmla="*/ 911 h 1421"/>
                <a:gd name="T22" fmla="*/ 0 w 876"/>
                <a:gd name="T23" fmla="*/ 1420 h 1421"/>
                <a:gd name="T24" fmla="*/ 3 w 876"/>
                <a:gd name="T25" fmla="*/ 1420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6" h="1421">
                  <a:moveTo>
                    <a:pt x="3" y="1420"/>
                  </a:moveTo>
                  <a:lnTo>
                    <a:pt x="261" y="914"/>
                  </a:lnTo>
                  <a:lnTo>
                    <a:pt x="875" y="743"/>
                  </a:lnTo>
                  <a:lnTo>
                    <a:pt x="432" y="458"/>
                  </a:lnTo>
                  <a:lnTo>
                    <a:pt x="638" y="321"/>
                  </a:lnTo>
                  <a:lnTo>
                    <a:pt x="324" y="0"/>
                  </a:lnTo>
                  <a:lnTo>
                    <a:pt x="321" y="3"/>
                  </a:lnTo>
                  <a:lnTo>
                    <a:pt x="633" y="318"/>
                  </a:lnTo>
                  <a:lnTo>
                    <a:pt x="423" y="458"/>
                  </a:lnTo>
                  <a:lnTo>
                    <a:pt x="866" y="740"/>
                  </a:lnTo>
                  <a:lnTo>
                    <a:pt x="258" y="911"/>
                  </a:lnTo>
                  <a:lnTo>
                    <a:pt x="0" y="1420"/>
                  </a:lnTo>
                  <a:lnTo>
                    <a:pt x="3" y="142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2" name="Freeform 184"/>
            <p:cNvSpPr>
              <a:spLocks noChangeArrowheads="1"/>
            </p:cNvSpPr>
            <p:nvPr/>
          </p:nvSpPr>
          <p:spPr bwMode="auto">
            <a:xfrm>
              <a:off x="7648575" y="2865438"/>
              <a:ext cx="304800" cy="414337"/>
            </a:xfrm>
            <a:custGeom>
              <a:avLst/>
              <a:gdLst>
                <a:gd name="T0" fmla="*/ 243 w 846"/>
                <a:gd name="T1" fmla="*/ 836 h 1151"/>
                <a:gd name="T2" fmla="*/ 845 w 846"/>
                <a:gd name="T3" fmla="*/ 1150 h 1151"/>
                <a:gd name="T4" fmla="*/ 299 w 846"/>
                <a:gd name="T5" fmla="*/ 524 h 1151"/>
                <a:gd name="T6" fmla="*/ 6 w 846"/>
                <a:gd name="T7" fmla="*/ 455 h 1151"/>
                <a:gd name="T8" fmla="*/ 102 w 846"/>
                <a:gd name="T9" fmla="*/ 0 h 1151"/>
                <a:gd name="T10" fmla="*/ 96 w 846"/>
                <a:gd name="T11" fmla="*/ 0 h 1151"/>
                <a:gd name="T12" fmla="*/ 0 w 846"/>
                <a:gd name="T13" fmla="*/ 458 h 1151"/>
                <a:gd name="T14" fmla="*/ 297 w 846"/>
                <a:gd name="T15" fmla="*/ 527 h 1151"/>
                <a:gd name="T16" fmla="*/ 827 w 846"/>
                <a:gd name="T17" fmla="*/ 1139 h 1151"/>
                <a:gd name="T18" fmla="*/ 246 w 846"/>
                <a:gd name="T19" fmla="*/ 830 h 1151"/>
                <a:gd name="T20" fmla="*/ 243 w 846"/>
                <a:gd name="T21" fmla="*/ 836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6" h="1151">
                  <a:moveTo>
                    <a:pt x="243" y="836"/>
                  </a:moveTo>
                  <a:lnTo>
                    <a:pt x="845" y="1150"/>
                  </a:lnTo>
                  <a:lnTo>
                    <a:pt x="299" y="524"/>
                  </a:lnTo>
                  <a:lnTo>
                    <a:pt x="6" y="455"/>
                  </a:lnTo>
                  <a:lnTo>
                    <a:pt x="102" y="0"/>
                  </a:lnTo>
                  <a:lnTo>
                    <a:pt x="96" y="0"/>
                  </a:lnTo>
                  <a:lnTo>
                    <a:pt x="0" y="458"/>
                  </a:lnTo>
                  <a:lnTo>
                    <a:pt x="297" y="527"/>
                  </a:lnTo>
                  <a:lnTo>
                    <a:pt x="827" y="1139"/>
                  </a:lnTo>
                  <a:lnTo>
                    <a:pt x="246" y="830"/>
                  </a:lnTo>
                  <a:lnTo>
                    <a:pt x="243" y="83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3" name="Freeform 185"/>
            <p:cNvSpPr>
              <a:spLocks noChangeArrowheads="1"/>
            </p:cNvSpPr>
            <p:nvPr/>
          </p:nvSpPr>
          <p:spPr bwMode="auto">
            <a:xfrm>
              <a:off x="7534275" y="3009899"/>
              <a:ext cx="204788" cy="333375"/>
            </a:xfrm>
            <a:custGeom>
              <a:avLst/>
              <a:gdLst>
                <a:gd name="T0" fmla="*/ 267 w 567"/>
                <a:gd name="T1" fmla="*/ 926 h 927"/>
                <a:gd name="T2" fmla="*/ 566 w 567"/>
                <a:gd name="T3" fmla="*/ 423 h 927"/>
                <a:gd name="T4" fmla="*/ 12 w 567"/>
                <a:gd name="T5" fmla="*/ 872 h 927"/>
                <a:gd name="T6" fmla="*/ 219 w 567"/>
                <a:gd name="T7" fmla="*/ 372 h 927"/>
                <a:gd name="T8" fmla="*/ 3 w 567"/>
                <a:gd name="T9" fmla="*/ 0 h 927"/>
                <a:gd name="T10" fmla="*/ 0 w 567"/>
                <a:gd name="T11" fmla="*/ 0 h 927"/>
                <a:gd name="T12" fmla="*/ 216 w 567"/>
                <a:gd name="T13" fmla="*/ 372 h 927"/>
                <a:gd name="T14" fmla="*/ 0 w 567"/>
                <a:gd name="T15" fmla="*/ 887 h 927"/>
                <a:gd name="T16" fmla="*/ 551 w 567"/>
                <a:gd name="T17" fmla="*/ 441 h 927"/>
                <a:gd name="T18" fmla="*/ 264 w 567"/>
                <a:gd name="T19" fmla="*/ 923 h 927"/>
                <a:gd name="T20" fmla="*/ 267 w 567"/>
                <a:gd name="T21" fmla="*/ 926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7" h="927">
                  <a:moveTo>
                    <a:pt x="267" y="926"/>
                  </a:moveTo>
                  <a:lnTo>
                    <a:pt x="566" y="423"/>
                  </a:lnTo>
                  <a:lnTo>
                    <a:pt x="12" y="872"/>
                  </a:lnTo>
                  <a:lnTo>
                    <a:pt x="219" y="372"/>
                  </a:lnTo>
                  <a:lnTo>
                    <a:pt x="3" y="0"/>
                  </a:lnTo>
                  <a:lnTo>
                    <a:pt x="0" y="0"/>
                  </a:lnTo>
                  <a:lnTo>
                    <a:pt x="216" y="372"/>
                  </a:lnTo>
                  <a:lnTo>
                    <a:pt x="0" y="887"/>
                  </a:lnTo>
                  <a:lnTo>
                    <a:pt x="551" y="441"/>
                  </a:lnTo>
                  <a:lnTo>
                    <a:pt x="264" y="923"/>
                  </a:lnTo>
                  <a:lnTo>
                    <a:pt x="267" y="92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4" name="Freeform 186"/>
            <p:cNvSpPr>
              <a:spLocks noChangeArrowheads="1"/>
            </p:cNvSpPr>
            <p:nvPr/>
          </p:nvSpPr>
          <p:spPr bwMode="auto">
            <a:xfrm>
              <a:off x="7948613" y="1419225"/>
              <a:ext cx="1292225" cy="1906588"/>
            </a:xfrm>
            <a:custGeom>
              <a:avLst/>
              <a:gdLst>
                <a:gd name="T0" fmla="*/ 1612 w 3591"/>
                <a:gd name="T1" fmla="*/ 4061 h 5296"/>
                <a:gd name="T2" fmla="*/ 1903 w 3591"/>
                <a:gd name="T3" fmla="*/ 4229 h 5296"/>
                <a:gd name="T4" fmla="*/ 1426 w 3591"/>
                <a:gd name="T5" fmla="*/ 4867 h 5296"/>
                <a:gd name="T6" fmla="*/ 1618 w 3591"/>
                <a:gd name="T7" fmla="*/ 4058 h 5296"/>
                <a:gd name="T8" fmla="*/ 2676 w 3591"/>
                <a:gd name="T9" fmla="*/ 3222 h 5296"/>
                <a:gd name="T10" fmla="*/ 3017 w 3591"/>
                <a:gd name="T11" fmla="*/ 2356 h 5296"/>
                <a:gd name="T12" fmla="*/ 3053 w 3591"/>
                <a:gd name="T13" fmla="*/ 1091 h 5296"/>
                <a:gd name="T14" fmla="*/ 3047 w 3591"/>
                <a:gd name="T15" fmla="*/ 423 h 5296"/>
                <a:gd name="T16" fmla="*/ 2475 w 3591"/>
                <a:gd name="T17" fmla="*/ 237 h 5296"/>
                <a:gd name="T18" fmla="*/ 3428 w 3591"/>
                <a:gd name="T19" fmla="*/ 309 h 5296"/>
                <a:gd name="T20" fmla="*/ 3515 w 3591"/>
                <a:gd name="T21" fmla="*/ 876 h 5296"/>
                <a:gd name="T22" fmla="*/ 3584 w 3591"/>
                <a:gd name="T23" fmla="*/ 1625 h 5296"/>
                <a:gd name="T24" fmla="*/ 3236 w 3591"/>
                <a:gd name="T25" fmla="*/ 3093 h 5296"/>
                <a:gd name="T26" fmla="*/ 2819 w 3591"/>
                <a:gd name="T27" fmla="*/ 3638 h 5296"/>
                <a:gd name="T28" fmla="*/ 2343 w 3591"/>
                <a:gd name="T29" fmla="*/ 4001 h 5296"/>
                <a:gd name="T30" fmla="*/ 2106 w 3591"/>
                <a:gd name="T31" fmla="*/ 4240 h 5296"/>
                <a:gd name="T32" fmla="*/ 1426 w 3591"/>
                <a:gd name="T33" fmla="*/ 4882 h 5296"/>
                <a:gd name="T34" fmla="*/ 581 w 3591"/>
                <a:gd name="T35" fmla="*/ 5293 h 5296"/>
                <a:gd name="T36" fmla="*/ 0 w 3591"/>
                <a:gd name="T37" fmla="*/ 5163 h 5296"/>
                <a:gd name="T38" fmla="*/ 1063 w 3591"/>
                <a:gd name="T39" fmla="*/ 5211 h 5296"/>
                <a:gd name="T40" fmla="*/ 1906 w 3591"/>
                <a:gd name="T41" fmla="*/ 4235 h 5296"/>
                <a:gd name="T42" fmla="*/ 2106 w 3591"/>
                <a:gd name="T43" fmla="*/ 4243 h 5296"/>
                <a:gd name="T44" fmla="*/ 2349 w 3591"/>
                <a:gd name="T45" fmla="*/ 4001 h 5296"/>
                <a:gd name="T46" fmla="*/ 2826 w 3591"/>
                <a:gd name="T47" fmla="*/ 3641 h 5296"/>
                <a:gd name="T48" fmla="*/ 3242 w 3591"/>
                <a:gd name="T49" fmla="*/ 3096 h 5296"/>
                <a:gd name="T50" fmla="*/ 3590 w 3591"/>
                <a:gd name="T51" fmla="*/ 1625 h 5296"/>
                <a:gd name="T52" fmla="*/ 3521 w 3591"/>
                <a:gd name="T53" fmla="*/ 876 h 5296"/>
                <a:gd name="T54" fmla="*/ 3446 w 3591"/>
                <a:gd name="T55" fmla="*/ 300 h 5296"/>
                <a:gd name="T56" fmla="*/ 2487 w 3591"/>
                <a:gd name="T57" fmla="*/ 237 h 5296"/>
                <a:gd name="T58" fmla="*/ 3044 w 3591"/>
                <a:gd name="T59" fmla="*/ 423 h 5296"/>
                <a:gd name="T60" fmla="*/ 3050 w 3591"/>
                <a:gd name="T61" fmla="*/ 1091 h 5296"/>
                <a:gd name="T62" fmla="*/ 3011 w 3591"/>
                <a:gd name="T63" fmla="*/ 2356 h 5296"/>
                <a:gd name="T64" fmla="*/ 2670 w 3591"/>
                <a:gd name="T65" fmla="*/ 3219 h 5296"/>
                <a:gd name="T66" fmla="*/ 1615 w 3591"/>
                <a:gd name="T67" fmla="*/ 4055 h 5296"/>
                <a:gd name="T68" fmla="*/ 1429 w 3591"/>
                <a:gd name="T69" fmla="*/ 4885 h 5296"/>
                <a:gd name="T70" fmla="*/ 1906 w 3591"/>
                <a:gd name="T71" fmla="*/ 4235 h 5296"/>
                <a:gd name="T72" fmla="*/ 1618 w 3591"/>
                <a:gd name="T73" fmla="*/ 4052 h 5296"/>
                <a:gd name="T74" fmla="*/ 1669 w 3591"/>
                <a:gd name="T75" fmla="*/ 3644 h 5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91" h="5296">
                  <a:moveTo>
                    <a:pt x="1669" y="3644"/>
                  </a:moveTo>
                  <a:lnTo>
                    <a:pt x="1612" y="4061"/>
                  </a:lnTo>
                  <a:lnTo>
                    <a:pt x="2217" y="3824"/>
                  </a:lnTo>
                  <a:lnTo>
                    <a:pt x="1903" y="4229"/>
                  </a:lnTo>
                  <a:lnTo>
                    <a:pt x="1615" y="4052"/>
                  </a:lnTo>
                  <a:lnTo>
                    <a:pt x="1426" y="4867"/>
                  </a:lnTo>
                  <a:lnTo>
                    <a:pt x="1309" y="4424"/>
                  </a:lnTo>
                  <a:lnTo>
                    <a:pt x="1618" y="4058"/>
                  </a:lnTo>
                  <a:lnTo>
                    <a:pt x="2304" y="3363"/>
                  </a:lnTo>
                  <a:lnTo>
                    <a:pt x="2676" y="3222"/>
                  </a:lnTo>
                  <a:lnTo>
                    <a:pt x="2769" y="2676"/>
                  </a:lnTo>
                  <a:lnTo>
                    <a:pt x="3017" y="2356"/>
                  </a:lnTo>
                  <a:lnTo>
                    <a:pt x="2787" y="1607"/>
                  </a:lnTo>
                  <a:lnTo>
                    <a:pt x="3053" y="1091"/>
                  </a:lnTo>
                  <a:lnTo>
                    <a:pt x="2775" y="675"/>
                  </a:lnTo>
                  <a:lnTo>
                    <a:pt x="3047" y="423"/>
                  </a:lnTo>
                  <a:lnTo>
                    <a:pt x="2996" y="0"/>
                  </a:lnTo>
                  <a:lnTo>
                    <a:pt x="2475" y="237"/>
                  </a:lnTo>
                  <a:lnTo>
                    <a:pt x="3044" y="426"/>
                  </a:lnTo>
                  <a:lnTo>
                    <a:pt x="3428" y="309"/>
                  </a:lnTo>
                  <a:lnTo>
                    <a:pt x="3269" y="444"/>
                  </a:lnTo>
                  <a:lnTo>
                    <a:pt x="3515" y="876"/>
                  </a:lnTo>
                  <a:lnTo>
                    <a:pt x="3308" y="1136"/>
                  </a:lnTo>
                  <a:lnTo>
                    <a:pt x="3584" y="1625"/>
                  </a:lnTo>
                  <a:lnTo>
                    <a:pt x="3305" y="2524"/>
                  </a:lnTo>
                  <a:lnTo>
                    <a:pt x="3236" y="3093"/>
                  </a:lnTo>
                  <a:lnTo>
                    <a:pt x="2882" y="3276"/>
                  </a:lnTo>
                  <a:lnTo>
                    <a:pt x="2819" y="3638"/>
                  </a:lnTo>
                  <a:lnTo>
                    <a:pt x="2592" y="3725"/>
                  </a:lnTo>
                  <a:lnTo>
                    <a:pt x="2343" y="4001"/>
                  </a:lnTo>
                  <a:lnTo>
                    <a:pt x="2436" y="4247"/>
                  </a:lnTo>
                  <a:lnTo>
                    <a:pt x="2106" y="4240"/>
                  </a:lnTo>
                  <a:lnTo>
                    <a:pt x="1903" y="4229"/>
                  </a:lnTo>
                  <a:lnTo>
                    <a:pt x="1426" y="4882"/>
                  </a:lnTo>
                  <a:lnTo>
                    <a:pt x="1061" y="5209"/>
                  </a:lnTo>
                  <a:lnTo>
                    <a:pt x="581" y="5293"/>
                  </a:lnTo>
                  <a:lnTo>
                    <a:pt x="0" y="5158"/>
                  </a:lnTo>
                  <a:lnTo>
                    <a:pt x="0" y="5163"/>
                  </a:lnTo>
                  <a:lnTo>
                    <a:pt x="581" y="5295"/>
                  </a:lnTo>
                  <a:lnTo>
                    <a:pt x="1063" y="5211"/>
                  </a:lnTo>
                  <a:lnTo>
                    <a:pt x="1429" y="4885"/>
                  </a:lnTo>
                  <a:lnTo>
                    <a:pt x="1906" y="4235"/>
                  </a:lnTo>
                  <a:lnTo>
                    <a:pt x="2103" y="4243"/>
                  </a:lnTo>
                  <a:lnTo>
                    <a:pt x="2106" y="4243"/>
                  </a:lnTo>
                  <a:lnTo>
                    <a:pt x="2442" y="4253"/>
                  </a:lnTo>
                  <a:lnTo>
                    <a:pt x="2349" y="4001"/>
                  </a:lnTo>
                  <a:lnTo>
                    <a:pt x="2595" y="3728"/>
                  </a:lnTo>
                  <a:lnTo>
                    <a:pt x="2826" y="3641"/>
                  </a:lnTo>
                  <a:lnTo>
                    <a:pt x="2888" y="3279"/>
                  </a:lnTo>
                  <a:lnTo>
                    <a:pt x="3242" y="3096"/>
                  </a:lnTo>
                  <a:lnTo>
                    <a:pt x="3311" y="2524"/>
                  </a:lnTo>
                  <a:lnTo>
                    <a:pt x="3590" y="1625"/>
                  </a:lnTo>
                  <a:lnTo>
                    <a:pt x="3314" y="1136"/>
                  </a:lnTo>
                  <a:lnTo>
                    <a:pt x="3521" y="876"/>
                  </a:lnTo>
                  <a:lnTo>
                    <a:pt x="3275" y="447"/>
                  </a:lnTo>
                  <a:lnTo>
                    <a:pt x="3446" y="300"/>
                  </a:lnTo>
                  <a:lnTo>
                    <a:pt x="3044" y="420"/>
                  </a:lnTo>
                  <a:lnTo>
                    <a:pt x="2487" y="237"/>
                  </a:lnTo>
                  <a:lnTo>
                    <a:pt x="2993" y="7"/>
                  </a:lnTo>
                  <a:lnTo>
                    <a:pt x="3044" y="423"/>
                  </a:lnTo>
                  <a:lnTo>
                    <a:pt x="2769" y="675"/>
                  </a:lnTo>
                  <a:lnTo>
                    <a:pt x="3050" y="1091"/>
                  </a:lnTo>
                  <a:lnTo>
                    <a:pt x="2783" y="1607"/>
                  </a:lnTo>
                  <a:lnTo>
                    <a:pt x="3011" y="2356"/>
                  </a:lnTo>
                  <a:lnTo>
                    <a:pt x="2765" y="2676"/>
                  </a:lnTo>
                  <a:lnTo>
                    <a:pt x="2670" y="3219"/>
                  </a:lnTo>
                  <a:lnTo>
                    <a:pt x="2301" y="3360"/>
                  </a:lnTo>
                  <a:lnTo>
                    <a:pt x="1615" y="4055"/>
                  </a:lnTo>
                  <a:lnTo>
                    <a:pt x="1303" y="4424"/>
                  </a:lnTo>
                  <a:lnTo>
                    <a:pt x="1429" y="4885"/>
                  </a:lnTo>
                  <a:lnTo>
                    <a:pt x="1618" y="4061"/>
                  </a:lnTo>
                  <a:lnTo>
                    <a:pt x="1906" y="4235"/>
                  </a:lnTo>
                  <a:lnTo>
                    <a:pt x="2229" y="3815"/>
                  </a:lnTo>
                  <a:lnTo>
                    <a:pt x="1618" y="4052"/>
                  </a:lnTo>
                  <a:lnTo>
                    <a:pt x="1675" y="3644"/>
                  </a:lnTo>
                  <a:lnTo>
                    <a:pt x="1669" y="3644"/>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5" name="Freeform 187"/>
            <p:cNvSpPr>
              <a:spLocks noChangeArrowheads="1"/>
            </p:cNvSpPr>
            <p:nvPr/>
          </p:nvSpPr>
          <p:spPr bwMode="auto">
            <a:xfrm>
              <a:off x="8826500" y="2940050"/>
              <a:ext cx="196850" cy="11113"/>
            </a:xfrm>
            <a:custGeom>
              <a:avLst/>
              <a:gdLst>
                <a:gd name="T0" fmla="*/ 0 w 546"/>
                <a:gd name="T1" fmla="*/ 28 h 29"/>
                <a:gd name="T2" fmla="*/ 545 w 546"/>
                <a:gd name="T3" fmla="*/ 4 h 29"/>
                <a:gd name="T4" fmla="*/ 545 w 546"/>
                <a:gd name="T5" fmla="*/ 0 h 29"/>
                <a:gd name="T6" fmla="*/ 0 w 546"/>
                <a:gd name="T7" fmla="*/ 22 h 29"/>
                <a:gd name="T8" fmla="*/ 0 w 546"/>
                <a:gd name="T9" fmla="*/ 28 h 29"/>
              </a:gdLst>
              <a:ahLst/>
              <a:cxnLst>
                <a:cxn ang="0">
                  <a:pos x="T0" y="T1"/>
                </a:cxn>
                <a:cxn ang="0">
                  <a:pos x="T2" y="T3"/>
                </a:cxn>
                <a:cxn ang="0">
                  <a:pos x="T4" y="T5"/>
                </a:cxn>
                <a:cxn ang="0">
                  <a:pos x="T6" y="T7"/>
                </a:cxn>
                <a:cxn ang="0">
                  <a:pos x="T8" y="T9"/>
                </a:cxn>
              </a:cxnLst>
              <a:rect l="0" t="0" r="r" b="b"/>
              <a:pathLst>
                <a:path w="546" h="29">
                  <a:moveTo>
                    <a:pt x="0" y="28"/>
                  </a:moveTo>
                  <a:lnTo>
                    <a:pt x="545" y="4"/>
                  </a:lnTo>
                  <a:lnTo>
                    <a:pt x="545" y="0"/>
                  </a:lnTo>
                  <a:lnTo>
                    <a:pt x="0" y="22"/>
                  </a:lnTo>
                  <a:lnTo>
                    <a:pt x="0" y="2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6" name="Freeform 188"/>
            <p:cNvSpPr>
              <a:spLocks noChangeArrowheads="1"/>
            </p:cNvSpPr>
            <p:nvPr/>
          </p:nvSpPr>
          <p:spPr bwMode="auto">
            <a:xfrm>
              <a:off x="8826500" y="2940050"/>
              <a:ext cx="196850" cy="11113"/>
            </a:xfrm>
            <a:custGeom>
              <a:avLst/>
              <a:gdLst>
                <a:gd name="T0" fmla="*/ 0 w 546"/>
                <a:gd name="T1" fmla="*/ 28 h 29"/>
                <a:gd name="T2" fmla="*/ 545 w 546"/>
                <a:gd name="T3" fmla="*/ 4 h 29"/>
                <a:gd name="T4" fmla="*/ 545 w 546"/>
                <a:gd name="T5" fmla="*/ 0 h 29"/>
                <a:gd name="T6" fmla="*/ 0 w 546"/>
                <a:gd name="T7" fmla="*/ 22 h 29"/>
              </a:gdLst>
              <a:ahLst/>
              <a:cxnLst>
                <a:cxn ang="0">
                  <a:pos x="T0" y="T1"/>
                </a:cxn>
                <a:cxn ang="0">
                  <a:pos x="T2" y="T3"/>
                </a:cxn>
                <a:cxn ang="0">
                  <a:pos x="T4" y="T5"/>
                </a:cxn>
                <a:cxn ang="0">
                  <a:pos x="T6" y="T7"/>
                </a:cxn>
              </a:cxnLst>
              <a:rect l="0" t="0" r="r" b="b"/>
              <a:pathLst>
                <a:path w="546" h="29">
                  <a:moveTo>
                    <a:pt x="0" y="28"/>
                  </a:moveTo>
                  <a:lnTo>
                    <a:pt x="545" y="4"/>
                  </a:lnTo>
                  <a:lnTo>
                    <a:pt x="545" y="0"/>
                  </a:lnTo>
                  <a:lnTo>
                    <a:pt x="0" y="22"/>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7" name="Freeform 189"/>
            <p:cNvSpPr>
              <a:spLocks noChangeArrowheads="1"/>
            </p:cNvSpPr>
            <p:nvPr/>
          </p:nvSpPr>
          <p:spPr bwMode="auto">
            <a:xfrm>
              <a:off x="9175749" y="2481262"/>
              <a:ext cx="200026" cy="220662"/>
            </a:xfrm>
            <a:custGeom>
              <a:avLst/>
              <a:gdLst>
                <a:gd name="T0" fmla="*/ 545 w 555"/>
                <a:gd name="T1" fmla="*/ 0 h 612"/>
                <a:gd name="T2" fmla="*/ 12 w 555"/>
                <a:gd name="T3" fmla="*/ 105 h 612"/>
                <a:gd name="T4" fmla="*/ 542 w 555"/>
                <a:gd name="T5" fmla="*/ 204 h 612"/>
                <a:gd name="T6" fmla="*/ 0 w 555"/>
                <a:gd name="T7" fmla="*/ 611 h 612"/>
                <a:gd name="T8" fmla="*/ 551 w 555"/>
                <a:gd name="T9" fmla="*/ 429 h 612"/>
                <a:gd name="T10" fmla="*/ 548 w 555"/>
                <a:gd name="T11" fmla="*/ 422 h 612"/>
                <a:gd name="T12" fmla="*/ 24 w 555"/>
                <a:gd name="T13" fmla="*/ 599 h 612"/>
                <a:gd name="T14" fmla="*/ 554 w 555"/>
                <a:gd name="T15" fmla="*/ 201 h 612"/>
                <a:gd name="T16" fmla="*/ 33 w 555"/>
                <a:gd name="T17" fmla="*/ 105 h 612"/>
                <a:gd name="T18" fmla="*/ 548 w 555"/>
                <a:gd name="T19" fmla="*/ 6 h 612"/>
                <a:gd name="T20" fmla="*/ 545 w 555"/>
                <a:gd name="T21" fmla="*/ 0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5" h="612">
                  <a:moveTo>
                    <a:pt x="545" y="0"/>
                  </a:moveTo>
                  <a:lnTo>
                    <a:pt x="12" y="105"/>
                  </a:lnTo>
                  <a:lnTo>
                    <a:pt x="542" y="204"/>
                  </a:lnTo>
                  <a:lnTo>
                    <a:pt x="0" y="611"/>
                  </a:lnTo>
                  <a:lnTo>
                    <a:pt x="551" y="429"/>
                  </a:lnTo>
                  <a:lnTo>
                    <a:pt x="548" y="422"/>
                  </a:lnTo>
                  <a:lnTo>
                    <a:pt x="24" y="599"/>
                  </a:lnTo>
                  <a:lnTo>
                    <a:pt x="554" y="201"/>
                  </a:lnTo>
                  <a:lnTo>
                    <a:pt x="33" y="105"/>
                  </a:lnTo>
                  <a:lnTo>
                    <a:pt x="548" y="6"/>
                  </a:lnTo>
                  <a:lnTo>
                    <a:pt x="545"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8" name="Freeform 190"/>
            <p:cNvSpPr>
              <a:spLocks noChangeArrowheads="1"/>
            </p:cNvSpPr>
            <p:nvPr/>
          </p:nvSpPr>
          <p:spPr bwMode="auto">
            <a:xfrm>
              <a:off x="9209088" y="1957388"/>
              <a:ext cx="468312" cy="844550"/>
            </a:xfrm>
            <a:custGeom>
              <a:avLst/>
              <a:gdLst>
                <a:gd name="T0" fmla="*/ 1105 w 1301"/>
                <a:gd name="T1" fmla="*/ 0 h 2344"/>
                <a:gd name="T2" fmla="*/ 812 w 1301"/>
                <a:gd name="T3" fmla="*/ 257 h 2344"/>
                <a:gd name="T4" fmla="*/ 1234 w 1301"/>
                <a:gd name="T5" fmla="*/ 470 h 2344"/>
                <a:gd name="T6" fmla="*/ 980 w 1301"/>
                <a:gd name="T7" fmla="*/ 710 h 2344"/>
                <a:gd name="T8" fmla="*/ 1291 w 1301"/>
                <a:gd name="T9" fmla="*/ 812 h 2344"/>
                <a:gd name="T10" fmla="*/ 914 w 1301"/>
                <a:gd name="T11" fmla="*/ 1085 h 2344"/>
                <a:gd name="T12" fmla="*/ 1225 w 1301"/>
                <a:gd name="T13" fmla="*/ 1306 h 2344"/>
                <a:gd name="T14" fmla="*/ 818 w 1301"/>
                <a:gd name="T15" fmla="*/ 1630 h 2344"/>
                <a:gd name="T16" fmla="*/ 1102 w 1301"/>
                <a:gd name="T17" fmla="*/ 1702 h 2344"/>
                <a:gd name="T18" fmla="*/ 782 w 1301"/>
                <a:gd name="T19" fmla="*/ 2109 h 2344"/>
                <a:gd name="T20" fmla="*/ 443 w 1301"/>
                <a:gd name="T21" fmla="*/ 2340 h 2344"/>
                <a:gd name="T22" fmla="*/ 0 w 1301"/>
                <a:gd name="T23" fmla="*/ 2214 h 2344"/>
                <a:gd name="T24" fmla="*/ 0 w 1301"/>
                <a:gd name="T25" fmla="*/ 2217 h 2344"/>
                <a:gd name="T26" fmla="*/ 443 w 1301"/>
                <a:gd name="T27" fmla="*/ 2343 h 2344"/>
                <a:gd name="T28" fmla="*/ 785 w 1301"/>
                <a:gd name="T29" fmla="*/ 2112 h 2344"/>
                <a:gd name="T30" fmla="*/ 1109 w 1301"/>
                <a:gd name="T31" fmla="*/ 1702 h 2344"/>
                <a:gd name="T32" fmla="*/ 827 w 1301"/>
                <a:gd name="T33" fmla="*/ 1630 h 2344"/>
                <a:gd name="T34" fmla="*/ 1234 w 1301"/>
                <a:gd name="T35" fmla="*/ 1306 h 2344"/>
                <a:gd name="T36" fmla="*/ 920 w 1301"/>
                <a:gd name="T37" fmla="*/ 1085 h 2344"/>
                <a:gd name="T38" fmla="*/ 1300 w 1301"/>
                <a:gd name="T39" fmla="*/ 812 h 2344"/>
                <a:gd name="T40" fmla="*/ 986 w 1301"/>
                <a:gd name="T41" fmla="*/ 707 h 2344"/>
                <a:gd name="T42" fmla="*/ 1240 w 1301"/>
                <a:gd name="T43" fmla="*/ 470 h 2344"/>
                <a:gd name="T44" fmla="*/ 818 w 1301"/>
                <a:gd name="T45" fmla="*/ 257 h 2344"/>
                <a:gd name="T46" fmla="*/ 1109 w 1301"/>
                <a:gd name="T47" fmla="*/ 3 h 2344"/>
                <a:gd name="T48" fmla="*/ 1105 w 1301"/>
                <a:gd name="T49" fmla="*/ 0 h 2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1" h="2344">
                  <a:moveTo>
                    <a:pt x="1105" y="0"/>
                  </a:moveTo>
                  <a:lnTo>
                    <a:pt x="812" y="257"/>
                  </a:lnTo>
                  <a:lnTo>
                    <a:pt x="1234" y="470"/>
                  </a:lnTo>
                  <a:lnTo>
                    <a:pt x="980" y="710"/>
                  </a:lnTo>
                  <a:lnTo>
                    <a:pt x="1291" y="812"/>
                  </a:lnTo>
                  <a:lnTo>
                    <a:pt x="914" y="1085"/>
                  </a:lnTo>
                  <a:lnTo>
                    <a:pt x="1225" y="1306"/>
                  </a:lnTo>
                  <a:lnTo>
                    <a:pt x="818" y="1630"/>
                  </a:lnTo>
                  <a:lnTo>
                    <a:pt x="1102" y="1702"/>
                  </a:lnTo>
                  <a:lnTo>
                    <a:pt x="782" y="2109"/>
                  </a:lnTo>
                  <a:lnTo>
                    <a:pt x="443" y="2340"/>
                  </a:lnTo>
                  <a:lnTo>
                    <a:pt x="0" y="2214"/>
                  </a:lnTo>
                  <a:lnTo>
                    <a:pt x="0" y="2217"/>
                  </a:lnTo>
                  <a:lnTo>
                    <a:pt x="443" y="2343"/>
                  </a:lnTo>
                  <a:lnTo>
                    <a:pt x="785" y="2112"/>
                  </a:lnTo>
                  <a:lnTo>
                    <a:pt x="1109" y="1702"/>
                  </a:lnTo>
                  <a:lnTo>
                    <a:pt x="827" y="1630"/>
                  </a:lnTo>
                  <a:lnTo>
                    <a:pt x="1234" y="1306"/>
                  </a:lnTo>
                  <a:lnTo>
                    <a:pt x="920" y="1085"/>
                  </a:lnTo>
                  <a:lnTo>
                    <a:pt x="1300" y="812"/>
                  </a:lnTo>
                  <a:lnTo>
                    <a:pt x="986" y="707"/>
                  </a:lnTo>
                  <a:lnTo>
                    <a:pt x="1240" y="470"/>
                  </a:lnTo>
                  <a:lnTo>
                    <a:pt x="818" y="257"/>
                  </a:lnTo>
                  <a:lnTo>
                    <a:pt x="1109" y="3"/>
                  </a:lnTo>
                  <a:lnTo>
                    <a:pt x="1105"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9" name="Freeform 191"/>
            <p:cNvSpPr>
              <a:spLocks noChangeArrowheads="1"/>
            </p:cNvSpPr>
            <p:nvPr/>
          </p:nvSpPr>
          <p:spPr bwMode="auto">
            <a:xfrm>
              <a:off x="7610475" y="1271588"/>
              <a:ext cx="2065338" cy="1893886"/>
            </a:xfrm>
            <a:custGeom>
              <a:avLst/>
              <a:gdLst>
                <a:gd name="T0" fmla="*/ 5669 w 5736"/>
                <a:gd name="T1" fmla="*/ 3209 h 5263"/>
                <a:gd name="T2" fmla="*/ 5678 w 5736"/>
                <a:gd name="T3" fmla="*/ 2373 h 5263"/>
                <a:gd name="T4" fmla="*/ 5340 w 5736"/>
                <a:gd name="T5" fmla="*/ 1675 h 5263"/>
                <a:gd name="T6" fmla="*/ 4648 w 5736"/>
                <a:gd name="T7" fmla="*/ 899 h 5263"/>
                <a:gd name="T8" fmla="*/ 3934 w 5736"/>
                <a:gd name="T9" fmla="*/ 410 h 5263"/>
                <a:gd name="T10" fmla="*/ 3227 w 5736"/>
                <a:gd name="T11" fmla="*/ 66 h 5263"/>
                <a:gd name="T12" fmla="*/ 2733 w 5736"/>
                <a:gd name="T13" fmla="*/ 0 h 5263"/>
                <a:gd name="T14" fmla="*/ 2873 w 5736"/>
                <a:gd name="T15" fmla="*/ 587 h 5263"/>
                <a:gd name="T16" fmla="*/ 2580 w 5736"/>
                <a:gd name="T17" fmla="*/ 1222 h 5263"/>
                <a:gd name="T18" fmla="*/ 2550 w 5736"/>
                <a:gd name="T19" fmla="*/ 2007 h 5263"/>
                <a:gd name="T20" fmla="*/ 1693 w 5736"/>
                <a:gd name="T21" fmla="*/ 2451 h 5263"/>
                <a:gd name="T22" fmla="*/ 1984 w 5736"/>
                <a:gd name="T23" fmla="*/ 3227 h 5263"/>
                <a:gd name="T24" fmla="*/ 1120 w 5736"/>
                <a:gd name="T25" fmla="*/ 3530 h 5263"/>
                <a:gd name="T26" fmla="*/ 1444 w 5736"/>
                <a:gd name="T27" fmla="*/ 4309 h 5263"/>
                <a:gd name="T28" fmla="*/ 770 w 5736"/>
                <a:gd name="T29" fmla="*/ 4663 h 5263"/>
                <a:gd name="T30" fmla="*/ 399 w 5736"/>
                <a:gd name="T31" fmla="*/ 4950 h 5263"/>
                <a:gd name="T32" fmla="*/ 9 w 5736"/>
                <a:gd name="T33" fmla="*/ 5199 h 5263"/>
                <a:gd name="T34" fmla="*/ 399 w 5736"/>
                <a:gd name="T35" fmla="*/ 4950 h 5263"/>
                <a:gd name="T36" fmla="*/ 348 w 5736"/>
                <a:gd name="T37" fmla="*/ 5262 h 5263"/>
                <a:gd name="T38" fmla="*/ 713 w 5736"/>
                <a:gd name="T39" fmla="*/ 5007 h 5263"/>
                <a:gd name="T40" fmla="*/ 1279 w 5736"/>
                <a:gd name="T41" fmla="*/ 4755 h 5263"/>
                <a:gd name="T42" fmla="*/ 1034 w 5736"/>
                <a:gd name="T43" fmla="*/ 4060 h 5263"/>
                <a:gd name="T44" fmla="*/ 1675 w 5736"/>
                <a:gd name="T45" fmla="*/ 3629 h 5263"/>
                <a:gd name="T46" fmla="*/ 1609 w 5736"/>
                <a:gd name="T47" fmla="*/ 2948 h 5263"/>
                <a:gd name="T48" fmla="*/ 2157 w 5736"/>
                <a:gd name="T49" fmla="*/ 2529 h 5263"/>
                <a:gd name="T50" fmla="*/ 1966 w 5736"/>
                <a:gd name="T51" fmla="*/ 1624 h 5263"/>
                <a:gd name="T52" fmla="*/ 2307 w 5736"/>
                <a:gd name="T53" fmla="*/ 806 h 5263"/>
                <a:gd name="T54" fmla="*/ 2556 w 5736"/>
                <a:gd name="T55" fmla="*/ 251 h 5263"/>
                <a:gd name="T56" fmla="*/ 2877 w 5736"/>
                <a:gd name="T57" fmla="*/ 593 h 5263"/>
                <a:gd name="T58" fmla="*/ 3647 w 5736"/>
                <a:gd name="T59" fmla="*/ 251 h 5263"/>
                <a:gd name="T60" fmla="*/ 4375 w 5736"/>
                <a:gd name="T61" fmla="*/ 716 h 5263"/>
                <a:gd name="T62" fmla="*/ 5070 w 5736"/>
                <a:gd name="T63" fmla="*/ 1271 h 5263"/>
                <a:gd name="T64" fmla="*/ 5540 w 5736"/>
                <a:gd name="T65" fmla="*/ 1906 h 5263"/>
                <a:gd name="T66" fmla="*/ 5732 w 5736"/>
                <a:gd name="T67" fmla="*/ 2715 h 5263"/>
                <a:gd name="T68" fmla="*/ 5540 w 5736"/>
                <a:gd name="T69" fmla="*/ 3605 h 5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36" h="5263">
                  <a:moveTo>
                    <a:pt x="5547" y="3605"/>
                  </a:moveTo>
                  <a:lnTo>
                    <a:pt x="5669" y="3209"/>
                  </a:lnTo>
                  <a:lnTo>
                    <a:pt x="5735" y="2715"/>
                  </a:lnTo>
                  <a:lnTo>
                    <a:pt x="5678" y="2373"/>
                  </a:lnTo>
                  <a:lnTo>
                    <a:pt x="5547" y="1906"/>
                  </a:lnTo>
                  <a:lnTo>
                    <a:pt x="5340" y="1675"/>
                  </a:lnTo>
                  <a:lnTo>
                    <a:pt x="5073" y="1268"/>
                  </a:lnTo>
                  <a:lnTo>
                    <a:pt x="4648" y="899"/>
                  </a:lnTo>
                  <a:lnTo>
                    <a:pt x="4378" y="713"/>
                  </a:lnTo>
                  <a:lnTo>
                    <a:pt x="3934" y="410"/>
                  </a:lnTo>
                  <a:lnTo>
                    <a:pt x="3650" y="249"/>
                  </a:lnTo>
                  <a:lnTo>
                    <a:pt x="3227" y="66"/>
                  </a:lnTo>
                  <a:lnTo>
                    <a:pt x="2877" y="584"/>
                  </a:lnTo>
                  <a:lnTo>
                    <a:pt x="2733" y="0"/>
                  </a:lnTo>
                  <a:lnTo>
                    <a:pt x="2550" y="251"/>
                  </a:lnTo>
                  <a:lnTo>
                    <a:pt x="2873" y="587"/>
                  </a:lnTo>
                  <a:lnTo>
                    <a:pt x="2298" y="803"/>
                  </a:lnTo>
                  <a:lnTo>
                    <a:pt x="2580" y="1222"/>
                  </a:lnTo>
                  <a:lnTo>
                    <a:pt x="1957" y="1624"/>
                  </a:lnTo>
                  <a:lnTo>
                    <a:pt x="2550" y="2007"/>
                  </a:lnTo>
                  <a:lnTo>
                    <a:pt x="2154" y="2526"/>
                  </a:lnTo>
                  <a:lnTo>
                    <a:pt x="1693" y="2451"/>
                  </a:lnTo>
                  <a:lnTo>
                    <a:pt x="1606" y="2948"/>
                  </a:lnTo>
                  <a:lnTo>
                    <a:pt x="1984" y="3227"/>
                  </a:lnTo>
                  <a:lnTo>
                    <a:pt x="1672" y="3626"/>
                  </a:lnTo>
                  <a:lnTo>
                    <a:pt x="1120" y="3530"/>
                  </a:lnTo>
                  <a:lnTo>
                    <a:pt x="1028" y="4060"/>
                  </a:lnTo>
                  <a:lnTo>
                    <a:pt x="1444" y="4309"/>
                  </a:lnTo>
                  <a:lnTo>
                    <a:pt x="1276" y="4750"/>
                  </a:lnTo>
                  <a:lnTo>
                    <a:pt x="770" y="4663"/>
                  </a:lnTo>
                  <a:lnTo>
                    <a:pt x="710" y="5004"/>
                  </a:lnTo>
                  <a:lnTo>
                    <a:pt x="399" y="4950"/>
                  </a:lnTo>
                  <a:lnTo>
                    <a:pt x="345" y="5256"/>
                  </a:lnTo>
                  <a:lnTo>
                    <a:pt x="9" y="5199"/>
                  </a:lnTo>
                  <a:lnTo>
                    <a:pt x="401" y="4953"/>
                  </a:lnTo>
                  <a:lnTo>
                    <a:pt x="399" y="4950"/>
                  </a:lnTo>
                  <a:lnTo>
                    <a:pt x="0" y="5202"/>
                  </a:lnTo>
                  <a:lnTo>
                    <a:pt x="348" y="5262"/>
                  </a:lnTo>
                  <a:lnTo>
                    <a:pt x="401" y="4953"/>
                  </a:lnTo>
                  <a:lnTo>
                    <a:pt x="713" y="5007"/>
                  </a:lnTo>
                  <a:lnTo>
                    <a:pt x="773" y="4668"/>
                  </a:lnTo>
                  <a:lnTo>
                    <a:pt x="1279" y="4755"/>
                  </a:lnTo>
                  <a:lnTo>
                    <a:pt x="1450" y="4309"/>
                  </a:lnTo>
                  <a:lnTo>
                    <a:pt x="1034" y="4060"/>
                  </a:lnTo>
                  <a:lnTo>
                    <a:pt x="1124" y="3533"/>
                  </a:lnTo>
                  <a:lnTo>
                    <a:pt x="1675" y="3629"/>
                  </a:lnTo>
                  <a:lnTo>
                    <a:pt x="1990" y="3224"/>
                  </a:lnTo>
                  <a:lnTo>
                    <a:pt x="1609" y="2948"/>
                  </a:lnTo>
                  <a:lnTo>
                    <a:pt x="1696" y="2457"/>
                  </a:lnTo>
                  <a:lnTo>
                    <a:pt x="2157" y="2529"/>
                  </a:lnTo>
                  <a:lnTo>
                    <a:pt x="2556" y="2007"/>
                  </a:lnTo>
                  <a:lnTo>
                    <a:pt x="1966" y="1624"/>
                  </a:lnTo>
                  <a:lnTo>
                    <a:pt x="2586" y="1222"/>
                  </a:lnTo>
                  <a:lnTo>
                    <a:pt x="2307" y="806"/>
                  </a:lnTo>
                  <a:lnTo>
                    <a:pt x="2880" y="590"/>
                  </a:lnTo>
                  <a:lnTo>
                    <a:pt x="2556" y="251"/>
                  </a:lnTo>
                  <a:lnTo>
                    <a:pt x="2730" y="9"/>
                  </a:lnTo>
                  <a:lnTo>
                    <a:pt x="2877" y="593"/>
                  </a:lnTo>
                  <a:lnTo>
                    <a:pt x="3227" y="72"/>
                  </a:lnTo>
                  <a:lnTo>
                    <a:pt x="3647" y="251"/>
                  </a:lnTo>
                  <a:lnTo>
                    <a:pt x="3934" y="414"/>
                  </a:lnTo>
                  <a:lnTo>
                    <a:pt x="4375" y="716"/>
                  </a:lnTo>
                  <a:lnTo>
                    <a:pt x="4645" y="902"/>
                  </a:lnTo>
                  <a:lnTo>
                    <a:pt x="5070" y="1271"/>
                  </a:lnTo>
                  <a:lnTo>
                    <a:pt x="5337" y="1678"/>
                  </a:lnTo>
                  <a:lnTo>
                    <a:pt x="5540" y="1906"/>
                  </a:lnTo>
                  <a:lnTo>
                    <a:pt x="5672" y="2373"/>
                  </a:lnTo>
                  <a:lnTo>
                    <a:pt x="5732" y="2715"/>
                  </a:lnTo>
                  <a:lnTo>
                    <a:pt x="5666" y="3209"/>
                  </a:lnTo>
                  <a:lnTo>
                    <a:pt x="5540" y="3605"/>
                  </a:lnTo>
                  <a:lnTo>
                    <a:pt x="5547" y="360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0" name="Freeform 192"/>
            <p:cNvSpPr>
              <a:spLocks noChangeArrowheads="1"/>
            </p:cNvSpPr>
            <p:nvPr/>
          </p:nvSpPr>
          <p:spPr bwMode="auto">
            <a:xfrm>
              <a:off x="7610475" y="1271588"/>
              <a:ext cx="2065338" cy="1893886"/>
            </a:xfrm>
            <a:custGeom>
              <a:avLst/>
              <a:gdLst>
                <a:gd name="T0" fmla="*/ 5669 w 5736"/>
                <a:gd name="T1" fmla="*/ 3209 h 5263"/>
                <a:gd name="T2" fmla="*/ 5678 w 5736"/>
                <a:gd name="T3" fmla="*/ 2373 h 5263"/>
                <a:gd name="T4" fmla="*/ 5340 w 5736"/>
                <a:gd name="T5" fmla="*/ 1675 h 5263"/>
                <a:gd name="T6" fmla="*/ 4648 w 5736"/>
                <a:gd name="T7" fmla="*/ 899 h 5263"/>
                <a:gd name="T8" fmla="*/ 3934 w 5736"/>
                <a:gd name="T9" fmla="*/ 410 h 5263"/>
                <a:gd name="T10" fmla="*/ 3227 w 5736"/>
                <a:gd name="T11" fmla="*/ 66 h 5263"/>
                <a:gd name="T12" fmla="*/ 2733 w 5736"/>
                <a:gd name="T13" fmla="*/ 0 h 5263"/>
                <a:gd name="T14" fmla="*/ 2873 w 5736"/>
                <a:gd name="T15" fmla="*/ 587 h 5263"/>
                <a:gd name="T16" fmla="*/ 2580 w 5736"/>
                <a:gd name="T17" fmla="*/ 1222 h 5263"/>
                <a:gd name="T18" fmla="*/ 2550 w 5736"/>
                <a:gd name="T19" fmla="*/ 2007 h 5263"/>
                <a:gd name="T20" fmla="*/ 1693 w 5736"/>
                <a:gd name="T21" fmla="*/ 2451 h 5263"/>
                <a:gd name="T22" fmla="*/ 1984 w 5736"/>
                <a:gd name="T23" fmla="*/ 3227 h 5263"/>
                <a:gd name="T24" fmla="*/ 1120 w 5736"/>
                <a:gd name="T25" fmla="*/ 3530 h 5263"/>
                <a:gd name="T26" fmla="*/ 1444 w 5736"/>
                <a:gd name="T27" fmla="*/ 4309 h 5263"/>
                <a:gd name="T28" fmla="*/ 770 w 5736"/>
                <a:gd name="T29" fmla="*/ 4663 h 5263"/>
                <a:gd name="T30" fmla="*/ 399 w 5736"/>
                <a:gd name="T31" fmla="*/ 4950 h 5263"/>
                <a:gd name="T32" fmla="*/ 9 w 5736"/>
                <a:gd name="T33" fmla="*/ 5199 h 5263"/>
                <a:gd name="T34" fmla="*/ 399 w 5736"/>
                <a:gd name="T35" fmla="*/ 4950 h 5263"/>
                <a:gd name="T36" fmla="*/ 348 w 5736"/>
                <a:gd name="T37" fmla="*/ 5262 h 5263"/>
                <a:gd name="T38" fmla="*/ 713 w 5736"/>
                <a:gd name="T39" fmla="*/ 5007 h 5263"/>
                <a:gd name="T40" fmla="*/ 1279 w 5736"/>
                <a:gd name="T41" fmla="*/ 4755 h 5263"/>
                <a:gd name="T42" fmla="*/ 1034 w 5736"/>
                <a:gd name="T43" fmla="*/ 4060 h 5263"/>
                <a:gd name="T44" fmla="*/ 1675 w 5736"/>
                <a:gd name="T45" fmla="*/ 3629 h 5263"/>
                <a:gd name="T46" fmla="*/ 1609 w 5736"/>
                <a:gd name="T47" fmla="*/ 2948 h 5263"/>
                <a:gd name="T48" fmla="*/ 2157 w 5736"/>
                <a:gd name="T49" fmla="*/ 2529 h 5263"/>
                <a:gd name="T50" fmla="*/ 1966 w 5736"/>
                <a:gd name="T51" fmla="*/ 1624 h 5263"/>
                <a:gd name="T52" fmla="*/ 2307 w 5736"/>
                <a:gd name="T53" fmla="*/ 806 h 5263"/>
                <a:gd name="T54" fmla="*/ 2556 w 5736"/>
                <a:gd name="T55" fmla="*/ 251 h 5263"/>
                <a:gd name="T56" fmla="*/ 2877 w 5736"/>
                <a:gd name="T57" fmla="*/ 593 h 5263"/>
                <a:gd name="T58" fmla="*/ 3647 w 5736"/>
                <a:gd name="T59" fmla="*/ 251 h 5263"/>
                <a:gd name="T60" fmla="*/ 4375 w 5736"/>
                <a:gd name="T61" fmla="*/ 716 h 5263"/>
                <a:gd name="T62" fmla="*/ 5070 w 5736"/>
                <a:gd name="T63" fmla="*/ 1271 h 5263"/>
                <a:gd name="T64" fmla="*/ 5540 w 5736"/>
                <a:gd name="T65" fmla="*/ 1906 h 5263"/>
                <a:gd name="T66" fmla="*/ 5732 w 5736"/>
                <a:gd name="T67" fmla="*/ 2715 h 5263"/>
                <a:gd name="T68" fmla="*/ 5540 w 5736"/>
                <a:gd name="T69" fmla="*/ 3605 h 5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36" h="5263">
                  <a:moveTo>
                    <a:pt x="5547" y="3605"/>
                  </a:moveTo>
                  <a:lnTo>
                    <a:pt x="5669" y="3209"/>
                  </a:lnTo>
                  <a:lnTo>
                    <a:pt x="5735" y="2715"/>
                  </a:lnTo>
                  <a:lnTo>
                    <a:pt x="5678" y="2373"/>
                  </a:lnTo>
                  <a:lnTo>
                    <a:pt x="5547" y="1906"/>
                  </a:lnTo>
                  <a:lnTo>
                    <a:pt x="5340" y="1675"/>
                  </a:lnTo>
                  <a:lnTo>
                    <a:pt x="5073" y="1268"/>
                  </a:lnTo>
                  <a:lnTo>
                    <a:pt x="4648" y="899"/>
                  </a:lnTo>
                  <a:lnTo>
                    <a:pt x="4378" y="713"/>
                  </a:lnTo>
                  <a:lnTo>
                    <a:pt x="3934" y="410"/>
                  </a:lnTo>
                  <a:lnTo>
                    <a:pt x="3650" y="249"/>
                  </a:lnTo>
                  <a:lnTo>
                    <a:pt x="3227" y="66"/>
                  </a:lnTo>
                  <a:lnTo>
                    <a:pt x="2877" y="584"/>
                  </a:lnTo>
                  <a:lnTo>
                    <a:pt x="2733" y="0"/>
                  </a:lnTo>
                  <a:lnTo>
                    <a:pt x="2550" y="251"/>
                  </a:lnTo>
                  <a:lnTo>
                    <a:pt x="2873" y="587"/>
                  </a:lnTo>
                  <a:lnTo>
                    <a:pt x="2298" y="803"/>
                  </a:lnTo>
                  <a:lnTo>
                    <a:pt x="2580" y="1222"/>
                  </a:lnTo>
                  <a:lnTo>
                    <a:pt x="1957" y="1624"/>
                  </a:lnTo>
                  <a:lnTo>
                    <a:pt x="2550" y="2007"/>
                  </a:lnTo>
                  <a:lnTo>
                    <a:pt x="2154" y="2526"/>
                  </a:lnTo>
                  <a:lnTo>
                    <a:pt x="1693" y="2451"/>
                  </a:lnTo>
                  <a:lnTo>
                    <a:pt x="1606" y="2948"/>
                  </a:lnTo>
                  <a:lnTo>
                    <a:pt x="1984" y="3227"/>
                  </a:lnTo>
                  <a:lnTo>
                    <a:pt x="1672" y="3626"/>
                  </a:lnTo>
                  <a:lnTo>
                    <a:pt x="1120" y="3530"/>
                  </a:lnTo>
                  <a:lnTo>
                    <a:pt x="1028" y="4060"/>
                  </a:lnTo>
                  <a:lnTo>
                    <a:pt x="1444" y="4309"/>
                  </a:lnTo>
                  <a:lnTo>
                    <a:pt x="1276" y="4750"/>
                  </a:lnTo>
                  <a:lnTo>
                    <a:pt x="770" y="4663"/>
                  </a:lnTo>
                  <a:lnTo>
                    <a:pt x="710" y="5004"/>
                  </a:lnTo>
                  <a:lnTo>
                    <a:pt x="399" y="4950"/>
                  </a:lnTo>
                  <a:lnTo>
                    <a:pt x="345" y="5256"/>
                  </a:lnTo>
                  <a:lnTo>
                    <a:pt x="9" y="5199"/>
                  </a:lnTo>
                  <a:lnTo>
                    <a:pt x="401" y="4953"/>
                  </a:lnTo>
                  <a:lnTo>
                    <a:pt x="399" y="4950"/>
                  </a:lnTo>
                  <a:lnTo>
                    <a:pt x="0" y="5202"/>
                  </a:lnTo>
                  <a:lnTo>
                    <a:pt x="348" y="5262"/>
                  </a:lnTo>
                  <a:lnTo>
                    <a:pt x="401" y="4953"/>
                  </a:lnTo>
                  <a:lnTo>
                    <a:pt x="713" y="5007"/>
                  </a:lnTo>
                  <a:lnTo>
                    <a:pt x="773" y="4668"/>
                  </a:lnTo>
                  <a:lnTo>
                    <a:pt x="1279" y="4755"/>
                  </a:lnTo>
                  <a:lnTo>
                    <a:pt x="1450" y="4309"/>
                  </a:lnTo>
                  <a:lnTo>
                    <a:pt x="1034" y="4060"/>
                  </a:lnTo>
                  <a:lnTo>
                    <a:pt x="1124" y="3533"/>
                  </a:lnTo>
                  <a:lnTo>
                    <a:pt x="1675" y="3629"/>
                  </a:lnTo>
                  <a:lnTo>
                    <a:pt x="1990" y="3224"/>
                  </a:lnTo>
                  <a:lnTo>
                    <a:pt x="1609" y="2948"/>
                  </a:lnTo>
                  <a:lnTo>
                    <a:pt x="1696" y="2457"/>
                  </a:lnTo>
                  <a:lnTo>
                    <a:pt x="2157" y="2529"/>
                  </a:lnTo>
                  <a:lnTo>
                    <a:pt x="2556" y="2007"/>
                  </a:lnTo>
                  <a:lnTo>
                    <a:pt x="1966" y="1624"/>
                  </a:lnTo>
                  <a:lnTo>
                    <a:pt x="2586" y="1222"/>
                  </a:lnTo>
                  <a:lnTo>
                    <a:pt x="2307" y="806"/>
                  </a:lnTo>
                  <a:lnTo>
                    <a:pt x="2880" y="590"/>
                  </a:lnTo>
                  <a:lnTo>
                    <a:pt x="2556" y="251"/>
                  </a:lnTo>
                  <a:lnTo>
                    <a:pt x="2730" y="9"/>
                  </a:lnTo>
                  <a:lnTo>
                    <a:pt x="2877" y="593"/>
                  </a:lnTo>
                  <a:lnTo>
                    <a:pt x="3227" y="72"/>
                  </a:lnTo>
                  <a:lnTo>
                    <a:pt x="3647" y="251"/>
                  </a:lnTo>
                  <a:lnTo>
                    <a:pt x="3934" y="414"/>
                  </a:lnTo>
                  <a:lnTo>
                    <a:pt x="4375" y="716"/>
                  </a:lnTo>
                  <a:lnTo>
                    <a:pt x="4645" y="902"/>
                  </a:lnTo>
                  <a:lnTo>
                    <a:pt x="5070" y="1271"/>
                  </a:lnTo>
                  <a:lnTo>
                    <a:pt x="5337" y="1678"/>
                  </a:lnTo>
                  <a:lnTo>
                    <a:pt x="5540" y="1906"/>
                  </a:lnTo>
                  <a:lnTo>
                    <a:pt x="5672" y="2373"/>
                  </a:lnTo>
                  <a:lnTo>
                    <a:pt x="5732" y="2715"/>
                  </a:lnTo>
                  <a:lnTo>
                    <a:pt x="5666" y="3209"/>
                  </a:lnTo>
                  <a:lnTo>
                    <a:pt x="5540" y="3605"/>
                  </a:lnTo>
                  <a:lnTo>
                    <a:pt x="5547" y="3605"/>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1" name="Freeform 193"/>
            <p:cNvSpPr>
              <a:spLocks noChangeArrowheads="1"/>
            </p:cNvSpPr>
            <p:nvPr/>
          </p:nvSpPr>
          <p:spPr bwMode="auto">
            <a:xfrm>
              <a:off x="8232775" y="1135063"/>
              <a:ext cx="541338" cy="163512"/>
            </a:xfrm>
            <a:custGeom>
              <a:avLst/>
              <a:gdLst>
                <a:gd name="T0" fmla="*/ 1501 w 1502"/>
                <a:gd name="T1" fmla="*/ 447 h 454"/>
                <a:gd name="T2" fmla="*/ 1007 w 1502"/>
                <a:gd name="T3" fmla="*/ 381 h 454"/>
                <a:gd name="T4" fmla="*/ 515 w 1502"/>
                <a:gd name="T5" fmla="*/ 198 h 454"/>
                <a:gd name="T6" fmla="*/ 0 w 1502"/>
                <a:gd name="T7" fmla="*/ 0 h 454"/>
                <a:gd name="T8" fmla="*/ 0 w 1502"/>
                <a:gd name="T9" fmla="*/ 3 h 454"/>
                <a:gd name="T10" fmla="*/ 512 w 1502"/>
                <a:gd name="T11" fmla="*/ 201 h 454"/>
                <a:gd name="T12" fmla="*/ 1004 w 1502"/>
                <a:gd name="T13" fmla="*/ 387 h 454"/>
                <a:gd name="T14" fmla="*/ 1501 w 1502"/>
                <a:gd name="T15" fmla="*/ 453 h 454"/>
                <a:gd name="T16" fmla="*/ 1501 w 1502"/>
                <a:gd name="T17" fmla="*/ 44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2" h="454">
                  <a:moveTo>
                    <a:pt x="1501" y="447"/>
                  </a:moveTo>
                  <a:lnTo>
                    <a:pt x="1007" y="381"/>
                  </a:lnTo>
                  <a:lnTo>
                    <a:pt x="515" y="198"/>
                  </a:lnTo>
                  <a:lnTo>
                    <a:pt x="0" y="0"/>
                  </a:lnTo>
                  <a:lnTo>
                    <a:pt x="0" y="3"/>
                  </a:lnTo>
                  <a:lnTo>
                    <a:pt x="512" y="201"/>
                  </a:lnTo>
                  <a:lnTo>
                    <a:pt x="1004" y="387"/>
                  </a:lnTo>
                  <a:lnTo>
                    <a:pt x="1501" y="453"/>
                  </a:lnTo>
                  <a:lnTo>
                    <a:pt x="1501" y="44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2" name="Freeform 194"/>
            <p:cNvSpPr>
              <a:spLocks noChangeArrowheads="1"/>
            </p:cNvSpPr>
            <p:nvPr/>
          </p:nvSpPr>
          <p:spPr bwMode="auto">
            <a:xfrm>
              <a:off x="8232775" y="1135063"/>
              <a:ext cx="541338" cy="163512"/>
            </a:xfrm>
            <a:custGeom>
              <a:avLst/>
              <a:gdLst>
                <a:gd name="T0" fmla="*/ 1501 w 1502"/>
                <a:gd name="T1" fmla="*/ 447 h 454"/>
                <a:gd name="T2" fmla="*/ 1007 w 1502"/>
                <a:gd name="T3" fmla="*/ 381 h 454"/>
                <a:gd name="T4" fmla="*/ 515 w 1502"/>
                <a:gd name="T5" fmla="*/ 198 h 454"/>
                <a:gd name="T6" fmla="*/ 0 w 1502"/>
                <a:gd name="T7" fmla="*/ 0 h 454"/>
                <a:gd name="T8" fmla="*/ 0 w 1502"/>
                <a:gd name="T9" fmla="*/ 3 h 454"/>
                <a:gd name="T10" fmla="*/ 512 w 1502"/>
                <a:gd name="T11" fmla="*/ 201 h 454"/>
                <a:gd name="T12" fmla="*/ 1004 w 1502"/>
                <a:gd name="T13" fmla="*/ 387 h 454"/>
                <a:gd name="T14" fmla="*/ 1501 w 1502"/>
                <a:gd name="T15" fmla="*/ 453 h 454"/>
                <a:gd name="T16" fmla="*/ 1501 w 1502"/>
                <a:gd name="T17" fmla="*/ 44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2" h="454">
                  <a:moveTo>
                    <a:pt x="1501" y="447"/>
                  </a:moveTo>
                  <a:lnTo>
                    <a:pt x="1007" y="381"/>
                  </a:lnTo>
                  <a:lnTo>
                    <a:pt x="515" y="198"/>
                  </a:lnTo>
                  <a:lnTo>
                    <a:pt x="0" y="0"/>
                  </a:lnTo>
                  <a:lnTo>
                    <a:pt x="0" y="3"/>
                  </a:lnTo>
                  <a:lnTo>
                    <a:pt x="512" y="201"/>
                  </a:lnTo>
                  <a:lnTo>
                    <a:pt x="1004" y="387"/>
                  </a:lnTo>
                  <a:lnTo>
                    <a:pt x="1501" y="453"/>
                  </a:lnTo>
                  <a:lnTo>
                    <a:pt x="1501" y="447"/>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3" name="Freeform 195"/>
            <p:cNvSpPr>
              <a:spLocks noChangeArrowheads="1"/>
            </p:cNvSpPr>
            <p:nvPr/>
          </p:nvSpPr>
          <p:spPr bwMode="auto">
            <a:xfrm>
              <a:off x="9055099" y="1728788"/>
              <a:ext cx="411164" cy="1160462"/>
            </a:xfrm>
            <a:custGeom>
              <a:avLst/>
              <a:gdLst>
                <a:gd name="T0" fmla="*/ 345 w 1143"/>
                <a:gd name="T1" fmla="*/ 2699 h 3222"/>
                <a:gd name="T2" fmla="*/ 426 w 1143"/>
                <a:gd name="T3" fmla="*/ 2849 h 3222"/>
                <a:gd name="T4" fmla="*/ 0 w 1143"/>
                <a:gd name="T5" fmla="*/ 2822 h 3222"/>
                <a:gd name="T6" fmla="*/ 399 w 1143"/>
                <a:gd name="T7" fmla="*/ 3221 h 3222"/>
                <a:gd name="T8" fmla="*/ 432 w 1143"/>
                <a:gd name="T9" fmla="*/ 2852 h 3222"/>
                <a:gd name="T10" fmla="*/ 887 w 1143"/>
                <a:gd name="T11" fmla="*/ 2516 h 3222"/>
                <a:gd name="T12" fmla="*/ 884 w 1143"/>
                <a:gd name="T13" fmla="*/ 2094 h 3222"/>
                <a:gd name="T14" fmla="*/ 1142 w 1143"/>
                <a:gd name="T15" fmla="*/ 1770 h 3222"/>
                <a:gd name="T16" fmla="*/ 1010 w 1143"/>
                <a:gd name="T17" fmla="*/ 1378 h 3222"/>
                <a:gd name="T18" fmla="*/ 1037 w 1143"/>
                <a:gd name="T19" fmla="*/ 698 h 3222"/>
                <a:gd name="T20" fmla="*/ 899 w 1143"/>
                <a:gd name="T21" fmla="*/ 167 h 3222"/>
                <a:gd name="T22" fmla="*/ 1064 w 1143"/>
                <a:gd name="T23" fmla="*/ 3 h 3222"/>
                <a:gd name="T24" fmla="*/ 1061 w 1143"/>
                <a:gd name="T25" fmla="*/ 0 h 3222"/>
                <a:gd name="T26" fmla="*/ 893 w 1143"/>
                <a:gd name="T27" fmla="*/ 164 h 3222"/>
                <a:gd name="T28" fmla="*/ 1031 w 1143"/>
                <a:gd name="T29" fmla="*/ 698 h 3222"/>
                <a:gd name="T30" fmla="*/ 1004 w 1143"/>
                <a:gd name="T31" fmla="*/ 1378 h 3222"/>
                <a:gd name="T32" fmla="*/ 1136 w 1143"/>
                <a:gd name="T33" fmla="*/ 1770 h 3222"/>
                <a:gd name="T34" fmla="*/ 881 w 1143"/>
                <a:gd name="T35" fmla="*/ 2094 h 3222"/>
                <a:gd name="T36" fmla="*/ 884 w 1143"/>
                <a:gd name="T37" fmla="*/ 2516 h 3222"/>
                <a:gd name="T38" fmla="*/ 426 w 1143"/>
                <a:gd name="T39" fmla="*/ 2849 h 3222"/>
                <a:gd name="T40" fmla="*/ 396 w 1143"/>
                <a:gd name="T41" fmla="*/ 3212 h 3222"/>
                <a:gd name="T42" fmla="*/ 9 w 1143"/>
                <a:gd name="T43" fmla="*/ 2828 h 3222"/>
                <a:gd name="T44" fmla="*/ 432 w 1143"/>
                <a:gd name="T45" fmla="*/ 2855 h 3222"/>
                <a:gd name="T46" fmla="*/ 351 w 1143"/>
                <a:gd name="T47" fmla="*/ 2697 h 3222"/>
                <a:gd name="T48" fmla="*/ 345 w 1143"/>
                <a:gd name="T49" fmla="*/ 2699 h 3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43" h="3222">
                  <a:moveTo>
                    <a:pt x="345" y="2699"/>
                  </a:moveTo>
                  <a:lnTo>
                    <a:pt x="426" y="2849"/>
                  </a:lnTo>
                  <a:lnTo>
                    <a:pt x="0" y="2822"/>
                  </a:lnTo>
                  <a:lnTo>
                    <a:pt x="399" y="3221"/>
                  </a:lnTo>
                  <a:lnTo>
                    <a:pt x="432" y="2852"/>
                  </a:lnTo>
                  <a:lnTo>
                    <a:pt x="887" y="2516"/>
                  </a:lnTo>
                  <a:lnTo>
                    <a:pt x="884" y="2094"/>
                  </a:lnTo>
                  <a:lnTo>
                    <a:pt x="1142" y="1770"/>
                  </a:lnTo>
                  <a:lnTo>
                    <a:pt x="1010" y="1378"/>
                  </a:lnTo>
                  <a:lnTo>
                    <a:pt x="1037" y="698"/>
                  </a:lnTo>
                  <a:lnTo>
                    <a:pt x="899" y="167"/>
                  </a:lnTo>
                  <a:lnTo>
                    <a:pt x="1064" y="3"/>
                  </a:lnTo>
                  <a:lnTo>
                    <a:pt x="1061" y="0"/>
                  </a:lnTo>
                  <a:lnTo>
                    <a:pt x="893" y="164"/>
                  </a:lnTo>
                  <a:lnTo>
                    <a:pt x="1031" y="698"/>
                  </a:lnTo>
                  <a:lnTo>
                    <a:pt x="1004" y="1378"/>
                  </a:lnTo>
                  <a:lnTo>
                    <a:pt x="1136" y="1770"/>
                  </a:lnTo>
                  <a:lnTo>
                    <a:pt x="881" y="2094"/>
                  </a:lnTo>
                  <a:lnTo>
                    <a:pt x="884" y="2516"/>
                  </a:lnTo>
                  <a:lnTo>
                    <a:pt x="426" y="2849"/>
                  </a:lnTo>
                  <a:lnTo>
                    <a:pt x="396" y="3212"/>
                  </a:lnTo>
                  <a:lnTo>
                    <a:pt x="9" y="2828"/>
                  </a:lnTo>
                  <a:lnTo>
                    <a:pt x="432" y="2855"/>
                  </a:lnTo>
                  <a:lnTo>
                    <a:pt x="351" y="2697"/>
                  </a:lnTo>
                  <a:lnTo>
                    <a:pt x="345" y="269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4" name="Freeform 196"/>
            <p:cNvSpPr>
              <a:spLocks noChangeArrowheads="1"/>
            </p:cNvSpPr>
            <p:nvPr/>
          </p:nvSpPr>
          <p:spPr bwMode="auto">
            <a:xfrm>
              <a:off x="9097963" y="2800349"/>
              <a:ext cx="271462" cy="134938"/>
            </a:xfrm>
            <a:custGeom>
              <a:avLst/>
              <a:gdLst>
                <a:gd name="T0" fmla="*/ 749 w 753"/>
                <a:gd name="T1" fmla="*/ 0 h 373"/>
                <a:gd name="T2" fmla="*/ 273 w 753"/>
                <a:gd name="T3" fmla="*/ 240 h 373"/>
                <a:gd name="T4" fmla="*/ 273 w 753"/>
                <a:gd name="T5" fmla="*/ 240 h 373"/>
                <a:gd name="T6" fmla="*/ 273 w 753"/>
                <a:gd name="T7" fmla="*/ 240 h 373"/>
                <a:gd name="T8" fmla="*/ 0 w 753"/>
                <a:gd name="T9" fmla="*/ 369 h 373"/>
                <a:gd name="T10" fmla="*/ 3 w 753"/>
                <a:gd name="T11" fmla="*/ 372 h 373"/>
                <a:gd name="T12" fmla="*/ 276 w 753"/>
                <a:gd name="T13" fmla="*/ 243 h 373"/>
                <a:gd name="T14" fmla="*/ 752 w 753"/>
                <a:gd name="T15" fmla="*/ 3 h 373"/>
                <a:gd name="T16" fmla="*/ 749 w 753"/>
                <a:gd name="T17"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3" h="373">
                  <a:moveTo>
                    <a:pt x="749" y="0"/>
                  </a:moveTo>
                  <a:lnTo>
                    <a:pt x="273" y="240"/>
                  </a:lnTo>
                  <a:lnTo>
                    <a:pt x="273" y="240"/>
                  </a:lnTo>
                  <a:lnTo>
                    <a:pt x="273" y="240"/>
                  </a:lnTo>
                  <a:lnTo>
                    <a:pt x="0" y="369"/>
                  </a:lnTo>
                  <a:lnTo>
                    <a:pt x="3" y="372"/>
                  </a:lnTo>
                  <a:lnTo>
                    <a:pt x="276" y="243"/>
                  </a:lnTo>
                  <a:lnTo>
                    <a:pt x="752" y="3"/>
                  </a:lnTo>
                  <a:lnTo>
                    <a:pt x="749"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5" name="Freeform 197"/>
            <p:cNvSpPr>
              <a:spLocks noChangeArrowheads="1"/>
            </p:cNvSpPr>
            <p:nvPr/>
          </p:nvSpPr>
          <p:spPr bwMode="auto">
            <a:xfrm>
              <a:off x="8389938" y="1673225"/>
              <a:ext cx="150812" cy="39688"/>
            </a:xfrm>
            <a:custGeom>
              <a:avLst/>
              <a:gdLst>
                <a:gd name="T0" fmla="*/ 420 w 421"/>
                <a:gd name="T1" fmla="*/ 108 h 111"/>
                <a:gd name="T2" fmla="*/ 0 w 421"/>
                <a:gd name="T3" fmla="*/ 0 h 111"/>
                <a:gd name="T4" fmla="*/ 0 w 421"/>
                <a:gd name="T5" fmla="*/ 3 h 111"/>
                <a:gd name="T6" fmla="*/ 420 w 421"/>
                <a:gd name="T7" fmla="*/ 110 h 111"/>
                <a:gd name="T8" fmla="*/ 420 w 421"/>
                <a:gd name="T9" fmla="*/ 108 h 111"/>
              </a:gdLst>
              <a:ahLst/>
              <a:cxnLst>
                <a:cxn ang="0">
                  <a:pos x="T0" y="T1"/>
                </a:cxn>
                <a:cxn ang="0">
                  <a:pos x="T2" y="T3"/>
                </a:cxn>
                <a:cxn ang="0">
                  <a:pos x="T4" y="T5"/>
                </a:cxn>
                <a:cxn ang="0">
                  <a:pos x="T6" y="T7"/>
                </a:cxn>
                <a:cxn ang="0">
                  <a:pos x="T8" y="T9"/>
                </a:cxn>
              </a:cxnLst>
              <a:rect l="0" t="0" r="r" b="b"/>
              <a:pathLst>
                <a:path w="421" h="111">
                  <a:moveTo>
                    <a:pt x="420" y="108"/>
                  </a:moveTo>
                  <a:lnTo>
                    <a:pt x="0" y="0"/>
                  </a:lnTo>
                  <a:lnTo>
                    <a:pt x="0" y="3"/>
                  </a:lnTo>
                  <a:lnTo>
                    <a:pt x="420" y="110"/>
                  </a:lnTo>
                  <a:lnTo>
                    <a:pt x="420" y="10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6" name="Freeform 198"/>
            <p:cNvSpPr>
              <a:spLocks noChangeArrowheads="1"/>
            </p:cNvSpPr>
            <p:nvPr/>
          </p:nvSpPr>
          <p:spPr bwMode="auto">
            <a:xfrm>
              <a:off x="8389938" y="1673225"/>
              <a:ext cx="150812" cy="39688"/>
            </a:xfrm>
            <a:custGeom>
              <a:avLst/>
              <a:gdLst>
                <a:gd name="T0" fmla="*/ 420 w 421"/>
                <a:gd name="T1" fmla="*/ 108 h 111"/>
                <a:gd name="T2" fmla="*/ 0 w 421"/>
                <a:gd name="T3" fmla="*/ 0 h 111"/>
                <a:gd name="T4" fmla="*/ 0 w 421"/>
                <a:gd name="T5" fmla="*/ 3 h 111"/>
                <a:gd name="T6" fmla="*/ 420 w 421"/>
                <a:gd name="T7" fmla="*/ 110 h 111"/>
              </a:gdLst>
              <a:ahLst/>
              <a:cxnLst>
                <a:cxn ang="0">
                  <a:pos x="T0" y="T1"/>
                </a:cxn>
                <a:cxn ang="0">
                  <a:pos x="T2" y="T3"/>
                </a:cxn>
                <a:cxn ang="0">
                  <a:pos x="T4" y="T5"/>
                </a:cxn>
                <a:cxn ang="0">
                  <a:pos x="T6" y="T7"/>
                </a:cxn>
              </a:cxnLst>
              <a:rect l="0" t="0" r="r" b="b"/>
              <a:pathLst>
                <a:path w="421" h="111">
                  <a:moveTo>
                    <a:pt x="420" y="108"/>
                  </a:moveTo>
                  <a:lnTo>
                    <a:pt x="0" y="0"/>
                  </a:lnTo>
                  <a:lnTo>
                    <a:pt x="0" y="3"/>
                  </a:lnTo>
                  <a:lnTo>
                    <a:pt x="420" y="11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7" name="Freeform 199"/>
            <p:cNvSpPr>
              <a:spLocks noChangeArrowheads="1"/>
            </p:cNvSpPr>
            <p:nvPr/>
          </p:nvSpPr>
          <p:spPr bwMode="auto">
            <a:xfrm>
              <a:off x="5741988" y="2200275"/>
              <a:ext cx="36512" cy="84138"/>
            </a:xfrm>
            <a:custGeom>
              <a:avLst/>
              <a:gdLst>
                <a:gd name="T0" fmla="*/ 96 w 100"/>
                <a:gd name="T1" fmla="*/ 45 h 235"/>
                <a:gd name="T2" fmla="*/ 66 w 100"/>
                <a:gd name="T3" fmla="*/ 216 h 235"/>
                <a:gd name="T4" fmla="*/ 6 w 100"/>
                <a:gd name="T5" fmla="*/ 0 h 235"/>
                <a:gd name="T6" fmla="*/ 0 w 100"/>
                <a:gd name="T7" fmla="*/ 0 h 235"/>
                <a:gd name="T8" fmla="*/ 66 w 100"/>
                <a:gd name="T9" fmla="*/ 234 h 235"/>
                <a:gd name="T10" fmla="*/ 99 w 100"/>
                <a:gd name="T11" fmla="*/ 45 h 235"/>
                <a:gd name="T12" fmla="*/ 96 w 100"/>
                <a:gd name="T13" fmla="*/ 45 h 235"/>
              </a:gdLst>
              <a:ahLst/>
              <a:cxnLst>
                <a:cxn ang="0">
                  <a:pos x="T0" y="T1"/>
                </a:cxn>
                <a:cxn ang="0">
                  <a:pos x="T2" y="T3"/>
                </a:cxn>
                <a:cxn ang="0">
                  <a:pos x="T4" y="T5"/>
                </a:cxn>
                <a:cxn ang="0">
                  <a:pos x="T6" y="T7"/>
                </a:cxn>
                <a:cxn ang="0">
                  <a:pos x="T8" y="T9"/>
                </a:cxn>
                <a:cxn ang="0">
                  <a:pos x="T10" y="T11"/>
                </a:cxn>
                <a:cxn ang="0">
                  <a:pos x="T12" y="T13"/>
                </a:cxn>
              </a:cxnLst>
              <a:rect l="0" t="0" r="r" b="b"/>
              <a:pathLst>
                <a:path w="100" h="235">
                  <a:moveTo>
                    <a:pt x="96" y="45"/>
                  </a:moveTo>
                  <a:lnTo>
                    <a:pt x="66" y="216"/>
                  </a:lnTo>
                  <a:lnTo>
                    <a:pt x="6" y="0"/>
                  </a:lnTo>
                  <a:lnTo>
                    <a:pt x="0" y="0"/>
                  </a:lnTo>
                  <a:lnTo>
                    <a:pt x="66" y="234"/>
                  </a:lnTo>
                  <a:lnTo>
                    <a:pt x="99" y="45"/>
                  </a:lnTo>
                  <a:lnTo>
                    <a:pt x="96" y="4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8" name="Freeform 200"/>
            <p:cNvSpPr>
              <a:spLocks noChangeArrowheads="1"/>
            </p:cNvSpPr>
            <p:nvPr/>
          </p:nvSpPr>
          <p:spPr bwMode="auto">
            <a:xfrm>
              <a:off x="8194674" y="1738312"/>
              <a:ext cx="187325" cy="192087"/>
            </a:xfrm>
            <a:custGeom>
              <a:avLst/>
              <a:gdLst>
                <a:gd name="T0" fmla="*/ 285 w 522"/>
                <a:gd name="T1" fmla="*/ 441 h 532"/>
                <a:gd name="T2" fmla="*/ 264 w 522"/>
                <a:gd name="T3" fmla="*/ 444 h 532"/>
                <a:gd name="T4" fmla="*/ 180 w 522"/>
                <a:gd name="T5" fmla="*/ 516 h 532"/>
                <a:gd name="T6" fmla="*/ 264 w 522"/>
                <a:gd name="T7" fmla="*/ 531 h 532"/>
                <a:gd name="T8" fmla="*/ 264 w 522"/>
                <a:gd name="T9" fmla="*/ 531 h 532"/>
                <a:gd name="T10" fmla="*/ 273 w 522"/>
                <a:gd name="T11" fmla="*/ 531 h 532"/>
                <a:gd name="T12" fmla="*/ 357 w 522"/>
                <a:gd name="T13" fmla="*/ 417 h 532"/>
                <a:gd name="T14" fmla="*/ 279 w 522"/>
                <a:gd name="T15" fmla="*/ 531 h 532"/>
                <a:gd name="T16" fmla="*/ 330 w 522"/>
                <a:gd name="T17" fmla="*/ 522 h 532"/>
                <a:gd name="T18" fmla="*/ 357 w 522"/>
                <a:gd name="T19" fmla="*/ 417 h 532"/>
                <a:gd name="T20" fmla="*/ 360 w 522"/>
                <a:gd name="T21" fmla="*/ 414 h 532"/>
                <a:gd name="T22" fmla="*/ 408 w 522"/>
                <a:gd name="T23" fmla="*/ 486 h 532"/>
                <a:gd name="T24" fmla="*/ 405 w 522"/>
                <a:gd name="T25" fmla="*/ 372 h 532"/>
                <a:gd name="T26" fmla="*/ 390 w 522"/>
                <a:gd name="T27" fmla="*/ 390 h 532"/>
                <a:gd name="T28" fmla="*/ 434 w 522"/>
                <a:gd name="T29" fmla="*/ 465 h 532"/>
                <a:gd name="T30" fmla="*/ 477 w 522"/>
                <a:gd name="T31" fmla="*/ 420 h 532"/>
                <a:gd name="T32" fmla="*/ 0 w 522"/>
                <a:gd name="T33" fmla="*/ 270 h 532"/>
                <a:gd name="T34" fmla="*/ 3 w 522"/>
                <a:gd name="T35" fmla="*/ 318 h 532"/>
                <a:gd name="T36" fmla="*/ 6 w 522"/>
                <a:gd name="T37" fmla="*/ 330 h 532"/>
                <a:gd name="T38" fmla="*/ 33 w 522"/>
                <a:gd name="T39" fmla="*/ 396 h 532"/>
                <a:gd name="T40" fmla="*/ 75 w 522"/>
                <a:gd name="T41" fmla="*/ 453 h 532"/>
                <a:gd name="T42" fmla="*/ 150 w 522"/>
                <a:gd name="T43" fmla="*/ 504 h 532"/>
                <a:gd name="T44" fmla="*/ 240 w 522"/>
                <a:gd name="T45" fmla="*/ 441 h 532"/>
                <a:gd name="T46" fmla="*/ 159 w 522"/>
                <a:gd name="T47" fmla="*/ 411 h 532"/>
                <a:gd name="T48" fmla="*/ 117 w 522"/>
                <a:gd name="T49" fmla="*/ 366 h 532"/>
                <a:gd name="T50" fmla="*/ 87 w 522"/>
                <a:gd name="T51" fmla="*/ 273 h 532"/>
                <a:gd name="T52" fmla="*/ 0 w 522"/>
                <a:gd name="T53" fmla="*/ 225 h 532"/>
                <a:gd name="T54" fmla="*/ 0 w 522"/>
                <a:gd name="T55" fmla="*/ 225 h 532"/>
                <a:gd name="T56" fmla="*/ 75 w 522"/>
                <a:gd name="T57" fmla="*/ 78 h 532"/>
                <a:gd name="T58" fmla="*/ 30 w 522"/>
                <a:gd name="T59" fmla="*/ 141 h 532"/>
                <a:gd name="T60" fmla="*/ 18 w 522"/>
                <a:gd name="T61" fmla="*/ 252 h 532"/>
                <a:gd name="T62" fmla="*/ 87 w 522"/>
                <a:gd name="T63" fmla="*/ 267 h 532"/>
                <a:gd name="T64" fmla="*/ 87 w 522"/>
                <a:gd name="T65" fmla="*/ 264 h 532"/>
                <a:gd name="T66" fmla="*/ 99 w 522"/>
                <a:gd name="T67" fmla="*/ 195 h 532"/>
                <a:gd name="T68" fmla="*/ 138 w 522"/>
                <a:gd name="T69" fmla="*/ 141 h 532"/>
                <a:gd name="T70" fmla="*/ 447 w 522"/>
                <a:gd name="T71" fmla="*/ 75 h 532"/>
                <a:gd name="T72" fmla="*/ 423 w 522"/>
                <a:gd name="T73" fmla="*/ 186 h 532"/>
                <a:gd name="T74" fmla="*/ 441 w 522"/>
                <a:gd name="T75" fmla="*/ 261 h 532"/>
                <a:gd name="T76" fmla="*/ 510 w 522"/>
                <a:gd name="T77" fmla="*/ 171 h 532"/>
                <a:gd name="T78" fmla="*/ 449 w 522"/>
                <a:gd name="T79" fmla="*/ 78 h 532"/>
                <a:gd name="T80" fmla="*/ 228 w 522"/>
                <a:gd name="T81" fmla="*/ 3 h 532"/>
                <a:gd name="T82" fmla="*/ 147 w 522"/>
                <a:gd name="T83" fmla="*/ 27 h 532"/>
                <a:gd name="T84" fmla="*/ 141 w 522"/>
                <a:gd name="T85" fmla="*/ 135 h 532"/>
                <a:gd name="T86" fmla="*/ 195 w 522"/>
                <a:gd name="T87" fmla="*/ 102 h 532"/>
                <a:gd name="T88" fmla="*/ 228 w 522"/>
                <a:gd name="T89" fmla="*/ 3 h 532"/>
                <a:gd name="T90" fmla="*/ 264 w 522"/>
                <a:gd name="T91" fmla="*/ 0 h 532"/>
                <a:gd name="T92" fmla="*/ 264 w 522"/>
                <a:gd name="T93" fmla="*/ 0 h 532"/>
                <a:gd name="T94" fmla="*/ 261 w 522"/>
                <a:gd name="T95" fmla="*/ 87 h 532"/>
                <a:gd name="T96" fmla="*/ 264 w 522"/>
                <a:gd name="T97" fmla="*/ 87 h 532"/>
                <a:gd name="T98" fmla="*/ 300 w 522"/>
                <a:gd name="T99" fmla="*/ 90 h 532"/>
                <a:gd name="T100" fmla="*/ 390 w 522"/>
                <a:gd name="T101" fmla="*/ 138 h 532"/>
                <a:gd name="T102" fmla="*/ 444 w 522"/>
                <a:gd name="T103" fmla="*/ 72 h 532"/>
                <a:gd name="T104" fmla="*/ 408 w 522"/>
                <a:gd name="T105" fmla="*/ 43 h 532"/>
                <a:gd name="T106" fmla="*/ 339 w 522"/>
                <a:gd name="T107" fmla="*/ 12 h 532"/>
                <a:gd name="T108" fmla="*/ 264 w 522"/>
                <a:gd name="T109" fmla="*/ 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2" h="532">
                  <a:moveTo>
                    <a:pt x="303" y="438"/>
                  </a:moveTo>
                  <a:lnTo>
                    <a:pt x="303" y="438"/>
                  </a:lnTo>
                  <a:lnTo>
                    <a:pt x="285" y="441"/>
                  </a:lnTo>
                  <a:lnTo>
                    <a:pt x="264" y="444"/>
                  </a:lnTo>
                  <a:lnTo>
                    <a:pt x="264" y="444"/>
                  </a:lnTo>
                  <a:lnTo>
                    <a:pt x="264" y="444"/>
                  </a:lnTo>
                  <a:lnTo>
                    <a:pt x="264" y="444"/>
                  </a:lnTo>
                  <a:lnTo>
                    <a:pt x="246" y="441"/>
                  </a:lnTo>
                  <a:lnTo>
                    <a:pt x="180" y="516"/>
                  </a:lnTo>
                  <a:lnTo>
                    <a:pt x="180" y="516"/>
                  </a:lnTo>
                  <a:lnTo>
                    <a:pt x="222" y="528"/>
                  </a:lnTo>
                  <a:lnTo>
                    <a:pt x="264" y="531"/>
                  </a:lnTo>
                  <a:lnTo>
                    <a:pt x="264" y="531"/>
                  </a:lnTo>
                  <a:lnTo>
                    <a:pt x="264" y="531"/>
                  </a:lnTo>
                  <a:lnTo>
                    <a:pt x="264" y="531"/>
                  </a:lnTo>
                  <a:lnTo>
                    <a:pt x="264" y="531"/>
                  </a:lnTo>
                  <a:lnTo>
                    <a:pt x="264" y="531"/>
                  </a:lnTo>
                  <a:lnTo>
                    <a:pt x="273" y="531"/>
                  </a:lnTo>
                  <a:lnTo>
                    <a:pt x="303" y="438"/>
                  </a:lnTo>
                  <a:close/>
                  <a:moveTo>
                    <a:pt x="357" y="417"/>
                  </a:moveTo>
                  <a:lnTo>
                    <a:pt x="357" y="417"/>
                  </a:lnTo>
                  <a:lnTo>
                    <a:pt x="333" y="429"/>
                  </a:lnTo>
                  <a:lnTo>
                    <a:pt x="306" y="438"/>
                  </a:lnTo>
                  <a:lnTo>
                    <a:pt x="279" y="531"/>
                  </a:lnTo>
                  <a:lnTo>
                    <a:pt x="279" y="531"/>
                  </a:lnTo>
                  <a:lnTo>
                    <a:pt x="303" y="528"/>
                  </a:lnTo>
                  <a:lnTo>
                    <a:pt x="330" y="522"/>
                  </a:lnTo>
                  <a:lnTo>
                    <a:pt x="354" y="513"/>
                  </a:lnTo>
                  <a:lnTo>
                    <a:pt x="375" y="504"/>
                  </a:lnTo>
                  <a:lnTo>
                    <a:pt x="357" y="417"/>
                  </a:lnTo>
                  <a:close/>
                  <a:moveTo>
                    <a:pt x="383" y="396"/>
                  </a:moveTo>
                  <a:lnTo>
                    <a:pt x="383" y="396"/>
                  </a:lnTo>
                  <a:lnTo>
                    <a:pt x="360" y="414"/>
                  </a:lnTo>
                  <a:lnTo>
                    <a:pt x="380" y="504"/>
                  </a:lnTo>
                  <a:lnTo>
                    <a:pt x="380" y="504"/>
                  </a:lnTo>
                  <a:lnTo>
                    <a:pt x="408" y="486"/>
                  </a:lnTo>
                  <a:lnTo>
                    <a:pt x="431" y="468"/>
                  </a:lnTo>
                  <a:lnTo>
                    <a:pt x="383" y="396"/>
                  </a:lnTo>
                  <a:close/>
                  <a:moveTo>
                    <a:pt x="405" y="372"/>
                  </a:moveTo>
                  <a:lnTo>
                    <a:pt x="405" y="372"/>
                  </a:lnTo>
                  <a:lnTo>
                    <a:pt x="390" y="390"/>
                  </a:lnTo>
                  <a:lnTo>
                    <a:pt x="390" y="390"/>
                  </a:lnTo>
                  <a:lnTo>
                    <a:pt x="387" y="393"/>
                  </a:lnTo>
                  <a:lnTo>
                    <a:pt x="434" y="465"/>
                  </a:lnTo>
                  <a:lnTo>
                    <a:pt x="434" y="465"/>
                  </a:lnTo>
                  <a:lnTo>
                    <a:pt x="449" y="453"/>
                  </a:lnTo>
                  <a:lnTo>
                    <a:pt x="449" y="453"/>
                  </a:lnTo>
                  <a:lnTo>
                    <a:pt x="477" y="420"/>
                  </a:lnTo>
                  <a:lnTo>
                    <a:pt x="405" y="372"/>
                  </a:lnTo>
                  <a:close/>
                  <a:moveTo>
                    <a:pt x="15" y="258"/>
                  </a:moveTo>
                  <a:lnTo>
                    <a:pt x="0" y="270"/>
                  </a:lnTo>
                  <a:lnTo>
                    <a:pt x="0" y="270"/>
                  </a:lnTo>
                  <a:lnTo>
                    <a:pt x="0" y="294"/>
                  </a:lnTo>
                  <a:lnTo>
                    <a:pt x="3" y="318"/>
                  </a:lnTo>
                  <a:lnTo>
                    <a:pt x="15" y="258"/>
                  </a:lnTo>
                  <a:close/>
                  <a:moveTo>
                    <a:pt x="18" y="258"/>
                  </a:moveTo>
                  <a:lnTo>
                    <a:pt x="6" y="330"/>
                  </a:lnTo>
                  <a:lnTo>
                    <a:pt x="6" y="330"/>
                  </a:lnTo>
                  <a:lnTo>
                    <a:pt x="18" y="363"/>
                  </a:lnTo>
                  <a:lnTo>
                    <a:pt x="33" y="396"/>
                  </a:lnTo>
                  <a:lnTo>
                    <a:pt x="54" y="426"/>
                  </a:lnTo>
                  <a:lnTo>
                    <a:pt x="75" y="453"/>
                  </a:lnTo>
                  <a:lnTo>
                    <a:pt x="75" y="453"/>
                  </a:lnTo>
                  <a:lnTo>
                    <a:pt x="99" y="471"/>
                  </a:lnTo>
                  <a:lnTo>
                    <a:pt x="123" y="489"/>
                  </a:lnTo>
                  <a:lnTo>
                    <a:pt x="150" y="504"/>
                  </a:lnTo>
                  <a:lnTo>
                    <a:pt x="177" y="516"/>
                  </a:lnTo>
                  <a:lnTo>
                    <a:pt x="240" y="441"/>
                  </a:lnTo>
                  <a:lnTo>
                    <a:pt x="240" y="441"/>
                  </a:lnTo>
                  <a:lnTo>
                    <a:pt x="210" y="435"/>
                  </a:lnTo>
                  <a:lnTo>
                    <a:pt x="183" y="423"/>
                  </a:lnTo>
                  <a:lnTo>
                    <a:pt x="159" y="411"/>
                  </a:lnTo>
                  <a:lnTo>
                    <a:pt x="138" y="390"/>
                  </a:lnTo>
                  <a:lnTo>
                    <a:pt x="138" y="390"/>
                  </a:lnTo>
                  <a:lnTo>
                    <a:pt x="117" y="366"/>
                  </a:lnTo>
                  <a:lnTo>
                    <a:pt x="102" y="339"/>
                  </a:lnTo>
                  <a:lnTo>
                    <a:pt x="90" y="306"/>
                  </a:lnTo>
                  <a:lnTo>
                    <a:pt x="87" y="273"/>
                  </a:lnTo>
                  <a:lnTo>
                    <a:pt x="18" y="258"/>
                  </a:lnTo>
                  <a:close/>
                  <a:moveTo>
                    <a:pt x="0" y="225"/>
                  </a:moveTo>
                  <a:lnTo>
                    <a:pt x="0" y="225"/>
                  </a:lnTo>
                  <a:lnTo>
                    <a:pt x="0" y="264"/>
                  </a:lnTo>
                  <a:lnTo>
                    <a:pt x="15" y="255"/>
                  </a:lnTo>
                  <a:lnTo>
                    <a:pt x="0" y="225"/>
                  </a:lnTo>
                  <a:close/>
                  <a:moveTo>
                    <a:pt x="75" y="78"/>
                  </a:moveTo>
                  <a:lnTo>
                    <a:pt x="75" y="78"/>
                  </a:lnTo>
                  <a:lnTo>
                    <a:pt x="75" y="78"/>
                  </a:lnTo>
                  <a:lnTo>
                    <a:pt x="75" y="78"/>
                  </a:lnTo>
                  <a:lnTo>
                    <a:pt x="51" y="108"/>
                  </a:lnTo>
                  <a:lnTo>
                    <a:pt x="30" y="141"/>
                  </a:lnTo>
                  <a:lnTo>
                    <a:pt x="12" y="180"/>
                  </a:lnTo>
                  <a:lnTo>
                    <a:pt x="3" y="219"/>
                  </a:lnTo>
                  <a:lnTo>
                    <a:pt x="18" y="252"/>
                  </a:lnTo>
                  <a:lnTo>
                    <a:pt x="87" y="270"/>
                  </a:lnTo>
                  <a:lnTo>
                    <a:pt x="87" y="270"/>
                  </a:lnTo>
                  <a:lnTo>
                    <a:pt x="87" y="267"/>
                  </a:lnTo>
                  <a:lnTo>
                    <a:pt x="87" y="264"/>
                  </a:lnTo>
                  <a:lnTo>
                    <a:pt x="87" y="264"/>
                  </a:lnTo>
                  <a:lnTo>
                    <a:pt x="87" y="264"/>
                  </a:lnTo>
                  <a:lnTo>
                    <a:pt x="87" y="246"/>
                  </a:lnTo>
                  <a:lnTo>
                    <a:pt x="90" y="228"/>
                  </a:lnTo>
                  <a:lnTo>
                    <a:pt x="99" y="195"/>
                  </a:lnTo>
                  <a:lnTo>
                    <a:pt x="117" y="165"/>
                  </a:lnTo>
                  <a:lnTo>
                    <a:pt x="138" y="141"/>
                  </a:lnTo>
                  <a:lnTo>
                    <a:pt x="138" y="141"/>
                  </a:lnTo>
                  <a:lnTo>
                    <a:pt x="138" y="138"/>
                  </a:lnTo>
                  <a:lnTo>
                    <a:pt x="75" y="78"/>
                  </a:lnTo>
                  <a:close/>
                  <a:moveTo>
                    <a:pt x="447" y="75"/>
                  </a:moveTo>
                  <a:lnTo>
                    <a:pt x="411" y="165"/>
                  </a:lnTo>
                  <a:lnTo>
                    <a:pt x="411" y="165"/>
                  </a:lnTo>
                  <a:lnTo>
                    <a:pt x="423" y="186"/>
                  </a:lnTo>
                  <a:lnTo>
                    <a:pt x="431" y="210"/>
                  </a:lnTo>
                  <a:lnTo>
                    <a:pt x="437" y="234"/>
                  </a:lnTo>
                  <a:lnTo>
                    <a:pt x="441" y="261"/>
                  </a:lnTo>
                  <a:lnTo>
                    <a:pt x="521" y="210"/>
                  </a:lnTo>
                  <a:lnTo>
                    <a:pt x="521" y="210"/>
                  </a:lnTo>
                  <a:lnTo>
                    <a:pt x="510" y="171"/>
                  </a:lnTo>
                  <a:lnTo>
                    <a:pt x="495" y="138"/>
                  </a:lnTo>
                  <a:lnTo>
                    <a:pt x="473" y="105"/>
                  </a:lnTo>
                  <a:lnTo>
                    <a:pt x="449" y="78"/>
                  </a:lnTo>
                  <a:lnTo>
                    <a:pt x="449" y="78"/>
                  </a:lnTo>
                  <a:lnTo>
                    <a:pt x="447" y="75"/>
                  </a:lnTo>
                  <a:close/>
                  <a:moveTo>
                    <a:pt x="228" y="3"/>
                  </a:moveTo>
                  <a:lnTo>
                    <a:pt x="228" y="3"/>
                  </a:lnTo>
                  <a:lnTo>
                    <a:pt x="186" y="12"/>
                  </a:lnTo>
                  <a:lnTo>
                    <a:pt x="147" y="27"/>
                  </a:lnTo>
                  <a:lnTo>
                    <a:pt x="111" y="48"/>
                  </a:lnTo>
                  <a:lnTo>
                    <a:pt x="78" y="75"/>
                  </a:lnTo>
                  <a:lnTo>
                    <a:pt x="141" y="135"/>
                  </a:lnTo>
                  <a:lnTo>
                    <a:pt x="141" y="135"/>
                  </a:lnTo>
                  <a:lnTo>
                    <a:pt x="165" y="117"/>
                  </a:lnTo>
                  <a:lnTo>
                    <a:pt x="195" y="102"/>
                  </a:lnTo>
                  <a:lnTo>
                    <a:pt x="225" y="93"/>
                  </a:lnTo>
                  <a:lnTo>
                    <a:pt x="255" y="87"/>
                  </a:lnTo>
                  <a:lnTo>
                    <a:pt x="228" y="3"/>
                  </a:lnTo>
                  <a:close/>
                  <a:moveTo>
                    <a:pt x="264" y="0"/>
                  </a:moveTo>
                  <a:lnTo>
                    <a:pt x="264" y="0"/>
                  </a:lnTo>
                  <a:lnTo>
                    <a:pt x="264" y="0"/>
                  </a:lnTo>
                  <a:lnTo>
                    <a:pt x="264" y="0"/>
                  </a:lnTo>
                  <a:lnTo>
                    <a:pt x="264" y="0"/>
                  </a:lnTo>
                  <a:lnTo>
                    <a:pt x="264" y="0"/>
                  </a:lnTo>
                  <a:lnTo>
                    <a:pt x="231" y="3"/>
                  </a:lnTo>
                  <a:lnTo>
                    <a:pt x="261" y="87"/>
                  </a:lnTo>
                  <a:lnTo>
                    <a:pt x="261" y="87"/>
                  </a:lnTo>
                  <a:lnTo>
                    <a:pt x="264" y="87"/>
                  </a:lnTo>
                  <a:lnTo>
                    <a:pt x="264" y="87"/>
                  </a:lnTo>
                  <a:lnTo>
                    <a:pt x="264" y="87"/>
                  </a:lnTo>
                  <a:lnTo>
                    <a:pt x="264" y="87"/>
                  </a:lnTo>
                  <a:lnTo>
                    <a:pt x="282" y="87"/>
                  </a:lnTo>
                  <a:lnTo>
                    <a:pt x="300" y="90"/>
                  </a:lnTo>
                  <a:lnTo>
                    <a:pt x="333" y="102"/>
                  </a:lnTo>
                  <a:lnTo>
                    <a:pt x="363" y="117"/>
                  </a:lnTo>
                  <a:lnTo>
                    <a:pt x="390" y="138"/>
                  </a:lnTo>
                  <a:lnTo>
                    <a:pt x="390" y="138"/>
                  </a:lnTo>
                  <a:lnTo>
                    <a:pt x="408" y="162"/>
                  </a:lnTo>
                  <a:lnTo>
                    <a:pt x="444" y="72"/>
                  </a:lnTo>
                  <a:lnTo>
                    <a:pt x="444" y="72"/>
                  </a:lnTo>
                  <a:lnTo>
                    <a:pt x="426" y="57"/>
                  </a:lnTo>
                  <a:lnTo>
                    <a:pt x="408" y="43"/>
                  </a:lnTo>
                  <a:lnTo>
                    <a:pt x="383" y="30"/>
                  </a:lnTo>
                  <a:lnTo>
                    <a:pt x="363" y="21"/>
                  </a:lnTo>
                  <a:lnTo>
                    <a:pt x="339" y="12"/>
                  </a:lnTo>
                  <a:lnTo>
                    <a:pt x="314" y="7"/>
                  </a:lnTo>
                  <a:lnTo>
                    <a:pt x="288" y="3"/>
                  </a:lnTo>
                  <a:lnTo>
                    <a:pt x="264"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9" name="Freeform 201"/>
            <p:cNvSpPr>
              <a:spLocks noChangeArrowheads="1"/>
            </p:cNvSpPr>
            <p:nvPr/>
          </p:nvSpPr>
          <p:spPr bwMode="auto">
            <a:xfrm>
              <a:off x="8259762" y="1895475"/>
              <a:ext cx="44450" cy="33338"/>
            </a:xfrm>
            <a:custGeom>
              <a:avLst/>
              <a:gdLst>
                <a:gd name="T0" fmla="*/ 123 w 124"/>
                <a:gd name="T1" fmla="*/ 0 h 94"/>
                <a:gd name="T2" fmla="*/ 123 w 124"/>
                <a:gd name="T3" fmla="*/ 0 h 94"/>
                <a:gd name="T4" fmla="*/ 105 w 124"/>
                <a:gd name="T5" fmla="*/ 3 h 94"/>
                <a:gd name="T6" fmla="*/ 84 w 124"/>
                <a:gd name="T7" fmla="*/ 6 h 94"/>
                <a:gd name="T8" fmla="*/ 84 w 124"/>
                <a:gd name="T9" fmla="*/ 6 h 94"/>
                <a:gd name="T10" fmla="*/ 84 w 124"/>
                <a:gd name="T11" fmla="*/ 6 h 94"/>
                <a:gd name="T12" fmla="*/ 84 w 124"/>
                <a:gd name="T13" fmla="*/ 6 h 94"/>
                <a:gd name="T14" fmla="*/ 66 w 124"/>
                <a:gd name="T15" fmla="*/ 3 h 94"/>
                <a:gd name="T16" fmla="*/ 0 w 124"/>
                <a:gd name="T17" fmla="*/ 78 h 94"/>
                <a:gd name="T18" fmla="*/ 0 w 124"/>
                <a:gd name="T19" fmla="*/ 78 h 94"/>
                <a:gd name="T20" fmla="*/ 42 w 124"/>
                <a:gd name="T21" fmla="*/ 90 h 94"/>
                <a:gd name="T22" fmla="*/ 84 w 124"/>
                <a:gd name="T23" fmla="*/ 93 h 94"/>
                <a:gd name="T24" fmla="*/ 84 w 124"/>
                <a:gd name="T25" fmla="*/ 93 h 94"/>
                <a:gd name="T26" fmla="*/ 84 w 124"/>
                <a:gd name="T27" fmla="*/ 93 h 94"/>
                <a:gd name="T28" fmla="*/ 84 w 124"/>
                <a:gd name="T29" fmla="*/ 93 h 94"/>
                <a:gd name="T30" fmla="*/ 84 w 124"/>
                <a:gd name="T31" fmla="*/ 93 h 94"/>
                <a:gd name="T32" fmla="*/ 84 w 124"/>
                <a:gd name="T33" fmla="*/ 93 h 94"/>
                <a:gd name="T34" fmla="*/ 93 w 124"/>
                <a:gd name="T35" fmla="*/ 93 h 94"/>
                <a:gd name="T36" fmla="*/ 123 w 124"/>
                <a:gd name="T3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94">
                  <a:moveTo>
                    <a:pt x="123" y="0"/>
                  </a:moveTo>
                  <a:lnTo>
                    <a:pt x="123" y="0"/>
                  </a:lnTo>
                  <a:lnTo>
                    <a:pt x="105" y="3"/>
                  </a:lnTo>
                  <a:lnTo>
                    <a:pt x="84" y="6"/>
                  </a:lnTo>
                  <a:lnTo>
                    <a:pt x="84" y="6"/>
                  </a:lnTo>
                  <a:lnTo>
                    <a:pt x="84" y="6"/>
                  </a:lnTo>
                  <a:lnTo>
                    <a:pt x="84" y="6"/>
                  </a:lnTo>
                  <a:lnTo>
                    <a:pt x="66" y="3"/>
                  </a:lnTo>
                  <a:lnTo>
                    <a:pt x="0" y="78"/>
                  </a:lnTo>
                  <a:lnTo>
                    <a:pt x="0" y="78"/>
                  </a:lnTo>
                  <a:lnTo>
                    <a:pt x="42" y="90"/>
                  </a:lnTo>
                  <a:lnTo>
                    <a:pt x="84" y="93"/>
                  </a:lnTo>
                  <a:lnTo>
                    <a:pt x="84" y="93"/>
                  </a:lnTo>
                  <a:lnTo>
                    <a:pt x="84" y="93"/>
                  </a:lnTo>
                  <a:lnTo>
                    <a:pt x="84" y="93"/>
                  </a:lnTo>
                  <a:lnTo>
                    <a:pt x="84" y="93"/>
                  </a:lnTo>
                  <a:lnTo>
                    <a:pt x="84" y="93"/>
                  </a:lnTo>
                  <a:lnTo>
                    <a:pt x="93" y="93"/>
                  </a:lnTo>
                  <a:lnTo>
                    <a:pt x="12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0" name="Freeform 202"/>
            <p:cNvSpPr>
              <a:spLocks noChangeArrowheads="1"/>
            </p:cNvSpPr>
            <p:nvPr/>
          </p:nvSpPr>
          <p:spPr bwMode="auto">
            <a:xfrm>
              <a:off x="8294688" y="1887537"/>
              <a:ext cx="34925" cy="41275"/>
            </a:xfrm>
            <a:custGeom>
              <a:avLst/>
              <a:gdLst>
                <a:gd name="T0" fmla="*/ 78 w 97"/>
                <a:gd name="T1" fmla="*/ 0 h 115"/>
                <a:gd name="T2" fmla="*/ 78 w 97"/>
                <a:gd name="T3" fmla="*/ 0 h 115"/>
                <a:gd name="T4" fmla="*/ 54 w 97"/>
                <a:gd name="T5" fmla="*/ 12 h 115"/>
                <a:gd name="T6" fmla="*/ 27 w 97"/>
                <a:gd name="T7" fmla="*/ 21 h 115"/>
                <a:gd name="T8" fmla="*/ 0 w 97"/>
                <a:gd name="T9" fmla="*/ 114 h 115"/>
                <a:gd name="T10" fmla="*/ 0 w 97"/>
                <a:gd name="T11" fmla="*/ 114 h 115"/>
                <a:gd name="T12" fmla="*/ 24 w 97"/>
                <a:gd name="T13" fmla="*/ 111 h 115"/>
                <a:gd name="T14" fmla="*/ 51 w 97"/>
                <a:gd name="T15" fmla="*/ 105 h 115"/>
                <a:gd name="T16" fmla="*/ 75 w 97"/>
                <a:gd name="T17" fmla="*/ 96 h 115"/>
                <a:gd name="T18" fmla="*/ 96 w 97"/>
                <a:gd name="T19" fmla="*/ 87 h 115"/>
                <a:gd name="T20" fmla="*/ 78 w 97"/>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15">
                  <a:moveTo>
                    <a:pt x="78" y="0"/>
                  </a:moveTo>
                  <a:lnTo>
                    <a:pt x="78" y="0"/>
                  </a:lnTo>
                  <a:lnTo>
                    <a:pt x="54" y="12"/>
                  </a:lnTo>
                  <a:lnTo>
                    <a:pt x="27" y="21"/>
                  </a:lnTo>
                  <a:lnTo>
                    <a:pt x="0" y="114"/>
                  </a:lnTo>
                  <a:lnTo>
                    <a:pt x="0" y="114"/>
                  </a:lnTo>
                  <a:lnTo>
                    <a:pt x="24" y="111"/>
                  </a:lnTo>
                  <a:lnTo>
                    <a:pt x="51" y="105"/>
                  </a:lnTo>
                  <a:lnTo>
                    <a:pt x="75" y="96"/>
                  </a:lnTo>
                  <a:lnTo>
                    <a:pt x="96" y="87"/>
                  </a:lnTo>
                  <a:lnTo>
                    <a:pt x="7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1" name="Freeform 203"/>
            <p:cNvSpPr>
              <a:spLocks noChangeArrowheads="1"/>
            </p:cNvSpPr>
            <p:nvPr/>
          </p:nvSpPr>
          <p:spPr bwMode="auto">
            <a:xfrm>
              <a:off x="8324850" y="1881188"/>
              <a:ext cx="25400" cy="39687"/>
            </a:xfrm>
            <a:custGeom>
              <a:avLst/>
              <a:gdLst>
                <a:gd name="T0" fmla="*/ 23 w 72"/>
                <a:gd name="T1" fmla="*/ 0 h 109"/>
                <a:gd name="T2" fmla="*/ 23 w 72"/>
                <a:gd name="T3" fmla="*/ 0 h 109"/>
                <a:gd name="T4" fmla="*/ 0 w 72"/>
                <a:gd name="T5" fmla="*/ 18 h 109"/>
                <a:gd name="T6" fmla="*/ 20 w 72"/>
                <a:gd name="T7" fmla="*/ 108 h 109"/>
                <a:gd name="T8" fmla="*/ 20 w 72"/>
                <a:gd name="T9" fmla="*/ 108 h 109"/>
                <a:gd name="T10" fmla="*/ 48 w 72"/>
                <a:gd name="T11" fmla="*/ 90 h 109"/>
                <a:gd name="T12" fmla="*/ 71 w 72"/>
                <a:gd name="T13" fmla="*/ 72 h 109"/>
                <a:gd name="T14" fmla="*/ 23 w 72"/>
                <a:gd name="T15" fmla="*/ 0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09">
                  <a:moveTo>
                    <a:pt x="23" y="0"/>
                  </a:moveTo>
                  <a:lnTo>
                    <a:pt x="23" y="0"/>
                  </a:lnTo>
                  <a:lnTo>
                    <a:pt x="0" y="18"/>
                  </a:lnTo>
                  <a:lnTo>
                    <a:pt x="20" y="108"/>
                  </a:lnTo>
                  <a:lnTo>
                    <a:pt x="20" y="108"/>
                  </a:lnTo>
                  <a:lnTo>
                    <a:pt x="48" y="90"/>
                  </a:lnTo>
                  <a:lnTo>
                    <a:pt x="71" y="72"/>
                  </a:lnTo>
                  <a:lnTo>
                    <a:pt x="2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2" name="Freeform 204"/>
            <p:cNvSpPr>
              <a:spLocks noChangeArrowheads="1"/>
            </p:cNvSpPr>
            <p:nvPr/>
          </p:nvSpPr>
          <p:spPr bwMode="auto">
            <a:xfrm>
              <a:off x="8334375" y="1871663"/>
              <a:ext cx="33338" cy="33337"/>
            </a:xfrm>
            <a:custGeom>
              <a:avLst/>
              <a:gdLst>
                <a:gd name="T0" fmla="*/ 18 w 91"/>
                <a:gd name="T1" fmla="*/ 0 h 94"/>
                <a:gd name="T2" fmla="*/ 18 w 91"/>
                <a:gd name="T3" fmla="*/ 0 h 94"/>
                <a:gd name="T4" fmla="*/ 3 w 91"/>
                <a:gd name="T5" fmla="*/ 18 h 94"/>
                <a:gd name="T6" fmla="*/ 3 w 91"/>
                <a:gd name="T7" fmla="*/ 18 h 94"/>
                <a:gd name="T8" fmla="*/ 0 w 91"/>
                <a:gd name="T9" fmla="*/ 21 h 94"/>
                <a:gd name="T10" fmla="*/ 47 w 91"/>
                <a:gd name="T11" fmla="*/ 93 h 94"/>
                <a:gd name="T12" fmla="*/ 47 w 91"/>
                <a:gd name="T13" fmla="*/ 93 h 94"/>
                <a:gd name="T14" fmla="*/ 62 w 91"/>
                <a:gd name="T15" fmla="*/ 81 h 94"/>
                <a:gd name="T16" fmla="*/ 62 w 91"/>
                <a:gd name="T17" fmla="*/ 81 h 94"/>
                <a:gd name="T18" fmla="*/ 90 w 91"/>
                <a:gd name="T19" fmla="*/ 48 h 94"/>
                <a:gd name="T20" fmla="*/ 18 w 91"/>
                <a:gd name="T2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94">
                  <a:moveTo>
                    <a:pt x="18" y="0"/>
                  </a:moveTo>
                  <a:lnTo>
                    <a:pt x="18" y="0"/>
                  </a:lnTo>
                  <a:lnTo>
                    <a:pt x="3" y="18"/>
                  </a:lnTo>
                  <a:lnTo>
                    <a:pt x="3" y="18"/>
                  </a:lnTo>
                  <a:lnTo>
                    <a:pt x="0" y="21"/>
                  </a:lnTo>
                  <a:lnTo>
                    <a:pt x="47" y="93"/>
                  </a:lnTo>
                  <a:lnTo>
                    <a:pt x="47" y="93"/>
                  </a:lnTo>
                  <a:lnTo>
                    <a:pt x="62" y="81"/>
                  </a:lnTo>
                  <a:lnTo>
                    <a:pt x="62" y="81"/>
                  </a:lnTo>
                  <a:lnTo>
                    <a:pt x="90" y="48"/>
                  </a:lnTo>
                  <a:lnTo>
                    <a:pt x="1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3" name="Freeform 205"/>
            <p:cNvSpPr>
              <a:spLocks noChangeArrowheads="1"/>
            </p:cNvSpPr>
            <p:nvPr/>
          </p:nvSpPr>
          <p:spPr bwMode="auto">
            <a:xfrm>
              <a:off x="8194674" y="1830388"/>
              <a:ext cx="6350" cy="22225"/>
            </a:xfrm>
            <a:custGeom>
              <a:avLst/>
              <a:gdLst>
                <a:gd name="T0" fmla="*/ 15 w 16"/>
                <a:gd name="T1" fmla="*/ 0 h 61"/>
                <a:gd name="T2" fmla="*/ 0 w 16"/>
                <a:gd name="T3" fmla="*/ 12 h 61"/>
                <a:gd name="T4" fmla="*/ 0 w 16"/>
                <a:gd name="T5" fmla="*/ 12 h 61"/>
                <a:gd name="T6" fmla="*/ 0 w 16"/>
                <a:gd name="T7" fmla="*/ 36 h 61"/>
                <a:gd name="T8" fmla="*/ 3 w 16"/>
                <a:gd name="T9" fmla="*/ 60 h 61"/>
                <a:gd name="T10" fmla="*/ 15 w 16"/>
                <a:gd name="T11" fmla="*/ 0 h 61"/>
              </a:gdLst>
              <a:ahLst/>
              <a:cxnLst>
                <a:cxn ang="0">
                  <a:pos x="T0" y="T1"/>
                </a:cxn>
                <a:cxn ang="0">
                  <a:pos x="T2" y="T3"/>
                </a:cxn>
                <a:cxn ang="0">
                  <a:pos x="T4" y="T5"/>
                </a:cxn>
                <a:cxn ang="0">
                  <a:pos x="T6" y="T7"/>
                </a:cxn>
                <a:cxn ang="0">
                  <a:pos x="T8" y="T9"/>
                </a:cxn>
                <a:cxn ang="0">
                  <a:pos x="T10" y="T11"/>
                </a:cxn>
              </a:cxnLst>
              <a:rect l="0" t="0" r="r" b="b"/>
              <a:pathLst>
                <a:path w="16" h="61">
                  <a:moveTo>
                    <a:pt x="15" y="0"/>
                  </a:moveTo>
                  <a:lnTo>
                    <a:pt x="0" y="12"/>
                  </a:lnTo>
                  <a:lnTo>
                    <a:pt x="0" y="12"/>
                  </a:lnTo>
                  <a:lnTo>
                    <a:pt x="0" y="36"/>
                  </a:lnTo>
                  <a:lnTo>
                    <a:pt x="3" y="60"/>
                  </a:lnTo>
                  <a:lnTo>
                    <a:pt x="1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4" name="Freeform 206"/>
            <p:cNvSpPr>
              <a:spLocks noChangeArrowheads="1"/>
            </p:cNvSpPr>
            <p:nvPr/>
          </p:nvSpPr>
          <p:spPr bwMode="auto">
            <a:xfrm>
              <a:off x="8196262" y="1830388"/>
              <a:ext cx="84137" cy="93662"/>
            </a:xfrm>
            <a:custGeom>
              <a:avLst/>
              <a:gdLst>
                <a:gd name="T0" fmla="*/ 12 w 235"/>
                <a:gd name="T1" fmla="*/ 0 h 259"/>
                <a:gd name="T2" fmla="*/ 0 w 235"/>
                <a:gd name="T3" fmla="*/ 72 h 259"/>
                <a:gd name="T4" fmla="*/ 0 w 235"/>
                <a:gd name="T5" fmla="*/ 72 h 259"/>
                <a:gd name="T6" fmla="*/ 12 w 235"/>
                <a:gd name="T7" fmla="*/ 105 h 259"/>
                <a:gd name="T8" fmla="*/ 27 w 235"/>
                <a:gd name="T9" fmla="*/ 138 h 259"/>
                <a:gd name="T10" fmla="*/ 48 w 235"/>
                <a:gd name="T11" fmla="*/ 168 h 259"/>
                <a:gd name="T12" fmla="*/ 69 w 235"/>
                <a:gd name="T13" fmla="*/ 195 h 259"/>
                <a:gd name="T14" fmla="*/ 69 w 235"/>
                <a:gd name="T15" fmla="*/ 195 h 259"/>
                <a:gd name="T16" fmla="*/ 93 w 235"/>
                <a:gd name="T17" fmla="*/ 213 h 259"/>
                <a:gd name="T18" fmla="*/ 117 w 235"/>
                <a:gd name="T19" fmla="*/ 231 h 259"/>
                <a:gd name="T20" fmla="*/ 144 w 235"/>
                <a:gd name="T21" fmla="*/ 246 h 259"/>
                <a:gd name="T22" fmla="*/ 171 w 235"/>
                <a:gd name="T23" fmla="*/ 258 h 259"/>
                <a:gd name="T24" fmla="*/ 234 w 235"/>
                <a:gd name="T25" fmla="*/ 183 h 259"/>
                <a:gd name="T26" fmla="*/ 234 w 235"/>
                <a:gd name="T27" fmla="*/ 183 h 259"/>
                <a:gd name="T28" fmla="*/ 204 w 235"/>
                <a:gd name="T29" fmla="*/ 177 h 259"/>
                <a:gd name="T30" fmla="*/ 177 w 235"/>
                <a:gd name="T31" fmla="*/ 165 h 259"/>
                <a:gd name="T32" fmla="*/ 153 w 235"/>
                <a:gd name="T33" fmla="*/ 153 h 259"/>
                <a:gd name="T34" fmla="*/ 132 w 235"/>
                <a:gd name="T35" fmla="*/ 132 h 259"/>
                <a:gd name="T36" fmla="*/ 132 w 235"/>
                <a:gd name="T37" fmla="*/ 132 h 259"/>
                <a:gd name="T38" fmla="*/ 111 w 235"/>
                <a:gd name="T39" fmla="*/ 108 h 259"/>
                <a:gd name="T40" fmla="*/ 96 w 235"/>
                <a:gd name="T41" fmla="*/ 81 h 259"/>
                <a:gd name="T42" fmla="*/ 84 w 235"/>
                <a:gd name="T43" fmla="*/ 48 h 259"/>
                <a:gd name="T44" fmla="*/ 81 w 235"/>
                <a:gd name="T45" fmla="*/ 15 h 259"/>
                <a:gd name="T46" fmla="*/ 12 w 235"/>
                <a:gd name="T47"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5" h="259">
                  <a:moveTo>
                    <a:pt x="12" y="0"/>
                  </a:moveTo>
                  <a:lnTo>
                    <a:pt x="0" y="72"/>
                  </a:lnTo>
                  <a:lnTo>
                    <a:pt x="0" y="72"/>
                  </a:lnTo>
                  <a:lnTo>
                    <a:pt x="12" y="105"/>
                  </a:lnTo>
                  <a:lnTo>
                    <a:pt x="27" y="138"/>
                  </a:lnTo>
                  <a:lnTo>
                    <a:pt x="48" y="168"/>
                  </a:lnTo>
                  <a:lnTo>
                    <a:pt x="69" y="195"/>
                  </a:lnTo>
                  <a:lnTo>
                    <a:pt x="69" y="195"/>
                  </a:lnTo>
                  <a:lnTo>
                    <a:pt x="93" y="213"/>
                  </a:lnTo>
                  <a:lnTo>
                    <a:pt x="117" y="231"/>
                  </a:lnTo>
                  <a:lnTo>
                    <a:pt x="144" y="246"/>
                  </a:lnTo>
                  <a:lnTo>
                    <a:pt x="171" y="258"/>
                  </a:lnTo>
                  <a:lnTo>
                    <a:pt x="234" y="183"/>
                  </a:lnTo>
                  <a:lnTo>
                    <a:pt x="234" y="183"/>
                  </a:lnTo>
                  <a:lnTo>
                    <a:pt x="204" y="177"/>
                  </a:lnTo>
                  <a:lnTo>
                    <a:pt x="177" y="165"/>
                  </a:lnTo>
                  <a:lnTo>
                    <a:pt x="153" y="153"/>
                  </a:lnTo>
                  <a:lnTo>
                    <a:pt x="132" y="132"/>
                  </a:lnTo>
                  <a:lnTo>
                    <a:pt x="132" y="132"/>
                  </a:lnTo>
                  <a:lnTo>
                    <a:pt x="111" y="108"/>
                  </a:lnTo>
                  <a:lnTo>
                    <a:pt x="96" y="81"/>
                  </a:lnTo>
                  <a:lnTo>
                    <a:pt x="84" y="48"/>
                  </a:lnTo>
                  <a:lnTo>
                    <a:pt x="81" y="15"/>
                  </a:lnTo>
                  <a:lnTo>
                    <a:pt x="1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5" name="Freeform 207"/>
            <p:cNvSpPr>
              <a:spLocks noChangeArrowheads="1"/>
            </p:cNvSpPr>
            <p:nvPr/>
          </p:nvSpPr>
          <p:spPr bwMode="auto">
            <a:xfrm>
              <a:off x="8194674" y="1819275"/>
              <a:ext cx="6350" cy="14288"/>
            </a:xfrm>
            <a:custGeom>
              <a:avLst/>
              <a:gdLst>
                <a:gd name="T0" fmla="*/ 0 w 16"/>
                <a:gd name="T1" fmla="*/ 0 h 40"/>
                <a:gd name="T2" fmla="*/ 0 w 16"/>
                <a:gd name="T3" fmla="*/ 0 h 40"/>
                <a:gd name="T4" fmla="*/ 0 w 16"/>
                <a:gd name="T5" fmla="*/ 39 h 40"/>
                <a:gd name="T6" fmla="*/ 15 w 16"/>
                <a:gd name="T7" fmla="*/ 30 h 40"/>
                <a:gd name="T8" fmla="*/ 0 w 16"/>
                <a:gd name="T9" fmla="*/ 0 h 40"/>
              </a:gdLst>
              <a:ahLst/>
              <a:cxnLst>
                <a:cxn ang="0">
                  <a:pos x="T0" y="T1"/>
                </a:cxn>
                <a:cxn ang="0">
                  <a:pos x="T2" y="T3"/>
                </a:cxn>
                <a:cxn ang="0">
                  <a:pos x="T4" y="T5"/>
                </a:cxn>
                <a:cxn ang="0">
                  <a:pos x="T6" y="T7"/>
                </a:cxn>
                <a:cxn ang="0">
                  <a:pos x="T8" y="T9"/>
                </a:cxn>
              </a:cxnLst>
              <a:rect l="0" t="0" r="r" b="b"/>
              <a:pathLst>
                <a:path w="16" h="40">
                  <a:moveTo>
                    <a:pt x="0" y="0"/>
                  </a:moveTo>
                  <a:lnTo>
                    <a:pt x="0" y="0"/>
                  </a:lnTo>
                  <a:lnTo>
                    <a:pt x="0" y="39"/>
                  </a:lnTo>
                  <a:lnTo>
                    <a:pt x="15" y="30"/>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6" name="Freeform 208"/>
            <p:cNvSpPr>
              <a:spLocks noChangeArrowheads="1"/>
            </p:cNvSpPr>
            <p:nvPr/>
          </p:nvSpPr>
          <p:spPr bwMode="auto">
            <a:xfrm>
              <a:off x="8196262" y="1766888"/>
              <a:ext cx="49212" cy="69850"/>
            </a:xfrm>
            <a:custGeom>
              <a:avLst/>
              <a:gdLst>
                <a:gd name="T0" fmla="*/ 72 w 136"/>
                <a:gd name="T1" fmla="*/ 0 h 193"/>
                <a:gd name="T2" fmla="*/ 72 w 136"/>
                <a:gd name="T3" fmla="*/ 0 h 193"/>
                <a:gd name="T4" fmla="*/ 72 w 136"/>
                <a:gd name="T5" fmla="*/ 0 h 193"/>
                <a:gd name="T6" fmla="*/ 72 w 136"/>
                <a:gd name="T7" fmla="*/ 0 h 193"/>
                <a:gd name="T8" fmla="*/ 48 w 136"/>
                <a:gd name="T9" fmla="*/ 30 h 193"/>
                <a:gd name="T10" fmla="*/ 27 w 136"/>
                <a:gd name="T11" fmla="*/ 63 h 193"/>
                <a:gd name="T12" fmla="*/ 9 w 136"/>
                <a:gd name="T13" fmla="*/ 102 h 193"/>
                <a:gd name="T14" fmla="*/ 0 w 136"/>
                <a:gd name="T15" fmla="*/ 141 h 193"/>
                <a:gd name="T16" fmla="*/ 15 w 136"/>
                <a:gd name="T17" fmla="*/ 174 h 193"/>
                <a:gd name="T18" fmla="*/ 84 w 136"/>
                <a:gd name="T19" fmla="*/ 192 h 193"/>
                <a:gd name="T20" fmla="*/ 84 w 136"/>
                <a:gd name="T21" fmla="*/ 192 h 193"/>
                <a:gd name="T22" fmla="*/ 84 w 136"/>
                <a:gd name="T23" fmla="*/ 189 h 193"/>
                <a:gd name="T24" fmla="*/ 84 w 136"/>
                <a:gd name="T25" fmla="*/ 186 h 193"/>
                <a:gd name="T26" fmla="*/ 84 w 136"/>
                <a:gd name="T27" fmla="*/ 186 h 193"/>
                <a:gd name="T28" fmla="*/ 84 w 136"/>
                <a:gd name="T29" fmla="*/ 186 h 193"/>
                <a:gd name="T30" fmla="*/ 84 w 136"/>
                <a:gd name="T31" fmla="*/ 168 h 193"/>
                <a:gd name="T32" fmla="*/ 87 w 136"/>
                <a:gd name="T33" fmla="*/ 150 h 193"/>
                <a:gd name="T34" fmla="*/ 96 w 136"/>
                <a:gd name="T35" fmla="*/ 117 h 193"/>
                <a:gd name="T36" fmla="*/ 114 w 136"/>
                <a:gd name="T37" fmla="*/ 87 h 193"/>
                <a:gd name="T38" fmla="*/ 135 w 136"/>
                <a:gd name="T39" fmla="*/ 63 h 193"/>
                <a:gd name="T40" fmla="*/ 135 w 136"/>
                <a:gd name="T41" fmla="*/ 63 h 193"/>
                <a:gd name="T42" fmla="*/ 135 w 136"/>
                <a:gd name="T43" fmla="*/ 60 h 193"/>
                <a:gd name="T44" fmla="*/ 72 w 136"/>
                <a:gd name="T45"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6" h="193">
                  <a:moveTo>
                    <a:pt x="72" y="0"/>
                  </a:moveTo>
                  <a:lnTo>
                    <a:pt x="72" y="0"/>
                  </a:lnTo>
                  <a:lnTo>
                    <a:pt x="72" y="0"/>
                  </a:lnTo>
                  <a:lnTo>
                    <a:pt x="72" y="0"/>
                  </a:lnTo>
                  <a:lnTo>
                    <a:pt x="48" y="30"/>
                  </a:lnTo>
                  <a:lnTo>
                    <a:pt x="27" y="63"/>
                  </a:lnTo>
                  <a:lnTo>
                    <a:pt x="9" y="102"/>
                  </a:lnTo>
                  <a:lnTo>
                    <a:pt x="0" y="141"/>
                  </a:lnTo>
                  <a:lnTo>
                    <a:pt x="15" y="174"/>
                  </a:lnTo>
                  <a:lnTo>
                    <a:pt x="84" y="192"/>
                  </a:lnTo>
                  <a:lnTo>
                    <a:pt x="84" y="192"/>
                  </a:lnTo>
                  <a:lnTo>
                    <a:pt x="84" y="189"/>
                  </a:lnTo>
                  <a:lnTo>
                    <a:pt x="84" y="186"/>
                  </a:lnTo>
                  <a:lnTo>
                    <a:pt x="84" y="186"/>
                  </a:lnTo>
                  <a:lnTo>
                    <a:pt x="84" y="186"/>
                  </a:lnTo>
                  <a:lnTo>
                    <a:pt x="84" y="168"/>
                  </a:lnTo>
                  <a:lnTo>
                    <a:pt x="87" y="150"/>
                  </a:lnTo>
                  <a:lnTo>
                    <a:pt x="96" y="117"/>
                  </a:lnTo>
                  <a:lnTo>
                    <a:pt x="114" y="87"/>
                  </a:lnTo>
                  <a:lnTo>
                    <a:pt x="135" y="63"/>
                  </a:lnTo>
                  <a:lnTo>
                    <a:pt x="135" y="63"/>
                  </a:lnTo>
                  <a:lnTo>
                    <a:pt x="135" y="60"/>
                  </a:lnTo>
                  <a:lnTo>
                    <a:pt x="7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7" name="Freeform 209"/>
            <p:cNvSpPr>
              <a:spLocks noChangeArrowheads="1"/>
            </p:cNvSpPr>
            <p:nvPr/>
          </p:nvSpPr>
          <p:spPr bwMode="auto">
            <a:xfrm>
              <a:off x="8342312" y="1765300"/>
              <a:ext cx="39687" cy="66675"/>
            </a:xfrm>
            <a:custGeom>
              <a:avLst/>
              <a:gdLst>
                <a:gd name="T0" fmla="*/ 36 w 111"/>
                <a:gd name="T1" fmla="*/ 0 h 187"/>
                <a:gd name="T2" fmla="*/ 0 w 111"/>
                <a:gd name="T3" fmla="*/ 90 h 187"/>
                <a:gd name="T4" fmla="*/ 0 w 111"/>
                <a:gd name="T5" fmla="*/ 90 h 187"/>
                <a:gd name="T6" fmla="*/ 12 w 111"/>
                <a:gd name="T7" fmla="*/ 111 h 187"/>
                <a:gd name="T8" fmla="*/ 20 w 111"/>
                <a:gd name="T9" fmla="*/ 135 h 187"/>
                <a:gd name="T10" fmla="*/ 26 w 111"/>
                <a:gd name="T11" fmla="*/ 159 h 187"/>
                <a:gd name="T12" fmla="*/ 30 w 111"/>
                <a:gd name="T13" fmla="*/ 186 h 187"/>
                <a:gd name="T14" fmla="*/ 110 w 111"/>
                <a:gd name="T15" fmla="*/ 135 h 187"/>
                <a:gd name="T16" fmla="*/ 110 w 111"/>
                <a:gd name="T17" fmla="*/ 135 h 187"/>
                <a:gd name="T18" fmla="*/ 99 w 111"/>
                <a:gd name="T19" fmla="*/ 96 h 187"/>
                <a:gd name="T20" fmla="*/ 84 w 111"/>
                <a:gd name="T21" fmla="*/ 63 h 187"/>
                <a:gd name="T22" fmla="*/ 62 w 111"/>
                <a:gd name="T23" fmla="*/ 30 h 187"/>
                <a:gd name="T24" fmla="*/ 38 w 111"/>
                <a:gd name="T25" fmla="*/ 3 h 187"/>
                <a:gd name="T26" fmla="*/ 38 w 111"/>
                <a:gd name="T27" fmla="*/ 3 h 187"/>
                <a:gd name="T28" fmla="*/ 36 w 111"/>
                <a:gd name="T2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87">
                  <a:moveTo>
                    <a:pt x="36" y="0"/>
                  </a:moveTo>
                  <a:lnTo>
                    <a:pt x="0" y="90"/>
                  </a:lnTo>
                  <a:lnTo>
                    <a:pt x="0" y="90"/>
                  </a:lnTo>
                  <a:lnTo>
                    <a:pt x="12" y="111"/>
                  </a:lnTo>
                  <a:lnTo>
                    <a:pt x="20" y="135"/>
                  </a:lnTo>
                  <a:lnTo>
                    <a:pt x="26" y="159"/>
                  </a:lnTo>
                  <a:lnTo>
                    <a:pt x="30" y="186"/>
                  </a:lnTo>
                  <a:lnTo>
                    <a:pt x="110" y="135"/>
                  </a:lnTo>
                  <a:lnTo>
                    <a:pt x="110" y="135"/>
                  </a:lnTo>
                  <a:lnTo>
                    <a:pt x="99" y="96"/>
                  </a:lnTo>
                  <a:lnTo>
                    <a:pt x="84" y="63"/>
                  </a:lnTo>
                  <a:lnTo>
                    <a:pt x="62" y="30"/>
                  </a:lnTo>
                  <a:lnTo>
                    <a:pt x="38" y="3"/>
                  </a:lnTo>
                  <a:lnTo>
                    <a:pt x="38" y="3"/>
                  </a:lnTo>
                  <a:lnTo>
                    <a:pt x="3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8" name="Freeform 210"/>
            <p:cNvSpPr>
              <a:spLocks noChangeArrowheads="1"/>
            </p:cNvSpPr>
            <p:nvPr/>
          </p:nvSpPr>
          <p:spPr bwMode="auto">
            <a:xfrm>
              <a:off x="8223250" y="1739899"/>
              <a:ext cx="63500" cy="47625"/>
            </a:xfrm>
            <a:custGeom>
              <a:avLst/>
              <a:gdLst>
                <a:gd name="T0" fmla="*/ 150 w 178"/>
                <a:gd name="T1" fmla="*/ 0 h 133"/>
                <a:gd name="T2" fmla="*/ 150 w 178"/>
                <a:gd name="T3" fmla="*/ 0 h 133"/>
                <a:gd name="T4" fmla="*/ 108 w 178"/>
                <a:gd name="T5" fmla="*/ 9 h 133"/>
                <a:gd name="T6" fmla="*/ 69 w 178"/>
                <a:gd name="T7" fmla="*/ 24 h 133"/>
                <a:gd name="T8" fmla="*/ 33 w 178"/>
                <a:gd name="T9" fmla="*/ 45 h 133"/>
                <a:gd name="T10" fmla="*/ 0 w 178"/>
                <a:gd name="T11" fmla="*/ 72 h 133"/>
                <a:gd name="T12" fmla="*/ 63 w 178"/>
                <a:gd name="T13" fmla="*/ 132 h 133"/>
                <a:gd name="T14" fmla="*/ 63 w 178"/>
                <a:gd name="T15" fmla="*/ 132 h 133"/>
                <a:gd name="T16" fmla="*/ 87 w 178"/>
                <a:gd name="T17" fmla="*/ 114 h 133"/>
                <a:gd name="T18" fmla="*/ 117 w 178"/>
                <a:gd name="T19" fmla="*/ 99 h 133"/>
                <a:gd name="T20" fmla="*/ 147 w 178"/>
                <a:gd name="T21" fmla="*/ 90 h 133"/>
                <a:gd name="T22" fmla="*/ 177 w 178"/>
                <a:gd name="T23" fmla="*/ 84 h 133"/>
                <a:gd name="T24" fmla="*/ 150 w 178"/>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 h="133">
                  <a:moveTo>
                    <a:pt x="150" y="0"/>
                  </a:moveTo>
                  <a:lnTo>
                    <a:pt x="150" y="0"/>
                  </a:lnTo>
                  <a:lnTo>
                    <a:pt x="108" y="9"/>
                  </a:lnTo>
                  <a:lnTo>
                    <a:pt x="69" y="24"/>
                  </a:lnTo>
                  <a:lnTo>
                    <a:pt x="33" y="45"/>
                  </a:lnTo>
                  <a:lnTo>
                    <a:pt x="0" y="72"/>
                  </a:lnTo>
                  <a:lnTo>
                    <a:pt x="63" y="132"/>
                  </a:lnTo>
                  <a:lnTo>
                    <a:pt x="63" y="132"/>
                  </a:lnTo>
                  <a:lnTo>
                    <a:pt x="87" y="114"/>
                  </a:lnTo>
                  <a:lnTo>
                    <a:pt x="117" y="99"/>
                  </a:lnTo>
                  <a:lnTo>
                    <a:pt x="147" y="90"/>
                  </a:lnTo>
                  <a:lnTo>
                    <a:pt x="177" y="84"/>
                  </a:lnTo>
                  <a:lnTo>
                    <a:pt x="15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9" name="Freeform 211"/>
            <p:cNvSpPr>
              <a:spLocks noChangeArrowheads="1"/>
            </p:cNvSpPr>
            <p:nvPr/>
          </p:nvSpPr>
          <p:spPr bwMode="auto">
            <a:xfrm>
              <a:off x="8277225" y="1738312"/>
              <a:ext cx="77788" cy="58737"/>
            </a:xfrm>
            <a:custGeom>
              <a:avLst/>
              <a:gdLst>
                <a:gd name="T0" fmla="*/ 33 w 214"/>
                <a:gd name="T1" fmla="*/ 0 h 163"/>
                <a:gd name="T2" fmla="*/ 33 w 214"/>
                <a:gd name="T3" fmla="*/ 0 h 163"/>
                <a:gd name="T4" fmla="*/ 33 w 214"/>
                <a:gd name="T5" fmla="*/ 0 h 163"/>
                <a:gd name="T6" fmla="*/ 33 w 214"/>
                <a:gd name="T7" fmla="*/ 0 h 163"/>
                <a:gd name="T8" fmla="*/ 33 w 214"/>
                <a:gd name="T9" fmla="*/ 0 h 163"/>
                <a:gd name="T10" fmla="*/ 33 w 214"/>
                <a:gd name="T11" fmla="*/ 0 h 163"/>
                <a:gd name="T12" fmla="*/ 0 w 214"/>
                <a:gd name="T13" fmla="*/ 3 h 163"/>
                <a:gd name="T14" fmla="*/ 30 w 214"/>
                <a:gd name="T15" fmla="*/ 87 h 163"/>
                <a:gd name="T16" fmla="*/ 30 w 214"/>
                <a:gd name="T17" fmla="*/ 87 h 163"/>
                <a:gd name="T18" fmla="*/ 33 w 214"/>
                <a:gd name="T19" fmla="*/ 87 h 163"/>
                <a:gd name="T20" fmla="*/ 33 w 214"/>
                <a:gd name="T21" fmla="*/ 87 h 163"/>
                <a:gd name="T22" fmla="*/ 33 w 214"/>
                <a:gd name="T23" fmla="*/ 87 h 163"/>
                <a:gd name="T24" fmla="*/ 33 w 214"/>
                <a:gd name="T25" fmla="*/ 87 h 163"/>
                <a:gd name="T26" fmla="*/ 51 w 214"/>
                <a:gd name="T27" fmla="*/ 87 h 163"/>
                <a:gd name="T28" fmla="*/ 69 w 214"/>
                <a:gd name="T29" fmla="*/ 90 h 163"/>
                <a:gd name="T30" fmla="*/ 102 w 214"/>
                <a:gd name="T31" fmla="*/ 102 h 163"/>
                <a:gd name="T32" fmla="*/ 132 w 214"/>
                <a:gd name="T33" fmla="*/ 117 h 163"/>
                <a:gd name="T34" fmla="*/ 159 w 214"/>
                <a:gd name="T35" fmla="*/ 138 h 163"/>
                <a:gd name="T36" fmla="*/ 159 w 214"/>
                <a:gd name="T37" fmla="*/ 138 h 163"/>
                <a:gd name="T38" fmla="*/ 177 w 214"/>
                <a:gd name="T39" fmla="*/ 162 h 163"/>
                <a:gd name="T40" fmla="*/ 213 w 214"/>
                <a:gd name="T41" fmla="*/ 72 h 163"/>
                <a:gd name="T42" fmla="*/ 213 w 214"/>
                <a:gd name="T43" fmla="*/ 72 h 163"/>
                <a:gd name="T44" fmla="*/ 195 w 214"/>
                <a:gd name="T45" fmla="*/ 57 h 163"/>
                <a:gd name="T46" fmla="*/ 177 w 214"/>
                <a:gd name="T47" fmla="*/ 43 h 163"/>
                <a:gd name="T48" fmla="*/ 152 w 214"/>
                <a:gd name="T49" fmla="*/ 30 h 163"/>
                <a:gd name="T50" fmla="*/ 132 w 214"/>
                <a:gd name="T51" fmla="*/ 21 h 163"/>
                <a:gd name="T52" fmla="*/ 108 w 214"/>
                <a:gd name="T53" fmla="*/ 12 h 163"/>
                <a:gd name="T54" fmla="*/ 83 w 214"/>
                <a:gd name="T55" fmla="*/ 7 h 163"/>
                <a:gd name="T56" fmla="*/ 57 w 214"/>
                <a:gd name="T57" fmla="*/ 3 h 163"/>
                <a:gd name="T58" fmla="*/ 33 w 214"/>
                <a:gd name="T5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4" h="163">
                  <a:moveTo>
                    <a:pt x="33" y="0"/>
                  </a:moveTo>
                  <a:lnTo>
                    <a:pt x="33" y="0"/>
                  </a:lnTo>
                  <a:lnTo>
                    <a:pt x="33" y="0"/>
                  </a:lnTo>
                  <a:lnTo>
                    <a:pt x="33" y="0"/>
                  </a:lnTo>
                  <a:lnTo>
                    <a:pt x="33" y="0"/>
                  </a:lnTo>
                  <a:lnTo>
                    <a:pt x="33" y="0"/>
                  </a:lnTo>
                  <a:lnTo>
                    <a:pt x="0" y="3"/>
                  </a:lnTo>
                  <a:lnTo>
                    <a:pt x="30" y="87"/>
                  </a:lnTo>
                  <a:lnTo>
                    <a:pt x="30" y="87"/>
                  </a:lnTo>
                  <a:lnTo>
                    <a:pt x="33" y="87"/>
                  </a:lnTo>
                  <a:lnTo>
                    <a:pt x="33" y="87"/>
                  </a:lnTo>
                  <a:lnTo>
                    <a:pt x="33" y="87"/>
                  </a:lnTo>
                  <a:lnTo>
                    <a:pt x="33" y="87"/>
                  </a:lnTo>
                  <a:lnTo>
                    <a:pt x="51" y="87"/>
                  </a:lnTo>
                  <a:lnTo>
                    <a:pt x="69" y="90"/>
                  </a:lnTo>
                  <a:lnTo>
                    <a:pt x="102" y="102"/>
                  </a:lnTo>
                  <a:lnTo>
                    <a:pt x="132" y="117"/>
                  </a:lnTo>
                  <a:lnTo>
                    <a:pt x="159" y="138"/>
                  </a:lnTo>
                  <a:lnTo>
                    <a:pt x="159" y="138"/>
                  </a:lnTo>
                  <a:lnTo>
                    <a:pt x="177" y="162"/>
                  </a:lnTo>
                  <a:lnTo>
                    <a:pt x="213" y="72"/>
                  </a:lnTo>
                  <a:lnTo>
                    <a:pt x="213" y="72"/>
                  </a:lnTo>
                  <a:lnTo>
                    <a:pt x="195" y="57"/>
                  </a:lnTo>
                  <a:lnTo>
                    <a:pt x="177" y="43"/>
                  </a:lnTo>
                  <a:lnTo>
                    <a:pt x="152" y="30"/>
                  </a:lnTo>
                  <a:lnTo>
                    <a:pt x="132" y="21"/>
                  </a:lnTo>
                  <a:lnTo>
                    <a:pt x="108" y="12"/>
                  </a:lnTo>
                  <a:lnTo>
                    <a:pt x="83" y="7"/>
                  </a:lnTo>
                  <a:lnTo>
                    <a:pt x="57" y="3"/>
                  </a:lnTo>
                  <a:lnTo>
                    <a:pt x="3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0" name="Freeform 212"/>
            <p:cNvSpPr>
              <a:spLocks noChangeArrowheads="1"/>
            </p:cNvSpPr>
            <p:nvPr/>
          </p:nvSpPr>
          <p:spPr bwMode="auto">
            <a:xfrm>
              <a:off x="8323263" y="1879600"/>
              <a:ext cx="28575" cy="39688"/>
            </a:xfrm>
            <a:custGeom>
              <a:avLst/>
              <a:gdLst>
                <a:gd name="T0" fmla="*/ 3 w 78"/>
                <a:gd name="T1" fmla="*/ 21 h 112"/>
                <a:gd name="T2" fmla="*/ 3 w 78"/>
                <a:gd name="T3" fmla="*/ 21 h 112"/>
                <a:gd name="T4" fmla="*/ 0 w 78"/>
                <a:gd name="T5" fmla="*/ 24 h 112"/>
                <a:gd name="T6" fmla="*/ 18 w 78"/>
                <a:gd name="T7" fmla="*/ 111 h 112"/>
                <a:gd name="T8" fmla="*/ 18 w 78"/>
                <a:gd name="T9" fmla="*/ 111 h 112"/>
                <a:gd name="T10" fmla="*/ 23 w 78"/>
                <a:gd name="T11" fmla="*/ 111 h 112"/>
                <a:gd name="T12" fmla="*/ 3 w 78"/>
                <a:gd name="T13" fmla="*/ 21 h 112"/>
                <a:gd name="T14" fmla="*/ 30 w 78"/>
                <a:gd name="T15" fmla="*/ 0 h 112"/>
                <a:gd name="T16" fmla="*/ 30 w 78"/>
                <a:gd name="T17" fmla="*/ 0 h 112"/>
                <a:gd name="T18" fmla="*/ 26 w 78"/>
                <a:gd name="T19" fmla="*/ 3 h 112"/>
                <a:gd name="T20" fmla="*/ 74 w 78"/>
                <a:gd name="T21" fmla="*/ 75 h 112"/>
                <a:gd name="T22" fmla="*/ 74 w 78"/>
                <a:gd name="T23" fmla="*/ 75 h 112"/>
                <a:gd name="T24" fmla="*/ 77 w 78"/>
                <a:gd name="T25" fmla="*/ 72 h 112"/>
                <a:gd name="T26" fmla="*/ 30 w 78"/>
                <a:gd name="T27"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112">
                  <a:moveTo>
                    <a:pt x="3" y="21"/>
                  </a:moveTo>
                  <a:lnTo>
                    <a:pt x="3" y="21"/>
                  </a:lnTo>
                  <a:lnTo>
                    <a:pt x="0" y="24"/>
                  </a:lnTo>
                  <a:lnTo>
                    <a:pt x="18" y="111"/>
                  </a:lnTo>
                  <a:lnTo>
                    <a:pt x="18" y="111"/>
                  </a:lnTo>
                  <a:lnTo>
                    <a:pt x="23" y="111"/>
                  </a:lnTo>
                  <a:lnTo>
                    <a:pt x="3" y="21"/>
                  </a:lnTo>
                  <a:close/>
                  <a:moveTo>
                    <a:pt x="30" y="0"/>
                  </a:moveTo>
                  <a:lnTo>
                    <a:pt x="30" y="0"/>
                  </a:lnTo>
                  <a:lnTo>
                    <a:pt x="26" y="3"/>
                  </a:lnTo>
                  <a:lnTo>
                    <a:pt x="74" y="75"/>
                  </a:lnTo>
                  <a:lnTo>
                    <a:pt x="74" y="75"/>
                  </a:lnTo>
                  <a:lnTo>
                    <a:pt x="77" y="72"/>
                  </a:lnTo>
                  <a:lnTo>
                    <a:pt x="3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1" name="Freeform 213"/>
            <p:cNvSpPr>
              <a:spLocks noChangeArrowheads="1"/>
            </p:cNvSpPr>
            <p:nvPr/>
          </p:nvSpPr>
          <p:spPr bwMode="auto">
            <a:xfrm>
              <a:off x="8323263" y="1887537"/>
              <a:ext cx="7937" cy="33337"/>
            </a:xfrm>
            <a:custGeom>
              <a:avLst/>
              <a:gdLst>
                <a:gd name="T0" fmla="*/ 3 w 24"/>
                <a:gd name="T1" fmla="*/ 0 h 91"/>
                <a:gd name="T2" fmla="*/ 3 w 24"/>
                <a:gd name="T3" fmla="*/ 0 h 91"/>
                <a:gd name="T4" fmla="*/ 0 w 24"/>
                <a:gd name="T5" fmla="*/ 3 h 91"/>
                <a:gd name="T6" fmla="*/ 18 w 24"/>
                <a:gd name="T7" fmla="*/ 90 h 91"/>
                <a:gd name="T8" fmla="*/ 18 w 24"/>
                <a:gd name="T9" fmla="*/ 90 h 91"/>
                <a:gd name="T10" fmla="*/ 23 w 24"/>
                <a:gd name="T11" fmla="*/ 90 h 91"/>
                <a:gd name="T12" fmla="*/ 3 w 24"/>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24" h="91">
                  <a:moveTo>
                    <a:pt x="3" y="0"/>
                  </a:moveTo>
                  <a:lnTo>
                    <a:pt x="3" y="0"/>
                  </a:lnTo>
                  <a:lnTo>
                    <a:pt x="0" y="3"/>
                  </a:lnTo>
                  <a:lnTo>
                    <a:pt x="18" y="90"/>
                  </a:lnTo>
                  <a:lnTo>
                    <a:pt x="18" y="90"/>
                  </a:lnTo>
                  <a:lnTo>
                    <a:pt x="23" y="90"/>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2" name="Freeform 214"/>
            <p:cNvSpPr>
              <a:spLocks noChangeArrowheads="1"/>
            </p:cNvSpPr>
            <p:nvPr/>
          </p:nvSpPr>
          <p:spPr bwMode="auto">
            <a:xfrm>
              <a:off x="8332788" y="1879600"/>
              <a:ext cx="19050" cy="26988"/>
            </a:xfrm>
            <a:custGeom>
              <a:avLst/>
              <a:gdLst>
                <a:gd name="T0" fmla="*/ 4 w 52"/>
                <a:gd name="T1" fmla="*/ 0 h 76"/>
                <a:gd name="T2" fmla="*/ 4 w 52"/>
                <a:gd name="T3" fmla="*/ 0 h 76"/>
                <a:gd name="T4" fmla="*/ 0 w 52"/>
                <a:gd name="T5" fmla="*/ 3 h 76"/>
                <a:gd name="T6" fmla="*/ 48 w 52"/>
                <a:gd name="T7" fmla="*/ 75 h 76"/>
                <a:gd name="T8" fmla="*/ 48 w 52"/>
                <a:gd name="T9" fmla="*/ 75 h 76"/>
                <a:gd name="T10" fmla="*/ 51 w 52"/>
                <a:gd name="T11" fmla="*/ 72 h 76"/>
                <a:gd name="T12" fmla="*/ 4 w 5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2" h="76">
                  <a:moveTo>
                    <a:pt x="4" y="0"/>
                  </a:moveTo>
                  <a:lnTo>
                    <a:pt x="4" y="0"/>
                  </a:lnTo>
                  <a:lnTo>
                    <a:pt x="0" y="3"/>
                  </a:lnTo>
                  <a:lnTo>
                    <a:pt x="48" y="75"/>
                  </a:lnTo>
                  <a:lnTo>
                    <a:pt x="48" y="75"/>
                  </a:lnTo>
                  <a:lnTo>
                    <a:pt x="51" y="72"/>
                  </a:lnTo>
                  <a:lnTo>
                    <a:pt x="4"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3" name="Freeform 215"/>
            <p:cNvSpPr>
              <a:spLocks noChangeArrowheads="1"/>
            </p:cNvSpPr>
            <p:nvPr/>
          </p:nvSpPr>
          <p:spPr bwMode="auto">
            <a:xfrm>
              <a:off x="8196262" y="1828800"/>
              <a:ext cx="87312" cy="95249"/>
            </a:xfrm>
            <a:custGeom>
              <a:avLst/>
              <a:gdLst>
                <a:gd name="T0" fmla="*/ 237 w 244"/>
                <a:gd name="T1" fmla="*/ 189 h 265"/>
                <a:gd name="T2" fmla="*/ 174 w 244"/>
                <a:gd name="T3" fmla="*/ 264 h 265"/>
                <a:gd name="T4" fmla="*/ 174 w 244"/>
                <a:gd name="T5" fmla="*/ 264 h 265"/>
                <a:gd name="T6" fmla="*/ 177 w 244"/>
                <a:gd name="T7" fmla="*/ 264 h 265"/>
                <a:gd name="T8" fmla="*/ 243 w 244"/>
                <a:gd name="T9" fmla="*/ 189 h 265"/>
                <a:gd name="T10" fmla="*/ 243 w 244"/>
                <a:gd name="T11" fmla="*/ 189 h 265"/>
                <a:gd name="T12" fmla="*/ 237 w 244"/>
                <a:gd name="T13" fmla="*/ 189 h 265"/>
                <a:gd name="T14" fmla="*/ 15 w 244"/>
                <a:gd name="T15" fmla="*/ 0 h 265"/>
                <a:gd name="T16" fmla="*/ 18 w 244"/>
                <a:gd name="T17" fmla="*/ 3 h 265"/>
                <a:gd name="T18" fmla="*/ 12 w 244"/>
                <a:gd name="T19" fmla="*/ 6 h 265"/>
                <a:gd name="T20" fmla="*/ 0 w 244"/>
                <a:gd name="T21" fmla="*/ 66 h 265"/>
                <a:gd name="T22" fmla="*/ 0 w 244"/>
                <a:gd name="T23" fmla="*/ 66 h 265"/>
                <a:gd name="T24" fmla="*/ 3 w 244"/>
                <a:gd name="T25" fmla="*/ 78 h 265"/>
                <a:gd name="T26" fmla="*/ 15 w 244"/>
                <a:gd name="T27" fmla="*/ 6 h 265"/>
                <a:gd name="T28" fmla="*/ 84 w 244"/>
                <a:gd name="T29" fmla="*/ 21 h 265"/>
                <a:gd name="T30" fmla="*/ 84 w 244"/>
                <a:gd name="T31" fmla="*/ 21 h 265"/>
                <a:gd name="T32" fmla="*/ 84 w 244"/>
                <a:gd name="T33" fmla="*/ 18 h 265"/>
                <a:gd name="T34" fmla="*/ 15 w 244"/>
                <a:gd name="T35"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4" h="265">
                  <a:moveTo>
                    <a:pt x="237" y="189"/>
                  </a:moveTo>
                  <a:lnTo>
                    <a:pt x="174" y="264"/>
                  </a:lnTo>
                  <a:lnTo>
                    <a:pt x="174" y="264"/>
                  </a:lnTo>
                  <a:lnTo>
                    <a:pt x="177" y="264"/>
                  </a:lnTo>
                  <a:lnTo>
                    <a:pt x="243" y="189"/>
                  </a:lnTo>
                  <a:lnTo>
                    <a:pt x="243" y="189"/>
                  </a:lnTo>
                  <a:lnTo>
                    <a:pt x="237" y="189"/>
                  </a:lnTo>
                  <a:close/>
                  <a:moveTo>
                    <a:pt x="15" y="0"/>
                  </a:moveTo>
                  <a:lnTo>
                    <a:pt x="18" y="3"/>
                  </a:lnTo>
                  <a:lnTo>
                    <a:pt x="12" y="6"/>
                  </a:lnTo>
                  <a:lnTo>
                    <a:pt x="0" y="66"/>
                  </a:lnTo>
                  <a:lnTo>
                    <a:pt x="0" y="66"/>
                  </a:lnTo>
                  <a:lnTo>
                    <a:pt x="3" y="78"/>
                  </a:lnTo>
                  <a:lnTo>
                    <a:pt x="15" y="6"/>
                  </a:lnTo>
                  <a:lnTo>
                    <a:pt x="84" y="21"/>
                  </a:lnTo>
                  <a:lnTo>
                    <a:pt x="84" y="21"/>
                  </a:lnTo>
                  <a:lnTo>
                    <a:pt x="84" y="18"/>
                  </a:lnTo>
                  <a:lnTo>
                    <a:pt x="15"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4" name="Freeform 216"/>
            <p:cNvSpPr>
              <a:spLocks noChangeArrowheads="1"/>
            </p:cNvSpPr>
            <p:nvPr/>
          </p:nvSpPr>
          <p:spPr bwMode="auto">
            <a:xfrm>
              <a:off x="8258174" y="1897063"/>
              <a:ext cx="25400" cy="26987"/>
            </a:xfrm>
            <a:custGeom>
              <a:avLst/>
              <a:gdLst>
                <a:gd name="T0" fmla="*/ 63 w 70"/>
                <a:gd name="T1" fmla="*/ 0 h 76"/>
                <a:gd name="T2" fmla="*/ 0 w 70"/>
                <a:gd name="T3" fmla="*/ 75 h 76"/>
                <a:gd name="T4" fmla="*/ 0 w 70"/>
                <a:gd name="T5" fmla="*/ 75 h 76"/>
                <a:gd name="T6" fmla="*/ 3 w 70"/>
                <a:gd name="T7" fmla="*/ 75 h 76"/>
                <a:gd name="T8" fmla="*/ 69 w 70"/>
                <a:gd name="T9" fmla="*/ 0 h 76"/>
                <a:gd name="T10" fmla="*/ 69 w 70"/>
                <a:gd name="T11" fmla="*/ 0 h 76"/>
                <a:gd name="T12" fmla="*/ 63 w 7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70" h="76">
                  <a:moveTo>
                    <a:pt x="63" y="0"/>
                  </a:moveTo>
                  <a:lnTo>
                    <a:pt x="0" y="75"/>
                  </a:lnTo>
                  <a:lnTo>
                    <a:pt x="0" y="75"/>
                  </a:lnTo>
                  <a:lnTo>
                    <a:pt x="3" y="75"/>
                  </a:lnTo>
                  <a:lnTo>
                    <a:pt x="69" y="0"/>
                  </a:lnTo>
                  <a:lnTo>
                    <a:pt x="69" y="0"/>
                  </a:lnTo>
                  <a:lnTo>
                    <a:pt x="6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5" name="Freeform 217"/>
            <p:cNvSpPr>
              <a:spLocks noChangeArrowheads="1"/>
            </p:cNvSpPr>
            <p:nvPr/>
          </p:nvSpPr>
          <p:spPr bwMode="auto">
            <a:xfrm>
              <a:off x="8196262" y="1828800"/>
              <a:ext cx="30162" cy="28575"/>
            </a:xfrm>
            <a:custGeom>
              <a:avLst/>
              <a:gdLst>
                <a:gd name="T0" fmla="*/ 15 w 85"/>
                <a:gd name="T1" fmla="*/ 0 h 79"/>
                <a:gd name="T2" fmla="*/ 18 w 85"/>
                <a:gd name="T3" fmla="*/ 3 h 79"/>
                <a:gd name="T4" fmla="*/ 12 w 85"/>
                <a:gd name="T5" fmla="*/ 6 h 79"/>
                <a:gd name="T6" fmla="*/ 0 w 85"/>
                <a:gd name="T7" fmla="*/ 66 h 79"/>
                <a:gd name="T8" fmla="*/ 0 w 85"/>
                <a:gd name="T9" fmla="*/ 66 h 79"/>
                <a:gd name="T10" fmla="*/ 3 w 85"/>
                <a:gd name="T11" fmla="*/ 78 h 79"/>
                <a:gd name="T12" fmla="*/ 15 w 85"/>
                <a:gd name="T13" fmla="*/ 6 h 79"/>
                <a:gd name="T14" fmla="*/ 84 w 85"/>
                <a:gd name="T15" fmla="*/ 21 h 79"/>
                <a:gd name="T16" fmla="*/ 84 w 85"/>
                <a:gd name="T17" fmla="*/ 21 h 79"/>
                <a:gd name="T18" fmla="*/ 84 w 85"/>
                <a:gd name="T19" fmla="*/ 18 h 79"/>
                <a:gd name="T20" fmla="*/ 15 w 85"/>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79">
                  <a:moveTo>
                    <a:pt x="15" y="0"/>
                  </a:moveTo>
                  <a:lnTo>
                    <a:pt x="18" y="3"/>
                  </a:lnTo>
                  <a:lnTo>
                    <a:pt x="12" y="6"/>
                  </a:lnTo>
                  <a:lnTo>
                    <a:pt x="0" y="66"/>
                  </a:lnTo>
                  <a:lnTo>
                    <a:pt x="0" y="66"/>
                  </a:lnTo>
                  <a:lnTo>
                    <a:pt x="3" y="78"/>
                  </a:lnTo>
                  <a:lnTo>
                    <a:pt x="15" y="6"/>
                  </a:lnTo>
                  <a:lnTo>
                    <a:pt x="84" y="21"/>
                  </a:lnTo>
                  <a:lnTo>
                    <a:pt x="84" y="21"/>
                  </a:lnTo>
                  <a:lnTo>
                    <a:pt x="84" y="18"/>
                  </a:lnTo>
                  <a:lnTo>
                    <a:pt x="1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6" name="Freeform 218"/>
            <p:cNvSpPr>
              <a:spLocks noChangeArrowheads="1"/>
            </p:cNvSpPr>
            <p:nvPr/>
          </p:nvSpPr>
          <p:spPr bwMode="auto">
            <a:xfrm>
              <a:off x="8293100" y="1763713"/>
              <a:ext cx="63500" cy="165100"/>
            </a:xfrm>
            <a:custGeom>
              <a:avLst/>
              <a:gdLst>
                <a:gd name="T0" fmla="*/ 33 w 175"/>
                <a:gd name="T1" fmla="*/ 366 h 460"/>
                <a:gd name="T2" fmla="*/ 33 w 175"/>
                <a:gd name="T3" fmla="*/ 366 h 460"/>
                <a:gd name="T4" fmla="*/ 30 w 175"/>
                <a:gd name="T5" fmla="*/ 366 h 460"/>
                <a:gd name="T6" fmla="*/ 0 w 175"/>
                <a:gd name="T7" fmla="*/ 459 h 460"/>
                <a:gd name="T8" fmla="*/ 0 w 175"/>
                <a:gd name="T9" fmla="*/ 459 h 460"/>
                <a:gd name="T10" fmla="*/ 6 w 175"/>
                <a:gd name="T11" fmla="*/ 459 h 460"/>
                <a:gd name="T12" fmla="*/ 33 w 175"/>
                <a:gd name="T13" fmla="*/ 366 h 460"/>
                <a:gd name="T14" fmla="*/ 171 w 175"/>
                <a:gd name="T15" fmla="*/ 0 h 460"/>
                <a:gd name="T16" fmla="*/ 135 w 175"/>
                <a:gd name="T17" fmla="*/ 90 h 460"/>
                <a:gd name="T18" fmla="*/ 135 w 175"/>
                <a:gd name="T19" fmla="*/ 90 h 460"/>
                <a:gd name="T20" fmla="*/ 138 w 175"/>
                <a:gd name="T21" fmla="*/ 93 h 460"/>
                <a:gd name="T22" fmla="*/ 174 w 175"/>
                <a:gd name="T23" fmla="*/ 3 h 460"/>
                <a:gd name="T24" fmla="*/ 174 w 175"/>
                <a:gd name="T25" fmla="*/ 3 h 460"/>
                <a:gd name="T26" fmla="*/ 171 w 175"/>
                <a:gd name="T27"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460">
                  <a:moveTo>
                    <a:pt x="33" y="366"/>
                  </a:moveTo>
                  <a:lnTo>
                    <a:pt x="33" y="366"/>
                  </a:lnTo>
                  <a:lnTo>
                    <a:pt x="30" y="366"/>
                  </a:lnTo>
                  <a:lnTo>
                    <a:pt x="0" y="459"/>
                  </a:lnTo>
                  <a:lnTo>
                    <a:pt x="0" y="459"/>
                  </a:lnTo>
                  <a:lnTo>
                    <a:pt x="6" y="459"/>
                  </a:lnTo>
                  <a:lnTo>
                    <a:pt x="33" y="366"/>
                  </a:lnTo>
                  <a:close/>
                  <a:moveTo>
                    <a:pt x="171" y="0"/>
                  </a:moveTo>
                  <a:lnTo>
                    <a:pt x="135" y="90"/>
                  </a:lnTo>
                  <a:lnTo>
                    <a:pt x="135" y="90"/>
                  </a:lnTo>
                  <a:lnTo>
                    <a:pt x="138" y="93"/>
                  </a:lnTo>
                  <a:lnTo>
                    <a:pt x="174" y="3"/>
                  </a:lnTo>
                  <a:lnTo>
                    <a:pt x="174" y="3"/>
                  </a:lnTo>
                  <a:lnTo>
                    <a:pt x="171"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7" name="Freeform 219"/>
            <p:cNvSpPr>
              <a:spLocks noChangeArrowheads="1"/>
            </p:cNvSpPr>
            <p:nvPr/>
          </p:nvSpPr>
          <p:spPr bwMode="auto">
            <a:xfrm>
              <a:off x="8293100" y="1895475"/>
              <a:ext cx="12700" cy="33338"/>
            </a:xfrm>
            <a:custGeom>
              <a:avLst/>
              <a:gdLst>
                <a:gd name="T0" fmla="*/ 33 w 34"/>
                <a:gd name="T1" fmla="*/ 0 h 94"/>
                <a:gd name="T2" fmla="*/ 33 w 34"/>
                <a:gd name="T3" fmla="*/ 0 h 94"/>
                <a:gd name="T4" fmla="*/ 30 w 34"/>
                <a:gd name="T5" fmla="*/ 0 h 94"/>
                <a:gd name="T6" fmla="*/ 0 w 34"/>
                <a:gd name="T7" fmla="*/ 93 h 94"/>
                <a:gd name="T8" fmla="*/ 0 w 34"/>
                <a:gd name="T9" fmla="*/ 93 h 94"/>
                <a:gd name="T10" fmla="*/ 6 w 34"/>
                <a:gd name="T11" fmla="*/ 93 h 94"/>
                <a:gd name="T12" fmla="*/ 33 w 34"/>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34" h="94">
                  <a:moveTo>
                    <a:pt x="33" y="0"/>
                  </a:moveTo>
                  <a:lnTo>
                    <a:pt x="33" y="0"/>
                  </a:lnTo>
                  <a:lnTo>
                    <a:pt x="30" y="0"/>
                  </a:lnTo>
                  <a:lnTo>
                    <a:pt x="0" y="93"/>
                  </a:lnTo>
                  <a:lnTo>
                    <a:pt x="0" y="93"/>
                  </a:lnTo>
                  <a:lnTo>
                    <a:pt x="6" y="93"/>
                  </a:lnTo>
                  <a:lnTo>
                    <a:pt x="3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8" name="Freeform 220"/>
            <p:cNvSpPr>
              <a:spLocks noChangeArrowheads="1"/>
            </p:cNvSpPr>
            <p:nvPr/>
          </p:nvSpPr>
          <p:spPr bwMode="auto">
            <a:xfrm>
              <a:off x="8342313" y="1763713"/>
              <a:ext cx="14287" cy="33337"/>
            </a:xfrm>
            <a:custGeom>
              <a:avLst/>
              <a:gdLst>
                <a:gd name="T0" fmla="*/ 36 w 40"/>
                <a:gd name="T1" fmla="*/ 0 h 94"/>
                <a:gd name="T2" fmla="*/ 0 w 40"/>
                <a:gd name="T3" fmla="*/ 90 h 94"/>
                <a:gd name="T4" fmla="*/ 0 w 40"/>
                <a:gd name="T5" fmla="*/ 90 h 94"/>
                <a:gd name="T6" fmla="*/ 3 w 40"/>
                <a:gd name="T7" fmla="*/ 93 h 94"/>
                <a:gd name="T8" fmla="*/ 39 w 40"/>
                <a:gd name="T9" fmla="*/ 3 h 94"/>
                <a:gd name="T10" fmla="*/ 39 w 40"/>
                <a:gd name="T11" fmla="*/ 3 h 94"/>
                <a:gd name="T12" fmla="*/ 36 w 40"/>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40" h="94">
                  <a:moveTo>
                    <a:pt x="36" y="0"/>
                  </a:moveTo>
                  <a:lnTo>
                    <a:pt x="0" y="90"/>
                  </a:lnTo>
                  <a:lnTo>
                    <a:pt x="0" y="90"/>
                  </a:lnTo>
                  <a:lnTo>
                    <a:pt x="3" y="93"/>
                  </a:lnTo>
                  <a:lnTo>
                    <a:pt x="39" y="3"/>
                  </a:lnTo>
                  <a:lnTo>
                    <a:pt x="39" y="3"/>
                  </a:lnTo>
                  <a:lnTo>
                    <a:pt x="3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9" name="Freeform 221"/>
            <p:cNvSpPr>
              <a:spLocks noChangeArrowheads="1"/>
            </p:cNvSpPr>
            <p:nvPr/>
          </p:nvSpPr>
          <p:spPr bwMode="auto">
            <a:xfrm>
              <a:off x="8221663" y="1739899"/>
              <a:ext cx="66675" cy="49213"/>
            </a:xfrm>
            <a:custGeom>
              <a:avLst/>
              <a:gdLst>
                <a:gd name="T0" fmla="*/ 3 w 187"/>
                <a:gd name="T1" fmla="*/ 72 h 136"/>
                <a:gd name="T2" fmla="*/ 3 w 187"/>
                <a:gd name="T3" fmla="*/ 72 h 136"/>
                <a:gd name="T4" fmla="*/ 0 w 187"/>
                <a:gd name="T5" fmla="*/ 75 h 136"/>
                <a:gd name="T6" fmla="*/ 63 w 187"/>
                <a:gd name="T7" fmla="*/ 135 h 136"/>
                <a:gd name="T8" fmla="*/ 63 w 187"/>
                <a:gd name="T9" fmla="*/ 135 h 136"/>
                <a:gd name="T10" fmla="*/ 66 w 187"/>
                <a:gd name="T11" fmla="*/ 132 h 136"/>
                <a:gd name="T12" fmla="*/ 3 w 187"/>
                <a:gd name="T13" fmla="*/ 72 h 136"/>
                <a:gd name="T14" fmla="*/ 156 w 187"/>
                <a:gd name="T15" fmla="*/ 0 h 136"/>
                <a:gd name="T16" fmla="*/ 156 w 187"/>
                <a:gd name="T17" fmla="*/ 0 h 136"/>
                <a:gd name="T18" fmla="*/ 153 w 187"/>
                <a:gd name="T19" fmla="*/ 0 h 136"/>
                <a:gd name="T20" fmla="*/ 180 w 187"/>
                <a:gd name="T21" fmla="*/ 84 h 136"/>
                <a:gd name="T22" fmla="*/ 180 w 187"/>
                <a:gd name="T23" fmla="*/ 84 h 136"/>
                <a:gd name="T24" fmla="*/ 186 w 187"/>
                <a:gd name="T25" fmla="*/ 84 h 136"/>
                <a:gd name="T26" fmla="*/ 156 w 187"/>
                <a:gd name="T27"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7" h="136">
                  <a:moveTo>
                    <a:pt x="3" y="72"/>
                  </a:moveTo>
                  <a:lnTo>
                    <a:pt x="3" y="72"/>
                  </a:lnTo>
                  <a:lnTo>
                    <a:pt x="0" y="75"/>
                  </a:lnTo>
                  <a:lnTo>
                    <a:pt x="63" y="135"/>
                  </a:lnTo>
                  <a:lnTo>
                    <a:pt x="63" y="135"/>
                  </a:lnTo>
                  <a:lnTo>
                    <a:pt x="66" y="132"/>
                  </a:lnTo>
                  <a:lnTo>
                    <a:pt x="3" y="72"/>
                  </a:lnTo>
                  <a:close/>
                  <a:moveTo>
                    <a:pt x="156" y="0"/>
                  </a:moveTo>
                  <a:lnTo>
                    <a:pt x="156" y="0"/>
                  </a:lnTo>
                  <a:lnTo>
                    <a:pt x="153" y="0"/>
                  </a:lnTo>
                  <a:lnTo>
                    <a:pt x="180" y="84"/>
                  </a:lnTo>
                  <a:lnTo>
                    <a:pt x="180" y="84"/>
                  </a:lnTo>
                  <a:lnTo>
                    <a:pt x="186" y="84"/>
                  </a:lnTo>
                  <a:lnTo>
                    <a:pt x="156"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0" name="Freeform 222"/>
            <p:cNvSpPr>
              <a:spLocks noChangeArrowheads="1"/>
            </p:cNvSpPr>
            <p:nvPr/>
          </p:nvSpPr>
          <p:spPr bwMode="auto">
            <a:xfrm>
              <a:off x="8221663" y="1765300"/>
              <a:ext cx="23812" cy="23813"/>
            </a:xfrm>
            <a:custGeom>
              <a:avLst/>
              <a:gdLst>
                <a:gd name="T0" fmla="*/ 3 w 67"/>
                <a:gd name="T1" fmla="*/ 0 h 64"/>
                <a:gd name="T2" fmla="*/ 3 w 67"/>
                <a:gd name="T3" fmla="*/ 0 h 64"/>
                <a:gd name="T4" fmla="*/ 0 w 67"/>
                <a:gd name="T5" fmla="*/ 3 h 64"/>
                <a:gd name="T6" fmla="*/ 63 w 67"/>
                <a:gd name="T7" fmla="*/ 63 h 64"/>
                <a:gd name="T8" fmla="*/ 63 w 67"/>
                <a:gd name="T9" fmla="*/ 63 h 64"/>
                <a:gd name="T10" fmla="*/ 66 w 67"/>
                <a:gd name="T11" fmla="*/ 60 h 64"/>
                <a:gd name="T12" fmla="*/ 3 w 67"/>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67" h="64">
                  <a:moveTo>
                    <a:pt x="3" y="0"/>
                  </a:moveTo>
                  <a:lnTo>
                    <a:pt x="3" y="0"/>
                  </a:lnTo>
                  <a:lnTo>
                    <a:pt x="0" y="3"/>
                  </a:lnTo>
                  <a:lnTo>
                    <a:pt x="63" y="63"/>
                  </a:lnTo>
                  <a:lnTo>
                    <a:pt x="63" y="63"/>
                  </a:lnTo>
                  <a:lnTo>
                    <a:pt x="66" y="60"/>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1" name="Freeform 223"/>
            <p:cNvSpPr>
              <a:spLocks noChangeArrowheads="1"/>
            </p:cNvSpPr>
            <p:nvPr/>
          </p:nvSpPr>
          <p:spPr bwMode="auto">
            <a:xfrm>
              <a:off x="8277225" y="1739899"/>
              <a:ext cx="12700" cy="30163"/>
            </a:xfrm>
            <a:custGeom>
              <a:avLst/>
              <a:gdLst>
                <a:gd name="T0" fmla="*/ 3 w 34"/>
                <a:gd name="T1" fmla="*/ 0 h 85"/>
                <a:gd name="T2" fmla="*/ 3 w 34"/>
                <a:gd name="T3" fmla="*/ 0 h 85"/>
                <a:gd name="T4" fmla="*/ 0 w 34"/>
                <a:gd name="T5" fmla="*/ 0 h 85"/>
                <a:gd name="T6" fmla="*/ 27 w 34"/>
                <a:gd name="T7" fmla="*/ 84 h 85"/>
                <a:gd name="T8" fmla="*/ 27 w 34"/>
                <a:gd name="T9" fmla="*/ 84 h 85"/>
                <a:gd name="T10" fmla="*/ 33 w 34"/>
                <a:gd name="T11" fmla="*/ 84 h 85"/>
                <a:gd name="T12" fmla="*/ 3 w 34"/>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4" h="85">
                  <a:moveTo>
                    <a:pt x="3" y="0"/>
                  </a:moveTo>
                  <a:lnTo>
                    <a:pt x="3" y="0"/>
                  </a:lnTo>
                  <a:lnTo>
                    <a:pt x="0" y="0"/>
                  </a:lnTo>
                  <a:lnTo>
                    <a:pt x="27" y="84"/>
                  </a:lnTo>
                  <a:lnTo>
                    <a:pt x="27" y="84"/>
                  </a:lnTo>
                  <a:lnTo>
                    <a:pt x="33" y="84"/>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2" name="Freeform 224"/>
            <p:cNvSpPr>
              <a:spLocks noChangeArrowheads="1"/>
            </p:cNvSpPr>
            <p:nvPr/>
          </p:nvSpPr>
          <p:spPr bwMode="auto">
            <a:xfrm>
              <a:off x="8194674" y="1817688"/>
              <a:ext cx="7938" cy="19050"/>
            </a:xfrm>
            <a:custGeom>
              <a:avLst/>
              <a:gdLst>
                <a:gd name="T0" fmla="*/ 3 w 22"/>
                <a:gd name="T1" fmla="*/ 0 h 52"/>
                <a:gd name="T2" fmla="*/ 3 w 22"/>
                <a:gd name="T3" fmla="*/ 0 h 52"/>
                <a:gd name="T4" fmla="*/ 0 w 22"/>
                <a:gd name="T5" fmla="*/ 6 h 52"/>
                <a:gd name="T6" fmla="*/ 15 w 22"/>
                <a:gd name="T7" fmla="*/ 36 h 52"/>
                <a:gd name="T8" fmla="*/ 0 w 22"/>
                <a:gd name="T9" fmla="*/ 45 h 52"/>
                <a:gd name="T10" fmla="*/ 0 w 22"/>
                <a:gd name="T11" fmla="*/ 45 h 52"/>
                <a:gd name="T12" fmla="*/ 0 w 22"/>
                <a:gd name="T13" fmla="*/ 45 h 52"/>
                <a:gd name="T14" fmla="*/ 0 w 22"/>
                <a:gd name="T15" fmla="*/ 48 h 52"/>
                <a:gd name="T16" fmla="*/ 0 w 22"/>
                <a:gd name="T17" fmla="*/ 48 h 52"/>
                <a:gd name="T18" fmla="*/ 0 w 22"/>
                <a:gd name="T19" fmla="*/ 48 h 52"/>
                <a:gd name="T20" fmla="*/ 0 w 22"/>
                <a:gd name="T21" fmla="*/ 51 h 52"/>
                <a:gd name="T22" fmla="*/ 15 w 22"/>
                <a:gd name="T23" fmla="*/ 39 h 52"/>
                <a:gd name="T24" fmla="*/ 21 w 22"/>
                <a:gd name="T25" fmla="*/ 36 h 52"/>
                <a:gd name="T26" fmla="*/ 18 w 22"/>
                <a:gd name="T27" fmla="*/ 33 h 52"/>
                <a:gd name="T28" fmla="*/ 3 w 22"/>
                <a:gd name="T2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52">
                  <a:moveTo>
                    <a:pt x="3" y="0"/>
                  </a:moveTo>
                  <a:lnTo>
                    <a:pt x="3" y="0"/>
                  </a:lnTo>
                  <a:lnTo>
                    <a:pt x="0" y="6"/>
                  </a:lnTo>
                  <a:lnTo>
                    <a:pt x="15" y="36"/>
                  </a:lnTo>
                  <a:lnTo>
                    <a:pt x="0" y="45"/>
                  </a:lnTo>
                  <a:lnTo>
                    <a:pt x="0" y="45"/>
                  </a:lnTo>
                  <a:lnTo>
                    <a:pt x="0" y="45"/>
                  </a:lnTo>
                  <a:lnTo>
                    <a:pt x="0" y="48"/>
                  </a:lnTo>
                  <a:lnTo>
                    <a:pt x="0" y="48"/>
                  </a:lnTo>
                  <a:lnTo>
                    <a:pt x="0" y="48"/>
                  </a:lnTo>
                  <a:lnTo>
                    <a:pt x="0" y="51"/>
                  </a:lnTo>
                  <a:lnTo>
                    <a:pt x="15" y="39"/>
                  </a:lnTo>
                  <a:lnTo>
                    <a:pt x="21" y="36"/>
                  </a:lnTo>
                  <a:lnTo>
                    <a:pt x="18" y="33"/>
                  </a:lnTo>
                  <a:lnTo>
                    <a:pt x="3"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3" name="Freeform 225"/>
            <p:cNvSpPr>
              <a:spLocks noChangeArrowheads="1"/>
            </p:cNvSpPr>
            <p:nvPr/>
          </p:nvSpPr>
          <p:spPr bwMode="auto">
            <a:xfrm>
              <a:off x="8194674" y="1817688"/>
              <a:ext cx="7938" cy="19050"/>
            </a:xfrm>
            <a:custGeom>
              <a:avLst/>
              <a:gdLst>
                <a:gd name="T0" fmla="*/ 3 w 22"/>
                <a:gd name="T1" fmla="*/ 0 h 52"/>
                <a:gd name="T2" fmla="*/ 3 w 22"/>
                <a:gd name="T3" fmla="*/ 0 h 52"/>
                <a:gd name="T4" fmla="*/ 0 w 22"/>
                <a:gd name="T5" fmla="*/ 6 h 52"/>
                <a:gd name="T6" fmla="*/ 15 w 22"/>
                <a:gd name="T7" fmla="*/ 36 h 52"/>
                <a:gd name="T8" fmla="*/ 0 w 22"/>
                <a:gd name="T9" fmla="*/ 45 h 52"/>
                <a:gd name="T10" fmla="*/ 0 w 22"/>
                <a:gd name="T11" fmla="*/ 45 h 52"/>
                <a:gd name="T12" fmla="*/ 0 w 22"/>
                <a:gd name="T13" fmla="*/ 45 h 52"/>
                <a:gd name="T14" fmla="*/ 0 w 22"/>
                <a:gd name="T15" fmla="*/ 48 h 52"/>
                <a:gd name="T16" fmla="*/ 0 w 22"/>
                <a:gd name="T17" fmla="*/ 48 h 52"/>
                <a:gd name="T18" fmla="*/ 0 w 22"/>
                <a:gd name="T19" fmla="*/ 48 h 52"/>
                <a:gd name="T20" fmla="*/ 0 w 22"/>
                <a:gd name="T21" fmla="*/ 51 h 52"/>
                <a:gd name="T22" fmla="*/ 15 w 22"/>
                <a:gd name="T23" fmla="*/ 39 h 52"/>
                <a:gd name="T24" fmla="*/ 21 w 22"/>
                <a:gd name="T25" fmla="*/ 36 h 52"/>
                <a:gd name="T26" fmla="*/ 18 w 22"/>
                <a:gd name="T27" fmla="*/ 33 h 52"/>
                <a:gd name="T28" fmla="*/ 3 w 22"/>
                <a:gd name="T2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52">
                  <a:moveTo>
                    <a:pt x="3" y="0"/>
                  </a:moveTo>
                  <a:lnTo>
                    <a:pt x="3" y="0"/>
                  </a:lnTo>
                  <a:lnTo>
                    <a:pt x="0" y="6"/>
                  </a:lnTo>
                  <a:lnTo>
                    <a:pt x="15" y="36"/>
                  </a:lnTo>
                  <a:lnTo>
                    <a:pt x="0" y="45"/>
                  </a:lnTo>
                  <a:lnTo>
                    <a:pt x="0" y="45"/>
                  </a:lnTo>
                  <a:lnTo>
                    <a:pt x="0" y="45"/>
                  </a:lnTo>
                  <a:lnTo>
                    <a:pt x="0" y="48"/>
                  </a:lnTo>
                  <a:lnTo>
                    <a:pt x="0" y="48"/>
                  </a:lnTo>
                  <a:lnTo>
                    <a:pt x="0" y="48"/>
                  </a:lnTo>
                  <a:lnTo>
                    <a:pt x="0" y="51"/>
                  </a:lnTo>
                  <a:lnTo>
                    <a:pt x="15" y="39"/>
                  </a:lnTo>
                  <a:lnTo>
                    <a:pt x="21" y="36"/>
                  </a:lnTo>
                  <a:lnTo>
                    <a:pt x="18" y="33"/>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4" name="Freeform 226"/>
            <p:cNvSpPr>
              <a:spLocks noChangeArrowheads="1"/>
            </p:cNvSpPr>
            <p:nvPr/>
          </p:nvSpPr>
          <p:spPr bwMode="auto">
            <a:xfrm>
              <a:off x="8342312" y="1814513"/>
              <a:ext cx="42862" cy="73025"/>
            </a:xfrm>
            <a:custGeom>
              <a:avLst/>
              <a:gdLst>
                <a:gd name="T0" fmla="*/ 113 w 121"/>
                <a:gd name="T1" fmla="*/ 0 h 205"/>
                <a:gd name="T2" fmla="*/ 33 w 121"/>
                <a:gd name="T3" fmla="*/ 54 h 205"/>
                <a:gd name="T4" fmla="*/ 33 w 121"/>
                <a:gd name="T5" fmla="*/ 54 h 205"/>
                <a:gd name="T6" fmla="*/ 29 w 121"/>
                <a:gd name="T7" fmla="*/ 81 h 205"/>
                <a:gd name="T8" fmla="*/ 23 w 121"/>
                <a:gd name="T9" fmla="*/ 108 h 205"/>
                <a:gd name="T10" fmla="*/ 11 w 121"/>
                <a:gd name="T11" fmla="*/ 135 h 205"/>
                <a:gd name="T12" fmla="*/ 0 w 121"/>
                <a:gd name="T13" fmla="*/ 156 h 205"/>
                <a:gd name="T14" fmla="*/ 72 w 121"/>
                <a:gd name="T15" fmla="*/ 204 h 205"/>
                <a:gd name="T16" fmla="*/ 72 w 121"/>
                <a:gd name="T17" fmla="*/ 204 h 205"/>
                <a:gd name="T18" fmla="*/ 92 w 121"/>
                <a:gd name="T19" fmla="*/ 171 h 205"/>
                <a:gd name="T20" fmla="*/ 107 w 121"/>
                <a:gd name="T21" fmla="*/ 132 h 205"/>
                <a:gd name="T22" fmla="*/ 116 w 121"/>
                <a:gd name="T23" fmla="*/ 93 h 205"/>
                <a:gd name="T24" fmla="*/ 120 w 121"/>
                <a:gd name="T25" fmla="*/ 51 h 205"/>
                <a:gd name="T26" fmla="*/ 120 w 121"/>
                <a:gd name="T27" fmla="*/ 51 h 205"/>
                <a:gd name="T28" fmla="*/ 120 w 121"/>
                <a:gd name="T29" fmla="*/ 51 h 205"/>
                <a:gd name="T30" fmla="*/ 120 w 121"/>
                <a:gd name="T31" fmla="*/ 51 h 205"/>
                <a:gd name="T32" fmla="*/ 120 w 121"/>
                <a:gd name="T33" fmla="*/ 51 h 205"/>
                <a:gd name="T34" fmla="*/ 120 w 121"/>
                <a:gd name="T35" fmla="*/ 24 h 205"/>
                <a:gd name="T36" fmla="*/ 113 w 121"/>
                <a:gd name="T37"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205">
                  <a:moveTo>
                    <a:pt x="113" y="0"/>
                  </a:moveTo>
                  <a:lnTo>
                    <a:pt x="33" y="54"/>
                  </a:lnTo>
                  <a:lnTo>
                    <a:pt x="33" y="54"/>
                  </a:lnTo>
                  <a:lnTo>
                    <a:pt x="29" y="81"/>
                  </a:lnTo>
                  <a:lnTo>
                    <a:pt x="23" y="108"/>
                  </a:lnTo>
                  <a:lnTo>
                    <a:pt x="11" y="135"/>
                  </a:lnTo>
                  <a:lnTo>
                    <a:pt x="0" y="156"/>
                  </a:lnTo>
                  <a:lnTo>
                    <a:pt x="72" y="204"/>
                  </a:lnTo>
                  <a:lnTo>
                    <a:pt x="72" y="204"/>
                  </a:lnTo>
                  <a:lnTo>
                    <a:pt x="92" y="171"/>
                  </a:lnTo>
                  <a:lnTo>
                    <a:pt x="107" y="132"/>
                  </a:lnTo>
                  <a:lnTo>
                    <a:pt x="116" y="93"/>
                  </a:lnTo>
                  <a:lnTo>
                    <a:pt x="120" y="51"/>
                  </a:lnTo>
                  <a:lnTo>
                    <a:pt x="120" y="51"/>
                  </a:lnTo>
                  <a:lnTo>
                    <a:pt x="120" y="51"/>
                  </a:lnTo>
                  <a:lnTo>
                    <a:pt x="120" y="51"/>
                  </a:lnTo>
                  <a:lnTo>
                    <a:pt x="120" y="51"/>
                  </a:lnTo>
                  <a:lnTo>
                    <a:pt x="120" y="24"/>
                  </a:lnTo>
                  <a:lnTo>
                    <a:pt x="113"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5" name="Freeform 227"/>
            <p:cNvSpPr>
              <a:spLocks noChangeArrowheads="1"/>
            </p:cNvSpPr>
            <p:nvPr/>
          </p:nvSpPr>
          <p:spPr bwMode="auto">
            <a:xfrm>
              <a:off x="8342312" y="1814513"/>
              <a:ext cx="42862" cy="73025"/>
            </a:xfrm>
            <a:custGeom>
              <a:avLst/>
              <a:gdLst>
                <a:gd name="T0" fmla="*/ 113 w 121"/>
                <a:gd name="T1" fmla="*/ 0 h 205"/>
                <a:gd name="T2" fmla="*/ 33 w 121"/>
                <a:gd name="T3" fmla="*/ 54 h 205"/>
                <a:gd name="T4" fmla="*/ 33 w 121"/>
                <a:gd name="T5" fmla="*/ 54 h 205"/>
                <a:gd name="T6" fmla="*/ 29 w 121"/>
                <a:gd name="T7" fmla="*/ 81 h 205"/>
                <a:gd name="T8" fmla="*/ 23 w 121"/>
                <a:gd name="T9" fmla="*/ 108 h 205"/>
                <a:gd name="T10" fmla="*/ 11 w 121"/>
                <a:gd name="T11" fmla="*/ 135 h 205"/>
                <a:gd name="T12" fmla="*/ 0 w 121"/>
                <a:gd name="T13" fmla="*/ 156 h 205"/>
                <a:gd name="T14" fmla="*/ 72 w 121"/>
                <a:gd name="T15" fmla="*/ 204 h 205"/>
                <a:gd name="T16" fmla="*/ 72 w 121"/>
                <a:gd name="T17" fmla="*/ 204 h 205"/>
                <a:gd name="T18" fmla="*/ 92 w 121"/>
                <a:gd name="T19" fmla="*/ 171 h 205"/>
                <a:gd name="T20" fmla="*/ 107 w 121"/>
                <a:gd name="T21" fmla="*/ 132 h 205"/>
                <a:gd name="T22" fmla="*/ 116 w 121"/>
                <a:gd name="T23" fmla="*/ 93 h 205"/>
                <a:gd name="T24" fmla="*/ 120 w 121"/>
                <a:gd name="T25" fmla="*/ 51 h 205"/>
                <a:gd name="T26" fmla="*/ 120 w 121"/>
                <a:gd name="T27" fmla="*/ 51 h 205"/>
                <a:gd name="T28" fmla="*/ 120 w 121"/>
                <a:gd name="T29" fmla="*/ 51 h 205"/>
                <a:gd name="T30" fmla="*/ 120 w 121"/>
                <a:gd name="T31" fmla="*/ 51 h 205"/>
                <a:gd name="T32" fmla="*/ 120 w 121"/>
                <a:gd name="T33" fmla="*/ 51 h 205"/>
                <a:gd name="T34" fmla="*/ 120 w 121"/>
                <a:gd name="T35" fmla="*/ 24 h 205"/>
                <a:gd name="T36" fmla="*/ 113 w 121"/>
                <a:gd name="T37"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205">
                  <a:moveTo>
                    <a:pt x="113" y="0"/>
                  </a:moveTo>
                  <a:lnTo>
                    <a:pt x="33" y="54"/>
                  </a:lnTo>
                  <a:lnTo>
                    <a:pt x="33" y="54"/>
                  </a:lnTo>
                  <a:lnTo>
                    <a:pt x="29" y="81"/>
                  </a:lnTo>
                  <a:lnTo>
                    <a:pt x="23" y="108"/>
                  </a:lnTo>
                  <a:lnTo>
                    <a:pt x="11" y="135"/>
                  </a:lnTo>
                  <a:lnTo>
                    <a:pt x="0" y="156"/>
                  </a:lnTo>
                  <a:lnTo>
                    <a:pt x="72" y="204"/>
                  </a:lnTo>
                  <a:lnTo>
                    <a:pt x="72" y="204"/>
                  </a:lnTo>
                  <a:lnTo>
                    <a:pt x="92" y="171"/>
                  </a:lnTo>
                  <a:lnTo>
                    <a:pt x="107" y="132"/>
                  </a:lnTo>
                  <a:lnTo>
                    <a:pt x="116" y="93"/>
                  </a:lnTo>
                  <a:lnTo>
                    <a:pt x="120" y="51"/>
                  </a:lnTo>
                  <a:lnTo>
                    <a:pt x="120" y="51"/>
                  </a:lnTo>
                  <a:lnTo>
                    <a:pt x="120" y="51"/>
                  </a:lnTo>
                  <a:lnTo>
                    <a:pt x="120" y="51"/>
                  </a:lnTo>
                  <a:lnTo>
                    <a:pt x="120" y="51"/>
                  </a:lnTo>
                  <a:lnTo>
                    <a:pt x="120" y="24"/>
                  </a:lnTo>
                  <a:lnTo>
                    <a:pt x="11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6" name="Freeform 228"/>
            <p:cNvSpPr>
              <a:spLocks noChangeArrowheads="1"/>
            </p:cNvSpPr>
            <p:nvPr/>
          </p:nvSpPr>
          <p:spPr bwMode="auto">
            <a:xfrm>
              <a:off x="8340724" y="1812925"/>
              <a:ext cx="42863" cy="76200"/>
            </a:xfrm>
            <a:custGeom>
              <a:avLst/>
              <a:gdLst>
                <a:gd name="T0" fmla="*/ 3 w 117"/>
                <a:gd name="T1" fmla="*/ 159 h 211"/>
                <a:gd name="T2" fmla="*/ 3 w 117"/>
                <a:gd name="T3" fmla="*/ 159 h 211"/>
                <a:gd name="T4" fmla="*/ 0 w 117"/>
                <a:gd name="T5" fmla="*/ 162 h 211"/>
                <a:gd name="T6" fmla="*/ 72 w 117"/>
                <a:gd name="T7" fmla="*/ 210 h 211"/>
                <a:gd name="T8" fmla="*/ 72 w 117"/>
                <a:gd name="T9" fmla="*/ 210 h 211"/>
                <a:gd name="T10" fmla="*/ 75 w 117"/>
                <a:gd name="T11" fmla="*/ 207 h 211"/>
                <a:gd name="T12" fmla="*/ 3 w 117"/>
                <a:gd name="T13" fmla="*/ 159 h 211"/>
                <a:gd name="T14" fmla="*/ 116 w 117"/>
                <a:gd name="T15" fmla="*/ 0 h 211"/>
                <a:gd name="T16" fmla="*/ 36 w 117"/>
                <a:gd name="T17" fmla="*/ 51 h 211"/>
                <a:gd name="T18" fmla="*/ 36 w 117"/>
                <a:gd name="T19" fmla="*/ 51 h 211"/>
                <a:gd name="T20" fmla="*/ 36 w 117"/>
                <a:gd name="T21" fmla="*/ 54 h 211"/>
                <a:gd name="T22" fmla="*/ 36 w 117"/>
                <a:gd name="T23" fmla="*/ 54 h 211"/>
                <a:gd name="T24" fmla="*/ 36 w 117"/>
                <a:gd name="T25" fmla="*/ 54 h 211"/>
                <a:gd name="T26" fmla="*/ 36 w 117"/>
                <a:gd name="T27" fmla="*/ 57 h 211"/>
                <a:gd name="T28" fmla="*/ 116 w 117"/>
                <a:gd name="T29" fmla="*/ 3 h 211"/>
                <a:gd name="T30" fmla="*/ 116 w 117"/>
                <a:gd name="T31" fmla="*/ 3 h 211"/>
                <a:gd name="T32" fmla="*/ 116 w 117"/>
                <a:gd name="T33"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211">
                  <a:moveTo>
                    <a:pt x="3" y="159"/>
                  </a:moveTo>
                  <a:lnTo>
                    <a:pt x="3" y="159"/>
                  </a:lnTo>
                  <a:lnTo>
                    <a:pt x="0" y="162"/>
                  </a:lnTo>
                  <a:lnTo>
                    <a:pt x="72" y="210"/>
                  </a:lnTo>
                  <a:lnTo>
                    <a:pt x="72" y="210"/>
                  </a:lnTo>
                  <a:lnTo>
                    <a:pt x="75" y="207"/>
                  </a:lnTo>
                  <a:lnTo>
                    <a:pt x="3" y="159"/>
                  </a:lnTo>
                  <a:close/>
                  <a:moveTo>
                    <a:pt x="116" y="0"/>
                  </a:moveTo>
                  <a:lnTo>
                    <a:pt x="36" y="51"/>
                  </a:lnTo>
                  <a:lnTo>
                    <a:pt x="36" y="51"/>
                  </a:lnTo>
                  <a:lnTo>
                    <a:pt x="36" y="54"/>
                  </a:lnTo>
                  <a:lnTo>
                    <a:pt x="36" y="54"/>
                  </a:lnTo>
                  <a:lnTo>
                    <a:pt x="36" y="54"/>
                  </a:lnTo>
                  <a:lnTo>
                    <a:pt x="36" y="57"/>
                  </a:lnTo>
                  <a:lnTo>
                    <a:pt x="116" y="3"/>
                  </a:lnTo>
                  <a:lnTo>
                    <a:pt x="116" y="3"/>
                  </a:lnTo>
                  <a:lnTo>
                    <a:pt x="116"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7" name="Freeform 229"/>
            <p:cNvSpPr>
              <a:spLocks noChangeArrowheads="1"/>
            </p:cNvSpPr>
            <p:nvPr/>
          </p:nvSpPr>
          <p:spPr bwMode="auto">
            <a:xfrm>
              <a:off x="8340724" y="1871663"/>
              <a:ext cx="26988" cy="19050"/>
            </a:xfrm>
            <a:custGeom>
              <a:avLst/>
              <a:gdLst>
                <a:gd name="T0" fmla="*/ 3 w 76"/>
                <a:gd name="T1" fmla="*/ 0 h 52"/>
                <a:gd name="T2" fmla="*/ 3 w 76"/>
                <a:gd name="T3" fmla="*/ 0 h 52"/>
                <a:gd name="T4" fmla="*/ 0 w 76"/>
                <a:gd name="T5" fmla="*/ 3 h 52"/>
                <a:gd name="T6" fmla="*/ 72 w 76"/>
                <a:gd name="T7" fmla="*/ 51 h 52"/>
                <a:gd name="T8" fmla="*/ 72 w 76"/>
                <a:gd name="T9" fmla="*/ 51 h 52"/>
                <a:gd name="T10" fmla="*/ 75 w 76"/>
                <a:gd name="T11" fmla="*/ 48 h 52"/>
                <a:gd name="T12" fmla="*/ 3 w 76"/>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76" h="52">
                  <a:moveTo>
                    <a:pt x="3" y="0"/>
                  </a:moveTo>
                  <a:lnTo>
                    <a:pt x="3" y="0"/>
                  </a:lnTo>
                  <a:lnTo>
                    <a:pt x="0" y="3"/>
                  </a:lnTo>
                  <a:lnTo>
                    <a:pt x="72" y="51"/>
                  </a:lnTo>
                  <a:lnTo>
                    <a:pt x="72" y="51"/>
                  </a:lnTo>
                  <a:lnTo>
                    <a:pt x="75" y="48"/>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8" name="Freeform 230"/>
            <p:cNvSpPr>
              <a:spLocks noChangeArrowheads="1"/>
            </p:cNvSpPr>
            <p:nvPr/>
          </p:nvSpPr>
          <p:spPr bwMode="auto">
            <a:xfrm>
              <a:off x="8353424" y="1812925"/>
              <a:ext cx="28575" cy="20638"/>
            </a:xfrm>
            <a:custGeom>
              <a:avLst/>
              <a:gdLst>
                <a:gd name="T0" fmla="*/ 80 w 81"/>
                <a:gd name="T1" fmla="*/ 0 h 58"/>
                <a:gd name="T2" fmla="*/ 0 w 81"/>
                <a:gd name="T3" fmla="*/ 51 h 58"/>
                <a:gd name="T4" fmla="*/ 0 w 81"/>
                <a:gd name="T5" fmla="*/ 51 h 58"/>
                <a:gd name="T6" fmla="*/ 0 w 81"/>
                <a:gd name="T7" fmla="*/ 54 h 58"/>
                <a:gd name="T8" fmla="*/ 0 w 81"/>
                <a:gd name="T9" fmla="*/ 54 h 58"/>
                <a:gd name="T10" fmla="*/ 0 w 81"/>
                <a:gd name="T11" fmla="*/ 54 h 58"/>
                <a:gd name="T12" fmla="*/ 0 w 81"/>
                <a:gd name="T13" fmla="*/ 57 h 58"/>
                <a:gd name="T14" fmla="*/ 80 w 81"/>
                <a:gd name="T15" fmla="*/ 3 h 58"/>
                <a:gd name="T16" fmla="*/ 80 w 81"/>
                <a:gd name="T17" fmla="*/ 3 h 58"/>
                <a:gd name="T18" fmla="*/ 80 w 81"/>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58">
                  <a:moveTo>
                    <a:pt x="80" y="0"/>
                  </a:moveTo>
                  <a:lnTo>
                    <a:pt x="0" y="51"/>
                  </a:lnTo>
                  <a:lnTo>
                    <a:pt x="0" y="51"/>
                  </a:lnTo>
                  <a:lnTo>
                    <a:pt x="0" y="54"/>
                  </a:lnTo>
                  <a:lnTo>
                    <a:pt x="0" y="54"/>
                  </a:lnTo>
                  <a:lnTo>
                    <a:pt x="0" y="54"/>
                  </a:lnTo>
                  <a:lnTo>
                    <a:pt x="0" y="57"/>
                  </a:lnTo>
                  <a:lnTo>
                    <a:pt x="80" y="3"/>
                  </a:lnTo>
                  <a:lnTo>
                    <a:pt x="80" y="3"/>
                  </a:lnTo>
                  <a:lnTo>
                    <a:pt x="8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9" name="Freeform 231"/>
            <p:cNvSpPr>
              <a:spLocks noChangeArrowheads="1"/>
            </p:cNvSpPr>
            <p:nvPr/>
          </p:nvSpPr>
          <p:spPr bwMode="auto">
            <a:xfrm>
              <a:off x="7813674" y="1241425"/>
              <a:ext cx="168275" cy="169863"/>
            </a:xfrm>
            <a:custGeom>
              <a:avLst/>
              <a:gdLst>
                <a:gd name="T0" fmla="*/ 165 w 469"/>
                <a:gd name="T1" fmla="*/ 458 h 471"/>
                <a:gd name="T2" fmla="*/ 246 w 469"/>
                <a:gd name="T3" fmla="*/ 443 h 471"/>
                <a:gd name="T4" fmla="*/ 234 w 469"/>
                <a:gd name="T5" fmla="*/ 443 h 471"/>
                <a:gd name="T6" fmla="*/ 216 w 469"/>
                <a:gd name="T7" fmla="*/ 440 h 471"/>
                <a:gd name="T8" fmla="*/ 75 w 469"/>
                <a:gd name="T9" fmla="*/ 366 h 471"/>
                <a:gd name="T10" fmla="*/ 132 w 469"/>
                <a:gd name="T11" fmla="*/ 443 h 471"/>
                <a:gd name="T12" fmla="*/ 156 w 469"/>
                <a:gd name="T13" fmla="*/ 425 h 471"/>
                <a:gd name="T14" fmla="*/ 90 w 469"/>
                <a:gd name="T15" fmla="*/ 384 h 471"/>
                <a:gd name="T16" fmla="*/ 438 w 469"/>
                <a:gd name="T17" fmla="*/ 276 h 471"/>
                <a:gd name="T18" fmla="*/ 396 w 469"/>
                <a:gd name="T19" fmla="*/ 366 h 471"/>
                <a:gd name="T20" fmla="*/ 318 w 469"/>
                <a:gd name="T21" fmla="*/ 425 h 471"/>
                <a:gd name="T22" fmla="*/ 240 w 469"/>
                <a:gd name="T23" fmla="*/ 470 h 471"/>
                <a:gd name="T24" fmla="*/ 315 w 469"/>
                <a:gd name="T25" fmla="*/ 455 h 471"/>
                <a:gd name="T26" fmla="*/ 405 w 469"/>
                <a:gd name="T27" fmla="*/ 396 h 471"/>
                <a:gd name="T28" fmla="*/ 459 w 469"/>
                <a:gd name="T29" fmla="*/ 303 h 471"/>
                <a:gd name="T30" fmla="*/ 441 w 469"/>
                <a:gd name="T31" fmla="*/ 255 h 471"/>
                <a:gd name="T32" fmla="*/ 462 w 469"/>
                <a:gd name="T33" fmla="*/ 297 h 471"/>
                <a:gd name="T34" fmla="*/ 0 w 469"/>
                <a:gd name="T35" fmla="*/ 222 h 471"/>
                <a:gd name="T36" fmla="*/ 0 w 469"/>
                <a:gd name="T37" fmla="*/ 237 h 471"/>
                <a:gd name="T38" fmla="*/ 3 w 469"/>
                <a:gd name="T39" fmla="*/ 264 h 471"/>
                <a:gd name="T40" fmla="*/ 27 w 469"/>
                <a:gd name="T41" fmla="*/ 345 h 471"/>
                <a:gd name="T42" fmla="*/ 75 w 469"/>
                <a:gd name="T43" fmla="*/ 407 h 471"/>
                <a:gd name="T44" fmla="*/ 60 w 469"/>
                <a:gd name="T45" fmla="*/ 348 h 471"/>
                <a:gd name="T46" fmla="*/ 0 w 469"/>
                <a:gd name="T47" fmla="*/ 222 h 471"/>
                <a:gd name="T48" fmla="*/ 468 w 469"/>
                <a:gd name="T49" fmla="*/ 195 h 471"/>
                <a:gd name="T50" fmla="*/ 405 w 469"/>
                <a:gd name="T51" fmla="*/ 72 h 471"/>
                <a:gd name="T52" fmla="*/ 417 w 469"/>
                <a:gd name="T53" fmla="*/ 132 h 471"/>
                <a:gd name="T54" fmla="*/ 453 w 469"/>
                <a:gd name="T55" fmla="*/ 183 h 471"/>
                <a:gd name="T56" fmla="*/ 456 w 469"/>
                <a:gd name="T57" fmla="*/ 153 h 471"/>
                <a:gd name="T58" fmla="*/ 405 w 469"/>
                <a:gd name="T59" fmla="*/ 72 h 471"/>
                <a:gd name="T60" fmla="*/ 81 w 469"/>
                <a:gd name="T61" fmla="*/ 57 h 471"/>
                <a:gd name="T62" fmla="*/ 33 w 469"/>
                <a:gd name="T63" fmla="*/ 117 h 471"/>
                <a:gd name="T64" fmla="*/ 6 w 469"/>
                <a:gd name="T65" fmla="*/ 186 h 471"/>
                <a:gd name="T66" fmla="*/ 33 w 469"/>
                <a:gd name="T67" fmla="*/ 276 h 471"/>
                <a:gd name="T68" fmla="*/ 27 w 469"/>
                <a:gd name="T69" fmla="*/ 234 h 471"/>
                <a:gd name="T70" fmla="*/ 27 w 469"/>
                <a:gd name="T71" fmla="*/ 234 h 471"/>
                <a:gd name="T72" fmla="*/ 27 w 469"/>
                <a:gd name="T73" fmla="*/ 234 h 471"/>
                <a:gd name="T74" fmla="*/ 33 w 469"/>
                <a:gd name="T75" fmla="*/ 189 h 471"/>
                <a:gd name="T76" fmla="*/ 60 w 469"/>
                <a:gd name="T77" fmla="*/ 123 h 471"/>
                <a:gd name="T78" fmla="*/ 105 w 469"/>
                <a:gd name="T79" fmla="*/ 72 h 471"/>
                <a:gd name="T80" fmla="*/ 135 w 469"/>
                <a:gd name="T81" fmla="*/ 21 h 471"/>
                <a:gd name="T82" fmla="*/ 108 w 469"/>
                <a:gd name="T83" fmla="*/ 69 h 471"/>
                <a:gd name="T84" fmla="*/ 135 w 469"/>
                <a:gd name="T85" fmla="*/ 21 h 471"/>
                <a:gd name="T86" fmla="*/ 234 w 469"/>
                <a:gd name="T87" fmla="*/ 0 h 471"/>
                <a:gd name="T88" fmla="*/ 234 w 469"/>
                <a:gd name="T89" fmla="*/ 0 h 471"/>
                <a:gd name="T90" fmla="*/ 213 w 469"/>
                <a:gd name="T91" fmla="*/ 0 h 471"/>
                <a:gd name="T92" fmla="*/ 270 w 469"/>
                <a:gd name="T93" fmla="*/ 30 h 471"/>
                <a:gd name="T94" fmla="*/ 327 w 469"/>
                <a:gd name="T95" fmla="*/ 48 h 471"/>
                <a:gd name="T96" fmla="*/ 378 w 469"/>
                <a:gd name="T97" fmla="*/ 84 h 471"/>
                <a:gd name="T98" fmla="*/ 402 w 469"/>
                <a:gd name="T99" fmla="*/ 69 h 471"/>
                <a:gd name="T100" fmla="*/ 348 w 469"/>
                <a:gd name="T101" fmla="*/ 30 h 471"/>
                <a:gd name="T102" fmla="*/ 282 w 469"/>
                <a:gd name="T103" fmla="*/ 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69" h="471">
                  <a:moveTo>
                    <a:pt x="159" y="429"/>
                  </a:moveTo>
                  <a:lnTo>
                    <a:pt x="165" y="458"/>
                  </a:lnTo>
                  <a:lnTo>
                    <a:pt x="165" y="458"/>
                  </a:lnTo>
                  <a:lnTo>
                    <a:pt x="198" y="468"/>
                  </a:lnTo>
                  <a:lnTo>
                    <a:pt x="234" y="470"/>
                  </a:lnTo>
                  <a:lnTo>
                    <a:pt x="246" y="443"/>
                  </a:lnTo>
                  <a:lnTo>
                    <a:pt x="246" y="443"/>
                  </a:lnTo>
                  <a:lnTo>
                    <a:pt x="237" y="443"/>
                  </a:lnTo>
                  <a:lnTo>
                    <a:pt x="234" y="443"/>
                  </a:lnTo>
                  <a:lnTo>
                    <a:pt x="234" y="443"/>
                  </a:lnTo>
                  <a:lnTo>
                    <a:pt x="234" y="443"/>
                  </a:lnTo>
                  <a:lnTo>
                    <a:pt x="216" y="440"/>
                  </a:lnTo>
                  <a:lnTo>
                    <a:pt x="195" y="437"/>
                  </a:lnTo>
                  <a:lnTo>
                    <a:pt x="159" y="429"/>
                  </a:lnTo>
                  <a:close/>
                  <a:moveTo>
                    <a:pt x="75" y="366"/>
                  </a:moveTo>
                  <a:lnTo>
                    <a:pt x="105" y="429"/>
                  </a:lnTo>
                  <a:lnTo>
                    <a:pt x="105" y="429"/>
                  </a:lnTo>
                  <a:lnTo>
                    <a:pt x="132" y="443"/>
                  </a:lnTo>
                  <a:lnTo>
                    <a:pt x="159" y="455"/>
                  </a:lnTo>
                  <a:lnTo>
                    <a:pt x="156" y="425"/>
                  </a:lnTo>
                  <a:lnTo>
                    <a:pt x="156" y="425"/>
                  </a:lnTo>
                  <a:lnTo>
                    <a:pt x="132" y="414"/>
                  </a:lnTo>
                  <a:lnTo>
                    <a:pt x="111" y="401"/>
                  </a:lnTo>
                  <a:lnTo>
                    <a:pt x="90" y="384"/>
                  </a:lnTo>
                  <a:lnTo>
                    <a:pt x="75" y="366"/>
                  </a:lnTo>
                  <a:close/>
                  <a:moveTo>
                    <a:pt x="438" y="276"/>
                  </a:moveTo>
                  <a:lnTo>
                    <a:pt x="438" y="276"/>
                  </a:lnTo>
                  <a:lnTo>
                    <a:pt x="429" y="309"/>
                  </a:lnTo>
                  <a:lnTo>
                    <a:pt x="414" y="339"/>
                  </a:lnTo>
                  <a:lnTo>
                    <a:pt x="396" y="366"/>
                  </a:lnTo>
                  <a:lnTo>
                    <a:pt x="375" y="389"/>
                  </a:lnTo>
                  <a:lnTo>
                    <a:pt x="348" y="411"/>
                  </a:lnTo>
                  <a:lnTo>
                    <a:pt x="318" y="425"/>
                  </a:lnTo>
                  <a:lnTo>
                    <a:pt x="285" y="437"/>
                  </a:lnTo>
                  <a:lnTo>
                    <a:pt x="252" y="440"/>
                  </a:lnTo>
                  <a:lnTo>
                    <a:pt x="240" y="470"/>
                  </a:lnTo>
                  <a:lnTo>
                    <a:pt x="240" y="470"/>
                  </a:lnTo>
                  <a:lnTo>
                    <a:pt x="279" y="465"/>
                  </a:lnTo>
                  <a:lnTo>
                    <a:pt x="315" y="455"/>
                  </a:lnTo>
                  <a:lnTo>
                    <a:pt x="348" y="440"/>
                  </a:lnTo>
                  <a:lnTo>
                    <a:pt x="378" y="419"/>
                  </a:lnTo>
                  <a:lnTo>
                    <a:pt x="405" y="396"/>
                  </a:lnTo>
                  <a:lnTo>
                    <a:pt x="429" y="368"/>
                  </a:lnTo>
                  <a:lnTo>
                    <a:pt x="447" y="335"/>
                  </a:lnTo>
                  <a:lnTo>
                    <a:pt x="459" y="303"/>
                  </a:lnTo>
                  <a:lnTo>
                    <a:pt x="438" y="276"/>
                  </a:lnTo>
                  <a:close/>
                  <a:moveTo>
                    <a:pt x="441" y="255"/>
                  </a:moveTo>
                  <a:lnTo>
                    <a:pt x="441" y="255"/>
                  </a:lnTo>
                  <a:lnTo>
                    <a:pt x="441" y="270"/>
                  </a:lnTo>
                  <a:lnTo>
                    <a:pt x="462" y="297"/>
                  </a:lnTo>
                  <a:lnTo>
                    <a:pt x="462" y="297"/>
                  </a:lnTo>
                  <a:lnTo>
                    <a:pt x="468" y="273"/>
                  </a:lnTo>
                  <a:lnTo>
                    <a:pt x="441" y="255"/>
                  </a:lnTo>
                  <a:close/>
                  <a:moveTo>
                    <a:pt x="0" y="222"/>
                  </a:moveTo>
                  <a:lnTo>
                    <a:pt x="0" y="222"/>
                  </a:lnTo>
                  <a:lnTo>
                    <a:pt x="0" y="234"/>
                  </a:lnTo>
                  <a:lnTo>
                    <a:pt x="0" y="237"/>
                  </a:lnTo>
                  <a:lnTo>
                    <a:pt x="0" y="237"/>
                  </a:lnTo>
                  <a:lnTo>
                    <a:pt x="0" y="237"/>
                  </a:lnTo>
                  <a:lnTo>
                    <a:pt x="3" y="264"/>
                  </a:lnTo>
                  <a:lnTo>
                    <a:pt x="9" y="291"/>
                  </a:lnTo>
                  <a:lnTo>
                    <a:pt x="15" y="318"/>
                  </a:lnTo>
                  <a:lnTo>
                    <a:pt x="27" y="345"/>
                  </a:lnTo>
                  <a:lnTo>
                    <a:pt x="42" y="366"/>
                  </a:lnTo>
                  <a:lnTo>
                    <a:pt x="57" y="386"/>
                  </a:lnTo>
                  <a:lnTo>
                    <a:pt x="75" y="407"/>
                  </a:lnTo>
                  <a:lnTo>
                    <a:pt x="96" y="425"/>
                  </a:lnTo>
                  <a:lnTo>
                    <a:pt x="60" y="348"/>
                  </a:lnTo>
                  <a:lnTo>
                    <a:pt x="60" y="348"/>
                  </a:lnTo>
                  <a:lnTo>
                    <a:pt x="48" y="324"/>
                  </a:lnTo>
                  <a:lnTo>
                    <a:pt x="36" y="297"/>
                  </a:lnTo>
                  <a:lnTo>
                    <a:pt x="0" y="222"/>
                  </a:lnTo>
                  <a:close/>
                  <a:moveTo>
                    <a:pt x="459" y="189"/>
                  </a:moveTo>
                  <a:lnTo>
                    <a:pt x="468" y="195"/>
                  </a:lnTo>
                  <a:lnTo>
                    <a:pt x="468" y="195"/>
                  </a:lnTo>
                  <a:lnTo>
                    <a:pt x="465" y="189"/>
                  </a:lnTo>
                  <a:lnTo>
                    <a:pt x="459" y="189"/>
                  </a:lnTo>
                  <a:close/>
                  <a:moveTo>
                    <a:pt x="405" y="72"/>
                  </a:moveTo>
                  <a:lnTo>
                    <a:pt x="393" y="102"/>
                  </a:lnTo>
                  <a:lnTo>
                    <a:pt x="393" y="102"/>
                  </a:lnTo>
                  <a:lnTo>
                    <a:pt x="417" y="132"/>
                  </a:lnTo>
                  <a:lnTo>
                    <a:pt x="426" y="150"/>
                  </a:lnTo>
                  <a:lnTo>
                    <a:pt x="432" y="168"/>
                  </a:lnTo>
                  <a:lnTo>
                    <a:pt x="453" y="183"/>
                  </a:lnTo>
                  <a:lnTo>
                    <a:pt x="465" y="183"/>
                  </a:lnTo>
                  <a:lnTo>
                    <a:pt x="465" y="183"/>
                  </a:lnTo>
                  <a:lnTo>
                    <a:pt x="456" y="153"/>
                  </a:lnTo>
                  <a:lnTo>
                    <a:pt x="441" y="123"/>
                  </a:lnTo>
                  <a:lnTo>
                    <a:pt x="426" y="96"/>
                  </a:lnTo>
                  <a:lnTo>
                    <a:pt x="405" y="72"/>
                  </a:lnTo>
                  <a:close/>
                  <a:moveTo>
                    <a:pt x="99" y="42"/>
                  </a:moveTo>
                  <a:lnTo>
                    <a:pt x="99" y="42"/>
                  </a:lnTo>
                  <a:lnTo>
                    <a:pt x="81" y="57"/>
                  </a:lnTo>
                  <a:lnTo>
                    <a:pt x="63" y="75"/>
                  </a:lnTo>
                  <a:lnTo>
                    <a:pt x="48" y="96"/>
                  </a:lnTo>
                  <a:lnTo>
                    <a:pt x="33" y="117"/>
                  </a:lnTo>
                  <a:lnTo>
                    <a:pt x="21" y="138"/>
                  </a:lnTo>
                  <a:lnTo>
                    <a:pt x="12" y="162"/>
                  </a:lnTo>
                  <a:lnTo>
                    <a:pt x="6" y="186"/>
                  </a:lnTo>
                  <a:lnTo>
                    <a:pt x="3" y="213"/>
                  </a:lnTo>
                  <a:lnTo>
                    <a:pt x="33" y="276"/>
                  </a:lnTo>
                  <a:lnTo>
                    <a:pt x="33" y="276"/>
                  </a:lnTo>
                  <a:lnTo>
                    <a:pt x="30" y="255"/>
                  </a:lnTo>
                  <a:lnTo>
                    <a:pt x="27" y="237"/>
                  </a:lnTo>
                  <a:lnTo>
                    <a:pt x="27" y="234"/>
                  </a:lnTo>
                  <a:lnTo>
                    <a:pt x="27" y="234"/>
                  </a:lnTo>
                  <a:lnTo>
                    <a:pt x="27" y="234"/>
                  </a:lnTo>
                  <a:lnTo>
                    <a:pt x="27" y="234"/>
                  </a:lnTo>
                  <a:lnTo>
                    <a:pt x="27" y="234"/>
                  </a:lnTo>
                  <a:lnTo>
                    <a:pt x="27" y="234"/>
                  </a:lnTo>
                  <a:lnTo>
                    <a:pt x="27" y="234"/>
                  </a:lnTo>
                  <a:lnTo>
                    <a:pt x="27" y="234"/>
                  </a:lnTo>
                  <a:lnTo>
                    <a:pt x="30" y="210"/>
                  </a:lnTo>
                  <a:lnTo>
                    <a:pt x="33" y="189"/>
                  </a:lnTo>
                  <a:lnTo>
                    <a:pt x="39" y="165"/>
                  </a:lnTo>
                  <a:lnTo>
                    <a:pt x="48" y="144"/>
                  </a:lnTo>
                  <a:lnTo>
                    <a:pt x="60" y="123"/>
                  </a:lnTo>
                  <a:lnTo>
                    <a:pt x="72" y="105"/>
                  </a:lnTo>
                  <a:lnTo>
                    <a:pt x="87" y="90"/>
                  </a:lnTo>
                  <a:lnTo>
                    <a:pt x="105" y="72"/>
                  </a:lnTo>
                  <a:lnTo>
                    <a:pt x="99" y="42"/>
                  </a:lnTo>
                  <a:close/>
                  <a:moveTo>
                    <a:pt x="135" y="21"/>
                  </a:moveTo>
                  <a:lnTo>
                    <a:pt x="135" y="21"/>
                  </a:lnTo>
                  <a:lnTo>
                    <a:pt x="105" y="39"/>
                  </a:lnTo>
                  <a:lnTo>
                    <a:pt x="108" y="69"/>
                  </a:lnTo>
                  <a:lnTo>
                    <a:pt x="108" y="69"/>
                  </a:lnTo>
                  <a:lnTo>
                    <a:pt x="135" y="54"/>
                  </a:lnTo>
                  <a:lnTo>
                    <a:pt x="162" y="42"/>
                  </a:lnTo>
                  <a:lnTo>
                    <a:pt x="135" y="21"/>
                  </a:lnTo>
                  <a:close/>
                  <a:moveTo>
                    <a:pt x="234" y="0"/>
                  </a:moveTo>
                  <a:lnTo>
                    <a:pt x="234" y="0"/>
                  </a:lnTo>
                  <a:lnTo>
                    <a:pt x="234" y="0"/>
                  </a:lnTo>
                  <a:lnTo>
                    <a:pt x="234" y="0"/>
                  </a:lnTo>
                  <a:lnTo>
                    <a:pt x="234" y="0"/>
                  </a:lnTo>
                  <a:lnTo>
                    <a:pt x="234" y="0"/>
                  </a:lnTo>
                  <a:lnTo>
                    <a:pt x="234" y="0"/>
                  </a:lnTo>
                  <a:lnTo>
                    <a:pt x="234" y="0"/>
                  </a:lnTo>
                  <a:lnTo>
                    <a:pt x="213" y="0"/>
                  </a:lnTo>
                  <a:lnTo>
                    <a:pt x="246" y="27"/>
                  </a:lnTo>
                  <a:lnTo>
                    <a:pt x="246" y="27"/>
                  </a:lnTo>
                  <a:lnTo>
                    <a:pt x="270" y="30"/>
                  </a:lnTo>
                  <a:lnTo>
                    <a:pt x="288" y="33"/>
                  </a:lnTo>
                  <a:lnTo>
                    <a:pt x="309" y="39"/>
                  </a:lnTo>
                  <a:lnTo>
                    <a:pt x="327" y="48"/>
                  </a:lnTo>
                  <a:lnTo>
                    <a:pt x="345" y="57"/>
                  </a:lnTo>
                  <a:lnTo>
                    <a:pt x="363" y="69"/>
                  </a:lnTo>
                  <a:lnTo>
                    <a:pt x="378" y="84"/>
                  </a:lnTo>
                  <a:lnTo>
                    <a:pt x="390" y="96"/>
                  </a:lnTo>
                  <a:lnTo>
                    <a:pt x="402" y="69"/>
                  </a:lnTo>
                  <a:lnTo>
                    <a:pt x="402" y="69"/>
                  </a:lnTo>
                  <a:lnTo>
                    <a:pt x="384" y="54"/>
                  </a:lnTo>
                  <a:lnTo>
                    <a:pt x="366" y="42"/>
                  </a:lnTo>
                  <a:lnTo>
                    <a:pt x="348" y="30"/>
                  </a:lnTo>
                  <a:lnTo>
                    <a:pt x="327" y="18"/>
                  </a:lnTo>
                  <a:lnTo>
                    <a:pt x="306" y="12"/>
                  </a:lnTo>
                  <a:lnTo>
                    <a:pt x="282" y="6"/>
                  </a:lnTo>
                  <a:lnTo>
                    <a:pt x="258" y="0"/>
                  </a:lnTo>
                  <a:lnTo>
                    <a:pt x="234"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0" name="Freeform 232"/>
            <p:cNvSpPr>
              <a:spLocks noChangeArrowheads="1"/>
            </p:cNvSpPr>
            <p:nvPr/>
          </p:nvSpPr>
          <p:spPr bwMode="auto">
            <a:xfrm>
              <a:off x="7870825" y="1397000"/>
              <a:ext cx="31749" cy="15875"/>
            </a:xfrm>
            <a:custGeom>
              <a:avLst/>
              <a:gdLst>
                <a:gd name="T0" fmla="*/ 0 w 88"/>
                <a:gd name="T1" fmla="*/ 0 h 42"/>
                <a:gd name="T2" fmla="*/ 6 w 88"/>
                <a:gd name="T3" fmla="*/ 29 h 42"/>
                <a:gd name="T4" fmla="*/ 6 w 88"/>
                <a:gd name="T5" fmla="*/ 29 h 42"/>
                <a:gd name="T6" fmla="*/ 39 w 88"/>
                <a:gd name="T7" fmla="*/ 39 h 42"/>
                <a:gd name="T8" fmla="*/ 75 w 88"/>
                <a:gd name="T9" fmla="*/ 41 h 42"/>
                <a:gd name="T10" fmla="*/ 87 w 88"/>
                <a:gd name="T11" fmla="*/ 14 h 42"/>
                <a:gd name="T12" fmla="*/ 87 w 88"/>
                <a:gd name="T13" fmla="*/ 14 h 42"/>
                <a:gd name="T14" fmla="*/ 78 w 88"/>
                <a:gd name="T15" fmla="*/ 14 h 42"/>
                <a:gd name="T16" fmla="*/ 75 w 88"/>
                <a:gd name="T17" fmla="*/ 14 h 42"/>
                <a:gd name="T18" fmla="*/ 75 w 88"/>
                <a:gd name="T19" fmla="*/ 14 h 42"/>
                <a:gd name="T20" fmla="*/ 75 w 88"/>
                <a:gd name="T21" fmla="*/ 14 h 42"/>
                <a:gd name="T22" fmla="*/ 57 w 88"/>
                <a:gd name="T23" fmla="*/ 11 h 42"/>
                <a:gd name="T24" fmla="*/ 36 w 88"/>
                <a:gd name="T25" fmla="*/ 8 h 42"/>
                <a:gd name="T26" fmla="*/ 0 w 88"/>
                <a:gd name="T2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42">
                  <a:moveTo>
                    <a:pt x="0" y="0"/>
                  </a:moveTo>
                  <a:lnTo>
                    <a:pt x="6" y="29"/>
                  </a:lnTo>
                  <a:lnTo>
                    <a:pt x="6" y="29"/>
                  </a:lnTo>
                  <a:lnTo>
                    <a:pt x="39" y="39"/>
                  </a:lnTo>
                  <a:lnTo>
                    <a:pt x="75" y="41"/>
                  </a:lnTo>
                  <a:lnTo>
                    <a:pt x="87" y="14"/>
                  </a:lnTo>
                  <a:lnTo>
                    <a:pt x="87" y="14"/>
                  </a:lnTo>
                  <a:lnTo>
                    <a:pt x="78" y="14"/>
                  </a:lnTo>
                  <a:lnTo>
                    <a:pt x="75" y="14"/>
                  </a:lnTo>
                  <a:lnTo>
                    <a:pt x="75" y="14"/>
                  </a:lnTo>
                  <a:lnTo>
                    <a:pt x="75" y="14"/>
                  </a:lnTo>
                  <a:lnTo>
                    <a:pt x="57" y="11"/>
                  </a:lnTo>
                  <a:lnTo>
                    <a:pt x="36" y="8"/>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1" name="Freeform 233"/>
            <p:cNvSpPr>
              <a:spLocks noChangeArrowheads="1"/>
            </p:cNvSpPr>
            <p:nvPr/>
          </p:nvSpPr>
          <p:spPr bwMode="auto">
            <a:xfrm>
              <a:off x="7840663" y="1373188"/>
              <a:ext cx="30162" cy="31749"/>
            </a:xfrm>
            <a:custGeom>
              <a:avLst/>
              <a:gdLst>
                <a:gd name="T0" fmla="*/ 0 w 85"/>
                <a:gd name="T1" fmla="*/ 0 h 90"/>
                <a:gd name="T2" fmla="*/ 30 w 85"/>
                <a:gd name="T3" fmla="*/ 63 h 90"/>
                <a:gd name="T4" fmla="*/ 30 w 85"/>
                <a:gd name="T5" fmla="*/ 63 h 90"/>
                <a:gd name="T6" fmla="*/ 57 w 85"/>
                <a:gd name="T7" fmla="*/ 77 h 90"/>
                <a:gd name="T8" fmla="*/ 84 w 85"/>
                <a:gd name="T9" fmla="*/ 89 h 90"/>
                <a:gd name="T10" fmla="*/ 81 w 85"/>
                <a:gd name="T11" fmla="*/ 59 h 90"/>
                <a:gd name="T12" fmla="*/ 81 w 85"/>
                <a:gd name="T13" fmla="*/ 59 h 90"/>
                <a:gd name="T14" fmla="*/ 57 w 85"/>
                <a:gd name="T15" fmla="*/ 48 h 90"/>
                <a:gd name="T16" fmla="*/ 36 w 85"/>
                <a:gd name="T17" fmla="*/ 35 h 90"/>
                <a:gd name="T18" fmla="*/ 15 w 85"/>
                <a:gd name="T19" fmla="*/ 18 h 90"/>
                <a:gd name="T20" fmla="*/ 0 w 85"/>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0">
                  <a:moveTo>
                    <a:pt x="0" y="0"/>
                  </a:moveTo>
                  <a:lnTo>
                    <a:pt x="30" y="63"/>
                  </a:lnTo>
                  <a:lnTo>
                    <a:pt x="30" y="63"/>
                  </a:lnTo>
                  <a:lnTo>
                    <a:pt x="57" y="77"/>
                  </a:lnTo>
                  <a:lnTo>
                    <a:pt x="84" y="89"/>
                  </a:lnTo>
                  <a:lnTo>
                    <a:pt x="81" y="59"/>
                  </a:lnTo>
                  <a:lnTo>
                    <a:pt x="81" y="59"/>
                  </a:lnTo>
                  <a:lnTo>
                    <a:pt x="57" y="48"/>
                  </a:lnTo>
                  <a:lnTo>
                    <a:pt x="36" y="35"/>
                  </a:lnTo>
                  <a:lnTo>
                    <a:pt x="15" y="18"/>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2" name="Freeform 234"/>
            <p:cNvSpPr>
              <a:spLocks noChangeArrowheads="1"/>
            </p:cNvSpPr>
            <p:nvPr/>
          </p:nvSpPr>
          <p:spPr bwMode="auto">
            <a:xfrm>
              <a:off x="7900987" y="1341438"/>
              <a:ext cx="79375" cy="69850"/>
            </a:xfrm>
            <a:custGeom>
              <a:avLst/>
              <a:gdLst>
                <a:gd name="T0" fmla="*/ 198 w 220"/>
                <a:gd name="T1" fmla="*/ 0 h 195"/>
                <a:gd name="T2" fmla="*/ 198 w 220"/>
                <a:gd name="T3" fmla="*/ 0 h 195"/>
                <a:gd name="T4" fmla="*/ 189 w 220"/>
                <a:gd name="T5" fmla="*/ 33 h 195"/>
                <a:gd name="T6" fmla="*/ 174 w 220"/>
                <a:gd name="T7" fmla="*/ 63 h 195"/>
                <a:gd name="T8" fmla="*/ 156 w 220"/>
                <a:gd name="T9" fmla="*/ 90 h 195"/>
                <a:gd name="T10" fmla="*/ 135 w 220"/>
                <a:gd name="T11" fmla="*/ 113 h 195"/>
                <a:gd name="T12" fmla="*/ 108 w 220"/>
                <a:gd name="T13" fmla="*/ 135 h 195"/>
                <a:gd name="T14" fmla="*/ 78 w 220"/>
                <a:gd name="T15" fmla="*/ 149 h 195"/>
                <a:gd name="T16" fmla="*/ 45 w 220"/>
                <a:gd name="T17" fmla="*/ 161 h 195"/>
                <a:gd name="T18" fmla="*/ 12 w 220"/>
                <a:gd name="T19" fmla="*/ 164 h 195"/>
                <a:gd name="T20" fmla="*/ 0 w 220"/>
                <a:gd name="T21" fmla="*/ 194 h 195"/>
                <a:gd name="T22" fmla="*/ 0 w 220"/>
                <a:gd name="T23" fmla="*/ 194 h 195"/>
                <a:gd name="T24" fmla="*/ 39 w 220"/>
                <a:gd name="T25" fmla="*/ 189 h 195"/>
                <a:gd name="T26" fmla="*/ 75 w 220"/>
                <a:gd name="T27" fmla="*/ 179 h 195"/>
                <a:gd name="T28" fmla="*/ 108 w 220"/>
                <a:gd name="T29" fmla="*/ 164 h 195"/>
                <a:gd name="T30" fmla="*/ 138 w 220"/>
                <a:gd name="T31" fmla="*/ 143 h 195"/>
                <a:gd name="T32" fmla="*/ 165 w 220"/>
                <a:gd name="T33" fmla="*/ 120 h 195"/>
                <a:gd name="T34" fmla="*/ 189 w 220"/>
                <a:gd name="T35" fmla="*/ 92 h 195"/>
                <a:gd name="T36" fmla="*/ 207 w 220"/>
                <a:gd name="T37" fmla="*/ 59 h 195"/>
                <a:gd name="T38" fmla="*/ 219 w 220"/>
                <a:gd name="T39" fmla="*/ 27 h 195"/>
                <a:gd name="T40" fmla="*/ 198 w 220"/>
                <a:gd name="T41"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0" h="195">
                  <a:moveTo>
                    <a:pt x="198" y="0"/>
                  </a:moveTo>
                  <a:lnTo>
                    <a:pt x="198" y="0"/>
                  </a:lnTo>
                  <a:lnTo>
                    <a:pt x="189" y="33"/>
                  </a:lnTo>
                  <a:lnTo>
                    <a:pt x="174" y="63"/>
                  </a:lnTo>
                  <a:lnTo>
                    <a:pt x="156" y="90"/>
                  </a:lnTo>
                  <a:lnTo>
                    <a:pt x="135" y="113"/>
                  </a:lnTo>
                  <a:lnTo>
                    <a:pt x="108" y="135"/>
                  </a:lnTo>
                  <a:lnTo>
                    <a:pt x="78" y="149"/>
                  </a:lnTo>
                  <a:lnTo>
                    <a:pt x="45" y="161"/>
                  </a:lnTo>
                  <a:lnTo>
                    <a:pt x="12" y="164"/>
                  </a:lnTo>
                  <a:lnTo>
                    <a:pt x="0" y="194"/>
                  </a:lnTo>
                  <a:lnTo>
                    <a:pt x="0" y="194"/>
                  </a:lnTo>
                  <a:lnTo>
                    <a:pt x="39" y="189"/>
                  </a:lnTo>
                  <a:lnTo>
                    <a:pt x="75" y="179"/>
                  </a:lnTo>
                  <a:lnTo>
                    <a:pt x="108" y="164"/>
                  </a:lnTo>
                  <a:lnTo>
                    <a:pt x="138" y="143"/>
                  </a:lnTo>
                  <a:lnTo>
                    <a:pt x="165" y="120"/>
                  </a:lnTo>
                  <a:lnTo>
                    <a:pt x="189" y="92"/>
                  </a:lnTo>
                  <a:lnTo>
                    <a:pt x="207" y="59"/>
                  </a:lnTo>
                  <a:lnTo>
                    <a:pt x="219" y="27"/>
                  </a:lnTo>
                  <a:lnTo>
                    <a:pt x="19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3" name="Freeform 235"/>
            <p:cNvSpPr>
              <a:spLocks noChangeArrowheads="1"/>
            </p:cNvSpPr>
            <p:nvPr/>
          </p:nvSpPr>
          <p:spPr bwMode="auto">
            <a:xfrm>
              <a:off x="7972424" y="1333500"/>
              <a:ext cx="9525" cy="15875"/>
            </a:xfrm>
            <a:custGeom>
              <a:avLst/>
              <a:gdLst>
                <a:gd name="T0" fmla="*/ 0 w 28"/>
                <a:gd name="T1" fmla="*/ 0 h 43"/>
                <a:gd name="T2" fmla="*/ 0 w 28"/>
                <a:gd name="T3" fmla="*/ 0 h 43"/>
                <a:gd name="T4" fmla="*/ 0 w 28"/>
                <a:gd name="T5" fmla="*/ 15 h 43"/>
                <a:gd name="T6" fmla="*/ 21 w 28"/>
                <a:gd name="T7" fmla="*/ 42 h 43"/>
                <a:gd name="T8" fmla="*/ 21 w 28"/>
                <a:gd name="T9" fmla="*/ 42 h 43"/>
                <a:gd name="T10" fmla="*/ 27 w 28"/>
                <a:gd name="T11" fmla="*/ 18 h 43"/>
                <a:gd name="T12" fmla="*/ 0 w 28"/>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8" h="43">
                  <a:moveTo>
                    <a:pt x="0" y="0"/>
                  </a:moveTo>
                  <a:lnTo>
                    <a:pt x="0" y="0"/>
                  </a:lnTo>
                  <a:lnTo>
                    <a:pt x="0" y="15"/>
                  </a:lnTo>
                  <a:lnTo>
                    <a:pt x="21" y="42"/>
                  </a:lnTo>
                  <a:lnTo>
                    <a:pt x="21" y="42"/>
                  </a:lnTo>
                  <a:lnTo>
                    <a:pt x="27" y="18"/>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4" name="Freeform 236"/>
            <p:cNvSpPr>
              <a:spLocks noChangeArrowheads="1"/>
            </p:cNvSpPr>
            <p:nvPr/>
          </p:nvSpPr>
          <p:spPr bwMode="auto">
            <a:xfrm>
              <a:off x="7813675" y="1322388"/>
              <a:ext cx="34925" cy="73025"/>
            </a:xfrm>
            <a:custGeom>
              <a:avLst/>
              <a:gdLst>
                <a:gd name="T0" fmla="*/ 0 w 97"/>
                <a:gd name="T1" fmla="*/ 0 h 204"/>
                <a:gd name="T2" fmla="*/ 0 w 97"/>
                <a:gd name="T3" fmla="*/ 0 h 204"/>
                <a:gd name="T4" fmla="*/ 0 w 97"/>
                <a:gd name="T5" fmla="*/ 12 h 204"/>
                <a:gd name="T6" fmla="*/ 0 w 97"/>
                <a:gd name="T7" fmla="*/ 15 h 204"/>
                <a:gd name="T8" fmla="*/ 0 w 97"/>
                <a:gd name="T9" fmla="*/ 15 h 204"/>
                <a:gd name="T10" fmla="*/ 0 w 97"/>
                <a:gd name="T11" fmla="*/ 15 h 204"/>
                <a:gd name="T12" fmla="*/ 3 w 97"/>
                <a:gd name="T13" fmla="*/ 42 h 204"/>
                <a:gd name="T14" fmla="*/ 9 w 97"/>
                <a:gd name="T15" fmla="*/ 69 h 204"/>
                <a:gd name="T16" fmla="*/ 15 w 97"/>
                <a:gd name="T17" fmla="*/ 96 h 204"/>
                <a:gd name="T18" fmla="*/ 27 w 97"/>
                <a:gd name="T19" fmla="*/ 123 h 204"/>
                <a:gd name="T20" fmla="*/ 42 w 97"/>
                <a:gd name="T21" fmla="*/ 144 h 204"/>
                <a:gd name="T22" fmla="*/ 57 w 97"/>
                <a:gd name="T23" fmla="*/ 164 h 204"/>
                <a:gd name="T24" fmla="*/ 75 w 97"/>
                <a:gd name="T25" fmla="*/ 185 h 204"/>
                <a:gd name="T26" fmla="*/ 96 w 97"/>
                <a:gd name="T27" fmla="*/ 203 h 204"/>
                <a:gd name="T28" fmla="*/ 60 w 97"/>
                <a:gd name="T29" fmla="*/ 126 h 204"/>
                <a:gd name="T30" fmla="*/ 60 w 97"/>
                <a:gd name="T31" fmla="*/ 126 h 204"/>
                <a:gd name="T32" fmla="*/ 48 w 97"/>
                <a:gd name="T33" fmla="*/ 102 h 204"/>
                <a:gd name="T34" fmla="*/ 36 w 97"/>
                <a:gd name="T35" fmla="*/ 75 h 204"/>
                <a:gd name="T36" fmla="*/ 0 w 97"/>
                <a:gd name="T37"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 h="204">
                  <a:moveTo>
                    <a:pt x="0" y="0"/>
                  </a:moveTo>
                  <a:lnTo>
                    <a:pt x="0" y="0"/>
                  </a:lnTo>
                  <a:lnTo>
                    <a:pt x="0" y="12"/>
                  </a:lnTo>
                  <a:lnTo>
                    <a:pt x="0" y="15"/>
                  </a:lnTo>
                  <a:lnTo>
                    <a:pt x="0" y="15"/>
                  </a:lnTo>
                  <a:lnTo>
                    <a:pt x="0" y="15"/>
                  </a:lnTo>
                  <a:lnTo>
                    <a:pt x="3" y="42"/>
                  </a:lnTo>
                  <a:lnTo>
                    <a:pt x="9" y="69"/>
                  </a:lnTo>
                  <a:lnTo>
                    <a:pt x="15" y="96"/>
                  </a:lnTo>
                  <a:lnTo>
                    <a:pt x="27" y="123"/>
                  </a:lnTo>
                  <a:lnTo>
                    <a:pt x="42" y="144"/>
                  </a:lnTo>
                  <a:lnTo>
                    <a:pt x="57" y="164"/>
                  </a:lnTo>
                  <a:lnTo>
                    <a:pt x="75" y="185"/>
                  </a:lnTo>
                  <a:lnTo>
                    <a:pt x="96" y="203"/>
                  </a:lnTo>
                  <a:lnTo>
                    <a:pt x="60" y="126"/>
                  </a:lnTo>
                  <a:lnTo>
                    <a:pt x="60" y="126"/>
                  </a:lnTo>
                  <a:lnTo>
                    <a:pt x="48" y="102"/>
                  </a:lnTo>
                  <a:lnTo>
                    <a:pt x="36" y="75"/>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5" name="Freeform 237"/>
            <p:cNvSpPr>
              <a:spLocks noChangeArrowheads="1"/>
            </p:cNvSpPr>
            <p:nvPr/>
          </p:nvSpPr>
          <p:spPr bwMode="auto">
            <a:xfrm>
              <a:off x="7978774" y="1309688"/>
              <a:ext cx="3175" cy="3175"/>
            </a:xfrm>
            <a:custGeom>
              <a:avLst/>
              <a:gdLst>
                <a:gd name="T0" fmla="*/ 0 w 10"/>
                <a:gd name="T1" fmla="*/ 0 h 7"/>
                <a:gd name="T2" fmla="*/ 9 w 10"/>
                <a:gd name="T3" fmla="*/ 6 h 7"/>
                <a:gd name="T4" fmla="*/ 9 w 10"/>
                <a:gd name="T5" fmla="*/ 6 h 7"/>
                <a:gd name="T6" fmla="*/ 6 w 10"/>
                <a:gd name="T7" fmla="*/ 0 h 7"/>
                <a:gd name="T8" fmla="*/ 0 w 10"/>
                <a:gd name="T9" fmla="*/ 0 h 7"/>
              </a:gdLst>
              <a:ahLst/>
              <a:cxnLst>
                <a:cxn ang="0">
                  <a:pos x="T0" y="T1"/>
                </a:cxn>
                <a:cxn ang="0">
                  <a:pos x="T2" y="T3"/>
                </a:cxn>
                <a:cxn ang="0">
                  <a:pos x="T4" y="T5"/>
                </a:cxn>
                <a:cxn ang="0">
                  <a:pos x="T6" y="T7"/>
                </a:cxn>
                <a:cxn ang="0">
                  <a:pos x="T8" y="T9"/>
                </a:cxn>
              </a:cxnLst>
              <a:rect l="0" t="0" r="r" b="b"/>
              <a:pathLst>
                <a:path w="10" h="7">
                  <a:moveTo>
                    <a:pt x="0" y="0"/>
                  </a:moveTo>
                  <a:lnTo>
                    <a:pt x="9" y="6"/>
                  </a:lnTo>
                  <a:lnTo>
                    <a:pt x="9" y="6"/>
                  </a:lnTo>
                  <a:lnTo>
                    <a:pt x="6" y="0"/>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6" name="Freeform 238"/>
            <p:cNvSpPr>
              <a:spLocks noChangeArrowheads="1"/>
            </p:cNvSpPr>
            <p:nvPr/>
          </p:nvSpPr>
          <p:spPr bwMode="auto">
            <a:xfrm>
              <a:off x="7954962" y="1268413"/>
              <a:ext cx="26987" cy="39687"/>
            </a:xfrm>
            <a:custGeom>
              <a:avLst/>
              <a:gdLst>
                <a:gd name="T0" fmla="*/ 12 w 73"/>
                <a:gd name="T1" fmla="*/ 0 h 112"/>
                <a:gd name="T2" fmla="*/ 0 w 73"/>
                <a:gd name="T3" fmla="*/ 30 h 112"/>
                <a:gd name="T4" fmla="*/ 0 w 73"/>
                <a:gd name="T5" fmla="*/ 30 h 112"/>
                <a:gd name="T6" fmla="*/ 24 w 73"/>
                <a:gd name="T7" fmla="*/ 60 h 112"/>
                <a:gd name="T8" fmla="*/ 33 w 73"/>
                <a:gd name="T9" fmla="*/ 78 h 112"/>
                <a:gd name="T10" fmla="*/ 39 w 73"/>
                <a:gd name="T11" fmla="*/ 96 h 112"/>
                <a:gd name="T12" fmla="*/ 60 w 73"/>
                <a:gd name="T13" fmla="*/ 111 h 112"/>
                <a:gd name="T14" fmla="*/ 72 w 73"/>
                <a:gd name="T15" fmla="*/ 111 h 112"/>
                <a:gd name="T16" fmla="*/ 72 w 73"/>
                <a:gd name="T17" fmla="*/ 111 h 112"/>
                <a:gd name="T18" fmla="*/ 63 w 73"/>
                <a:gd name="T19" fmla="*/ 81 h 112"/>
                <a:gd name="T20" fmla="*/ 48 w 73"/>
                <a:gd name="T21" fmla="*/ 51 h 112"/>
                <a:gd name="T22" fmla="*/ 33 w 73"/>
                <a:gd name="T23" fmla="*/ 24 h 112"/>
                <a:gd name="T24" fmla="*/ 12 w 73"/>
                <a:gd name="T25"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2">
                  <a:moveTo>
                    <a:pt x="12" y="0"/>
                  </a:moveTo>
                  <a:lnTo>
                    <a:pt x="0" y="30"/>
                  </a:lnTo>
                  <a:lnTo>
                    <a:pt x="0" y="30"/>
                  </a:lnTo>
                  <a:lnTo>
                    <a:pt x="24" y="60"/>
                  </a:lnTo>
                  <a:lnTo>
                    <a:pt x="33" y="78"/>
                  </a:lnTo>
                  <a:lnTo>
                    <a:pt x="39" y="96"/>
                  </a:lnTo>
                  <a:lnTo>
                    <a:pt x="60" y="111"/>
                  </a:lnTo>
                  <a:lnTo>
                    <a:pt x="72" y="111"/>
                  </a:lnTo>
                  <a:lnTo>
                    <a:pt x="72" y="111"/>
                  </a:lnTo>
                  <a:lnTo>
                    <a:pt x="63" y="81"/>
                  </a:lnTo>
                  <a:lnTo>
                    <a:pt x="48" y="51"/>
                  </a:lnTo>
                  <a:lnTo>
                    <a:pt x="33" y="24"/>
                  </a:lnTo>
                  <a:lnTo>
                    <a:pt x="1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7" name="Freeform 239"/>
            <p:cNvSpPr>
              <a:spLocks noChangeArrowheads="1"/>
            </p:cNvSpPr>
            <p:nvPr/>
          </p:nvSpPr>
          <p:spPr bwMode="auto">
            <a:xfrm>
              <a:off x="7815263" y="1257300"/>
              <a:ext cx="36512" cy="84138"/>
            </a:xfrm>
            <a:custGeom>
              <a:avLst/>
              <a:gdLst>
                <a:gd name="T0" fmla="*/ 96 w 103"/>
                <a:gd name="T1" fmla="*/ 0 h 235"/>
                <a:gd name="T2" fmla="*/ 96 w 103"/>
                <a:gd name="T3" fmla="*/ 0 h 235"/>
                <a:gd name="T4" fmla="*/ 78 w 103"/>
                <a:gd name="T5" fmla="*/ 15 h 235"/>
                <a:gd name="T6" fmla="*/ 60 w 103"/>
                <a:gd name="T7" fmla="*/ 33 h 235"/>
                <a:gd name="T8" fmla="*/ 45 w 103"/>
                <a:gd name="T9" fmla="*/ 54 h 235"/>
                <a:gd name="T10" fmla="*/ 30 w 103"/>
                <a:gd name="T11" fmla="*/ 75 h 235"/>
                <a:gd name="T12" fmla="*/ 18 w 103"/>
                <a:gd name="T13" fmla="*/ 96 h 235"/>
                <a:gd name="T14" fmla="*/ 9 w 103"/>
                <a:gd name="T15" fmla="*/ 120 h 235"/>
                <a:gd name="T16" fmla="*/ 3 w 103"/>
                <a:gd name="T17" fmla="*/ 144 h 235"/>
                <a:gd name="T18" fmla="*/ 0 w 103"/>
                <a:gd name="T19" fmla="*/ 171 h 235"/>
                <a:gd name="T20" fmla="*/ 30 w 103"/>
                <a:gd name="T21" fmla="*/ 234 h 235"/>
                <a:gd name="T22" fmla="*/ 30 w 103"/>
                <a:gd name="T23" fmla="*/ 234 h 235"/>
                <a:gd name="T24" fmla="*/ 27 w 103"/>
                <a:gd name="T25" fmla="*/ 213 h 235"/>
                <a:gd name="T26" fmla="*/ 24 w 103"/>
                <a:gd name="T27" fmla="*/ 195 h 235"/>
                <a:gd name="T28" fmla="*/ 24 w 103"/>
                <a:gd name="T29" fmla="*/ 192 h 235"/>
                <a:gd name="T30" fmla="*/ 24 w 103"/>
                <a:gd name="T31" fmla="*/ 192 h 235"/>
                <a:gd name="T32" fmla="*/ 24 w 103"/>
                <a:gd name="T33" fmla="*/ 192 h 235"/>
                <a:gd name="T34" fmla="*/ 24 w 103"/>
                <a:gd name="T35" fmla="*/ 192 h 235"/>
                <a:gd name="T36" fmla="*/ 24 w 103"/>
                <a:gd name="T37" fmla="*/ 192 h 235"/>
                <a:gd name="T38" fmla="*/ 24 w 103"/>
                <a:gd name="T39" fmla="*/ 192 h 235"/>
                <a:gd name="T40" fmla="*/ 24 w 103"/>
                <a:gd name="T41" fmla="*/ 192 h 235"/>
                <a:gd name="T42" fmla="*/ 24 w 103"/>
                <a:gd name="T43" fmla="*/ 192 h 235"/>
                <a:gd name="T44" fmla="*/ 27 w 103"/>
                <a:gd name="T45" fmla="*/ 168 h 235"/>
                <a:gd name="T46" fmla="*/ 30 w 103"/>
                <a:gd name="T47" fmla="*/ 147 h 235"/>
                <a:gd name="T48" fmla="*/ 36 w 103"/>
                <a:gd name="T49" fmla="*/ 123 h 235"/>
                <a:gd name="T50" fmla="*/ 45 w 103"/>
                <a:gd name="T51" fmla="*/ 102 h 235"/>
                <a:gd name="T52" fmla="*/ 57 w 103"/>
                <a:gd name="T53" fmla="*/ 81 h 235"/>
                <a:gd name="T54" fmla="*/ 69 w 103"/>
                <a:gd name="T55" fmla="*/ 63 h 235"/>
                <a:gd name="T56" fmla="*/ 84 w 103"/>
                <a:gd name="T57" fmla="*/ 48 h 235"/>
                <a:gd name="T58" fmla="*/ 102 w 103"/>
                <a:gd name="T59" fmla="*/ 30 h 235"/>
                <a:gd name="T60" fmla="*/ 96 w 103"/>
                <a:gd name="T61"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235">
                  <a:moveTo>
                    <a:pt x="96" y="0"/>
                  </a:moveTo>
                  <a:lnTo>
                    <a:pt x="96" y="0"/>
                  </a:lnTo>
                  <a:lnTo>
                    <a:pt x="78" y="15"/>
                  </a:lnTo>
                  <a:lnTo>
                    <a:pt x="60" y="33"/>
                  </a:lnTo>
                  <a:lnTo>
                    <a:pt x="45" y="54"/>
                  </a:lnTo>
                  <a:lnTo>
                    <a:pt x="30" y="75"/>
                  </a:lnTo>
                  <a:lnTo>
                    <a:pt x="18" y="96"/>
                  </a:lnTo>
                  <a:lnTo>
                    <a:pt x="9" y="120"/>
                  </a:lnTo>
                  <a:lnTo>
                    <a:pt x="3" y="144"/>
                  </a:lnTo>
                  <a:lnTo>
                    <a:pt x="0" y="171"/>
                  </a:lnTo>
                  <a:lnTo>
                    <a:pt x="30" y="234"/>
                  </a:lnTo>
                  <a:lnTo>
                    <a:pt x="30" y="234"/>
                  </a:lnTo>
                  <a:lnTo>
                    <a:pt x="27" y="213"/>
                  </a:lnTo>
                  <a:lnTo>
                    <a:pt x="24" y="195"/>
                  </a:lnTo>
                  <a:lnTo>
                    <a:pt x="24" y="192"/>
                  </a:lnTo>
                  <a:lnTo>
                    <a:pt x="24" y="192"/>
                  </a:lnTo>
                  <a:lnTo>
                    <a:pt x="24" y="192"/>
                  </a:lnTo>
                  <a:lnTo>
                    <a:pt x="24" y="192"/>
                  </a:lnTo>
                  <a:lnTo>
                    <a:pt x="24" y="192"/>
                  </a:lnTo>
                  <a:lnTo>
                    <a:pt x="24" y="192"/>
                  </a:lnTo>
                  <a:lnTo>
                    <a:pt x="24" y="192"/>
                  </a:lnTo>
                  <a:lnTo>
                    <a:pt x="24" y="192"/>
                  </a:lnTo>
                  <a:lnTo>
                    <a:pt x="27" y="168"/>
                  </a:lnTo>
                  <a:lnTo>
                    <a:pt x="30" y="147"/>
                  </a:lnTo>
                  <a:lnTo>
                    <a:pt x="36" y="123"/>
                  </a:lnTo>
                  <a:lnTo>
                    <a:pt x="45" y="102"/>
                  </a:lnTo>
                  <a:lnTo>
                    <a:pt x="57" y="81"/>
                  </a:lnTo>
                  <a:lnTo>
                    <a:pt x="69" y="63"/>
                  </a:lnTo>
                  <a:lnTo>
                    <a:pt x="84" y="48"/>
                  </a:lnTo>
                  <a:lnTo>
                    <a:pt x="102" y="30"/>
                  </a:lnTo>
                  <a:lnTo>
                    <a:pt x="9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8" name="Freeform 240"/>
            <p:cNvSpPr>
              <a:spLocks noChangeArrowheads="1"/>
            </p:cNvSpPr>
            <p:nvPr/>
          </p:nvSpPr>
          <p:spPr bwMode="auto">
            <a:xfrm>
              <a:off x="7851775" y="1249363"/>
              <a:ext cx="20638" cy="17462"/>
            </a:xfrm>
            <a:custGeom>
              <a:avLst/>
              <a:gdLst>
                <a:gd name="T0" fmla="*/ 30 w 58"/>
                <a:gd name="T1" fmla="*/ 0 h 49"/>
                <a:gd name="T2" fmla="*/ 30 w 58"/>
                <a:gd name="T3" fmla="*/ 0 h 49"/>
                <a:gd name="T4" fmla="*/ 0 w 58"/>
                <a:gd name="T5" fmla="*/ 18 h 49"/>
                <a:gd name="T6" fmla="*/ 3 w 58"/>
                <a:gd name="T7" fmla="*/ 48 h 49"/>
                <a:gd name="T8" fmla="*/ 3 w 58"/>
                <a:gd name="T9" fmla="*/ 48 h 49"/>
                <a:gd name="T10" fmla="*/ 30 w 58"/>
                <a:gd name="T11" fmla="*/ 33 h 49"/>
                <a:gd name="T12" fmla="*/ 57 w 58"/>
                <a:gd name="T13" fmla="*/ 21 h 49"/>
                <a:gd name="T14" fmla="*/ 30 w 58"/>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9">
                  <a:moveTo>
                    <a:pt x="30" y="0"/>
                  </a:moveTo>
                  <a:lnTo>
                    <a:pt x="30" y="0"/>
                  </a:lnTo>
                  <a:lnTo>
                    <a:pt x="0" y="18"/>
                  </a:lnTo>
                  <a:lnTo>
                    <a:pt x="3" y="48"/>
                  </a:lnTo>
                  <a:lnTo>
                    <a:pt x="3" y="48"/>
                  </a:lnTo>
                  <a:lnTo>
                    <a:pt x="30" y="33"/>
                  </a:lnTo>
                  <a:lnTo>
                    <a:pt x="57" y="21"/>
                  </a:lnTo>
                  <a:lnTo>
                    <a:pt x="3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9" name="Freeform 241"/>
            <p:cNvSpPr>
              <a:spLocks noChangeArrowheads="1"/>
            </p:cNvSpPr>
            <p:nvPr/>
          </p:nvSpPr>
          <p:spPr bwMode="auto">
            <a:xfrm>
              <a:off x="7889875" y="1241425"/>
              <a:ext cx="68263" cy="34925"/>
            </a:xfrm>
            <a:custGeom>
              <a:avLst/>
              <a:gdLst>
                <a:gd name="T0" fmla="*/ 21 w 190"/>
                <a:gd name="T1" fmla="*/ 0 h 97"/>
                <a:gd name="T2" fmla="*/ 21 w 190"/>
                <a:gd name="T3" fmla="*/ 0 h 97"/>
                <a:gd name="T4" fmla="*/ 21 w 190"/>
                <a:gd name="T5" fmla="*/ 0 h 97"/>
                <a:gd name="T6" fmla="*/ 21 w 190"/>
                <a:gd name="T7" fmla="*/ 0 h 97"/>
                <a:gd name="T8" fmla="*/ 21 w 190"/>
                <a:gd name="T9" fmla="*/ 0 h 97"/>
                <a:gd name="T10" fmla="*/ 21 w 190"/>
                <a:gd name="T11" fmla="*/ 0 h 97"/>
                <a:gd name="T12" fmla="*/ 21 w 190"/>
                <a:gd name="T13" fmla="*/ 0 h 97"/>
                <a:gd name="T14" fmla="*/ 21 w 190"/>
                <a:gd name="T15" fmla="*/ 0 h 97"/>
                <a:gd name="T16" fmla="*/ 0 w 190"/>
                <a:gd name="T17" fmla="*/ 0 h 97"/>
                <a:gd name="T18" fmla="*/ 33 w 190"/>
                <a:gd name="T19" fmla="*/ 27 h 97"/>
                <a:gd name="T20" fmla="*/ 33 w 190"/>
                <a:gd name="T21" fmla="*/ 27 h 97"/>
                <a:gd name="T22" fmla="*/ 57 w 190"/>
                <a:gd name="T23" fmla="*/ 30 h 97"/>
                <a:gd name="T24" fmla="*/ 75 w 190"/>
                <a:gd name="T25" fmla="*/ 33 h 97"/>
                <a:gd name="T26" fmla="*/ 96 w 190"/>
                <a:gd name="T27" fmla="*/ 39 h 97"/>
                <a:gd name="T28" fmla="*/ 114 w 190"/>
                <a:gd name="T29" fmla="*/ 48 h 97"/>
                <a:gd name="T30" fmla="*/ 132 w 190"/>
                <a:gd name="T31" fmla="*/ 57 h 97"/>
                <a:gd name="T32" fmla="*/ 150 w 190"/>
                <a:gd name="T33" fmla="*/ 69 h 97"/>
                <a:gd name="T34" fmla="*/ 165 w 190"/>
                <a:gd name="T35" fmla="*/ 84 h 97"/>
                <a:gd name="T36" fmla="*/ 177 w 190"/>
                <a:gd name="T37" fmla="*/ 96 h 97"/>
                <a:gd name="T38" fmla="*/ 189 w 190"/>
                <a:gd name="T39" fmla="*/ 69 h 97"/>
                <a:gd name="T40" fmla="*/ 189 w 190"/>
                <a:gd name="T41" fmla="*/ 69 h 97"/>
                <a:gd name="T42" fmla="*/ 171 w 190"/>
                <a:gd name="T43" fmla="*/ 54 h 97"/>
                <a:gd name="T44" fmla="*/ 153 w 190"/>
                <a:gd name="T45" fmla="*/ 42 h 97"/>
                <a:gd name="T46" fmla="*/ 135 w 190"/>
                <a:gd name="T47" fmla="*/ 30 h 97"/>
                <a:gd name="T48" fmla="*/ 114 w 190"/>
                <a:gd name="T49" fmla="*/ 18 h 97"/>
                <a:gd name="T50" fmla="*/ 93 w 190"/>
                <a:gd name="T51" fmla="*/ 12 h 97"/>
                <a:gd name="T52" fmla="*/ 69 w 190"/>
                <a:gd name="T53" fmla="*/ 6 h 97"/>
                <a:gd name="T54" fmla="*/ 45 w 190"/>
                <a:gd name="T55" fmla="*/ 0 h 97"/>
                <a:gd name="T56" fmla="*/ 21 w 190"/>
                <a:gd name="T5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0" h="97">
                  <a:moveTo>
                    <a:pt x="21" y="0"/>
                  </a:moveTo>
                  <a:lnTo>
                    <a:pt x="21" y="0"/>
                  </a:lnTo>
                  <a:lnTo>
                    <a:pt x="21" y="0"/>
                  </a:lnTo>
                  <a:lnTo>
                    <a:pt x="21" y="0"/>
                  </a:lnTo>
                  <a:lnTo>
                    <a:pt x="21" y="0"/>
                  </a:lnTo>
                  <a:lnTo>
                    <a:pt x="21" y="0"/>
                  </a:lnTo>
                  <a:lnTo>
                    <a:pt x="21" y="0"/>
                  </a:lnTo>
                  <a:lnTo>
                    <a:pt x="21" y="0"/>
                  </a:lnTo>
                  <a:lnTo>
                    <a:pt x="0" y="0"/>
                  </a:lnTo>
                  <a:lnTo>
                    <a:pt x="33" y="27"/>
                  </a:lnTo>
                  <a:lnTo>
                    <a:pt x="33" y="27"/>
                  </a:lnTo>
                  <a:lnTo>
                    <a:pt x="57" y="30"/>
                  </a:lnTo>
                  <a:lnTo>
                    <a:pt x="75" y="33"/>
                  </a:lnTo>
                  <a:lnTo>
                    <a:pt x="96" y="39"/>
                  </a:lnTo>
                  <a:lnTo>
                    <a:pt x="114" y="48"/>
                  </a:lnTo>
                  <a:lnTo>
                    <a:pt x="132" y="57"/>
                  </a:lnTo>
                  <a:lnTo>
                    <a:pt x="150" y="69"/>
                  </a:lnTo>
                  <a:lnTo>
                    <a:pt x="165" y="84"/>
                  </a:lnTo>
                  <a:lnTo>
                    <a:pt x="177" y="96"/>
                  </a:lnTo>
                  <a:lnTo>
                    <a:pt x="189" y="69"/>
                  </a:lnTo>
                  <a:lnTo>
                    <a:pt x="189" y="69"/>
                  </a:lnTo>
                  <a:lnTo>
                    <a:pt x="171" y="54"/>
                  </a:lnTo>
                  <a:lnTo>
                    <a:pt x="153" y="42"/>
                  </a:lnTo>
                  <a:lnTo>
                    <a:pt x="135" y="30"/>
                  </a:lnTo>
                  <a:lnTo>
                    <a:pt x="114" y="18"/>
                  </a:lnTo>
                  <a:lnTo>
                    <a:pt x="93" y="12"/>
                  </a:lnTo>
                  <a:lnTo>
                    <a:pt x="69" y="6"/>
                  </a:lnTo>
                  <a:lnTo>
                    <a:pt x="45" y="0"/>
                  </a:lnTo>
                  <a:lnTo>
                    <a:pt x="21"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0" name="Freeform 242"/>
            <p:cNvSpPr>
              <a:spLocks noChangeArrowheads="1"/>
            </p:cNvSpPr>
            <p:nvPr/>
          </p:nvSpPr>
          <p:spPr bwMode="auto">
            <a:xfrm>
              <a:off x="7862888" y="1241425"/>
              <a:ext cx="120650" cy="98425"/>
            </a:xfrm>
            <a:custGeom>
              <a:avLst/>
              <a:gdLst>
                <a:gd name="T0" fmla="*/ 303 w 337"/>
                <a:gd name="T1" fmla="*/ 186 h 274"/>
                <a:gd name="T2" fmla="*/ 303 w 337"/>
                <a:gd name="T3" fmla="*/ 186 h 274"/>
                <a:gd name="T4" fmla="*/ 306 w 337"/>
                <a:gd name="T5" fmla="*/ 210 h 274"/>
                <a:gd name="T6" fmla="*/ 309 w 337"/>
                <a:gd name="T7" fmla="*/ 234 h 274"/>
                <a:gd name="T8" fmla="*/ 309 w 337"/>
                <a:gd name="T9" fmla="*/ 234 h 274"/>
                <a:gd name="T10" fmla="*/ 309 w 337"/>
                <a:gd name="T11" fmla="*/ 234 h 274"/>
                <a:gd name="T12" fmla="*/ 306 w 337"/>
                <a:gd name="T13" fmla="*/ 255 h 274"/>
                <a:gd name="T14" fmla="*/ 333 w 337"/>
                <a:gd name="T15" fmla="*/ 273 h 274"/>
                <a:gd name="T16" fmla="*/ 333 w 337"/>
                <a:gd name="T17" fmla="*/ 273 h 274"/>
                <a:gd name="T18" fmla="*/ 336 w 337"/>
                <a:gd name="T19" fmla="*/ 234 h 274"/>
                <a:gd name="T20" fmla="*/ 336 w 337"/>
                <a:gd name="T21" fmla="*/ 234 h 274"/>
                <a:gd name="T22" fmla="*/ 336 w 337"/>
                <a:gd name="T23" fmla="*/ 234 h 274"/>
                <a:gd name="T24" fmla="*/ 336 w 337"/>
                <a:gd name="T25" fmla="*/ 234 h 274"/>
                <a:gd name="T26" fmla="*/ 336 w 337"/>
                <a:gd name="T27" fmla="*/ 234 h 274"/>
                <a:gd name="T28" fmla="*/ 333 w 337"/>
                <a:gd name="T29" fmla="*/ 195 h 274"/>
                <a:gd name="T30" fmla="*/ 324 w 337"/>
                <a:gd name="T31" fmla="*/ 189 h 274"/>
                <a:gd name="T32" fmla="*/ 303 w 337"/>
                <a:gd name="T33" fmla="*/ 186 h 274"/>
                <a:gd name="T34" fmla="*/ 297 w 337"/>
                <a:gd name="T35" fmla="*/ 168 h 274"/>
                <a:gd name="T36" fmla="*/ 297 w 337"/>
                <a:gd name="T37" fmla="*/ 168 h 274"/>
                <a:gd name="T38" fmla="*/ 300 w 337"/>
                <a:gd name="T39" fmla="*/ 180 h 274"/>
                <a:gd name="T40" fmla="*/ 318 w 337"/>
                <a:gd name="T41" fmla="*/ 183 h 274"/>
                <a:gd name="T42" fmla="*/ 297 w 337"/>
                <a:gd name="T43" fmla="*/ 168 h 274"/>
                <a:gd name="T44" fmla="*/ 27 w 337"/>
                <a:gd name="T45" fmla="*/ 12 h 274"/>
                <a:gd name="T46" fmla="*/ 27 w 337"/>
                <a:gd name="T47" fmla="*/ 12 h 274"/>
                <a:gd name="T48" fmla="*/ 0 w 337"/>
                <a:gd name="T49" fmla="*/ 21 h 274"/>
                <a:gd name="T50" fmla="*/ 27 w 337"/>
                <a:gd name="T51" fmla="*/ 42 h 274"/>
                <a:gd name="T52" fmla="*/ 27 w 337"/>
                <a:gd name="T53" fmla="*/ 42 h 274"/>
                <a:gd name="T54" fmla="*/ 51 w 337"/>
                <a:gd name="T55" fmla="*/ 33 h 274"/>
                <a:gd name="T56" fmla="*/ 27 w 337"/>
                <a:gd name="T57" fmla="*/ 12 h 274"/>
                <a:gd name="T58" fmla="*/ 78 w 337"/>
                <a:gd name="T59" fmla="*/ 0 h 274"/>
                <a:gd name="T60" fmla="*/ 78 w 337"/>
                <a:gd name="T61" fmla="*/ 0 h 274"/>
                <a:gd name="T62" fmla="*/ 54 w 337"/>
                <a:gd name="T63" fmla="*/ 6 h 274"/>
                <a:gd name="T64" fmla="*/ 30 w 337"/>
                <a:gd name="T65" fmla="*/ 12 h 274"/>
                <a:gd name="T66" fmla="*/ 57 w 337"/>
                <a:gd name="T67" fmla="*/ 33 h 274"/>
                <a:gd name="T68" fmla="*/ 57 w 337"/>
                <a:gd name="T69" fmla="*/ 33 h 274"/>
                <a:gd name="T70" fmla="*/ 78 w 337"/>
                <a:gd name="T71" fmla="*/ 27 h 274"/>
                <a:gd name="T72" fmla="*/ 99 w 337"/>
                <a:gd name="T73" fmla="*/ 27 h 274"/>
                <a:gd name="T74" fmla="*/ 99 w 337"/>
                <a:gd name="T75" fmla="*/ 27 h 274"/>
                <a:gd name="T76" fmla="*/ 99 w 337"/>
                <a:gd name="T77" fmla="*/ 27 h 274"/>
                <a:gd name="T78" fmla="*/ 99 w 337"/>
                <a:gd name="T79" fmla="*/ 27 h 274"/>
                <a:gd name="T80" fmla="*/ 99 w 337"/>
                <a:gd name="T81" fmla="*/ 27 h 274"/>
                <a:gd name="T82" fmla="*/ 111 w 337"/>
                <a:gd name="T83" fmla="*/ 27 h 274"/>
                <a:gd name="T84" fmla="*/ 78 w 337"/>
                <a:gd name="T85"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7" h="274">
                  <a:moveTo>
                    <a:pt x="303" y="186"/>
                  </a:moveTo>
                  <a:lnTo>
                    <a:pt x="303" y="186"/>
                  </a:lnTo>
                  <a:lnTo>
                    <a:pt x="306" y="210"/>
                  </a:lnTo>
                  <a:lnTo>
                    <a:pt x="309" y="234"/>
                  </a:lnTo>
                  <a:lnTo>
                    <a:pt x="309" y="234"/>
                  </a:lnTo>
                  <a:lnTo>
                    <a:pt x="309" y="234"/>
                  </a:lnTo>
                  <a:lnTo>
                    <a:pt x="306" y="255"/>
                  </a:lnTo>
                  <a:lnTo>
                    <a:pt x="333" y="273"/>
                  </a:lnTo>
                  <a:lnTo>
                    <a:pt x="333" y="273"/>
                  </a:lnTo>
                  <a:lnTo>
                    <a:pt x="336" y="234"/>
                  </a:lnTo>
                  <a:lnTo>
                    <a:pt x="336" y="234"/>
                  </a:lnTo>
                  <a:lnTo>
                    <a:pt x="336" y="234"/>
                  </a:lnTo>
                  <a:lnTo>
                    <a:pt x="336" y="234"/>
                  </a:lnTo>
                  <a:lnTo>
                    <a:pt x="336" y="234"/>
                  </a:lnTo>
                  <a:lnTo>
                    <a:pt x="333" y="195"/>
                  </a:lnTo>
                  <a:lnTo>
                    <a:pt x="324" y="189"/>
                  </a:lnTo>
                  <a:lnTo>
                    <a:pt x="303" y="186"/>
                  </a:lnTo>
                  <a:close/>
                  <a:moveTo>
                    <a:pt x="297" y="168"/>
                  </a:moveTo>
                  <a:lnTo>
                    <a:pt x="297" y="168"/>
                  </a:lnTo>
                  <a:lnTo>
                    <a:pt x="300" y="180"/>
                  </a:lnTo>
                  <a:lnTo>
                    <a:pt x="318" y="183"/>
                  </a:lnTo>
                  <a:lnTo>
                    <a:pt x="297" y="168"/>
                  </a:lnTo>
                  <a:close/>
                  <a:moveTo>
                    <a:pt x="27" y="12"/>
                  </a:moveTo>
                  <a:lnTo>
                    <a:pt x="27" y="12"/>
                  </a:lnTo>
                  <a:lnTo>
                    <a:pt x="0" y="21"/>
                  </a:lnTo>
                  <a:lnTo>
                    <a:pt x="27" y="42"/>
                  </a:lnTo>
                  <a:lnTo>
                    <a:pt x="27" y="42"/>
                  </a:lnTo>
                  <a:lnTo>
                    <a:pt x="51" y="33"/>
                  </a:lnTo>
                  <a:lnTo>
                    <a:pt x="27" y="12"/>
                  </a:lnTo>
                  <a:close/>
                  <a:moveTo>
                    <a:pt x="78" y="0"/>
                  </a:moveTo>
                  <a:lnTo>
                    <a:pt x="78" y="0"/>
                  </a:lnTo>
                  <a:lnTo>
                    <a:pt x="54" y="6"/>
                  </a:lnTo>
                  <a:lnTo>
                    <a:pt x="30" y="12"/>
                  </a:lnTo>
                  <a:lnTo>
                    <a:pt x="57" y="33"/>
                  </a:lnTo>
                  <a:lnTo>
                    <a:pt x="57" y="33"/>
                  </a:lnTo>
                  <a:lnTo>
                    <a:pt x="78" y="27"/>
                  </a:lnTo>
                  <a:lnTo>
                    <a:pt x="99" y="27"/>
                  </a:lnTo>
                  <a:lnTo>
                    <a:pt x="99" y="27"/>
                  </a:lnTo>
                  <a:lnTo>
                    <a:pt x="99" y="27"/>
                  </a:lnTo>
                  <a:lnTo>
                    <a:pt x="99" y="27"/>
                  </a:lnTo>
                  <a:lnTo>
                    <a:pt x="99" y="27"/>
                  </a:lnTo>
                  <a:lnTo>
                    <a:pt x="111" y="27"/>
                  </a:lnTo>
                  <a:lnTo>
                    <a:pt x="78"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1" name="Freeform 243"/>
            <p:cNvSpPr>
              <a:spLocks noChangeArrowheads="1"/>
            </p:cNvSpPr>
            <p:nvPr/>
          </p:nvSpPr>
          <p:spPr bwMode="auto">
            <a:xfrm>
              <a:off x="7970838" y="1309688"/>
              <a:ext cx="12700" cy="31749"/>
            </a:xfrm>
            <a:custGeom>
              <a:avLst/>
              <a:gdLst>
                <a:gd name="T0" fmla="*/ 0 w 34"/>
                <a:gd name="T1" fmla="*/ 0 h 88"/>
                <a:gd name="T2" fmla="*/ 0 w 34"/>
                <a:gd name="T3" fmla="*/ 0 h 88"/>
                <a:gd name="T4" fmla="*/ 3 w 34"/>
                <a:gd name="T5" fmla="*/ 24 h 88"/>
                <a:gd name="T6" fmla="*/ 6 w 34"/>
                <a:gd name="T7" fmla="*/ 48 h 88"/>
                <a:gd name="T8" fmla="*/ 6 w 34"/>
                <a:gd name="T9" fmla="*/ 48 h 88"/>
                <a:gd name="T10" fmla="*/ 6 w 34"/>
                <a:gd name="T11" fmla="*/ 48 h 88"/>
                <a:gd name="T12" fmla="*/ 3 w 34"/>
                <a:gd name="T13" fmla="*/ 69 h 88"/>
                <a:gd name="T14" fmla="*/ 30 w 34"/>
                <a:gd name="T15" fmla="*/ 87 h 88"/>
                <a:gd name="T16" fmla="*/ 30 w 34"/>
                <a:gd name="T17" fmla="*/ 87 h 88"/>
                <a:gd name="T18" fmla="*/ 33 w 34"/>
                <a:gd name="T19" fmla="*/ 48 h 88"/>
                <a:gd name="T20" fmla="*/ 33 w 34"/>
                <a:gd name="T21" fmla="*/ 48 h 88"/>
                <a:gd name="T22" fmla="*/ 33 w 34"/>
                <a:gd name="T23" fmla="*/ 48 h 88"/>
                <a:gd name="T24" fmla="*/ 33 w 34"/>
                <a:gd name="T25" fmla="*/ 48 h 88"/>
                <a:gd name="T26" fmla="*/ 33 w 34"/>
                <a:gd name="T27" fmla="*/ 48 h 88"/>
                <a:gd name="T28" fmla="*/ 30 w 34"/>
                <a:gd name="T29" fmla="*/ 9 h 88"/>
                <a:gd name="T30" fmla="*/ 21 w 34"/>
                <a:gd name="T31" fmla="*/ 3 h 88"/>
                <a:gd name="T32" fmla="*/ 0 w 34"/>
                <a:gd name="T3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88">
                  <a:moveTo>
                    <a:pt x="0" y="0"/>
                  </a:moveTo>
                  <a:lnTo>
                    <a:pt x="0" y="0"/>
                  </a:lnTo>
                  <a:lnTo>
                    <a:pt x="3" y="24"/>
                  </a:lnTo>
                  <a:lnTo>
                    <a:pt x="6" y="48"/>
                  </a:lnTo>
                  <a:lnTo>
                    <a:pt x="6" y="48"/>
                  </a:lnTo>
                  <a:lnTo>
                    <a:pt x="6" y="48"/>
                  </a:lnTo>
                  <a:lnTo>
                    <a:pt x="3" y="69"/>
                  </a:lnTo>
                  <a:lnTo>
                    <a:pt x="30" y="87"/>
                  </a:lnTo>
                  <a:lnTo>
                    <a:pt x="30" y="87"/>
                  </a:lnTo>
                  <a:lnTo>
                    <a:pt x="33" y="48"/>
                  </a:lnTo>
                  <a:lnTo>
                    <a:pt x="33" y="48"/>
                  </a:lnTo>
                  <a:lnTo>
                    <a:pt x="33" y="48"/>
                  </a:lnTo>
                  <a:lnTo>
                    <a:pt x="33" y="48"/>
                  </a:lnTo>
                  <a:lnTo>
                    <a:pt x="33" y="48"/>
                  </a:lnTo>
                  <a:lnTo>
                    <a:pt x="30" y="9"/>
                  </a:lnTo>
                  <a:lnTo>
                    <a:pt x="21"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2" name="Freeform 244"/>
            <p:cNvSpPr>
              <a:spLocks noChangeArrowheads="1"/>
            </p:cNvSpPr>
            <p:nvPr/>
          </p:nvSpPr>
          <p:spPr bwMode="auto">
            <a:xfrm>
              <a:off x="7969250" y="1301750"/>
              <a:ext cx="7938" cy="6350"/>
            </a:xfrm>
            <a:custGeom>
              <a:avLst/>
              <a:gdLst>
                <a:gd name="T0" fmla="*/ 0 w 22"/>
                <a:gd name="T1" fmla="*/ 0 h 16"/>
                <a:gd name="T2" fmla="*/ 0 w 22"/>
                <a:gd name="T3" fmla="*/ 0 h 16"/>
                <a:gd name="T4" fmla="*/ 3 w 22"/>
                <a:gd name="T5" fmla="*/ 12 h 16"/>
                <a:gd name="T6" fmla="*/ 21 w 22"/>
                <a:gd name="T7" fmla="*/ 15 h 16"/>
                <a:gd name="T8" fmla="*/ 0 w 22"/>
                <a:gd name="T9" fmla="*/ 0 h 16"/>
              </a:gdLst>
              <a:ahLst/>
              <a:cxnLst>
                <a:cxn ang="0">
                  <a:pos x="T0" y="T1"/>
                </a:cxn>
                <a:cxn ang="0">
                  <a:pos x="T2" y="T3"/>
                </a:cxn>
                <a:cxn ang="0">
                  <a:pos x="T4" y="T5"/>
                </a:cxn>
                <a:cxn ang="0">
                  <a:pos x="T6" y="T7"/>
                </a:cxn>
                <a:cxn ang="0">
                  <a:pos x="T8" y="T9"/>
                </a:cxn>
              </a:cxnLst>
              <a:rect l="0" t="0" r="r" b="b"/>
              <a:pathLst>
                <a:path w="22" h="16">
                  <a:moveTo>
                    <a:pt x="0" y="0"/>
                  </a:moveTo>
                  <a:lnTo>
                    <a:pt x="0" y="0"/>
                  </a:lnTo>
                  <a:lnTo>
                    <a:pt x="3" y="12"/>
                  </a:lnTo>
                  <a:lnTo>
                    <a:pt x="21" y="15"/>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3" name="Freeform 245"/>
            <p:cNvSpPr>
              <a:spLocks noChangeArrowheads="1"/>
            </p:cNvSpPr>
            <p:nvPr/>
          </p:nvSpPr>
          <p:spPr bwMode="auto">
            <a:xfrm>
              <a:off x="7862888" y="1246188"/>
              <a:ext cx="19050" cy="11111"/>
            </a:xfrm>
            <a:custGeom>
              <a:avLst/>
              <a:gdLst>
                <a:gd name="T0" fmla="*/ 27 w 52"/>
                <a:gd name="T1" fmla="*/ 0 h 31"/>
                <a:gd name="T2" fmla="*/ 27 w 52"/>
                <a:gd name="T3" fmla="*/ 0 h 31"/>
                <a:gd name="T4" fmla="*/ 0 w 52"/>
                <a:gd name="T5" fmla="*/ 9 h 31"/>
                <a:gd name="T6" fmla="*/ 27 w 52"/>
                <a:gd name="T7" fmla="*/ 30 h 31"/>
                <a:gd name="T8" fmla="*/ 27 w 52"/>
                <a:gd name="T9" fmla="*/ 30 h 31"/>
                <a:gd name="T10" fmla="*/ 51 w 52"/>
                <a:gd name="T11" fmla="*/ 21 h 31"/>
                <a:gd name="T12" fmla="*/ 27 w 52"/>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2" h="31">
                  <a:moveTo>
                    <a:pt x="27" y="0"/>
                  </a:moveTo>
                  <a:lnTo>
                    <a:pt x="27" y="0"/>
                  </a:lnTo>
                  <a:lnTo>
                    <a:pt x="0" y="9"/>
                  </a:lnTo>
                  <a:lnTo>
                    <a:pt x="27" y="30"/>
                  </a:lnTo>
                  <a:lnTo>
                    <a:pt x="27" y="30"/>
                  </a:lnTo>
                  <a:lnTo>
                    <a:pt x="51" y="21"/>
                  </a:lnTo>
                  <a:lnTo>
                    <a:pt x="2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4" name="Freeform 246"/>
            <p:cNvSpPr>
              <a:spLocks noChangeArrowheads="1"/>
            </p:cNvSpPr>
            <p:nvPr/>
          </p:nvSpPr>
          <p:spPr bwMode="auto">
            <a:xfrm>
              <a:off x="7872412" y="1241425"/>
              <a:ext cx="30162" cy="12700"/>
            </a:xfrm>
            <a:custGeom>
              <a:avLst/>
              <a:gdLst>
                <a:gd name="T0" fmla="*/ 48 w 82"/>
                <a:gd name="T1" fmla="*/ 0 h 34"/>
                <a:gd name="T2" fmla="*/ 48 w 82"/>
                <a:gd name="T3" fmla="*/ 0 h 34"/>
                <a:gd name="T4" fmla="*/ 24 w 82"/>
                <a:gd name="T5" fmla="*/ 6 h 34"/>
                <a:gd name="T6" fmla="*/ 0 w 82"/>
                <a:gd name="T7" fmla="*/ 12 h 34"/>
                <a:gd name="T8" fmla="*/ 27 w 82"/>
                <a:gd name="T9" fmla="*/ 33 h 34"/>
                <a:gd name="T10" fmla="*/ 27 w 82"/>
                <a:gd name="T11" fmla="*/ 33 h 34"/>
                <a:gd name="T12" fmla="*/ 48 w 82"/>
                <a:gd name="T13" fmla="*/ 27 h 34"/>
                <a:gd name="T14" fmla="*/ 69 w 82"/>
                <a:gd name="T15" fmla="*/ 27 h 34"/>
                <a:gd name="T16" fmla="*/ 69 w 82"/>
                <a:gd name="T17" fmla="*/ 27 h 34"/>
                <a:gd name="T18" fmla="*/ 69 w 82"/>
                <a:gd name="T19" fmla="*/ 27 h 34"/>
                <a:gd name="T20" fmla="*/ 69 w 82"/>
                <a:gd name="T21" fmla="*/ 27 h 34"/>
                <a:gd name="T22" fmla="*/ 69 w 82"/>
                <a:gd name="T23" fmla="*/ 27 h 34"/>
                <a:gd name="T24" fmla="*/ 81 w 82"/>
                <a:gd name="T25" fmla="*/ 27 h 34"/>
                <a:gd name="T26" fmla="*/ 48 w 82"/>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34">
                  <a:moveTo>
                    <a:pt x="48" y="0"/>
                  </a:moveTo>
                  <a:lnTo>
                    <a:pt x="48" y="0"/>
                  </a:lnTo>
                  <a:lnTo>
                    <a:pt x="24" y="6"/>
                  </a:lnTo>
                  <a:lnTo>
                    <a:pt x="0" y="12"/>
                  </a:lnTo>
                  <a:lnTo>
                    <a:pt x="27" y="33"/>
                  </a:lnTo>
                  <a:lnTo>
                    <a:pt x="27" y="33"/>
                  </a:lnTo>
                  <a:lnTo>
                    <a:pt x="48" y="27"/>
                  </a:lnTo>
                  <a:lnTo>
                    <a:pt x="69" y="27"/>
                  </a:lnTo>
                  <a:lnTo>
                    <a:pt x="69" y="27"/>
                  </a:lnTo>
                  <a:lnTo>
                    <a:pt x="69" y="27"/>
                  </a:lnTo>
                  <a:lnTo>
                    <a:pt x="69" y="27"/>
                  </a:lnTo>
                  <a:lnTo>
                    <a:pt x="69" y="27"/>
                  </a:lnTo>
                  <a:lnTo>
                    <a:pt x="81" y="27"/>
                  </a:lnTo>
                  <a:lnTo>
                    <a:pt x="4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5" name="Freeform 247"/>
            <p:cNvSpPr>
              <a:spLocks noChangeArrowheads="1"/>
            </p:cNvSpPr>
            <p:nvPr/>
          </p:nvSpPr>
          <p:spPr bwMode="auto">
            <a:xfrm>
              <a:off x="7872413" y="1246188"/>
              <a:ext cx="33337" cy="165100"/>
            </a:xfrm>
            <a:custGeom>
              <a:avLst/>
              <a:gdLst>
                <a:gd name="T0" fmla="*/ 90 w 91"/>
                <a:gd name="T1" fmla="*/ 428 h 459"/>
                <a:gd name="T2" fmla="*/ 90 w 91"/>
                <a:gd name="T3" fmla="*/ 428 h 459"/>
                <a:gd name="T4" fmla="*/ 84 w 91"/>
                <a:gd name="T5" fmla="*/ 431 h 459"/>
                <a:gd name="T6" fmla="*/ 72 w 91"/>
                <a:gd name="T7" fmla="*/ 458 h 459"/>
                <a:gd name="T8" fmla="*/ 72 w 91"/>
                <a:gd name="T9" fmla="*/ 458 h 459"/>
                <a:gd name="T10" fmla="*/ 72 w 91"/>
                <a:gd name="T11" fmla="*/ 458 h 459"/>
                <a:gd name="T12" fmla="*/ 75 w 91"/>
                <a:gd name="T13" fmla="*/ 458 h 459"/>
                <a:gd name="T14" fmla="*/ 75 w 91"/>
                <a:gd name="T15" fmla="*/ 458 h 459"/>
                <a:gd name="T16" fmla="*/ 78 w 91"/>
                <a:gd name="T17" fmla="*/ 458 h 459"/>
                <a:gd name="T18" fmla="*/ 90 w 91"/>
                <a:gd name="T19" fmla="*/ 428 h 459"/>
                <a:gd name="T20" fmla="*/ 3 w 91"/>
                <a:gd name="T21" fmla="*/ 0 h 459"/>
                <a:gd name="T22" fmla="*/ 3 w 91"/>
                <a:gd name="T23" fmla="*/ 0 h 459"/>
                <a:gd name="T24" fmla="*/ 0 w 91"/>
                <a:gd name="T25" fmla="*/ 0 h 459"/>
                <a:gd name="T26" fmla="*/ 24 w 91"/>
                <a:gd name="T27" fmla="*/ 21 h 459"/>
                <a:gd name="T28" fmla="*/ 24 w 91"/>
                <a:gd name="T29" fmla="*/ 21 h 459"/>
                <a:gd name="T30" fmla="*/ 30 w 91"/>
                <a:gd name="T31" fmla="*/ 21 h 459"/>
                <a:gd name="T32" fmla="*/ 3 w 91"/>
                <a:gd name="T3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459">
                  <a:moveTo>
                    <a:pt x="90" y="428"/>
                  </a:moveTo>
                  <a:lnTo>
                    <a:pt x="90" y="428"/>
                  </a:lnTo>
                  <a:lnTo>
                    <a:pt x="84" y="431"/>
                  </a:lnTo>
                  <a:lnTo>
                    <a:pt x="72" y="458"/>
                  </a:lnTo>
                  <a:lnTo>
                    <a:pt x="72" y="458"/>
                  </a:lnTo>
                  <a:lnTo>
                    <a:pt x="72" y="458"/>
                  </a:lnTo>
                  <a:lnTo>
                    <a:pt x="75" y="458"/>
                  </a:lnTo>
                  <a:lnTo>
                    <a:pt x="75" y="458"/>
                  </a:lnTo>
                  <a:lnTo>
                    <a:pt x="78" y="458"/>
                  </a:lnTo>
                  <a:lnTo>
                    <a:pt x="90" y="428"/>
                  </a:lnTo>
                  <a:close/>
                  <a:moveTo>
                    <a:pt x="3" y="0"/>
                  </a:moveTo>
                  <a:lnTo>
                    <a:pt x="3" y="0"/>
                  </a:lnTo>
                  <a:lnTo>
                    <a:pt x="0" y="0"/>
                  </a:lnTo>
                  <a:lnTo>
                    <a:pt x="24" y="21"/>
                  </a:lnTo>
                  <a:lnTo>
                    <a:pt x="24" y="21"/>
                  </a:lnTo>
                  <a:lnTo>
                    <a:pt x="30" y="21"/>
                  </a:lnTo>
                  <a:lnTo>
                    <a:pt x="3"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6" name="Freeform 248"/>
            <p:cNvSpPr>
              <a:spLocks noChangeArrowheads="1"/>
            </p:cNvSpPr>
            <p:nvPr/>
          </p:nvSpPr>
          <p:spPr bwMode="auto">
            <a:xfrm>
              <a:off x="7897812" y="1400174"/>
              <a:ext cx="6350" cy="11113"/>
            </a:xfrm>
            <a:custGeom>
              <a:avLst/>
              <a:gdLst>
                <a:gd name="T0" fmla="*/ 18 w 19"/>
                <a:gd name="T1" fmla="*/ 0 h 31"/>
                <a:gd name="T2" fmla="*/ 18 w 19"/>
                <a:gd name="T3" fmla="*/ 0 h 31"/>
                <a:gd name="T4" fmla="*/ 12 w 19"/>
                <a:gd name="T5" fmla="*/ 3 h 31"/>
                <a:gd name="T6" fmla="*/ 0 w 19"/>
                <a:gd name="T7" fmla="*/ 30 h 31"/>
                <a:gd name="T8" fmla="*/ 0 w 19"/>
                <a:gd name="T9" fmla="*/ 30 h 31"/>
                <a:gd name="T10" fmla="*/ 0 w 19"/>
                <a:gd name="T11" fmla="*/ 30 h 31"/>
                <a:gd name="T12" fmla="*/ 3 w 19"/>
                <a:gd name="T13" fmla="*/ 30 h 31"/>
                <a:gd name="T14" fmla="*/ 3 w 19"/>
                <a:gd name="T15" fmla="*/ 30 h 31"/>
                <a:gd name="T16" fmla="*/ 6 w 19"/>
                <a:gd name="T17" fmla="*/ 30 h 31"/>
                <a:gd name="T18" fmla="*/ 18 w 19"/>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1">
                  <a:moveTo>
                    <a:pt x="18" y="0"/>
                  </a:moveTo>
                  <a:lnTo>
                    <a:pt x="18" y="0"/>
                  </a:lnTo>
                  <a:lnTo>
                    <a:pt x="12" y="3"/>
                  </a:lnTo>
                  <a:lnTo>
                    <a:pt x="0" y="30"/>
                  </a:lnTo>
                  <a:lnTo>
                    <a:pt x="0" y="30"/>
                  </a:lnTo>
                  <a:lnTo>
                    <a:pt x="0" y="30"/>
                  </a:lnTo>
                  <a:lnTo>
                    <a:pt x="3" y="30"/>
                  </a:lnTo>
                  <a:lnTo>
                    <a:pt x="3" y="30"/>
                  </a:lnTo>
                  <a:lnTo>
                    <a:pt x="6" y="30"/>
                  </a:lnTo>
                  <a:lnTo>
                    <a:pt x="1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7" name="Freeform 249"/>
            <p:cNvSpPr>
              <a:spLocks noChangeArrowheads="1"/>
            </p:cNvSpPr>
            <p:nvPr/>
          </p:nvSpPr>
          <p:spPr bwMode="auto">
            <a:xfrm>
              <a:off x="7872413" y="1246188"/>
              <a:ext cx="11111" cy="7937"/>
            </a:xfrm>
            <a:custGeom>
              <a:avLst/>
              <a:gdLst>
                <a:gd name="T0" fmla="*/ 3 w 31"/>
                <a:gd name="T1" fmla="*/ 0 h 22"/>
                <a:gd name="T2" fmla="*/ 3 w 31"/>
                <a:gd name="T3" fmla="*/ 0 h 22"/>
                <a:gd name="T4" fmla="*/ 0 w 31"/>
                <a:gd name="T5" fmla="*/ 0 h 22"/>
                <a:gd name="T6" fmla="*/ 24 w 31"/>
                <a:gd name="T7" fmla="*/ 21 h 22"/>
                <a:gd name="T8" fmla="*/ 24 w 31"/>
                <a:gd name="T9" fmla="*/ 21 h 22"/>
                <a:gd name="T10" fmla="*/ 30 w 31"/>
                <a:gd name="T11" fmla="*/ 21 h 22"/>
                <a:gd name="T12" fmla="*/ 3 w 31"/>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1" h="22">
                  <a:moveTo>
                    <a:pt x="3" y="0"/>
                  </a:moveTo>
                  <a:lnTo>
                    <a:pt x="3" y="0"/>
                  </a:lnTo>
                  <a:lnTo>
                    <a:pt x="0" y="0"/>
                  </a:lnTo>
                  <a:lnTo>
                    <a:pt x="24" y="21"/>
                  </a:lnTo>
                  <a:lnTo>
                    <a:pt x="24" y="21"/>
                  </a:lnTo>
                  <a:lnTo>
                    <a:pt x="30" y="21"/>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8" name="Freeform 250"/>
            <p:cNvSpPr>
              <a:spLocks noChangeArrowheads="1"/>
            </p:cNvSpPr>
            <p:nvPr/>
          </p:nvSpPr>
          <p:spPr bwMode="auto">
            <a:xfrm>
              <a:off x="7954962" y="1266825"/>
              <a:ext cx="26987" cy="84138"/>
            </a:xfrm>
            <a:custGeom>
              <a:avLst/>
              <a:gdLst>
                <a:gd name="T0" fmla="*/ 51 w 73"/>
                <a:gd name="T1" fmla="*/ 201 h 235"/>
                <a:gd name="T2" fmla="*/ 51 w 73"/>
                <a:gd name="T3" fmla="*/ 201 h 235"/>
                <a:gd name="T4" fmla="*/ 48 w 73"/>
                <a:gd name="T5" fmla="*/ 207 h 235"/>
                <a:gd name="T6" fmla="*/ 69 w 73"/>
                <a:gd name="T7" fmla="*/ 234 h 235"/>
                <a:gd name="T8" fmla="*/ 69 w 73"/>
                <a:gd name="T9" fmla="*/ 234 h 235"/>
                <a:gd name="T10" fmla="*/ 72 w 73"/>
                <a:gd name="T11" fmla="*/ 228 h 235"/>
                <a:gd name="T12" fmla="*/ 51 w 73"/>
                <a:gd name="T13" fmla="*/ 201 h 235"/>
                <a:gd name="T14" fmla="*/ 12 w 73"/>
                <a:gd name="T15" fmla="*/ 0 h 235"/>
                <a:gd name="T16" fmla="*/ 0 w 73"/>
                <a:gd name="T17" fmla="*/ 27 h 235"/>
                <a:gd name="T18" fmla="*/ 0 w 73"/>
                <a:gd name="T19" fmla="*/ 27 h 235"/>
                <a:gd name="T20" fmla="*/ 3 w 73"/>
                <a:gd name="T21" fmla="*/ 33 h 235"/>
                <a:gd name="T22" fmla="*/ 15 w 73"/>
                <a:gd name="T23" fmla="*/ 3 h 235"/>
                <a:gd name="T24" fmla="*/ 15 w 73"/>
                <a:gd name="T25" fmla="*/ 3 h 235"/>
                <a:gd name="T26" fmla="*/ 12 w 73"/>
                <a:gd name="T27"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235">
                  <a:moveTo>
                    <a:pt x="51" y="201"/>
                  </a:moveTo>
                  <a:lnTo>
                    <a:pt x="51" y="201"/>
                  </a:lnTo>
                  <a:lnTo>
                    <a:pt x="48" y="207"/>
                  </a:lnTo>
                  <a:lnTo>
                    <a:pt x="69" y="234"/>
                  </a:lnTo>
                  <a:lnTo>
                    <a:pt x="69" y="234"/>
                  </a:lnTo>
                  <a:lnTo>
                    <a:pt x="72" y="228"/>
                  </a:lnTo>
                  <a:lnTo>
                    <a:pt x="51" y="201"/>
                  </a:lnTo>
                  <a:close/>
                  <a:moveTo>
                    <a:pt x="12" y="0"/>
                  </a:moveTo>
                  <a:lnTo>
                    <a:pt x="0" y="27"/>
                  </a:lnTo>
                  <a:lnTo>
                    <a:pt x="0" y="27"/>
                  </a:lnTo>
                  <a:lnTo>
                    <a:pt x="3" y="33"/>
                  </a:lnTo>
                  <a:lnTo>
                    <a:pt x="15" y="3"/>
                  </a:lnTo>
                  <a:lnTo>
                    <a:pt x="15" y="3"/>
                  </a:lnTo>
                  <a:lnTo>
                    <a:pt x="12"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9" name="Freeform 251"/>
            <p:cNvSpPr>
              <a:spLocks noChangeArrowheads="1"/>
            </p:cNvSpPr>
            <p:nvPr/>
          </p:nvSpPr>
          <p:spPr bwMode="auto">
            <a:xfrm>
              <a:off x="7970837" y="1339850"/>
              <a:ext cx="9525" cy="12700"/>
            </a:xfrm>
            <a:custGeom>
              <a:avLst/>
              <a:gdLst>
                <a:gd name="T0" fmla="*/ 3 w 25"/>
                <a:gd name="T1" fmla="*/ 0 h 34"/>
                <a:gd name="T2" fmla="*/ 3 w 25"/>
                <a:gd name="T3" fmla="*/ 0 h 34"/>
                <a:gd name="T4" fmla="*/ 0 w 25"/>
                <a:gd name="T5" fmla="*/ 6 h 34"/>
                <a:gd name="T6" fmla="*/ 21 w 25"/>
                <a:gd name="T7" fmla="*/ 33 h 34"/>
                <a:gd name="T8" fmla="*/ 21 w 25"/>
                <a:gd name="T9" fmla="*/ 33 h 34"/>
                <a:gd name="T10" fmla="*/ 24 w 25"/>
                <a:gd name="T11" fmla="*/ 27 h 34"/>
                <a:gd name="T12" fmla="*/ 3 w 25"/>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25" h="34">
                  <a:moveTo>
                    <a:pt x="3" y="0"/>
                  </a:moveTo>
                  <a:lnTo>
                    <a:pt x="3" y="0"/>
                  </a:lnTo>
                  <a:lnTo>
                    <a:pt x="0" y="6"/>
                  </a:lnTo>
                  <a:lnTo>
                    <a:pt x="21" y="33"/>
                  </a:lnTo>
                  <a:lnTo>
                    <a:pt x="21" y="33"/>
                  </a:lnTo>
                  <a:lnTo>
                    <a:pt x="24" y="27"/>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0" name="Freeform 252"/>
            <p:cNvSpPr>
              <a:spLocks noChangeArrowheads="1"/>
            </p:cNvSpPr>
            <p:nvPr/>
          </p:nvSpPr>
          <p:spPr bwMode="auto">
            <a:xfrm>
              <a:off x="7954962" y="1266825"/>
              <a:ext cx="6350" cy="12700"/>
            </a:xfrm>
            <a:custGeom>
              <a:avLst/>
              <a:gdLst>
                <a:gd name="T0" fmla="*/ 12 w 16"/>
                <a:gd name="T1" fmla="*/ 0 h 34"/>
                <a:gd name="T2" fmla="*/ 0 w 16"/>
                <a:gd name="T3" fmla="*/ 27 h 34"/>
                <a:gd name="T4" fmla="*/ 0 w 16"/>
                <a:gd name="T5" fmla="*/ 27 h 34"/>
                <a:gd name="T6" fmla="*/ 3 w 16"/>
                <a:gd name="T7" fmla="*/ 33 h 34"/>
                <a:gd name="T8" fmla="*/ 15 w 16"/>
                <a:gd name="T9" fmla="*/ 3 h 34"/>
                <a:gd name="T10" fmla="*/ 15 w 16"/>
                <a:gd name="T11" fmla="*/ 3 h 34"/>
                <a:gd name="T12" fmla="*/ 12 w 16"/>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6" h="34">
                  <a:moveTo>
                    <a:pt x="12" y="0"/>
                  </a:moveTo>
                  <a:lnTo>
                    <a:pt x="0" y="27"/>
                  </a:lnTo>
                  <a:lnTo>
                    <a:pt x="0" y="27"/>
                  </a:lnTo>
                  <a:lnTo>
                    <a:pt x="3" y="33"/>
                  </a:lnTo>
                  <a:lnTo>
                    <a:pt x="15" y="3"/>
                  </a:lnTo>
                  <a:lnTo>
                    <a:pt x="15" y="3"/>
                  </a:lnTo>
                  <a:lnTo>
                    <a:pt x="1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1" name="Freeform 253"/>
            <p:cNvSpPr>
              <a:spLocks noChangeArrowheads="1"/>
            </p:cNvSpPr>
            <p:nvPr/>
          </p:nvSpPr>
          <p:spPr bwMode="auto">
            <a:xfrm>
              <a:off x="7970838" y="1306513"/>
              <a:ext cx="11111" cy="3175"/>
            </a:xfrm>
            <a:custGeom>
              <a:avLst/>
              <a:gdLst>
                <a:gd name="T0" fmla="*/ 0 w 31"/>
                <a:gd name="T1" fmla="*/ 0 h 10"/>
                <a:gd name="T2" fmla="*/ 0 w 31"/>
                <a:gd name="T3" fmla="*/ 0 h 10"/>
                <a:gd name="T4" fmla="*/ 3 w 31"/>
                <a:gd name="T5" fmla="*/ 6 h 10"/>
                <a:gd name="T6" fmla="*/ 24 w 31"/>
                <a:gd name="T7" fmla="*/ 9 h 10"/>
                <a:gd name="T8" fmla="*/ 30 w 31"/>
                <a:gd name="T9" fmla="*/ 9 h 10"/>
                <a:gd name="T10" fmla="*/ 30 w 31"/>
                <a:gd name="T11" fmla="*/ 9 h 10"/>
                <a:gd name="T12" fmla="*/ 30 w 31"/>
                <a:gd name="T13" fmla="*/ 3 h 10"/>
                <a:gd name="T14" fmla="*/ 18 w 31"/>
                <a:gd name="T15" fmla="*/ 3 h 10"/>
                <a:gd name="T16" fmla="*/ 0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0" y="0"/>
                  </a:moveTo>
                  <a:lnTo>
                    <a:pt x="0" y="0"/>
                  </a:lnTo>
                  <a:lnTo>
                    <a:pt x="3" y="6"/>
                  </a:lnTo>
                  <a:lnTo>
                    <a:pt x="24" y="9"/>
                  </a:lnTo>
                  <a:lnTo>
                    <a:pt x="30" y="9"/>
                  </a:lnTo>
                  <a:lnTo>
                    <a:pt x="30" y="9"/>
                  </a:lnTo>
                  <a:lnTo>
                    <a:pt x="30" y="3"/>
                  </a:lnTo>
                  <a:lnTo>
                    <a:pt x="18" y="3"/>
                  </a:lnTo>
                  <a:lnTo>
                    <a:pt x="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2" name="Freeform 254"/>
            <p:cNvSpPr>
              <a:spLocks noChangeArrowheads="1"/>
            </p:cNvSpPr>
            <p:nvPr/>
          </p:nvSpPr>
          <p:spPr bwMode="auto">
            <a:xfrm>
              <a:off x="7970838" y="1306513"/>
              <a:ext cx="11111" cy="3175"/>
            </a:xfrm>
            <a:custGeom>
              <a:avLst/>
              <a:gdLst>
                <a:gd name="T0" fmla="*/ 0 w 31"/>
                <a:gd name="T1" fmla="*/ 0 h 10"/>
                <a:gd name="T2" fmla="*/ 0 w 31"/>
                <a:gd name="T3" fmla="*/ 0 h 10"/>
                <a:gd name="T4" fmla="*/ 3 w 31"/>
                <a:gd name="T5" fmla="*/ 6 h 10"/>
                <a:gd name="T6" fmla="*/ 24 w 31"/>
                <a:gd name="T7" fmla="*/ 9 h 10"/>
                <a:gd name="T8" fmla="*/ 30 w 31"/>
                <a:gd name="T9" fmla="*/ 9 h 10"/>
                <a:gd name="T10" fmla="*/ 30 w 31"/>
                <a:gd name="T11" fmla="*/ 9 h 10"/>
                <a:gd name="T12" fmla="*/ 30 w 31"/>
                <a:gd name="T13" fmla="*/ 3 h 10"/>
                <a:gd name="T14" fmla="*/ 18 w 31"/>
                <a:gd name="T15" fmla="*/ 3 h 10"/>
                <a:gd name="T16" fmla="*/ 0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0" y="0"/>
                  </a:moveTo>
                  <a:lnTo>
                    <a:pt x="0" y="0"/>
                  </a:lnTo>
                  <a:lnTo>
                    <a:pt x="3" y="6"/>
                  </a:lnTo>
                  <a:lnTo>
                    <a:pt x="24" y="9"/>
                  </a:lnTo>
                  <a:lnTo>
                    <a:pt x="30" y="9"/>
                  </a:lnTo>
                  <a:lnTo>
                    <a:pt x="30" y="9"/>
                  </a:lnTo>
                  <a:lnTo>
                    <a:pt x="30" y="3"/>
                  </a:lnTo>
                  <a:lnTo>
                    <a:pt x="18"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3" name="Freeform 255"/>
            <p:cNvSpPr>
              <a:spLocks noChangeArrowheads="1"/>
            </p:cNvSpPr>
            <p:nvPr/>
          </p:nvSpPr>
          <p:spPr bwMode="auto">
            <a:xfrm>
              <a:off x="7813675" y="1255713"/>
              <a:ext cx="60325" cy="150812"/>
            </a:xfrm>
            <a:custGeom>
              <a:avLst/>
              <a:gdLst>
                <a:gd name="T0" fmla="*/ 156 w 166"/>
                <a:gd name="T1" fmla="*/ 386 h 420"/>
                <a:gd name="T2" fmla="*/ 159 w 166"/>
                <a:gd name="T3" fmla="*/ 416 h 420"/>
                <a:gd name="T4" fmla="*/ 159 w 166"/>
                <a:gd name="T5" fmla="*/ 416 h 420"/>
                <a:gd name="T6" fmla="*/ 165 w 166"/>
                <a:gd name="T7" fmla="*/ 419 h 420"/>
                <a:gd name="T8" fmla="*/ 159 w 166"/>
                <a:gd name="T9" fmla="*/ 390 h 420"/>
                <a:gd name="T10" fmla="*/ 159 w 166"/>
                <a:gd name="T11" fmla="*/ 390 h 420"/>
                <a:gd name="T12" fmla="*/ 156 w 166"/>
                <a:gd name="T13" fmla="*/ 386 h 420"/>
                <a:gd name="T14" fmla="*/ 60 w 166"/>
                <a:gd name="T15" fmla="*/ 309 h 420"/>
                <a:gd name="T16" fmla="*/ 96 w 166"/>
                <a:gd name="T17" fmla="*/ 386 h 420"/>
                <a:gd name="T18" fmla="*/ 96 w 166"/>
                <a:gd name="T19" fmla="*/ 386 h 420"/>
                <a:gd name="T20" fmla="*/ 105 w 166"/>
                <a:gd name="T21" fmla="*/ 390 h 420"/>
                <a:gd name="T22" fmla="*/ 75 w 166"/>
                <a:gd name="T23" fmla="*/ 327 h 420"/>
                <a:gd name="T24" fmla="*/ 75 w 166"/>
                <a:gd name="T25" fmla="*/ 327 h 420"/>
                <a:gd name="T26" fmla="*/ 60 w 166"/>
                <a:gd name="T27" fmla="*/ 309 h 420"/>
                <a:gd name="T28" fmla="*/ 3 w 166"/>
                <a:gd name="T29" fmla="*/ 174 h 420"/>
                <a:gd name="T30" fmla="*/ 3 w 166"/>
                <a:gd name="T31" fmla="*/ 174 h 420"/>
                <a:gd name="T32" fmla="*/ 0 w 166"/>
                <a:gd name="T33" fmla="*/ 183 h 420"/>
                <a:gd name="T34" fmla="*/ 36 w 166"/>
                <a:gd name="T35" fmla="*/ 258 h 420"/>
                <a:gd name="T36" fmla="*/ 36 w 166"/>
                <a:gd name="T37" fmla="*/ 258 h 420"/>
                <a:gd name="T38" fmla="*/ 33 w 166"/>
                <a:gd name="T39" fmla="*/ 237 h 420"/>
                <a:gd name="T40" fmla="*/ 3 w 166"/>
                <a:gd name="T41" fmla="*/ 174 h 420"/>
                <a:gd name="T42" fmla="*/ 105 w 166"/>
                <a:gd name="T43" fmla="*/ 0 h 420"/>
                <a:gd name="T44" fmla="*/ 105 w 166"/>
                <a:gd name="T45" fmla="*/ 0 h 420"/>
                <a:gd name="T46" fmla="*/ 99 w 166"/>
                <a:gd name="T47" fmla="*/ 3 h 420"/>
                <a:gd name="T48" fmla="*/ 105 w 166"/>
                <a:gd name="T49" fmla="*/ 33 h 420"/>
                <a:gd name="T50" fmla="*/ 105 w 166"/>
                <a:gd name="T51" fmla="*/ 33 h 420"/>
                <a:gd name="T52" fmla="*/ 108 w 166"/>
                <a:gd name="T53" fmla="*/ 30 h 420"/>
                <a:gd name="T54" fmla="*/ 105 w 166"/>
                <a:gd name="T5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6" h="420">
                  <a:moveTo>
                    <a:pt x="156" y="386"/>
                  </a:moveTo>
                  <a:lnTo>
                    <a:pt x="159" y="416"/>
                  </a:lnTo>
                  <a:lnTo>
                    <a:pt x="159" y="416"/>
                  </a:lnTo>
                  <a:lnTo>
                    <a:pt x="165" y="419"/>
                  </a:lnTo>
                  <a:lnTo>
                    <a:pt x="159" y="390"/>
                  </a:lnTo>
                  <a:lnTo>
                    <a:pt x="159" y="390"/>
                  </a:lnTo>
                  <a:lnTo>
                    <a:pt x="156" y="386"/>
                  </a:lnTo>
                  <a:close/>
                  <a:moveTo>
                    <a:pt x="60" y="309"/>
                  </a:moveTo>
                  <a:lnTo>
                    <a:pt x="96" y="386"/>
                  </a:lnTo>
                  <a:lnTo>
                    <a:pt x="96" y="386"/>
                  </a:lnTo>
                  <a:lnTo>
                    <a:pt x="105" y="390"/>
                  </a:lnTo>
                  <a:lnTo>
                    <a:pt x="75" y="327"/>
                  </a:lnTo>
                  <a:lnTo>
                    <a:pt x="75" y="327"/>
                  </a:lnTo>
                  <a:lnTo>
                    <a:pt x="60" y="309"/>
                  </a:lnTo>
                  <a:close/>
                  <a:moveTo>
                    <a:pt x="3" y="174"/>
                  </a:moveTo>
                  <a:lnTo>
                    <a:pt x="3" y="174"/>
                  </a:lnTo>
                  <a:lnTo>
                    <a:pt x="0" y="183"/>
                  </a:lnTo>
                  <a:lnTo>
                    <a:pt x="36" y="258"/>
                  </a:lnTo>
                  <a:lnTo>
                    <a:pt x="36" y="258"/>
                  </a:lnTo>
                  <a:lnTo>
                    <a:pt x="33" y="237"/>
                  </a:lnTo>
                  <a:lnTo>
                    <a:pt x="3" y="174"/>
                  </a:lnTo>
                  <a:close/>
                  <a:moveTo>
                    <a:pt x="105" y="0"/>
                  </a:moveTo>
                  <a:lnTo>
                    <a:pt x="105" y="0"/>
                  </a:lnTo>
                  <a:lnTo>
                    <a:pt x="99" y="3"/>
                  </a:lnTo>
                  <a:lnTo>
                    <a:pt x="105" y="33"/>
                  </a:lnTo>
                  <a:lnTo>
                    <a:pt x="105" y="33"/>
                  </a:lnTo>
                  <a:lnTo>
                    <a:pt x="108" y="30"/>
                  </a:lnTo>
                  <a:lnTo>
                    <a:pt x="105"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4" name="Freeform 256"/>
            <p:cNvSpPr>
              <a:spLocks noChangeArrowheads="1"/>
            </p:cNvSpPr>
            <p:nvPr/>
          </p:nvSpPr>
          <p:spPr bwMode="auto">
            <a:xfrm>
              <a:off x="7869238" y="1395413"/>
              <a:ext cx="3175" cy="12700"/>
            </a:xfrm>
            <a:custGeom>
              <a:avLst/>
              <a:gdLst>
                <a:gd name="T0" fmla="*/ 0 w 10"/>
                <a:gd name="T1" fmla="*/ 0 h 34"/>
                <a:gd name="T2" fmla="*/ 3 w 10"/>
                <a:gd name="T3" fmla="*/ 30 h 34"/>
                <a:gd name="T4" fmla="*/ 3 w 10"/>
                <a:gd name="T5" fmla="*/ 30 h 34"/>
                <a:gd name="T6" fmla="*/ 9 w 10"/>
                <a:gd name="T7" fmla="*/ 33 h 34"/>
                <a:gd name="T8" fmla="*/ 3 w 10"/>
                <a:gd name="T9" fmla="*/ 4 h 34"/>
                <a:gd name="T10" fmla="*/ 3 w 10"/>
                <a:gd name="T11" fmla="*/ 4 h 34"/>
                <a:gd name="T12" fmla="*/ 0 w 1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0" h="34">
                  <a:moveTo>
                    <a:pt x="0" y="0"/>
                  </a:moveTo>
                  <a:lnTo>
                    <a:pt x="3" y="30"/>
                  </a:lnTo>
                  <a:lnTo>
                    <a:pt x="3" y="30"/>
                  </a:lnTo>
                  <a:lnTo>
                    <a:pt x="9" y="33"/>
                  </a:lnTo>
                  <a:lnTo>
                    <a:pt x="3" y="4"/>
                  </a:lnTo>
                  <a:lnTo>
                    <a:pt x="3" y="4"/>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5" name="Freeform 257"/>
            <p:cNvSpPr>
              <a:spLocks noChangeArrowheads="1"/>
            </p:cNvSpPr>
            <p:nvPr/>
          </p:nvSpPr>
          <p:spPr bwMode="auto">
            <a:xfrm>
              <a:off x="7835900" y="1366838"/>
              <a:ext cx="15875" cy="30162"/>
            </a:xfrm>
            <a:custGeom>
              <a:avLst/>
              <a:gdLst>
                <a:gd name="T0" fmla="*/ 0 w 46"/>
                <a:gd name="T1" fmla="*/ 0 h 82"/>
                <a:gd name="T2" fmla="*/ 36 w 46"/>
                <a:gd name="T3" fmla="*/ 77 h 82"/>
                <a:gd name="T4" fmla="*/ 36 w 46"/>
                <a:gd name="T5" fmla="*/ 77 h 82"/>
                <a:gd name="T6" fmla="*/ 45 w 46"/>
                <a:gd name="T7" fmla="*/ 81 h 82"/>
                <a:gd name="T8" fmla="*/ 15 w 46"/>
                <a:gd name="T9" fmla="*/ 18 h 82"/>
                <a:gd name="T10" fmla="*/ 15 w 46"/>
                <a:gd name="T11" fmla="*/ 18 h 82"/>
                <a:gd name="T12" fmla="*/ 0 w 46"/>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46" h="82">
                  <a:moveTo>
                    <a:pt x="0" y="0"/>
                  </a:moveTo>
                  <a:lnTo>
                    <a:pt x="36" y="77"/>
                  </a:lnTo>
                  <a:lnTo>
                    <a:pt x="36" y="77"/>
                  </a:lnTo>
                  <a:lnTo>
                    <a:pt x="45" y="81"/>
                  </a:lnTo>
                  <a:lnTo>
                    <a:pt x="15" y="18"/>
                  </a:lnTo>
                  <a:lnTo>
                    <a:pt x="15" y="18"/>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6" name="Freeform 258"/>
            <p:cNvSpPr>
              <a:spLocks noChangeArrowheads="1"/>
            </p:cNvSpPr>
            <p:nvPr/>
          </p:nvSpPr>
          <p:spPr bwMode="auto">
            <a:xfrm>
              <a:off x="7813675" y="1319213"/>
              <a:ext cx="12700" cy="30162"/>
            </a:xfrm>
            <a:custGeom>
              <a:avLst/>
              <a:gdLst>
                <a:gd name="T0" fmla="*/ 3 w 37"/>
                <a:gd name="T1" fmla="*/ 0 h 85"/>
                <a:gd name="T2" fmla="*/ 3 w 37"/>
                <a:gd name="T3" fmla="*/ 0 h 85"/>
                <a:gd name="T4" fmla="*/ 0 w 37"/>
                <a:gd name="T5" fmla="*/ 9 h 85"/>
                <a:gd name="T6" fmla="*/ 36 w 37"/>
                <a:gd name="T7" fmla="*/ 84 h 85"/>
                <a:gd name="T8" fmla="*/ 36 w 37"/>
                <a:gd name="T9" fmla="*/ 84 h 85"/>
                <a:gd name="T10" fmla="*/ 33 w 37"/>
                <a:gd name="T11" fmla="*/ 63 h 85"/>
                <a:gd name="T12" fmla="*/ 3 w 37"/>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7" h="85">
                  <a:moveTo>
                    <a:pt x="3" y="0"/>
                  </a:moveTo>
                  <a:lnTo>
                    <a:pt x="3" y="0"/>
                  </a:lnTo>
                  <a:lnTo>
                    <a:pt x="0" y="9"/>
                  </a:lnTo>
                  <a:lnTo>
                    <a:pt x="36" y="84"/>
                  </a:lnTo>
                  <a:lnTo>
                    <a:pt x="36" y="84"/>
                  </a:lnTo>
                  <a:lnTo>
                    <a:pt x="33" y="63"/>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7" name="Freeform 259"/>
            <p:cNvSpPr>
              <a:spLocks noChangeArrowheads="1"/>
            </p:cNvSpPr>
            <p:nvPr/>
          </p:nvSpPr>
          <p:spPr bwMode="auto">
            <a:xfrm>
              <a:off x="7850187" y="1255713"/>
              <a:ext cx="3175" cy="12700"/>
            </a:xfrm>
            <a:custGeom>
              <a:avLst/>
              <a:gdLst>
                <a:gd name="T0" fmla="*/ 6 w 10"/>
                <a:gd name="T1" fmla="*/ 0 h 34"/>
                <a:gd name="T2" fmla="*/ 6 w 10"/>
                <a:gd name="T3" fmla="*/ 0 h 34"/>
                <a:gd name="T4" fmla="*/ 0 w 10"/>
                <a:gd name="T5" fmla="*/ 3 h 34"/>
                <a:gd name="T6" fmla="*/ 6 w 10"/>
                <a:gd name="T7" fmla="*/ 33 h 34"/>
                <a:gd name="T8" fmla="*/ 6 w 10"/>
                <a:gd name="T9" fmla="*/ 33 h 34"/>
                <a:gd name="T10" fmla="*/ 9 w 10"/>
                <a:gd name="T11" fmla="*/ 30 h 34"/>
                <a:gd name="T12" fmla="*/ 6 w 1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0" h="34">
                  <a:moveTo>
                    <a:pt x="6" y="0"/>
                  </a:moveTo>
                  <a:lnTo>
                    <a:pt x="6" y="0"/>
                  </a:lnTo>
                  <a:lnTo>
                    <a:pt x="0" y="3"/>
                  </a:lnTo>
                  <a:lnTo>
                    <a:pt x="6" y="33"/>
                  </a:lnTo>
                  <a:lnTo>
                    <a:pt x="6" y="33"/>
                  </a:lnTo>
                  <a:lnTo>
                    <a:pt x="9" y="30"/>
                  </a:lnTo>
                  <a:lnTo>
                    <a:pt x="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8" name="Freeform 260"/>
            <p:cNvSpPr>
              <a:spLocks noChangeArrowheads="1"/>
            </p:cNvSpPr>
            <p:nvPr/>
          </p:nvSpPr>
          <p:spPr bwMode="auto">
            <a:xfrm>
              <a:off x="7473949" y="1273174"/>
              <a:ext cx="192088" cy="190500"/>
            </a:xfrm>
            <a:custGeom>
              <a:avLst/>
              <a:gdLst>
                <a:gd name="T0" fmla="*/ 195 w 532"/>
                <a:gd name="T1" fmla="*/ 521 h 531"/>
                <a:gd name="T2" fmla="*/ 144 w 532"/>
                <a:gd name="T3" fmla="*/ 500 h 531"/>
                <a:gd name="T4" fmla="*/ 201 w 532"/>
                <a:gd name="T5" fmla="*/ 521 h 531"/>
                <a:gd name="T6" fmla="*/ 264 w 532"/>
                <a:gd name="T7" fmla="*/ 530 h 531"/>
                <a:gd name="T8" fmla="*/ 276 w 532"/>
                <a:gd name="T9" fmla="*/ 530 h 531"/>
                <a:gd name="T10" fmla="*/ 360 w 532"/>
                <a:gd name="T11" fmla="*/ 512 h 531"/>
                <a:gd name="T12" fmla="*/ 81 w 532"/>
                <a:gd name="T13" fmla="*/ 455 h 531"/>
                <a:gd name="T14" fmla="*/ 162 w 532"/>
                <a:gd name="T15" fmla="*/ 470 h 531"/>
                <a:gd name="T16" fmla="*/ 243 w 532"/>
                <a:gd name="T17" fmla="*/ 440 h 531"/>
                <a:gd name="T18" fmla="*/ 333 w 532"/>
                <a:gd name="T19" fmla="*/ 429 h 531"/>
                <a:gd name="T20" fmla="*/ 273 w 532"/>
                <a:gd name="T21" fmla="*/ 443 h 531"/>
                <a:gd name="T22" fmla="*/ 174 w 532"/>
                <a:gd name="T23" fmla="*/ 467 h 531"/>
                <a:gd name="T24" fmla="*/ 414 w 532"/>
                <a:gd name="T25" fmla="*/ 482 h 531"/>
                <a:gd name="T26" fmla="*/ 168 w 532"/>
                <a:gd name="T27" fmla="*/ 414 h 531"/>
                <a:gd name="T28" fmla="*/ 183 w 532"/>
                <a:gd name="T29" fmla="*/ 422 h 531"/>
                <a:gd name="T30" fmla="*/ 459 w 532"/>
                <a:gd name="T31" fmla="*/ 386 h 531"/>
                <a:gd name="T32" fmla="*/ 39 w 532"/>
                <a:gd name="T33" fmla="*/ 401 h 531"/>
                <a:gd name="T34" fmla="*/ 162 w 532"/>
                <a:gd name="T35" fmla="*/ 411 h 531"/>
                <a:gd name="T36" fmla="*/ 432 w 532"/>
                <a:gd name="T37" fmla="*/ 327 h 531"/>
                <a:gd name="T38" fmla="*/ 453 w 532"/>
                <a:gd name="T39" fmla="*/ 378 h 531"/>
                <a:gd name="T40" fmla="*/ 468 w 532"/>
                <a:gd name="T41" fmla="*/ 389 h 531"/>
                <a:gd name="T42" fmla="*/ 516 w 532"/>
                <a:gd name="T43" fmla="*/ 348 h 531"/>
                <a:gd name="T44" fmla="*/ 3 w 532"/>
                <a:gd name="T45" fmla="*/ 237 h 531"/>
                <a:gd name="T46" fmla="*/ 0 w 532"/>
                <a:gd name="T47" fmla="*/ 276 h 531"/>
                <a:gd name="T48" fmla="*/ 96 w 532"/>
                <a:gd name="T49" fmla="*/ 324 h 531"/>
                <a:gd name="T50" fmla="*/ 87 w 532"/>
                <a:gd name="T51" fmla="*/ 270 h 531"/>
                <a:gd name="T52" fmla="*/ 87 w 532"/>
                <a:gd name="T53" fmla="*/ 266 h 531"/>
                <a:gd name="T54" fmla="*/ 102 w 532"/>
                <a:gd name="T55" fmla="*/ 195 h 531"/>
                <a:gd name="T56" fmla="*/ 3 w 532"/>
                <a:gd name="T57" fmla="*/ 231 h 531"/>
                <a:gd name="T58" fmla="*/ 504 w 532"/>
                <a:gd name="T59" fmla="*/ 153 h 531"/>
                <a:gd name="T60" fmla="*/ 444 w 532"/>
                <a:gd name="T61" fmla="*/ 258 h 531"/>
                <a:gd name="T62" fmla="*/ 444 w 532"/>
                <a:gd name="T63" fmla="*/ 266 h 531"/>
                <a:gd name="T64" fmla="*/ 528 w 532"/>
                <a:gd name="T65" fmla="*/ 288 h 531"/>
                <a:gd name="T66" fmla="*/ 531 w 532"/>
                <a:gd name="T67" fmla="*/ 255 h 531"/>
                <a:gd name="T68" fmla="*/ 522 w 532"/>
                <a:gd name="T69" fmla="*/ 204 h 531"/>
                <a:gd name="T70" fmla="*/ 426 w 532"/>
                <a:gd name="T71" fmla="*/ 192 h 531"/>
                <a:gd name="T72" fmla="*/ 504 w 532"/>
                <a:gd name="T73" fmla="*/ 150 h 531"/>
                <a:gd name="T74" fmla="*/ 96 w 532"/>
                <a:gd name="T75" fmla="*/ 63 h 531"/>
                <a:gd name="T76" fmla="*/ 36 w 532"/>
                <a:gd name="T77" fmla="*/ 132 h 531"/>
                <a:gd name="T78" fmla="*/ 114 w 532"/>
                <a:gd name="T79" fmla="*/ 174 h 531"/>
                <a:gd name="T80" fmla="*/ 147 w 532"/>
                <a:gd name="T81" fmla="*/ 135 h 531"/>
                <a:gd name="T82" fmla="*/ 393 w 532"/>
                <a:gd name="T83" fmla="*/ 141 h 531"/>
                <a:gd name="T84" fmla="*/ 486 w 532"/>
                <a:gd name="T85" fmla="*/ 117 h 531"/>
                <a:gd name="T86" fmla="*/ 420 w 532"/>
                <a:gd name="T87" fmla="*/ 51 h 531"/>
                <a:gd name="T88" fmla="*/ 210 w 532"/>
                <a:gd name="T89" fmla="*/ 96 h 531"/>
                <a:gd name="T90" fmla="*/ 258 w 532"/>
                <a:gd name="T91" fmla="*/ 87 h 531"/>
                <a:gd name="T92" fmla="*/ 300 w 532"/>
                <a:gd name="T93" fmla="*/ 90 h 531"/>
                <a:gd name="T94" fmla="*/ 387 w 532"/>
                <a:gd name="T95" fmla="*/ 138 h 531"/>
                <a:gd name="T96" fmla="*/ 360 w 532"/>
                <a:gd name="T97" fmla="*/ 18 h 531"/>
                <a:gd name="T98" fmla="*/ 264 w 532"/>
                <a:gd name="T99" fmla="*/ 0 h 531"/>
                <a:gd name="T100" fmla="*/ 255 w 532"/>
                <a:gd name="T101" fmla="*/ 0 h 531"/>
                <a:gd name="T102" fmla="*/ 186 w 532"/>
                <a:gd name="T103" fmla="*/ 12 h 531"/>
                <a:gd name="T104" fmla="*/ 150 w 532"/>
                <a:gd name="T105" fmla="*/ 132 h 531"/>
                <a:gd name="T106" fmla="*/ 270 w 532"/>
                <a:gd name="T107" fmla="*/ 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2" h="531">
                  <a:moveTo>
                    <a:pt x="168" y="476"/>
                  </a:moveTo>
                  <a:lnTo>
                    <a:pt x="168" y="512"/>
                  </a:lnTo>
                  <a:lnTo>
                    <a:pt x="168" y="512"/>
                  </a:lnTo>
                  <a:lnTo>
                    <a:pt x="195" y="521"/>
                  </a:lnTo>
                  <a:lnTo>
                    <a:pt x="168" y="476"/>
                  </a:lnTo>
                  <a:close/>
                  <a:moveTo>
                    <a:pt x="165" y="473"/>
                  </a:moveTo>
                  <a:lnTo>
                    <a:pt x="144" y="500"/>
                  </a:lnTo>
                  <a:lnTo>
                    <a:pt x="144" y="500"/>
                  </a:lnTo>
                  <a:lnTo>
                    <a:pt x="162" y="509"/>
                  </a:lnTo>
                  <a:lnTo>
                    <a:pt x="165" y="473"/>
                  </a:lnTo>
                  <a:close/>
                  <a:moveTo>
                    <a:pt x="171" y="470"/>
                  </a:moveTo>
                  <a:lnTo>
                    <a:pt x="201" y="521"/>
                  </a:lnTo>
                  <a:lnTo>
                    <a:pt x="201" y="521"/>
                  </a:lnTo>
                  <a:lnTo>
                    <a:pt x="234" y="527"/>
                  </a:lnTo>
                  <a:lnTo>
                    <a:pt x="264" y="530"/>
                  </a:lnTo>
                  <a:lnTo>
                    <a:pt x="264" y="530"/>
                  </a:lnTo>
                  <a:lnTo>
                    <a:pt x="264" y="530"/>
                  </a:lnTo>
                  <a:lnTo>
                    <a:pt x="264" y="530"/>
                  </a:lnTo>
                  <a:lnTo>
                    <a:pt x="276" y="530"/>
                  </a:lnTo>
                  <a:lnTo>
                    <a:pt x="276" y="530"/>
                  </a:lnTo>
                  <a:lnTo>
                    <a:pt x="297" y="527"/>
                  </a:lnTo>
                  <a:lnTo>
                    <a:pt x="321" y="524"/>
                  </a:lnTo>
                  <a:lnTo>
                    <a:pt x="342" y="518"/>
                  </a:lnTo>
                  <a:lnTo>
                    <a:pt x="360" y="512"/>
                  </a:lnTo>
                  <a:lnTo>
                    <a:pt x="171" y="470"/>
                  </a:lnTo>
                  <a:close/>
                  <a:moveTo>
                    <a:pt x="60" y="432"/>
                  </a:moveTo>
                  <a:lnTo>
                    <a:pt x="60" y="432"/>
                  </a:lnTo>
                  <a:lnTo>
                    <a:pt x="81" y="455"/>
                  </a:lnTo>
                  <a:lnTo>
                    <a:pt x="81" y="455"/>
                  </a:lnTo>
                  <a:lnTo>
                    <a:pt x="108" y="479"/>
                  </a:lnTo>
                  <a:lnTo>
                    <a:pt x="141" y="497"/>
                  </a:lnTo>
                  <a:lnTo>
                    <a:pt x="162" y="470"/>
                  </a:lnTo>
                  <a:lnTo>
                    <a:pt x="60" y="432"/>
                  </a:lnTo>
                  <a:close/>
                  <a:moveTo>
                    <a:pt x="204" y="432"/>
                  </a:moveTo>
                  <a:lnTo>
                    <a:pt x="174" y="465"/>
                  </a:lnTo>
                  <a:lnTo>
                    <a:pt x="243" y="440"/>
                  </a:lnTo>
                  <a:lnTo>
                    <a:pt x="243" y="440"/>
                  </a:lnTo>
                  <a:lnTo>
                    <a:pt x="222" y="437"/>
                  </a:lnTo>
                  <a:lnTo>
                    <a:pt x="204" y="432"/>
                  </a:lnTo>
                  <a:close/>
                  <a:moveTo>
                    <a:pt x="333" y="429"/>
                  </a:moveTo>
                  <a:lnTo>
                    <a:pt x="333" y="429"/>
                  </a:lnTo>
                  <a:lnTo>
                    <a:pt x="303" y="437"/>
                  </a:lnTo>
                  <a:lnTo>
                    <a:pt x="273" y="443"/>
                  </a:lnTo>
                  <a:lnTo>
                    <a:pt x="273" y="443"/>
                  </a:lnTo>
                  <a:lnTo>
                    <a:pt x="264" y="443"/>
                  </a:lnTo>
                  <a:lnTo>
                    <a:pt x="264" y="443"/>
                  </a:lnTo>
                  <a:lnTo>
                    <a:pt x="255" y="443"/>
                  </a:lnTo>
                  <a:lnTo>
                    <a:pt x="174" y="467"/>
                  </a:lnTo>
                  <a:lnTo>
                    <a:pt x="369" y="509"/>
                  </a:lnTo>
                  <a:lnTo>
                    <a:pt x="369" y="509"/>
                  </a:lnTo>
                  <a:lnTo>
                    <a:pt x="393" y="497"/>
                  </a:lnTo>
                  <a:lnTo>
                    <a:pt x="414" y="482"/>
                  </a:lnTo>
                  <a:lnTo>
                    <a:pt x="435" y="467"/>
                  </a:lnTo>
                  <a:lnTo>
                    <a:pt x="456" y="449"/>
                  </a:lnTo>
                  <a:lnTo>
                    <a:pt x="333" y="429"/>
                  </a:lnTo>
                  <a:close/>
                  <a:moveTo>
                    <a:pt x="168" y="414"/>
                  </a:moveTo>
                  <a:lnTo>
                    <a:pt x="168" y="465"/>
                  </a:lnTo>
                  <a:lnTo>
                    <a:pt x="198" y="432"/>
                  </a:lnTo>
                  <a:lnTo>
                    <a:pt x="198" y="432"/>
                  </a:lnTo>
                  <a:lnTo>
                    <a:pt x="183" y="422"/>
                  </a:lnTo>
                  <a:lnTo>
                    <a:pt x="168" y="414"/>
                  </a:lnTo>
                  <a:close/>
                  <a:moveTo>
                    <a:pt x="453" y="381"/>
                  </a:moveTo>
                  <a:lnTo>
                    <a:pt x="441" y="383"/>
                  </a:lnTo>
                  <a:lnTo>
                    <a:pt x="459" y="386"/>
                  </a:lnTo>
                  <a:lnTo>
                    <a:pt x="453" y="381"/>
                  </a:lnTo>
                  <a:close/>
                  <a:moveTo>
                    <a:pt x="24" y="374"/>
                  </a:moveTo>
                  <a:lnTo>
                    <a:pt x="24" y="374"/>
                  </a:lnTo>
                  <a:lnTo>
                    <a:pt x="39" y="401"/>
                  </a:lnTo>
                  <a:lnTo>
                    <a:pt x="54" y="425"/>
                  </a:lnTo>
                  <a:lnTo>
                    <a:pt x="165" y="465"/>
                  </a:lnTo>
                  <a:lnTo>
                    <a:pt x="162" y="411"/>
                  </a:lnTo>
                  <a:lnTo>
                    <a:pt x="162" y="411"/>
                  </a:lnTo>
                  <a:lnTo>
                    <a:pt x="144" y="396"/>
                  </a:lnTo>
                  <a:lnTo>
                    <a:pt x="24" y="374"/>
                  </a:lnTo>
                  <a:close/>
                  <a:moveTo>
                    <a:pt x="432" y="327"/>
                  </a:moveTo>
                  <a:lnTo>
                    <a:pt x="432" y="327"/>
                  </a:lnTo>
                  <a:lnTo>
                    <a:pt x="420" y="353"/>
                  </a:lnTo>
                  <a:lnTo>
                    <a:pt x="402" y="378"/>
                  </a:lnTo>
                  <a:lnTo>
                    <a:pt x="432" y="383"/>
                  </a:lnTo>
                  <a:lnTo>
                    <a:pt x="453" y="378"/>
                  </a:lnTo>
                  <a:lnTo>
                    <a:pt x="432" y="327"/>
                  </a:lnTo>
                  <a:close/>
                  <a:moveTo>
                    <a:pt x="528" y="297"/>
                  </a:moveTo>
                  <a:lnTo>
                    <a:pt x="459" y="378"/>
                  </a:lnTo>
                  <a:lnTo>
                    <a:pt x="468" y="389"/>
                  </a:lnTo>
                  <a:lnTo>
                    <a:pt x="498" y="392"/>
                  </a:lnTo>
                  <a:lnTo>
                    <a:pt x="498" y="392"/>
                  </a:lnTo>
                  <a:lnTo>
                    <a:pt x="507" y="371"/>
                  </a:lnTo>
                  <a:lnTo>
                    <a:pt x="516" y="348"/>
                  </a:lnTo>
                  <a:lnTo>
                    <a:pt x="525" y="320"/>
                  </a:lnTo>
                  <a:lnTo>
                    <a:pt x="528" y="297"/>
                  </a:lnTo>
                  <a:close/>
                  <a:moveTo>
                    <a:pt x="102" y="195"/>
                  </a:moveTo>
                  <a:lnTo>
                    <a:pt x="3" y="237"/>
                  </a:lnTo>
                  <a:lnTo>
                    <a:pt x="3" y="237"/>
                  </a:lnTo>
                  <a:lnTo>
                    <a:pt x="0" y="266"/>
                  </a:lnTo>
                  <a:lnTo>
                    <a:pt x="0" y="266"/>
                  </a:lnTo>
                  <a:lnTo>
                    <a:pt x="0" y="276"/>
                  </a:lnTo>
                  <a:lnTo>
                    <a:pt x="0" y="276"/>
                  </a:lnTo>
                  <a:lnTo>
                    <a:pt x="0" y="276"/>
                  </a:lnTo>
                  <a:lnTo>
                    <a:pt x="3" y="309"/>
                  </a:lnTo>
                  <a:lnTo>
                    <a:pt x="96" y="324"/>
                  </a:lnTo>
                  <a:lnTo>
                    <a:pt x="96" y="324"/>
                  </a:lnTo>
                  <a:lnTo>
                    <a:pt x="90" y="299"/>
                  </a:lnTo>
                  <a:lnTo>
                    <a:pt x="87" y="273"/>
                  </a:lnTo>
                  <a:lnTo>
                    <a:pt x="87" y="270"/>
                  </a:lnTo>
                  <a:lnTo>
                    <a:pt x="87" y="273"/>
                  </a:lnTo>
                  <a:lnTo>
                    <a:pt x="87" y="273"/>
                  </a:lnTo>
                  <a:lnTo>
                    <a:pt x="87" y="266"/>
                  </a:lnTo>
                  <a:lnTo>
                    <a:pt x="87" y="266"/>
                  </a:lnTo>
                  <a:lnTo>
                    <a:pt x="87" y="246"/>
                  </a:lnTo>
                  <a:lnTo>
                    <a:pt x="90" y="228"/>
                  </a:lnTo>
                  <a:lnTo>
                    <a:pt x="96" y="210"/>
                  </a:lnTo>
                  <a:lnTo>
                    <a:pt x="102" y="195"/>
                  </a:lnTo>
                  <a:close/>
                  <a:moveTo>
                    <a:pt x="111" y="177"/>
                  </a:moveTo>
                  <a:lnTo>
                    <a:pt x="9" y="195"/>
                  </a:lnTo>
                  <a:lnTo>
                    <a:pt x="9" y="195"/>
                  </a:lnTo>
                  <a:lnTo>
                    <a:pt x="3" y="231"/>
                  </a:lnTo>
                  <a:lnTo>
                    <a:pt x="105" y="189"/>
                  </a:lnTo>
                  <a:lnTo>
                    <a:pt x="105" y="189"/>
                  </a:lnTo>
                  <a:lnTo>
                    <a:pt x="111" y="177"/>
                  </a:lnTo>
                  <a:close/>
                  <a:moveTo>
                    <a:pt x="504" y="153"/>
                  </a:moveTo>
                  <a:lnTo>
                    <a:pt x="432" y="204"/>
                  </a:lnTo>
                  <a:lnTo>
                    <a:pt x="432" y="204"/>
                  </a:lnTo>
                  <a:lnTo>
                    <a:pt x="438" y="231"/>
                  </a:lnTo>
                  <a:lnTo>
                    <a:pt x="444" y="258"/>
                  </a:lnTo>
                  <a:lnTo>
                    <a:pt x="444" y="258"/>
                  </a:lnTo>
                  <a:lnTo>
                    <a:pt x="444" y="258"/>
                  </a:lnTo>
                  <a:lnTo>
                    <a:pt x="444" y="266"/>
                  </a:lnTo>
                  <a:lnTo>
                    <a:pt x="444" y="266"/>
                  </a:lnTo>
                  <a:lnTo>
                    <a:pt x="441" y="294"/>
                  </a:lnTo>
                  <a:lnTo>
                    <a:pt x="435" y="320"/>
                  </a:lnTo>
                  <a:lnTo>
                    <a:pt x="456" y="374"/>
                  </a:lnTo>
                  <a:lnTo>
                    <a:pt x="528" y="288"/>
                  </a:lnTo>
                  <a:lnTo>
                    <a:pt x="528" y="288"/>
                  </a:lnTo>
                  <a:lnTo>
                    <a:pt x="531" y="266"/>
                  </a:lnTo>
                  <a:lnTo>
                    <a:pt x="531" y="266"/>
                  </a:lnTo>
                  <a:lnTo>
                    <a:pt x="531" y="255"/>
                  </a:lnTo>
                  <a:lnTo>
                    <a:pt x="531" y="255"/>
                  </a:lnTo>
                  <a:lnTo>
                    <a:pt x="531" y="255"/>
                  </a:lnTo>
                  <a:lnTo>
                    <a:pt x="528" y="228"/>
                  </a:lnTo>
                  <a:lnTo>
                    <a:pt x="522" y="204"/>
                  </a:lnTo>
                  <a:lnTo>
                    <a:pt x="516" y="177"/>
                  </a:lnTo>
                  <a:lnTo>
                    <a:pt x="504" y="153"/>
                  </a:lnTo>
                  <a:close/>
                  <a:moveTo>
                    <a:pt x="486" y="120"/>
                  </a:moveTo>
                  <a:lnTo>
                    <a:pt x="426" y="192"/>
                  </a:lnTo>
                  <a:lnTo>
                    <a:pt x="426" y="192"/>
                  </a:lnTo>
                  <a:lnTo>
                    <a:pt x="429" y="198"/>
                  </a:lnTo>
                  <a:lnTo>
                    <a:pt x="504" y="150"/>
                  </a:lnTo>
                  <a:lnTo>
                    <a:pt x="504" y="150"/>
                  </a:lnTo>
                  <a:lnTo>
                    <a:pt x="486" y="120"/>
                  </a:lnTo>
                  <a:close/>
                  <a:moveTo>
                    <a:pt x="120" y="45"/>
                  </a:moveTo>
                  <a:lnTo>
                    <a:pt x="120" y="45"/>
                  </a:lnTo>
                  <a:lnTo>
                    <a:pt x="96" y="63"/>
                  </a:lnTo>
                  <a:lnTo>
                    <a:pt x="75" y="81"/>
                  </a:lnTo>
                  <a:lnTo>
                    <a:pt x="75" y="81"/>
                  </a:lnTo>
                  <a:lnTo>
                    <a:pt x="54" y="105"/>
                  </a:lnTo>
                  <a:lnTo>
                    <a:pt x="36" y="132"/>
                  </a:lnTo>
                  <a:lnTo>
                    <a:pt x="21" y="159"/>
                  </a:lnTo>
                  <a:lnTo>
                    <a:pt x="12" y="189"/>
                  </a:lnTo>
                  <a:lnTo>
                    <a:pt x="114" y="174"/>
                  </a:lnTo>
                  <a:lnTo>
                    <a:pt x="114" y="174"/>
                  </a:lnTo>
                  <a:lnTo>
                    <a:pt x="123" y="156"/>
                  </a:lnTo>
                  <a:lnTo>
                    <a:pt x="138" y="144"/>
                  </a:lnTo>
                  <a:lnTo>
                    <a:pt x="138" y="144"/>
                  </a:lnTo>
                  <a:lnTo>
                    <a:pt x="147" y="135"/>
                  </a:lnTo>
                  <a:lnTo>
                    <a:pt x="120" y="45"/>
                  </a:lnTo>
                  <a:close/>
                  <a:moveTo>
                    <a:pt x="390" y="33"/>
                  </a:moveTo>
                  <a:lnTo>
                    <a:pt x="393" y="141"/>
                  </a:lnTo>
                  <a:lnTo>
                    <a:pt x="393" y="141"/>
                  </a:lnTo>
                  <a:lnTo>
                    <a:pt x="411" y="162"/>
                  </a:lnTo>
                  <a:lnTo>
                    <a:pt x="426" y="186"/>
                  </a:lnTo>
                  <a:lnTo>
                    <a:pt x="486" y="117"/>
                  </a:lnTo>
                  <a:lnTo>
                    <a:pt x="486" y="117"/>
                  </a:lnTo>
                  <a:lnTo>
                    <a:pt x="468" y="96"/>
                  </a:lnTo>
                  <a:lnTo>
                    <a:pt x="450" y="75"/>
                  </a:lnTo>
                  <a:lnTo>
                    <a:pt x="450" y="75"/>
                  </a:lnTo>
                  <a:lnTo>
                    <a:pt x="420" y="51"/>
                  </a:lnTo>
                  <a:lnTo>
                    <a:pt x="390" y="33"/>
                  </a:lnTo>
                  <a:close/>
                  <a:moveTo>
                    <a:pt x="276" y="0"/>
                  </a:moveTo>
                  <a:lnTo>
                    <a:pt x="210" y="96"/>
                  </a:lnTo>
                  <a:lnTo>
                    <a:pt x="210" y="96"/>
                  </a:lnTo>
                  <a:lnTo>
                    <a:pt x="234" y="90"/>
                  </a:lnTo>
                  <a:lnTo>
                    <a:pt x="258" y="87"/>
                  </a:lnTo>
                  <a:lnTo>
                    <a:pt x="258" y="45"/>
                  </a:lnTo>
                  <a:lnTo>
                    <a:pt x="258" y="87"/>
                  </a:lnTo>
                  <a:lnTo>
                    <a:pt x="258" y="87"/>
                  </a:lnTo>
                  <a:lnTo>
                    <a:pt x="264" y="87"/>
                  </a:lnTo>
                  <a:lnTo>
                    <a:pt x="264" y="87"/>
                  </a:lnTo>
                  <a:lnTo>
                    <a:pt x="300" y="90"/>
                  </a:lnTo>
                  <a:lnTo>
                    <a:pt x="333" y="102"/>
                  </a:lnTo>
                  <a:lnTo>
                    <a:pt x="363" y="117"/>
                  </a:lnTo>
                  <a:lnTo>
                    <a:pt x="387" y="138"/>
                  </a:lnTo>
                  <a:lnTo>
                    <a:pt x="387" y="138"/>
                  </a:lnTo>
                  <a:lnTo>
                    <a:pt x="390" y="138"/>
                  </a:lnTo>
                  <a:lnTo>
                    <a:pt x="387" y="30"/>
                  </a:lnTo>
                  <a:lnTo>
                    <a:pt x="387" y="30"/>
                  </a:lnTo>
                  <a:lnTo>
                    <a:pt x="360" y="18"/>
                  </a:lnTo>
                  <a:lnTo>
                    <a:pt x="333" y="9"/>
                  </a:lnTo>
                  <a:lnTo>
                    <a:pt x="303" y="3"/>
                  </a:lnTo>
                  <a:lnTo>
                    <a:pt x="276" y="0"/>
                  </a:lnTo>
                  <a:close/>
                  <a:moveTo>
                    <a:pt x="264" y="0"/>
                  </a:moveTo>
                  <a:lnTo>
                    <a:pt x="264" y="0"/>
                  </a:lnTo>
                  <a:lnTo>
                    <a:pt x="264" y="0"/>
                  </a:lnTo>
                  <a:lnTo>
                    <a:pt x="264" y="0"/>
                  </a:lnTo>
                  <a:lnTo>
                    <a:pt x="255" y="0"/>
                  </a:lnTo>
                  <a:lnTo>
                    <a:pt x="255" y="0"/>
                  </a:lnTo>
                  <a:lnTo>
                    <a:pt x="255" y="0"/>
                  </a:lnTo>
                  <a:lnTo>
                    <a:pt x="219" y="6"/>
                  </a:lnTo>
                  <a:lnTo>
                    <a:pt x="186" y="12"/>
                  </a:lnTo>
                  <a:lnTo>
                    <a:pt x="153" y="24"/>
                  </a:lnTo>
                  <a:lnTo>
                    <a:pt x="126" y="42"/>
                  </a:lnTo>
                  <a:lnTo>
                    <a:pt x="150" y="132"/>
                  </a:lnTo>
                  <a:lnTo>
                    <a:pt x="150" y="132"/>
                  </a:lnTo>
                  <a:lnTo>
                    <a:pt x="174" y="114"/>
                  </a:lnTo>
                  <a:lnTo>
                    <a:pt x="204" y="99"/>
                  </a:lnTo>
                  <a:lnTo>
                    <a:pt x="270" y="0"/>
                  </a:lnTo>
                  <a:lnTo>
                    <a:pt x="270" y="0"/>
                  </a:lnTo>
                  <a:lnTo>
                    <a:pt x="264"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9" name="Freeform 261"/>
            <p:cNvSpPr>
              <a:spLocks noChangeArrowheads="1"/>
            </p:cNvSpPr>
            <p:nvPr/>
          </p:nvSpPr>
          <p:spPr bwMode="auto">
            <a:xfrm>
              <a:off x="7534274" y="1444625"/>
              <a:ext cx="9525" cy="15875"/>
            </a:xfrm>
            <a:custGeom>
              <a:avLst/>
              <a:gdLst>
                <a:gd name="T0" fmla="*/ 0 w 28"/>
                <a:gd name="T1" fmla="*/ 0 h 46"/>
                <a:gd name="T2" fmla="*/ 0 w 28"/>
                <a:gd name="T3" fmla="*/ 36 h 46"/>
                <a:gd name="T4" fmla="*/ 0 w 28"/>
                <a:gd name="T5" fmla="*/ 36 h 46"/>
                <a:gd name="T6" fmla="*/ 27 w 28"/>
                <a:gd name="T7" fmla="*/ 45 h 46"/>
                <a:gd name="T8" fmla="*/ 0 w 28"/>
                <a:gd name="T9" fmla="*/ 0 h 46"/>
              </a:gdLst>
              <a:ahLst/>
              <a:cxnLst>
                <a:cxn ang="0">
                  <a:pos x="T0" y="T1"/>
                </a:cxn>
                <a:cxn ang="0">
                  <a:pos x="T2" y="T3"/>
                </a:cxn>
                <a:cxn ang="0">
                  <a:pos x="T4" y="T5"/>
                </a:cxn>
                <a:cxn ang="0">
                  <a:pos x="T6" y="T7"/>
                </a:cxn>
                <a:cxn ang="0">
                  <a:pos x="T8" y="T9"/>
                </a:cxn>
              </a:cxnLst>
              <a:rect l="0" t="0" r="r" b="b"/>
              <a:pathLst>
                <a:path w="28" h="46">
                  <a:moveTo>
                    <a:pt x="0" y="0"/>
                  </a:moveTo>
                  <a:lnTo>
                    <a:pt x="0" y="36"/>
                  </a:lnTo>
                  <a:lnTo>
                    <a:pt x="0" y="36"/>
                  </a:lnTo>
                  <a:lnTo>
                    <a:pt x="27" y="45"/>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0" name="Freeform 262"/>
            <p:cNvSpPr>
              <a:spLocks noChangeArrowheads="1"/>
            </p:cNvSpPr>
            <p:nvPr/>
          </p:nvSpPr>
          <p:spPr bwMode="auto">
            <a:xfrm>
              <a:off x="7526338" y="1443037"/>
              <a:ext cx="7937" cy="12700"/>
            </a:xfrm>
            <a:custGeom>
              <a:avLst/>
              <a:gdLst>
                <a:gd name="T0" fmla="*/ 21 w 22"/>
                <a:gd name="T1" fmla="*/ 0 h 37"/>
                <a:gd name="T2" fmla="*/ 0 w 22"/>
                <a:gd name="T3" fmla="*/ 27 h 37"/>
                <a:gd name="T4" fmla="*/ 0 w 22"/>
                <a:gd name="T5" fmla="*/ 27 h 37"/>
                <a:gd name="T6" fmla="*/ 18 w 22"/>
                <a:gd name="T7" fmla="*/ 36 h 37"/>
                <a:gd name="T8" fmla="*/ 21 w 22"/>
                <a:gd name="T9" fmla="*/ 0 h 37"/>
              </a:gdLst>
              <a:ahLst/>
              <a:cxnLst>
                <a:cxn ang="0">
                  <a:pos x="T0" y="T1"/>
                </a:cxn>
                <a:cxn ang="0">
                  <a:pos x="T2" y="T3"/>
                </a:cxn>
                <a:cxn ang="0">
                  <a:pos x="T4" y="T5"/>
                </a:cxn>
                <a:cxn ang="0">
                  <a:pos x="T6" y="T7"/>
                </a:cxn>
                <a:cxn ang="0">
                  <a:pos x="T8" y="T9"/>
                </a:cxn>
              </a:cxnLst>
              <a:rect l="0" t="0" r="r" b="b"/>
              <a:pathLst>
                <a:path w="22" h="37">
                  <a:moveTo>
                    <a:pt x="21" y="0"/>
                  </a:moveTo>
                  <a:lnTo>
                    <a:pt x="0" y="27"/>
                  </a:lnTo>
                  <a:lnTo>
                    <a:pt x="0" y="27"/>
                  </a:lnTo>
                  <a:lnTo>
                    <a:pt x="18" y="36"/>
                  </a:lnTo>
                  <a:lnTo>
                    <a:pt x="21"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1" name="Freeform 263"/>
            <p:cNvSpPr>
              <a:spLocks noChangeArrowheads="1"/>
            </p:cNvSpPr>
            <p:nvPr/>
          </p:nvSpPr>
          <p:spPr bwMode="auto">
            <a:xfrm>
              <a:off x="7535862" y="1443037"/>
              <a:ext cx="68262" cy="22225"/>
            </a:xfrm>
            <a:custGeom>
              <a:avLst/>
              <a:gdLst>
                <a:gd name="T0" fmla="*/ 0 w 190"/>
                <a:gd name="T1" fmla="*/ 0 h 61"/>
                <a:gd name="T2" fmla="*/ 30 w 190"/>
                <a:gd name="T3" fmla="*/ 51 h 61"/>
                <a:gd name="T4" fmla="*/ 30 w 190"/>
                <a:gd name="T5" fmla="*/ 51 h 61"/>
                <a:gd name="T6" fmla="*/ 63 w 190"/>
                <a:gd name="T7" fmla="*/ 57 h 61"/>
                <a:gd name="T8" fmla="*/ 93 w 190"/>
                <a:gd name="T9" fmla="*/ 60 h 61"/>
                <a:gd name="T10" fmla="*/ 93 w 190"/>
                <a:gd name="T11" fmla="*/ 60 h 61"/>
                <a:gd name="T12" fmla="*/ 93 w 190"/>
                <a:gd name="T13" fmla="*/ 60 h 61"/>
                <a:gd name="T14" fmla="*/ 93 w 190"/>
                <a:gd name="T15" fmla="*/ 60 h 61"/>
                <a:gd name="T16" fmla="*/ 105 w 190"/>
                <a:gd name="T17" fmla="*/ 60 h 61"/>
                <a:gd name="T18" fmla="*/ 105 w 190"/>
                <a:gd name="T19" fmla="*/ 60 h 61"/>
                <a:gd name="T20" fmla="*/ 126 w 190"/>
                <a:gd name="T21" fmla="*/ 57 h 61"/>
                <a:gd name="T22" fmla="*/ 150 w 190"/>
                <a:gd name="T23" fmla="*/ 54 h 61"/>
                <a:gd name="T24" fmla="*/ 171 w 190"/>
                <a:gd name="T25" fmla="*/ 48 h 61"/>
                <a:gd name="T26" fmla="*/ 189 w 190"/>
                <a:gd name="T27" fmla="*/ 42 h 61"/>
                <a:gd name="T28" fmla="*/ 0 w 190"/>
                <a:gd name="T2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 h="61">
                  <a:moveTo>
                    <a:pt x="0" y="0"/>
                  </a:moveTo>
                  <a:lnTo>
                    <a:pt x="30" y="51"/>
                  </a:lnTo>
                  <a:lnTo>
                    <a:pt x="30" y="51"/>
                  </a:lnTo>
                  <a:lnTo>
                    <a:pt x="63" y="57"/>
                  </a:lnTo>
                  <a:lnTo>
                    <a:pt x="93" y="60"/>
                  </a:lnTo>
                  <a:lnTo>
                    <a:pt x="93" y="60"/>
                  </a:lnTo>
                  <a:lnTo>
                    <a:pt x="93" y="60"/>
                  </a:lnTo>
                  <a:lnTo>
                    <a:pt x="93" y="60"/>
                  </a:lnTo>
                  <a:lnTo>
                    <a:pt x="105" y="60"/>
                  </a:lnTo>
                  <a:lnTo>
                    <a:pt x="105" y="60"/>
                  </a:lnTo>
                  <a:lnTo>
                    <a:pt x="126" y="57"/>
                  </a:lnTo>
                  <a:lnTo>
                    <a:pt x="150" y="54"/>
                  </a:lnTo>
                  <a:lnTo>
                    <a:pt x="171" y="48"/>
                  </a:lnTo>
                  <a:lnTo>
                    <a:pt x="189" y="42"/>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2" name="Freeform 264"/>
            <p:cNvSpPr>
              <a:spLocks noChangeArrowheads="1"/>
            </p:cNvSpPr>
            <p:nvPr/>
          </p:nvSpPr>
          <p:spPr bwMode="auto">
            <a:xfrm>
              <a:off x="7496175" y="1428750"/>
              <a:ext cx="36513" cy="23813"/>
            </a:xfrm>
            <a:custGeom>
              <a:avLst/>
              <a:gdLst>
                <a:gd name="T0" fmla="*/ 0 w 103"/>
                <a:gd name="T1" fmla="*/ 0 h 66"/>
                <a:gd name="T2" fmla="*/ 0 w 103"/>
                <a:gd name="T3" fmla="*/ 0 h 66"/>
                <a:gd name="T4" fmla="*/ 21 w 103"/>
                <a:gd name="T5" fmla="*/ 23 h 66"/>
                <a:gd name="T6" fmla="*/ 21 w 103"/>
                <a:gd name="T7" fmla="*/ 23 h 66"/>
                <a:gd name="T8" fmla="*/ 48 w 103"/>
                <a:gd name="T9" fmla="*/ 47 h 66"/>
                <a:gd name="T10" fmla="*/ 81 w 103"/>
                <a:gd name="T11" fmla="*/ 65 h 66"/>
                <a:gd name="T12" fmla="*/ 102 w 103"/>
                <a:gd name="T13" fmla="*/ 38 h 66"/>
                <a:gd name="T14" fmla="*/ 0 w 103"/>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6">
                  <a:moveTo>
                    <a:pt x="0" y="0"/>
                  </a:moveTo>
                  <a:lnTo>
                    <a:pt x="0" y="0"/>
                  </a:lnTo>
                  <a:lnTo>
                    <a:pt x="21" y="23"/>
                  </a:lnTo>
                  <a:lnTo>
                    <a:pt x="21" y="23"/>
                  </a:lnTo>
                  <a:lnTo>
                    <a:pt x="48" y="47"/>
                  </a:lnTo>
                  <a:lnTo>
                    <a:pt x="81" y="65"/>
                  </a:lnTo>
                  <a:lnTo>
                    <a:pt x="102" y="38"/>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3" name="Freeform 265"/>
            <p:cNvSpPr>
              <a:spLocks noChangeArrowheads="1"/>
            </p:cNvSpPr>
            <p:nvPr/>
          </p:nvSpPr>
          <p:spPr bwMode="auto">
            <a:xfrm>
              <a:off x="7535862" y="1428750"/>
              <a:ext cx="25400" cy="12700"/>
            </a:xfrm>
            <a:custGeom>
              <a:avLst/>
              <a:gdLst>
                <a:gd name="T0" fmla="*/ 30 w 70"/>
                <a:gd name="T1" fmla="*/ 0 h 34"/>
                <a:gd name="T2" fmla="*/ 0 w 70"/>
                <a:gd name="T3" fmla="*/ 33 h 34"/>
                <a:gd name="T4" fmla="*/ 69 w 70"/>
                <a:gd name="T5" fmla="*/ 8 h 34"/>
                <a:gd name="T6" fmla="*/ 69 w 70"/>
                <a:gd name="T7" fmla="*/ 8 h 34"/>
                <a:gd name="T8" fmla="*/ 48 w 70"/>
                <a:gd name="T9" fmla="*/ 5 h 34"/>
                <a:gd name="T10" fmla="*/ 30 w 70"/>
                <a:gd name="T11" fmla="*/ 0 h 34"/>
              </a:gdLst>
              <a:ahLst/>
              <a:cxnLst>
                <a:cxn ang="0">
                  <a:pos x="T0" y="T1"/>
                </a:cxn>
                <a:cxn ang="0">
                  <a:pos x="T2" y="T3"/>
                </a:cxn>
                <a:cxn ang="0">
                  <a:pos x="T4" y="T5"/>
                </a:cxn>
                <a:cxn ang="0">
                  <a:pos x="T6" y="T7"/>
                </a:cxn>
                <a:cxn ang="0">
                  <a:pos x="T8" y="T9"/>
                </a:cxn>
                <a:cxn ang="0">
                  <a:pos x="T10" y="T11"/>
                </a:cxn>
              </a:cxnLst>
              <a:rect l="0" t="0" r="r" b="b"/>
              <a:pathLst>
                <a:path w="70" h="34">
                  <a:moveTo>
                    <a:pt x="30" y="0"/>
                  </a:moveTo>
                  <a:lnTo>
                    <a:pt x="0" y="33"/>
                  </a:lnTo>
                  <a:lnTo>
                    <a:pt x="69" y="8"/>
                  </a:lnTo>
                  <a:lnTo>
                    <a:pt x="69" y="8"/>
                  </a:lnTo>
                  <a:lnTo>
                    <a:pt x="48" y="5"/>
                  </a:lnTo>
                  <a:lnTo>
                    <a:pt x="3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4" name="Freeform 266"/>
            <p:cNvSpPr>
              <a:spLocks noChangeArrowheads="1"/>
            </p:cNvSpPr>
            <p:nvPr/>
          </p:nvSpPr>
          <p:spPr bwMode="auto">
            <a:xfrm>
              <a:off x="7535863" y="1427163"/>
              <a:ext cx="101600" cy="28575"/>
            </a:xfrm>
            <a:custGeom>
              <a:avLst/>
              <a:gdLst>
                <a:gd name="T0" fmla="*/ 159 w 283"/>
                <a:gd name="T1" fmla="*/ 0 h 81"/>
                <a:gd name="T2" fmla="*/ 159 w 283"/>
                <a:gd name="T3" fmla="*/ 0 h 81"/>
                <a:gd name="T4" fmla="*/ 129 w 283"/>
                <a:gd name="T5" fmla="*/ 8 h 81"/>
                <a:gd name="T6" fmla="*/ 99 w 283"/>
                <a:gd name="T7" fmla="*/ 14 h 81"/>
                <a:gd name="T8" fmla="*/ 99 w 283"/>
                <a:gd name="T9" fmla="*/ 14 h 81"/>
                <a:gd name="T10" fmla="*/ 90 w 283"/>
                <a:gd name="T11" fmla="*/ 14 h 81"/>
                <a:gd name="T12" fmla="*/ 90 w 283"/>
                <a:gd name="T13" fmla="*/ 14 h 81"/>
                <a:gd name="T14" fmla="*/ 81 w 283"/>
                <a:gd name="T15" fmla="*/ 14 h 81"/>
                <a:gd name="T16" fmla="*/ 0 w 283"/>
                <a:gd name="T17" fmla="*/ 38 h 81"/>
                <a:gd name="T18" fmla="*/ 195 w 283"/>
                <a:gd name="T19" fmla="*/ 80 h 81"/>
                <a:gd name="T20" fmla="*/ 195 w 283"/>
                <a:gd name="T21" fmla="*/ 80 h 81"/>
                <a:gd name="T22" fmla="*/ 219 w 283"/>
                <a:gd name="T23" fmla="*/ 68 h 81"/>
                <a:gd name="T24" fmla="*/ 240 w 283"/>
                <a:gd name="T25" fmla="*/ 53 h 81"/>
                <a:gd name="T26" fmla="*/ 261 w 283"/>
                <a:gd name="T27" fmla="*/ 38 h 81"/>
                <a:gd name="T28" fmla="*/ 282 w 283"/>
                <a:gd name="T29" fmla="*/ 20 h 81"/>
                <a:gd name="T30" fmla="*/ 159 w 283"/>
                <a:gd name="T31"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3" h="81">
                  <a:moveTo>
                    <a:pt x="159" y="0"/>
                  </a:moveTo>
                  <a:lnTo>
                    <a:pt x="159" y="0"/>
                  </a:lnTo>
                  <a:lnTo>
                    <a:pt x="129" y="8"/>
                  </a:lnTo>
                  <a:lnTo>
                    <a:pt x="99" y="14"/>
                  </a:lnTo>
                  <a:lnTo>
                    <a:pt x="99" y="14"/>
                  </a:lnTo>
                  <a:lnTo>
                    <a:pt x="90" y="14"/>
                  </a:lnTo>
                  <a:lnTo>
                    <a:pt x="90" y="14"/>
                  </a:lnTo>
                  <a:lnTo>
                    <a:pt x="81" y="14"/>
                  </a:lnTo>
                  <a:lnTo>
                    <a:pt x="0" y="38"/>
                  </a:lnTo>
                  <a:lnTo>
                    <a:pt x="195" y="80"/>
                  </a:lnTo>
                  <a:lnTo>
                    <a:pt x="195" y="80"/>
                  </a:lnTo>
                  <a:lnTo>
                    <a:pt x="219" y="68"/>
                  </a:lnTo>
                  <a:lnTo>
                    <a:pt x="240" y="53"/>
                  </a:lnTo>
                  <a:lnTo>
                    <a:pt x="261" y="38"/>
                  </a:lnTo>
                  <a:lnTo>
                    <a:pt x="282" y="20"/>
                  </a:lnTo>
                  <a:lnTo>
                    <a:pt x="15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5" name="Freeform 267"/>
            <p:cNvSpPr>
              <a:spLocks noChangeArrowheads="1"/>
            </p:cNvSpPr>
            <p:nvPr/>
          </p:nvSpPr>
          <p:spPr bwMode="auto">
            <a:xfrm>
              <a:off x="7534275" y="1422399"/>
              <a:ext cx="11113" cy="19050"/>
            </a:xfrm>
            <a:custGeom>
              <a:avLst/>
              <a:gdLst>
                <a:gd name="T0" fmla="*/ 0 w 31"/>
                <a:gd name="T1" fmla="*/ 0 h 52"/>
                <a:gd name="T2" fmla="*/ 0 w 31"/>
                <a:gd name="T3" fmla="*/ 51 h 52"/>
                <a:gd name="T4" fmla="*/ 30 w 31"/>
                <a:gd name="T5" fmla="*/ 18 h 52"/>
                <a:gd name="T6" fmla="*/ 30 w 31"/>
                <a:gd name="T7" fmla="*/ 18 h 52"/>
                <a:gd name="T8" fmla="*/ 15 w 31"/>
                <a:gd name="T9" fmla="*/ 8 h 52"/>
                <a:gd name="T10" fmla="*/ 0 w 31"/>
                <a:gd name="T11" fmla="*/ 0 h 52"/>
              </a:gdLst>
              <a:ahLst/>
              <a:cxnLst>
                <a:cxn ang="0">
                  <a:pos x="T0" y="T1"/>
                </a:cxn>
                <a:cxn ang="0">
                  <a:pos x="T2" y="T3"/>
                </a:cxn>
                <a:cxn ang="0">
                  <a:pos x="T4" y="T5"/>
                </a:cxn>
                <a:cxn ang="0">
                  <a:pos x="T6" y="T7"/>
                </a:cxn>
                <a:cxn ang="0">
                  <a:pos x="T8" y="T9"/>
                </a:cxn>
                <a:cxn ang="0">
                  <a:pos x="T10" y="T11"/>
                </a:cxn>
              </a:cxnLst>
              <a:rect l="0" t="0" r="r" b="b"/>
              <a:pathLst>
                <a:path w="31" h="52">
                  <a:moveTo>
                    <a:pt x="0" y="0"/>
                  </a:moveTo>
                  <a:lnTo>
                    <a:pt x="0" y="51"/>
                  </a:lnTo>
                  <a:lnTo>
                    <a:pt x="30" y="18"/>
                  </a:lnTo>
                  <a:lnTo>
                    <a:pt x="30" y="18"/>
                  </a:lnTo>
                  <a:lnTo>
                    <a:pt x="15" y="8"/>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6" name="Freeform 268"/>
            <p:cNvSpPr>
              <a:spLocks noChangeArrowheads="1"/>
            </p:cNvSpPr>
            <p:nvPr/>
          </p:nvSpPr>
          <p:spPr bwMode="auto">
            <a:xfrm>
              <a:off x="7632700" y="1409700"/>
              <a:ext cx="6350" cy="1588"/>
            </a:xfrm>
            <a:custGeom>
              <a:avLst/>
              <a:gdLst>
                <a:gd name="T0" fmla="*/ 12 w 19"/>
                <a:gd name="T1" fmla="*/ 0 h 6"/>
                <a:gd name="T2" fmla="*/ 0 w 19"/>
                <a:gd name="T3" fmla="*/ 2 h 6"/>
                <a:gd name="T4" fmla="*/ 18 w 19"/>
                <a:gd name="T5" fmla="*/ 5 h 6"/>
                <a:gd name="T6" fmla="*/ 12 w 19"/>
                <a:gd name="T7" fmla="*/ 0 h 6"/>
              </a:gdLst>
              <a:ahLst/>
              <a:cxnLst>
                <a:cxn ang="0">
                  <a:pos x="T0" y="T1"/>
                </a:cxn>
                <a:cxn ang="0">
                  <a:pos x="T2" y="T3"/>
                </a:cxn>
                <a:cxn ang="0">
                  <a:pos x="T4" y="T5"/>
                </a:cxn>
                <a:cxn ang="0">
                  <a:pos x="T6" y="T7"/>
                </a:cxn>
              </a:cxnLst>
              <a:rect l="0" t="0" r="r" b="b"/>
              <a:pathLst>
                <a:path w="19" h="6">
                  <a:moveTo>
                    <a:pt x="12" y="0"/>
                  </a:moveTo>
                  <a:lnTo>
                    <a:pt x="0" y="2"/>
                  </a:lnTo>
                  <a:lnTo>
                    <a:pt x="18" y="5"/>
                  </a:lnTo>
                  <a:lnTo>
                    <a:pt x="1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7" name="Freeform 269"/>
            <p:cNvSpPr>
              <a:spLocks noChangeArrowheads="1"/>
            </p:cNvSpPr>
            <p:nvPr/>
          </p:nvSpPr>
          <p:spPr bwMode="auto">
            <a:xfrm>
              <a:off x="7481888" y="1408113"/>
              <a:ext cx="50800" cy="33337"/>
            </a:xfrm>
            <a:custGeom>
              <a:avLst/>
              <a:gdLst>
                <a:gd name="T0" fmla="*/ 0 w 142"/>
                <a:gd name="T1" fmla="*/ 0 h 92"/>
                <a:gd name="T2" fmla="*/ 0 w 142"/>
                <a:gd name="T3" fmla="*/ 0 h 92"/>
                <a:gd name="T4" fmla="*/ 15 w 142"/>
                <a:gd name="T5" fmla="*/ 27 h 92"/>
                <a:gd name="T6" fmla="*/ 30 w 142"/>
                <a:gd name="T7" fmla="*/ 51 h 92"/>
                <a:gd name="T8" fmla="*/ 141 w 142"/>
                <a:gd name="T9" fmla="*/ 91 h 92"/>
                <a:gd name="T10" fmla="*/ 138 w 142"/>
                <a:gd name="T11" fmla="*/ 37 h 92"/>
                <a:gd name="T12" fmla="*/ 138 w 142"/>
                <a:gd name="T13" fmla="*/ 37 h 92"/>
                <a:gd name="T14" fmla="*/ 120 w 142"/>
                <a:gd name="T15" fmla="*/ 22 h 92"/>
                <a:gd name="T16" fmla="*/ 0 w 142"/>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92">
                  <a:moveTo>
                    <a:pt x="0" y="0"/>
                  </a:moveTo>
                  <a:lnTo>
                    <a:pt x="0" y="0"/>
                  </a:lnTo>
                  <a:lnTo>
                    <a:pt x="15" y="27"/>
                  </a:lnTo>
                  <a:lnTo>
                    <a:pt x="30" y="51"/>
                  </a:lnTo>
                  <a:lnTo>
                    <a:pt x="141" y="91"/>
                  </a:lnTo>
                  <a:lnTo>
                    <a:pt x="138" y="37"/>
                  </a:lnTo>
                  <a:lnTo>
                    <a:pt x="138" y="37"/>
                  </a:lnTo>
                  <a:lnTo>
                    <a:pt x="120" y="22"/>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8" name="Freeform 270"/>
            <p:cNvSpPr>
              <a:spLocks noChangeArrowheads="1"/>
            </p:cNvSpPr>
            <p:nvPr/>
          </p:nvSpPr>
          <p:spPr bwMode="auto">
            <a:xfrm>
              <a:off x="7618413" y="1390650"/>
              <a:ext cx="19050" cy="20638"/>
            </a:xfrm>
            <a:custGeom>
              <a:avLst/>
              <a:gdLst>
                <a:gd name="T0" fmla="*/ 30 w 52"/>
                <a:gd name="T1" fmla="*/ 0 h 57"/>
                <a:gd name="T2" fmla="*/ 30 w 52"/>
                <a:gd name="T3" fmla="*/ 0 h 57"/>
                <a:gd name="T4" fmla="*/ 18 w 52"/>
                <a:gd name="T5" fmla="*/ 26 h 57"/>
                <a:gd name="T6" fmla="*/ 0 w 52"/>
                <a:gd name="T7" fmla="*/ 51 h 57"/>
                <a:gd name="T8" fmla="*/ 30 w 52"/>
                <a:gd name="T9" fmla="*/ 56 h 57"/>
                <a:gd name="T10" fmla="*/ 51 w 52"/>
                <a:gd name="T11" fmla="*/ 51 h 57"/>
                <a:gd name="T12" fmla="*/ 30 w 52"/>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52" h="57">
                  <a:moveTo>
                    <a:pt x="30" y="0"/>
                  </a:moveTo>
                  <a:lnTo>
                    <a:pt x="30" y="0"/>
                  </a:lnTo>
                  <a:lnTo>
                    <a:pt x="18" y="26"/>
                  </a:lnTo>
                  <a:lnTo>
                    <a:pt x="0" y="51"/>
                  </a:lnTo>
                  <a:lnTo>
                    <a:pt x="30" y="56"/>
                  </a:lnTo>
                  <a:lnTo>
                    <a:pt x="51" y="51"/>
                  </a:lnTo>
                  <a:lnTo>
                    <a:pt x="3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9" name="Freeform 271"/>
            <p:cNvSpPr>
              <a:spLocks noChangeArrowheads="1"/>
            </p:cNvSpPr>
            <p:nvPr/>
          </p:nvSpPr>
          <p:spPr bwMode="auto">
            <a:xfrm>
              <a:off x="7639049" y="1379537"/>
              <a:ext cx="25400" cy="34925"/>
            </a:xfrm>
            <a:custGeom>
              <a:avLst/>
              <a:gdLst>
                <a:gd name="T0" fmla="*/ 69 w 70"/>
                <a:gd name="T1" fmla="*/ 0 h 96"/>
                <a:gd name="T2" fmla="*/ 0 w 70"/>
                <a:gd name="T3" fmla="*/ 81 h 96"/>
                <a:gd name="T4" fmla="*/ 9 w 70"/>
                <a:gd name="T5" fmla="*/ 92 h 96"/>
                <a:gd name="T6" fmla="*/ 39 w 70"/>
                <a:gd name="T7" fmla="*/ 95 h 96"/>
                <a:gd name="T8" fmla="*/ 39 w 70"/>
                <a:gd name="T9" fmla="*/ 95 h 96"/>
                <a:gd name="T10" fmla="*/ 48 w 70"/>
                <a:gd name="T11" fmla="*/ 74 h 96"/>
                <a:gd name="T12" fmla="*/ 57 w 70"/>
                <a:gd name="T13" fmla="*/ 51 h 96"/>
                <a:gd name="T14" fmla="*/ 66 w 70"/>
                <a:gd name="T15" fmla="*/ 23 h 96"/>
                <a:gd name="T16" fmla="*/ 69 w 70"/>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96">
                  <a:moveTo>
                    <a:pt x="69" y="0"/>
                  </a:moveTo>
                  <a:lnTo>
                    <a:pt x="0" y="81"/>
                  </a:lnTo>
                  <a:lnTo>
                    <a:pt x="9" y="92"/>
                  </a:lnTo>
                  <a:lnTo>
                    <a:pt x="39" y="95"/>
                  </a:lnTo>
                  <a:lnTo>
                    <a:pt x="39" y="95"/>
                  </a:lnTo>
                  <a:lnTo>
                    <a:pt x="48" y="74"/>
                  </a:lnTo>
                  <a:lnTo>
                    <a:pt x="57" y="51"/>
                  </a:lnTo>
                  <a:lnTo>
                    <a:pt x="66" y="23"/>
                  </a:lnTo>
                  <a:lnTo>
                    <a:pt x="6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0" name="Freeform 272"/>
            <p:cNvSpPr>
              <a:spLocks noChangeArrowheads="1"/>
            </p:cNvSpPr>
            <p:nvPr/>
          </p:nvSpPr>
          <p:spPr bwMode="auto">
            <a:xfrm>
              <a:off x="7473950" y="1343025"/>
              <a:ext cx="36513" cy="46038"/>
            </a:xfrm>
            <a:custGeom>
              <a:avLst/>
              <a:gdLst>
                <a:gd name="T0" fmla="*/ 102 w 103"/>
                <a:gd name="T1" fmla="*/ 0 h 130"/>
                <a:gd name="T2" fmla="*/ 3 w 103"/>
                <a:gd name="T3" fmla="*/ 42 h 130"/>
                <a:gd name="T4" fmla="*/ 3 w 103"/>
                <a:gd name="T5" fmla="*/ 42 h 130"/>
                <a:gd name="T6" fmla="*/ 0 w 103"/>
                <a:gd name="T7" fmla="*/ 71 h 130"/>
                <a:gd name="T8" fmla="*/ 0 w 103"/>
                <a:gd name="T9" fmla="*/ 71 h 130"/>
                <a:gd name="T10" fmla="*/ 0 w 103"/>
                <a:gd name="T11" fmla="*/ 81 h 130"/>
                <a:gd name="T12" fmla="*/ 0 w 103"/>
                <a:gd name="T13" fmla="*/ 81 h 130"/>
                <a:gd name="T14" fmla="*/ 0 w 103"/>
                <a:gd name="T15" fmla="*/ 81 h 130"/>
                <a:gd name="T16" fmla="*/ 3 w 103"/>
                <a:gd name="T17" fmla="*/ 114 h 130"/>
                <a:gd name="T18" fmla="*/ 96 w 103"/>
                <a:gd name="T19" fmla="*/ 129 h 130"/>
                <a:gd name="T20" fmla="*/ 96 w 103"/>
                <a:gd name="T21" fmla="*/ 129 h 130"/>
                <a:gd name="T22" fmla="*/ 90 w 103"/>
                <a:gd name="T23" fmla="*/ 104 h 130"/>
                <a:gd name="T24" fmla="*/ 87 w 103"/>
                <a:gd name="T25" fmla="*/ 78 h 130"/>
                <a:gd name="T26" fmla="*/ 87 w 103"/>
                <a:gd name="T27" fmla="*/ 75 h 130"/>
                <a:gd name="T28" fmla="*/ 87 w 103"/>
                <a:gd name="T29" fmla="*/ 78 h 130"/>
                <a:gd name="T30" fmla="*/ 87 w 103"/>
                <a:gd name="T31" fmla="*/ 78 h 130"/>
                <a:gd name="T32" fmla="*/ 87 w 103"/>
                <a:gd name="T33" fmla="*/ 71 h 130"/>
                <a:gd name="T34" fmla="*/ 87 w 103"/>
                <a:gd name="T35" fmla="*/ 71 h 130"/>
                <a:gd name="T36" fmla="*/ 87 w 103"/>
                <a:gd name="T37" fmla="*/ 51 h 130"/>
                <a:gd name="T38" fmla="*/ 90 w 103"/>
                <a:gd name="T39" fmla="*/ 33 h 130"/>
                <a:gd name="T40" fmla="*/ 96 w 103"/>
                <a:gd name="T41" fmla="*/ 15 h 130"/>
                <a:gd name="T42" fmla="*/ 102 w 103"/>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 h="130">
                  <a:moveTo>
                    <a:pt x="102" y="0"/>
                  </a:moveTo>
                  <a:lnTo>
                    <a:pt x="3" y="42"/>
                  </a:lnTo>
                  <a:lnTo>
                    <a:pt x="3" y="42"/>
                  </a:lnTo>
                  <a:lnTo>
                    <a:pt x="0" y="71"/>
                  </a:lnTo>
                  <a:lnTo>
                    <a:pt x="0" y="71"/>
                  </a:lnTo>
                  <a:lnTo>
                    <a:pt x="0" y="81"/>
                  </a:lnTo>
                  <a:lnTo>
                    <a:pt x="0" y="81"/>
                  </a:lnTo>
                  <a:lnTo>
                    <a:pt x="0" y="81"/>
                  </a:lnTo>
                  <a:lnTo>
                    <a:pt x="3" y="114"/>
                  </a:lnTo>
                  <a:lnTo>
                    <a:pt x="96" y="129"/>
                  </a:lnTo>
                  <a:lnTo>
                    <a:pt x="96" y="129"/>
                  </a:lnTo>
                  <a:lnTo>
                    <a:pt x="90" y="104"/>
                  </a:lnTo>
                  <a:lnTo>
                    <a:pt x="87" y="78"/>
                  </a:lnTo>
                  <a:lnTo>
                    <a:pt x="87" y="75"/>
                  </a:lnTo>
                  <a:lnTo>
                    <a:pt x="87" y="78"/>
                  </a:lnTo>
                  <a:lnTo>
                    <a:pt x="87" y="78"/>
                  </a:lnTo>
                  <a:lnTo>
                    <a:pt x="87" y="71"/>
                  </a:lnTo>
                  <a:lnTo>
                    <a:pt x="87" y="71"/>
                  </a:lnTo>
                  <a:lnTo>
                    <a:pt x="87" y="51"/>
                  </a:lnTo>
                  <a:lnTo>
                    <a:pt x="90" y="33"/>
                  </a:lnTo>
                  <a:lnTo>
                    <a:pt x="96" y="15"/>
                  </a:lnTo>
                  <a:lnTo>
                    <a:pt x="10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1" name="Freeform 273"/>
            <p:cNvSpPr>
              <a:spLocks noChangeArrowheads="1"/>
            </p:cNvSpPr>
            <p:nvPr/>
          </p:nvSpPr>
          <p:spPr bwMode="auto">
            <a:xfrm>
              <a:off x="7475538" y="1336674"/>
              <a:ext cx="39687" cy="19050"/>
            </a:xfrm>
            <a:custGeom>
              <a:avLst/>
              <a:gdLst>
                <a:gd name="T0" fmla="*/ 108 w 109"/>
                <a:gd name="T1" fmla="*/ 0 h 55"/>
                <a:gd name="T2" fmla="*/ 6 w 109"/>
                <a:gd name="T3" fmla="*/ 18 h 55"/>
                <a:gd name="T4" fmla="*/ 6 w 109"/>
                <a:gd name="T5" fmla="*/ 18 h 55"/>
                <a:gd name="T6" fmla="*/ 0 w 109"/>
                <a:gd name="T7" fmla="*/ 54 h 55"/>
                <a:gd name="T8" fmla="*/ 102 w 109"/>
                <a:gd name="T9" fmla="*/ 12 h 55"/>
                <a:gd name="T10" fmla="*/ 102 w 109"/>
                <a:gd name="T11" fmla="*/ 12 h 55"/>
                <a:gd name="T12" fmla="*/ 108 w 109"/>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08" y="0"/>
                  </a:moveTo>
                  <a:lnTo>
                    <a:pt x="6" y="18"/>
                  </a:lnTo>
                  <a:lnTo>
                    <a:pt x="6" y="18"/>
                  </a:lnTo>
                  <a:lnTo>
                    <a:pt x="0" y="54"/>
                  </a:lnTo>
                  <a:lnTo>
                    <a:pt x="102" y="12"/>
                  </a:lnTo>
                  <a:lnTo>
                    <a:pt x="102" y="12"/>
                  </a:lnTo>
                  <a:lnTo>
                    <a:pt x="10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2" name="Freeform 274"/>
            <p:cNvSpPr>
              <a:spLocks noChangeArrowheads="1"/>
            </p:cNvSpPr>
            <p:nvPr/>
          </p:nvSpPr>
          <p:spPr bwMode="auto">
            <a:xfrm>
              <a:off x="7629525" y="1328738"/>
              <a:ext cx="36513" cy="79375"/>
            </a:xfrm>
            <a:custGeom>
              <a:avLst/>
              <a:gdLst>
                <a:gd name="T0" fmla="*/ 72 w 100"/>
                <a:gd name="T1" fmla="*/ 0 h 222"/>
                <a:gd name="T2" fmla="*/ 0 w 100"/>
                <a:gd name="T3" fmla="*/ 51 h 222"/>
                <a:gd name="T4" fmla="*/ 0 w 100"/>
                <a:gd name="T5" fmla="*/ 51 h 222"/>
                <a:gd name="T6" fmla="*/ 6 w 100"/>
                <a:gd name="T7" fmla="*/ 78 h 222"/>
                <a:gd name="T8" fmla="*/ 12 w 100"/>
                <a:gd name="T9" fmla="*/ 105 h 222"/>
                <a:gd name="T10" fmla="*/ 12 w 100"/>
                <a:gd name="T11" fmla="*/ 105 h 222"/>
                <a:gd name="T12" fmla="*/ 12 w 100"/>
                <a:gd name="T13" fmla="*/ 105 h 222"/>
                <a:gd name="T14" fmla="*/ 12 w 100"/>
                <a:gd name="T15" fmla="*/ 113 h 222"/>
                <a:gd name="T16" fmla="*/ 12 w 100"/>
                <a:gd name="T17" fmla="*/ 113 h 222"/>
                <a:gd name="T18" fmla="*/ 9 w 100"/>
                <a:gd name="T19" fmla="*/ 141 h 222"/>
                <a:gd name="T20" fmla="*/ 3 w 100"/>
                <a:gd name="T21" fmla="*/ 167 h 222"/>
                <a:gd name="T22" fmla="*/ 24 w 100"/>
                <a:gd name="T23" fmla="*/ 221 h 222"/>
                <a:gd name="T24" fmla="*/ 96 w 100"/>
                <a:gd name="T25" fmla="*/ 135 h 222"/>
                <a:gd name="T26" fmla="*/ 96 w 100"/>
                <a:gd name="T27" fmla="*/ 135 h 222"/>
                <a:gd name="T28" fmla="*/ 99 w 100"/>
                <a:gd name="T29" fmla="*/ 113 h 222"/>
                <a:gd name="T30" fmla="*/ 99 w 100"/>
                <a:gd name="T31" fmla="*/ 113 h 222"/>
                <a:gd name="T32" fmla="*/ 99 w 100"/>
                <a:gd name="T33" fmla="*/ 102 h 222"/>
                <a:gd name="T34" fmla="*/ 99 w 100"/>
                <a:gd name="T35" fmla="*/ 102 h 222"/>
                <a:gd name="T36" fmla="*/ 99 w 100"/>
                <a:gd name="T37" fmla="*/ 102 h 222"/>
                <a:gd name="T38" fmla="*/ 96 w 100"/>
                <a:gd name="T39" fmla="*/ 75 h 222"/>
                <a:gd name="T40" fmla="*/ 90 w 100"/>
                <a:gd name="T41" fmla="*/ 51 h 222"/>
                <a:gd name="T42" fmla="*/ 84 w 100"/>
                <a:gd name="T43" fmla="*/ 24 h 222"/>
                <a:gd name="T44" fmla="*/ 72 w 100"/>
                <a:gd name="T45"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222">
                  <a:moveTo>
                    <a:pt x="72" y="0"/>
                  </a:moveTo>
                  <a:lnTo>
                    <a:pt x="0" y="51"/>
                  </a:lnTo>
                  <a:lnTo>
                    <a:pt x="0" y="51"/>
                  </a:lnTo>
                  <a:lnTo>
                    <a:pt x="6" y="78"/>
                  </a:lnTo>
                  <a:lnTo>
                    <a:pt x="12" y="105"/>
                  </a:lnTo>
                  <a:lnTo>
                    <a:pt x="12" y="105"/>
                  </a:lnTo>
                  <a:lnTo>
                    <a:pt x="12" y="105"/>
                  </a:lnTo>
                  <a:lnTo>
                    <a:pt x="12" y="113"/>
                  </a:lnTo>
                  <a:lnTo>
                    <a:pt x="12" y="113"/>
                  </a:lnTo>
                  <a:lnTo>
                    <a:pt x="9" y="141"/>
                  </a:lnTo>
                  <a:lnTo>
                    <a:pt x="3" y="167"/>
                  </a:lnTo>
                  <a:lnTo>
                    <a:pt x="24" y="221"/>
                  </a:lnTo>
                  <a:lnTo>
                    <a:pt x="96" y="135"/>
                  </a:lnTo>
                  <a:lnTo>
                    <a:pt x="96" y="135"/>
                  </a:lnTo>
                  <a:lnTo>
                    <a:pt x="99" y="113"/>
                  </a:lnTo>
                  <a:lnTo>
                    <a:pt x="99" y="113"/>
                  </a:lnTo>
                  <a:lnTo>
                    <a:pt x="99" y="102"/>
                  </a:lnTo>
                  <a:lnTo>
                    <a:pt x="99" y="102"/>
                  </a:lnTo>
                  <a:lnTo>
                    <a:pt x="99" y="102"/>
                  </a:lnTo>
                  <a:lnTo>
                    <a:pt x="96" y="75"/>
                  </a:lnTo>
                  <a:lnTo>
                    <a:pt x="90" y="51"/>
                  </a:lnTo>
                  <a:lnTo>
                    <a:pt x="84" y="24"/>
                  </a:lnTo>
                  <a:lnTo>
                    <a:pt x="7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3" name="Freeform 275"/>
            <p:cNvSpPr>
              <a:spLocks noChangeArrowheads="1"/>
            </p:cNvSpPr>
            <p:nvPr/>
          </p:nvSpPr>
          <p:spPr bwMode="auto">
            <a:xfrm>
              <a:off x="7627938" y="1316037"/>
              <a:ext cx="28575" cy="28575"/>
            </a:xfrm>
            <a:custGeom>
              <a:avLst/>
              <a:gdLst>
                <a:gd name="T0" fmla="*/ 60 w 79"/>
                <a:gd name="T1" fmla="*/ 0 h 79"/>
                <a:gd name="T2" fmla="*/ 0 w 79"/>
                <a:gd name="T3" fmla="*/ 72 h 79"/>
                <a:gd name="T4" fmla="*/ 0 w 79"/>
                <a:gd name="T5" fmla="*/ 72 h 79"/>
                <a:gd name="T6" fmla="*/ 3 w 79"/>
                <a:gd name="T7" fmla="*/ 78 h 79"/>
                <a:gd name="T8" fmla="*/ 78 w 79"/>
                <a:gd name="T9" fmla="*/ 30 h 79"/>
                <a:gd name="T10" fmla="*/ 78 w 79"/>
                <a:gd name="T11" fmla="*/ 30 h 79"/>
                <a:gd name="T12" fmla="*/ 6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60" y="0"/>
                  </a:moveTo>
                  <a:lnTo>
                    <a:pt x="0" y="72"/>
                  </a:lnTo>
                  <a:lnTo>
                    <a:pt x="0" y="72"/>
                  </a:lnTo>
                  <a:lnTo>
                    <a:pt x="3" y="78"/>
                  </a:lnTo>
                  <a:lnTo>
                    <a:pt x="78" y="30"/>
                  </a:lnTo>
                  <a:lnTo>
                    <a:pt x="78" y="30"/>
                  </a:lnTo>
                  <a:lnTo>
                    <a:pt x="6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4" name="Freeform 276"/>
            <p:cNvSpPr>
              <a:spLocks noChangeArrowheads="1"/>
            </p:cNvSpPr>
            <p:nvPr/>
          </p:nvSpPr>
          <p:spPr bwMode="auto">
            <a:xfrm>
              <a:off x="7478712" y="1289050"/>
              <a:ext cx="49212" cy="52389"/>
            </a:xfrm>
            <a:custGeom>
              <a:avLst/>
              <a:gdLst>
                <a:gd name="T0" fmla="*/ 108 w 136"/>
                <a:gd name="T1" fmla="*/ 0 h 145"/>
                <a:gd name="T2" fmla="*/ 108 w 136"/>
                <a:gd name="T3" fmla="*/ 0 h 145"/>
                <a:gd name="T4" fmla="*/ 84 w 136"/>
                <a:gd name="T5" fmla="*/ 18 h 145"/>
                <a:gd name="T6" fmla="*/ 63 w 136"/>
                <a:gd name="T7" fmla="*/ 36 h 145"/>
                <a:gd name="T8" fmla="*/ 63 w 136"/>
                <a:gd name="T9" fmla="*/ 36 h 145"/>
                <a:gd name="T10" fmla="*/ 42 w 136"/>
                <a:gd name="T11" fmla="*/ 60 h 145"/>
                <a:gd name="T12" fmla="*/ 24 w 136"/>
                <a:gd name="T13" fmla="*/ 87 h 145"/>
                <a:gd name="T14" fmla="*/ 9 w 136"/>
                <a:gd name="T15" fmla="*/ 114 h 145"/>
                <a:gd name="T16" fmla="*/ 0 w 136"/>
                <a:gd name="T17" fmla="*/ 144 h 145"/>
                <a:gd name="T18" fmla="*/ 102 w 136"/>
                <a:gd name="T19" fmla="*/ 129 h 145"/>
                <a:gd name="T20" fmla="*/ 102 w 136"/>
                <a:gd name="T21" fmla="*/ 129 h 145"/>
                <a:gd name="T22" fmla="*/ 111 w 136"/>
                <a:gd name="T23" fmla="*/ 111 h 145"/>
                <a:gd name="T24" fmla="*/ 126 w 136"/>
                <a:gd name="T25" fmla="*/ 99 h 145"/>
                <a:gd name="T26" fmla="*/ 126 w 136"/>
                <a:gd name="T27" fmla="*/ 99 h 145"/>
                <a:gd name="T28" fmla="*/ 135 w 136"/>
                <a:gd name="T29" fmla="*/ 90 h 145"/>
                <a:gd name="T30" fmla="*/ 108 w 136"/>
                <a:gd name="T3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145">
                  <a:moveTo>
                    <a:pt x="108" y="0"/>
                  </a:moveTo>
                  <a:lnTo>
                    <a:pt x="108" y="0"/>
                  </a:lnTo>
                  <a:lnTo>
                    <a:pt x="84" y="18"/>
                  </a:lnTo>
                  <a:lnTo>
                    <a:pt x="63" y="36"/>
                  </a:lnTo>
                  <a:lnTo>
                    <a:pt x="63" y="36"/>
                  </a:lnTo>
                  <a:lnTo>
                    <a:pt x="42" y="60"/>
                  </a:lnTo>
                  <a:lnTo>
                    <a:pt x="24" y="87"/>
                  </a:lnTo>
                  <a:lnTo>
                    <a:pt x="9" y="114"/>
                  </a:lnTo>
                  <a:lnTo>
                    <a:pt x="0" y="144"/>
                  </a:lnTo>
                  <a:lnTo>
                    <a:pt x="102" y="129"/>
                  </a:lnTo>
                  <a:lnTo>
                    <a:pt x="102" y="129"/>
                  </a:lnTo>
                  <a:lnTo>
                    <a:pt x="111" y="111"/>
                  </a:lnTo>
                  <a:lnTo>
                    <a:pt x="126" y="99"/>
                  </a:lnTo>
                  <a:lnTo>
                    <a:pt x="126" y="99"/>
                  </a:lnTo>
                  <a:lnTo>
                    <a:pt x="135" y="90"/>
                  </a:lnTo>
                  <a:lnTo>
                    <a:pt x="10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5" name="Freeform 277"/>
            <p:cNvSpPr>
              <a:spLocks noChangeArrowheads="1"/>
            </p:cNvSpPr>
            <p:nvPr/>
          </p:nvSpPr>
          <p:spPr bwMode="auto">
            <a:xfrm>
              <a:off x="7613650" y="1285875"/>
              <a:ext cx="34925" cy="55563"/>
            </a:xfrm>
            <a:custGeom>
              <a:avLst/>
              <a:gdLst>
                <a:gd name="T0" fmla="*/ 0 w 97"/>
                <a:gd name="T1" fmla="*/ 0 h 154"/>
                <a:gd name="T2" fmla="*/ 3 w 97"/>
                <a:gd name="T3" fmla="*/ 108 h 154"/>
                <a:gd name="T4" fmla="*/ 3 w 97"/>
                <a:gd name="T5" fmla="*/ 108 h 154"/>
                <a:gd name="T6" fmla="*/ 21 w 97"/>
                <a:gd name="T7" fmla="*/ 129 h 154"/>
                <a:gd name="T8" fmla="*/ 36 w 97"/>
                <a:gd name="T9" fmla="*/ 153 h 154"/>
                <a:gd name="T10" fmla="*/ 96 w 97"/>
                <a:gd name="T11" fmla="*/ 84 h 154"/>
                <a:gd name="T12" fmla="*/ 96 w 97"/>
                <a:gd name="T13" fmla="*/ 84 h 154"/>
                <a:gd name="T14" fmla="*/ 78 w 97"/>
                <a:gd name="T15" fmla="*/ 63 h 154"/>
                <a:gd name="T16" fmla="*/ 60 w 97"/>
                <a:gd name="T17" fmla="*/ 42 h 154"/>
                <a:gd name="T18" fmla="*/ 60 w 97"/>
                <a:gd name="T19" fmla="*/ 42 h 154"/>
                <a:gd name="T20" fmla="*/ 30 w 97"/>
                <a:gd name="T21" fmla="*/ 18 h 154"/>
                <a:gd name="T22" fmla="*/ 0 w 97"/>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154">
                  <a:moveTo>
                    <a:pt x="0" y="0"/>
                  </a:moveTo>
                  <a:lnTo>
                    <a:pt x="3" y="108"/>
                  </a:lnTo>
                  <a:lnTo>
                    <a:pt x="3" y="108"/>
                  </a:lnTo>
                  <a:lnTo>
                    <a:pt x="21" y="129"/>
                  </a:lnTo>
                  <a:lnTo>
                    <a:pt x="36" y="153"/>
                  </a:lnTo>
                  <a:lnTo>
                    <a:pt x="96" y="84"/>
                  </a:lnTo>
                  <a:lnTo>
                    <a:pt x="96" y="84"/>
                  </a:lnTo>
                  <a:lnTo>
                    <a:pt x="78" y="63"/>
                  </a:lnTo>
                  <a:lnTo>
                    <a:pt x="60" y="42"/>
                  </a:lnTo>
                  <a:lnTo>
                    <a:pt x="60" y="42"/>
                  </a:lnTo>
                  <a:lnTo>
                    <a:pt x="30" y="18"/>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6" name="Freeform 278"/>
            <p:cNvSpPr>
              <a:spLocks noChangeArrowheads="1"/>
            </p:cNvSpPr>
            <p:nvPr/>
          </p:nvSpPr>
          <p:spPr bwMode="auto">
            <a:xfrm>
              <a:off x="7550150" y="1273174"/>
              <a:ext cx="65088" cy="50800"/>
            </a:xfrm>
            <a:custGeom>
              <a:avLst/>
              <a:gdLst>
                <a:gd name="T0" fmla="*/ 66 w 181"/>
                <a:gd name="T1" fmla="*/ 0 h 139"/>
                <a:gd name="T2" fmla="*/ 0 w 181"/>
                <a:gd name="T3" fmla="*/ 96 h 139"/>
                <a:gd name="T4" fmla="*/ 0 w 181"/>
                <a:gd name="T5" fmla="*/ 96 h 139"/>
                <a:gd name="T6" fmla="*/ 24 w 181"/>
                <a:gd name="T7" fmla="*/ 90 h 139"/>
                <a:gd name="T8" fmla="*/ 48 w 181"/>
                <a:gd name="T9" fmla="*/ 87 h 139"/>
                <a:gd name="T10" fmla="*/ 48 w 181"/>
                <a:gd name="T11" fmla="*/ 45 h 139"/>
                <a:gd name="T12" fmla="*/ 48 w 181"/>
                <a:gd name="T13" fmla="*/ 87 h 139"/>
                <a:gd name="T14" fmla="*/ 48 w 181"/>
                <a:gd name="T15" fmla="*/ 87 h 139"/>
                <a:gd name="T16" fmla="*/ 54 w 181"/>
                <a:gd name="T17" fmla="*/ 87 h 139"/>
                <a:gd name="T18" fmla="*/ 54 w 181"/>
                <a:gd name="T19" fmla="*/ 87 h 139"/>
                <a:gd name="T20" fmla="*/ 90 w 181"/>
                <a:gd name="T21" fmla="*/ 90 h 139"/>
                <a:gd name="T22" fmla="*/ 123 w 181"/>
                <a:gd name="T23" fmla="*/ 102 h 139"/>
                <a:gd name="T24" fmla="*/ 153 w 181"/>
                <a:gd name="T25" fmla="*/ 117 h 139"/>
                <a:gd name="T26" fmla="*/ 177 w 181"/>
                <a:gd name="T27" fmla="*/ 138 h 139"/>
                <a:gd name="T28" fmla="*/ 177 w 181"/>
                <a:gd name="T29" fmla="*/ 138 h 139"/>
                <a:gd name="T30" fmla="*/ 180 w 181"/>
                <a:gd name="T31" fmla="*/ 138 h 139"/>
                <a:gd name="T32" fmla="*/ 177 w 181"/>
                <a:gd name="T33" fmla="*/ 30 h 139"/>
                <a:gd name="T34" fmla="*/ 177 w 181"/>
                <a:gd name="T35" fmla="*/ 30 h 139"/>
                <a:gd name="T36" fmla="*/ 150 w 181"/>
                <a:gd name="T37" fmla="*/ 18 h 139"/>
                <a:gd name="T38" fmla="*/ 123 w 181"/>
                <a:gd name="T39" fmla="*/ 9 h 139"/>
                <a:gd name="T40" fmla="*/ 93 w 181"/>
                <a:gd name="T41" fmla="*/ 3 h 139"/>
                <a:gd name="T42" fmla="*/ 66 w 181"/>
                <a:gd name="T4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1" h="139">
                  <a:moveTo>
                    <a:pt x="66" y="0"/>
                  </a:moveTo>
                  <a:lnTo>
                    <a:pt x="0" y="96"/>
                  </a:lnTo>
                  <a:lnTo>
                    <a:pt x="0" y="96"/>
                  </a:lnTo>
                  <a:lnTo>
                    <a:pt x="24" y="90"/>
                  </a:lnTo>
                  <a:lnTo>
                    <a:pt x="48" y="87"/>
                  </a:lnTo>
                  <a:lnTo>
                    <a:pt x="48" y="45"/>
                  </a:lnTo>
                  <a:lnTo>
                    <a:pt x="48" y="87"/>
                  </a:lnTo>
                  <a:lnTo>
                    <a:pt x="48" y="87"/>
                  </a:lnTo>
                  <a:lnTo>
                    <a:pt x="54" y="87"/>
                  </a:lnTo>
                  <a:lnTo>
                    <a:pt x="54" y="87"/>
                  </a:lnTo>
                  <a:lnTo>
                    <a:pt x="90" y="90"/>
                  </a:lnTo>
                  <a:lnTo>
                    <a:pt x="123" y="102"/>
                  </a:lnTo>
                  <a:lnTo>
                    <a:pt x="153" y="117"/>
                  </a:lnTo>
                  <a:lnTo>
                    <a:pt x="177" y="138"/>
                  </a:lnTo>
                  <a:lnTo>
                    <a:pt x="177" y="138"/>
                  </a:lnTo>
                  <a:lnTo>
                    <a:pt x="180" y="138"/>
                  </a:lnTo>
                  <a:lnTo>
                    <a:pt x="177" y="30"/>
                  </a:lnTo>
                  <a:lnTo>
                    <a:pt x="177" y="30"/>
                  </a:lnTo>
                  <a:lnTo>
                    <a:pt x="150" y="18"/>
                  </a:lnTo>
                  <a:lnTo>
                    <a:pt x="123" y="9"/>
                  </a:lnTo>
                  <a:lnTo>
                    <a:pt x="93" y="3"/>
                  </a:lnTo>
                  <a:lnTo>
                    <a:pt x="6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7" name="Freeform 279"/>
            <p:cNvSpPr>
              <a:spLocks noChangeArrowheads="1"/>
            </p:cNvSpPr>
            <p:nvPr/>
          </p:nvSpPr>
          <p:spPr bwMode="auto">
            <a:xfrm>
              <a:off x="7519987" y="1273174"/>
              <a:ext cx="52387" cy="47625"/>
            </a:xfrm>
            <a:custGeom>
              <a:avLst/>
              <a:gdLst>
                <a:gd name="T0" fmla="*/ 138 w 145"/>
                <a:gd name="T1" fmla="*/ 0 h 133"/>
                <a:gd name="T2" fmla="*/ 138 w 145"/>
                <a:gd name="T3" fmla="*/ 0 h 133"/>
                <a:gd name="T4" fmla="*/ 138 w 145"/>
                <a:gd name="T5" fmla="*/ 0 h 133"/>
                <a:gd name="T6" fmla="*/ 138 w 145"/>
                <a:gd name="T7" fmla="*/ 0 h 133"/>
                <a:gd name="T8" fmla="*/ 129 w 145"/>
                <a:gd name="T9" fmla="*/ 0 h 133"/>
                <a:gd name="T10" fmla="*/ 129 w 145"/>
                <a:gd name="T11" fmla="*/ 0 h 133"/>
                <a:gd name="T12" fmla="*/ 129 w 145"/>
                <a:gd name="T13" fmla="*/ 0 h 133"/>
                <a:gd name="T14" fmla="*/ 93 w 145"/>
                <a:gd name="T15" fmla="*/ 6 h 133"/>
                <a:gd name="T16" fmla="*/ 60 w 145"/>
                <a:gd name="T17" fmla="*/ 12 h 133"/>
                <a:gd name="T18" fmla="*/ 27 w 145"/>
                <a:gd name="T19" fmla="*/ 24 h 133"/>
                <a:gd name="T20" fmla="*/ 0 w 145"/>
                <a:gd name="T21" fmla="*/ 42 h 133"/>
                <a:gd name="T22" fmla="*/ 24 w 145"/>
                <a:gd name="T23" fmla="*/ 132 h 133"/>
                <a:gd name="T24" fmla="*/ 24 w 145"/>
                <a:gd name="T25" fmla="*/ 132 h 133"/>
                <a:gd name="T26" fmla="*/ 48 w 145"/>
                <a:gd name="T27" fmla="*/ 114 h 133"/>
                <a:gd name="T28" fmla="*/ 78 w 145"/>
                <a:gd name="T29" fmla="*/ 99 h 133"/>
                <a:gd name="T30" fmla="*/ 144 w 145"/>
                <a:gd name="T31" fmla="*/ 0 h 133"/>
                <a:gd name="T32" fmla="*/ 144 w 145"/>
                <a:gd name="T33" fmla="*/ 0 h 133"/>
                <a:gd name="T34" fmla="*/ 138 w 145"/>
                <a:gd name="T3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33">
                  <a:moveTo>
                    <a:pt x="138" y="0"/>
                  </a:moveTo>
                  <a:lnTo>
                    <a:pt x="138" y="0"/>
                  </a:lnTo>
                  <a:lnTo>
                    <a:pt x="138" y="0"/>
                  </a:lnTo>
                  <a:lnTo>
                    <a:pt x="138" y="0"/>
                  </a:lnTo>
                  <a:lnTo>
                    <a:pt x="129" y="0"/>
                  </a:lnTo>
                  <a:lnTo>
                    <a:pt x="129" y="0"/>
                  </a:lnTo>
                  <a:lnTo>
                    <a:pt x="129" y="0"/>
                  </a:lnTo>
                  <a:lnTo>
                    <a:pt x="93" y="6"/>
                  </a:lnTo>
                  <a:lnTo>
                    <a:pt x="60" y="12"/>
                  </a:lnTo>
                  <a:lnTo>
                    <a:pt x="27" y="24"/>
                  </a:lnTo>
                  <a:lnTo>
                    <a:pt x="0" y="42"/>
                  </a:lnTo>
                  <a:lnTo>
                    <a:pt x="24" y="132"/>
                  </a:lnTo>
                  <a:lnTo>
                    <a:pt x="24" y="132"/>
                  </a:lnTo>
                  <a:lnTo>
                    <a:pt x="48" y="114"/>
                  </a:lnTo>
                  <a:lnTo>
                    <a:pt x="78" y="99"/>
                  </a:lnTo>
                  <a:lnTo>
                    <a:pt x="144" y="0"/>
                  </a:lnTo>
                  <a:lnTo>
                    <a:pt x="144" y="0"/>
                  </a:lnTo>
                  <a:lnTo>
                    <a:pt x="13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8" name="Freeform 280"/>
            <p:cNvSpPr>
              <a:spLocks noChangeArrowheads="1"/>
            </p:cNvSpPr>
            <p:nvPr/>
          </p:nvSpPr>
          <p:spPr bwMode="auto">
            <a:xfrm>
              <a:off x="7475537" y="1384300"/>
              <a:ext cx="177800" cy="50800"/>
            </a:xfrm>
            <a:custGeom>
              <a:avLst/>
              <a:gdLst>
                <a:gd name="T0" fmla="*/ 465 w 496"/>
                <a:gd name="T1" fmla="*/ 80 h 141"/>
                <a:gd name="T2" fmla="*/ 483 w 496"/>
                <a:gd name="T3" fmla="*/ 102 h 141"/>
                <a:gd name="T4" fmla="*/ 483 w 496"/>
                <a:gd name="T5" fmla="*/ 102 h 141"/>
                <a:gd name="T6" fmla="*/ 495 w 496"/>
                <a:gd name="T7" fmla="*/ 83 h 141"/>
                <a:gd name="T8" fmla="*/ 465 w 496"/>
                <a:gd name="T9" fmla="*/ 80 h 141"/>
                <a:gd name="T10" fmla="*/ 438 w 496"/>
                <a:gd name="T11" fmla="*/ 74 h 141"/>
                <a:gd name="T12" fmla="*/ 372 w 496"/>
                <a:gd name="T13" fmla="*/ 95 h 141"/>
                <a:gd name="T14" fmla="*/ 372 w 496"/>
                <a:gd name="T15" fmla="*/ 95 h 141"/>
                <a:gd name="T16" fmla="*/ 351 w 496"/>
                <a:gd name="T17" fmla="*/ 110 h 141"/>
                <a:gd name="T18" fmla="*/ 330 w 496"/>
                <a:gd name="T19" fmla="*/ 120 h 141"/>
                <a:gd name="T20" fmla="*/ 453 w 496"/>
                <a:gd name="T21" fmla="*/ 140 h 141"/>
                <a:gd name="T22" fmla="*/ 453 w 496"/>
                <a:gd name="T23" fmla="*/ 140 h 141"/>
                <a:gd name="T24" fmla="*/ 453 w 496"/>
                <a:gd name="T25" fmla="*/ 140 h 141"/>
                <a:gd name="T26" fmla="*/ 453 w 496"/>
                <a:gd name="T27" fmla="*/ 140 h 141"/>
                <a:gd name="T28" fmla="*/ 480 w 496"/>
                <a:gd name="T29" fmla="*/ 107 h 141"/>
                <a:gd name="T30" fmla="*/ 456 w 496"/>
                <a:gd name="T31" fmla="*/ 77 h 141"/>
                <a:gd name="T32" fmla="*/ 438 w 496"/>
                <a:gd name="T33" fmla="*/ 74 h 141"/>
                <a:gd name="T34" fmla="*/ 399 w 496"/>
                <a:gd name="T35" fmla="*/ 69 h 141"/>
                <a:gd name="T36" fmla="*/ 399 w 496"/>
                <a:gd name="T37" fmla="*/ 69 h 141"/>
                <a:gd name="T38" fmla="*/ 390 w 496"/>
                <a:gd name="T39" fmla="*/ 80 h 141"/>
                <a:gd name="T40" fmla="*/ 390 w 496"/>
                <a:gd name="T41" fmla="*/ 80 h 141"/>
                <a:gd name="T42" fmla="*/ 381 w 496"/>
                <a:gd name="T43" fmla="*/ 89 h 141"/>
                <a:gd name="T44" fmla="*/ 429 w 496"/>
                <a:gd name="T45" fmla="*/ 74 h 141"/>
                <a:gd name="T46" fmla="*/ 399 w 496"/>
                <a:gd name="T47" fmla="*/ 69 h 141"/>
                <a:gd name="T48" fmla="*/ 0 w 496"/>
                <a:gd name="T49" fmla="*/ 0 h 141"/>
                <a:gd name="T50" fmla="*/ 0 w 496"/>
                <a:gd name="T51" fmla="*/ 0 h 141"/>
                <a:gd name="T52" fmla="*/ 9 w 496"/>
                <a:gd name="T53" fmla="*/ 33 h 141"/>
                <a:gd name="T54" fmla="*/ 21 w 496"/>
                <a:gd name="T55" fmla="*/ 65 h 141"/>
                <a:gd name="T56" fmla="*/ 141 w 496"/>
                <a:gd name="T57" fmla="*/ 87 h 141"/>
                <a:gd name="T58" fmla="*/ 141 w 496"/>
                <a:gd name="T59" fmla="*/ 87 h 141"/>
                <a:gd name="T60" fmla="*/ 138 w 496"/>
                <a:gd name="T61" fmla="*/ 83 h 141"/>
                <a:gd name="T62" fmla="*/ 138 w 496"/>
                <a:gd name="T63" fmla="*/ 83 h 141"/>
                <a:gd name="T64" fmla="*/ 126 w 496"/>
                <a:gd name="T65" fmla="*/ 69 h 141"/>
                <a:gd name="T66" fmla="*/ 114 w 496"/>
                <a:gd name="T67" fmla="*/ 54 h 141"/>
                <a:gd name="T68" fmla="*/ 102 w 496"/>
                <a:gd name="T69" fmla="*/ 36 h 141"/>
                <a:gd name="T70" fmla="*/ 93 w 496"/>
                <a:gd name="T71" fmla="*/ 15 h 141"/>
                <a:gd name="T72" fmla="*/ 0 w 496"/>
                <a:gd name="T7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6" h="141">
                  <a:moveTo>
                    <a:pt x="465" y="80"/>
                  </a:moveTo>
                  <a:lnTo>
                    <a:pt x="483" y="102"/>
                  </a:lnTo>
                  <a:lnTo>
                    <a:pt x="483" y="102"/>
                  </a:lnTo>
                  <a:lnTo>
                    <a:pt x="495" y="83"/>
                  </a:lnTo>
                  <a:lnTo>
                    <a:pt x="465" y="80"/>
                  </a:lnTo>
                  <a:close/>
                  <a:moveTo>
                    <a:pt x="438" y="74"/>
                  </a:moveTo>
                  <a:lnTo>
                    <a:pt x="372" y="95"/>
                  </a:lnTo>
                  <a:lnTo>
                    <a:pt x="372" y="95"/>
                  </a:lnTo>
                  <a:lnTo>
                    <a:pt x="351" y="110"/>
                  </a:lnTo>
                  <a:lnTo>
                    <a:pt x="330" y="120"/>
                  </a:lnTo>
                  <a:lnTo>
                    <a:pt x="453" y="140"/>
                  </a:lnTo>
                  <a:lnTo>
                    <a:pt x="453" y="140"/>
                  </a:lnTo>
                  <a:lnTo>
                    <a:pt x="453" y="140"/>
                  </a:lnTo>
                  <a:lnTo>
                    <a:pt x="453" y="140"/>
                  </a:lnTo>
                  <a:lnTo>
                    <a:pt x="480" y="107"/>
                  </a:lnTo>
                  <a:lnTo>
                    <a:pt x="456" y="77"/>
                  </a:lnTo>
                  <a:lnTo>
                    <a:pt x="438" y="74"/>
                  </a:lnTo>
                  <a:close/>
                  <a:moveTo>
                    <a:pt x="399" y="69"/>
                  </a:moveTo>
                  <a:lnTo>
                    <a:pt x="399" y="69"/>
                  </a:lnTo>
                  <a:lnTo>
                    <a:pt x="390" y="80"/>
                  </a:lnTo>
                  <a:lnTo>
                    <a:pt x="390" y="80"/>
                  </a:lnTo>
                  <a:lnTo>
                    <a:pt x="381" y="89"/>
                  </a:lnTo>
                  <a:lnTo>
                    <a:pt x="429" y="74"/>
                  </a:lnTo>
                  <a:lnTo>
                    <a:pt x="399" y="69"/>
                  </a:lnTo>
                  <a:close/>
                  <a:moveTo>
                    <a:pt x="0" y="0"/>
                  </a:moveTo>
                  <a:lnTo>
                    <a:pt x="0" y="0"/>
                  </a:lnTo>
                  <a:lnTo>
                    <a:pt x="9" y="33"/>
                  </a:lnTo>
                  <a:lnTo>
                    <a:pt x="21" y="65"/>
                  </a:lnTo>
                  <a:lnTo>
                    <a:pt x="141" y="87"/>
                  </a:lnTo>
                  <a:lnTo>
                    <a:pt x="141" y="87"/>
                  </a:lnTo>
                  <a:lnTo>
                    <a:pt x="138" y="83"/>
                  </a:lnTo>
                  <a:lnTo>
                    <a:pt x="138" y="83"/>
                  </a:lnTo>
                  <a:lnTo>
                    <a:pt x="126" y="69"/>
                  </a:lnTo>
                  <a:lnTo>
                    <a:pt x="114" y="54"/>
                  </a:lnTo>
                  <a:lnTo>
                    <a:pt x="102" y="36"/>
                  </a:lnTo>
                  <a:lnTo>
                    <a:pt x="93" y="15"/>
                  </a:lnTo>
                  <a:lnTo>
                    <a:pt x="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9" name="Freeform 281"/>
            <p:cNvSpPr>
              <a:spLocks noChangeArrowheads="1"/>
            </p:cNvSpPr>
            <p:nvPr/>
          </p:nvSpPr>
          <p:spPr bwMode="auto">
            <a:xfrm>
              <a:off x="7642225" y="1412875"/>
              <a:ext cx="11113" cy="7938"/>
            </a:xfrm>
            <a:custGeom>
              <a:avLst/>
              <a:gdLst>
                <a:gd name="T0" fmla="*/ 0 w 31"/>
                <a:gd name="T1" fmla="*/ 0 h 23"/>
                <a:gd name="T2" fmla="*/ 18 w 31"/>
                <a:gd name="T3" fmla="*/ 22 h 23"/>
                <a:gd name="T4" fmla="*/ 18 w 31"/>
                <a:gd name="T5" fmla="*/ 22 h 23"/>
                <a:gd name="T6" fmla="*/ 30 w 31"/>
                <a:gd name="T7" fmla="*/ 3 h 23"/>
                <a:gd name="T8" fmla="*/ 0 w 31"/>
                <a:gd name="T9" fmla="*/ 0 h 23"/>
              </a:gdLst>
              <a:ahLst/>
              <a:cxnLst>
                <a:cxn ang="0">
                  <a:pos x="T0" y="T1"/>
                </a:cxn>
                <a:cxn ang="0">
                  <a:pos x="T2" y="T3"/>
                </a:cxn>
                <a:cxn ang="0">
                  <a:pos x="T4" y="T5"/>
                </a:cxn>
                <a:cxn ang="0">
                  <a:pos x="T6" y="T7"/>
                </a:cxn>
                <a:cxn ang="0">
                  <a:pos x="T8" y="T9"/>
                </a:cxn>
              </a:cxnLst>
              <a:rect l="0" t="0" r="r" b="b"/>
              <a:pathLst>
                <a:path w="31" h="23">
                  <a:moveTo>
                    <a:pt x="0" y="0"/>
                  </a:moveTo>
                  <a:lnTo>
                    <a:pt x="18" y="22"/>
                  </a:lnTo>
                  <a:lnTo>
                    <a:pt x="18" y="22"/>
                  </a:lnTo>
                  <a:lnTo>
                    <a:pt x="30"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0" name="Freeform 282"/>
            <p:cNvSpPr>
              <a:spLocks noChangeArrowheads="1"/>
            </p:cNvSpPr>
            <p:nvPr/>
          </p:nvSpPr>
          <p:spPr bwMode="auto">
            <a:xfrm>
              <a:off x="7594600" y="1411288"/>
              <a:ext cx="53975" cy="23812"/>
            </a:xfrm>
            <a:custGeom>
              <a:avLst/>
              <a:gdLst>
                <a:gd name="T0" fmla="*/ 108 w 151"/>
                <a:gd name="T1" fmla="*/ 0 h 67"/>
                <a:gd name="T2" fmla="*/ 42 w 151"/>
                <a:gd name="T3" fmla="*/ 21 h 67"/>
                <a:gd name="T4" fmla="*/ 42 w 151"/>
                <a:gd name="T5" fmla="*/ 21 h 67"/>
                <a:gd name="T6" fmla="*/ 21 w 151"/>
                <a:gd name="T7" fmla="*/ 36 h 67"/>
                <a:gd name="T8" fmla="*/ 0 w 151"/>
                <a:gd name="T9" fmla="*/ 46 h 67"/>
                <a:gd name="T10" fmla="*/ 123 w 151"/>
                <a:gd name="T11" fmla="*/ 66 h 67"/>
                <a:gd name="T12" fmla="*/ 123 w 151"/>
                <a:gd name="T13" fmla="*/ 66 h 67"/>
                <a:gd name="T14" fmla="*/ 123 w 151"/>
                <a:gd name="T15" fmla="*/ 66 h 67"/>
                <a:gd name="T16" fmla="*/ 123 w 151"/>
                <a:gd name="T17" fmla="*/ 66 h 67"/>
                <a:gd name="T18" fmla="*/ 150 w 151"/>
                <a:gd name="T19" fmla="*/ 33 h 67"/>
                <a:gd name="T20" fmla="*/ 126 w 151"/>
                <a:gd name="T21" fmla="*/ 3 h 67"/>
                <a:gd name="T22" fmla="*/ 108 w 151"/>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 h="67">
                  <a:moveTo>
                    <a:pt x="108" y="0"/>
                  </a:moveTo>
                  <a:lnTo>
                    <a:pt x="42" y="21"/>
                  </a:lnTo>
                  <a:lnTo>
                    <a:pt x="42" y="21"/>
                  </a:lnTo>
                  <a:lnTo>
                    <a:pt x="21" y="36"/>
                  </a:lnTo>
                  <a:lnTo>
                    <a:pt x="0" y="46"/>
                  </a:lnTo>
                  <a:lnTo>
                    <a:pt x="123" y="66"/>
                  </a:lnTo>
                  <a:lnTo>
                    <a:pt x="123" y="66"/>
                  </a:lnTo>
                  <a:lnTo>
                    <a:pt x="123" y="66"/>
                  </a:lnTo>
                  <a:lnTo>
                    <a:pt x="123" y="66"/>
                  </a:lnTo>
                  <a:lnTo>
                    <a:pt x="150" y="33"/>
                  </a:lnTo>
                  <a:lnTo>
                    <a:pt x="126" y="3"/>
                  </a:lnTo>
                  <a:lnTo>
                    <a:pt x="10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1" name="Freeform 283"/>
            <p:cNvSpPr>
              <a:spLocks noChangeArrowheads="1"/>
            </p:cNvSpPr>
            <p:nvPr/>
          </p:nvSpPr>
          <p:spPr bwMode="auto">
            <a:xfrm>
              <a:off x="7612063" y="1409700"/>
              <a:ext cx="17462" cy="7938"/>
            </a:xfrm>
            <a:custGeom>
              <a:avLst/>
              <a:gdLst>
                <a:gd name="T0" fmla="*/ 18 w 49"/>
                <a:gd name="T1" fmla="*/ 0 h 21"/>
                <a:gd name="T2" fmla="*/ 18 w 49"/>
                <a:gd name="T3" fmla="*/ 0 h 21"/>
                <a:gd name="T4" fmla="*/ 9 w 49"/>
                <a:gd name="T5" fmla="*/ 11 h 21"/>
                <a:gd name="T6" fmla="*/ 9 w 49"/>
                <a:gd name="T7" fmla="*/ 11 h 21"/>
                <a:gd name="T8" fmla="*/ 0 w 49"/>
                <a:gd name="T9" fmla="*/ 20 h 21"/>
                <a:gd name="T10" fmla="*/ 48 w 49"/>
                <a:gd name="T11" fmla="*/ 5 h 21"/>
                <a:gd name="T12" fmla="*/ 18 w 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49" h="21">
                  <a:moveTo>
                    <a:pt x="18" y="0"/>
                  </a:moveTo>
                  <a:lnTo>
                    <a:pt x="18" y="0"/>
                  </a:lnTo>
                  <a:lnTo>
                    <a:pt x="9" y="11"/>
                  </a:lnTo>
                  <a:lnTo>
                    <a:pt x="9" y="11"/>
                  </a:lnTo>
                  <a:lnTo>
                    <a:pt x="0" y="20"/>
                  </a:lnTo>
                  <a:lnTo>
                    <a:pt x="48" y="5"/>
                  </a:lnTo>
                  <a:lnTo>
                    <a:pt x="1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2" name="Freeform 284"/>
            <p:cNvSpPr>
              <a:spLocks noChangeArrowheads="1"/>
            </p:cNvSpPr>
            <p:nvPr/>
          </p:nvSpPr>
          <p:spPr bwMode="auto">
            <a:xfrm>
              <a:off x="7475537" y="1384300"/>
              <a:ext cx="50800" cy="31749"/>
            </a:xfrm>
            <a:custGeom>
              <a:avLst/>
              <a:gdLst>
                <a:gd name="T0" fmla="*/ 0 w 142"/>
                <a:gd name="T1" fmla="*/ 0 h 88"/>
                <a:gd name="T2" fmla="*/ 0 w 142"/>
                <a:gd name="T3" fmla="*/ 0 h 88"/>
                <a:gd name="T4" fmla="*/ 9 w 142"/>
                <a:gd name="T5" fmla="*/ 33 h 88"/>
                <a:gd name="T6" fmla="*/ 21 w 142"/>
                <a:gd name="T7" fmla="*/ 65 h 88"/>
                <a:gd name="T8" fmla="*/ 141 w 142"/>
                <a:gd name="T9" fmla="*/ 87 h 88"/>
                <a:gd name="T10" fmla="*/ 141 w 142"/>
                <a:gd name="T11" fmla="*/ 87 h 88"/>
                <a:gd name="T12" fmla="*/ 138 w 142"/>
                <a:gd name="T13" fmla="*/ 83 h 88"/>
                <a:gd name="T14" fmla="*/ 138 w 142"/>
                <a:gd name="T15" fmla="*/ 83 h 88"/>
                <a:gd name="T16" fmla="*/ 126 w 142"/>
                <a:gd name="T17" fmla="*/ 69 h 88"/>
                <a:gd name="T18" fmla="*/ 114 w 142"/>
                <a:gd name="T19" fmla="*/ 54 h 88"/>
                <a:gd name="T20" fmla="*/ 102 w 142"/>
                <a:gd name="T21" fmla="*/ 36 h 88"/>
                <a:gd name="T22" fmla="*/ 93 w 142"/>
                <a:gd name="T23" fmla="*/ 15 h 88"/>
                <a:gd name="T24" fmla="*/ 0 w 142"/>
                <a:gd name="T2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88">
                  <a:moveTo>
                    <a:pt x="0" y="0"/>
                  </a:moveTo>
                  <a:lnTo>
                    <a:pt x="0" y="0"/>
                  </a:lnTo>
                  <a:lnTo>
                    <a:pt x="9" y="33"/>
                  </a:lnTo>
                  <a:lnTo>
                    <a:pt x="21" y="65"/>
                  </a:lnTo>
                  <a:lnTo>
                    <a:pt x="141" y="87"/>
                  </a:lnTo>
                  <a:lnTo>
                    <a:pt x="141" y="87"/>
                  </a:lnTo>
                  <a:lnTo>
                    <a:pt x="138" y="83"/>
                  </a:lnTo>
                  <a:lnTo>
                    <a:pt x="138" y="83"/>
                  </a:lnTo>
                  <a:lnTo>
                    <a:pt x="126" y="69"/>
                  </a:lnTo>
                  <a:lnTo>
                    <a:pt x="114" y="54"/>
                  </a:lnTo>
                  <a:lnTo>
                    <a:pt x="102" y="36"/>
                  </a:lnTo>
                  <a:lnTo>
                    <a:pt x="93" y="15"/>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3" name="Freeform 285"/>
            <p:cNvSpPr>
              <a:spLocks noChangeArrowheads="1"/>
            </p:cNvSpPr>
            <p:nvPr/>
          </p:nvSpPr>
          <p:spPr bwMode="auto">
            <a:xfrm>
              <a:off x="7613650" y="1284288"/>
              <a:ext cx="42863" cy="63500"/>
            </a:xfrm>
            <a:custGeom>
              <a:avLst/>
              <a:gdLst>
                <a:gd name="T0" fmla="*/ 117 w 118"/>
                <a:gd name="T1" fmla="*/ 120 h 175"/>
                <a:gd name="T2" fmla="*/ 42 w 118"/>
                <a:gd name="T3" fmla="*/ 168 h 175"/>
                <a:gd name="T4" fmla="*/ 42 w 118"/>
                <a:gd name="T5" fmla="*/ 168 h 175"/>
                <a:gd name="T6" fmla="*/ 45 w 118"/>
                <a:gd name="T7" fmla="*/ 174 h 175"/>
                <a:gd name="T8" fmla="*/ 117 w 118"/>
                <a:gd name="T9" fmla="*/ 123 h 175"/>
                <a:gd name="T10" fmla="*/ 117 w 118"/>
                <a:gd name="T11" fmla="*/ 123 h 175"/>
                <a:gd name="T12" fmla="*/ 117 w 118"/>
                <a:gd name="T13" fmla="*/ 120 h 175"/>
                <a:gd name="T14" fmla="*/ 0 w 118"/>
                <a:gd name="T15" fmla="*/ 0 h 175"/>
                <a:gd name="T16" fmla="*/ 3 w 118"/>
                <a:gd name="T17" fmla="*/ 108 h 175"/>
                <a:gd name="T18" fmla="*/ 3 w 118"/>
                <a:gd name="T19" fmla="*/ 108 h 175"/>
                <a:gd name="T20" fmla="*/ 6 w 118"/>
                <a:gd name="T21" fmla="*/ 111 h 175"/>
                <a:gd name="T22" fmla="*/ 3 w 118"/>
                <a:gd name="T23" fmla="*/ 3 h 175"/>
                <a:gd name="T24" fmla="*/ 3 w 118"/>
                <a:gd name="T25" fmla="*/ 3 h 175"/>
                <a:gd name="T26" fmla="*/ 0 w 118"/>
                <a:gd name="T2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175">
                  <a:moveTo>
                    <a:pt x="117" y="120"/>
                  </a:moveTo>
                  <a:lnTo>
                    <a:pt x="42" y="168"/>
                  </a:lnTo>
                  <a:lnTo>
                    <a:pt x="42" y="168"/>
                  </a:lnTo>
                  <a:lnTo>
                    <a:pt x="45" y="174"/>
                  </a:lnTo>
                  <a:lnTo>
                    <a:pt x="117" y="123"/>
                  </a:lnTo>
                  <a:lnTo>
                    <a:pt x="117" y="123"/>
                  </a:lnTo>
                  <a:lnTo>
                    <a:pt x="117" y="120"/>
                  </a:lnTo>
                  <a:close/>
                  <a:moveTo>
                    <a:pt x="0" y="0"/>
                  </a:moveTo>
                  <a:lnTo>
                    <a:pt x="3" y="108"/>
                  </a:lnTo>
                  <a:lnTo>
                    <a:pt x="3" y="108"/>
                  </a:lnTo>
                  <a:lnTo>
                    <a:pt x="6" y="111"/>
                  </a:lnTo>
                  <a:lnTo>
                    <a:pt x="3" y="3"/>
                  </a:lnTo>
                  <a:lnTo>
                    <a:pt x="3" y="3"/>
                  </a:lnTo>
                  <a:lnTo>
                    <a:pt x="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4" name="Freeform 286"/>
            <p:cNvSpPr>
              <a:spLocks noChangeArrowheads="1"/>
            </p:cNvSpPr>
            <p:nvPr/>
          </p:nvSpPr>
          <p:spPr bwMode="auto">
            <a:xfrm>
              <a:off x="7627938" y="1327150"/>
              <a:ext cx="26987" cy="19050"/>
            </a:xfrm>
            <a:custGeom>
              <a:avLst/>
              <a:gdLst>
                <a:gd name="T0" fmla="*/ 75 w 76"/>
                <a:gd name="T1" fmla="*/ 0 h 55"/>
                <a:gd name="T2" fmla="*/ 0 w 76"/>
                <a:gd name="T3" fmla="*/ 48 h 55"/>
                <a:gd name="T4" fmla="*/ 0 w 76"/>
                <a:gd name="T5" fmla="*/ 48 h 55"/>
                <a:gd name="T6" fmla="*/ 3 w 76"/>
                <a:gd name="T7" fmla="*/ 54 h 55"/>
                <a:gd name="T8" fmla="*/ 75 w 76"/>
                <a:gd name="T9" fmla="*/ 3 h 55"/>
                <a:gd name="T10" fmla="*/ 75 w 76"/>
                <a:gd name="T11" fmla="*/ 3 h 55"/>
                <a:gd name="T12" fmla="*/ 75 w 76"/>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6" h="55">
                  <a:moveTo>
                    <a:pt x="75" y="0"/>
                  </a:moveTo>
                  <a:lnTo>
                    <a:pt x="0" y="48"/>
                  </a:lnTo>
                  <a:lnTo>
                    <a:pt x="0" y="48"/>
                  </a:lnTo>
                  <a:lnTo>
                    <a:pt x="3" y="54"/>
                  </a:lnTo>
                  <a:lnTo>
                    <a:pt x="75" y="3"/>
                  </a:lnTo>
                  <a:lnTo>
                    <a:pt x="75" y="3"/>
                  </a:lnTo>
                  <a:lnTo>
                    <a:pt x="7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5" name="Freeform 287"/>
            <p:cNvSpPr>
              <a:spLocks noChangeArrowheads="1"/>
            </p:cNvSpPr>
            <p:nvPr/>
          </p:nvSpPr>
          <p:spPr bwMode="auto">
            <a:xfrm>
              <a:off x="7613650" y="1284288"/>
              <a:ext cx="3175" cy="39687"/>
            </a:xfrm>
            <a:custGeom>
              <a:avLst/>
              <a:gdLst>
                <a:gd name="T0" fmla="*/ 0 w 7"/>
                <a:gd name="T1" fmla="*/ 0 h 112"/>
                <a:gd name="T2" fmla="*/ 3 w 7"/>
                <a:gd name="T3" fmla="*/ 108 h 112"/>
                <a:gd name="T4" fmla="*/ 3 w 7"/>
                <a:gd name="T5" fmla="*/ 108 h 112"/>
                <a:gd name="T6" fmla="*/ 6 w 7"/>
                <a:gd name="T7" fmla="*/ 111 h 112"/>
                <a:gd name="T8" fmla="*/ 3 w 7"/>
                <a:gd name="T9" fmla="*/ 3 h 112"/>
                <a:gd name="T10" fmla="*/ 3 w 7"/>
                <a:gd name="T11" fmla="*/ 3 h 112"/>
                <a:gd name="T12" fmla="*/ 0 w 7"/>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7" h="112">
                  <a:moveTo>
                    <a:pt x="0" y="0"/>
                  </a:moveTo>
                  <a:lnTo>
                    <a:pt x="3" y="108"/>
                  </a:lnTo>
                  <a:lnTo>
                    <a:pt x="3" y="108"/>
                  </a:lnTo>
                  <a:lnTo>
                    <a:pt x="6" y="111"/>
                  </a:lnTo>
                  <a:lnTo>
                    <a:pt x="3" y="3"/>
                  </a:lnTo>
                  <a:lnTo>
                    <a:pt x="3"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6" name="Freeform 288"/>
            <p:cNvSpPr>
              <a:spLocks noChangeArrowheads="1"/>
            </p:cNvSpPr>
            <p:nvPr/>
          </p:nvSpPr>
          <p:spPr bwMode="auto">
            <a:xfrm>
              <a:off x="7532688" y="1420812"/>
              <a:ext cx="15875" cy="20637"/>
            </a:xfrm>
            <a:custGeom>
              <a:avLst/>
              <a:gdLst>
                <a:gd name="T0" fmla="*/ 0 w 43"/>
                <a:gd name="T1" fmla="*/ 0 h 57"/>
                <a:gd name="T2" fmla="*/ 3 w 43"/>
                <a:gd name="T3" fmla="*/ 54 h 57"/>
                <a:gd name="T4" fmla="*/ 6 w 43"/>
                <a:gd name="T5" fmla="*/ 56 h 57"/>
                <a:gd name="T6" fmla="*/ 12 w 43"/>
                <a:gd name="T7" fmla="*/ 54 h 57"/>
                <a:gd name="T8" fmla="*/ 42 w 43"/>
                <a:gd name="T9" fmla="*/ 21 h 57"/>
                <a:gd name="T10" fmla="*/ 42 w 43"/>
                <a:gd name="T11" fmla="*/ 21 h 57"/>
                <a:gd name="T12" fmla="*/ 36 w 43"/>
                <a:gd name="T13" fmla="*/ 21 h 57"/>
                <a:gd name="T14" fmla="*/ 6 w 43"/>
                <a:gd name="T15" fmla="*/ 54 h 57"/>
                <a:gd name="T16" fmla="*/ 6 w 43"/>
                <a:gd name="T17" fmla="*/ 3 h 57"/>
                <a:gd name="T18" fmla="*/ 6 w 43"/>
                <a:gd name="T19" fmla="*/ 3 h 57"/>
                <a:gd name="T20" fmla="*/ 0 w 43"/>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57">
                  <a:moveTo>
                    <a:pt x="0" y="0"/>
                  </a:moveTo>
                  <a:lnTo>
                    <a:pt x="3" y="54"/>
                  </a:lnTo>
                  <a:lnTo>
                    <a:pt x="6" y="56"/>
                  </a:lnTo>
                  <a:lnTo>
                    <a:pt x="12" y="54"/>
                  </a:lnTo>
                  <a:lnTo>
                    <a:pt x="42" y="21"/>
                  </a:lnTo>
                  <a:lnTo>
                    <a:pt x="42" y="21"/>
                  </a:lnTo>
                  <a:lnTo>
                    <a:pt x="36" y="21"/>
                  </a:lnTo>
                  <a:lnTo>
                    <a:pt x="6" y="54"/>
                  </a:lnTo>
                  <a:lnTo>
                    <a:pt x="6" y="3"/>
                  </a:lnTo>
                  <a:lnTo>
                    <a:pt x="6" y="3"/>
                  </a:lnTo>
                  <a:lnTo>
                    <a:pt x="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7" name="Freeform 289"/>
            <p:cNvSpPr>
              <a:spLocks noChangeArrowheads="1"/>
            </p:cNvSpPr>
            <p:nvPr/>
          </p:nvSpPr>
          <p:spPr bwMode="auto">
            <a:xfrm>
              <a:off x="7532688" y="1420812"/>
              <a:ext cx="15875" cy="20637"/>
            </a:xfrm>
            <a:custGeom>
              <a:avLst/>
              <a:gdLst>
                <a:gd name="T0" fmla="*/ 0 w 43"/>
                <a:gd name="T1" fmla="*/ 0 h 57"/>
                <a:gd name="T2" fmla="*/ 3 w 43"/>
                <a:gd name="T3" fmla="*/ 54 h 57"/>
                <a:gd name="T4" fmla="*/ 6 w 43"/>
                <a:gd name="T5" fmla="*/ 56 h 57"/>
                <a:gd name="T6" fmla="*/ 12 w 43"/>
                <a:gd name="T7" fmla="*/ 54 h 57"/>
                <a:gd name="T8" fmla="*/ 42 w 43"/>
                <a:gd name="T9" fmla="*/ 21 h 57"/>
                <a:gd name="T10" fmla="*/ 42 w 43"/>
                <a:gd name="T11" fmla="*/ 21 h 57"/>
                <a:gd name="T12" fmla="*/ 36 w 43"/>
                <a:gd name="T13" fmla="*/ 21 h 57"/>
                <a:gd name="T14" fmla="*/ 6 w 43"/>
                <a:gd name="T15" fmla="*/ 54 h 57"/>
                <a:gd name="T16" fmla="*/ 6 w 43"/>
                <a:gd name="T17" fmla="*/ 3 h 57"/>
                <a:gd name="T18" fmla="*/ 6 w 43"/>
                <a:gd name="T19" fmla="*/ 3 h 57"/>
                <a:gd name="T20" fmla="*/ 0 w 43"/>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57">
                  <a:moveTo>
                    <a:pt x="0" y="0"/>
                  </a:moveTo>
                  <a:lnTo>
                    <a:pt x="3" y="54"/>
                  </a:lnTo>
                  <a:lnTo>
                    <a:pt x="6" y="56"/>
                  </a:lnTo>
                  <a:lnTo>
                    <a:pt x="12" y="54"/>
                  </a:lnTo>
                  <a:lnTo>
                    <a:pt x="42" y="21"/>
                  </a:lnTo>
                  <a:lnTo>
                    <a:pt x="42" y="21"/>
                  </a:lnTo>
                  <a:lnTo>
                    <a:pt x="36" y="21"/>
                  </a:lnTo>
                  <a:lnTo>
                    <a:pt x="6" y="54"/>
                  </a:lnTo>
                  <a:lnTo>
                    <a:pt x="6" y="3"/>
                  </a:lnTo>
                  <a:lnTo>
                    <a:pt x="6"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8" name="Freeform 290"/>
            <p:cNvSpPr>
              <a:spLocks noChangeArrowheads="1"/>
            </p:cNvSpPr>
            <p:nvPr/>
          </p:nvSpPr>
          <p:spPr bwMode="auto">
            <a:xfrm>
              <a:off x="7477124" y="1289050"/>
              <a:ext cx="187325" cy="173038"/>
            </a:xfrm>
            <a:custGeom>
              <a:avLst/>
              <a:gdLst>
                <a:gd name="T0" fmla="*/ 165 w 520"/>
                <a:gd name="T1" fmla="*/ 425 h 480"/>
                <a:gd name="T2" fmla="*/ 159 w 520"/>
                <a:gd name="T3" fmla="*/ 428 h 480"/>
                <a:gd name="T4" fmla="*/ 159 w 520"/>
                <a:gd name="T5" fmla="*/ 434 h 480"/>
                <a:gd name="T6" fmla="*/ 186 w 520"/>
                <a:gd name="T7" fmla="*/ 479 h 480"/>
                <a:gd name="T8" fmla="*/ 186 w 520"/>
                <a:gd name="T9" fmla="*/ 479 h 480"/>
                <a:gd name="T10" fmla="*/ 192 w 520"/>
                <a:gd name="T11" fmla="*/ 479 h 480"/>
                <a:gd name="T12" fmla="*/ 162 w 520"/>
                <a:gd name="T13" fmla="*/ 428 h 480"/>
                <a:gd name="T14" fmla="*/ 351 w 520"/>
                <a:gd name="T15" fmla="*/ 470 h 480"/>
                <a:gd name="T16" fmla="*/ 351 w 520"/>
                <a:gd name="T17" fmla="*/ 470 h 480"/>
                <a:gd name="T18" fmla="*/ 360 w 520"/>
                <a:gd name="T19" fmla="*/ 467 h 480"/>
                <a:gd name="T20" fmla="*/ 165 w 520"/>
                <a:gd name="T21" fmla="*/ 425 h 480"/>
                <a:gd name="T22" fmla="*/ 45 w 520"/>
                <a:gd name="T23" fmla="*/ 383 h 480"/>
                <a:gd name="T24" fmla="*/ 45 w 520"/>
                <a:gd name="T25" fmla="*/ 383 h 480"/>
                <a:gd name="T26" fmla="*/ 51 w 520"/>
                <a:gd name="T27" fmla="*/ 390 h 480"/>
                <a:gd name="T28" fmla="*/ 153 w 520"/>
                <a:gd name="T29" fmla="*/ 428 h 480"/>
                <a:gd name="T30" fmla="*/ 132 w 520"/>
                <a:gd name="T31" fmla="*/ 455 h 480"/>
                <a:gd name="T32" fmla="*/ 132 w 520"/>
                <a:gd name="T33" fmla="*/ 455 h 480"/>
                <a:gd name="T34" fmla="*/ 135 w 520"/>
                <a:gd name="T35" fmla="*/ 458 h 480"/>
                <a:gd name="T36" fmla="*/ 156 w 520"/>
                <a:gd name="T37" fmla="*/ 431 h 480"/>
                <a:gd name="T38" fmla="*/ 156 w 520"/>
                <a:gd name="T39" fmla="*/ 425 h 480"/>
                <a:gd name="T40" fmla="*/ 159 w 520"/>
                <a:gd name="T41" fmla="*/ 425 h 480"/>
                <a:gd name="T42" fmla="*/ 156 w 520"/>
                <a:gd name="T43" fmla="*/ 423 h 480"/>
                <a:gd name="T44" fmla="*/ 45 w 520"/>
                <a:gd name="T45" fmla="*/ 383 h 480"/>
                <a:gd name="T46" fmla="*/ 519 w 520"/>
                <a:gd name="T47" fmla="*/ 246 h 480"/>
                <a:gd name="T48" fmla="*/ 447 w 520"/>
                <a:gd name="T49" fmla="*/ 332 h 480"/>
                <a:gd name="T50" fmla="*/ 450 w 520"/>
                <a:gd name="T51" fmla="*/ 339 h 480"/>
                <a:gd name="T52" fmla="*/ 444 w 520"/>
                <a:gd name="T53" fmla="*/ 339 h 480"/>
                <a:gd name="T54" fmla="*/ 450 w 520"/>
                <a:gd name="T55" fmla="*/ 344 h 480"/>
                <a:gd name="T56" fmla="*/ 474 w 520"/>
                <a:gd name="T57" fmla="*/ 374 h 480"/>
                <a:gd name="T58" fmla="*/ 474 w 520"/>
                <a:gd name="T59" fmla="*/ 374 h 480"/>
                <a:gd name="T60" fmla="*/ 477 w 520"/>
                <a:gd name="T61" fmla="*/ 369 h 480"/>
                <a:gd name="T62" fmla="*/ 459 w 520"/>
                <a:gd name="T63" fmla="*/ 347 h 480"/>
                <a:gd name="T64" fmla="*/ 450 w 520"/>
                <a:gd name="T65" fmla="*/ 336 h 480"/>
                <a:gd name="T66" fmla="*/ 519 w 520"/>
                <a:gd name="T67" fmla="*/ 255 h 480"/>
                <a:gd name="T68" fmla="*/ 519 w 520"/>
                <a:gd name="T69" fmla="*/ 255 h 480"/>
                <a:gd name="T70" fmla="*/ 519 w 520"/>
                <a:gd name="T71" fmla="*/ 246 h 480"/>
                <a:gd name="T72" fmla="*/ 105 w 520"/>
                <a:gd name="T73" fmla="*/ 132 h 480"/>
                <a:gd name="T74" fmla="*/ 3 w 520"/>
                <a:gd name="T75" fmla="*/ 147 h 480"/>
                <a:gd name="T76" fmla="*/ 3 w 520"/>
                <a:gd name="T77" fmla="*/ 147 h 480"/>
                <a:gd name="T78" fmla="*/ 0 w 520"/>
                <a:gd name="T79" fmla="*/ 153 h 480"/>
                <a:gd name="T80" fmla="*/ 102 w 520"/>
                <a:gd name="T81" fmla="*/ 135 h 480"/>
                <a:gd name="T82" fmla="*/ 102 w 520"/>
                <a:gd name="T83" fmla="*/ 135 h 480"/>
                <a:gd name="T84" fmla="*/ 105 w 520"/>
                <a:gd name="T85" fmla="*/ 132 h 480"/>
                <a:gd name="T86" fmla="*/ 117 w 520"/>
                <a:gd name="T87" fmla="*/ 0 h 480"/>
                <a:gd name="T88" fmla="*/ 117 w 520"/>
                <a:gd name="T89" fmla="*/ 0 h 480"/>
                <a:gd name="T90" fmla="*/ 111 w 520"/>
                <a:gd name="T91" fmla="*/ 3 h 480"/>
                <a:gd name="T92" fmla="*/ 138 w 520"/>
                <a:gd name="T93" fmla="*/ 93 h 480"/>
                <a:gd name="T94" fmla="*/ 138 w 520"/>
                <a:gd name="T95" fmla="*/ 93 h 480"/>
                <a:gd name="T96" fmla="*/ 141 w 520"/>
                <a:gd name="T97" fmla="*/ 90 h 480"/>
                <a:gd name="T98" fmla="*/ 117 w 520"/>
                <a:gd name="T99"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20" h="480">
                  <a:moveTo>
                    <a:pt x="165" y="425"/>
                  </a:moveTo>
                  <a:lnTo>
                    <a:pt x="159" y="428"/>
                  </a:lnTo>
                  <a:lnTo>
                    <a:pt x="159" y="434"/>
                  </a:lnTo>
                  <a:lnTo>
                    <a:pt x="186" y="479"/>
                  </a:lnTo>
                  <a:lnTo>
                    <a:pt x="186" y="479"/>
                  </a:lnTo>
                  <a:lnTo>
                    <a:pt x="192" y="479"/>
                  </a:lnTo>
                  <a:lnTo>
                    <a:pt x="162" y="428"/>
                  </a:lnTo>
                  <a:lnTo>
                    <a:pt x="351" y="470"/>
                  </a:lnTo>
                  <a:lnTo>
                    <a:pt x="351" y="470"/>
                  </a:lnTo>
                  <a:lnTo>
                    <a:pt x="360" y="467"/>
                  </a:lnTo>
                  <a:lnTo>
                    <a:pt x="165" y="425"/>
                  </a:lnTo>
                  <a:close/>
                  <a:moveTo>
                    <a:pt x="45" y="383"/>
                  </a:moveTo>
                  <a:lnTo>
                    <a:pt x="45" y="383"/>
                  </a:lnTo>
                  <a:lnTo>
                    <a:pt x="51" y="390"/>
                  </a:lnTo>
                  <a:lnTo>
                    <a:pt x="153" y="428"/>
                  </a:lnTo>
                  <a:lnTo>
                    <a:pt x="132" y="455"/>
                  </a:lnTo>
                  <a:lnTo>
                    <a:pt x="132" y="455"/>
                  </a:lnTo>
                  <a:lnTo>
                    <a:pt x="135" y="458"/>
                  </a:lnTo>
                  <a:lnTo>
                    <a:pt x="156" y="431"/>
                  </a:lnTo>
                  <a:lnTo>
                    <a:pt x="156" y="425"/>
                  </a:lnTo>
                  <a:lnTo>
                    <a:pt x="159" y="425"/>
                  </a:lnTo>
                  <a:lnTo>
                    <a:pt x="156" y="423"/>
                  </a:lnTo>
                  <a:lnTo>
                    <a:pt x="45" y="383"/>
                  </a:lnTo>
                  <a:close/>
                  <a:moveTo>
                    <a:pt x="519" y="246"/>
                  </a:moveTo>
                  <a:lnTo>
                    <a:pt x="447" y="332"/>
                  </a:lnTo>
                  <a:lnTo>
                    <a:pt x="450" y="339"/>
                  </a:lnTo>
                  <a:lnTo>
                    <a:pt x="444" y="339"/>
                  </a:lnTo>
                  <a:lnTo>
                    <a:pt x="450" y="344"/>
                  </a:lnTo>
                  <a:lnTo>
                    <a:pt x="474" y="374"/>
                  </a:lnTo>
                  <a:lnTo>
                    <a:pt x="474" y="374"/>
                  </a:lnTo>
                  <a:lnTo>
                    <a:pt x="477" y="369"/>
                  </a:lnTo>
                  <a:lnTo>
                    <a:pt x="459" y="347"/>
                  </a:lnTo>
                  <a:lnTo>
                    <a:pt x="450" y="336"/>
                  </a:lnTo>
                  <a:lnTo>
                    <a:pt x="519" y="255"/>
                  </a:lnTo>
                  <a:lnTo>
                    <a:pt x="519" y="255"/>
                  </a:lnTo>
                  <a:lnTo>
                    <a:pt x="519" y="246"/>
                  </a:lnTo>
                  <a:close/>
                  <a:moveTo>
                    <a:pt x="105" y="132"/>
                  </a:moveTo>
                  <a:lnTo>
                    <a:pt x="3" y="147"/>
                  </a:lnTo>
                  <a:lnTo>
                    <a:pt x="3" y="147"/>
                  </a:lnTo>
                  <a:lnTo>
                    <a:pt x="0" y="153"/>
                  </a:lnTo>
                  <a:lnTo>
                    <a:pt x="102" y="135"/>
                  </a:lnTo>
                  <a:lnTo>
                    <a:pt x="102" y="135"/>
                  </a:lnTo>
                  <a:lnTo>
                    <a:pt x="105" y="132"/>
                  </a:lnTo>
                  <a:close/>
                  <a:moveTo>
                    <a:pt x="117" y="0"/>
                  </a:moveTo>
                  <a:lnTo>
                    <a:pt x="117" y="0"/>
                  </a:lnTo>
                  <a:lnTo>
                    <a:pt x="111" y="3"/>
                  </a:lnTo>
                  <a:lnTo>
                    <a:pt x="138" y="93"/>
                  </a:lnTo>
                  <a:lnTo>
                    <a:pt x="138" y="93"/>
                  </a:lnTo>
                  <a:lnTo>
                    <a:pt x="141" y="90"/>
                  </a:lnTo>
                  <a:lnTo>
                    <a:pt x="117"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9" name="Freeform 291"/>
            <p:cNvSpPr>
              <a:spLocks noChangeArrowheads="1"/>
            </p:cNvSpPr>
            <p:nvPr/>
          </p:nvSpPr>
          <p:spPr bwMode="auto">
            <a:xfrm>
              <a:off x="7534274" y="1441450"/>
              <a:ext cx="73025" cy="19050"/>
            </a:xfrm>
            <a:custGeom>
              <a:avLst/>
              <a:gdLst>
                <a:gd name="T0" fmla="*/ 6 w 202"/>
                <a:gd name="T1" fmla="*/ 0 h 55"/>
                <a:gd name="T2" fmla="*/ 0 w 202"/>
                <a:gd name="T3" fmla="*/ 3 h 55"/>
                <a:gd name="T4" fmla="*/ 0 w 202"/>
                <a:gd name="T5" fmla="*/ 9 h 55"/>
                <a:gd name="T6" fmla="*/ 27 w 202"/>
                <a:gd name="T7" fmla="*/ 54 h 55"/>
                <a:gd name="T8" fmla="*/ 27 w 202"/>
                <a:gd name="T9" fmla="*/ 54 h 55"/>
                <a:gd name="T10" fmla="*/ 33 w 202"/>
                <a:gd name="T11" fmla="*/ 54 h 55"/>
                <a:gd name="T12" fmla="*/ 3 w 202"/>
                <a:gd name="T13" fmla="*/ 3 h 55"/>
                <a:gd name="T14" fmla="*/ 192 w 202"/>
                <a:gd name="T15" fmla="*/ 45 h 55"/>
                <a:gd name="T16" fmla="*/ 192 w 202"/>
                <a:gd name="T17" fmla="*/ 45 h 55"/>
                <a:gd name="T18" fmla="*/ 201 w 202"/>
                <a:gd name="T19" fmla="*/ 42 h 55"/>
                <a:gd name="T20" fmla="*/ 6 w 202"/>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55">
                  <a:moveTo>
                    <a:pt x="6" y="0"/>
                  </a:moveTo>
                  <a:lnTo>
                    <a:pt x="0" y="3"/>
                  </a:lnTo>
                  <a:lnTo>
                    <a:pt x="0" y="9"/>
                  </a:lnTo>
                  <a:lnTo>
                    <a:pt x="27" y="54"/>
                  </a:lnTo>
                  <a:lnTo>
                    <a:pt x="27" y="54"/>
                  </a:lnTo>
                  <a:lnTo>
                    <a:pt x="33" y="54"/>
                  </a:lnTo>
                  <a:lnTo>
                    <a:pt x="3" y="3"/>
                  </a:lnTo>
                  <a:lnTo>
                    <a:pt x="192" y="45"/>
                  </a:lnTo>
                  <a:lnTo>
                    <a:pt x="192" y="45"/>
                  </a:lnTo>
                  <a:lnTo>
                    <a:pt x="201" y="42"/>
                  </a:lnTo>
                  <a:lnTo>
                    <a:pt x="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0" name="Freeform 292"/>
            <p:cNvSpPr>
              <a:spLocks noChangeArrowheads="1"/>
            </p:cNvSpPr>
            <p:nvPr/>
          </p:nvSpPr>
          <p:spPr bwMode="auto">
            <a:xfrm>
              <a:off x="7493000" y="1425575"/>
              <a:ext cx="41275" cy="26988"/>
            </a:xfrm>
            <a:custGeom>
              <a:avLst/>
              <a:gdLst>
                <a:gd name="T0" fmla="*/ 0 w 115"/>
                <a:gd name="T1" fmla="*/ 0 h 76"/>
                <a:gd name="T2" fmla="*/ 0 w 115"/>
                <a:gd name="T3" fmla="*/ 0 h 76"/>
                <a:gd name="T4" fmla="*/ 6 w 115"/>
                <a:gd name="T5" fmla="*/ 7 h 76"/>
                <a:gd name="T6" fmla="*/ 108 w 115"/>
                <a:gd name="T7" fmla="*/ 45 h 76"/>
                <a:gd name="T8" fmla="*/ 87 w 115"/>
                <a:gd name="T9" fmla="*/ 72 h 76"/>
                <a:gd name="T10" fmla="*/ 87 w 115"/>
                <a:gd name="T11" fmla="*/ 72 h 76"/>
                <a:gd name="T12" fmla="*/ 90 w 115"/>
                <a:gd name="T13" fmla="*/ 75 h 76"/>
                <a:gd name="T14" fmla="*/ 111 w 115"/>
                <a:gd name="T15" fmla="*/ 48 h 76"/>
                <a:gd name="T16" fmla="*/ 111 w 115"/>
                <a:gd name="T17" fmla="*/ 42 h 76"/>
                <a:gd name="T18" fmla="*/ 114 w 115"/>
                <a:gd name="T19" fmla="*/ 42 h 76"/>
                <a:gd name="T20" fmla="*/ 111 w 115"/>
                <a:gd name="T21" fmla="*/ 40 h 76"/>
                <a:gd name="T22" fmla="*/ 0 w 115"/>
                <a:gd name="T2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76">
                  <a:moveTo>
                    <a:pt x="0" y="0"/>
                  </a:moveTo>
                  <a:lnTo>
                    <a:pt x="0" y="0"/>
                  </a:lnTo>
                  <a:lnTo>
                    <a:pt x="6" y="7"/>
                  </a:lnTo>
                  <a:lnTo>
                    <a:pt x="108" y="45"/>
                  </a:lnTo>
                  <a:lnTo>
                    <a:pt x="87" y="72"/>
                  </a:lnTo>
                  <a:lnTo>
                    <a:pt x="87" y="72"/>
                  </a:lnTo>
                  <a:lnTo>
                    <a:pt x="90" y="75"/>
                  </a:lnTo>
                  <a:lnTo>
                    <a:pt x="111" y="48"/>
                  </a:lnTo>
                  <a:lnTo>
                    <a:pt x="111" y="42"/>
                  </a:lnTo>
                  <a:lnTo>
                    <a:pt x="114" y="42"/>
                  </a:lnTo>
                  <a:lnTo>
                    <a:pt x="111" y="40"/>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1" name="Freeform 293"/>
            <p:cNvSpPr>
              <a:spLocks noChangeArrowheads="1"/>
            </p:cNvSpPr>
            <p:nvPr/>
          </p:nvSpPr>
          <p:spPr bwMode="auto">
            <a:xfrm>
              <a:off x="7637462" y="1376363"/>
              <a:ext cx="26987" cy="46037"/>
            </a:xfrm>
            <a:custGeom>
              <a:avLst/>
              <a:gdLst>
                <a:gd name="T0" fmla="*/ 75 w 76"/>
                <a:gd name="T1" fmla="*/ 0 h 129"/>
                <a:gd name="T2" fmla="*/ 3 w 76"/>
                <a:gd name="T3" fmla="*/ 86 h 129"/>
                <a:gd name="T4" fmla="*/ 6 w 76"/>
                <a:gd name="T5" fmla="*/ 93 h 129"/>
                <a:gd name="T6" fmla="*/ 0 w 76"/>
                <a:gd name="T7" fmla="*/ 93 h 129"/>
                <a:gd name="T8" fmla="*/ 6 w 76"/>
                <a:gd name="T9" fmla="*/ 98 h 129"/>
                <a:gd name="T10" fmla="*/ 30 w 76"/>
                <a:gd name="T11" fmla="*/ 128 h 129"/>
                <a:gd name="T12" fmla="*/ 30 w 76"/>
                <a:gd name="T13" fmla="*/ 128 h 129"/>
                <a:gd name="T14" fmla="*/ 33 w 76"/>
                <a:gd name="T15" fmla="*/ 123 h 129"/>
                <a:gd name="T16" fmla="*/ 15 w 76"/>
                <a:gd name="T17" fmla="*/ 101 h 129"/>
                <a:gd name="T18" fmla="*/ 6 w 76"/>
                <a:gd name="T19" fmla="*/ 90 h 129"/>
                <a:gd name="T20" fmla="*/ 75 w 76"/>
                <a:gd name="T21" fmla="*/ 9 h 129"/>
                <a:gd name="T22" fmla="*/ 75 w 76"/>
                <a:gd name="T23" fmla="*/ 9 h 129"/>
                <a:gd name="T24" fmla="*/ 75 w 76"/>
                <a:gd name="T2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29">
                  <a:moveTo>
                    <a:pt x="75" y="0"/>
                  </a:moveTo>
                  <a:lnTo>
                    <a:pt x="3" y="86"/>
                  </a:lnTo>
                  <a:lnTo>
                    <a:pt x="6" y="93"/>
                  </a:lnTo>
                  <a:lnTo>
                    <a:pt x="0" y="93"/>
                  </a:lnTo>
                  <a:lnTo>
                    <a:pt x="6" y="98"/>
                  </a:lnTo>
                  <a:lnTo>
                    <a:pt x="30" y="128"/>
                  </a:lnTo>
                  <a:lnTo>
                    <a:pt x="30" y="128"/>
                  </a:lnTo>
                  <a:lnTo>
                    <a:pt x="33" y="123"/>
                  </a:lnTo>
                  <a:lnTo>
                    <a:pt x="15" y="101"/>
                  </a:lnTo>
                  <a:lnTo>
                    <a:pt x="6" y="90"/>
                  </a:lnTo>
                  <a:lnTo>
                    <a:pt x="75" y="9"/>
                  </a:lnTo>
                  <a:lnTo>
                    <a:pt x="75" y="9"/>
                  </a:lnTo>
                  <a:lnTo>
                    <a:pt x="7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2" name="Freeform 294"/>
            <p:cNvSpPr>
              <a:spLocks noChangeArrowheads="1"/>
            </p:cNvSpPr>
            <p:nvPr/>
          </p:nvSpPr>
          <p:spPr bwMode="auto">
            <a:xfrm>
              <a:off x="7477125" y="1336674"/>
              <a:ext cx="38100" cy="7938"/>
            </a:xfrm>
            <a:custGeom>
              <a:avLst/>
              <a:gdLst>
                <a:gd name="T0" fmla="*/ 105 w 106"/>
                <a:gd name="T1" fmla="*/ 0 h 22"/>
                <a:gd name="T2" fmla="*/ 3 w 106"/>
                <a:gd name="T3" fmla="*/ 15 h 22"/>
                <a:gd name="T4" fmla="*/ 3 w 106"/>
                <a:gd name="T5" fmla="*/ 15 h 22"/>
                <a:gd name="T6" fmla="*/ 0 w 106"/>
                <a:gd name="T7" fmla="*/ 21 h 22"/>
                <a:gd name="T8" fmla="*/ 102 w 106"/>
                <a:gd name="T9" fmla="*/ 3 h 22"/>
                <a:gd name="T10" fmla="*/ 102 w 106"/>
                <a:gd name="T11" fmla="*/ 3 h 22"/>
                <a:gd name="T12" fmla="*/ 105 w 106"/>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06" h="22">
                  <a:moveTo>
                    <a:pt x="105" y="0"/>
                  </a:moveTo>
                  <a:lnTo>
                    <a:pt x="3" y="15"/>
                  </a:lnTo>
                  <a:lnTo>
                    <a:pt x="3" y="15"/>
                  </a:lnTo>
                  <a:lnTo>
                    <a:pt x="0" y="21"/>
                  </a:lnTo>
                  <a:lnTo>
                    <a:pt x="102" y="3"/>
                  </a:lnTo>
                  <a:lnTo>
                    <a:pt x="102" y="3"/>
                  </a:lnTo>
                  <a:lnTo>
                    <a:pt x="10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3" name="Freeform 295"/>
            <p:cNvSpPr>
              <a:spLocks noChangeArrowheads="1"/>
            </p:cNvSpPr>
            <p:nvPr/>
          </p:nvSpPr>
          <p:spPr bwMode="auto">
            <a:xfrm>
              <a:off x="7516813" y="1289050"/>
              <a:ext cx="11111" cy="33338"/>
            </a:xfrm>
            <a:custGeom>
              <a:avLst/>
              <a:gdLst>
                <a:gd name="T0" fmla="*/ 6 w 31"/>
                <a:gd name="T1" fmla="*/ 0 h 94"/>
                <a:gd name="T2" fmla="*/ 6 w 31"/>
                <a:gd name="T3" fmla="*/ 0 h 94"/>
                <a:gd name="T4" fmla="*/ 0 w 31"/>
                <a:gd name="T5" fmla="*/ 3 h 94"/>
                <a:gd name="T6" fmla="*/ 27 w 31"/>
                <a:gd name="T7" fmla="*/ 93 h 94"/>
                <a:gd name="T8" fmla="*/ 27 w 31"/>
                <a:gd name="T9" fmla="*/ 93 h 94"/>
                <a:gd name="T10" fmla="*/ 30 w 31"/>
                <a:gd name="T11" fmla="*/ 90 h 94"/>
                <a:gd name="T12" fmla="*/ 6 w 31"/>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31" h="94">
                  <a:moveTo>
                    <a:pt x="6" y="0"/>
                  </a:moveTo>
                  <a:lnTo>
                    <a:pt x="6" y="0"/>
                  </a:lnTo>
                  <a:lnTo>
                    <a:pt x="0" y="3"/>
                  </a:lnTo>
                  <a:lnTo>
                    <a:pt x="27" y="93"/>
                  </a:lnTo>
                  <a:lnTo>
                    <a:pt x="27" y="93"/>
                  </a:lnTo>
                  <a:lnTo>
                    <a:pt x="30" y="90"/>
                  </a:lnTo>
                  <a:lnTo>
                    <a:pt x="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4" name="Freeform 296"/>
            <p:cNvSpPr>
              <a:spLocks noChangeArrowheads="1"/>
            </p:cNvSpPr>
            <p:nvPr/>
          </p:nvSpPr>
          <p:spPr bwMode="auto">
            <a:xfrm>
              <a:off x="7475537" y="1273174"/>
              <a:ext cx="174625" cy="184150"/>
            </a:xfrm>
            <a:custGeom>
              <a:avLst/>
              <a:gdLst>
                <a:gd name="T0" fmla="*/ 240 w 484"/>
                <a:gd name="T1" fmla="*/ 440 h 513"/>
                <a:gd name="T2" fmla="*/ 171 w 484"/>
                <a:gd name="T3" fmla="*/ 465 h 513"/>
                <a:gd name="T4" fmla="*/ 165 w 484"/>
                <a:gd name="T5" fmla="*/ 467 h 513"/>
                <a:gd name="T6" fmla="*/ 162 w 484"/>
                <a:gd name="T7" fmla="*/ 467 h 513"/>
                <a:gd name="T8" fmla="*/ 162 w 484"/>
                <a:gd name="T9" fmla="*/ 473 h 513"/>
                <a:gd name="T10" fmla="*/ 159 w 484"/>
                <a:gd name="T11" fmla="*/ 509 h 513"/>
                <a:gd name="T12" fmla="*/ 159 w 484"/>
                <a:gd name="T13" fmla="*/ 509 h 513"/>
                <a:gd name="T14" fmla="*/ 165 w 484"/>
                <a:gd name="T15" fmla="*/ 512 h 513"/>
                <a:gd name="T16" fmla="*/ 165 w 484"/>
                <a:gd name="T17" fmla="*/ 476 h 513"/>
                <a:gd name="T18" fmla="*/ 165 w 484"/>
                <a:gd name="T19" fmla="*/ 470 h 513"/>
                <a:gd name="T20" fmla="*/ 171 w 484"/>
                <a:gd name="T21" fmla="*/ 467 h 513"/>
                <a:gd name="T22" fmla="*/ 252 w 484"/>
                <a:gd name="T23" fmla="*/ 443 h 513"/>
                <a:gd name="T24" fmla="*/ 252 w 484"/>
                <a:gd name="T25" fmla="*/ 443 h 513"/>
                <a:gd name="T26" fmla="*/ 240 w 484"/>
                <a:gd name="T27" fmla="*/ 440 h 513"/>
                <a:gd name="T28" fmla="*/ 432 w 484"/>
                <a:gd name="T29" fmla="*/ 320 h 513"/>
                <a:gd name="T30" fmla="*/ 432 w 484"/>
                <a:gd name="T31" fmla="*/ 320 h 513"/>
                <a:gd name="T32" fmla="*/ 429 w 484"/>
                <a:gd name="T33" fmla="*/ 327 h 513"/>
                <a:gd name="T34" fmla="*/ 450 w 484"/>
                <a:gd name="T35" fmla="*/ 378 h 513"/>
                <a:gd name="T36" fmla="*/ 429 w 484"/>
                <a:gd name="T37" fmla="*/ 383 h 513"/>
                <a:gd name="T38" fmla="*/ 381 w 484"/>
                <a:gd name="T39" fmla="*/ 398 h 513"/>
                <a:gd name="T40" fmla="*/ 381 w 484"/>
                <a:gd name="T41" fmla="*/ 398 h 513"/>
                <a:gd name="T42" fmla="*/ 372 w 484"/>
                <a:gd name="T43" fmla="*/ 404 h 513"/>
                <a:gd name="T44" fmla="*/ 438 w 484"/>
                <a:gd name="T45" fmla="*/ 383 h 513"/>
                <a:gd name="T46" fmla="*/ 450 w 484"/>
                <a:gd name="T47" fmla="*/ 381 h 513"/>
                <a:gd name="T48" fmla="*/ 456 w 484"/>
                <a:gd name="T49" fmla="*/ 381 h 513"/>
                <a:gd name="T50" fmla="*/ 453 w 484"/>
                <a:gd name="T51" fmla="*/ 374 h 513"/>
                <a:gd name="T52" fmla="*/ 432 w 484"/>
                <a:gd name="T53" fmla="*/ 320 h 513"/>
                <a:gd name="T54" fmla="*/ 102 w 484"/>
                <a:gd name="T55" fmla="*/ 189 h 513"/>
                <a:gd name="T56" fmla="*/ 0 w 484"/>
                <a:gd name="T57" fmla="*/ 231 h 513"/>
                <a:gd name="T58" fmla="*/ 0 w 484"/>
                <a:gd name="T59" fmla="*/ 231 h 513"/>
                <a:gd name="T60" fmla="*/ 0 w 484"/>
                <a:gd name="T61" fmla="*/ 237 h 513"/>
                <a:gd name="T62" fmla="*/ 99 w 484"/>
                <a:gd name="T63" fmla="*/ 195 h 513"/>
                <a:gd name="T64" fmla="*/ 99 w 484"/>
                <a:gd name="T65" fmla="*/ 195 h 513"/>
                <a:gd name="T66" fmla="*/ 102 w 484"/>
                <a:gd name="T67" fmla="*/ 189 h 513"/>
                <a:gd name="T68" fmla="*/ 483 w 484"/>
                <a:gd name="T69" fmla="*/ 117 h 513"/>
                <a:gd name="T70" fmla="*/ 423 w 484"/>
                <a:gd name="T71" fmla="*/ 186 h 513"/>
                <a:gd name="T72" fmla="*/ 423 w 484"/>
                <a:gd name="T73" fmla="*/ 186 h 513"/>
                <a:gd name="T74" fmla="*/ 423 w 484"/>
                <a:gd name="T75" fmla="*/ 192 h 513"/>
                <a:gd name="T76" fmla="*/ 483 w 484"/>
                <a:gd name="T77" fmla="*/ 120 h 513"/>
                <a:gd name="T78" fmla="*/ 483 w 484"/>
                <a:gd name="T79" fmla="*/ 120 h 513"/>
                <a:gd name="T80" fmla="*/ 483 w 484"/>
                <a:gd name="T81" fmla="*/ 117 h 513"/>
                <a:gd name="T82" fmla="*/ 267 w 484"/>
                <a:gd name="T83" fmla="*/ 0 h 513"/>
                <a:gd name="T84" fmla="*/ 201 w 484"/>
                <a:gd name="T85" fmla="*/ 99 h 513"/>
                <a:gd name="T86" fmla="*/ 201 w 484"/>
                <a:gd name="T87" fmla="*/ 99 h 513"/>
                <a:gd name="T88" fmla="*/ 207 w 484"/>
                <a:gd name="T89" fmla="*/ 96 h 513"/>
                <a:gd name="T90" fmla="*/ 273 w 484"/>
                <a:gd name="T91" fmla="*/ 0 h 513"/>
                <a:gd name="T92" fmla="*/ 273 w 484"/>
                <a:gd name="T93" fmla="*/ 0 h 513"/>
                <a:gd name="T94" fmla="*/ 267 w 484"/>
                <a:gd name="T95"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4" h="513">
                  <a:moveTo>
                    <a:pt x="240" y="440"/>
                  </a:moveTo>
                  <a:lnTo>
                    <a:pt x="171" y="465"/>
                  </a:lnTo>
                  <a:lnTo>
                    <a:pt x="165" y="467"/>
                  </a:lnTo>
                  <a:lnTo>
                    <a:pt x="162" y="467"/>
                  </a:lnTo>
                  <a:lnTo>
                    <a:pt x="162" y="473"/>
                  </a:lnTo>
                  <a:lnTo>
                    <a:pt x="159" y="509"/>
                  </a:lnTo>
                  <a:lnTo>
                    <a:pt x="159" y="509"/>
                  </a:lnTo>
                  <a:lnTo>
                    <a:pt x="165" y="512"/>
                  </a:lnTo>
                  <a:lnTo>
                    <a:pt x="165" y="476"/>
                  </a:lnTo>
                  <a:lnTo>
                    <a:pt x="165" y="470"/>
                  </a:lnTo>
                  <a:lnTo>
                    <a:pt x="171" y="467"/>
                  </a:lnTo>
                  <a:lnTo>
                    <a:pt x="252" y="443"/>
                  </a:lnTo>
                  <a:lnTo>
                    <a:pt x="252" y="443"/>
                  </a:lnTo>
                  <a:lnTo>
                    <a:pt x="240" y="440"/>
                  </a:lnTo>
                  <a:close/>
                  <a:moveTo>
                    <a:pt x="432" y="320"/>
                  </a:moveTo>
                  <a:lnTo>
                    <a:pt x="432" y="320"/>
                  </a:lnTo>
                  <a:lnTo>
                    <a:pt x="429" y="327"/>
                  </a:lnTo>
                  <a:lnTo>
                    <a:pt x="450" y="378"/>
                  </a:lnTo>
                  <a:lnTo>
                    <a:pt x="429" y="383"/>
                  </a:lnTo>
                  <a:lnTo>
                    <a:pt x="381" y="398"/>
                  </a:lnTo>
                  <a:lnTo>
                    <a:pt x="381" y="398"/>
                  </a:lnTo>
                  <a:lnTo>
                    <a:pt x="372" y="404"/>
                  </a:lnTo>
                  <a:lnTo>
                    <a:pt x="438" y="383"/>
                  </a:lnTo>
                  <a:lnTo>
                    <a:pt x="450" y="381"/>
                  </a:lnTo>
                  <a:lnTo>
                    <a:pt x="456" y="381"/>
                  </a:lnTo>
                  <a:lnTo>
                    <a:pt x="453" y="374"/>
                  </a:lnTo>
                  <a:lnTo>
                    <a:pt x="432" y="320"/>
                  </a:lnTo>
                  <a:close/>
                  <a:moveTo>
                    <a:pt x="102" y="189"/>
                  </a:moveTo>
                  <a:lnTo>
                    <a:pt x="0" y="231"/>
                  </a:lnTo>
                  <a:lnTo>
                    <a:pt x="0" y="231"/>
                  </a:lnTo>
                  <a:lnTo>
                    <a:pt x="0" y="237"/>
                  </a:lnTo>
                  <a:lnTo>
                    <a:pt x="99" y="195"/>
                  </a:lnTo>
                  <a:lnTo>
                    <a:pt x="99" y="195"/>
                  </a:lnTo>
                  <a:lnTo>
                    <a:pt x="102" y="189"/>
                  </a:lnTo>
                  <a:close/>
                  <a:moveTo>
                    <a:pt x="483" y="117"/>
                  </a:moveTo>
                  <a:lnTo>
                    <a:pt x="423" y="186"/>
                  </a:lnTo>
                  <a:lnTo>
                    <a:pt x="423" y="186"/>
                  </a:lnTo>
                  <a:lnTo>
                    <a:pt x="423" y="192"/>
                  </a:lnTo>
                  <a:lnTo>
                    <a:pt x="483" y="120"/>
                  </a:lnTo>
                  <a:lnTo>
                    <a:pt x="483" y="120"/>
                  </a:lnTo>
                  <a:lnTo>
                    <a:pt x="483" y="117"/>
                  </a:lnTo>
                  <a:close/>
                  <a:moveTo>
                    <a:pt x="267" y="0"/>
                  </a:moveTo>
                  <a:lnTo>
                    <a:pt x="201" y="99"/>
                  </a:lnTo>
                  <a:lnTo>
                    <a:pt x="201" y="99"/>
                  </a:lnTo>
                  <a:lnTo>
                    <a:pt x="207" y="96"/>
                  </a:lnTo>
                  <a:lnTo>
                    <a:pt x="273" y="0"/>
                  </a:lnTo>
                  <a:lnTo>
                    <a:pt x="273" y="0"/>
                  </a:lnTo>
                  <a:lnTo>
                    <a:pt x="267"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5" name="Freeform 297"/>
            <p:cNvSpPr>
              <a:spLocks noChangeArrowheads="1"/>
            </p:cNvSpPr>
            <p:nvPr/>
          </p:nvSpPr>
          <p:spPr bwMode="auto">
            <a:xfrm>
              <a:off x="7532688" y="1431925"/>
              <a:ext cx="33337" cy="26988"/>
            </a:xfrm>
            <a:custGeom>
              <a:avLst/>
              <a:gdLst>
                <a:gd name="T0" fmla="*/ 81 w 94"/>
                <a:gd name="T1" fmla="*/ 0 h 73"/>
                <a:gd name="T2" fmla="*/ 12 w 94"/>
                <a:gd name="T3" fmla="*/ 25 h 73"/>
                <a:gd name="T4" fmla="*/ 6 w 94"/>
                <a:gd name="T5" fmla="*/ 27 h 73"/>
                <a:gd name="T6" fmla="*/ 3 w 94"/>
                <a:gd name="T7" fmla="*/ 27 h 73"/>
                <a:gd name="T8" fmla="*/ 3 w 94"/>
                <a:gd name="T9" fmla="*/ 33 h 73"/>
                <a:gd name="T10" fmla="*/ 0 w 94"/>
                <a:gd name="T11" fmla="*/ 69 h 73"/>
                <a:gd name="T12" fmla="*/ 0 w 94"/>
                <a:gd name="T13" fmla="*/ 69 h 73"/>
                <a:gd name="T14" fmla="*/ 6 w 94"/>
                <a:gd name="T15" fmla="*/ 72 h 73"/>
                <a:gd name="T16" fmla="*/ 6 w 94"/>
                <a:gd name="T17" fmla="*/ 36 h 73"/>
                <a:gd name="T18" fmla="*/ 6 w 94"/>
                <a:gd name="T19" fmla="*/ 30 h 73"/>
                <a:gd name="T20" fmla="*/ 12 w 94"/>
                <a:gd name="T21" fmla="*/ 27 h 73"/>
                <a:gd name="T22" fmla="*/ 93 w 94"/>
                <a:gd name="T23" fmla="*/ 3 h 73"/>
                <a:gd name="T24" fmla="*/ 93 w 94"/>
                <a:gd name="T25" fmla="*/ 3 h 73"/>
                <a:gd name="T26" fmla="*/ 81 w 94"/>
                <a:gd name="T2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73">
                  <a:moveTo>
                    <a:pt x="81" y="0"/>
                  </a:moveTo>
                  <a:lnTo>
                    <a:pt x="12" y="25"/>
                  </a:lnTo>
                  <a:lnTo>
                    <a:pt x="6" y="27"/>
                  </a:lnTo>
                  <a:lnTo>
                    <a:pt x="3" y="27"/>
                  </a:lnTo>
                  <a:lnTo>
                    <a:pt x="3" y="33"/>
                  </a:lnTo>
                  <a:lnTo>
                    <a:pt x="0" y="69"/>
                  </a:lnTo>
                  <a:lnTo>
                    <a:pt x="0" y="69"/>
                  </a:lnTo>
                  <a:lnTo>
                    <a:pt x="6" y="72"/>
                  </a:lnTo>
                  <a:lnTo>
                    <a:pt x="6" y="36"/>
                  </a:lnTo>
                  <a:lnTo>
                    <a:pt x="6" y="30"/>
                  </a:lnTo>
                  <a:lnTo>
                    <a:pt x="12" y="27"/>
                  </a:lnTo>
                  <a:lnTo>
                    <a:pt x="93" y="3"/>
                  </a:lnTo>
                  <a:lnTo>
                    <a:pt x="93" y="3"/>
                  </a:lnTo>
                  <a:lnTo>
                    <a:pt x="81"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6" name="Freeform 298"/>
            <p:cNvSpPr>
              <a:spLocks noChangeArrowheads="1"/>
            </p:cNvSpPr>
            <p:nvPr/>
          </p:nvSpPr>
          <p:spPr bwMode="auto">
            <a:xfrm>
              <a:off x="7608888" y="1389063"/>
              <a:ext cx="30162" cy="30162"/>
            </a:xfrm>
            <a:custGeom>
              <a:avLst/>
              <a:gdLst>
                <a:gd name="T0" fmla="*/ 60 w 85"/>
                <a:gd name="T1" fmla="*/ 0 h 85"/>
                <a:gd name="T2" fmla="*/ 60 w 85"/>
                <a:gd name="T3" fmla="*/ 0 h 85"/>
                <a:gd name="T4" fmla="*/ 57 w 85"/>
                <a:gd name="T5" fmla="*/ 7 h 85"/>
                <a:gd name="T6" fmla="*/ 78 w 85"/>
                <a:gd name="T7" fmla="*/ 58 h 85"/>
                <a:gd name="T8" fmla="*/ 57 w 85"/>
                <a:gd name="T9" fmla="*/ 63 h 85"/>
                <a:gd name="T10" fmla="*/ 9 w 85"/>
                <a:gd name="T11" fmla="*/ 78 h 85"/>
                <a:gd name="T12" fmla="*/ 9 w 85"/>
                <a:gd name="T13" fmla="*/ 78 h 85"/>
                <a:gd name="T14" fmla="*/ 0 w 85"/>
                <a:gd name="T15" fmla="*/ 84 h 85"/>
                <a:gd name="T16" fmla="*/ 66 w 85"/>
                <a:gd name="T17" fmla="*/ 63 h 85"/>
                <a:gd name="T18" fmla="*/ 78 w 85"/>
                <a:gd name="T19" fmla="*/ 61 h 85"/>
                <a:gd name="T20" fmla="*/ 84 w 85"/>
                <a:gd name="T21" fmla="*/ 61 h 85"/>
                <a:gd name="T22" fmla="*/ 81 w 85"/>
                <a:gd name="T23" fmla="*/ 54 h 85"/>
                <a:gd name="T24" fmla="*/ 60 w 85"/>
                <a:gd name="T25"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85">
                  <a:moveTo>
                    <a:pt x="60" y="0"/>
                  </a:moveTo>
                  <a:lnTo>
                    <a:pt x="60" y="0"/>
                  </a:lnTo>
                  <a:lnTo>
                    <a:pt x="57" y="7"/>
                  </a:lnTo>
                  <a:lnTo>
                    <a:pt x="78" y="58"/>
                  </a:lnTo>
                  <a:lnTo>
                    <a:pt x="57" y="63"/>
                  </a:lnTo>
                  <a:lnTo>
                    <a:pt x="9" y="78"/>
                  </a:lnTo>
                  <a:lnTo>
                    <a:pt x="9" y="78"/>
                  </a:lnTo>
                  <a:lnTo>
                    <a:pt x="0" y="84"/>
                  </a:lnTo>
                  <a:lnTo>
                    <a:pt x="66" y="63"/>
                  </a:lnTo>
                  <a:lnTo>
                    <a:pt x="78" y="61"/>
                  </a:lnTo>
                  <a:lnTo>
                    <a:pt x="84" y="61"/>
                  </a:lnTo>
                  <a:lnTo>
                    <a:pt x="81" y="54"/>
                  </a:lnTo>
                  <a:lnTo>
                    <a:pt x="6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7" name="Freeform 299"/>
            <p:cNvSpPr>
              <a:spLocks noChangeArrowheads="1"/>
            </p:cNvSpPr>
            <p:nvPr/>
          </p:nvSpPr>
          <p:spPr bwMode="auto">
            <a:xfrm>
              <a:off x="7475538" y="1341438"/>
              <a:ext cx="36512" cy="17462"/>
            </a:xfrm>
            <a:custGeom>
              <a:avLst/>
              <a:gdLst>
                <a:gd name="T0" fmla="*/ 102 w 103"/>
                <a:gd name="T1" fmla="*/ 0 h 49"/>
                <a:gd name="T2" fmla="*/ 0 w 103"/>
                <a:gd name="T3" fmla="*/ 42 h 49"/>
                <a:gd name="T4" fmla="*/ 0 w 103"/>
                <a:gd name="T5" fmla="*/ 42 h 49"/>
                <a:gd name="T6" fmla="*/ 0 w 103"/>
                <a:gd name="T7" fmla="*/ 48 h 49"/>
                <a:gd name="T8" fmla="*/ 99 w 103"/>
                <a:gd name="T9" fmla="*/ 6 h 49"/>
                <a:gd name="T10" fmla="*/ 99 w 103"/>
                <a:gd name="T11" fmla="*/ 6 h 49"/>
                <a:gd name="T12" fmla="*/ 102 w 103"/>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03" h="49">
                  <a:moveTo>
                    <a:pt x="102" y="0"/>
                  </a:moveTo>
                  <a:lnTo>
                    <a:pt x="0" y="42"/>
                  </a:lnTo>
                  <a:lnTo>
                    <a:pt x="0" y="42"/>
                  </a:lnTo>
                  <a:lnTo>
                    <a:pt x="0" y="48"/>
                  </a:lnTo>
                  <a:lnTo>
                    <a:pt x="99" y="6"/>
                  </a:lnTo>
                  <a:lnTo>
                    <a:pt x="99" y="6"/>
                  </a:lnTo>
                  <a:lnTo>
                    <a:pt x="10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8" name="Freeform 300"/>
            <p:cNvSpPr>
              <a:spLocks noChangeArrowheads="1"/>
            </p:cNvSpPr>
            <p:nvPr/>
          </p:nvSpPr>
          <p:spPr bwMode="auto">
            <a:xfrm>
              <a:off x="7627938" y="1316037"/>
              <a:ext cx="22225" cy="26987"/>
            </a:xfrm>
            <a:custGeom>
              <a:avLst/>
              <a:gdLst>
                <a:gd name="T0" fmla="*/ 60 w 61"/>
                <a:gd name="T1" fmla="*/ 0 h 76"/>
                <a:gd name="T2" fmla="*/ 0 w 61"/>
                <a:gd name="T3" fmla="*/ 69 h 76"/>
                <a:gd name="T4" fmla="*/ 0 w 61"/>
                <a:gd name="T5" fmla="*/ 69 h 76"/>
                <a:gd name="T6" fmla="*/ 0 w 61"/>
                <a:gd name="T7" fmla="*/ 75 h 76"/>
                <a:gd name="T8" fmla="*/ 60 w 61"/>
                <a:gd name="T9" fmla="*/ 3 h 76"/>
                <a:gd name="T10" fmla="*/ 60 w 61"/>
                <a:gd name="T11" fmla="*/ 3 h 76"/>
                <a:gd name="T12" fmla="*/ 60 w 6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1" h="76">
                  <a:moveTo>
                    <a:pt x="60" y="0"/>
                  </a:moveTo>
                  <a:lnTo>
                    <a:pt x="0" y="69"/>
                  </a:lnTo>
                  <a:lnTo>
                    <a:pt x="0" y="69"/>
                  </a:lnTo>
                  <a:lnTo>
                    <a:pt x="0" y="75"/>
                  </a:lnTo>
                  <a:lnTo>
                    <a:pt x="60" y="3"/>
                  </a:lnTo>
                  <a:lnTo>
                    <a:pt x="60" y="3"/>
                  </a:lnTo>
                  <a:lnTo>
                    <a:pt x="6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9" name="Freeform 301"/>
            <p:cNvSpPr>
              <a:spLocks noChangeArrowheads="1"/>
            </p:cNvSpPr>
            <p:nvPr/>
          </p:nvSpPr>
          <p:spPr bwMode="auto">
            <a:xfrm>
              <a:off x="7546975" y="1273174"/>
              <a:ext cx="26988" cy="36513"/>
            </a:xfrm>
            <a:custGeom>
              <a:avLst/>
              <a:gdLst>
                <a:gd name="T0" fmla="*/ 66 w 73"/>
                <a:gd name="T1" fmla="*/ 0 h 100"/>
                <a:gd name="T2" fmla="*/ 0 w 73"/>
                <a:gd name="T3" fmla="*/ 99 h 100"/>
                <a:gd name="T4" fmla="*/ 0 w 73"/>
                <a:gd name="T5" fmla="*/ 99 h 100"/>
                <a:gd name="T6" fmla="*/ 6 w 73"/>
                <a:gd name="T7" fmla="*/ 96 h 100"/>
                <a:gd name="T8" fmla="*/ 72 w 73"/>
                <a:gd name="T9" fmla="*/ 0 h 100"/>
                <a:gd name="T10" fmla="*/ 72 w 73"/>
                <a:gd name="T11" fmla="*/ 0 h 100"/>
                <a:gd name="T12" fmla="*/ 66 w 7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3" h="100">
                  <a:moveTo>
                    <a:pt x="66" y="0"/>
                  </a:moveTo>
                  <a:lnTo>
                    <a:pt x="0" y="99"/>
                  </a:lnTo>
                  <a:lnTo>
                    <a:pt x="0" y="99"/>
                  </a:lnTo>
                  <a:lnTo>
                    <a:pt x="6" y="96"/>
                  </a:lnTo>
                  <a:lnTo>
                    <a:pt x="72" y="0"/>
                  </a:lnTo>
                  <a:lnTo>
                    <a:pt x="72" y="0"/>
                  </a:lnTo>
                  <a:lnTo>
                    <a:pt x="6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0" name="Freeform 302"/>
            <p:cNvSpPr>
              <a:spLocks noChangeArrowheads="1"/>
            </p:cNvSpPr>
            <p:nvPr/>
          </p:nvSpPr>
          <p:spPr bwMode="auto">
            <a:xfrm>
              <a:off x="8586788" y="1181100"/>
              <a:ext cx="168275" cy="111125"/>
            </a:xfrm>
            <a:custGeom>
              <a:avLst/>
              <a:gdLst>
                <a:gd name="T0" fmla="*/ 0 w 468"/>
                <a:gd name="T1" fmla="*/ 243 h 310"/>
                <a:gd name="T2" fmla="*/ 0 w 468"/>
                <a:gd name="T3" fmla="*/ 246 h 310"/>
                <a:gd name="T4" fmla="*/ 21 w 468"/>
                <a:gd name="T5" fmla="*/ 252 h 310"/>
                <a:gd name="T6" fmla="*/ 27 w 468"/>
                <a:gd name="T7" fmla="*/ 255 h 310"/>
                <a:gd name="T8" fmla="*/ 27 w 468"/>
                <a:gd name="T9" fmla="*/ 234 h 310"/>
                <a:gd name="T10" fmla="*/ 27 w 468"/>
                <a:gd name="T11" fmla="*/ 234 h 310"/>
                <a:gd name="T12" fmla="*/ 27 w 468"/>
                <a:gd name="T13" fmla="*/ 234 h 310"/>
                <a:gd name="T14" fmla="*/ 27 w 468"/>
                <a:gd name="T15" fmla="*/ 234 h 310"/>
                <a:gd name="T16" fmla="*/ 27 w 468"/>
                <a:gd name="T17" fmla="*/ 234 h 310"/>
                <a:gd name="T18" fmla="*/ 290 w 468"/>
                <a:gd name="T19" fmla="*/ 6 h 310"/>
                <a:gd name="T20" fmla="*/ 263 w 468"/>
                <a:gd name="T21" fmla="*/ 27 h 310"/>
                <a:gd name="T22" fmla="*/ 332 w 468"/>
                <a:gd name="T23" fmla="*/ 51 h 310"/>
                <a:gd name="T24" fmla="*/ 389 w 468"/>
                <a:gd name="T25" fmla="*/ 96 h 310"/>
                <a:gd name="T26" fmla="*/ 428 w 468"/>
                <a:gd name="T27" fmla="*/ 159 h 310"/>
                <a:gd name="T28" fmla="*/ 440 w 468"/>
                <a:gd name="T29" fmla="*/ 234 h 310"/>
                <a:gd name="T30" fmla="*/ 440 w 468"/>
                <a:gd name="T31" fmla="*/ 234 h 310"/>
                <a:gd name="T32" fmla="*/ 437 w 468"/>
                <a:gd name="T33" fmla="*/ 270 h 310"/>
                <a:gd name="T34" fmla="*/ 455 w 468"/>
                <a:gd name="T35" fmla="*/ 309 h 310"/>
                <a:gd name="T36" fmla="*/ 464 w 468"/>
                <a:gd name="T37" fmla="*/ 273 h 310"/>
                <a:gd name="T38" fmla="*/ 467 w 468"/>
                <a:gd name="T39" fmla="*/ 234 h 310"/>
                <a:gd name="T40" fmla="*/ 467 w 468"/>
                <a:gd name="T41" fmla="*/ 234 h 310"/>
                <a:gd name="T42" fmla="*/ 467 w 468"/>
                <a:gd name="T43" fmla="*/ 231 h 310"/>
                <a:gd name="T44" fmla="*/ 455 w 468"/>
                <a:gd name="T45" fmla="*/ 153 h 310"/>
                <a:gd name="T46" fmla="*/ 416 w 468"/>
                <a:gd name="T47" fmla="*/ 87 h 310"/>
                <a:gd name="T48" fmla="*/ 362 w 468"/>
                <a:gd name="T49" fmla="*/ 36 h 310"/>
                <a:gd name="T50" fmla="*/ 290 w 468"/>
                <a:gd name="T51" fmla="*/ 6 h 310"/>
                <a:gd name="T52" fmla="*/ 194 w 468"/>
                <a:gd name="T53" fmla="*/ 0 h 310"/>
                <a:gd name="T54" fmla="*/ 135 w 468"/>
                <a:gd name="T55" fmla="*/ 18 h 310"/>
                <a:gd name="T56" fmla="*/ 84 w 468"/>
                <a:gd name="T57" fmla="*/ 51 h 310"/>
                <a:gd name="T58" fmla="*/ 42 w 468"/>
                <a:gd name="T59" fmla="*/ 96 h 310"/>
                <a:gd name="T60" fmla="*/ 15 w 468"/>
                <a:gd name="T61" fmla="*/ 150 h 310"/>
                <a:gd name="T62" fmla="*/ 72 w 468"/>
                <a:gd name="T63" fmla="*/ 105 h 310"/>
                <a:gd name="T64" fmla="*/ 102 w 468"/>
                <a:gd name="T65" fmla="*/ 72 h 310"/>
                <a:gd name="T66" fmla="*/ 138 w 468"/>
                <a:gd name="T67" fmla="*/ 4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68" h="310">
                  <a:moveTo>
                    <a:pt x="27" y="222"/>
                  </a:moveTo>
                  <a:lnTo>
                    <a:pt x="0" y="243"/>
                  </a:lnTo>
                  <a:lnTo>
                    <a:pt x="0" y="243"/>
                  </a:lnTo>
                  <a:lnTo>
                    <a:pt x="0" y="246"/>
                  </a:lnTo>
                  <a:lnTo>
                    <a:pt x="18" y="252"/>
                  </a:lnTo>
                  <a:lnTo>
                    <a:pt x="21" y="252"/>
                  </a:lnTo>
                  <a:lnTo>
                    <a:pt x="21" y="255"/>
                  </a:lnTo>
                  <a:lnTo>
                    <a:pt x="27" y="255"/>
                  </a:lnTo>
                  <a:lnTo>
                    <a:pt x="27" y="255"/>
                  </a:lnTo>
                  <a:lnTo>
                    <a:pt x="27" y="234"/>
                  </a:lnTo>
                  <a:lnTo>
                    <a:pt x="27" y="234"/>
                  </a:lnTo>
                  <a:lnTo>
                    <a:pt x="27" y="234"/>
                  </a:lnTo>
                  <a:lnTo>
                    <a:pt x="27" y="234"/>
                  </a:lnTo>
                  <a:lnTo>
                    <a:pt x="27" y="234"/>
                  </a:lnTo>
                  <a:lnTo>
                    <a:pt x="27" y="234"/>
                  </a:lnTo>
                  <a:lnTo>
                    <a:pt x="27" y="234"/>
                  </a:lnTo>
                  <a:lnTo>
                    <a:pt x="27" y="234"/>
                  </a:lnTo>
                  <a:lnTo>
                    <a:pt x="27" y="234"/>
                  </a:lnTo>
                  <a:lnTo>
                    <a:pt x="27" y="222"/>
                  </a:lnTo>
                  <a:close/>
                  <a:moveTo>
                    <a:pt x="290" y="6"/>
                  </a:moveTo>
                  <a:lnTo>
                    <a:pt x="263" y="27"/>
                  </a:lnTo>
                  <a:lnTo>
                    <a:pt x="263" y="27"/>
                  </a:lnTo>
                  <a:lnTo>
                    <a:pt x="299" y="36"/>
                  </a:lnTo>
                  <a:lnTo>
                    <a:pt x="332" y="51"/>
                  </a:lnTo>
                  <a:lnTo>
                    <a:pt x="362" y="72"/>
                  </a:lnTo>
                  <a:lnTo>
                    <a:pt x="389" y="96"/>
                  </a:lnTo>
                  <a:lnTo>
                    <a:pt x="410" y="126"/>
                  </a:lnTo>
                  <a:lnTo>
                    <a:pt x="428" y="159"/>
                  </a:lnTo>
                  <a:lnTo>
                    <a:pt x="437" y="195"/>
                  </a:lnTo>
                  <a:lnTo>
                    <a:pt x="440" y="234"/>
                  </a:lnTo>
                  <a:lnTo>
                    <a:pt x="440" y="234"/>
                  </a:lnTo>
                  <a:lnTo>
                    <a:pt x="440" y="234"/>
                  </a:lnTo>
                  <a:lnTo>
                    <a:pt x="440" y="234"/>
                  </a:lnTo>
                  <a:lnTo>
                    <a:pt x="437" y="270"/>
                  </a:lnTo>
                  <a:lnTo>
                    <a:pt x="428" y="306"/>
                  </a:lnTo>
                  <a:lnTo>
                    <a:pt x="455" y="309"/>
                  </a:lnTo>
                  <a:lnTo>
                    <a:pt x="455" y="309"/>
                  </a:lnTo>
                  <a:lnTo>
                    <a:pt x="464" y="273"/>
                  </a:lnTo>
                  <a:lnTo>
                    <a:pt x="467" y="234"/>
                  </a:lnTo>
                  <a:lnTo>
                    <a:pt x="467" y="234"/>
                  </a:lnTo>
                  <a:lnTo>
                    <a:pt x="467" y="234"/>
                  </a:lnTo>
                  <a:lnTo>
                    <a:pt x="467" y="234"/>
                  </a:lnTo>
                  <a:lnTo>
                    <a:pt x="467" y="231"/>
                  </a:lnTo>
                  <a:lnTo>
                    <a:pt x="467" y="231"/>
                  </a:lnTo>
                  <a:lnTo>
                    <a:pt x="464" y="192"/>
                  </a:lnTo>
                  <a:lnTo>
                    <a:pt x="455" y="153"/>
                  </a:lnTo>
                  <a:lnTo>
                    <a:pt x="437" y="120"/>
                  </a:lnTo>
                  <a:lnTo>
                    <a:pt x="416" y="87"/>
                  </a:lnTo>
                  <a:lnTo>
                    <a:pt x="392" y="60"/>
                  </a:lnTo>
                  <a:lnTo>
                    <a:pt x="362" y="36"/>
                  </a:lnTo>
                  <a:lnTo>
                    <a:pt x="326" y="18"/>
                  </a:lnTo>
                  <a:lnTo>
                    <a:pt x="290" y="6"/>
                  </a:lnTo>
                  <a:close/>
                  <a:moveTo>
                    <a:pt x="194" y="0"/>
                  </a:moveTo>
                  <a:lnTo>
                    <a:pt x="194" y="0"/>
                  </a:lnTo>
                  <a:lnTo>
                    <a:pt x="165" y="9"/>
                  </a:lnTo>
                  <a:lnTo>
                    <a:pt x="135" y="18"/>
                  </a:lnTo>
                  <a:lnTo>
                    <a:pt x="107" y="33"/>
                  </a:lnTo>
                  <a:lnTo>
                    <a:pt x="84" y="51"/>
                  </a:lnTo>
                  <a:lnTo>
                    <a:pt x="63" y="72"/>
                  </a:lnTo>
                  <a:lnTo>
                    <a:pt x="42" y="96"/>
                  </a:lnTo>
                  <a:lnTo>
                    <a:pt x="27" y="123"/>
                  </a:lnTo>
                  <a:lnTo>
                    <a:pt x="15" y="150"/>
                  </a:lnTo>
                  <a:lnTo>
                    <a:pt x="72" y="105"/>
                  </a:lnTo>
                  <a:lnTo>
                    <a:pt x="72" y="105"/>
                  </a:lnTo>
                  <a:lnTo>
                    <a:pt x="87" y="87"/>
                  </a:lnTo>
                  <a:lnTo>
                    <a:pt x="102" y="72"/>
                  </a:lnTo>
                  <a:lnTo>
                    <a:pt x="120" y="60"/>
                  </a:lnTo>
                  <a:lnTo>
                    <a:pt x="138" y="48"/>
                  </a:lnTo>
                  <a:lnTo>
                    <a:pt x="194"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1" name="Freeform 303"/>
            <p:cNvSpPr>
              <a:spLocks noChangeArrowheads="1"/>
            </p:cNvSpPr>
            <p:nvPr/>
          </p:nvSpPr>
          <p:spPr bwMode="auto">
            <a:xfrm>
              <a:off x="8586787" y="1262063"/>
              <a:ext cx="9525" cy="12700"/>
            </a:xfrm>
            <a:custGeom>
              <a:avLst/>
              <a:gdLst>
                <a:gd name="T0" fmla="*/ 27 w 28"/>
                <a:gd name="T1" fmla="*/ 0 h 34"/>
                <a:gd name="T2" fmla="*/ 0 w 28"/>
                <a:gd name="T3" fmla="*/ 21 h 34"/>
                <a:gd name="T4" fmla="*/ 0 w 28"/>
                <a:gd name="T5" fmla="*/ 21 h 34"/>
                <a:gd name="T6" fmla="*/ 0 w 28"/>
                <a:gd name="T7" fmla="*/ 24 h 34"/>
                <a:gd name="T8" fmla="*/ 18 w 28"/>
                <a:gd name="T9" fmla="*/ 30 h 34"/>
                <a:gd name="T10" fmla="*/ 21 w 28"/>
                <a:gd name="T11" fmla="*/ 30 h 34"/>
                <a:gd name="T12" fmla="*/ 21 w 28"/>
                <a:gd name="T13" fmla="*/ 33 h 34"/>
                <a:gd name="T14" fmla="*/ 27 w 28"/>
                <a:gd name="T15" fmla="*/ 33 h 34"/>
                <a:gd name="T16" fmla="*/ 27 w 28"/>
                <a:gd name="T17" fmla="*/ 33 h 34"/>
                <a:gd name="T18" fmla="*/ 27 w 28"/>
                <a:gd name="T19" fmla="*/ 12 h 34"/>
                <a:gd name="T20" fmla="*/ 27 w 28"/>
                <a:gd name="T21" fmla="*/ 12 h 34"/>
                <a:gd name="T22" fmla="*/ 27 w 28"/>
                <a:gd name="T23" fmla="*/ 12 h 34"/>
                <a:gd name="T24" fmla="*/ 27 w 28"/>
                <a:gd name="T25" fmla="*/ 12 h 34"/>
                <a:gd name="T26" fmla="*/ 27 w 28"/>
                <a:gd name="T27" fmla="*/ 12 h 34"/>
                <a:gd name="T28" fmla="*/ 27 w 28"/>
                <a:gd name="T29" fmla="*/ 12 h 34"/>
                <a:gd name="T30" fmla="*/ 27 w 28"/>
                <a:gd name="T31" fmla="*/ 12 h 34"/>
                <a:gd name="T32" fmla="*/ 27 w 28"/>
                <a:gd name="T33" fmla="*/ 12 h 34"/>
                <a:gd name="T34" fmla="*/ 27 w 28"/>
                <a:gd name="T35" fmla="*/ 12 h 34"/>
                <a:gd name="T36" fmla="*/ 27 w 28"/>
                <a:gd name="T3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34">
                  <a:moveTo>
                    <a:pt x="27" y="0"/>
                  </a:moveTo>
                  <a:lnTo>
                    <a:pt x="0" y="21"/>
                  </a:lnTo>
                  <a:lnTo>
                    <a:pt x="0" y="21"/>
                  </a:lnTo>
                  <a:lnTo>
                    <a:pt x="0" y="24"/>
                  </a:lnTo>
                  <a:lnTo>
                    <a:pt x="18" y="30"/>
                  </a:lnTo>
                  <a:lnTo>
                    <a:pt x="21" y="30"/>
                  </a:lnTo>
                  <a:lnTo>
                    <a:pt x="21" y="33"/>
                  </a:lnTo>
                  <a:lnTo>
                    <a:pt x="27" y="33"/>
                  </a:lnTo>
                  <a:lnTo>
                    <a:pt x="27" y="33"/>
                  </a:lnTo>
                  <a:lnTo>
                    <a:pt x="27" y="12"/>
                  </a:lnTo>
                  <a:lnTo>
                    <a:pt x="27" y="12"/>
                  </a:lnTo>
                  <a:lnTo>
                    <a:pt x="27" y="12"/>
                  </a:lnTo>
                  <a:lnTo>
                    <a:pt x="27" y="12"/>
                  </a:lnTo>
                  <a:lnTo>
                    <a:pt x="27" y="12"/>
                  </a:lnTo>
                  <a:lnTo>
                    <a:pt x="27" y="12"/>
                  </a:lnTo>
                  <a:lnTo>
                    <a:pt x="27" y="12"/>
                  </a:lnTo>
                  <a:lnTo>
                    <a:pt x="27" y="12"/>
                  </a:lnTo>
                  <a:lnTo>
                    <a:pt x="27" y="12"/>
                  </a:lnTo>
                  <a:lnTo>
                    <a:pt x="2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2" name="Freeform 304"/>
            <p:cNvSpPr>
              <a:spLocks noChangeArrowheads="1"/>
            </p:cNvSpPr>
            <p:nvPr/>
          </p:nvSpPr>
          <p:spPr bwMode="auto">
            <a:xfrm>
              <a:off x="8682038" y="1184275"/>
              <a:ext cx="73025" cy="109538"/>
            </a:xfrm>
            <a:custGeom>
              <a:avLst/>
              <a:gdLst>
                <a:gd name="T0" fmla="*/ 27 w 205"/>
                <a:gd name="T1" fmla="*/ 0 h 304"/>
                <a:gd name="T2" fmla="*/ 0 w 205"/>
                <a:gd name="T3" fmla="*/ 21 h 304"/>
                <a:gd name="T4" fmla="*/ 0 w 205"/>
                <a:gd name="T5" fmla="*/ 21 h 304"/>
                <a:gd name="T6" fmla="*/ 36 w 205"/>
                <a:gd name="T7" fmla="*/ 30 h 304"/>
                <a:gd name="T8" fmla="*/ 69 w 205"/>
                <a:gd name="T9" fmla="*/ 45 h 304"/>
                <a:gd name="T10" fmla="*/ 99 w 205"/>
                <a:gd name="T11" fmla="*/ 66 h 304"/>
                <a:gd name="T12" fmla="*/ 126 w 205"/>
                <a:gd name="T13" fmla="*/ 90 h 304"/>
                <a:gd name="T14" fmla="*/ 147 w 205"/>
                <a:gd name="T15" fmla="*/ 120 h 304"/>
                <a:gd name="T16" fmla="*/ 165 w 205"/>
                <a:gd name="T17" fmla="*/ 153 h 304"/>
                <a:gd name="T18" fmla="*/ 174 w 205"/>
                <a:gd name="T19" fmla="*/ 189 h 304"/>
                <a:gd name="T20" fmla="*/ 177 w 205"/>
                <a:gd name="T21" fmla="*/ 228 h 304"/>
                <a:gd name="T22" fmla="*/ 177 w 205"/>
                <a:gd name="T23" fmla="*/ 228 h 304"/>
                <a:gd name="T24" fmla="*/ 177 w 205"/>
                <a:gd name="T25" fmla="*/ 228 h 304"/>
                <a:gd name="T26" fmla="*/ 177 w 205"/>
                <a:gd name="T27" fmla="*/ 228 h 304"/>
                <a:gd name="T28" fmla="*/ 174 w 205"/>
                <a:gd name="T29" fmla="*/ 264 h 304"/>
                <a:gd name="T30" fmla="*/ 165 w 205"/>
                <a:gd name="T31" fmla="*/ 300 h 304"/>
                <a:gd name="T32" fmla="*/ 192 w 205"/>
                <a:gd name="T33" fmla="*/ 303 h 304"/>
                <a:gd name="T34" fmla="*/ 192 w 205"/>
                <a:gd name="T35" fmla="*/ 303 h 304"/>
                <a:gd name="T36" fmla="*/ 201 w 205"/>
                <a:gd name="T37" fmla="*/ 267 h 304"/>
                <a:gd name="T38" fmla="*/ 204 w 205"/>
                <a:gd name="T39" fmla="*/ 228 h 304"/>
                <a:gd name="T40" fmla="*/ 204 w 205"/>
                <a:gd name="T41" fmla="*/ 228 h 304"/>
                <a:gd name="T42" fmla="*/ 204 w 205"/>
                <a:gd name="T43" fmla="*/ 228 h 304"/>
                <a:gd name="T44" fmla="*/ 204 w 205"/>
                <a:gd name="T45" fmla="*/ 228 h 304"/>
                <a:gd name="T46" fmla="*/ 204 w 205"/>
                <a:gd name="T47" fmla="*/ 225 h 304"/>
                <a:gd name="T48" fmla="*/ 204 w 205"/>
                <a:gd name="T49" fmla="*/ 225 h 304"/>
                <a:gd name="T50" fmla="*/ 201 w 205"/>
                <a:gd name="T51" fmla="*/ 186 h 304"/>
                <a:gd name="T52" fmla="*/ 192 w 205"/>
                <a:gd name="T53" fmla="*/ 147 h 304"/>
                <a:gd name="T54" fmla="*/ 174 w 205"/>
                <a:gd name="T55" fmla="*/ 114 h 304"/>
                <a:gd name="T56" fmla="*/ 153 w 205"/>
                <a:gd name="T57" fmla="*/ 81 h 304"/>
                <a:gd name="T58" fmla="*/ 129 w 205"/>
                <a:gd name="T59" fmla="*/ 54 h 304"/>
                <a:gd name="T60" fmla="*/ 99 w 205"/>
                <a:gd name="T61" fmla="*/ 30 h 304"/>
                <a:gd name="T62" fmla="*/ 63 w 205"/>
                <a:gd name="T63" fmla="*/ 12 h 304"/>
                <a:gd name="T64" fmla="*/ 27 w 205"/>
                <a:gd name="T65"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304">
                  <a:moveTo>
                    <a:pt x="27" y="0"/>
                  </a:moveTo>
                  <a:lnTo>
                    <a:pt x="0" y="21"/>
                  </a:lnTo>
                  <a:lnTo>
                    <a:pt x="0" y="21"/>
                  </a:lnTo>
                  <a:lnTo>
                    <a:pt x="36" y="30"/>
                  </a:lnTo>
                  <a:lnTo>
                    <a:pt x="69" y="45"/>
                  </a:lnTo>
                  <a:lnTo>
                    <a:pt x="99" y="66"/>
                  </a:lnTo>
                  <a:lnTo>
                    <a:pt x="126" y="90"/>
                  </a:lnTo>
                  <a:lnTo>
                    <a:pt x="147" y="120"/>
                  </a:lnTo>
                  <a:lnTo>
                    <a:pt x="165" y="153"/>
                  </a:lnTo>
                  <a:lnTo>
                    <a:pt x="174" y="189"/>
                  </a:lnTo>
                  <a:lnTo>
                    <a:pt x="177" y="228"/>
                  </a:lnTo>
                  <a:lnTo>
                    <a:pt x="177" y="228"/>
                  </a:lnTo>
                  <a:lnTo>
                    <a:pt x="177" y="228"/>
                  </a:lnTo>
                  <a:lnTo>
                    <a:pt x="177" y="228"/>
                  </a:lnTo>
                  <a:lnTo>
                    <a:pt x="174" y="264"/>
                  </a:lnTo>
                  <a:lnTo>
                    <a:pt x="165" y="300"/>
                  </a:lnTo>
                  <a:lnTo>
                    <a:pt x="192" y="303"/>
                  </a:lnTo>
                  <a:lnTo>
                    <a:pt x="192" y="303"/>
                  </a:lnTo>
                  <a:lnTo>
                    <a:pt x="201" y="267"/>
                  </a:lnTo>
                  <a:lnTo>
                    <a:pt x="204" y="228"/>
                  </a:lnTo>
                  <a:lnTo>
                    <a:pt x="204" y="228"/>
                  </a:lnTo>
                  <a:lnTo>
                    <a:pt x="204" y="228"/>
                  </a:lnTo>
                  <a:lnTo>
                    <a:pt x="204" y="228"/>
                  </a:lnTo>
                  <a:lnTo>
                    <a:pt x="204" y="225"/>
                  </a:lnTo>
                  <a:lnTo>
                    <a:pt x="204" y="225"/>
                  </a:lnTo>
                  <a:lnTo>
                    <a:pt x="201" y="186"/>
                  </a:lnTo>
                  <a:lnTo>
                    <a:pt x="192" y="147"/>
                  </a:lnTo>
                  <a:lnTo>
                    <a:pt x="174" y="114"/>
                  </a:lnTo>
                  <a:lnTo>
                    <a:pt x="153" y="81"/>
                  </a:lnTo>
                  <a:lnTo>
                    <a:pt x="129" y="54"/>
                  </a:lnTo>
                  <a:lnTo>
                    <a:pt x="99" y="30"/>
                  </a:lnTo>
                  <a:lnTo>
                    <a:pt x="63" y="12"/>
                  </a:lnTo>
                  <a:lnTo>
                    <a:pt x="2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3" name="Freeform 305"/>
            <p:cNvSpPr>
              <a:spLocks noChangeArrowheads="1"/>
            </p:cNvSpPr>
            <p:nvPr/>
          </p:nvSpPr>
          <p:spPr bwMode="auto">
            <a:xfrm>
              <a:off x="8593137" y="1181100"/>
              <a:ext cx="65087" cy="53975"/>
            </a:xfrm>
            <a:custGeom>
              <a:avLst/>
              <a:gdLst>
                <a:gd name="T0" fmla="*/ 179 w 180"/>
                <a:gd name="T1" fmla="*/ 0 h 151"/>
                <a:gd name="T2" fmla="*/ 179 w 180"/>
                <a:gd name="T3" fmla="*/ 0 h 151"/>
                <a:gd name="T4" fmla="*/ 150 w 180"/>
                <a:gd name="T5" fmla="*/ 9 h 151"/>
                <a:gd name="T6" fmla="*/ 120 w 180"/>
                <a:gd name="T7" fmla="*/ 18 h 151"/>
                <a:gd name="T8" fmla="*/ 92 w 180"/>
                <a:gd name="T9" fmla="*/ 33 h 151"/>
                <a:gd name="T10" fmla="*/ 69 w 180"/>
                <a:gd name="T11" fmla="*/ 51 h 151"/>
                <a:gd name="T12" fmla="*/ 48 w 180"/>
                <a:gd name="T13" fmla="*/ 72 h 151"/>
                <a:gd name="T14" fmla="*/ 27 w 180"/>
                <a:gd name="T15" fmla="*/ 96 h 151"/>
                <a:gd name="T16" fmla="*/ 12 w 180"/>
                <a:gd name="T17" fmla="*/ 123 h 151"/>
                <a:gd name="T18" fmla="*/ 0 w 180"/>
                <a:gd name="T19" fmla="*/ 150 h 151"/>
                <a:gd name="T20" fmla="*/ 57 w 180"/>
                <a:gd name="T21" fmla="*/ 105 h 151"/>
                <a:gd name="T22" fmla="*/ 57 w 180"/>
                <a:gd name="T23" fmla="*/ 105 h 151"/>
                <a:gd name="T24" fmla="*/ 72 w 180"/>
                <a:gd name="T25" fmla="*/ 87 h 151"/>
                <a:gd name="T26" fmla="*/ 87 w 180"/>
                <a:gd name="T27" fmla="*/ 72 h 151"/>
                <a:gd name="T28" fmla="*/ 105 w 180"/>
                <a:gd name="T29" fmla="*/ 60 h 151"/>
                <a:gd name="T30" fmla="*/ 123 w 180"/>
                <a:gd name="T31" fmla="*/ 48 h 151"/>
                <a:gd name="T32" fmla="*/ 179 w 180"/>
                <a:gd name="T33"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151">
                  <a:moveTo>
                    <a:pt x="179" y="0"/>
                  </a:moveTo>
                  <a:lnTo>
                    <a:pt x="179" y="0"/>
                  </a:lnTo>
                  <a:lnTo>
                    <a:pt x="150" y="9"/>
                  </a:lnTo>
                  <a:lnTo>
                    <a:pt x="120" y="18"/>
                  </a:lnTo>
                  <a:lnTo>
                    <a:pt x="92" y="33"/>
                  </a:lnTo>
                  <a:lnTo>
                    <a:pt x="69" y="51"/>
                  </a:lnTo>
                  <a:lnTo>
                    <a:pt x="48" y="72"/>
                  </a:lnTo>
                  <a:lnTo>
                    <a:pt x="27" y="96"/>
                  </a:lnTo>
                  <a:lnTo>
                    <a:pt x="12" y="123"/>
                  </a:lnTo>
                  <a:lnTo>
                    <a:pt x="0" y="150"/>
                  </a:lnTo>
                  <a:lnTo>
                    <a:pt x="57" y="105"/>
                  </a:lnTo>
                  <a:lnTo>
                    <a:pt x="57" y="105"/>
                  </a:lnTo>
                  <a:lnTo>
                    <a:pt x="72" y="87"/>
                  </a:lnTo>
                  <a:lnTo>
                    <a:pt x="87" y="72"/>
                  </a:lnTo>
                  <a:lnTo>
                    <a:pt x="105" y="60"/>
                  </a:lnTo>
                  <a:lnTo>
                    <a:pt x="123" y="48"/>
                  </a:lnTo>
                  <a:lnTo>
                    <a:pt x="17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4" name="Freeform 306"/>
            <p:cNvSpPr>
              <a:spLocks noChangeArrowheads="1"/>
            </p:cNvSpPr>
            <p:nvPr/>
          </p:nvSpPr>
          <p:spPr bwMode="auto">
            <a:xfrm>
              <a:off x="8586788" y="1181100"/>
              <a:ext cx="104775" cy="88900"/>
            </a:xfrm>
            <a:custGeom>
              <a:avLst/>
              <a:gdLst>
                <a:gd name="T0" fmla="*/ 72 w 291"/>
                <a:gd name="T1" fmla="*/ 108 h 247"/>
                <a:gd name="T2" fmla="*/ 15 w 291"/>
                <a:gd name="T3" fmla="*/ 153 h 247"/>
                <a:gd name="T4" fmla="*/ 15 w 291"/>
                <a:gd name="T5" fmla="*/ 153 h 247"/>
                <a:gd name="T6" fmla="*/ 9 w 291"/>
                <a:gd name="T7" fmla="*/ 174 h 247"/>
                <a:gd name="T8" fmla="*/ 3 w 291"/>
                <a:gd name="T9" fmla="*/ 195 h 247"/>
                <a:gd name="T10" fmla="*/ 0 w 291"/>
                <a:gd name="T11" fmla="*/ 216 h 247"/>
                <a:gd name="T12" fmla="*/ 0 w 291"/>
                <a:gd name="T13" fmla="*/ 237 h 247"/>
                <a:gd name="T14" fmla="*/ 0 w 291"/>
                <a:gd name="T15" fmla="*/ 237 h 247"/>
                <a:gd name="T16" fmla="*/ 0 w 291"/>
                <a:gd name="T17" fmla="*/ 237 h 247"/>
                <a:gd name="T18" fmla="*/ 0 w 291"/>
                <a:gd name="T19" fmla="*/ 237 h 247"/>
                <a:gd name="T20" fmla="*/ 0 w 291"/>
                <a:gd name="T21" fmla="*/ 246 h 247"/>
                <a:gd name="T22" fmla="*/ 27 w 291"/>
                <a:gd name="T23" fmla="*/ 225 h 247"/>
                <a:gd name="T24" fmla="*/ 27 w 291"/>
                <a:gd name="T25" fmla="*/ 225 h 247"/>
                <a:gd name="T26" fmla="*/ 30 w 291"/>
                <a:gd name="T27" fmla="*/ 192 h 247"/>
                <a:gd name="T28" fmla="*/ 39 w 291"/>
                <a:gd name="T29" fmla="*/ 162 h 247"/>
                <a:gd name="T30" fmla="*/ 54 w 291"/>
                <a:gd name="T31" fmla="*/ 132 h 247"/>
                <a:gd name="T32" fmla="*/ 72 w 291"/>
                <a:gd name="T33" fmla="*/ 108 h 247"/>
                <a:gd name="T34" fmla="*/ 234 w 291"/>
                <a:gd name="T35" fmla="*/ 0 h 247"/>
                <a:gd name="T36" fmla="*/ 234 w 291"/>
                <a:gd name="T37" fmla="*/ 0 h 247"/>
                <a:gd name="T38" fmla="*/ 234 w 291"/>
                <a:gd name="T39" fmla="*/ 0 h 247"/>
                <a:gd name="T40" fmla="*/ 234 w 291"/>
                <a:gd name="T41" fmla="*/ 0 h 247"/>
                <a:gd name="T42" fmla="*/ 194 w 291"/>
                <a:gd name="T43" fmla="*/ 3 h 247"/>
                <a:gd name="T44" fmla="*/ 138 w 291"/>
                <a:gd name="T45" fmla="*/ 51 h 247"/>
                <a:gd name="T46" fmla="*/ 138 w 291"/>
                <a:gd name="T47" fmla="*/ 51 h 247"/>
                <a:gd name="T48" fmla="*/ 161 w 291"/>
                <a:gd name="T49" fmla="*/ 42 h 247"/>
                <a:gd name="T50" fmla="*/ 183 w 291"/>
                <a:gd name="T51" fmla="*/ 33 h 247"/>
                <a:gd name="T52" fmla="*/ 207 w 291"/>
                <a:gd name="T53" fmla="*/ 30 h 247"/>
                <a:gd name="T54" fmla="*/ 234 w 291"/>
                <a:gd name="T55" fmla="*/ 27 h 247"/>
                <a:gd name="T56" fmla="*/ 234 w 291"/>
                <a:gd name="T57" fmla="*/ 27 h 247"/>
                <a:gd name="T58" fmla="*/ 234 w 291"/>
                <a:gd name="T59" fmla="*/ 27 h 247"/>
                <a:gd name="T60" fmla="*/ 234 w 291"/>
                <a:gd name="T61" fmla="*/ 27 h 247"/>
                <a:gd name="T62" fmla="*/ 234 w 291"/>
                <a:gd name="T63" fmla="*/ 27 h 247"/>
                <a:gd name="T64" fmla="*/ 263 w 291"/>
                <a:gd name="T65" fmla="*/ 30 h 247"/>
                <a:gd name="T66" fmla="*/ 290 w 291"/>
                <a:gd name="T67" fmla="*/ 9 h 247"/>
                <a:gd name="T68" fmla="*/ 290 w 291"/>
                <a:gd name="T69" fmla="*/ 9 h 247"/>
                <a:gd name="T70" fmla="*/ 263 w 291"/>
                <a:gd name="T71" fmla="*/ 3 h 247"/>
                <a:gd name="T72" fmla="*/ 234 w 291"/>
                <a:gd name="T73"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1" h="247">
                  <a:moveTo>
                    <a:pt x="72" y="108"/>
                  </a:moveTo>
                  <a:lnTo>
                    <a:pt x="15" y="153"/>
                  </a:lnTo>
                  <a:lnTo>
                    <a:pt x="15" y="153"/>
                  </a:lnTo>
                  <a:lnTo>
                    <a:pt x="9" y="174"/>
                  </a:lnTo>
                  <a:lnTo>
                    <a:pt x="3" y="195"/>
                  </a:lnTo>
                  <a:lnTo>
                    <a:pt x="0" y="216"/>
                  </a:lnTo>
                  <a:lnTo>
                    <a:pt x="0" y="237"/>
                  </a:lnTo>
                  <a:lnTo>
                    <a:pt x="0" y="237"/>
                  </a:lnTo>
                  <a:lnTo>
                    <a:pt x="0" y="237"/>
                  </a:lnTo>
                  <a:lnTo>
                    <a:pt x="0" y="237"/>
                  </a:lnTo>
                  <a:lnTo>
                    <a:pt x="0" y="246"/>
                  </a:lnTo>
                  <a:lnTo>
                    <a:pt x="27" y="225"/>
                  </a:lnTo>
                  <a:lnTo>
                    <a:pt x="27" y="225"/>
                  </a:lnTo>
                  <a:lnTo>
                    <a:pt x="30" y="192"/>
                  </a:lnTo>
                  <a:lnTo>
                    <a:pt x="39" y="162"/>
                  </a:lnTo>
                  <a:lnTo>
                    <a:pt x="54" y="132"/>
                  </a:lnTo>
                  <a:lnTo>
                    <a:pt x="72" y="108"/>
                  </a:lnTo>
                  <a:close/>
                  <a:moveTo>
                    <a:pt x="234" y="0"/>
                  </a:moveTo>
                  <a:lnTo>
                    <a:pt x="234" y="0"/>
                  </a:lnTo>
                  <a:lnTo>
                    <a:pt x="234" y="0"/>
                  </a:lnTo>
                  <a:lnTo>
                    <a:pt x="234" y="0"/>
                  </a:lnTo>
                  <a:lnTo>
                    <a:pt x="194" y="3"/>
                  </a:lnTo>
                  <a:lnTo>
                    <a:pt x="138" y="51"/>
                  </a:lnTo>
                  <a:lnTo>
                    <a:pt x="138" y="51"/>
                  </a:lnTo>
                  <a:lnTo>
                    <a:pt x="161" y="42"/>
                  </a:lnTo>
                  <a:lnTo>
                    <a:pt x="183" y="33"/>
                  </a:lnTo>
                  <a:lnTo>
                    <a:pt x="207" y="30"/>
                  </a:lnTo>
                  <a:lnTo>
                    <a:pt x="234" y="27"/>
                  </a:lnTo>
                  <a:lnTo>
                    <a:pt x="234" y="27"/>
                  </a:lnTo>
                  <a:lnTo>
                    <a:pt x="234" y="27"/>
                  </a:lnTo>
                  <a:lnTo>
                    <a:pt x="234" y="27"/>
                  </a:lnTo>
                  <a:lnTo>
                    <a:pt x="234" y="27"/>
                  </a:lnTo>
                  <a:lnTo>
                    <a:pt x="263" y="30"/>
                  </a:lnTo>
                  <a:lnTo>
                    <a:pt x="290" y="9"/>
                  </a:lnTo>
                  <a:lnTo>
                    <a:pt x="290" y="9"/>
                  </a:lnTo>
                  <a:lnTo>
                    <a:pt x="263" y="3"/>
                  </a:lnTo>
                  <a:lnTo>
                    <a:pt x="234"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5" name="Freeform 307"/>
            <p:cNvSpPr>
              <a:spLocks noChangeArrowheads="1"/>
            </p:cNvSpPr>
            <p:nvPr/>
          </p:nvSpPr>
          <p:spPr bwMode="auto">
            <a:xfrm>
              <a:off x="8586788" y="1219200"/>
              <a:ext cx="26987" cy="50800"/>
            </a:xfrm>
            <a:custGeom>
              <a:avLst/>
              <a:gdLst>
                <a:gd name="T0" fmla="*/ 72 w 73"/>
                <a:gd name="T1" fmla="*/ 0 h 139"/>
                <a:gd name="T2" fmla="*/ 15 w 73"/>
                <a:gd name="T3" fmla="*/ 45 h 139"/>
                <a:gd name="T4" fmla="*/ 15 w 73"/>
                <a:gd name="T5" fmla="*/ 45 h 139"/>
                <a:gd name="T6" fmla="*/ 9 w 73"/>
                <a:gd name="T7" fmla="*/ 66 h 139"/>
                <a:gd name="T8" fmla="*/ 3 w 73"/>
                <a:gd name="T9" fmla="*/ 87 h 139"/>
                <a:gd name="T10" fmla="*/ 0 w 73"/>
                <a:gd name="T11" fmla="*/ 108 h 139"/>
                <a:gd name="T12" fmla="*/ 0 w 73"/>
                <a:gd name="T13" fmla="*/ 129 h 139"/>
                <a:gd name="T14" fmla="*/ 0 w 73"/>
                <a:gd name="T15" fmla="*/ 129 h 139"/>
                <a:gd name="T16" fmla="*/ 0 w 73"/>
                <a:gd name="T17" fmla="*/ 129 h 139"/>
                <a:gd name="T18" fmla="*/ 0 w 73"/>
                <a:gd name="T19" fmla="*/ 129 h 139"/>
                <a:gd name="T20" fmla="*/ 0 w 73"/>
                <a:gd name="T21" fmla="*/ 138 h 139"/>
                <a:gd name="T22" fmla="*/ 27 w 73"/>
                <a:gd name="T23" fmla="*/ 117 h 139"/>
                <a:gd name="T24" fmla="*/ 27 w 73"/>
                <a:gd name="T25" fmla="*/ 117 h 139"/>
                <a:gd name="T26" fmla="*/ 30 w 73"/>
                <a:gd name="T27" fmla="*/ 84 h 139"/>
                <a:gd name="T28" fmla="*/ 39 w 73"/>
                <a:gd name="T29" fmla="*/ 54 h 139"/>
                <a:gd name="T30" fmla="*/ 54 w 73"/>
                <a:gd name="T31" fmla="*/ 24 h 139"/>
                <a:gd name="T32" fmla="*/ 72 w 73"/>
                <a:gd name="T3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139">
                  <a:moveTo>
                    <a:pt x="72" y="0"/>
                  </a:moveTo>
                  <a:lnTo>
                    <a:pt x="15" y="45"/>
                  </a:lnTo>
                  <a:lnTo>
                    <a:pt x="15" y="45"/>
                  </a:lnTo>
                  <a:lnTo>
                    <a:pt x="9" y="66"/>
                  </a:lnTo>
                  <a:lnTo>
                    <a:pt x="3" y="87"/>
                  </a:lnTo>
                  <a:lnTo>
                    <a:pt x="0" y="108"/>
                  </a:lnTo>
                  <a:lnTo>
                    <a:pt x="0" y="129"/>
                  </a:lnTo>
                  <a:lnTo>
                    <a:pt x="0" y="129"/>
                  </a:lnTo>
                  <a:lnTo>
                    <a:pt x="0" y="129"/>
                  </a:lnTo>
                  <a:lnTo>
                    <a:pt x="0" y="129"/>
                  </a:lnTo>
                  <a:lnTo>
                    <a:pt x="0" y="138"/>
                  </a:lnTo>
                  <a:lnTo>
                    <a:pt x="27" y="117"/>
                  </a:lnTo>
                  <a:lnTo>
                    <a:pt x="27" y="117"/>
                  </a:lnTo>
                  <a:lnTo>
                    <a:pt x="30" y="84"/>
                  </a:lnTo>
                  <a:lnTo>
                    <a:pt x="39" y="54"/>
                  </a:lnTo>
                  <a:lnTo>
                    <a:pt x="54" y="24"/>
                  </a:lnTo>
                  <a:lnTo>
                    <a:pt x="7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6" name="Freeform 308"/>
            <p:cNvSpPr>
              <a:spLocks noChangeArrowheads="1"/>
            </p:cNvSpPr>
            <p:nvPr/>
          </p:nvSpPr>
          <p:spPr bwMode="auto">
            <a:xfrm>
              <a:off x="8637589" y="1181100"/>
              <a:ext cx="55562" cy="19050"/>
            </a:xfrm>
            <a:custGeom>
              <a:avLst/>
              <a:gdLst>
                <a:gd name="T0" fmla="*/ 96 w 153"/>
                <a:gd name="T1" fmla="*/ 0 h 52"/>
                <a:gd name="T2" fmla="*/ 96 w 153"/>
                <a:gd name="T3" fmla="*/ 0 h 52"/>
                <a:gd name="T4" fmla="*/ 96 w 153"/>
                <a:gd name="T5" fmla="*/ 0 h 52"/>
                <a:gd name="T6" fmla="*/ 96 w 153"/>
                <a:gd name="T7" fmla="*/ 0 h 52"/>
                <a:gd name="T8" fmla="*/ 56 w 153"/>
                <a:gd name="T9" fmla="*/ 3 h 52"/>
                <a:gd name="T10" fmla="*/ 0 w 153"/>
                <a:gd name="T11" fmla="*/ 51 h 52"/>
                <a:gd name="T12" fmla="*/ 0 w 153"/>
                <a:gd name="T13" fmla="*/ 51 h 52"/>
                <a:gd name="T14" fmla="*/ 23 w 153"/>
                <a:gd name="T15" fmla="*/ 42 h 52"/>
                <a:gd name="T16" fmla="*/ 45 w 153"/>
                <a:gd name="T17" fmla="*/ 33 h 52"/>
                <a:gd name="T18" fmla="*/ 69 w 153"/>
                <a:gd name="T19" fmla="*/ 30 h 52"/>
                <a:gd name="T20" fmla="*/ 96 w 153"/>
                <a:gd name="T21" fmla="*/ 27 h 52"/>
                <a:gd name="T22" fmla="*/ 96 w 153"/>
                <a:gd name="T23" fmla="*/ 27 h 52"/>
                <a:gd name="T24" fmla="*/ 96 w 153"/>
                <a:gd name="T25" fmla="*/ 27 h 52"/>
                <a:gd name="T26" fmla="*/ 96 w 153"/>
                <a:gd name="T27" fmla="*/ 27 h 52"/>
                <a:gd name="T28" fmla="*/ 96 w 153"/>
                <a:gd name="T29" fmla="*/ 27 h 52"/>
                <a:gd name="T30" fmla="*/ 125 w 153"/>
                <a:gd name="T31" fmla="*/ 30 h 52"/>
                <a:gd name="T32" fmla="*/ 152 w 153"/>
                <a:gd name="T33" fmla="*/ 9 h 52"/>
                <a:gd name="T34" fmla="*/ 152 w 153"/>
                <a:gd name="T35" fmla="*/ 9 h 52"/>
                <a:gd name="T36" fmla="*/ 125 w 153"/>
                <a:gd name="T37" fmla="*/ 3 h 52"/>
                <a:gd name="T38" fmla="*/ 96 w 153"/>
                <a:gd name="T3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 h="52">
                  <a:moveTo>
                    <a:pt x="96" y="0"/>
                  </a:moveTo>
                  <a:lnTo>
                    <a:pt x="96" y="0"/>
                  </a:lnTo>
                  <a:lnTo>
                    <a:pt x="96" y="0"/>
                  </a:lnTo>
                  <a:lnTo>
                    <a:pt x="96" y="0"/>
                  </a:lnTo>
                  <a:lnTo>
                    <a:pt x="56" y="3"/>
                  </a:lnTo>
                  <a:lnTo>
                    <a:pt x="0" y="51"/>
                  </a:lnTo>
                  <a:lnTo>
                    <a:pt x="0" y="51"/>
                  </a:lnTo>
                  <a:lnTo>
                    <a:pt x="23" y="42"/>
                  </a:lnTo>
                  <a:lnTo>
                    <a:pt x="45" y="33"/>
                  </a:lnTo>
                  <a:lnTo>
                    <a:pt x="69" y="30"/>
                  </a:lnTo>
                  <a:lnTo>
                    <a:pt x="96" y="27"/>
                  </a:lnTo>
                  <a:lnTo>
                    <a:pt x="96" y="27"/>
                  </a:lnTo>
                  <a:lnTo>
                    <a:pt x="96" y="27"/>
                  </a:lnTo>
                  <a:lnTo>
                    <a:pt x="96" y="27"/>
                  </a:lnTo>
                  <a:lnTo>
                    <a:pt x="96" y="27"/>
                  </a:lnTo>
                  <a:lnTo>
                    <a:pt x="125" y="30"/>
                  </a:lnTo>
                  <a:lnTo>
                    <a:pt x="152" y="9"/>
                  </a:lnTo>
                  <a:lnTo>
                    <a:pt x="152" y="9"/>
                  </a:lnTo>
                  <a:lnTo>
                    <a:pt x="125" y="3"/>
                  </a:lnTo>
                  <a:lnTo>
                    <a:pt x="9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7" name="Freeform 309"/>
            <p:cNvSpPr>
              <a:spLocks noChangeArrowheads="1"/>
            </p:cNvSpPr>
            <p:nvPr/>
          </p:nvSpPr>
          <p:spPr bwMode="auto">
            <a:xfrm>
              <a:off x="8593137" y="1271588"/>
              <a:ext cx="1587" cy="1587"/>
            </a:xfrm>
            <a:custGeom>
              <a:avLst/>
              <a:gdLst>
                <a:gd name="T0" fmla="*/ 3 w 4"/>
                <a:gd name="T1" fmla="*/ 0 h 4"/>
                <a:gd name="T2" fmla="*/ 0 w 4"/>
                <a:gd name="T3" fmla="*/ 0 h 4"/>
                <a:gd name="T4" fmla="*/ 3 w 4"/>
                <a:gd name="T5" fmla="*/ 0 h 4"/>
                <a:gd name="T6" fmla="*/ 3 w 4"/>
                <a:gd name="T7" fmla="*/ 3 h 4"/>
                <a:gd name="T8" fmla="*/ 3 w 4"/>
                <a:gd name="T9" fmla="*/ 0 h 4"/>
              </a:gdLst>
              <a:ahLst/>
              <a:cxnLst>
                <a:cxn ang="0">
                  <a:pos x="T0" y="T1"/>
                </a:cxn>
                <a:cxn ang="0">
                  <a:pos x="T2" y="T3"/>
                </a:cxn>
                <a:cxn ang="0">
                  <a:pos x="T4" y="T5"/>
                </a:cxn>
                <a:cxn ang="0">
                  <a:pos x="T6" y="T7"/>
                </a:cxn>
                <a:cxn ang="0">
                  <a:pos x="T8" y="T9"/>
                </a:cxn>
              </a:cxnLst>
              <a:rect l="0" t="0" r="r" b="b"/>
              <a:pathLst>
                <a:path w="4" h="4">
                  <a:moveTo>
                    <a:pt x="3" y="0"/>
                  </a:moveTo>
                  <a:lnTo>
                    <a:pt x="0" y="0"/>
                  </a:lnTo>
                  <a:lnTo>
                    <a:pt x="3" y="0"/>
                  </a:lnTo>
                  <a:lnTo>
                    <a:pt x="3" y="3"/>
                  </a:lnTo>
                  <a:lnTo>
                    <a:pt x="3"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8" name="Freeform 310"/>
            <p:cNvSpPr>
              <a:spLocks noChangeArrowheads="1"/>
            </p:cNvSpPr>
            <p:nvPr/>
          </p:nvSpPr>
          <p:spPr bwMode="auto">
            <a:xfrm>
              <a:off x="8593137" y="1271588"/>
              <a:ext cx="1587" cy="1587"/>
            </a:xfrm>
            <a:custGeom>
              <a:avLst/>
              <a:gdLst>
                <a:gd name="T0" fmla="*/ 3 w 4"/>
                <a:gd name="T1" fmla="*/ 0 h 4"/>
                <a:gd name="T2" fmla="*/ 0 w 4"/>
                <a:gd name="T3" fmla="*/ 0 h 4"/>
                <a:gd name="T4" fmla="*/ 3 w 4"/>
                <a:gd name="T5" fmla="*/ 0 h 4"/>
                <a:gd name="T6" fmla="*/ 3 w 4"/>
                <a:gd name="T7" fmla="*/ 3 h 4"/>
                <a:gd name="T8" fmla="*/ 3 w 4"/>
                <a:gd name="T9" fmla="*/ 0 h 4"/>
              </a:gdLst>
              <a:ahLst/>
              <a:cxnLst>
                <a:cxn ang="0">
                  <a:pos x="T0" y="T1"/>
                </a:cxn>
                <a:cxn ang="0">
                  <a:pos x="T2" y="T3"/>
                </a:cxn>
                <a:cxn ang="0">
                  <a:pos x="T4" y="T5"/>
                </a:cxn>
                <a:cxn ang="0">
                  <a:pos x="T6" y="T7"/>
                </a:cxn>
                <a:cxn ang="0">
                  <a:pos x="T8" y="T9"/>
                </a:cxn>
              </a:cxnLst>
              <a:rect l="0" t="0" r="r" b="b"/>
              <a:pathLst>
                <a:path w="4" h="4">
                  <a:moveTo>
                    <a:pt x="3" y="0"/>
                  </a:moveTo>
                  <a:lnTo>
                    <a:pt x="0" y="0"/>
                  </a:lnTo>
                  <a:lnTo>
                    <a:pt x="3" y="0"/>
                  </a:lnTo>
                  <a:lnTo>
                    <a:pt x="3" y="3"/>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9" name="Freeform 311"/>
            <p:cNvSpPr>
              <a:spLocks noChangeArrowheads="1"/>
            </p:cNvSpPr>
            <p:nvPr/>
          </p:nvSpPr>
          <p:spPr bwMode="auto">
            <a:xfrm>
              <a:off x="8586787" y="1271588"/>
              <a:ext cx="6350" cy="9525"/>
            </a:xfrm>
            <a:custGeom>
              <a:avLst/>
              <a:gdLst>
                <a:gd name="T0" fmla="*/ 15 w 16"/>
                <a:gd name="T1" fmla="*/ 9 h 25"/>
                <a:gd name="T2" fmla="*/ 0 w 16"/>
                <a:gd name="T3" fmla="*/ 9 h 25"/>
                <a:gd name="T4" fmla="*/ 0 w 16"/>
                <a:gd name="T5" fmla="*/ 9 h 25"/>
                <a:gd name="T6" fmla="*/ 3 w 16"/>
                <a:gd name="T7" fmla="*/ 24 h 25"/>
                <a:gd name="T8" fmla="*/ 15 w 16"/>
                <a:gd name="T9" fmla="*/ 9 h 25"/>
                <a:gd name="T10" fmla="*/ 0 w 16"/>
                <a:gd name="T11" fmla="*/ 0 h 25"/>
                <a:gd name="T12" fmla="*/ 0 w 16"/>
                <a:gd name="T13" fmla="*/ 0 h 25"/>
                <a:gd name="T14" fmla="*/ 0 w 16"/>
                <a:gd name="T15" fmla="*/ 6 h 25"/>
                <a:gd name="T16" fmla="*/ 9 w 16"/>
                <a:gd name="T17" fmla="*/ 6 h 25"/>
                <a:gd name="T18" fmla="*/ 0 w 16"/>
                <a:gd name="T1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5">
                  <a:moveTo>
                    <a:pt x="15" y="9"/>
                  </a:moveTo>
                  <a:lnTo>
                    <a:pt x="0" y="9"/>
                  </a:lnTo>
                  <a:lnTo>
                    <a:pt x="0" y="9"/>
                  </a:lnTo>
                  <a:lnTo>
                    <a:pt x="3" y="24"/>
                  </a:lnTo>
                  <a:lnTo>
                    <a:pt x="15" y="9"/>
                  </a:lnTo>
                  <a:close/>
                  <a:moveTo>
                    <a:pt x="0" y="0"/>
                  </a:moveTo>
                  <a:lnTo>
                    <a:pt x="0" y="0"/>
                  </a:lnTo>
                  <a:lnTo>
                    <a:pt x="0" y="6"/>
                  </a:lnTo>
                  <a:lnTo>
                    <a:pt x="9" y="6"/>
                  </a:lnTo>
                  <a:lnTo>
                    <a:pt x="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0" name="Freeform 312"/>
            <p:cNvSpPr>
              <a:spLocks noChangeArrowheads="1"/>
            </p:cNvSpPr>
            <p:nvPr/>
          </p:nvSpPr>
          <p:spPr bwMode="auto">
            <a:xfrm>
              <a:off x="8586787" y="1274763"/>
              <a:ext cx="6350" cy="6350"/>
            </a:xfrm>
            <a:custGeom>
              <a:avLst/>
              <a:gdLst>
                <a:gd name="T0" fmla="*/ 15 w 16"/>
                <a:gd name="T1" fmla="*/ 0 h 16"/>
                <a:gd name="T2" fmla="*/ 0 w 16"/>
                <a:gd name="T3" fmla="*/ 0 h 16"/>
                <a:gd name="T4" fmla="*/ 0 w 16"/>
                <a:gd name="T5" fmla="*/ 0 h 16"/>
                <a:gd name="T6" fmla="*/ 3 w 16"/>
                <a:gd name="T7" fmla="*/ 15 h 16"/>
                <a:gd name="T8" fmla="*/ 15 w 16"/>
                <a:gd name="T9" fmla="*/ 0 h 16"/>
              </a:gdLst>
              <a:ahLst/>
              <a:cxnLst>
                <a:cxn ang="0">
                  <a:pos x="T0" y="T1"/>
                </a:cxn>
                <a:cxn ang="0">
                  <a:pos x="T2" y="T3"/>
                </a:cxn>
                <a:cxn ang="0">
                  <a:pos x="T4" y="T5"/>
                </a:cxn>
                <a:cxn ang="0">
                  <a:pos x="T6" y="T7"/>
                </a:cxn>
                <a:cxn ang="0">
                  <a:pos x="T8" y="T9"/>
                </a:cxn>
              </a:cxnLst>
              <a:rect l="0" t="0" r="r" b="b"/>
              <a:pathLst>
                <a:path w="16" h="16">
                  <a:moveTo>
                    <a:pt x="15" y="0"/>
                  </a:moveTo>
                  <a:lnTo>
                    <a:pt x="0" y="0"/>
                  </a:lnTo>
                  <a:lnTo>
                    <a:pt x="0" y="0"/>
                  </a:lnTo>
                  <a:lnTo>
                    <a:pt x="3" y="15"/>
                  </a:lnTo>
                  <a:lnTo>
                    <a:pt x="1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1" name="Freeform 313"/>
            <p:cNvSpPr>
              <a:spLocks noChangeArrowheads="1"/>
            </p:cNvSpPr>
            <p:nvPr/>
          </p:nvSpPr>
          <p:spPr bwMode="auto">
            <a:xfrm>
              <a:off x="8586788" y="1271588"/>
              <a:ext cx="3175" cy="3175"/>
            </a:xfrm>
            <a:custGeom>
              <a:avLst/>
              <a:gdLst>
                <a:gd name="T0" fmla="*/ 0 w 10"/>
                <a:gd name="T1" fmla="*/ 0 h 7"/>
                <a:gd name="T2" fmla="*/ 0 w 10"/>
                <a:gd name="T3" fmla="*/ 0 h 7"/>
                <a:gd name="T4" fmla="*/ 0 w 10"/>
                <a:gd name="T5" fmla="*/ 6 h 7"/>
                <a:gd name="T6" fmla="*/ 9 w 10"/>
                <a:gd name="T7" fmla="*/ 6 h 7"/>
                <a:gd name="T8" fmla="*/ 0 w 10"/>
                <a:gd name="T9" fmla="*/ 0 h 7"/>
              </a:gdLst>
              <a:ahLst/>
              <a:cxnLst>
                <a:cxn ang="0">
                  <a:pos x="T0" y="T1"/>
                </a:cxn>
                <a:cxn ang="0">
                  <a:pos x="T2" y="T3"/>
                </a:cxn>
                <a:cxn ang="0">
                  <a:pos x="T4" y="T5"/>
                </a:cxn>
                <a:cxn ang="0">
                  <a:pos x="T6" y="T7"/>
                </a:cxn>
                <a:cxn ang="0">
                  <a:pos x="T8" y="T9"/>
                </a:cxn>
              </a:cxnLst>
              <a:rect l="0" t="0" r="r" b="b"/>
              <a:pathLst>
                <a:path w="10" h="7">
                  <a:moveTo>
                    <a:pt x="0" y="0"/>
                  </a:moveTo>
                  <a:lnTo>
                    <a:pt x="0" y="0"/>
                  </a:lnTo>
                  <a:lnTo>
                    <a:pt x="0" y="6"/>
                  </a:lnTo>
                  <a:lnTo>
                    <a:pt x="9" y="6"/>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2" name="Freeform 314"/>
            <p:cNvSpPr>
              <a:spLocks noChangeArrowheads="1"/>
            </p:cNvSpPr>
            <p:nvPr/>
          </p:nvSpPr>
          <p:spPr bwMode="auto">
            <a:xfrm>
              <a:off x="8586787" y="1273174"/>
              <a:ext cx="6350" cy="1588"/>
            </a:xfrm>
            <a:custGeom>
              <a:avLst/>
              <a:gdLst>
                <a:gd name="T0" fmla="*/ 9 w 16"/>
                <a:gd name="T1" fmla="*/ 0 h 4"/>
                <a:gd name="T2" fmla="*/ 0 w 16"/>
                <a:gd name="T3" fmla="*/ 0 h 4"/>
                <a:gd name="T4" fmla="*/ 0 w 16"/>
                <a:gd name="T5" fmla="*/ 0 h 4"/>
                <a:gd name="T6" fmla="*/ 0 w 16"/>
                <a:gd name="T7" fmla="*/ 3 h 4"/>
                <a:gd name="T8" fmla="*/ 15 w 16"/>
                <a:gd name="T9" fmla="*/ 3 h 4"/>
                <a:gd name="T10" fmla="*/ 15 w 16"/>
                <a:gd name="T11" fmla="*/ 0 h 4"/>
                <a:gd name="T12" fmla="*/ 9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9" y="0"/>
                  </a:moveTo>
                  <a:lnTo>
                    <a:pt x="0" y="0"/>
                  </a:lnTo>
                  <a:lnTo>
                    <a:pt x="0" y="0"/>
                  </a:lnTo>
                  <a:lnTo>
                    <a:pt x="0" y="3"/>
                  </a:lnTo>
                  <a:lnTo>
                    <a:pt x="15" y="3"/>
                  </a:lnTo>
                  <a:lnTo>
                    <a:pt x="15" y="0"/>
                  </a:lnTo>
                  <a:lnTo>
                    <a:pt x="9"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3" name="Freeform 315"/>
            <p:cNvSpPr>
              <a:spLocks noChangeArrowheads="1"/>
            </p:cNvSpPr>
            <p:nvPr/>
          </p:nvSpPr>
          <p:spPr bwMode="auto">
            <a:xfrm>
              <a:off x="8586787" y="1273174"/>
              <a:ext cx="6350" cy="1588"/>
            </a:xfrm>
            <a:custGeom>
              <a:avLst/>
              <a:gdLst>
                <a:gd name="T0" fmla="*/ 9 w 16"/>
                <a:gd name="T1" fmla="*/ 0 h 4"/>
                <a:gd name="T2" fmla="*/ 0 w 16"/>
                <a:gd name="T3" fmla="*/ 0 h 4"/>
                <a:gd name="T4" fmla="*/ 0 w 16"/>
                <a:gd name="T5" fmla="*/ 0 h 4"/>
                <a:gd name="T6" fmla="*/ 0 w 16"/>
                <a:gd name="T7" fmla="*/ 3 h 4"/>
                <a:gd name="T8" fmla="*/ 15 w 16"/>
                <a:gd name="T9" fmla="*/ 3 h 4"/>
                <a:gd name="T10" fmla="*/ 15 w 16"/>
                <a:gd name="T11" fmla="*/ 0 h 4"/>
                <a:gd name="T12" fmla="*/ 9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9" y="0"/>
                  </a:moveTo>
                  <a:lnTo>
                    <a:pt x="0" y="0"/>
                  </a:lnTo>
                  <a:lnTo>
                    <a:pt x="0" y="0"/>
                  </a:lnTo>
                  <a:lnTo>
                    <a:pt x="0" y="3"/>
                  </a:lnTo>
                  <a:lnTo>
                    <a:pt x="15" y="3"/>
                  </a:lnTo>
                  <a:lnTo>
                    <a:pt x="15" y="0"/>
                  </a:lnTo>
                  <a:lnTo>
                    <a:pt x="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4" name="Freeform 316"/>
            <p:cNvSpPr>
              <a:spLocks noChangeArrowheads="1"/>
            </p:cNvSpPr>
            <p:nvPr/>
          </p:nvSpPr>
          <p:spPr bwMode="auto">
            <a:xfrm>
              <a:off x="8588375" y="1274763"/>
              <a:ext cx="161925" cy="76200"/>
            </a:xfrm>
            <a:custGeom>
              <a:avLst/>
              <a:gdLst>
                <a:gd name="T0" fmla="*/ 15 w 450"/>
                <a:gd name="T1" fmla="*/ 3 h 211"/>
                <a:gd name="T2" fmla="*/ 0 w 450"/>
                <a:gd name="T3" fmla="*/ 21 h 211"/>
                <a:gd name="T4" fmla="*/ 0 w 450"/>
                <a:gd name="T5" fmla="*/ 21 h 211"/>
                <a:gd name="T6" fmla="*/ 9 w 450"/>
                <a:gd name="T7" fmla="*/ 48 h 211"/>
                <a:gd name="T8" fmla="*/ 18 w 450"/>
                <a:gd name="T9" fmla="*/ 72 h 211"/>
                <a:gd name="T10" fmla="*/ 30 w 450"/>
                <a:gd name="T11" fmla="*/ 96 h 211"/>
                <a:gd name="T12" fmla="*/ 45 w 450"/>
                <a:gd name="T13" fmla="*/ 117 h 211"/>
                <a:gd name="T14" fmla="*/ 15 w 450"/>
                <a:gd name="T15" fmla="*/ 3 h 211"/>
                <a:gd name="T16" fmla="*/ 18 w 450"/>
                <a:gd name="T17" fmla="*/ 0 h 211"/>
                <a:gd name="T18" fmla="*/ 51 w 450"/>
                <a:gd name="T19" fmla="*/ 123 h 211"/>
                <a:gd name="T20" fmla="*/ 51 w 450"/>
                <a:gd name="T21" fmla="*/ 123 h 211"/>
                <a:gd name="T22" fmla="*/ 66 w 450"/>
                <a:gd name="T23" fmla="*/ 144 h 211"/>
                <a:gd name="T24" fmla="*/ 87 w 450"/>
                <a:gd name="T25" fmla="*/ 159 h 211"/>
                <a:gd name="T26" fmla="*/ 108 w 450"/>
                <a:gd name="T27" fmla="*/ 174 h 211"/>
                <a:gd name="T28" fmla="*/ 129 w 450"/>
                <a:gd name="T29" fmla="*/ 186 h 211"/>
                <a:gd name="T30" fmla="*/ 153 w 450"/>
                <a:gd name="T31" fmla="*/ 198 h 211"/>
                <a:gd name="T32" fmla="*/ 176 w 450"/>
                <a:gd name="T33" fmla="*/ 204 h 211"/>
                <a:gd name="T34" fmla="*/ 204 w 450"/>
                <a:gd name="T35" fmla="*/ 207 h 211"/>
                <a:gd name="T36" fmla="*/ 231 w 450"/>
                <a:gd name="T37" fmla="*/ 210 h 211"/>
                <a:gd name="T38" fmla="*/ 231 w 450"/>
                <a:gd name="T39" fmla="*/ 210 h 211"/>
                <a:gd name="T40" fmla="*/ 231 w 450"/>
                <a:gd name="T41" fmla="*/ 210 h 211"/>
                <a:gd name="T42" fmla="*/ 270 w 450"/>
                <a:gd name="T43" fmla="*/ 207 h 211"/>
                <a:gd name="T44" fmla="*/ 303 w 450"/>
                <a:gd name="T45" fmla="*/ 198 h 211"/>
                <a:gd name="T46" fmla="*/ 335 w 450"/>
                <a:gd name="T47" fmla="*/ 186 h 211"/>
                <a:gd name="T48" fmla="*/ 365 w 450"/>
                <a:gd name="T49" fmla="*/ 168 h 211"/>
                <a:gd name="T50" fmla="*/ 392 w 450"/>
                <a:gd name="T51" fmla="*/ 144 h 211"/>
                <a:gd name="T52" fmla="*/ 416 w 450"/>
                <a:gd name="T53" fmla="*/ 117 h 211"/>
                <a:gd name="T54" fmla="*/ 437 w 450"/>
                <a:gd name="T55" fmla="*/ 90 h 211"/>
                <a:gd name="T56" fmla="*/ 449 w 450"/>
                <a:gd name="T57" fmla="*/ 57 h 211"/>
                <a:gd name="T58" fmla="*/ 422 w 450"/>
                <a:gd name="T59" fmla="*/ 54 h 211"/>
                <a:gd name="T60" fmla="*/ 422 w 450"/>
                <a:gd name="T61" fmla="*/ 54 h 211"/>
                <a:gd name="T62" fmla="*/ 410 w 450"/>
                <a:gd name="T63" fmla="*/ 81 h 211"/>
                <a:gd name="T64" fmla="*/ 392 w 450"/>
                <a:gd name="T65" fmla="*/ 105 h 211"/>
                <a:gd name="T66" fmla="*/ 371 w 450"/>
                <a:gd name="T67" fmla="*/ 126 h 211"/>
                <a:gd name="T68" fmla="*/ 347 w 450"/>
                <a:gd name="T69" fmla="*/ 147 h 211"/>
                <a:gd name="T70" fmla="*/ 323 w 450"/>
                <a:gd name="T71" fmla="*/ 162 h 211"/>
                <a:gd name="T72" fmla="*/ 293 w 450"/>
                <a:gd name="T73" fmla="*/ 174 h 211"/>
                <a:gd name="T74" fmla="*/ 263 w 450"/>
                <a:gd name="T75" fmla="*/ 180 h 211"/>
                <a:gd name="T76" fmla="*/ 231 w 450"/>
                <a:gd name="T77" fmla="*/ 183 h 211"/>
                <a:gd name="T78" fmla="*/ 231 w 450"/>
                <a:gd name="T79" fmla="*/ 183 h 211"/>
                <a:gd name="T80" fmla="*/ 231 w 450"/>
                <a:gd name="T81" fmla="*/ 183 h 211"/>
                <a:gd name="T82" fmla="*/ 231 w 450"/>
                <a:gd name="T83" fmla="*/ 183 h 211"/>
                <a:gd name="T84" fmla="*/ 209 w 450"/>
                <a:gd name="T85" fmla="*/ 183 h 211"/>
                <a:gd name="T86" fmla="*/ 191 w 450"/>
                <a:gd name="T87" fmla="*/ 180 h 211"/>
                <a:gd name="T88" fmla="*/ 155 w 450"/>
                <a:gd name="T89" fmla="*/ 168 h 211"/>
                <a:gd name="T90" fmla="*/ 122 w 450"/>
                <a:gd name="T91" fmla="*/ 153 h 211"/>
                <a:gd name="T92" fmla="*/ 93 w 450"/>
                <a:gd name="T93" fmla="*/ 129 h 211"/>
                <a:gd name="T94" fmla="*/ 69 w 450"/>
                <a:gd name="T95" fmla="*/ 102 h 211"/>
                <a:gd name="T96" fmla="*/ 48 w 450"/>
                <a:gd name="T97" fmla="*/ 72 h 211"/>
                <a:gd name="T98" fmla="*/ 33 w 450"/>
                <a:gd name="T99" fmla="*/ 39 h 211"/>
                <a:gd name="T100" fmla="*/ 24 w 450"/>
                <a:gd name="T101" fmla="*/ 0 h 211"/>
                <a:gd name="T102" fmla="*/ 18 w 450"/>
                <a:gd name="T103"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0" h="211">
                  <a:moveTo>
                    <a:pt x="15" y="3"/>
                  </a:moveTo>
                  <a:lnTo>
                    <a:pt x="0" y="21"/>
                  </a:lnTo>
                  <a:lnTo>
                    <a:pt x="0" y="21"/>
                  </a:lnTo>
                  <a:lnTo>
                    <a:pt x="9" y="48"/>
                  </a:lnTo>
                  <a:lnTo>
                    <a:pt x="18" y="72"/>
                  </a:lnTo>
                  <a:lnTo>
                    <a:pt x="30" y="96"/>
                  </a:lnTo>
                  <a:lnTo>
                    <a:pt x="45" y="117"/>
                  </a:lnTo>
                  <a:lnTo>
                    <a:pt x="15" y="3"/>
                  </a:lnTo>
                  <a:close/>
                  <a:moveTo>
                    <a:pt x="18" y="0"/>
                  </a:moveTo>
                  <a:lnTo>
                    <a:pt x="51" y="123"/>
                  </a:lnTo>
                  <a:lnTo>
                    <a:pt x="51" y="123"/>
                  </a:lnTo>
                  <a:lnTo>
                    <a:pt x="66" y="144"/>
                  </a:lnTo>
                  <a:lnTo>
                    <a:pt x="87" y="159"/>
                  </a:lnTo>
                  <a:lnTo>
                    <a:pt x="108" y="174"/>
                  </a:lnTo>
                  <a:lnTo>
                    <a:pt x="129" y="186"/>
                  </a:lnTo>
                  <a:lnTo>
                    <a:pt x="153" y="198"/>
                  </a:lnTo>
                  <a:lnTo>
                    <a:pt x="176" y="204"/>
                  </a:lnTo>
                  <a:lnTo>
                    <a:pt x="204" y="207"/>
                  </a:lnTo>
                  <a:lnTo>
                    <a:pt x="231" y="210"/>
                  </a:lnTo>
                  <a:lnTo>
                    <a:pt x="231" y="210"/>
                  </a:lnTo>
                  <a:lnTo>
                    <a:pt x="231" y="210"/>
                  </a:lnTo>
                  <a:lnTo>
                    <a:pt x="270" y="207"/>
                  </a:lnTo>
                  <a:lnTo>
                    <a:pt x="303" y="198"/>
                  </a:lnTo>
                  <a:lnTo>
                    <a:pt x="335" y="186"/>
                  </a:lnTo>
                  <a:lnTo>
                    <a:pt x="365" y="168"/>
                  </a:lnTo>
                  <a:lnTo>
                    <a:pt x="392" y="144"/>
                  </a:lnTo>
                  <a:lnTo>
                    <a:pt x="416" y="117"/>
                  </a:lnTo>
                  <a:lnTo>
                    <a:pt x="437" y="90"/>
                  </a:lnTo>
                  <a:lnTo>
                    <a:pt x="449" y="57"/>
                  </a:lnTo>
                  <a:lnTo>
                    <a:pt x="422" y="54"/>
                  </a:lnTo>
                  <a:lnTo>
                    <a:pt x="422" y="54"/>
                  </a:lnTo>
                  <a:lnTo>
                    <a:pt x="410" y="81"/>
                  </a:lnTo>
                  <a:lnTo>
                    <a:pt x="392" y="105"/>
                  </a:lnTo>
                  <a:lnTo>
                    <a:pt x="371" y="126"/>
                  </a:lnTo>
                  <a:lnTo>
                    <a:pt x="347" y="147"/>
                  </a:lnTo>
                  <a:lnTo>
                    <a:pt x="323" y="162"/>
                  </a:lnTo>
                  <a:lnTo>
                    <a:pt x="293" y="174"/>
                  </a:lnTo>
                  <a:lnTo>
                    <a:pt x="263" y="180"/>
                  </a:lnTo>
                  <a:lnTo>
                    <a:pt x="231" y="183"/>
                  </a:lnTo>
                  <a:lnTo>
                    <a:pt x="231" y="183"/>
                  </a:lnTo>
                  <a:lnTo>
                    <a:pt x="231" y="183"/>
                  </a:lnTo>
                  <a:lnTo>
                    <a:pt x="231" y="183"/>
                  </a:lnTo>
                  <a:lnTo>
                    <a:pt x="209" y="183"/>
                  </a:lnTo>
                  <a:lnTo>
                    <a:pt x="191" y="180"/>
                  </a:lnTo>
                  <a:lnTo>
                    <a:pt x="155" y="168"/>
                  </a:lnTo>
                  <a:lnTo>
                    <a:pt x="122" y="153"/>
                  </a:lnTo>
                  <a:lnTo>
                    <a:pt x="93" y="129"/>
                  </a:lnTo>
                  <a:lnTo>
                    <a:pt x="69" y="102"/>
                  </a:lnTo>
                  <a:lnTo>
                    <a:pt x="48" y="72"/>
                  </a:lnTo>
                  <a:lnTo>
                    <a:pt x="33" y="39"/>
                  </a:lnTo>
                  <a:lnTo>
                    <a:pt x="24" y="0"/>
                  </a:lnTo>
                  <a:lnTo>
                    <a:pt x="18"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5" name="Freeform 317"/>
            <p:cNvSpPr>
              <a:spLocks noChangeArrowheads="1"/>
            </p:cNvSpPr>
            <p:nvPr/>
          </p:nvSpPr>
          <p:spPr bwMode="auto">
            <a:xfrm>
              <a:off x="8588375" y="1274763"/>
              <a:ext cx="15875" cy="41275"/>
            </a:xfrm>
            <a:custGeom>
              <a:avLst/>
              <a:gdLst>
                <a:gd name="T0" fmla="*/ 15 w 46"/>
                <a:gd name="T1" fmla="*/ 0 h 115"/>
                <a:gd name="T2" fmla="*/ 0 w 46"/>
                <a:gd name="T3" fmla="*/ 18 h 115"/>
                <a:gd name="T4" fmla="*/ 0 w 46"/>
                <a:gd name="T5" fmla="*/ 18 h 115"/>
                <a:gd name="T6" fmla="*/ 9 w 46"/>
                <a:gd name="T7" fmla="*/ 45 h 115"/>
                <a:gd name="T8" fmla="*/ 18 w 46"/>
                <a:gd name="T9" fmla="*/ 69 h 115"/>
                <a:gd name="T10" fmla="*/ 30 w 46"/>
                <a:gd name="T11" fmla="*/ 93 h 115"/>
                <a:gd name="T12" fmla="*/ 45 w 46"/>
                <a:gd name="T13" fmla="*/ 114 h 115"/>
                <a:gd name="T14" fmla="*/ 15 w 46"/>
                <a:gd name="T15" fmla="*/ 0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115">
                  <a:moveTo>
                    <a:pt x="15" y="0"/>
                  </a:moveTo>
                  <a:lnTo>
                    <a:pt x="0" y="18"/>
                  </a:lnTo>
                  <a:lnTo>
                    <a:pt x="0" y="18"/>
                  </a:lnTo>
                  <a:lnTo>
                    <a:pt x="9" y="45"/>
                  </a:lnTo>
                  <a:lnTo>
                    <a:pt x="18" y="69"/>
                  </a:lnTo>
                  <a:lnTo>
                    <a:pt x="30" y="93"/>
                  </a:lnTo>
                  <a:lnTo>
                    <a:pt x="45" y="114"/>
                  </a:lnTo>
                  <a:lnTo>
                    <a:pt x="1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6" name="Freeform 318"/>
            <p:cNvSpPr>
              <a:spLocks noChangeArrowheads="1"/>
            </p:cNvSpPr>
            <p:nvPr/>
          </p:nvSpPr>
          <p:spPr bwMode="auto">
            <a:xfrm>
              <a:off x="8594724" y="1274763"/>
              <a:ext cx="155575" cy="76200"/>
            </a:xfrm>
            <a:custGeom>
              <a:avLst/>
              <a:gdLst>
                <a:gd name="T0" fmla="*/ 0 w 432"/>
                <a:gd name="T1" fmla="*/ 0 h 211"/>
                <a:gd name="T2" fmla="*/ 33 w 432"/>
                <a:gd name="T3" fmla="*/ 123 h 211"/>
                <a:gd name="T4" fmla="*/ 33 w 432"/>
                <a:gd name="T5" fmla="*/ 123 h 211"/>
                <a:gd name="T6" fmla="*/ 48 w 432"/>
                <a:gd name="T7" fmla="*/ 144 h 211"/>
                <a:gd name="T8" fmla="*/ 69 w 432"/>
                <a:gd name="T9" fmla="*/ 159 h 211"/>
                <a:gd name="T10" fmla="*/ 90 w 432"/>
                <a:gd name="T11" fmla="*/ 174 h 211"/>
                <a:gd name="T12" fmla="*/ 111 w 432"/>
                <a:gd name="T13" fmla="*/ 186 h 211"/>
                <a:gd name="T14" fmla="*/ 135 w 432"/>
                <a:gd name="T15" fmla="*/ 198 h 211"/>
                <a:gd name="T16" fmla="*/ 158 w 432"/>
                <a:gd name="T17" fmla="*/ 204 h 211"/>
                <a:gd name="T18" fmla="*/ 186 w 432"/>
                <a:gd name="T19" fmla="*/ 207 h 211"/>
                <a:gd name="T20" fmla="*/ 213 w 432"/>
                <a:gd name="T21" fmla="*/ 210 h 211"/>
                <a:gd name="T22" fmla="*/ 213 w 432"/>
                <a:gd name="T23" fmla="*/ 210 h 211"/>
                <a:gd name="T24" fmla="*/ 213 w 432"/>
                <a:gd name="T25" fmla="*/ 210 h 211"/>
                <a:gd name="T26" fmla="*/ 252 w 432"/>
                <a:gd name="T27" fmla="*/ 207 h 211"/>
                <a:gd name="T28" fmla="*/ 285 w 432"/>
                <a:gd name="T29" fmla="*/ 198 h 211"/>
                <a:gd name="T30" fmla="*/ 317 w 432"/>
                <a:gd name="T31" fmla="*/ 186 h 211"/>
                <a:gd name="T32" fmla="*/ 347 w 432"/>
                <a:gd name="T33" fmla="*/ 168 h 211"/>
                <a:gd name="T34" fmla="*/ 374 w 432"/>
                <a:gd name="T35" fmla="*/ 144 h 211"/>
                <a:gd name="T36" fmla="*/ 398 w 432"/>
                <a:gd name="T37" fmla="*/ 117 h 211"/>
                <a:gd name="T38" fmla="*/ 419 w 432"/>
                <a:gd name="T39" fmla="*/ 90 h 211"/>
                <a:gd name="T40" fmla="*/ 431 w 432"/>
                <a:gd name="T41" fmla="*/ 57 h 211"/>
                <a:gd name="T42" fmla="*/ 404 w 432"/>
                <a:gd name="T43" fmla="*/ 54 h 211"/>
                <a:gd name="T44" fmla="*/ 404 w 432"/>
                <a:gd name="T45" fmla="*/ 54 h 211"/>
                <a:gd name="T46" fmla="*/ 392 w 432"/>
                <a:gd name="T47" fmla="*/ 81 h 211"/>
                <a:gd name="T48" fmla="*/ 374 w 432"/>
                <a:gd name="T49" fmla="*/ 105 h 211"/>
                <a:gd name="T50" fmla="*/ 353 w 432"/>
                <a:gd name="T51" fmla="*/ 126 h 211"/>
                <a:gd name="T52" fmla="*/ 329 w 432"/>
                <a:gd name="T53" fmla="*/ 147 h 211"/>
                <a:gd name="T54" fmla="*/ 305 w 432"/>
                <a:gd name="T55" fmla="*/ 162 h 211"/>
                <a:gd name="T56" fmla="*/ 275 w 432"/>
                <a:gd name="T57" fmla="*/ 174 h 211"/>
                <a:gd name="T58" fmla="*/ 245 w 432"/>
                <a:gd name="T59" fmla="*/ 180 h 211"/>
                <a:gd name="T60" fmla="*/ 213 w 432"/>
                <a:gd name="T61" fmla="*/ 183 h 211"/>
                <a:gd name="T62" fmla="*/ 213 w 432"/>
                <a:gd name="T63" fmla="*/ 183 h 211"/>
                <a:gd name="T64" fmla="*/ 213 w 432"/>
                <a:gd name="T65" fmla="*/ 183 h 211"/>
                <a:gd name="T66" fmla="*/ 213 w 432"/>
                <a:gd name="T67" fmla="*/ 183 h 211"/>
                <a:gd name="T68" fmla="*/ 191 w 432"/>
                <a:gd name="T69" fmla="*/ 183 h 211"/>
                <a:gd name="T70" fmla="*/ 173 w 432"/>
                <a:gd name="T71" fmla="*/ 180 h 211"/>
                <a:gd name="T72" fmla="*/ 137 w 432"/>
                <a:gd name="T73" fmla="*/ 168 h 211"/>
                <a:gd name="T74" fmla="*/ 104 w 432"/>
                <a:gd name="T75" fmla="*/ 153 h 211"/>
                <a:gd name="T76" fmla="*/ 75 w 432"/>
                <a:gd name="T77" fmla="*/ 129 h 211"/>
                <a:gd name="T78" fmla="*/ 51 w 432"/>
                <a:gd name="T79" fmla="*/ 102 h 211"/>
                <a:gd name="T80" fmla="*/ 30 w 432"/>
                <a:gd name="T81" fmla="*/ 72 h 211"/>
                <a:gd name="T82" fmla="*/ 15 w 432"/>
                <a:gd name="T83" fmla="*/ 39 h 211"/>
                <a:gd name="T84" fmla="*/ 6 w 432"/>
                <a:gd name="T85" fmla="*/ 0 h 211"/>
                <a:gd name="T86" fmla="*/ 0 w 432"/>
                <a:gd name="T8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2" h="211">
                  <a:moveTo>
                    <a:pt x="0" y="0"/>
                  </a:moveTo>
                  <a:lnTo>
                    <a:pt x="33" y="123"/>
                  </a:lnTo>
                  <a:lnTo>
                    <a:pt x="33" y="123"/>
                  </a:lnTo>
                  <a:lnTo>
                    <a:pt x="48" y="144"/>
                  </a:lnTo>
                  <a:lnTo>
                    <a:pt x="69" y="159"/>
                  </a:lnTo>
                  <a:lnTo>
                    <a:pt x="90" y="174"/>
                  </a:lnTo>
                  <a:lnTo>
                    <a:pt x="111" y="186"/>
                  </a:lnTo>
                  <a:lnTo>
                    <a:pt x="135" y="198"/>
                  </a:lnTo>
                  <a:lnTo>
                    <a:pt x="158" y="204"/>
                  </a:lnTo>
                  <a:lnTo>
                    <a:pt x="186" y="207"/>
                  </a:lnTo>
                  <a:lnTo>
                    <a:pt x="213" y="210"/>
                  </a:lnTo>
                  <a:lnTo>
                    <a:pt x="213" y="210"/>
                  </a:lnTo>
                  <a:lnTo>
                    <a:pt x="213" y="210"/>
                  </a:lnTo>
                  <a:lnTo>
                    <a:pt x="252" y="207"/>
                  </a:lnTo>
                  <a:lnTo>
                    <a:pt x="285" y="198"/>
                  </a:lnTo>
                  <a:lnTo>
                    <a:pt x="317" y="186"/>
                  </a:lnTo>
                  <a:lnTo>
                    <a:pt x="347" y="168"/>
                  </a:lnTo>
                  <a:lnTo>
                    <a:pt x="374" y="144"/>
                  </a:lnTo>
                  <a:lnTo>
                    <a:pt x="398" y="117"/>
                  </a:lnTo>
                  <a:lnTo>
                    <a:pt x="419" y="90"/>
                  </a:lnTo>
                  <a:lnTo>
                    <a:pt x="431" y="57"/>
                  </a:lnTo>
                  <a:lnTo>
                    <a:pt x="404" y="54"/>
                  </a:lnTo>
                  <a:lnTo>
                    <a:pt x="404" y="54"/>
                  </a:lnTo>
                  <a:lnTo>
                    <a:pt x="392" y="81"/>
                  </a:lnTo>
                  <a:lnTo>
                    <a:pt x="374" y="105"/>
                  </a:lnTo>
                  <a:lnTo>
                    <a:pt x="353" y="126"/>
                  </a:lnTo>
                  <a:lnTo>
                    <a:pt x="329" y="147"/>
                  </a:lnTo>
                  <a:lnTo>
                    <a:pt x="305" y="162"/>
                  </a:lnTo>
                  <a:lnTo>
                    <a:pt x="275" y="174"/>
                  </a:lnTo>
                  <a:lnTo>
                    <a:pt x="245" y="180"/>
                  </a:lnTo>
                  <a:lnTo>
                    <a:pt x="213" y="183"/>
                  </a:lnTo>
                  <a:lnTo>
                    <a:pt x="213" y="183"/>
                  </a:lnTo>
                  <a:lnTo>
                    <a:pt x="213" y="183"/>
                  </a:lnTo>
                  <a:lnTo>
                    <a:pt x="213" y="183"/>
                  </a:lnTo>
                  <a:lnTo>
                    <a:pt x="191" y="183"/>
                  </a:lnTo>
                  <a:lnTo>
                    <a:pt x="173" y="180"/>
                  </a:lnTo>
                  <a:lnTo>
                    <a:pt x="137" y="168"/>
                  </a:lnTo>
                  <a:lnTo>
                    <a:pt x="104" y="153"/>
                  </a:lnTo>
                  <a:lnTo>
                    <a:pt x="75" y="129"/>
                  </a:lnTo>
                  <a:lnTo>
                    <a:pt x="51" y="102"/>
                  </a:lnTo>
                  <a:lnTo>
                    <a:pt x="30" y="72"/>
                  </a:lnTo>
                  <a:lnTo>
                    <a:pt x="15" y="39"/>
                  </a:lnTo>
                  <a:lnTo>
                    <a:pt x="6" y="0"/>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7" name="Freeform 319"/>
            <p:cNvSpPr>
              <a:spLocks noChangeArrowheads="1"/>
            </p:cNvSpPr>
            <p:nvPr/>
          </p:nvSpPr>
          <p:spPr bwMode="auto">
            <a:xfrm>
              <a:off x="8588375" y="1273174"/>
              <a:ext cx="19050" cy="46038"/>
            </a:xfrm>
            <a:custGeom>
              <a:avLst/>
              <a:gdLst>
                <a:gd name="T0" fmla="*/ 12 w 52"/>
                <a:gd name="T1" fmla="*/ 0 h 127"/>
                <a:gd name="T2" fmla="*/ 12 w 52"/>
                <a:gd name="T3" fmla="*/ 3 h 127"/>
                <a:gd name="T4" fmla="*/ 0 w 52"/>
                <a:gd name="T5" fmla="*/ 18 h 127"/>
                <a:gd name="T6" fmla="*/ 0 w 52"/>
                <a:gd name="T7" fmla="*/ 18 h 127"/>
                <a:gd name="T8" fmla="*/ 0 w 52"/>
                <a:gd name="T9" fmla="*/ 24 h 127"/>
                <a:gd name="T10" fmla="*/ 15 w 52"/>
                <a:gd name="T11" fmla="*/ 6 h 127"/>
                <a:gd name="T12" fmla="*/ 45 w 52"/>
                <a:gd name="T13" fmla="*/ 120 h 127"/>
                <a:gd name="T14" fmla="*/ 45 w 52"/>
                <a:gd name="T15" fmla="*/ 120 h 127"/>
                <a:gd name="T16" fmla="*/ 51 w 52"/>
                <a:gd name="T17" fmla="*/ 126 h 127"/>
                <a:gd name="T18" fmla="*/ 18 w 52"/>
                <a:gd name="T19" fmla="*/ 3 h 127"/>
                <a:gd name="T20" fmla="*/ 15 w 52"/>
                <a:gd name="T21" fmla="*/ 3 h 127"/>
                <a:gd name="T22" fmla="*/ 12 w 52"/>
                <a:gd name="T2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127">
                  <a:moveTo>
                    <a:pt x="12" y="0"/>
                  </a:moveTo>
                  <a:lnTo>
                    <a:pt x="12" y="3"/>
                  </a:lnTo>
                  <a:lnTo>
                    <a:pt x="0" y="18"/>
                  </a:lnTo>
                  <a:lnTo>
                    <a:pt x="0" y="18"/>
                  </a:lnTo>
                  <a:lnTo>
                    <a:pt x="0" y="24"/>
                  </a:lnTo>
                  <a:lnTo>
                    <a:pt x="15" y="6"/>
                  </a:lnTo>
                  <a:lnTo>
                    <a:pt x="45" y="120"/>
                  </a:lnTo>
                  <a:lnTo>
                    <a:pt x="45" y="120"/>
                  </a:lnTo>
                  <a:lnTo>
                    <a:pt x="51" y="126"/>
                  </a:lnTo>
                  <a:lnTo>
                    <a:pt x="18" y="3"/>
                  </a:lnTo>
                  <a:lnTo>
                    <a:pt x="15" y="3"/>
                  </a:lnTo>
                  <a:lnTo>
                    <a:pt x="12"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8" name="Freeform 320"/>
            <p:cNvSpPr>
              <a:spLocks noChangeArrowheads="1"/>
            </p:cNvSpPr>
            <p:nvPr/>
          </p:nvSpPr>
          <p:spPr bwMode="auto">
            <a:xfrm>
              <a:off x="8588375" y="1273174"/>
              <a:ext cx="19050" cy="46038"/>
            </a:xfrm>
            <a:custGeom>
              <a:avLst/>
              <a:gdLst>
                <a:gd name="T0" fmla="*/ 12 w 52"/>
                <a:gd name="T1" fmla="*/ 0 h 127"/>
                <a:gd name="T2" fmla="*/ 12 w 52"/>
                <a:gd name="T3" fmla="*/ 3 h 127"/>
                <a:gd name="T4" fmla="*/ 0 w 52"/>
                <a:gd name="T5" fmla="*/ 18 h 127"/>
                <a:gd name="T6" fmla="*/ 0 w 52"/>
                <a:gd name="T7" fmla="*/ 18 h 127"/>
                <a:gd name="T8" fmla="*/ 0 w 52"/>
                <a:gd name="T9" fmla="*/ 24 h 127"/>
                <a:gd name="T10" fmla="*/ 15 w 52"/>
                <a:gd name="T11" fmla="*/ 6 h 127"/>
                <a:gd name="T12" fmla="*/ 45 w 52"/>
                <a:gd name="T13" fmla="*/ 120 h 127"/>
                <a:gd name="T14" fmla="*/ 45 w 52"/>
                <a:gd name="T15" fmla="*/ 120 h 127"/>
                <a:gd name="T16" fmla="*/ 51 w 52"/>
                <a:gd name="T17" fmla="*/ 126 h 127"/>
                <a:gd name="T18" fmla="*/ 18 w 52"/>
                <a:gd name="T19" fmla="*/ 3 h 127"/>
                <a:gd name="T20" fmla="*/ 15 w 52"/>
                <a:gd name="T21" fmla="*/ 3 h 127"/>
                <a:gd name="T22" fmla="*/ 12 w 52"/>
                <a:gd name="T2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127">
                  <a:moveTo>
                    <a:pt x="12" y="0"/>
                  </a:moveTo>
                  <a:lnTo>
                    <a:pt x="12" y="3"/>
                  </a:lnTo>
                  <a:lnTo>
                    <a:pt x="0" y="18"/>
                  </a:lnTo>
                  <a:lnTo>
                    <a:pt x="0" y="18"/>
                  </a:lnTo>
                  <a:lnTo>
                    <a:pt x="0" y="24"/>
                  </a:lnTo>
                  <a:lnTo>
                    <a:pt x="15" y="6"/>
                  </a:lnTo>
                  <a:lnTo>
                    <a:pt x="45" y="120"/>
                  </a:lnTo>
                  <a:lnTo>
                    <a:pt x="45" y="120"/>
                  </a:lnTo>
                  <a:lnTo>
                    <a:pt x="51" y="126"/>
                  </a:lnTo>
                  <a:lnTo>
                    <a:pt x="18" y="3"/>
                  </a:lnTo>
                  <a:lnTo>
                    <a:pt x="15" y="3"/>
                  </a:lnTo>
                  <a:lnTo>
                    <a:pt x="1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9" name="Freeform 321"/>
            <p:cNvSpPr>
              <a:spLocks noChangeArrowheads="1"/>
            </p:cNvSpPr>
            <p:nvPr/>
          </p:nvSpPr>
          <p:spPr bwMode="auto">
            <a:xfrm>
              <a:off x="8586788" y="1270000"/>
              <a:ext cx="163512" cy="25400"/>
            </a:xfrm>
            <a:custGeom>
              <a:avLst/>
              <a:gdLst>
                <a:gd name="T0" fmla="*/ 428 w 456"/>
                <a:gd name="T1" fmla="*/ 60 h 70"/>
                <a:gd name="T2" fmla="*/ 428 w 456"/>
                <a:gd name="T3" fmla="*/ 60 h 70"/>
                <a:gd name="T4" fmla="*/ 425 w 456"/>
                <a:gd name="T5" fmla="*/ 66 h 70"/>
                <a:gd name="T6" fmla="*/ 452 w 456"/>
                <a:gd name="T7" fmla="*/ 69 h 70"/>
                <a:gd name="T8" fmla="*/ 452 w 456"/>
                <a:gd name="T9" fmla="*/ 69 h 70"/>
                <a:gd name="T10" fmla="*/ 455 w 456"/>
                <a:gd name="T11" fmla="*/ 63 h 70"/>
                <a:gd name="T12" fmla="*/ 428 w 456"/>
                <a:gd name="T13" fmla="*/ 60 h 70"/>
                <a:gd name="T14" fmla="*/ 0 w 456"/>
                <a:gd name="T15" fmla="*/ 0 h 70"/>
                <a:gd name="T16" fmla="*/ 0 w 456"/>
                <a:gd name="T17" fmla="*/ 0 h 70"/>
                <a:gd name="T18" fmla="*/ 0 w 456"/>
                <a:gd name="T19" fmla="*/ 3 h 70"/>
                <a:gd name="T20" fmla="*/ 9 w 456"/>
                <a:gd name="T21" fmla="*/ 9 h 70"/>
                <a:gd name="T22" fmla="*/ 15 w 456"/>
                <a:gd name="T23" fmla="*/ 9 h 70"/>
                <a:gd name="T24" fmla="*/ 18 w 456"/>
                <a:gd name="T25" fmla="*/ 12 h 70"/>
                <a:gd name="T26" fmla="*/ 21 w 456"/>
                <a:gd name="T27" fmla="*/ 12 h 70"/>
                <a:gd name="T28" fmla="*/ 27 w 456"/>
                <a:gd name="T29" fmla="*/ 12 h 70"/>
                <a:gd name="T30" fmla="*/ 27 w 456"/>
                <a:gd name="T31" fmla="*/ 12 h 70"/>
                <a:gd name="T32" fmla="*/ 27 w 456"/>
                <a:gd name="T33" fmla="*/ 9 h 70"/>
                <a:gd name="T34" fmla="*/ 21 w 456"/>
                <a:gd name="T35" fmla="*/ 9 h 70"/>
                <a:gd name="T36" fmla="*/ 21 w 456"/>
                <a:gd name="T37" fmla="*/ 6 h 70"/>
                <a:gd name="T38" fmla="*/ 18 w 456"/>
                <a:gd name="T39" fmla="*/ 6 h 70"/>
                <a:gd name="T40" fmla="*/ 0 w 456"/>
                <a:gd name="T4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6" h="70">
                  <a:moveTo>
                    <a:pt x="428" y="60"/>
                  </a:moveTo>
                  <a:lnTo>
                    <a:pt x="428" y="60"/>
                  </a:lnTo>
                  <a:lnTo>
                    <a:pt x="425" y="66"/>
                  </a:lnTo>
                  <a:lnTo>
                    <a:pt x="452" y="69"/>
                  </a:lnTo>
                  <a:lnTo>
                    <a:pt x="452" y="69"/>
                  </a:lnTo>
                  <a:lnTo>
                    <a:pt x="455" y="63"/>
                  </a:lnTo>
                  <a:lnTo>
                    <a:pt x="428" y="60"/>
                  </a:lnTo>
                  <a:close/>
                  <a:moveTo>
                    <a:pt x="0" y="0"/>
                  </a:moveTo>
                  <a:lnTo>
                    <a:pt x="0" y="0"/>
                  </a:lnTo>
                  <a:lnTo>
                    <a:pt x="0" y="3"/>
                  </a:lnTo>
                  <a:lnTo>
                    <a:pt x="9" y="9"/>
                  </a:lnTo>
                  <a:lnTo>
                    <a:pt x="15" y="9"/>
                  </a:lnTo>
                  <a:lnTo>
                    <a:pt x="18" y="12"/>
                  </a:lnTo>
                  <a:lnTo>
                    <a:pt x="21" y="12"/>
                  </a:lnTo>
                  <a:lnTo>
                    <a:pt x="27" y="12"/>
                  </a:lnTo>
                  <a:lnTo>
                    <a:pt x="27" y="12"/>
                  </a:lnTo>
                  <a:lnTo>
                    <a:pt x="27" y="9"/>
                  </a:lnTo>
                  <a:lnTo>
                    <a:pt x="21" y="9"/>
                  </a:lnTo>
                  <a:lnTo>
                    <a:pt x="21" y="6"/>
                  </a:lnTo>
                  <a:lnTo>
                    <a:pt x="18" y="6"/>
                  </a:lnTo>
                  <a:lnTo>
                    <a:pt x="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0" name="Freeform 322"/>
            <p:cNvSpPr>
              <a:spLocks noChangeArrowheads="1"/>
            </p:cNvSpPr>
            <p:nvPr/>
          </p:nvSpPr>
          <p:spPr bwMode="auto">
            <a:xfrm>
              <a:off x="8740776" y="1292225"/>
              <a:ext cx="11113" cy="3175"/>
            </a:xfrm>
            <a:custGeom>
              <a:avLst/>
              <a:gdLst>
                <a:gd name="T0" fmla="*/ 3 w 31"/>
                <a:gd name="T1" fmla="*/ 0 h 10"/>
                <a:gd name="T2" fmla="*/ 3 w 31"/>
                <a:gd name="T3" fmla="*/ 0 h 10"/>
                <a:gd name="T4" fmla="*/ 0 w 31"/>
                <a:gd name="T5" fmla="*/ 6 h 10"/>
                <a:gd name="T6" fmla="*/ 27 w 31"/>
                <a:gd name="T7" fmla="*/ 9 h 10"/>
                <a:gd name="T8" fmla="*/ 27 w 31"/>
                <a:gd name="T9" fmla="*/ 9 h 10"/>
                <a:gd name="T10" fmla="*/ 30 w 31"/>
                <a:gd name="T11" fmla="*/ 3 h 10"/>
                <a:gd name="T12" fmla="*/ 3 w 3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1" h="10">
                  <a:moveTo>
                    <a:pt x="3" y="0"/>
                  </a:moveTo>
                  <a:lnTo>
                    <a:pt x="3" y="0"/>
                  </a:lnTo>
                  <a:lnTo>
                    <a:pt x="0" y="6"/>
                  </a:lnTo>
                  <a:lnTo>
                    <a:pt x="27" y="9"/>
                  </a:lnTo>
                  <a:lnTo>
                    <a:pt x="27" y="9"/>
                  </a:lnTo>
                  <a:lnTo>
                    <a:pt x="30" y="3"/>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1" name="Freeform 323"/>
            <p:cNvSpPr>
              <a:spLocks noChangeArrowheads="1"/>
            </p:cNvSpPr>
            <p:nvPr/>
          </p:nvSpPr>
          <p:spPr bwMode="auto">
            <a:xfrm>
              <a:off x="8586787" y="1270000"/>
              <a:ext cx="9525" cy="4763"/>
            </a:xfrm>
            <a:custGeom>
              <a:avLst/>
              <a:gdLst>
                <a:gd name="T0" fmla="*/ 0 w 28"/>
                <a:gd name="T1" fmla="*/ 0 h 13"/>
                <a:gd name="T2" fmla="*/ 0 w 28"/>
                <a:gd name="T3" fmla="*/ 0 h 13"/>
                <a:gd name="T4" fmla="*/ 0 w 28"/>
                <a:gd name="T5" fmla="*/ 3 h 13"/>
                <a:gd name="T6" fmla="*/ 9 w 28"/>
                <a:gd name="T7" fmla="*/ 9 h 13"/>
                <a:gd name="T8" fmla="*/ 15 w 28"/>
                <a:gd name="T9" fmla="*/ 9 h 13"/>
                <a:gd name="T10" fmla="*/ 18 w 28"/>
                <a:gd name="T11" fmla="*/ 12 h 13"/>
                <a:gd name="T12" fmla="*/ 21 w 28"/>
                <a:gd name="T13" fmla="*/ 12 h 13"/>
                <a:gd name="T14" fmla="*/ 27 w 28"/>
                <a:gd name="T15" fmla="*/ 12 h 13"/>
                <a:gd name="T16" fmla="*/ 27 w 28"/>
                <a:gd name="T17" fmla="*/ 12 h 13"/>
                <a:gd name="T18" fmla="*/ 27 w 28"/>
                <a:gd name="T19" fmla="*/ 9 h 13"/>
                <a:gd name="T20" fmla="*/ 21 w 28"/>
                <a:gd name="T21" fmla="*/ 9 h 13"/>
                <a:gd name="T22" fmla="*/ 21 w 28"/>
                <a:gd name="T23" fmla="*/ 6 h 13"/>
                <a:gd name="T24" fmla="*/ 18 w 28"/>
                <a:gd name="T25" fmla="*/ 6 h 13"/>
                <a:gd name="T26" fmla="*/ 0 w 2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13">
                  <a:moveTo>
                    <a:pt x="0" y="0"/>
                  </a:moveTo>
                  <a:lnTo>
                    <a:pt x="0" y="0"/>
                  </a:lnTo>
                  <a:lnTo>
                    <a:pt x="0" y="3"/>
                  </a:lnTo>
                  <a:lnTo>
                    <a:pt x="9" y="9"/>
                  </a:lnTo>
                  <a:lnTo>
                    <a:pt x="15" y="9"/>
                  </a:lnTo>
                  <a:lnTo>
                    <a:pt x="18" y="12"/>
                  </a:lnTo>
                  <a:lnTo>
                    <a:pt x="21" y="12"/>
                  </a:lnTo>
                  <a:lnTo>
                    <a:pt x="27" y="12"/>
                  </a:lnTo>
                  <a:lnTo>
                    <a:pt x="27" y="12"/>
                  </a:lnTo>
                  <a:lnTo>
                    <a:pt x="27" y="9"/>
                  </a:lnTo>
                  <a:lnTo>
                    <a:pt x="21" y="9"/>
                  </a:lnTo>
                  <a:lnTo>
                    <a:pt x="21" y="6"/>
                  </a:lnTo>
                  <a:lnTo>
                    <a:pt x="18" y="6"/>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2" name="Freeform 324"/>
            <p:cNvSpPr>
              <a:spLocks noChangeArrowheads="1"/>
            </p:cNvSpPr>
            <p:nvPr/>
          </p:nvSpPr>
          <p:spPr bwMode="auto">
            <a:xfrm>
              <a:off x="8137525" y="1384300"/>
              <a:ext cx="168275" cy="169863"/>
            </a:xfrm>
            <a:custGeom>
              <a:avLst/>
              <a:gdLst>
                <a:gd name="T0" fmla="*/ 228 w 469"/>
                <a:gd name="T1" fmla="*/ 470 h 471"/>
                <a:gd name="T2" fmla="*/ 234 w 469"/>
                <a:gd name="T3" fmla="*/ 470 h 471"/>
                <a:gd name="T4" fmla="*/ 276 w 469"/>
                <a:gd name="T5" fmla="*/ 452 h 471"/>
                <a:gd name="T6" fmla="*/ 291 w 469"/>
                <a:gd name="T7" fmla="*/ 461 h 471"/>
                <a:gd name="T8" fmla="*/ 303 w 469"/>
                <a:gd name="T9" fmla="*/ 443 h 471"/>
                <a:gd name="T10" fmla="*/ 156 w 469"/>
                <a:gd name="T11" fmla="*/ 425 h 471"/>
                <a:gd name="T12" fmla="*/ 63 w 469"/>
                <a:gd name="T13" fmla="*/ 395 h 471"/>
                <a:gd name="T14" fmla="*/ 90 w 469"/>
                <a:gd name="T15" fmla="*/ 419 h 471"/>
                <a:gd name="T16" fmla="*/ 144 w 469"/>
                <a:gd name="T17" fmla="*/ 422 h 471"/>
                <a:gd name="T18" fmla="*/ 63 w 469"/>
                <a:gd name="T19" fmla="*/ 395 h 471"/>
                <a:gd name="T20" fmla="*/ 414 w 469"/>
                <a:gd name="T21" fmla="*/ 380 h 471"/>
                <a:gd name="T22" fmla="*/ 405 w 469"/>
                <a:gd name="T23" fmla="*/ 374 h 471"/>
                <a:gd name="T24" fmla="*/ 432 w 469"/>
                <a:gd name="T25" fmla="*/ 362 h 471"/>
                <a:gd name="T26" fmla="*/ 42 w 469"/>
                <a:gd name="T27" fmla="*/ 326 h 471"/>
                <a:gd name="T28" fmla="*/ 48 w 469"/>
                <a:gd name="T29" fmla="*/ 323 h 471"/>
                <a:gd name="T30" fmla="*/ 12 w 469"/>
                <a:gd name="T31" fmla="*/ 305 h 471"/>
                <a:gd name="T32" fmla="*/ 45 w 469"/>
                <a:gd name="T33" fmla="*/ 320 h 471"/>
                <a:gd name="T34" fmla="*/ 0 w 469"/>
                <a:gd name="T35" fmla="*/ 254 h 471"/>
                <a:gd name="T36" fmla="*/ 9 w 469"/>
                <a:gd name="T37" fmla="*/ 302 h 471"/>
                <a:gd name="T38" fmla="*/ 30 w 469"/>
                <a:gd name="T39" fmla="*/ 266 h 471"/>
                <a:gd name="T40" fmla="*/ 0 w 469"/>
                <a:gd name="T41" fmla="*/ 206 h 471"/>
                <a:gd name="T42" fmla="*/ 0 w 469"/>
                <a:gd name="T43" fmla="*/ 236 h 471"/>
                <a:gd name="T44" fmla="*/ 30 w 469"/>
                <a:gd name="T45" fmla="*/ 263 h 471"/>
                <a:gd name="T46" fmla="*/ 27 w 469"/>
                <a:gd name="T47" fmla="*/ 233 h 471"/>
                <a:gd name="T48" fmla="*/ 27 w 469"/>
                <a:gd name="T49" fmla="*/ 233 h 471"/>
                <a:gd name="T50" fmla="*/ 27 w 469"/>
                <a:gd name="T51" fmla="*/ 233 h 471"/>
                <a:gd name="T52" fmla="*/ 0 w 469"/>
                <a:gd name="T53" fmla="*/ 206 h 471"/>
                <a:gd name="T54" fmla="*/ 429 w 469"/>
                <a:gd name="T55" fmla="*/ 158 h 471"/>
                <a:gd name="T56" fmla="*/ 441 w 469"/>
                <a:gd name="T57" fmla="*/ 233 h 471"/>
                <a:gd name="T58" fmla="*/ 468 w 469"/>
                <a:gd name="T59" fmla="*/ 239 h 471"/>
                <a:gd name="T60" fmla="*/ 468 w 469"/>
                <a:gd name="T61" fmla="*/ 233 h 471"/>
                <a:gd name="T62" fmla="*/ 468 w 469"/>
                <a:gd name="T63" fmla="*/ 233 h 471"/>
                <a:gd name="T64" fmla="*/ 459 w 469"/>
                <a:gd name="T65" fmla="*/ 170 h 471"/>
                <a:gd name="T66" fmla="*/ 234 w 469"/>
                <a:gd name="T67" fmla="*/ 0 h 471"/>
                <a:gd name="T68" fmla="*/ 198 w 469"/>
                <a:gd name="T69" fmla="*/ 3 h 471"/>
                <a:gd name="T70" fmla="*/ 105 w 469"/>
                <a:gd name="T71" fmla="*/ 39 h 471"/>
                <a:gd name="T72" fmla="*/ 33 w 469"/>
                <a:gd name="T73" fmla="*/ 110 h 471"/>
                <a:gd name="T74" fmla="*/ 42 w 469"/>
                <a:gd name="T75" fmla="*/ 158 h 471"/>
                <a:gd name="T76" fmla="*/ 93 w 469"/>
                <a:gd name="T77" fmla="*/ 83 h 471"/>
                <a:gd name="T78" fmla="*/ 171 w 469"/>
                <a:gd name="T79" fmla="*/ 36 h 471"/>
                <a:gd name="T80" fmla="*/ 234 w 469"/>
                <a:gd name="T81" fmla="*/ 26 h 471"/>
                <a:gd name="T82" fmla="*/ 234 w 469"/>
                <a:gd name="T83" fmla="*/ 26 h 471"/>
                <a:gd name="T84" fmla="*/ 324 w 469"/>
                <a:gd name="T85" fmla="*/ 47 h 471"/>
                <a:gd name="T86" fmla="*/ 396 w 469"/>
                <a:gd name="T87" fmla="*/ 105 h 471"/>
                <a:gd name="T88" fmla="*/ 453 w 469"/>
                <a:gd name="T89" fmla="*/ 146 h 471"/>
                <a:gd name="T90" fmla="*/ 417 w 469"/>
                <a:gd name="T91" fmla="*/ 87 h 471"/>
                <a:gd name="T92" fmla="*/ 336 w 469"/>
                <a:gd name="T93" fmla="*/ 23 h 471"/>
                <a:gd name="T94" fmla="*/ 234 w 469"/>
                <a:gd name="T95" fmla="*/ 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69" h="471">
                  <a:moveTo>
                    <a:pt x="276" y="452"/>
                  </a:moveTo>
                  <a:lnTo>
                    <a:pt x="228" y="470"/>
                  </a:lnTo>
                  <a:lnTo>
                    <a:pt x="228" y="470"/>
                  </a:lnTo>
                  <a:lnTo>
                    <a:pt x="234" y="470"/>
                  </a:lnTo>
                  <a:lnTo>
                    <a:pt x="234" y="470"/>
                  </a:lnTo>
                  <a:lnTo>
                    <a:pt x="234" y="470"/>
                  </a:lnTo>
                  <a:lnTo>
                    <a:pt x="261" y="467"/>
                  </a:lnTo>
                  <a:lnTo>
                    <a:pt x="288" y="464"/>
                  </a:lnTo>
                  <a:lnTo>
                    <a:pt x="276" y="452"/>
                  </a:lnTo>
                  <a:close/>
                  <a:moveTo>
                    <a:pt x="303" y="443"/>
                  </a:moveTo>
                  <a:lnTo>
                    <a:pt x="279" y="452"/>
                  </a:lnTo>
                  <a:lnTo>
                    <a:pt x="291" y="461"/>
                  </a:lnTo>
                  <a:lnTo>
                    <a:pt x="291" y="461"/>
                  </a:lnTo>
                  <a:lnTo>
                    <a:pt x="312" y="455"/>
                  </a:lnTo>
                  <a:lnTo>
                    <a:pt x="303" y="443"/>
                  </a:lnTo>
                  <a:close/>
                  <a:moveTo>
                    <a:pt x="153" y="425"/>
                  </a:moveTo>
                  <a:lnTo>
                    <a:pt x="153" y="428"/>
                  </a:lnTo>
                  <a:lnTo>
                    <a:pt x="156" y="425"/>
                  </a:lnTo>
                  <a:lnTo>
                    <a:pt x="156" y="425"/>
                  </a:lnTo>
                  <a:lnTo>
                    <a:pt x="153" y="425"/>
                  </a:lnTo>
                  <a:close/>
                  <a:moveTo>
                    <a:pt x="63" y="395"/>
                  </a:moveTo>
                  <a:lnTo>
                    <a:pt x="63" y="395"/>
                  </a:lnTo>
                  <a:lnTo>
                    <a:pt x="63" y="395"/>
                  </a:lnTo>
                  <a:lnTo>
                    <a:pt x="90" y="419"/>
                  </a:lnTo>
                  <a:lnTo>
                    <a:pt x="120" y="440"/>
                  </a:lnTo>
                  <a:lnTo>
                    <a:pt x="150" y="428"/>
                  </a:lnTo>
                  <a:lnTo>
                    <a:pt x="144" y="422"/>
                  </a:lnTo>
                  <a:lnTo>
                    <a:pt x="144" y="422"/>
                  </a:lnTo>
                  <a:lnTo>
                    <a:pt x="114" y="404"/>
                  </a:lnTo>
                  <a:lnTo>
                    <a:pt x="63" y="395"/>
                  </a:lnTo>
                  <a:close/>
                  <a:moveTo>
                    <a:pt x="402" y="377"/>
                  </a:moveTo>
                  <a:lnTo>
                    <a:pt x="396" y="380"/>
                  </a:lnTo>
                  <a:lnTo>
                    <a:pt x="414" y="380"/>
                  </a:lnTo>
                  <a:lnTo>
                    <a:pt x="402" y="377"/>
                  </a:lnTo>
                  <a:close/>
                  <a:moveTo>
                    <a:pt x="444" y="341"/>
                  </a:moveTo>
                  <a:lnTo>
                    <a:pt x="405" y="374"/>
                  </a:lnTo>
                  <a:lnTo>
                    <a:pt x="420" y="377"/>
                  </a:lnTo>
                  <a:lnTo>
                    <a:pt x="420" y="377"/>
                  </a:lnTo>
                  <a:lnTo>
                    <a:pt x="432" y="362"/>
                  </a:lnTo>
                  <a:lnTo>
                    <a:pt x="444" y="341"/>
                  </a:lnTo>
                  <a:close/>
                  <a:moveTo>
                    <a:pt x="48" y="323"/>
                  </a:moveTo>
                  <a:lnTo>
                    <a:pt x="42" y="326"/>
                  </a:lnTo>
                  <a:lnTo>
                    <a:pt x="48" y="329"/>
                  </a:lnTo>
                  <a:lnTo>
                    <a:pt x="48" y="329"/>
                  </a:lnTo>
                  <a:lnTo>
                    <a:pt x="48" y="323"/>
                  </a:lnTo>
                  <a:close/>
                  <a:moveTo>
                    <a:pt x="39" y="299"/>
                  </a:moveTo>
                  <a:lnTo>
                    <a:pt x="12" y="305"/>
                  </a:lnTo>
                  <a:lnTo>
                    <a:pt x="12" y="305"/>
                  </a:lnTo>
                  <a:lnTo>
                    <a:pt x="18" y="323"/>
                  </a:lnTo>
                  <a:lnTo>
                    <a:pt x="39" y="326"/>
                  </a:lnTo>
                  <a:lnTo>
                    <a:pt x="45" y="320"/>
                  </a:lnTo>
                  <a:lnTo>
                    <a:pt x="45" y="320"/>
                  </a:lnTo>
                  <a:lnTo>
                    <a:pt x="39" y="299"/>
                  </a:lnTo>
                  <a:close/>
                  <a:moveTo>
                    <a:pt x="0" y="254"/>
                  </a:moveTo>
                  <a:lnTo>
                    <a:pt x="0" y="254"/>
                  </a:lnTo>
                  <a:lnTo>
                    <a:pt x="3" y="278"/>
                  </a:lnTo>
                  <a:lnTo>
                    <a:pt x="9" y="302"/>
                  </a:lnTo>
                  <a:lnTo>
                    <a:pt x="36" y="296"/>
                  </a:lnTo>
                  <a:lnTo>
                    <a:pt x="36" y="296"/>
                  </a:lnTo>
                  <a:lnTo>
                    <a:pt x="30" y="266"/>
                  </a:lnTo>
                  <a:lnTo>
                    <a:pt x="0" y="254"/>
                  </a:lnTo>
                  <a:close/>
                  <a:moveTo>
                    <a:pt x="0" y="206"/>
                  </a:moveTo>
                  <a:lnTo>
                    <a:pt x="0" y="206"/>
                  </a:lnTo>
                  <a:lnTo>
                    <a:pt x="0" y="233"/>
                  </a:lnTo>
                  <a:lnTo>
                    <a:pt x="0" y="236"/>
                  </a:lnTo>
                  <a:lnTo>
                    <a:pt x="0" y="236"/>
                  </a:lnTo>
                  <a:lnTo>
                    <a:pt x="0" y="236"/>
                  </a:lnTo>
                  <a:lnTo>
                    <a:pt x="0" y="248"/>
                  </a:lnTo>
                  <a:lnTo>
                    <a:pt x="30" y="263"/>
                  </a:lnTo>
                  <a:lnTo>
                    <a:pt x="30" y="263"/>
                  </a:lnTo>
                  <a:lnTo>
                    <a:pt x="27" y="233"/>
                  </a:lnTo>
                  <a:lnTo>
                    <a:pt x="27" y="233"/>
                  </a:lnTo>
                  <a:lnTo>
                    <a:pt x="27" y="233"/>
                  </a:lnTo>
                  <a:lnTo>
                    <a:pt x="27" y="233"/>
                  </a:lnTo>
                  <a:lnTo>
                    <a:pt x="27" y="233"/>
                  </a:lnTo>
                  <a:lnTo>
                    <a:pt x="27" y="233"/>
                  </a:lnTo>
                  <a:lnTo>
                    <a:pt x="27" y="233"/>
                  </a:lnTo>
                  <a:lnTo>
                    <a:pt x="27" y="233"/>
                  </a:lnTo>
                  <a:lnTo>
                    <a:pt x="27" y="233"/>
                  </a:lnTo>
                  <a:lnTo>
                    <a:pt x="27" y="227"/>
                  </a:lnTo>
                  <a:lnTo>
                    <a:pt x="0" y="206"/>
                  </a:lnTo>
                  <a:close/>
                  <a:moveTo>
                    <a:pt x="453" y="149"/>
                  </a:moveTo>
                  <a:lnTo>
                    <a:pt x="429" y="158"/>
                  </a:lnTo>
                  <a:lnTo>
                    <a:pt x="429" y="158"/>
                  </a:lnTo>
                  <a:lnTo>
                    <a:pt x="438" y="194"/>
                  </a:lnTo>
                  <a:lnTo>
                    <a:pt x="441" y="233"/>
                  </a:lnTo>
                  <a:lnTo>
                    <a:pt x="441" y="233"/>
                  </a:lnTo>
                  <a:lnTo>
                    <a:pt x="441" y="233"/>
                  </a:lnTo>
                  <a:lnTo>
                    <a:pt x="441" y="263"/>
                  </a:lnTo>
                  <a:lnTo>
                    <a:pt x="468" y="239"/>
                  </a:lnTo>
                  <a:lnTo>
                    <a:pt x="468" y="239"/>
                  </a:lnTo>
                  <a:lnTo>
                    <a:pt x="468" y="233"/>
                  </a:lnTo>
                  <a:lnTo>
                    <a:pt x="468" y="233"/>
                  </a:lnTo>
                  <a:lnTo>
                    <a:pt x="468" y="233"/>
                  </a:lnTo>
                  <a:lnTo>
                    <a:pt x="468" y="233"/>
                  </a:lnTo>
                  <a:lnTo>
                    <a:pt x="468" y="233"/>
                  </a:lnTo>
                  <a:lnTo>
                    <a:pt x="468" y="212"/>
                  </a:lnTo>
                  <a:lnTo>
                    <a:pt x="465" y="191"/>
                  </a:lnTo>
                  <a:lnTo>
                    <a:pt x="459" y="170"/>
                  </a:lnTo>
                  <a:lnTo>
                    <a:pt x="453" y="149"/>
                  </a:lnTo>
                  <a:close/>
                  <a:moveTo>
                    <a:pt x="234" y="0"/>
                  </a:moveTo>
                  <a:lnTo>
                    <a:pt x="234" y="0"/>
                  </a:lnTo>
                  <a:lnTo>
                    <a:pt x="234" y="0"/>
                  </a:lnTo>
                  <a:lnTo>
                    <a:pt x="234" y="0"/>
                  </a:lnTo>
                  <a:lnTo>
                    <a:pt x="198" y="3"/>
                  </a:lnTo>
                  <a:lnTo>
                    <a:pt x="165" y="8"/>
                  </a:lnTo>
                  <a:lnTo>
                    <a:pt x="132" y="23"/>
                  </a:lnTo>
                  <a:lnTo>
                    <a:pt x="105" y="39"/>
                  </a:lnTo>
                  <a:lnTo>
                    <a:pt x="78" y="59"/>
                  </a:lnTo>
                  <a:lnTo>
                    <a:pt x="54" y="83"/>
                  </a:lnTo>
                  <a:lnTo>
                    <a:pt x="33" y="110"/>
                  </a:lnTo>
                  <a:lnTo>
                    <a:pt x="18" y="140"/>
                  </a:lnTo>
                  <a:lnTo>
                    <a:pt x="42" y="158"/>
                  </a:lnTo>
                  <a:lnTo>
                    <a:pt x="42" y="158"/>
                  </a:lnTo>
                  <a:lnTo>
                    <a:pt x="54" y="131"/>
                  </a:lnTo>
                  <a:lnTo>
                    <a:pt x="72" y="105"/>
                  </a:lnTo>
                  <a:lnTo>
                    <a:pt x="93" y="83"/>
                  </a:lnTo>
                  <a:lnTo>
                    <a:pt x="117" y="62"/>
                  </a:lnTo>
                  <a:lnTo>
                    <a:pt x="141" y="47"/>
                  </a:lnTo>
                  <a:lnTo>
                    <a:pt x="171" y="36"/>
                  </a:lnTo>
                  <a:lnTo>
                    <a:pt x="201" y="29"/>
                  </a:lnTo>
                  <a:lnTo>
                    <a:pt x="234" y="26"/>
                  </a:lnTo>
                  <a:lnTo>
                    <a:pt x="234" y="26"/>
                  </a:lnTo>
                  <a:lnTo>
                    <a:pt x="234" y="26"/>
                  </a:lnTo>
                  <a:lnTo>
                    <a:pt x="234" y="26"/>
                  </a:lnTo>
                  <a:lnTo>
                    <a:pt x="234" y="26"/>
                  </a:lnTo>
                  <a:lnTo>
                    <a:pt x="267" y="29"/>
                  </a:lnTo>
                  <a:lnTo>
                    <a:pt x="297" y="36"/>
                  </a:lnTo>
                  <a:lnTo>
                    <a:pt x="324" y="47"/>
                  </a:lnTo>
                  <a:lnTo>
                    <a:pt x="351" y="62"/>
                  </a:lnTo>
                  <a:lnTo>
                    <a:pt x="375" y="80"/>
                  </a:lnTo>
                  <a:lnTo>
                    <a:pt x="396" y="105"/>
                  </a:lnTo>
                  <a:lnTo>
                    <a:pt x="414" y="128"/>
                  </a:lnTo>
                  <a:lnTo>
                    <a:pt x="426" y="156"/>
                  </a:lnTo>
                  <a:lnTo>
                    <a:pt x="453" y="146"/>
                  </a:lnTo>
                  <a:lnTo>
                    <a:pt x="453" y="146"/>
                  </a:lnTo>
                  <a:lnTo>
                    <a:pt x="438" y="116"/>
                  </a:lnTo>
                  <a:lnTo>
                    <a:pt x="417" y="87"/>
                  </a:lnTo>
                  <a:lnTo>
                    <a:pt x="393" y="62"/>
                  </a:lnTo>
                  <a:lnTo>
                    <a:pt x="366" y="41"/>
                  </a:lnTo>
                  <a:lnTo>
                    <a:pt x="336" y="23"/>
                  </a:lnTo>
                  <a:lnTo>
                    <a:pt x="306" y="11"/>
                  </a:lnTo>
                  <a:lnTo>
                    <a:pt x="270" y="3"/>
                  </a:lnTo>
                  <a:lnTo>
                    <a:pt x="234"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3" name="Freeform 325"/>
            <p:cNvSpPr>
              <a:spLocks noChangeArrowheads="1"/>
            </p:cNvSpPr>
            <p:nvPr/>
          </p:nvSpPr>
          <p:spPr bwMode="auto">
            <a:xfrm>
              <a:off x="8220075" y="1547812"/>
              <a:ext cx="22225" cy="6350"/>
            </a:xfrm>
            <a:custGeom>
              <a:avLst/>
              <a:gdLst>
                <a:gd name="T0" fmla="*/ 48 w 61"/>
                <a:gd name="T1" fmla="*/ 0 h 19"/>
                <a:gd name="T2" fmla="*/ 0 w 61"/>
                <a:gd name="T3" fmla="*/ 18 h 19"/>
                <a:gd name="T4" fmla="*/ 0 w 61"/>
                <a:gd name="T5" fmla="*/ 18 h 19"/>
                <a:gd name="T6" fmla="*/ 6 w 61"/>
                <a:gd name="T7" fmla="*/ 18 h 19"/>
                <a:gd name="T8" fmla="*/ 6 w 61"/>
                <a:gd name="T9" fmla="*/ 18 h 19"/>
                <a:gd name="T10" fmla="*/ 6 w 61"/>
                <a:gd name="T11" fmla="*/ 18 h 19"/>
                <a:gd name="T12" fmla="*/ 33 w 61"/>
                <a:gd name="T13" fmla="*/ 15 h 19"/>
                <a:gd name="T14" fmla="*/ 60 w 61"/>
                <a:gd name="T15" fmla="*/ 12 h 19"/>
                <a:gd name="T16" fmla="*/ 48 w 61"/>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9">
                  <a:moveTo>
                    <a:pt x="48" y="0"/>
                  </a:moveTo>
                  <a:lnTo>
                    <a:pt x="0" y="18"/>
                  </a:lnTo>
                  <a:lnTo>
                    <a:pt x="0" y="18"/>
                  </a:lnTo>
                  <a:lnTo>
                    <a:pt x="6" y="18"/>
                  </a:lnTo>
                  <a:lnTo>
                    <a:pt x="6" y="18"/>
                  </a:lnTo>
                  <a:lnTo>
                    <a:pt x="6" y="18"/>
                  </a:lnTo>
                  <a:lnTo>
                    <a:pt x="33" y="15"/>
                  </a:lnTo>
                  <a:lnTo>
                    <a:pt x="60" y="12"/>
                  </a:lnTo>
                  <a:lnTo>
                    <a:pt x="4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4" name="Freeform 326"/>
            <p:cNvSpPr>
              <a:spLocks noChangeArrowheads="1"/>
            </p:cNvSpPr>
            <p:nvPr/>
          </p:nvSpPr>
          <p:spPr bwMode="auto">
            <a:xfrm>
              <a:off x="8237539" y="1544638"/>
              <a:ext cx="12700" cy="6350"/>
            </a:xfrm>
            <a:custGeom>
              <a:avLst/>
              <a:gdLst>
                <a:gd name="T0" fmla="*/ 24 w 34"/>
                <a:gd name="T1" fmla="*/ 0 h 19"/>
                <a:gd name="T2" fmla="*/ 0 w 34"/>
                <a:gd name="T3" fmla="*/ 9 h 19"/>
                <a:gd name="T4" fmla="*/ 12 w 34"/>
                <a:gd name="T5" fmla="*/ 18 h 19"/>
                <a:gd name="T6" fmla="*/ 12 w 34"/>
                <a:gd name="T7" fmla="*/ 18 h 19"/>
                <a:gd name="T8" fmla="*/ 33 w 34"/>
                <a:gd name="T9" fmla="*/ 12 h 19"/>
                <a:gd name="T10" fmla="*/ 24 w 34"/>
                <a:gd name="T11" fmla="*/ 0 h 19"/>
              </a:gdLst>
              <a:ahLst/>
              <a:cxnLst>
                <a:cxn ang="0">
                  <a:pos x="T0" y="T1"/>
                </a:cxn>
                <a:cxn ang="0">
                  <a:pos x="T2" y="T3"/>
                </a:cxn>
                <a:cxn ang="0">
                  <a:pos x="T4" y="T5"/>
                </a:cxn>
                <a:cxn ang="0">
                  <a:pos x="T6" y="T7"/>
                </a:cxn>
                <a:cxn ang="0">
                  <a:pos x="T8" y="T9"/>
                </a:cxn>
                <a:cxn ang="0">
                  <a:pos x="T10" y="T11"/>
                </a:cxn>
              </a:cxnLst>
              <a:rect l="0" t="0" r="r" b="b"/>
              <a:pathLst>
                <a:path w="34" h="19">
                  <a:moveTo>
                    <a:pt x="24" y="0"/>
                  </a:moveTo>
                  <a:lnTo>
                    <a:pt x="0" y="9"/>
                  </a:lnTo>
                  <a:lnTo>
                    <a:pt x="12" y="18"/>
                  </a:lnTo>
                  <a:lnTo>
                    <a:pt x="12" y="18"/>
                  </a:lnTo>
                  <a:lnTo>
                    <a:pt x="33" y="12"/>
                  </a:lnTo>
                  <a:lnTo>
                    <a:pt x="24"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5" name="Freeform 327"/>
            <p:cNvSpPr>
              <a:spLocks noChangeArrowheads="1"/>
            </p:cNvSpPr>
            <p:nvPr/>
          </p:nvSpPr>
          <p:spPr bwMode="auto">
            <a:xfrm>
              <a:off x="8193088" y="1538288"/>
              <a:ext cx="1587" cy="1587"/>
            </a:xfrm>
            <a:custGeom>
              <a:avLst/>
              <a:gdLst>
                <a:gd name="T0" fmla="*/ 0 w 4"/>
                <a:gd name="T1" fmla="*/ 0 h 4"/>
                <a:gd name="T2" fmla="*/ 0 w 4"/>
                <a:gd name="T3" fmla="*/ 3 h 4"/>
                <a:gd name="T4" fmla="*/ 3 w 4"/>
                <a:gd name="T5" fmla="*/ 0 h 4"/>
                <a:gd name="T6" fmla="*/ 3 w 4"/>
                <a:gd name="T7" fmla="*/ 0 h 4"/>
                <a:gd name="T8" fmla="*/ 0 w 4"/>
                <a:gd name="T9" fmla="*/ 0 h 4"/>
              </a:gdLst>
              <a:ahLst/>
              <a:cxnLst>
                <a:cxn ang="0">
                  <a:pos x="T0" y="T1"/>
                </a:cxn>
                <a:cxn ang="0">
                  <a:pos x="T2" y="T3"/>
                </a:cxn>
                <a:cxn ang="0">
                  <a:pos x="T4" y="T5"/>
                </a:cxn>
                <a:cxn ang="0">
                  <a:pos x="T6" y="T7"/>
                </a:cxn>
                <a:cxn ang="0">
                  <a:pos x="T8" y="T9"/>
                </a:cxn>
              </a:cxnLst>
              <a:rect l="0" t="0" r="r" b="b"/>
              <a:pathLst>
                <a:path w="4" h="4">
                  <a:moveTo>
                    <a:pt x="0" y="0"/>
                  </a:moveTo>
                  <a:lnTo>
                    <a:pt x="0" y="3"/>
                  </a:lnTo>
                  <a:lnTo>
                    <a:pt x="3"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6" name="Freeform 328"/>
            <p:cNvSpPr>
              <a:spLocks noChangeArrowheads="1"/>
            </p:cNvSpPr>
            <p:nvPr/>
          </p:nvSpPr>
          <p:spPr bwMode="auto">
            <a:xfrm>
              <a:off x="8159750" y="1527174"/>
              <a:ext cx="31749" cy="15875"/>
            </a:xfrm>
            <a:custGeom>
              <a:avLst/>
              <a:gdLst>
                <a:gd name="T0" fmla="*/ 0 w 88"/>
                <a:gd name="T1" fmla="*/ 0 h 46"/>
                <a:gd name="T2" fmla="*/ 0 w 88"/>
                <a:gd name="T3" fmla="*/ 0 h 46"/>
                <a:gd name="T4" fmla="*/ 0 w 88"/>
                <a:gd name="T5" fmla="*/ 0 h 46"/>
                <a:gd name="T6" fmla="*/ 27 w 88"/>
                <a:gd name="T7" fmla="*/ 24 h 46"/>
                <a:gd name="T8" fmla="*/ 57 w 88"/>
                <a:gd name="T9" fmla="*/ 45 h 46"/>
                <a:gd name="T10" fmla="*/ 87 w 88"/>
                <a:gd name="T11" fmla="*/ 33 h 46"/>
                <a:gd name="T12" fmla="*/ 81 w 88"/>
                <a:gd name="T13" fmla="*/ 27 h 46"/>
                <a:gd name="T14" fmla="*/ 81 w 88"/>
                <a:gd name="T15" fmla="*/ 27 h 46"/>
                <a:gd name="T16" fmla="*/ 51 w 88"/>
                <a:gd name="T17" fmla="*/ 9 h 46"/>
                <a:gd name="T18" fmla="*/ 0 w 88"/>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46">
                  <a:moveTo>
                    <a:pt x="0" y="0"/>
                  </a:moveTo>
                  <a:lnTo>
                    <a:pt x="0" y="0"/>
                  </a:lnTo>
                  <a:lnTo>
                    <a:pt x="0" y="0"/>
                  </a:lnTo>
                  <a:lnTo>
                    <a:pt x="27" y="24"/>
                  </a:lnTo>
                  <a:lnTo>
                    <a:pt x="57" y="45"/>
                  </a:lnTo>
                  <a:lnTo>
                    <a:pt x="87" y="33"/>
                  </a:lnTo>
                  <a:lnTo>
                    <a:pt x="81" y="27"/>
                  </a:lnTo>
                  <a:lnTo>
                    <a:pt x="81" y="27"/>
                  </a:lnTo>
                  <a:lnTo>
                    <a:pt x="51" y="9"/>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7" name="Freeform 329"/>
            <p:cNvSpPr>
              <a:spLocks noChangeArrowheads="1"/>
            </p:cNvSpPr>
            <p:nvPr/>
          </p:nvSpPr>
          <p:spPr bwMode="auto">
            <a:xfrm>
              <a:off x="8280400" y="1520825"/>
              <a:ext cx="6350" cy="1588"/>
            </a:xfrm>
            <a:custGeom>
              <a:avLst/>
              <a:gdLst>
                <a:gd name="T0" fmla="*/ 6 w 19"/>
                <a:gd name="T1" fmla="*/ 0 h 4"/>
                <a:gd name="T2" fmla="*/ 0 w 19"/>
                <a:gd name="T3" fmla="*/ 3 h 4"/>
                <a:gd name="T4" fmla="*/ 18 w 19"/>
                <a:gd name="T5" fmla="*/ 3 h 4"/>
                <a:gd name="T6" fmla="*/ 6 w 19"/>
                <a:gd name="T7" fmla="*/ 0 h 4"/>
              </a:gdLst>
              <a:ahLst/>
              <a:cxnLst>
                <a:cxn ang="0">
                  <a:pos x="T0" y="T1"/>
                </a:cxn>
                <a:cxn ang="0">
                  <a:pos x="T2" y="T3"/>
                </a:cxn>
                <a:cxn ang="0">
                  <a:pos x="T4" y="T5"/>
                </a:cxn>
                <a:cxn ang="0">
                  <a:pos x="T6" y="T7"/>
                </a:cxn>
              </a:cxnLst>
              <a:rect l="0" t="0" r="r" b="b"/>
              <a:pathLst>
                <a:path w="19" h="4">
                  <a:moveTo>
                    <a:pt x="6" y="0"/>
                  </a:moveTo>
                  <a:lnTo>
                    <a:pt x="0" y="3"/>
                  </a:lnTo>
                  <a:lnTo>
                    <a:pt x="18" y="3"/>
                  </a:lnTo>
                  <a:lnTo>
                    <a:pt x="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8" name="Freeform 330"/>
            <p:cNvSpPr>
              <a:spLocks noChangeArrowheads="1"/>
            </p:cNvSpPr>
            <p:nvPr/>
          </p:nvSpPr>
          <p:spPr bwMode="auto">
            <a:xfrm>
              <a:off x="8283575" y="1506537"/>
              <a:ext cx="14288" cy="12700"/>
            </a:xfrm>
            <a:custGeom>
              <a:avLst/>
              <a:gdLst>
                <a:gd name="T0" fmla="*/ 39 w 40"/>
                <a:gd name="T1" fmla="*/ 0 h 37"/>
                <a:gd name="T2" fmla="*/ 0 w 40"/>
                <a:gd name="T3" fmla="*/ 33 h 37"/>
                <a:gd name="T4" fmla="*/ 15 w 40"/>
                <a:gd name="T5" fmla="*/ 36 h 37"/>
                <a:gd name="T6" fmla="*/ 15 w 40"/>
                <a:gd name="T7" fmla="*/ 36 h 37"/>
                <a:gd name="T8" fmla="*/ 27 w 40"/>
                <a:gd name="T9" fmla="*/ 21 h 37"/>
                <a:gd name="T10" fmla="*/ 39 w 40"/>
                <a:gd name="T11" fmla="*/ 0 h 37"/>
              </a:gdLst>
              <a:ahLst/>
              <a:cxnLst>
                <a:cxn ang="0">
                  <a:pos x="T0" y="T1"/>
                </a:cxn>
                <a:cxn ang="0">
                  <a:pos x="T2" y="T3"/>
                </a:cxn>
                <a:cxn ang="0">
                  <a:pos x="T4" y="T5"/>
                </a:cxn>
                <a:cxn ang="0">
                  <a:pos x="T6" y="T7"/>
                </a:cxn>
                <a:cxn ang="0">
                  <a:pos x="T8" y="T9"/>
                </a:cxn>
                <a:cxn ang="0">
                  <a:pos x="T10" y="T11"/>
                </a:cxn>
              </a:cxnLst>
              <a:rect l="0" t="0" r="r" b="b"/>
              <a:pathLst>
                <a:path w="40" h="37">
                  <a:moveTo>
                    <a:pt x="39" y="0"/>
                  </a:moveTo>
                  <a:lnTo>
                    <a:pt x="0" y="33"/>
                  </a:lnTo>
                  <a:lnTo>
                    <a:pt x="15" y="36"/>
                  </a:lnTo>
                  <a:lnTo>
                    <a:pt x="15" y="36"/>
                  </a:lnTo>
                  <a:lnTo>
                    <a:pt x="27" y="21"/>
                  </a:lnTo>
                  <a:lnTo>
                    <a:pt x="3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9" name="Freeform 331"/>
            <p:cNvSpPr>
              <a:spLocks noChangeArrowheads="1"/>
            </p:cNvSpPr>
            <p:nvPr/>
          </p:nvSpPr>
          <p:spPr bwMode="auto">
            <a:xfrm>
              <a:off x="8151813" y="1500188"/>
              <a:ext cx="3175" cy="3175"/>
            </a:xfrm>
            <a:custGeom>
              <a:avLst/>
              <a:gdLst>
                <a:gd name="T0" fmla="*/ 6 w 7"/>
                <a:gd name="T1" fmla="*/ 0 h 7"/>
                <a:gd name="T2" fmla="*/ 0 w 7"/>
                <a:gd name="T3" fmla="*/ 3 h 7"/>
                <a:gd name="T4" fmla="*/ 6 w 7"/>
                <a:gd name="T5" fmla="*/ 6 h 7"/>
                <a:gd name="T6" fmla="*/ 6 w 7"/>
                <a:gd name="T7" fmla="*/ 6 h 7"/>
                <a:gd name="T8" fmla="*/ 6 w 7"/>
                <a:gd name="T9" fmla="*/ 0 h 7"/>
              </a:gdLst>
              <a:ahLst/>
              <a:cxnLst>
                <a:cxn ang="0">
                  <a:pos x="T0" y="T1"/>
                </a:cxn>
                <a:cxn ang="0">
                  <a:pos x="T2" y="T3"/>
                </a:cxn>
                <a:cxn ang="0">
                  <a:pos x="T4" y="T5"/>
                </a:cxn>
                <a:cxn ang="0">
                  <a:pos x="T6" y="T7"/>
                </a:cxn>
                <a:cxn ang="0">
                  <a:pos x="T8" y="T9"/>
                </a:cxn>
              </a:cxnLst>
              <a:rect l="0" t="0" r="r" b="b"/>
              <a:pathLst>
                <a:path w="7" h="7">
                  <a:moveTo>
                    <a:pt x="6" y="0"/>
                  </a:moveTo>
                  <a:lnTo>
                    <a:pt x="0" y="3"/>
                  </a:lnTo>
                  <a:lnTo>
                    <a:pt x="6" y="6"/>
                  </a:lnTo>
                  <a:lnTo>
                    <a:pt x="6" y="6"/>
                  </a:lnTo>
                  <a:lnTo>
                    <a:pt x="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0" name="Freeform 332"/>
            <p:cNvSpPr>
              <a:spLocks noChangeArrowheads="1"/>
            </p:cNvSpPr>
            <p:nvPr/>
          </p:nvSpPr>
          <p:spPr bwMode="auto">
            <a:xfrm>
              <a:off x="8142288" y="1492250"/>
              <a:ext cx="12700" cy="9525"/>
            </a:xfrm>
            <a:custGeom>
              <a:avLst/>
              <a:gdLst>
                <a:gd name="T0" fmla="*/ 27 w 34"/>
                <a:gd name="T1" fmla="*/ 0 h 28"/>
                <a:gd name="T2" fmla="*/ 0 w 34"/>
                <a:gd name="T3" fmla="*/ 6 h 28"/>
                <a:gd name="T4" fmla="*/ 0 w 34"/>
                <a:gd name="T5" fmla="*/ 6 h 28"/>
                <a:gd name="T6" fmla="*/ 6 w 34"/>
                <a:gd name="T7" fmla="*/ 24 h 28"/>
                <a:gd name="T8" fmla="*/ 27 w 34"/>
                <a:gd name="T9" fmla="*/ 27 h 28"/>
                <a:gd name="T10" fmla="*/ 33 w 34"/>
                <a:gd name="T11" fmla="*/ 21 h 28"/>
                <a:gd name="T12" fmla="*/ 33 w 34"/>
                <a:gd name="T13" fmla="*/ 21 h 28"/>
                <a:gd name="T14" fmla="*/ 27 w 34"/>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28">
                  <a:moveTo>
                    <a:pt x="27" y="0"/>
                  </a:moveTo>
                  <a:lnTo>
                    <a:pt x="0" y="6"/>
                  </a:lnTo>
                  <a:lnTo>
                    <a:pt x="0" y="6"/>
                  </a:lnTo>
                  <a:lnTo>
                    <a:pt x="6" y="24"/>
                  </a:lnTo>
                  <a:lnTo>
                    <a:pt x="27" y="27"/>
                  </a:lnTo>
                  <a:lnTo>
                    <a:pt x="33" y="21"/>
                  </a:lnTo>
                  <a:lnTo>
                    <a:pt x="33" y="21"/>
                  </a:lnTo>
                  <a:lnTo>
                    <a:pt x="2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1" name="Freeform 333"/>
            <p:cNvSpPr>
              <a:spLocks noChangeArrowheads="1"/>
            </p:cNvSpPr>
            <p:nvPr/>
          </p:nvSpPr>
          <p:spPr bwMode="auto">
            <a:xfrm>
              <a:off x="8137525" y="1476375"/>
              <a:ext cx="12700" cy="17463"/>
            </a:xfrm>
            <a:custGeom>
              <a:avLst/>
              <a:gdLst>
                <a:gd name="T0" fmla="*/ 0 w 37"/>
                <a:gd name="T1" fmla="*/ 0 h 49"/>
                <a:gd name="T2" fmla="*/ 0 w 37"/>
                <a:gd name="T3" fmla="*/ 0 h 49"/>
                <a:gd name="T4" fmla="*/ 3 w 37"/>
                <a:gd name="T5" fmla="*/ 24 h 49"/>
                <a:gd name="T6" fmla="*/ 9 w 37"/>
                <a:gd name="T7" fmla="*/ 48 h 49"/>
                <a:gd name="T8" fmla="*/ 36 w 37"/>
                <a:gd name="T9" fmla="*/ 42 h 49"/>
                <a:gd name="T10" fmla="*/ 36 w 37"/>
                <a:gd name="T11" fmla="*/ 42 h 49"/>
                <a:gd name="T12" fmla="*/ 30 w 37"/>
                <a:gd name="T13" fmla="*/ 12 h 49"/>
                <a:gd name="T14" fmla="*/ 0 w 37"/>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9">
                  <a:moveTo>
                    <a:pt x="0" y="0"/>
                  </a:moveTo>
                  <a:lnTo>
                    <a:pt x="0" y="0"/>
                  </a:lnTo>
                  <a:lnTo>
                    <a:pt x="3" y="24"/>
                  </a:lnTo>
                  <a:lnTo>
                    <a:pt x="9" y="48"/>
                  </a:lnTo>
                  <a:lnTo>
                    <a:pt x="36" y="42"/>
                  </a:lnTo>
                  <a:lnTo>
                    <a:pt x="36" y="42"/>
                  </a:lnTo>
                  <a:lnTo>
                    <a:pt x="30" y="12"/>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2" name="Freeform 334"/>
            <p:cNvSpPr>
              <a:spLocks noChangeArrowheads="1"/>
            </p:cNvSpPr>
            <p:nvPr/>
          </p:nvSpPr>
          <p:spPr bwMode="auto">
            <a:xfrm>
              <a:off x="8137526" y="1458913"/>
              <a:ext cx="11113" cy="20637"/>
            </a:xfrm>
            <a:custGeom>
              <a:avLst/>
              <a:gdLst>
                <a:gd name="T0" fmla="*/ 0 w 31"/>
                <a:gd name="T1" fmla="*/ 0 h 58"/>
                <a:gd name="T2" fmla="*/ 0 w 31"/>
                <a:gd name="T3" fmla="*/ 0 h 58"/>
                <a:gd name="T4" fmla="*/ 0 w 31"/>
                <a:gd name="T5" fmla="*/ 27 h 58"/>
                <a:gd name="T6" fmla="*/ 0 w 31"/>
                <a:gd name="T7" fmla="*/ 30 h 58"/>
                <a:gd name="T8" fmla="*/ 0 w 31"/>
                <a:gd name="T9" fmla="*/ 30 h 58"/>
                <a:gd name="T10" fmla="*/ 0 w 31"/>
                <a:gd name="T11" fmla="*/ 30 h 58"/>
                <a:gd name="T12" fmla="*/ 0 w 31"/>
                <a:gd name="T13" fmla="*/ 42 h 58"/>
                <a:gd name="T14" fmla="*/ 30 w 31"/>
                <a:gd name="T15" fmla="*/ 57 h 58"/>
                <a:gd name="T16" fmla="*/ 30 w 31"/>
                <a:gd name="T17" fmla="*/ 57 h 58"/>
                <a:gd name="T18" fmla="*/ 27 w 31"/>
                <a:gd name="T19" fmla="*/ 27 h 58"/>
                <a:gd name="T20" fmla="*/ 27 w 31"/>
                <a:gd name="T21" fmla="*/ 27 h 58"/>
                <a:gd name="T22" fmla="*/ 27 w 31"/>
                <a:gd name="T23" fmla="*/ 27 h 58"/>
                <a:gd name="T24" fmla="*/ 27 w 31"/>
                <a:gd name="T25" fmla="*/ 27 h 58"/>
                <a:gd name="T26" fmla="*/ 27 w 31"/>
                <a:gd name="T27" fmla="*/ 27 h 58"/>
                <a:gd name="T28" fmla="*/ 27 w 31"/>
                <a:gd name="T29" fmla="*/ 27 h 58"/>
                <a:gd name="T30" fmla="*/ 27 w 31"/>
                <a:gd name="T31" fmla="*/ 27 h 58"/>
                <a:gd name="T32" fmla="*/ 27 w 31"/>
                <a:gd name="T33" fmla="*/ 27 h 58"/>
                <a:gd name="T34" fmla="*/ 27 w 31"/>
                <a:gd name="T35" fmla="*/ 27 h 58"/>
                <a:gd name="T36" fmla="*/ 27 w 31"/>
                <a:gd name="T37" fmla="*/ 21 h 58"/>
                <a:gd name="T38" fmla="*/ 0 w 31"/>
                <a:gd name="T3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58">
                  <a:moveTo>
                    <a:pt x="0" y="0"/>
                  </a:moveTo>
                  <a:lnTo>
                    <a:pt x="0" y="0"/>
                  </a:lnTo>
                  <a:lnTo>
                    <a:pt x="0" y="27"/>
                  </a:lnTo>
                  <a:lnTo>
                    <a:pt x="0" y="30"/>
                  </a:lnTo>
                  <a:lnTo>
                    <a:pt x="0" y="30"/>
                  </a:lnTo>
                  <a:lnTo>
                    <a:pt x="0" y="30"/>
                  </a:lnTo>
                  <a:lnTo>
                    <a:pt x="0" y="42"/>
                  </a:lnTo>
                  <a:lnTo>
                    <a:pt x="30" y="57"/>
                  </a:lnTo>
                  <a:lnTo>
                    <a:pt x="30" y="57"/>
                  </a:lnTo>
                  <a:lnTo>
                    <a:pt x="27" y="27"/>
                  </a:lnTo>
                  <a:lnTo>
                    <a:pt x="27" y="27"/>
                  </a:lnTo>
                  <a:lnTo>
                    <a:pt x="27" y="27"/>
                  </a:lnTo>
                  <a:lnTo>
                    <a:pt x="27" y="27"/>
                  </a:lnTo>
                  <a:lnTo>
                    <a:pt x="27" y="27"/>
                  </a:lnTo>
                  <a:lnTo>
                    <a:pt x="27" y="27"/>
                  </a:lnTo>
                  <a:lnTo>
                    <a:pt x="27" y="27"/>
                  </a:lnTo>
                  <a:lnTo>
                    <a:pt x="27" y="27"/>
                  </a:lnTo>
                  <a:lnTo>
                    <a:pt x="27" y="27"/>
                  </a:lnTo>
                  <a:lnTo>
                    <a:pt x="27" y="21"/>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3" name="Freeform 335"/>
            <p:cNvSpPr>
              <a:spLocks noChangeArrowheads="1"/>
            </p:cNvSpPr>
            <p:nvPr/>
          </p:nvSpPr>
          <p:spPr bwMode="auto">
            <a:xfrm>
              <a:off x="8291513" y="1438275"/>
              <a:ext cx="14287" cy="41275"/>
            </a:xfrm>
            <a:custGeom>
              <a:avLst/>
              <a:gdLst>
                <a:gd name="T0" fmla="*/ 24 w 40"/>
                <a:gd name="T1" fmla="*/ 0 h 115"/>
                <a:gd name="T2" fmla="*/ 0 w 40"/>
                <a:gd name="T3" fmla="*/ 9 h 115"/>
                <a:gd name="T4" fmla="*/ 0 w 40"/>
                <a:gd name="T5" fmla="*/ 9 h 115"/>
                <a:gd name="T6" fmla="*/ 9 w 40"/>
                <a:gd name="T7" fmla="*/ 45 h 115"/>
                <a:gd name="T8" fmla="*/ 12 w 40"/>
                <a:gd name="T9" fmla="*/ 84 h 115"/>
                <a:gd name="T10" fmla="*/ 12 w 40"/>
                <a:gd name="T11" fmla="*/ 84 h 115"/>
                <a:gd name="T12" fmla="*/ 12 w 40"/>
                <a:gd name="T13" fmla="*/ 84 h 115"/>
                <a:gd name="T14" fmla="*/ 12 w 40"/>
                <a:gd name="T15" fmla="*/ 114 h 115"/>
                <a:gd name="T16" fmla="*/ 39 w 40"/>
                <a:gd name="T17" fmla="*/ 90 h 115"/>
                <a:gd name="T18" fmla="*/ 39 w 40"/>
                <a:gd name="T19" fmla="*/ 90 h 115"/>
                <a:gd name="T20" fmla="*/ 39 w 40"/>
                <a:gd name="T21" fmla="*/ 84 h 115"/>
                <a:gd name="T22" fmla="*/ 39 w 40"/>
                <a:gd name="T23" fmla="*/ 84 h 115"/>
                <a:gd name="T24" fmla="*/ 39 w 40"/>
                <a:gd name="T25" fmla="*/ 84 h 115"/>
                <a:gd name="T26" fmla="*/ 39 w 40"/>
                <a:gd name="T27" fmla="*/ 84 h 115"/>
                <a:gd name="T28" fmla="*/ 39 w 40"/>
                <a:gd name="T29" fmla="*/ 84 h 115"/>
                <a:gd name="T30" fmla="*/ 39 w 40"/>
                <a:gd name="T31" fmla="*/ 63 h 115"/>
                <a:gd name="T32" fmla="*/ 36 w 40"/>
                <a:gd name="T33" fmla="*/ 42 h 115"/>
                <a:gd name="T34" fmla="*/ 30 w 40"/>
                <a:gd name="T35" fmla="*/ 21 h 115"/>
                <a:gd name="T36" fmla="*/ 24 w 40"/>
                <a:gd name="T3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115">
                  <a:moveTo>
                    <a:pt x="24" y="0"/>
                  </a:moveTo>
                  <a:lnTo>
                    <a:pt x="0" y="9"/>
                  </a:lnTo>
                  <a:lnTo>
                    <a:pt x="0" y="9"/>
                  </a:lnTo>
                  <a:lnTo>
                    <a:pt x="9" y="45"/>
                  </a:lnTo>
                  <a:lnTo>
                    <a:pt x="12" y="84"/>
                  </a:lnTo>
                  <a:lnTo>
                    <a:pt x="12" y="84"/>
                  </a:lnTo>
                  <a:lnTo>
                    <a:pt x="12" y="84"/>
                  </a:lnTo>
                  <a:lnTo>
                    <a:pt x="12" y="114"/>
                  </a:lnTo>
                  <a:lnTo>
                    <a:pt x="39" y="90"/>
                  </a:lnTo>
                  <a:lnTo>
                    <a:pt x="39" y="90"/>
                  </a:lnTo>
                  <a:lnTo>
                    <a:pt x="39" y="84"/>
                  </a:lnTo>
                  <a:lnTo>
                    <a:pt x="39" y="84"/>
                  </a:lnTo>
                  <a:lnTo>
                    <a:pt x="39" y="84"/>
                  </a:lnTo>
                  <a:lnTo>
                    <a:pt x="39" y="84"/>
                  </a:lnTo>
                  <a:lnTo>
                    <a:pt x="39" y="84"/>
                  </a:lnTo>
                  <a:lnTo>
                    <a:pt x="39" y="63"/>
                  </a:lnTo>
                  <a:lnTo>
                    <a:pt x="36" y="42"/>
                  </a:lnTo>
                  <a:lnTo>
                    <a:pt x="30" y="21"/>
                  </a:lnTo>
                  <a:lnTo>
                    <a:pt x="24"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4" name="Freeform 336"/>
            <p:cNvSpPr>
              <a:spLocks noChangeArrowheads="1"/>
            </p:cNvSpPr>
            <p:nvPr/>
          </p:nvSpPr>
          <p:spPr bwMode="auto">
            <a:xfrm>
              <a:off x="8143874" y="1384300"/>
              <a:ext cx="157164" cy="57150"/>
            </a:xfrm>
            <a:custGeom>
              <a:avLst/>
              <a:gdLst>
                <a:gd name="T0" fmla="*/ 216 w 436"/>
                <a:gd name="T1" fmla="*/ 0 h 159"/>
                <a:gd name="T2" fmla="*/ 216 w 436"/>
                <a:gd name="T3" fmla="*/ 0 h 159"/>
                <a:gd name="T4" fmla="*/ 216 w 436"/>
                <a:gd name="T5" fmla="*/ 0 h 159"/>
                <a:gd name="T6" fmla="*/ 216 w 436"/>
                <a:gd name="T7" fmla="*/ 0 h 159"/>
                <a:gd name="T8" fmla="*/ 180 w 436"/>
                <a:gd name="T9" fmla="*/ 3 h 159"/>
                <a:gd name="T10" fmla="*/ 147 w 436"/>
                <a:gd name="T11" fmla="*/ 8 h 159"/>
                <a:gd name="T12" fmla="*/ 114 w 436"/>
                <a:gd name="T13" fmla="*/ 23 h 159"/>
                <a:gd name="T14" fmla="*/ 87 w 436"/>
                <a:gd name="T15" fmla="*/ 39 h 159"/>
                <a:gd name="T16" fmla="*/ 60 w 436"/>
                <a:gd name="T17" fmla="*/ 59 h 159"/>
                <a:gd name="T18" fmla="*/ 36 w 436"/>
                <a:gd name="T19" fmla="*/ 83 h 159"/>
                <a:gd name="T20" fmla="*/ 15 w 436"/>
                <a:gd name="T21" fmla="*/ 110 h 159"/>
                <a:gd name="T22" fmla="*/ 0 w 436"/>
                <a:gd name="T23" fmla="*/ 140 h 159"/>
                <a:gd name="T24" fmla="*/ 24 w 436"/>
                <a:gd name="T25" fmla="*/ 158 h 159"/>
                <a:gd name="T26" fmla="*/ 24 w 436"/>
                <a:gd name="T27" fmla="*/ 158 h 159"/>
                <a:gd name="T28" fmla="*/ 36 w 436"/>
                <a:gd name="T29" fmla="*/ 131 h 159"/>
                <a:gd name="T30" fmla="*/ 54 w 436"/>
                <a:gd name="T31" fmla="*/ 105 h 159"/>
                <a:gd name="T32" fmla="*/ 75 w 436"/>
                <a:gd name="T33" fmla="*/ 83 h 159"/>
                <a:gd name="T34" fmla="*/ 99 w 436"/>
                <a:gd name="T35" fmla="*/ 62 h 159"/>
                <a:gd name="T36" fmla="*/ 123 w 436"/>
                <a:gd name="T37" fmla="*/ 47 h 159"/>
                <a:gd name="T38" fmla="*/ 153 w 436"/>
                <a:gd name="T39" fmla="*/ 36 h 159"/>
                <a:gd name="T40" fmla="*/ 183 w 436"/>
                <a:gd name="T41" fmla="*/ 29 h 159"/>
                <a:gd name="T42" fmla="*/ 216 w 436"/>
                <a:gd name="T43" fmla="*/ 26 h 159"/>
                <a:gd name="T44" fmla="*/ 216 w 436"/>
                <a:gd name="T45" fmla="*/ 26 h 159"/>
                <a:gd name="T46" fmla="*/ 216 w 436"/>
                <a:gd name="T47" fmla="*/ 26 h 159"/>
                <a:gd name="T48" fmla="*/ 216 w 436"/>
                <a:gd name="T49" fmla="*/ 26 h 159"/>
                <a:gd name="T50" fmla="*/ 216 w 436"/>
                <a:gd name="T51" fmla="*/ 26 h 159"/>
                <a:gd name="T52" fmla="*/ 249 w 436"/>
                <a:gd name="T53" fmla="*/ 29 h 159"/>
                <a:gd name="T54" fmla="*/ 279 w 436"/>
                <a:gd name="T55" fmla="*/ 36 h 159"/>
                <a:gd name="T56" fmla="*/ 306 w 436"/>
                <a:gd name="T57" fmla="*/ 47 h 159"/>
                <a:gd name="T58" fmla="*/ 333 w 436"/>
                <a:gd name="T59" fmla="*/ 62 h 159"/>
                <a:gd name="T60" fmla="*/ 357 w 436"/>
                <a:gd name="T61" fmla="*/ 80 h 159"/>
                <a:gd name="T62" fmla="*/ 378 w 436"/>
                <a:gd name="T63" fmla="*/ 105 h 159"/>
                <a:gd name="T64" fmla="*/ 396 w 436"/>
                <a:gd name="T65" fmla="*/ 128 h 159"/>
                <a:gd name="T66" fmla="*/ 408 w 436"/>
                <a:gd name="T67" fmla="*/ 156 h 159"/>
                <a:gd name="T68" fmla="*/ 435 w 436"/>
                <a:gd name="T69" fmla="*/ 146 h 159"/>
                <a:gd name="T70" fmla="*/ 435 w 436"/>
                <a:gd name="T71" fmla="*/ 146 h 159"/>
                <a:gd name="T72" fmla="*/ 420 w 436"/>
                <a:gd name="T73" fmla="*/ 116 h 159"/>
                <a:gd name="T74" fmla="*/ 399 w 436"/>
                <a:gd name="T75" fmla="*/ 87 h 159"/>
                <a:gd name="T76" fmla="*/ 375 w 436"/>
                <a:gd name="T77" fmla="*/ 62 h 159"/>
                <a:gd name="T78" fmla="*/ 348 w 436"/>
                <a:gd name="T79" fmla="*/ 41 h 159"/>
                <a:gd name="T80" fmla="*/ 318 w 436"/>
                <a:gd name="T81" fmla="*/ 23 h 159"/>
                <a:gd name="T82" fmla="*/ 288 w 436"/>
                <a:gd name="T83" fmla="*/ 11 h 159"/>
                <a:gd name="T84" fmla="*/ 252 w 436"/>
                <a:gd name="T85" fmla="*/ 3 h 159"/>
                <a:gd name="T86" fmla="*/ 216 w 436"/>
                <a:gd name="T8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6" h="159">
                  <a:moveTo>
                    <a:pt x="216" y="0"/>
                  </a:moveTo>
                  <a:lnTo>
                    <a:pt x="216" y="0"/>
                  </a:lnTo>
                  <a:lnTo>
                    <a:pt x="216" y="0"/>
                  </a:lnTo>
                  <a:lnTo>
                    <a:pt x="216" y="0"/>
                  </a:lnTo>
                  <a:lnTo>
                    <a:pt x="180" y="3"/>
                  </a:lnTo>
                  <a:lnTo>
                    <a:pt x="147" y="8"/>
                  </a:lnTo>
                  <a:lnTo>
                    <a:pt x="114" y="23"/>
                  </a:lnTo>
                  <a:lnTo>
                    <a:pt x="87" y="39"/>
                  </a:lnTo>
                  <a:lnTo>
                    <a:pt x="60" y="59"/>
                  </a:lnTo>
                  <a:lnTo>
                    <a:pt x="36" y="83"/>
                  </a:lnTo>
                  <a:lnTo>
                    <a:pt x="15" y="110"/>
                  </a:lnTo>
                  <a:lnTo>
                    <a:pt x="0" y="140"/>
                  </a:lnTo>
                  <a:lnTo>
                    <a:pt x="24" y="158"/>
                  </a:lnTo>
                  <a:lnTo>
                    <a:pt x="24" y="158"/>
                  </a:lnTo>
                  <a:lnTo>
                    <a:pt x="36" y="131"/>
                  </a:lnTo>
                  <a:lnTo>
                    <a:pt x="54" y="105"/>
                  </a:lnTo>
                  <a:lnTo>
                    <a:pt x="75" y="83"/>
                  </a:lnTo>
                  <a:lnTo>
                    <a:pt x="99" y="62"/>
                  </a:lnTo>
                  <a:lnTo>
                    <a:pt x="123" y="47"/>
                  </a:lnTo>
                  <a:lnTo>
                    <a:pt x="153" y="36"/>
                  </a:lnTo>
                  <a:lnTo>
                    <a:pt x="183" y="29"/>
                  </a:lnTo>
                  <a:lnTo>
                    <a:pt x="216" y="26"/>
                  </a:lnTo>
                  <a:lnTo>
                    <a:pt x="216" y="26"/>
                  </a:lnTo>
                  <a:lnTo>
                    <a:pt x="216" y="26"/>
                  </a:lnTo>
                  <a:lnTo>
                    <a:pt x="216" y="26"/>
                  </a:lnTo>
                  <a:lnTo>
                    <a:pt x="216" y="26"/>
                  </a:lnTo>
                  <a:lnTo>
                    <a:pt x="249" y="29"/>
                  </a:lnTo>
                  <a:lnTo>
                    <a:pt x="279" y="36"/>
                  </a:lnTo>
                  <a:lnTo>
                    <a:pt x="306" y="47"/>
                  </a:lnTo>
                  <a:lnTo>
                    <a:pt x="333" y="62"/>
                  </a:lnTo>
                  <a:lnTo>
                    <a:pt x="357" y="80"/>
                  </a:lnTo>
                  <a:lnTo>
                    <a:pt x="378" y="105"/>
                  </a:lnTo>
                  <a:lnTo>
                    <a:pt x="396" y="128"/>
                  </a:lnTo>
                  <a:lnTo>
                    <a:pt x="408" y="156"/>
                  </a:lnTo>
                  <a:lnTo>
                    <a:pt x="435" y="146"/>
                  </a:lnTo>
                  <a:lnTo>
                    <a:pt x="435" y="146"/>
                  </a:lnTo>
                  <a:lnTo>
                    <a:pt x="420" y="116"/>
                  </a:lnTo>
                  <a:lnTo>
                    <a:pt x="399" y="87"/>
                  </a:lnTo>
                  <a:lnTo>
                    <a:pt x="375" y="62"/>
                  </a:lnTo>
                  <a:lnTo>
                    <a:pt x="348" y="41"/>
                  </a:lnTo>
                  <a:lnTo>
                    <a:pt x="318" y="23"/>
                  </a:lnTo>
                  <a:lnTo>
                    <a:pt x="288" y="11"/>
                  </a:lnTo>
                  <a:lnTo>
                    <a:pt x="252" y="3"/>
                  </a:lnTo>
                  <a:lnTo>
                    <a:pt x="21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5" name="Freeform 337"/>
            <p:cNvSpPr>
              <a:spLocks noChangeArrowheads="1"/>
            </p:cNvSpPr>
            <p:nvPr/>
          </p:nvSpPr>
          <p:spPr bwMode="auto">
            <a:xfrm>
              <a:off x="8143875" y="1470025"/>
              <a:ext cx="161925" cy="60325"/>
            </a:xfrm>
            <a:custGeom>
              <a:avLst/>
              <a:gdLst>
                <a:gd name="T0" fmla="*/ 369 w 451"/>
                <a:gd name="T1" fmla="*/ 135 h 166"/>
                <a:gd name="T2" fmla="*/ 369 w 451"/>
                <a:gd name="T3" fmla="*/ 135 h 166"/>
                <a:gd name="T4" fmla="*/ 366 w 451"/>
                <a:gd name="T5" fmla="*/ 141 h 166"/>
                <a:gd name="T6" fmla="*/ 378 w 451"/>
                <a:gd name="T7" fmla="*/ 141 h 166"/>
                <a:gd name="T8" fmla="*/ 384 w 451"/>
                <a:gd name="T9" fmla="*/ 138 h 166"/>
                <a:gd name="T10" fmla="*/ 369 w 451"/>
                <a:gd name="T11" fmla="*/ 135 h 166"/>
                <a:gd name="T12" fmla="*/ 51 w 451"/>
                <a:gd name="T13" fmla="*/ 120 h 166"/>
                <a:gd name="T14" fmla="*/ 45 w 451"/>
                <a:gd name="T15" fmla="*/ 156 h 166"/>
                <a:gd name="T16" fmla="*/ 96 w 451"/>
                <a:gd name="T17" fmla="*/ 165 h 166"/>
                <a:gd name="T18" fmla="*/ 96 w 451"/>
                <a:gd name="T19" fmla="*/ 165 h 166"/>
                <a:gd name="T20" fmla="*/ 72 w 451"/>
                <a:gd name="T21" fmla="*/ 144 h 166"/>
                <a:gd name="T22" fmla="*/ 51 w 451"/>
                <a:gd name="T23" fmla="*/ 120 h 166"/>
                <a:gd name="T24" fmla="*/ 24 w 451"/>
                <a:gd name="T25" fmla="*/ 87 h 166"/>
                <a:gd name="T26" fmla="*/ 9 w 451"/>
                <a:gd name="T27" fmla="*/ 105 h 166"/>
                <a:gd name="T28" fmla="*/ 9 w 451"/>
                <a:gd name="T29" fmla="*/ 105 h 166"/>
                <a:gd name="T30" fmla="*/ 24 w 451"/>
                <a:gd name="T31" fmla="*/ 129 h 166"/>
                <a:gd name="T32" fmla="*/ 42 w 451"/>
                <a:gd name="T33" fmla="*/ 150 h 166"/>
                <a:gd name="T34" fmla="*/ 48 w 451"/>
                <a:gd name="T35" fmla="*/ 117 h 166"/>
                <a:gd name="T36" fmla="*/ 48 w 451"/>
                <a:gd name="T37" fmla="*/ 117 h 166"/>
                <a:gd name="T38" fmla="*/ 30 w 451"/>
                <a:gd name="T39" fmla="*/ 90 h 166"/>
                <a:gd name="T40" fmla="*/ 24 w 451"/>
                <a:gd name="T41" fmla="*/ 87 h 166"/>
                <a:gd name="T42" fmla="*/ 0 w 451"/>
                <a:gd name="T43" fmla="*/ 84 h 166"/>
                <a:gd name="T44" fmla="*/ 0 w 451"/>
                <a:gd name="T45" fmla="*/ 84 h 166"/>
                <a:gd name="T46" fmla="*/ 6 w 451"/>
                <a:gd name="T47" fmla="*/ 99 h 166"/>
                <a:gd name="T48" fmla="*/ 21 w 451"/>
                <a:gd name="T49" fmla="*/ 87 h 166"/>
                <a:gd name="T50" fmla="*/ 0 w 451"/>
                <a:gd name="T51" fmla="*/ 84 h 166"/>
                <a:gd name="T52" fmla="*/ 450 w 451"/>
                <a:gd name="T53" fmla="*/ 0 h 166"/>
                <a:gd name="T54" fmla="*/ 423 w 451"/>
                <a:gd name="T55" fmla="*/ 24 h 166"/>
                <a:gd name="T56" fmla="*/ 423 w 451"/>
                <a:gd name="T57" fmla="*/ 24 h 166"/>
                <a:gd name="T58" fmla="*/ 417 w 451"/>
                <a:gd name="T59" fmla="*/ 54 h 166"/>
                <a:gd name="T60" fmla="*/ 405 w 451"/>
                <a:gd name="T61" fmla="*/ 81 h 166"/>
                <a:gd name="T62" fmla="*/ 390 w 451"/>
                <a:gd name="T63" fmla="*/ 108 h 166"/>
                <a:gd name="T64" fmla="*/ 372 w 451"/>
                <a:gd name="T65" fmla="*/ 132 h 166"/>
                <a:gd name="T66" fmla="*/ 387 w 451"/>
                <a:gd name="T67" fmla="*/ 135 h 166"/>
                <a:gd name="T68" fmla="*/ 426 w 451"/>
                <a:gd name="T69" fmla="*/ 102 h 166"/>
                <a:gd name="T70" fmla="*/ 426 w 451"/>
                <a:gd name="T71" fmla="*/ 102 h 166"/>
                <a:gd name="T72" fmla="*/ 435 w 451"/>
                <a:gd name="T73" fmla="*/ 78 h 166"/>
                <a:gd name="T74" fmla="*/ 444 w 451"/>
                <a:gd name="T75" fmla="*/ 54 h 166"/>
                <a:gd name="T76" fmla="*/ 450 w 451"/>
                <a:gd name="T77" fmla="*/ 27 h 166"/>
                <a:gd name="T78" fmla="*/ 450 w 451"/>
                <a:gd name="T7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1" h="166">
                  <a:moveTo>
                    <a:pt x="369" y="135"/>
                  </a:moveTo>
                  <a:lnTo>
                    <a:pt x="369" y="135"/>
                  </a:lnTo>
                  <a:lnTo>
                    <a:pt x="366" y="141"/>
                  </a:lnTo>
                  <a:lnTo>
                    <a:pt x="378" y="141"/>
                  </a:lnTo>
                  <a:lnTo>
                    <a:pt x="384" y="138"/>
                  </a:lnTo>
                  <a:lnTo>
                    <a:pt x="369" y="135"/>
                  </a:lnTo>
                  <a:close/>
                  <a:moveTo>
                    <a:pt x="51" y="120"/>
                  </a:moveTo>
                  <a:lnTo>
                    <a:pt x="45" y="156"/>
                  </a:lnTo>
                  <a:lnTo>
                    <a:pt x="96" y="165"/>
                  </a:lnTo>
                  <a:lnTo>
                    <a:pt x="96" y="165"/>
                  </a:lnTo>
                  <a:lnTo>
                    <a:pt x="72" y="144"/>
                  </a:lnTo>
                  <a:lnTo>
                    <a:pt x="51" y="120"/>
                  </a:lnTo>
                  <a:close/>
                  <a:moveTo>
                    <a:pt x="24" y="87"/>
                  </a:moveTo>
                  <a:lnTo>
                    <a:pt x="9" y="105"/>
                  </a:lnTo>
                  <a:lnTo>
                    <a:pt x="9" y="105"/>
                  </a:lnTo>
                  <a:lnTo>
                    <a:pt x="24" y="129"/>
                  </a:lnTo>
                  <a:lnTo>
                    <a:pt x="42" y="150"/>
                  </a:lnTo>
                  <a:lnTo>
                    <a:pt x="48" y="117"/>
                  </a:lnTo>
                  <a:lnTo>
                    <a:pt x="48" y="117"/>
                  </a:lnTo>
                  <a:lnTo>
                    <a:pt x="30" y="90"/>
                  </a:lnTo>
                  <a:lnTo>
                    <a:pt x="24" y="87"/>
                  </a:lnTo>
                  <a:close/>
                  <a:moveTo>
                    <a:pt x="0" y="84"/>
                  </a:moveTo>
                  <a:lnTo>
                    <a:pt x="0" y="84"/>
                  </a:lnTo>
                  <a:lnTo>
                    <a:pt x="6" y="99"/>
                  </a:lnTo>
                  <a:lnTo>
                    <a:pt x="21" y="87"/>
                  </a:lnTo>
                  <a:lnTo>
                    <a:pt x="0" y="84"/>
                  </a:lnTo>
                  <a:close/>
                  <a:moveTo>
                    <a:pt x="450" y="0"/>
                  </a:moveTo>
                  <a:lnTo>
                    <a:pt x="423" y="24"/>
                  </a:lnTo>
                  <a:lnTo>
                    <a:pt x="423" y="24"/>
                  </a:lnTo>
                  <a:lnTo>
                    <a:pt x="417" y="54"/>
                  </a:lnTo>
                  <a:lnTo>
                    <a:pt x="405" y="81"/>
                  </a:lnTo>
                  <a:lnTo>
                    <a:pt x="390" y="108"/>
                  </a:lnTo>
                  <a:lnTo>
                    <a:pt x="372" y="132"/>
                  </a:lnTo>
                  <a:lnTo>
                    <a:pt x="387" y="135"/>
                  </a:lnTo>
                  <a:lnTo>
                    <a:pt x="426" y="102"/>
                  </a:lnTo>
                  <a:lnTo>
                    <a:pt x="426" y="102"/>
                  </a:lnTo>
                  <a:lnTo>
                    <a:pt x="435" y="78"/>
                  </a:lnTo>
                  <a:lnTo>
                    <a:pt x="444" y="54"/>
                  </a:lnTo>
                  <a:lnTo>
                    <a:pt x="450" y="27"/>
                  </a:lnTo>
                  <a:lnTo>
                    <a:pt x="45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6" name="Freeform 338"/>
            <p:cNvSpPr>
              <a:spLocks noChangeArrowheads="1"/>
            </p:cNvSpPr>
            <p:nvPr/>
          </p:nvSpPr>
          <p:spPr bwMode="auto">
            <a:xfrm>
              <a:off x="8275638" y="1519238"/>
              <a:ext cx="6350" cy="3175"/>
            </a:xfrm>
            <a:custGeom>
              <a:avLst/>
              <a:gdLst>
                <a:gd name="T0" fmla="*/ 3 w 19"/>
                <a:gd name="T1" fmla="*/ 0 h 7"/>
                <a:gd name="T2" fmla="*/ 3 w 19"/>
                <a:gd name="T3" fmla="*/ 0 h 7"/>
                <a:gd name="T4" fmla="*/ 0 w 19"/>
                <a:gd name="T5" fmla="*/ 6 h 7"/>
                <a:gd name="T6" fmla="*/ 12 w 19"/>
                <a:gd name="T7" fmla="*/ 6 h 7"/>
                <a:gd name="T8" fmla="*/ 18 w 19"/>
                <a:gd name="T9" fmla="*/ 3 h 7"/>
                <a:gd name="T10" fmla="*/ 3 w 19"/>
                <a:gd name="T11" fmla="*/ 0 h 7"/>
              </a:gdLst>
              <a:ahLst/>
              <a:cxnLst>
                <a:cxn ang="0">
                  <a:pos x="T0" y="T1"/>
                </a:cxn>
                <a:cxn ang="0">
                  <a:pos x="T2" y="T3"/>
                </a:cxn>
                <a:cxn ang="0">
                  <a:pos x="T4" y="T5"/>
                </a:cxn>
                <a:cxn ang="0">
                  <a:pos x="T6" y="T7"/>
                </a:cxn>
                <a:cxn ang="0">
                  <a:pos x="T8" y="T9"/>
                </a:cxn>
                <a:cxn ang="0">
                  <a:pos x="T10" y="T11"/>
                </a:cxn>
              </a:cxnLst>
              <a:rect l="0" t="0" r="r" b="b"/>
              <a:pathLst>
                <a:path w="19" h="7">
                  <a:moveTo>
                    <a:pt x="3" y="0"/>
                  </a:moveTo>
                  <a:lnTo>
                    <a:pt x="3" y="0"/>
                  </a:lnTo>
                  <a:lnTo>
                    <a:pt x="0" y="6"/>
                  </a:lnTo>
                  <a:lnTo>
                    <a:pt x="12" y="6"/>
                  </a:lnTo>
                  <a:lnTo>
                    <a:pt x="18" y="3"/>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7" name="Freeform 339"/>
            <p:cNvSpPr>
              <a:spLocks noChangeArrowheads="1"/>
            </p:cNvSpPr>
            <p:nvPr/>
          </p:nvSpPr>
          <p:spPr bwMode="auto">
            <a:xfrm>
              <a:off x="8159750" y="1514475"/>
              <a:ext cx="19050" cy="15875"/>
            </a:xfrm>
            <a:custGeom>
              <a:avLst/>
              <a:gdLst>
                <a:gd name="T0" fmla="*/ 6 w 52"/>
                <a:gd name="T1" fmla="*/ 0 h 46"/>
                <a:gd name="T2" fmla="*/ 0 w 52"/>
                <a:gd name="T3" fmla="*/ 36 h 46"/>
                <a:gd name="T4" fmla="*/ 51 w 52"/>
                <a:gd name="T5" fmla="*/ 45 h 46"/>
                <a:gd name="T6" fmla="*/ 51 w 52"/>
                <a:gd name="T7" fmla="*/ 45 h 46"/>
                <a:gd name="T8" fmla="*/ 27 w 52"/>
                <a:gd name="T9" fmla="*/ 24 h 46"/>
                <a:gd name="T10" fmla="*/ 6 w 52"/>
                <a:gd name="T11" fmla="*/ 0 h 46"/>
              </a:gdLst>
              <a:ahLst/>
              <a:cxnLst>
                <a:cxn ang="0">
                  <a:pos x="T0" y="T1"/>
                </a:cxn>
                <a:cxn ang="0">
                  <a:pos x="T2" y="T3"/>
                </a:cxn>
                <a:cxn ang="0">
                  <a:pos x="T4" y="T5"/>
                </a:cxn>
                <a:cxn ang="0">
                  <a:pos x="T6" y="T7"/>
                </a:cxn>
                <a:cxn ang="0">
                  <a:pos x="T8" y="T9"/>
                </a:cxn>
                <a:cxn ang="0">
                  <a:pos x="T10" y="T11"/>
                </a:cxn>
              </a:cxnLst>
              <a:rect l="0" t="0" r="r" b="b"/>
              <a:pathLst>
                <a:path w="52" h="46">
                  <a:moveTo>
                    <a:pt x="6" y="0"/>
                  </a:moveTo>
                  <a:lnTo>
                    <a:pt x="0" y="36"/>
                  </a:lnTo>
                  <a:lnTo>
                    <a:pt x="51" y="45"/>
                  </a:lnTo>
                  <a:lnTo>
                    <a:pt x="51" y="45"/>
                  </a:lnTo>
                  <a:lnTo>
                    <a:pt x="27" y="24"/>
                  </a:lnTo>
                  <a:lnTo>
                    <a:pt x="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8" name="Freeform 340"/>
            <p:cNvSpPr>
              <a:spLocks noChangeArrowheads="1"/>
            </p:cNvSpPr>
            <p:nvPr/>
          </p:nvSpPr>
          <p:spPr bwMode="auto">
            <a:xfrm>
              <a:off x="8147051" y="1501775"/>
              <a:ext cx="14288" cy="23813"/>
            </a:xfrm>
            <a:custGeom>
              <a:avLst/>
              <a:gdLst>
                <a:gd name="T0" fmla="*/ 15 w 40"/>
                <a:gd name="T1" fmla="*/ 0 h 64"/>
                <a:gd name="T2" fmla="*/ 0 w 40"/>
                <a:gd name="T3" fmla="*/ 18 h 64"/>
                <a:gd name="T4" fmla="*/ 0 w 40"/>
                <a:gd name="T5" fmla="*/ 18 h 64"/>
                <a:gd name="T6" fmla="*/ 15 w 40"/>
                <a:gd name="T7" fmla="*/ 42 h 64"/>
                <a:gd name="T8" fmla="*/ 33 w 40"/>
                <a:gd name="T9" fmla="*/ 63 h 64"/>
                <a:gd name="T10" fmla="*/ 39 w 40"/>
                <a:gd name="T11" fmla="*/ 30 h 64"/>
                <a:gd name="T12" fmla="*/ 39 w 40"/>
                <a:gd name="T13" fmla="*/ 30 h 64"/>
                <a:gd name="T14" fmla="*/ 21 w 40"/>
                <a:gd name="T15" fmla="*/ 3 h 64"/>
                <a:gd name="T16" fmla="*/ 15 w 40"/>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64">
                  <a:moveTo>
                    <a:pt x="15" y="0"/>
                  </a:moveTo>
                  <a:lnTo>
                    <a:pt x="0" y="18"/>
                  </a:lnTo>
                  <a:lnTo>
                    <a:pt x="0" y="18"/>
                  </a:lnTo>
                  <a:lnTo>
                    <a:pt x="15" y="42"/>
                  </a:lnTo>
                  <a:lnTo>
                    <a:pt x="33" y="63"/>
                  </a:lnTo>
                  <a:lnTo>
                    <a:pt x="39" y="30"/>
                  </a:lnTo>
                  <a:lnTo>
                    <a:pt x="39" y="30"/>
                  </a:lnTo>
                  <a:lnTo>
                    <a:pt x="21" y="3"/>
                  </a:lnTo>
                  <a:lnTo>
                    <a:pt x="1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9" name="Freeform 341"/>
            <p:cNvSpPr>
              <a:spLocks noChangeArrowheads="1"/>
            </p:cNvSpPr>
            <p:nvPr/>
          </p:nvSpPr>
          <p:spPr bwMode="auto">
            <a:xfrm>
              <a:off x="8143874" y="1500188"/>
              <a:ext cx="7938" cy="6350"/>
            </a:xfrm>
            <a:custGeom>
              <a:avLst/>
              <a:gdLst>
                <a:gd name="T0" fmla="*/ 0 w 22"/>
                <a:gd name="T1" fmla="*/ 0 h 16"/>
                <a:gd name="T2" fmla="*/ 0 w 22"/>
                <a:gd name="T3" fmla="*/ 0 h 16"/>
                <a:gd name="T4" fmla="*/ 6 w 22"/>
                <a:gd name="T5" fmla="*/ 15 h 16"/>
                <a:gd name="T6" fmla="*/ 21 w 22"/>
                <a:gd name="T7" fmla="*/ 3 h 16"/>
                <a:gd name="T8" fmla="*/ 0 w 22"/>
                <a:gd name="T9" fmla="*/ 0 h 16"/>
              </a:gdLst>
              <a:ahLst/>
              <a:cxnLst>
                <a:cxn ang="0">
                  <a:pos x="T0" y="T1"/>
                </a:cxn>
                <a:cxn ang="0">
                  <a:pos x="T2" y="T3"/>
                </a:cxn>
                <a:cxn ang="0">
                  <a:pos x="T4" y="T5"/>
                </a:cxn>
                <a:cxn ang="0">
                  <a:pos x="T6" y="T7"/>
                </a:cxn>
                <a:cxn ang="0">
                  <a:pos x="T8" y="T9"/>
                </a:cxn>
              </a:cxnLst>
              <a:rect l="0" t="0" r="r" b="b"/>
              <a:pathLst>
                <a:path w="22" h="16">
                  <a:moveTo>
                    <a:pt x="0" y="0"/>
                  </a:moveTo>
                  <a:lnTo>
                    <a:pt x="0" y="0"/>
                  </a:lnTo>
                  <a:lnTo>
                    <a:pt x="6" y="15"/>
                  </a:lnTo>
                  <a:lnTo>
                    <a:pt x="21"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0" name="Freeform 342"/>
            <p:cNvSpPr>
              <a:spLocks noChangeArrowheads="1"/>
            </p:cNvSpPr>
            <p:nvPr/>
          </p:nvSpPr>
          <p:spPr bwMode="auto">
            <a:xfrm>
              <a:off x="8277225" y="1470025"/>
              <a:ext cx="28575" cy="49213"/>
            </a:xfrm>
            <a:custGeom>
              <a:avLst/>
              <a:gdLst>
                <a:gd name="T0" fmla="*/ 78 w 79"/>
                <a:gd name="T1" fmla="*/ 0 h 136"/>
                <a:gd name="T2" fmla="*/ 51 w 79"/>
                <a:gd name="T3" fmla="*/ 24 h 136"/>
                <a:gd name="T4" fmla="*/ 51 w 79"/>
                <a:gd name="T5" fmla="*/ 24 h 136"/>
                <a:gd name="T6" fmla="*/ 45 w 79"/>
                <a:gd name="T7" fmla="*/ 54 h 136"/>
                <a:gd name="T8" fmla="*/ 33 w 79"/>
                <a:gd name="T9" fmla="*/ 81 h 136"/>
                <a:gd name="T10" fmla="*/ 18 w 79"/>
                <a:gd name="T11" fmla="*/ 108 h 136"/>
                <a:gd name="T12" fmla="*/ 0 w 79"/>
                <a:gd name="T13" fmla="*/ 132 h 136"/>
                <a:gd name="T14" fmla="*/ 15 w 79"/>
                <a:gd name="T15" fmla="*/ 135 h 136"/>
                <a:gd name="T16" fmla="*/ 54 w 79"/>
                <a:gd name="T17" fmla="*/ 102 h 136"/>
                <a:gd name="T18" fmla="*/ 54 w 79"/>
                <a:gd name="T19" fmla="*/ 102 h 136"/>
                <a:gd name="T20" fmla="*/ 63 w 79"/>
                <a:gd name="T21" fmla="*/ 78 h 136"/>
                <a:gd name="T22" fmla="*/ 72 w 79"/>
                <a:gd name="T23" fmla="*/ 54 h 136"/>
                <a:gd name="T24" fmla="*/ 78 w 79"/>
                <a:gd name="T25" fmla="*/ 27 h 136"/>
                <a:gd name="T26" fmla="*/ 78 w 79"/>
                <a:gd name="T27"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36">
                  <a:moveTo>
                    <a:pt x="78" y="0"/>
                  </a:moveTo>
                  <a:lnTo>
                    <a:pt x="51" y="24"/>
                  </a:lnTo>
                  <a:lnTo>
                    <a:pt x="51" y="24"/>
                  </a:lnTo>
                  <a:lnTo>
                    <a:pt x="45" y="54"/>
                  </a:lnTo>
                  <a:lnTo>
                    <a:pt x="33" y="81"/>
                  </a:lnTo>
                  <a:lnTo>
                    <a:pt x="18" y="108"/>
                  </a:lnTo>
                  <a:lnTo>
                    <a:pt x="0" y="132"/>
                  </a:lnTo>
                  <a:lnTo>
                    <a:pt x="15" y="135"/>
                  </a:lnTo>
                  <a:lnTo>
                    <a:pt x="54" y="102"/>
                  </a:lnTo>
                  <a:lnTo>
                    <a:pt x="54" y="102"/>
                  </a:lnTo>
                  <a:lnTo>
                    <a:pt x="63" y="78"/>
                  </a:lnTo>
                  <a:lnTo>
                    <a:pt x="72" y="54"/>
                  </a:lnTo>
                  <a:lnTo>
                    <a:pt x="78" y="27"/>
                  </a:lnTo>
                  <a:lnTo>
                    <a:pt x="7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1" name="Freeform 343"/>
            <p:cNvSpPr>
              <a:spLocks noChangeArrowheads="1"/>
            </p:cNvSpPr>
            <p:nvPr/>
          </p:nvSpPr>
          <p:spPr bwMode="auto">
            <a:xfrm>
              <a:off x="8180388" y="1538288"/>
              <a:ext cx="82550" cy="15875"/>
            </a:xfrm>
            <a:custGeom>
              <a:avLst/>
              <a:gdLst>
                <a:gd name="T0" fmla="*/ 177 w 229"/>
                <a:gd name="T1" fmla="*/ 6 h 46"/>
                <a:gd name="T2" fmla="*/ 177 w 229"/>
                <a:gd name="T3" fmla="*/ 6 h 46"/>
                <a:gd name="T4" fmla="*/ 144 w 229"/>
                <a:gd name="T5" fmla="*/ 15 h 46"/>
                <a:gd name="T6" fmla="*/ 159 w 229"/>
                <a:gd name="T7" fmla="*/ 27 h 46"/>
                <a:gd name="T8" fmla="*/ 183 w 229"/>
                <a:gd name="T9" fmla="*/ 18 h 46"/>
                <a:gd name="T10" fmla="*/ 192 w 229"/>
                <a:gd name="T11" fmla="*/ 30 h 46"/>
                <a:gd name="T12" fmla="*/ 192 w 229"/>
                <a:gd name="T13" fmla="*/ 30 h 46"/>
                <a:gd name="T14" fmla="*/ 228 w 229"/>
                <a:gd name="T15" fmla="*/ 15 h 46"/>
                <a:gd name="T16" fmla="*/ 195 w 229"/>
                <a:gd name="T17" fmla="*/ 12 h 46"/>
                <a:gd name="T18" fmla="*/ 195 w 229"/>
                <a:gd name="T19" fmla="*/ 12 h 46"/>
                <a:gd name="T20" fmla="*/ 186 w 229"/>
                <a:gd name="T21" fmla="*/ 12 h 46"/>
                <a:gd name="T22" fmla="*/ 177 w 229"/>
                <a:gd name="T23" fmla="*/ 6 h 46"/>
                <a:gd name="T24" fmla="*/ 30 w 229"/>
                <a:gd name="T25" fmla="*/ 3 h 46"/>
                <a:gd name="T26" fmla="*/ 0 w 229"/>
                <a:gd name="T27" fmla="*/ 15 h 46"/>
                <a:gd name="T28" fmla="*/ 0 w 229"/>
                <a:gd name="T29" fmla="*/ 15 h 46"/>
                <a:gd name="T30" fmla="*/ 21 w 229"/>
                <a:gd name="T31" fmla="*/ 24 h 46"/>
                <a:gd name="T32" fmla="*/ 45 w 229"/>
                <a:gd name="T33" fmla="*/ 33 h 46"/>
                <a:gd name="T34" fmla="*/ 30 w 229"/>
                <a:gd name="T35" fmla="*/ 3 h 46"/>
                <a:gd name="T36" fmla="*/ 36 w 229"/>
                <a:gd name="T37" fmla="*/ 0 h 46"/>
                <a:gd name="T38" fmla="*/ 33 w 229"/>
                <a:gd name="T39" fmla="*/ 3 h 46"/>
                <a:gd name="T40" fmla="*/ 51 w 229"/>
                <a:gd name="T41" fmla="*/ 36 h 46"/>
                <a:gd name="T42" fmla="*/ 51 w 229"/>
                <a:gd name="T43" fmla="*/ 36 h 46"/>
                <a:gd name="T44" fmla="*/ 78 w 229"/>
                <a:gd name="T45" fmla="*/ 42 h 46"/>
                <a:gd name="T46" fmla="*/ 108 w 229"/>
                <a:gd name="T47" fmla="*/ 45 h 46"/>
                <a:gd name="T48" fmla="*/ 156 w 229"/>
                <a:gd name="T49" fmla="*/ 27 h 46"/>
                <a:gd name="T50" fmla="*/ 138 w 229"/>
                <a:gd name="T51" fmla="*/ 15 h 46"/>
                <a:gd name="T52" fmla="*/ 138 w 229"/>
                <a:gd name="T53" fmla="*/ 15 h 46"/>
                <a:gd name="T54" fmla="*/ 114 w 229"/>
                <a:gd name="T55" fmla="*/ 18 h 46"/>
                <a:gd name="T56" fmla="*/ 114 w 229"/>
                <a:gd name="T57" fmla="*/ 18 h 46"/>
                <a:gd name="T58" fmla="*/ 114 w 229"/>
                <a:gd name="T59" fmla="*/ 18 h 46"/>
                <a:gd name="T60" fmla="*/ 114 w 229"/>
                <a:gd name="T61" fmla="*/ 18 h 46"/>
                <a:gd name="T62" fmla="*/ 93 w 229"/>
                <a:gd name="T63" fmla="*/ 15 h 46"/>
                <a:gd name="T64" fmla="*/ 75 w 229"/>
                <a:gd name="T65" fmla="*/ 12 h 46"/>
                <a:gd name="T66" fmla="*/ 54 w 229"/>
                <a:gd name="T67" fmla="*/ 9 h 46"/>
                <a:gd name="T68" fmla="*/ 36 w 229"/>
                <a:gd name="T6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46">
                  <a:moveTo>
                    <a:pt x="177" y="6"/>
                  </a:moveTo>
                  <a:lnTo>
                    <a:pt x="177" y="6"/>
                  </a:lnTo>
                  <a:lnTo>
                    <a:pt x="144" y="15"/>
                  </a:lnTo>
                  <a:lnTo>
                    <a:pt x="159" y="27"/>
                  </a:lnTo>
                  <a:lnTo>
                    <a:pt x="183" y="18"/>
                  </a:lnTo>
                  <a:lnTo>
                    <a:pt x="192" y="30"/>
                  </a:lnTo>
                  <a:lnTo>
                    <a:pt x="192" y="30"/>
                  </a:lnTo>
                  <a:lnTo>
                    <a:pt x="228" y="15"/>
                  </a:lnTo>
                  <a:lnTo>
                    <a:pt x="195" y="12"/>
                  </a:lnTo>
                  <a:lnTo>
                    <a:pt x="195" y="12"/>
                  </a:lnTo>
                  <a:lnTo>
                    <a:pt x="186" y="12"/>
                  </a:lnTo>
                  <a:lnTo>
                    <a:pt x="177" y="6"/>
                  </a:lnTo>
                  <a:close/>
                  <a:moveTo>
                    <a:pt x="30" y="3"/>
                  </a:moveTo>
                  <a:lnTo>
                    <a:pt x="0" y="15"/>
                  </a:lnTo>
                  <a:lnTo>
                    <a:pt x="0" y="15"/>
                  </a:lnTo>
                  <a:lnTo>
                    <a:pt x="21" y="24"/>
                  </a:lnTo>
                  <a:lnTo>
                    <a:pt x="45" y="33"/>
                  </a:lnTo>
                  <a:lnTo>
                    <a:pt x="30" y="3"/>
                  </a:lnTo>
                  <a:close/>
                  <a:moveTo>
                    <a:pt x="36" y="0"/>
                  </a:moveTo>
                  <a:lnTo>
                    <a:pt x="33" y="3"/>
                  </a:lnTo>
                  <a:lnTo>
                    <a:pt x="51" y="36"/>
                  </a:lnTo>
                  <a:lnTo>
                    <a:pt x="51" y="36"/>
                  </a:lnTo>
                  <a:lnTo>
                    <a:pt x="78" y="42"/>
                  </a:lnTo>
                  <a:lnTo>
                    <a:pt x="108" y="45"/>
                  </a:lnTo>
                  <a:lnTo>
                    <a:pt x="156" y="27"/>
                  </a:lnTo>
                  <a:lnTo>
                    <a:pt x="138" y="15"/>
                  </a:lnTo>
                  <a:lnTo>
                    <a:pt x="138" y="15"/>
                  </a:lnTo>
                  <a:lnTo>
                    <a:pt x="114" y="18"/>
                  </a:lnTo>
                  <a:lnTo>
                    <a:pt x="114" y="18"/>
                  </a:lnTo>
                  <a:lnTo>
                    <a:pt x="114" y="18"/>
                  </a:lnTo>
                  <a:lnTo>
                    <a:pt x="114" y="18"/>
                  </a:lnTo>
                  <a:lnTo>
                    <a:pt x="93" y="15"/>
                  </a:lnTo>
                  <a:lnTo>
                    <a:pt x="75" y="12"/>
                  </a:lnTo>
                  <a:lnTo>
                    <a:pt x="54" y="9"/>
                  </a:lnTo>
                  <a:lnTo>
                    <a:pt x="36"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2" name="Freeform 344"/>
            <p:cNvSpPr>
              <a:spLocks noChangeArrowheads="1"/>
            </p:cNvSpPr>
            <p:nvPr/>
          </p:nvSpPr>
          <p:spPr bwMode="auto">
            <a:xfrm>
              <a:off x="8232775" y="1539875"/>
              <a:ext cx="30163" cy="9525"/>
            </a:xfrm>
            <a:custGeom>
              <a:avLst/>
              <a:gdLst>
                <a:gd name="T0" fmla="*/ 33 w 85"/>
                <a:gd name="T1" fmla="*/ 0 h 25"/>
                <a:gd name="T2" fmla="*/ 33 w 85"/>
                <a:gd name="T3" fmla="*/ 0 h 25"/>
                <a:gd name="T4" fmla="*/ 0 w 85"/>
                <a:gd name="T5" fmla="*/ 9 h 25"/>
                <a:gd name="T6" fmla="*/ 15 w 85"/>
                <a:gd name="T7" fmla="*/ 21 h 25"/>
                <a:gd name="T8" fmla="*/ 39 w 85"/>
                <a:gd name="T9" fmla="*/ 12 h 25"/>
                <a:gd name="T10" fmla="*/ 48 w 85"/>
                <a:gd name="T11" fmla="*/ 24 h 25"/>
                <a:gd name="T12" fmla="*/ 48 w 85"/>
                <a:gd name="T13" fmla="*/ 24 h 25"/>
                <a:gd name="T14" fmla="*/ 84 w 85"/>
                <a:gd name="T15" fmla="*/ 9 h 25"/>
                <a:gd name="T16" fmla="*/ 51 w 85"/>
                <a:gd name="T17" fmla="*/ 6 h 25"/>
                <a:gd name="T18" fmla="*/ 51 w 85"/>
                <a:gd name="T19" fmla="*/ 6 h 25"/>
                <a:gd name="T20" fmla="*/ 42 w 85"/>
                <a:gd name="T21" fmla="*/ 6 h 25"/>
                <a:gd name="T22" fmla="*/ 33 w 85"/>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 h="25">
                  <a:moveTo>
                    <a:pt x="33" y="0"/>
                  </a:moveTo>
                  <a:lnTo>
                    <a:pt x="33" y="0"/>
                  </a:lnTo>
                  <a:lnTo>
                    <a:pt x="0" y="9"/>
                  </a:lnTo>
                  <a:lnTo>
                    <a:pt x="15" y="21"/>
                  </a:lnTo>
                  <a:lnTo>
                    <a:pt x="39" y="12"/>
                  </a:lnTo>
                  <a:lnTo>
                    <a:pt x="48" y="24"/>
                  </a:lnTo>
                  <a:lnTo>
                    <a:pt x="48" y="24"/>
                  </a:lnTo>
                  <a:lnTo>
                    <a:pt x="84" y="9"/>
                  </a:lnTo>
                  <a:lnTo>
                    <a:pt x="51" y="6"/>
                  </a:lnTo>
                  <a:lnTo>
                    <a:pt x="51" y="6"/>
                  </a:lnTo>
                  <a:lnTo>
                    <a:pt x="42" y="6"/>
                  </a:lnTo>
                  <a:lnTo>
                    <a:pt x="3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3" name="Freeform 345"/>
            <p:cNvSpPr>
              <a:spLocks noChangeArrowheads="1"/>
            </p:cNvSpPr>
            <p:nvPr/>
          </p:nvSpPr>
          <p:spPr bwMode="auto">
            <a:xfrm>
              <a:off x="8180388" y="1538288"/>
              <a:ext cx="15875" cy="11111"/>
            </a:xfrm>
            <a:custGeom>
              <a:avLst/>
              <a:gdLst>
                <a:gd name="T0" fmla="*/ 30 w 46"/>
                <a:gd name="T1" fmla="*/ 0 h 31"/>
                <a:gd name="T2" fmla="*/ 0 w 46"/>
                <a:gd name="T3" fmla="*/ 12 h 31"/>
                <a:gd name="T4" fmla="*/ 0 w 46"/>
                <a:gd name="T5" fmla="*/ 12 h 31"/>
                <a:gd name="T6" fmla="*/ 21 w 46"/>
                <a:gd name="T7" fmla="*/ 21 h 31"/>
                <a:gd name="T8" fmla="*/ 45 w 46"/>
                <a:gd name="T9" fmla="*/ 30 h 31"/>
                <a:gd name="T10" fmla="*/ 30 w 46"/>
                <a:gd name="T11" fmla="*/ 0 h 31"/>
              </a:gdLst>
              <a:ahLst/>
              <a:cxnLst>
                <a:cxn ang="0">
                  <a:pos x="T0" y="T1"/>
                </a:cxn>
                <a:cxn ang="0">
                  <a:pos x="T2" y="T3"/>
                </a:cxn>
                <a:cxn ang="0">
                  <a:pos x="T4" y="T5"/>
                </a:cxn>
                <a:cxn ang="0">
                  <a:pos x="T6" y="T7"/>
                </a:cxn>
                <a:cxn ang="0">
                  <a:pos x="T8" y="T9"/>
                </a:cxn>
                <a:cxn ang="0">
                  <a:pos x="T10" y="T11"/>
                </a:cxn>
              </a:cxnLst>
              <a:rect l="0" t="0" r="r" b="b"/>
              <a:pathLst>
                <a:path w="46" h="31">
                  <a:moveTo>
                    <a:pt x="30" y="0"/>
                  </a:moveTo>
                  <a:lnTo>
                    <a:pt x="0" y="12"/>
                  </a:lnTo>
                  <a:lnTo>
                    <a:pt x="0" y="12"/>
                  </a:lnTo>
                  <a:lnTo>
                    <a:pt x="21" y="21"/>
                  </a:lnTo>
                  <a:lnTo>
                    <a:pt x="45" y="30"/>
                  </a:lnTo>
                  <a:lnTo>
                    <a:pt x="3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4" name="Freeform 346"/>
            <p:cNvSpPr>
              <a:spLocks noChangeArrowheads="1"/>
            </p:cNvSpPr>
            <p:nvPr/>
          </p:nvSpPr>
          <p:spPr bwMode="auto">
            <a:xfrm>
              <a:off x="8193088" y="1538288"/>
              <a:ext cx="44450" cy="15875"/>
            </a:xfrm>
            <a:custGeom>
              <a:avLst/>
              <a:gdLst>
                <a:gd name="T0" fmla="*/ 3 w 124"/>
                <a:gd name="T1" fmla="*/ 0 h 46"/>
                <a:gd name="T2" fmla="*/ 0 w 124"/>
                <a:gd name="T3" fmla="*/ 3 h 46"/>
                <a:gd name="T4" fmla="*/ 18 w 124"/>
                <a:gd name="T5" fmla="*/ 36 h 46"/>
                <a:gd name="T6" fmla="*/ 18 w 124"/>
                <a:gd name="T7" fmla="*/ 36 h 46"/>
                <a:gd name="T8" fmla="*/ 45 w 124"/>
                <a:gd name="T9" fmla="*/ 42 h 46"/>
                <a:gd name="T10" fmla="*/ 75 w 124"/>
                <a:gd name="T11" fmla="*/ 45 h 46"/>
                <a:gd name="T12" fmla="*/ 123 w 124"/>
                <a:gd name="T13" fmla="*/ 27 h 46"/>
                <a:gd name="T14" fmla="*/ 105 w 124"/>
                <a:gd name="T15" fmla="*/ 15 h 46"/>
                <a:gd name="T16" fmla="*/ 105 w 124"/>
                <a:gd name="T17" fmla="*/ 15 h 46"/>
                <a:gd name="T18" fmla="*/ 81 w 124"/>
                <a:gd name="T19" fmla="*/ 18 h 46"/>
                <a:gd name="T20" fmla="*/ 81 w 124"/>
                <a:gd name="T21" fmla="*/ 18 h 46"/>
                <a:gd name="T22" fmla="*/ 81 w 124"/>
                <a:gd name="T23" fmla="*/ 18 h 46"/>
                <a:gd name="T24" fmla="*/ 81 w 124"/>
                <a:gd name="T25" fmla="*/ 18 h 46"/>
                <a:gd name="T26" fmla="*/ 60 w 124"/>
                <a:gd name="T27" fmla="*/ 15 h 46"/>
                <a:gd name="T28" fmla="*/ 42 w 124"/>
                <a:gd name="T29" fmla="*/ 12 h 46"/>
                <a:gd name="T30" fmla="*/ 21 w 124"/>
                <a:gd name="T31" fmla="*/ 9 h 46"/>
                <a:gd name="T32" fmla="*/ 3 w 124"/>
                <a:gd name="T3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46">
                  <a:moveTo>
                    <a:pt x="3" y="0"/>
                  </a:moveTo>
                  <a:lnTo>
                    <a:pt x="0" y="3"/>
                  </a:lnTo>
                  <a:lnTo>
                    <a:pt x="18" y="36"/>
                  </a:lnTo>
                  <a:lnTo>
                    <a:pt x="18" y="36"/>
                  </a:lnTo>
                  <a:lnTo>
                    <a:pt x="45" y="42"/>
                  </a:lnTo>
                  <a:lnTo>
                    <a:pt x="75" y="45"/>
                  </a:lnTo>
                  <a:lnTo>
                    <a:pt x="123" y="27"/>
                  </a:lnTo>
                  <a:lnTo>
                    <a:pt x="105" y="15"/>
                  </a:lnTo>
                  <a:lnTo>
                    <a:pt x="105" y="15"/>
                  </a:lnTo>
                  <a:lnTo>
                    <a:pt x="81" y="18"/>
                  </a:lnTo>
                  <a:lnTo>
                    <a:pt x="81" y="18"/>
                  </a:lnTo>
                  <a:lnTo>
                    <a:pt x="81" y="18"/>
                  </a:lnTo>
                  <a:lnTo>
                    <a:pt x="81" y="18"/>
                  </a:lnTo>
                  <a:lnTo>
                    <a:pt x="60" y="15"/>
                  </a:lnTo>
                  <a:lnTo>
                    <a:pt x="42" y="12"/>
                  </a:lnTo>
                  <a:lnTo>
                    <a:pt x="21" y="9"/>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5" name="Freeform 347"/>
            <p:cNvSpPr>
              <a:spLocks noChangeArrowheads="1"/>
            </p:cNvSpPr>
            <p:nvPr/>
          </p:nvSpPr>
          <p:spPr bwMode="auto">
            <a:xfrm>
              <a:off x="8137525" y="1435100"/>
              <a:ext cx="150813" cy="107950"/>
            </a:xfrm>
            <a:custGeom>
              <a:avLst/>
              <a:gdLst>
                <a:gd name="T0" fmla="*/ 384 w 418"/>
                <a:gd name="T1" fmla="*/ 240 h 301"/>
                <a:gd name="T2" fmla="*/ 384 w 418"/>
                <a:gd name="T3" fmla="*/ 240 h 301"/>
                <a:gd name="T4" fmla="*/ 366 w 418"/>
                <a:gd name="T5" fmla="*/ 255 h 301"/>
                <a:gd name="T6" fmla="*/ 345 w 418"/>
                <a:gd name="T7" fmla="*/ 270 h 301"/>
                <a:gd name="T8" fmla="*/ 321 w 418"/>
                <a:gd name="T9" fmla="*/ 282 h 301"/>
                <a:gd name="T10" fmla="*/ 297 w 418"/>
                <a:gd name="T11" fmla="*/ 291 h 301"/>
                <a:gd name="T12" fmla="*/ 297 w 418"/>
                <a:gd name="T13" fmla="*/ 291 h 301"/>
                <a:gd name="T14" fmla="*/ 306 w 418"/>
                <a:gd name="T15" fmla="*/ 297 h 301"/>
                <a:gd name="T16" fmla="*/ 315 w 418"/>
                <a:gd name="T17" fmla="*/ 297 h 301"/>
                <a:gd name="T18" fmla="*/ 348 w 418"/>
                <a:gd name="T19" fmla="*/ 300 h 301"/>
                <a:gd name="T20" fmla="*/ 348 w 418"/>
                <a:gd name="T21" fmla="*/ 300 h 301"/>
                <a:gd name="T22" fmla="*/ 366 w 418"/>
                <a:gd name="T23" fmla="*/ 288 h 301"/>
                <a:gd name="T24" fmla="*/ 384 w 418"/>
                <a:gd name="T25" fmla="*/ 273 h 301"/>
                <a:gd name="T26" fmla="*/ 402 w 418"/>
                <a:gd name="T27" fmla="*/ 258 h 301"/>
                <a:gd name="T28" fmla="*/ 417 w 418"/>
                <a:gd name="T29" fmla="*/ 240 h 301"/>
                <a:gd name="T30" fmla="*/ 414 w 418"/>
                <a:gd name="T31" fmla="*/ 240 h 301"/>
                <a:gd name="T32" fmla="*/ 396 w 418"/>
                <a:gd name="T33" fmla="*/ 240 h 301"/>
                <a:gd name="T34" fmla="*/ 384 w 418"/>
                <a:gd name="T35" fmla="*/ 240 h 301"/>
                <a:gd name="T36" fmla="*/ 6 w 418"/>
                <a:gd name="T37" fmla="*/ 39 h 301"/>
                <a:gd name="T38" fmla="*/ 6 w 418"/>
                <a:gd name="T39" fmla="*/ 39 h 301"/>
                <a:gd name="T40" fmla="*/ 0 w 418"/>
                <a:gd name="T41" fmla="*/ 66 h 301"/>
                <a:gd name="T42" fmla="*/ 27 w 418"/>
                <a:gd name="T43" fmla="*/ 87 h 301"/>
                <a:gd name="T44" fmla="*/ 27 w 418"/>
                <a:gd name="T45" fmla="*/ 87 h 301"/>
                <a:gd name="T46" fmla="*/ 27 w 418"/>
                <a:gd name="T47" fmla="*/ 72 h 301"/>
                <a:gd name="T48" fmla="*/ 6 w 418"/>
                <a:gd name="T49" fmla="*/ 39 h 301"/>
                <a:gd name="T50" fmla="*/ 18 w 418"/>
                <a:gd name="T51" fmla="*/ 0 h 301"/>
                <a:gd name="T52" fmla="*/ 18 w 418"/>
                <a:gd name="T53" fmla="*/ 0 h 301"/>
                <a:gd name="T54" fmla="*/ 9 w 418"/>
                <a:gd name="T55" fmla="*/ 33 h 301"/>
                <a:gd name="T56" fmla="*/ 27 w 418"/>
                <a:gd name="T57" fmla="*/ 66 h 301"/>
                <a:gd name="T58" fmla="*/ 27 w 418"/>
                <a:gd name="T59" fmla="*/ 66 h 301"/>
                <a:gd name="T60" fmla="*/ 33 w 418"/>
                <a:gd name="T61" fmla="*/ 42 h 301"/>
                <a:gd name="T62" fmla="*/ 42 w 418"/>
                <a:gd name="T63" fmla="*/ 18 h 301"/>
                <a:gd name="T64" fmla="*/ 18 w 418"/>
                <a:gd name="T65"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8" h="301">
                  <a:moveTo>
                    <a:pt x="384" y="240"/>
                  </a:moveTo>
                  <a:lnTo>
                    <a:pt x="384" y="240"/>
                  </a:lnTo>
                  <a:lnTo>
                    <a:pt x="366" y="255"/>
                  </a:lnTo>
                  <a:lnTo>
                    <a:pt x="345" y="270"/>
                  </a:lnTo>
                  <a:lnTo>
                    <a:pt x="321" y="282"/>
                  </a:lnTo>
                  <a:lnTo>
                    <a:pt x="297" y="291"/>
                  </a:lnTo>
                  <a:lnTo>
                    <a:pt x="297" y="291"/>
                  </a:lnTo>
                  <a:lnTo>
                    <a:pt x="306" y="297"/>
                  </a:lnTo>
                  <a:lnTo>
                    <a:pt x="315" y="297"/>
                  </a:lnTo>
                  <a:lnTo>
                    <a:pt x="348" y="300"/>
                  </a:lnTo>
                  <a:lnTo>
                    <a:pt x="348" y="300"/>
                  </a:lnTo>
                  <a:lnTo>
                    <a:pt x="366" y="288"/>
                  </a:lnTo>
                  <a:lnTo>
                    <a:pt x="384" y="273"/>
                  </a:lnTo>
                  <a:lnTo>
                    <a:pt x="402" y="258"/>
                  </a:lnTo>
                  <a:lnTo>
                    <a:pt x="417" y="240"/>
                  </a:lnTo>
                  <a:lnTo>
                    <a:pt x="414" y="240"/>
                  </a:lnTo>
                  <a:lnTo>
                    <a:pt x="396" y="240"/>
                  </a:lnTo>
                  <a:lnTo>
                    <a:pt x="384" y="240"/>
                  </a:lnTo>
                  <a:close/>
                  <a:moveTo>
                    <a:pt x="6" y="39"/>
                  </a:moveTo>
                  <a:lnTo>
                    <a:pt x="6" y="39"/>
                  </a:lnTo>
                  <a:lnTo>
                    <a:pt x="0" y="66"/>
                  </a:lnTo>
                  <a:lnTo>
                    <a:pt x="27" y="87"/>
                  </a:lnTo>
                  <a:lnTo>
                    <a:pt x="27" y="87"/>
                  </a:lnTo>
                  <a:lnTo>
                    <a:pt x="27" y="72"/>
                  </a:lnTo>
                  <a:lnTo>
                    <a:pt x="6" y="39"/>
                  </a:lnTo>
                  <a:close/>
                  <a:moveTo>
                    <a:pt x="18" y="0"/>
                  </a:moveTo>
                  <a:lnTo>
                    <a:pt x="18" y="0"/>
                  </a:lnTo>
                  <a:lnTo>
                    <a:pt x="9" y="33"/>
                  </a:lnTo>
                  <a:lnTo>
                    <a:pt x="27" y="66"/>
                  </a:lnTo>
                  <a:lnTo>
                    <a:pt x="27" y="66"/>
                  </a:lnTo>
                  <a:lnTo>
                    <a:pt x="33" y="42"/>
                  </a:lnTo>
                  <a:lnTo>
                    <a:pt x="42" y="18"/>
                  </a:lnTo>
                  <a:lnTo>
                    <a:pt x="18"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6" name="Freeform 348"/>
            <p:cNvSpPr>
              <a:spLocks noChangeArrowheads="1"/>
            </p:cNvSpPr>
            <p:nvPr/>
          </p:nvSpPr>
          <p:spPr bwMode="auto">
            <a:xfrm>
              <a:off x="8243888" y="1520825"/>
              <a:ext cx="42862" cy="22225"/>
            </a:xfrm>
            <a:custGeom>
              <a:avLst/>
              <a:gdLst>
                <a:gd name="T0" fmla="*/ 87 w 121"/>
                <a:gd name="T1" fmla="*/ 0 h 61"/>
                <a:gd name="T2" fmla="*/ 87 w 121"/>
                <a:gd name="T3" fmla="*/ 0 h 61"/>
                <a:gd name="T4" fmla="*/ 69 w 121"/>
                <a:gd name="T5" fmla="*/ 15 h 61"/>
                <a:gd name="T6" fmla="*/ 48 w 121"/>
                <a:gd name="T7" fmla="*/ 30 h 61"/>
                <a:gd name="T8" fmla="*/ 24 w 121"/>
                <a:gd name="T9" fmla="*/ 42 h 61"/>
                <a:gd name="T10" fmla="*/ 0 w 121"/>
                <a:gd name="T11" fmla="*/ 51 h 61"/>
                <a:gd name="T12" fmla="*/ 0 w 121"/>
                <a:gd name="T13" fmla="*/ 51 h 61"/>
                <a:gd name="T14" fmla="*/ 9 w 121"/>
                <a:gd name="T15" fmla="*/ 57 h 61"/>
                <a:gd name="T16" fmla="*/ 18 w 121"/>
                <a:gd name="T17" fmla="*/ 57 h 61"/>
                <a:gd name="T18" fmla="*/ 51 w 121"/>
                <a:gd name="T19" fmla="*/ 60 h 61"/>
                <a:gd name="T20" fmla="*/ 51 w 121"/>
                <a:gd name="T21" fmla="*/ 60 h 61"/>
                <a:gd name="T22" fmla="*/ 69 w 121"/>
                <a:gd name="T23" fmla="*/ 48 h 61"/>
                <a:gd name="T24" fmla="*/ 87 w 121"/>
                <a:gd name="T25" fmla="*/ 33 h 61"/>
                <a:gd name="T26" fmla="*/ 105 w 121"/>
                <a:gd name="T27" fmla="*/ 18 h 61"/>
                <a:gd name="T28" fmla="*/ 120 w 121"/>
                <a:gd name="T29" fmla="*/ 0 h 61"/>
                <a:gd name="T30" fmla="*/ 117 w 121"/>
                <a:gd name="T31" fmla="*/ 0 h 61"/>
                <a:gd name="T32" fmla="*/ 99 w 121"/>
                <a:gd name="T33" fmla="*/ 0 h 61"/>
                <a:gd name="T34" fmla="*/ 87 w 121"/>
                <a:gd name="T35"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 h="61">
                  <a:moveTo>
                    <a:pt x="87" y="0"/>
                  </a:moveTo>
                  <a:lnTo>
                    <a:pt x="87" y="0"/>
                  </a:lnTo>
                  <a:lnTo>
                    <a:pt x="69" y="15"/>
                  </a:lnTo>
                  <a:lnTo>
                    <a:pt x="48" y="30"/>
                  </a:lnTo>
                  <a:lnTo>
                    <a:pt x="24" y="42"/>
                  </a:lnTo>
                  <a:lnTo>
                    <a:pt x="0" y="51"/>
                  </a:lnTo>
                  <a:lnTo>
                    <a:pt x="0" y="51"/>
                  </a:lnTo>
                  <a:lnTo>
                    <a:pt x="9" y="57"/>
                  </a:lnTo>
                  <a:lnTo>
                    <a:pt x="18" y="57"/>
                  </a:lnTo>
                  <a:lnTo>
                    <a:pt x="51" y="60"/>
                  </a:lnTo>
                  <a:lnTo>
                    <a:pt x="51" y="60"/>
                  </a:lnTo>
                  <a:lnTo>
                    <a:pt x="69" y="48"/>
                  </a:lnTo>
                  <a:lnTo>
                    <a:pt x="87" y="33"/>
                  </a:lnTo>
                  <a:lnTo>
                    <a:pt x="105" y="18"/>
                  </a:lnTo>
                  <a:lnTo>
                    <a:pt x="120" y="0"/>
                  </a:lnTo>
                  <a:lnTo>
                    <a:pt x="117" y="0"/>
                  </a:lnTo>
                  <a:lnTo>
                    <a:pt x="99" y="0"/>
                  </a:lnTo>
                  <a:lnTo>
                    <a:pt x="8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7" name="Freeform 349"/>
            <p:cNvSpPr>
              <a:spLocks noChangeArrowheads="1"/>
            </p:cNvSpPr>
            <p:nvPr/>
          </p:nvSpPr>
          <p:spPr bwMode="auto">
            <a:xfrm>
              <a:off x="8137525" y="1449388"/>
              <a:ext cx="9525" cy="17462"/>
            </a:xfrm>
            <a:custGeom>
              <a:avLst/>
              <a:gdLst>
                <a:gd name="T0" fmla="*/ 6 w 28"/>
                <a:gd name="T1" fmla="*/ 0 h 49"/>
                <a:gd name="T2" fmla="*/ 6 w 28"/>
                <a:gd name="T3" fmla="*/ 0 h 49"/>
                <a:gd name="T4" fmla="*/ 0 w 28"/>
                <a:gd name="T5" fmla="*/ 27 h 49"/>
                <a:gd name="T6" fmla="*/ 27 w 28"/>
                <a:gd name="T7" fmla="*/ 48 h 49"/>
                <a:gd name="T8" fmla="*/ 27 w 28"/>
                <a:gd name="T9" fmla="*/ 48 h 49"/>
                <a:gd name="T10" fmla="*/ 27 w 28"/>
                <a:gd name="T11" fmla="*/ 33 h 49"/>
                <a:gd name="T12" fmla="*/ 6 w 28"/>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8" h="49">
                  <a:moveTo>
                    <a:pt x="6" y="0"/>
                  </a:moveTo>
                  <a:lnTo>
                    <a:pt x="6" y="0"/>
                  </a:lnTo>
                  <a:lnTo>
                    <a:pt x="0" y="27"/>
                  </a:lnTo>
                  <a:lnTo>
                    <a:pt x="27" y="48"/>
                  </a:lnTo>
                  <a:lnTo>
                    <a:pt x="27" y="48"/>
                  </a:lnTo>
                  <a:lnTo>
                    <a:pt x="27" y="33"/>
                  </a:lnTo>
                  <a:lnTo>
                    <a:pt x="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8" name="Freeform 350"/>
            <p:cNvSpPr>
              <a:spLocks noChangeArrowheads="1"/>
            </p:cNvSpPr>
            <p:nvPr/>
          </p:nvSpPr>
          <p:spPr bwMode="auto">
            <a:xfrm>
              <a:off x="8140700" y="1435100"/>
              <a:ext cx="12700" cy="23813"/>
            </a:xfrm>
            <a:custGeom>
              <a:avLst/>
              <a:gdLst>
                <a:gd name="T0" fmla="*/ 9 w 34"/>
                <a:gd name="T1" fmla="*/ 0 h 67"/>
                <a:gd name="T2" fmla="*/ 9 w 34"/>
                <a:gd name="T3" fmla="*/ 0 h 67"/>
                <a:gd name="T4" fmla="*/ 0 w 34"/>
                <a:gd name="T5" fmla="*/ 33 h 67"/>
                <a:gd name="T6" fmla="*/ 18 w 34"/>
                <a:gd name="T7" fmla="*/ 66 h 67"/>
                <a:gd name="T8" fmla="*/ 18 w 34"/>
                <a:gd name="T9" fmla="*/ 66 h 67"/>
                <a:gd name="T10" fmla="*/ 24 w 34"/>
                <a:gd name="T11" fmla="*/ 42 h 67"/>
                <a:gd name="T12" fmla="*/ 33 w 34"/>
                <a:gd name="T13" fmla="*/ 18 h 67"/>
                <a:gd name="T14" fmla="*/ 9 w 34"/>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67">
                  <a:moveTo>
                    <a:pt x="9" y="0"/>
                  </a:moveTo>
                  <a:lnTo>
                    <a:pt x="9" y="0"/>
                  </a:lnTo>
                  <a:lnTo>
                    <a:pt x="0" y="33"/>
                  </a:lnTo>
                  <a:lnTo>
                    <a:pt x="18" y="66"/>
                  </a:lnTo>
                  <a:lnTo>
                    <a:pt x="18" y="66"/>
                  </a:lnTo>
                  <a:lnTo>
                    <a:pt x="24" y="42"/>
                  </a:lnTo>
                  <a:lnTo>
                    <a:pt x="33" y="18"/>
                  </a:lnTo>
                  <a:lnTo>
                    <a:pt x="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9" name="Freeform 351"/>
            <p:cNvSpPr>
              <a:spLocks noChangeArrowheads="1"/>
            </p:cNvSpPr>
            <p:nvPr/>
          </p:nvSpPr>
          <p:spPr bwMode="auto">
            <a:xfrm>
              <a:off x="8229600" y="1517650"/>
              <a:ext cx="58738" cy="33338"/>
            </a:xfrm>
            <a:custGeom>
              <a:avLst/>
              <a:gdLst>
                <a:gd name="T0" fmla="*/ 6 w 163"/>
                <a:gd name="T1" fmla="*/ 69 h 94"/>
                <a:gd name="T2" fmla="*/ 6 w 163"/>
                <a:gd name="T3" fmla="*/ 69 h 94"/>
                <a:gd name="T4" fmla="*/ 0 w 163"/>
                <a:gd name="T5" fmla="*/ 69 h 94"/>
                <a:gd name="T6" fmla="*/ 18 w 163"/>
                <a:gd name="T7" fmla="*/ 81 h 94"/>
                <a:gd name="T8" fmla="*/ 30 w 163"/>
                <a:gd name="T9" fmla="*/ 93 h 94"/>
                <a:gd name="T10" fmla="*/ 30 w 163"/>
                <a:gd name="T11" fmla="*/ 93 h 94"/>
                <a:gd name="T12" fmla="*/ 33 w 163"/>
                <a:gd name="T13" fmla="*/ 90 h 94"/>
                <a:gd name="T14" fmla="*/ 21 w 163"/>
                <a:gd name="T15" fmla="*/ 81 h 94"/>
                <a:gd name="T16" fmla="*/ 6 w 163"/>
                <a:gd name="T17" fmla="*/ 69 h 94"/>
                <a:gd name="T18" fmla="*/ 132 w 163"/>
                <a:gd name="T19" fmla="*/ 0 h 94"/>
                <a:gd name="T20" fmla="*/ 132 w 163"/>
                <a:gd name="T21" fmla="*/ 0 h 94"/>
                <a:gd name="T22" fmla="*/ 129 w 163"/>
                <a:gd name="T23" fmla="*/ 3 h 94"/>
                <a:gd name="T24" fmla="*/ 144 w 163"/>
                <a:gd name="T25" fmla="*/ 6 h 94"/>
                <a:gd name="T26" fmla="*/ 156 w 163"/>
                <a:gd name="T27" fmla="*/ 9 h 94"/>
                <a:gd name="T28" fmla="*/ 159 w 163"/>
                <a:gd name="T29" fmla="*/ 9 h 94"/>
                <a:gd name="T30" fmla="*/ 159 w 163"/>
                <a:gd name="T31" fmla="*/ 9 h 94"/>
                <a:gd name="T32" fmla="*/ 162 w 163"/>
                <a:gd name="T33" fmla="*/ 6 h 94"/>
                <a:gd name="T34" fmla="*/ 147 w 163"/>
                <a:gd name="T35" fmla="*/ 3 h 94"/>
                <a:gd name="T36" fmla="*/ 132 w 163"/>
                <a:gd name="T3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94">
                  <a:moveTo>
                    <a:pt x="6" y="69"/>
                  </a:moveTo>
                  <a:lnTo>
                    <a:pt x="6" y="69"/>
                  </a:lnTo>
                  <a:lnTo>
                    <a:pt x="0" y="69"/>
                  </a:lnTo>
                  <a:lnTo>
                    <a:pt x="18" y="81"/>
                  </a:lnTo>
                  <a:lnTo>
                    <a:pt x="30" y="93"/>
                  </a:lnTo>
                  <a:lnTo>
                    <a:pt x="30" y="93"/>
                  </a:lnTo>
                  <a:lnTo>
                    <a:pt x="33" y="90"/>
                  </a:lnTo>
                  <a:lnTo>
                    <a:pt x="21" y="81"/>
                  </a:lnTo>
                  <a:lnTo>
                    <a:pt x="6" y="69"/>
                  </a:lnTo>
                  <a:close/>
                  <a:moveTo>
                    <a:pt x="132" y="0"/>
                  </a:moveTo>
                  <a:lnTo>
                    <a:pt x="132" y="0"/>
                  </a:lnTo>
                  <a:lnTo>
                    <a:pt x="129" y="3"/>
                  </a:lnTo>
                  <a:lnTo>
                    <a:pt x="144" y="6"/>
                  </a:lnTo>
                  <a:lnTo>
                    <a:pt x="156" y="9"/>
                  </a:lnTo>
                  <a:lnTo>
                    <a:pt x="159" y="9"/>
                  </a:lnTo>
                  <a:lnTo>
                    <a:pt x="159" y="9"/>
                  </a:lnTo>
                  <a:lnTo>
                    <a:pt x="162" y="6"/>
                  </a:lnTo>
                  <a:lnTo>
                    <a:pt x="147" y="3"/>
                  </a:lnTo>
                  <a:lnTo>
                    <a:pt x="132"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0" name="Freeform 352"/>
            <p:cNvSpPr>
              <a:spLocks noChangeArrowheads="1"/>
            </p:cNvSpPr>
            <p:nvPr/>
          </p:nvSpPr>
          <p:spPr bwMode="auto">
            <a:xfrm>
              <a:off x="8229600" y="1543050"/>
              <a:ext cx="12700" cy="9525"/>
            </a:xfrm>
            <a:custGeom>
              <a:avLst/>
              <a:gdLst>
                <a:gd name="T0" fmla="*/ 6 w 34"/>
                <a:gd name="T1" fmla="*/ 0 h 25"/>
                <a:gd name="T2" fmla="*/ 6 w 34"/>
                <a:gd name="T3" fmla="*/ 0 h 25"/>
                <a:gd name="T4" fmla="*/ 0 w 34"/>
                <a:gd name="T5" fmla="*/ 0 h 25"/>
                <a:gd name="T6" fmla="*/ 18 w 34"/>
                <a:gd name="T7" fmla="*/ 12 h 25"/>
                <a:gd name="T8" fmla="*/ 30 w 34"/>
                <a:gd name="T9" fmla="*/ 24 h 25"/>
                <a:gd name="T10" fmla="*/ 30 w 34"/>
                <a:gd name="T11" fmla="*/ 24 h 25"/>
                <a:gd name="T12" fmla="*/ 33 w 34"/>
                <a:gd name="T13" fmla="*/ 21 h 25"/>
                <a:gd name="T14" fmla="*/ 21 w 34"/>
                <a:gd name="T15" fmla="*/ 12 h 25"/>
                <a:gd name="T16" fmla="*/ 6 w 34"/>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5">
                  <a:moveTo>
                    <a:pt x="6" y="0"/>
                  </a:moveTo>
                  <a:lnTo>
                    <a:pt x="6" y="0"/>
                  </a:lnTo>
                  <a:lnTo>
                    <a:pt x="0" y="0"/>
                  </a:lnTo>
                  <a:lnTo>
                    <a:pt x="18" y="12"/>
                  </a:lnTo>
                  <a:lnTo>
                    <a:pt x="30" y="24"/>
                  </a:lnTo>
                  <a:lnTo>
                    <a:pt x="30" y="24"/>
                  </a:lnTo>
                  <a:lnTo>
                    <a:pt x="33" y="21"/>
                  </a:lnTo>
                  <a:lnTo>
                    <a:pt x="21" y="12"/>
                  </a:lnTo>
                  <a:lnTo>
                    <a:pt x="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1" name="Freeform 353"/>
            <p:cNvSpPr>
              <a:spLocks noChangeArrowheads="1"/>
            </p:cNvSpPr>
            <p:nvPr/>
          </p:nvSpPr>
          <p:spPr bwMode="auto">
            <a:xfrm>
              <a:off x="8277226" y="1517650"/>
              <a:ext cx="12700" cy="3175"/>
            </a:xfrm>
            <a:custGeom>
              <a:avLst/>
              <a:gdLst>
                <a:gd name="T0" fmla="*/ 3 w 34"/>
                <a:gd name="T1" fmla="*/ 0 h 10"/>
                <a:gd name="T2" fmla="*/ 3 w 34"/>
                <a:gd name="T3" fmla="*/ 0 h 10"/>
                <a:gd name="T4" fmla="*/ 0 w 34"/>
                <a:gd name="T5" fmla="*/ 3 h 10"/>
                <a:gd name="T6" fmla="*/ 15 w 34"/>
                <a:gd name="T7" fmla="*/ 6 h 10"/>
                <a:gd name="T8" fmla="*/ 27 w 34"/>
                <a:gd name="T9" fmla="*/ 9 h 10"/>
                <a:gd name="T10" fmla="*/ 30 w 34"/>
                <a:gd name="T11" fmla="*/ 9 h 10"/>
                <a:gd name="T12" fmla="*/ 30 w 34"/>
                <a:gd name="T13" fmla="*/ 9 h 10"/>
                <a:gd name="T14" fmla="*/ 33 w 34"/>
                <a:gd name="T15" fmla="*/ 6 h 10"/>
                <a:gd name="T16" fmla="*/ 18 w 34"/>
                <a:gd name="T17" fmla="*/ 3 h 10"/>
                <a:gd name="T18" fmla="*/ 3 w 34"/>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0">
                  <a:moveTo>
                    <a:pt x="3" y="0"/>
                  </a:moveTo>
                  <a:lnTo>
                    <a:pt x="3" y="0"/>
                  </a:lnTo>
                  <a:lnTo>
                    <a:pt x="0" y="3"/>
                  </a:lnTo>
                  <a:lnTo>
                    <a:pt x="15" y="6"/>
                  </a:lnTo>
                  <a:lnTo>
                    <a:pt x="27" y="9"/>
                  </a:lnTo>
                  <a:lnTo>
                    <a:pt x="30" y="9"/>
                  </a:lnTo>
                  <a:lnTo>
                    <a:pt x="30" y="9"/>
                  </a:lnTo>
                  <a:lnTo>
                    <a:pt x="33" y="6"/>
                  </a:lnTo>
                  <a:lnTo>
                    <a:pt x="18" y="3"/>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2" name="Freeform 354"/>
            <p:cNvSpPr>
              <a:spLocks noChangeArrowheads="1"/>
            </p:cNvSpPr>
            <p:nvPr/>
          </p:nvSpPr>
          <p:spPr bwMode="auto">
            <a:xfrm>
              <a:off x="8137526" y="1446213"/>
              <a:ext cx="11113" cy="33337"/>
            </a:xfrm>
            <a:custGeom>
              <a:avLst/>
              <a:gdLst>
                <a:gd name="T0" fmla="*/ 0 w 31"/>
                <a:gd name="T1" fmla="*/ 75 h 94"/>
                <a:gd name="T2" fmla="*/ 0 w 31"/>
                <a:gd name="T3" fmla="*/ 75 h 94"/>
                <a:gd name="T4" fmla="*/ 0 w 31"/>
                <a:gd name="T5" fmla="*/ 81 h 94"/>
                <a:gd name="T6" fmla="*/ 30 w 31"/>
                <a:gd name="T7" fmla="*/ 93 h 94"/>
                <a:gd name="T8" fmla="*/ 30 w 31"/>
                <a:gd name="T9" fmla="*/ 93 h 94"/>
                <a:gd name="T10" fmla="*/ 30 w 31"/>
                <a:gd name="T11" fmla="*/ 90 h 94"/>
                <a:gd name="T12" fmla="*/ 0 w 31"/>
                <a:gd name="T13" fmla="*/ 75 h 94"/>
                <a:gd name="T14" fmla="*/ 9 w 31"/>
                <a:gd name="T15" fmla="*/ 0 h 94"/>
                <a:gd name="T16" fmla="*/ 9 w 31"/>
                <a:gd name="T17" fmla="*/ 0 h 94"/>
                <a:gd name="T18" fmla="*/ 6 w 31"/>
                <a:gd name="T19" fmla="*/ 6 h 94"/>
                <a:gd name="T20" fmla="*/ 27 w 31"/>
                <a:gd name="T21" fmla="*/ 39 h 94"/>
                <a:gd name="T22" fmla="*/ 27 w 31"/>
                <a:gd name="T23" fmla="*/ 39 h 94"/>
                <a:gd name="T24" fmla="*/ 27 w 31"/>
                <a:gd name="T25" fmla="*/ 33 h 94"/>
                <a:gd name="T26" fmla="*/ 9 w 31"/>
                <a:gd name="T2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94">
                  <a:moveTo>
                    <a:pt x="0" y="75"/>
                  </a:moveTo>
                  <a:lnTo>
                    <a:pt x="0" y="75"/>
                  </a:lnTo>
                  <a:lnTo>
                    <a:pt x="0" y="81"/>
                  </a:lnTo>
                  <a:lnTo>
                    <a:pt x="30" y="93"/>
                  </a:lnTo>
                  <a:lnTo>
                    <a:pt x="30" y="93"/>
                  </a:lnTo>
                  <a:lnTo>
                    <a:pt x="30" y="90"/>
                  </a:lnTo>
                  <a:lnTo>
                    <a:pt x="0" y="75"/>
                  </a:lnTo>
                  <a:close/>
                  <a:moveTo>
                    <a:pt x="9" y="0"/>
                  </a:moveTo>
                  <a:lnTo>
                    <a:pt x="9" y="0"/>
                  </a:lnTo>
                  <a:lnTo>
                    <a:pt x="6" y="6"/>
                  </a:lnTo>
                  <a:lnTo>
                    <a:pt x="27" y="39"/>
                  </a:lnTo>
                  <a:lnTo>
                    <a:pt x="27" y="39"/>
                  </a:lnTo>
                  <a:lnTo>
                    <a:pt x="27" y="33"/>
                  </a:lnTo>
                  <a:lnTo>
                    <a:pt x="9"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3" name="Freeform 355"/>
            <p:cNvSpPr>
              <a:spLocks noChangeArrowheads="1"/>
            </p:cNvSpPr>
            <p:nvPr/>
          </p:nvSpPr>
          <p:spPr bwMode="auto">
            <a:xfrm>
              <a:off x="8137526" y="1473200"/>
              <a:ext cx="11113" cy="6350"/>
            </a:xfrm>
            <a:custGeom>
              <a:avLst/>
              <a:gdLst>
                <a:gd name="T0" fmla="*/ 0 w 31"/>
                <a:gd name="T1" fmla="*/ 0 h 19"/>
                <a:gd name="T2" fmla="*/ 0 w 31"/>
                <a:gd name="T3" fmla="*/ 0 h 19"/>
                <a:gd name="T4" fmla="*/ 0 w 31"/>
                <a:gd name="T5" fmla="*/ 6 h 19"/>
                <a:gd name="T6" fmla="*/ 30 w 31"/>
                <a:gd name="T7" fmla="*/ 18 h 19"/>
                <a:gd name="T8" fmla="*/ 30 w 31"/>
                <a:gd name="T9" fmla="*/ 18 h 19"/>
                <a:gd name="T10" fmla="*/ 30 w 31"/>
                <a:gd name="T11" fmla="*/ 15 h 19"/>
                <a:gd name="T12" fmla="*/ 0 w 3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1" h="19">
                  <a:moveTo>
                    <a:pt x="0" y="0"/>
                  </a:moveTo>
                  <a:lnTo>
                    <a:pt x="0" y="0"/>
                  </a:lnTo>
                  <a:lnTo>
                    <a:pt x="0" y="6"/>
                  </a:lnTo>
                  <a:lnTo>
                    <a:pt x="30" y="18"/>
                  </a:lnTo>
                  <a:lnTo>
                    <a:pt x="30" y="18"/>
                  </a:lnTo>
                  <a:lnTo>
                    <a:pt x="30" y="15"/>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4" name="Freeform 356"/>
            <p:cNvSpPr>
              <a:spLocks noChangeArrowheads="1"/>
            </p:cNvSpPr>
            <p:nvPr/>
          </p:nvSpPr>
          <p:spPr bwMode="auto">
            <a:xfrm>
              <a:off x="8139113" y="1446213"/>
              <a:ext cx="7937" cy="14287"/>
            </a:xfrm>
            <a:custGeom>
              <a:avLst/>
              <a:gdLst>
                <a:gd name="T0" fmla="*/ 3 w 22"/>
                <a:gd name="T1" fmla="*/ 0 h 40"/>
                <a:gd name="T2" fmla="*/ 3 w 22"/>
                <a:gd name="T3" fmla="*/ 0 h 40"/>
                <a:gd name="T4" fmla="*/ 0 w 22"/>
                <a:gd name="T5" fmla="*/ 6 h 40"/>
                <a:gd name="T6" fmla="*/ 21 w 22"/>
                <a:gd name="T7" fmla="*/ 39 h 40"/>
                <a:gd name="T8" fmla="*/ 21 w 22"/>
                <a:gd name="T9" fmla="*/ 39 h 40"/>
                <a:gd name="T10" fmla="*/ 21 w 22"/>
                <a:gd name="T11" fmla="*/ 33 h 40"/>
                <a:gd name="T12" fmla="*/ 3 w 22"/>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22" h="40">
                  <a:moveTo>
                    <a:pt x="3" y="0"/>
                  </a:moveTo>
                  <a:lnTo>
                    <a:pt x="3" y="0"/>
                  </a:lnTo>
                  <a:lnTo>
                    <a:pt x="0" y="6"/>
                  </a:lnTo>
                  <a:lnTo>
                    <a:pt x="21" y="39"/>
                  </a:lnTo>
                  <a:lnTo>
                    <a:pt x="21" y="39"/>
                  </a:lnTo>
                  <a:lnTo>
                    <a:pt x="21" y="33"/>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5" name="Freeform 357"/>
            <p:cNvSpPr>
              <a:spLocks noChangeArrowheads="1"/>
            </p:cNvSpPr>
            <p:nvPr/>
          </p:nvSpPr>
          <p:spPr bwMode="auto">
            <a:xfrm>
              <a:off x="8140700" y="1490663"/>
              <a:ext cx="22225" cy="36512"/>
            </a:xfrm>
            <a:custGeom>
              <a:avLst/>
              <a:gdLst>
                <a:gd name="T0" fmla="*/ 57 w 61"/>
                <a:gd name="T1" fmla="*/ 60 h 100"/>
                <a:gd name="T2" fmla="*/ 51 w 61"/>
                <a:gd name="T3" fmla="*/ 93 h 100"/>
                <a:gd name="T4" fmla="*/ 51 w 61"/>
                <a:gd name="T5" fmla="*/ 93 h 100"/>
                <a:gd name="T6" fmla="*/ 54 w 61"/>
                <a:gd name="T7" fmla="*/ 99 h 100"/>
                <a:gd name="T8" fmla="*/ 54 w 61"/>
                <a:gd name="T9" fmla="*/ 99 h 100"/>
                <a:gd name="T10" fmla="*/ 60 w 61"/>
                <a:gd name="T11" fmla="*/ 63 h 100"/>
                <a:gd name="T12" fmla="*/ 60 w 61"/>
                <a:gd name="T13" fmla="*/ 63 h 100"/>
                <a:gd name="T14" fmla="*/ 57 w 61"/>
                <a:gd name="T15" fmla="*/ 60 h 100"/>
                <a:gd name="T16" fmla="*/ 36 w 61"/>
                <a:gd name="T17" fmla="*/ 24 h 100"/>
                <a:gd name="T18" fmla="*/ 30 w 61"/>
                <a:gd name="T19" fmla="*/ 30 h 100"/>
                <a:gd name="T20" fmla="*/ 15 w 61"/>
                <a:gd name="T21" fmla="*/ 42 h 100"/>
                <a:gd name="T22" fmla="*/ 15 w 61"/>
                <a:gd name="T23" fmla="*/ 42 h 100"/>
                <a:gd name="T24" fmla="*/ 18 w 61"/>
                <a:gd name="T25" fmla="*/ 48 h 100"/>
                <a:gd name="T26" fmla="*/ 33 w 61"/>
                <a:gd name="T27" fmla="*/ 30 h 100"/>
                <a:gd name="T28" fmla="*/ 39 w 61"/>
                <a:gd name="T29" fmla="*/ 27 h 100"/>
                <a:gd name="T30" fmla="*/ 39 w 61"/>
                <a:gd name="T31" fmla="*/ 27 h 100"/>
                <a:gd name="T32" fmla="*/ 36 w 61"/>
                <a:gd name="T33" fmla="*/ 24 h 100"/>
                <a:gd name="T34" fmla="*/ 27 w 61"/>
                <a:gd name="T35" fmla="*/ 0 h 100"/>
                <a:gd name="T36" fmla="*/ 0 w 61"/>
                <a:gd name="T37" fmla="*/ 6 h 100"/>
                <a:gd name="T38" fmla="*/ 0 w 61"/>
                <a:gd name="T39" fmla="*/ 6 h 100"/>
                <a:gd name="T40" fmla="*/ 3 w 61"/>
                <a:gd name="T41" fmla="*/ 9 h 100"/>
                <a:gd name="T42" fmla="*/ 30 w 61"/>
                <a:gd name="T43" fmla="*/ 3 h 100"/>
                <a:gd name="T44" fmla="*/ 30 w 61"/>
                <a:gd name="T45" fmla="*/ 3 h 100"/>
                <a:gd name="T46" fmla="*/ 27 w 61"/>
                <a:gd name="T4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100">
                  <a:moveTo>
                    <a:pt x="57" y="60"/>
                  </a:moveTo>
                  <a:lnTo>
                    <a:pt x="51" y="93"/>
                  </a:lnTo>
                  <a:lnTo>
                    <a:pt x="51" y="93"/>
                  </a:lnTo>
                  <a:lnTo>
                    <a:pt x="54" y="99"/>
                  </a:lnTo>
                  <a:lnTo>
                    <a:pt x="54" y="99"/>
                  </a:lnTo>
                  <a:lnTo>
                    <a:pt x="60" y="63"/>
                  </a:lnTo>
                  <a:lnTo>
                    <a:pt x="60" y="63"/>
                  </a:lnTo>
                  <a:lnTo>
                    <a:pt x="57" y="60"/>
                  </a:lnTo>
                  <a:close/>
                  <a:moveTo>
                    <a:pt x="36" y="24"/>
                  </a:moveTo>
                  <a:lnTo>
                    <a:pt x="30" y="30"/>
                  </a:lnTo>
                  <a:lnTo>
                    <a:pt x="15" y="42"/>
                  </a:lnTo>
                  <a:lnTo>
                    <a:pt x="15" y="42"/>
                  </a:lnTo>
                  <a:lnTo>
                    <a:pt x="18" y="48"/>
                  </a:lnTo>
                  <a:lnTo>
                    <a:pt x="33" y="30"/>
                  </a:lnTo>
                  <a:lnTo>
                    <a:pt x="39" y="27"/>
                  </a:lnTo>
                  <a:lnTo>
                    <a:pt x="39" y="27"/>
                  </a:lnTo>
                  <a:lnTo>
                    <a:pt x="36" y="24"/>
                  </a:lnTo>
                  <a:close/>
                  <a:moveTo>
                    <a:pt x="27" y="0"/>
                  </a:moveTo>
                  <a:lnTo>
                    <a:pt x="0" y="6"/>
                  </a:lnTo>
                  <a:lnTo>
                    <a:pt x="0" y="6"/>
                  </a:lnTo>
                  <a:lnTo>
                    <a:pt x="3" y="9"/>
                  </a:lnTo>
                  <a:lnTo>
                    <a:pt x="30" y="3"/>
                  </a:lnTo>
                  <a:lnTo>
                    <a:pt x="30" y="3"/>
                  </a:lnTo>
                  <a:lnTo>
                    <a:pt x="27"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6" name="Freeform 358"/>
            <p:cNvSpPr>
              <a:spLocks noChangeArrowheads="1"/>
            </p:cNvSpPr>
            <p:nvPr/>
          </p:nvSpPr>
          <p:spPr bwMode="auto">
            <a:xfrm>
              <a:off x="8159750" y="1512888"/>
              <a:ext cx="3175" cy="14287"/>
            </a:xfrm>
            <a:custGeom>
              <a:avLst/>
              <a:gdLst>
                <a:gd name="T0" fmla="*/ 6 w 10"/>
                <a:gd name="T1" fmla="*/ 0 h 40"/>
                <a:gd name="T2" fmla="*/ 0 w 10"/>
                <a:gd name="T3" fmla="*/ 33 h 40"/>
                <a:gd name="T4" fmla="*/ 0 w 10"/>
                <a:gd name="T5" fmla="*/ 33 h 40"/>
                <a:gd name="T6" fmla="*/ 3 w 10"/>
                <a:gd name="T7" fmla="*/ 39 h 40"/>
                <a:gd name="T8" fmla="*/ 3 w 10"/>
                <a:gd name="T9" fmla="*/ 39 h 40"/>
                <a:gd name="T10" fmla="*/ 9 w 10"/>
                <a:gd name="T11" fmla="*/ 3 h 40"/>
                <a:gd name="T12" fmla="*/ 9 w 10"/>
                <a:gd name="T13" fmla="*/ 3 h 40"/>
                <a:gd name="T14" fmla="*/ 6 w 1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0">
                  <a:moveTo>
                    <a:pt x="6" y="0"/>
                  </a:moveTo>
                  <a:lnTo>
                    <a:pt x="0" y="33"/>
                  </a:lnTo>
                  <a:lnTo>
                    <a:pt x="0" y="33"/>
                  </a:lnTo>
                  <a:lnTo>
                    <a:pt x="3" y="39"/>
                  </a:lnTo>
                  <a:lnTo>
                    <a:pt x="3" y="39"/>
                  </a:lnTo>
                  <a:lnTo>
                    <a:pt x="9" y="3"/>
                  </a:lnTo>
                  <a:lnTo>
                    <a:pt x="9" y="3"/>
                  </a:lnTo>
                  <a:lnTo>
                    <a:pt x="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7" name="Freeform 359"/>
            <p:cNvSpPr>
              <a:spLocks noChangeArrowheads="1"/>
            </p:cNvSpPr>
            <p:nvPr/>
          </p:nvSpPr>
          <p:spPr bwMode="auto">
            <a:xfrm>
              <a:off x="8145462" y="1500188"/>
              <a:ext cx="9525" cy="9525"/>
            </a:xfrm>
            <a:custGeom>
              <a:avLst/>
              <a:gdLst>
                <a:gd name="T0" fmla="*/ 21 w 25"/>
                <a:gd name="T1" fmla="*/ 0 h 25"/>
                <a:gd name="T2" fmla="*/ 15 w 25"/>
                <a:gd name="T3" fmla="*/ 6 h 25"/>
                <a:gd name="T4" fmla="*/ 0 w 25"/>
                <a:gd name="T5" fmla="*/ 18 h 25"/>
                <a:gd name="T6" fmla="*/ 0 w 25"/>
                <a:gd name="T7" fmla="*/ 18 h 25"/>
                <a:gd name="T8" fmla="*/ 3 w 25"/>
                <a:gd name="T9" fmla="*/ 24 h 25"/>
                <a:gd name="T10" fmla="*/ 18 w 25"/>
                <a:gd name="T11" fmla="*/ 6 h 25"/>
                <a:gd name="T12" fmla="*/ 24 w 25"/>
                <a:gd name="T13" fmla="*/ 3 h 25"/>
                <a:gd name="T14" fmla="*/ 24 w 25"/>
                <a:gd name="T15" fmla="*/ 3 h 25"/>
                <a:gd name="T16" fmla="*/ 21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21" y="0"/>
                  </a:moveTo>
                  <a:lnTo>
                    <a:pt x="15" y="6"/>
                  </a:lnTo>
                  <a:lnTo>
                    <a:pt x="0" y="18"/>
                  </a:lnTo>
                  <a:lnTo>
                    <a:pt x="0" y="18"/>
                  </a:lnTo>
                  <a:lnTo>
                    <a:pt x="3" y="24"/>
                  </a:lnTo>
                  <a:lnTo>
                    <a:pt x="18" y="6"/>
                  </a:lnTo>
                  <a:lnTo>
                    <a:pt x="24" y="3"/>
                  </a:lnTo>
                  <a:lnTo>
                    <a:pt x="24" y="3"/>
                  </a:lnTo>
                  <a:lnTo>
                    <a:pt x="21"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8" name="Freeform 360"/>
            <p:cNvSpPr>
              <a:spLocks noChangeArrowheads="1"/>
            </p:cNvSpPr>
            <p:nvPr/>
          </p:nvSpPr>
          <p:spPr bwMode="auto">
            <a:xfrm>
              <a:off x="8140700" y="1490663"/>
              <a:ext cx="11113" cy="3175"/>
            </a:xfrm>
            <a:custGeom>
              <a:avLst/>
              <a:gdLst>
                <a:gd name="T0" fmla="*/ 27 w 31"/>
                <a:gd name="T1" fmla="*/ 0 h 10"/>
                <a:gd name="T2" fmla="*/ 0 w 31"/>
                <a:gd name="T3" fmla="*/ 6 h 10"/>
                <a:gd name="T4" fmla="*/ 0 w 31"/>
                <a:gd name="T5" fmla="*/ 6 h 10"/>
                <a:gd name="T6" fmla="*/ 3 w 31"/>
                <a:gd name="T7" fmla="*/ 9 h 10"/>
                <a:gd name="T8" fmla="*/ 30 w 31"/>
                <a:gd name="T9" fmla="*/ 3 h 10"/>
                <a:gd name="T10" fmla="*/ 30 w 31"/>
                <a:gd name="T11" fmla="*/ 3 h 10"/>
                <a:gd name="T12" fmla="*/ 27 w 3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1" h="10">
                  <a:moveTo>
                    <a:pt x="27" y="0"/>
                  </a:moveTo>
                  <a:lnTo>
                    <a:pt x="0" y="6"/>
                  </a:lnTo>
                  <a:lnTo>
                    <a:pt x="0" y="6"/>
                  </a:lnTo>
                  <a:lnTo>
                    <a:pt x="3" y="9"/>
                  </a:lnTo>
                  <a:lnTo>
                    <a:pt x="30" y="3"/>
                  </a:lnTo>
                  <a:lnTo>
                    <a:pt x="30" y="3"/>
                  </a:lnTo>
                  <a:lnTo>
                    <a:pt x="2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9" name="Freeform 361"/>
            <p:cNvSpPr>
              <a:spLocks noChangeArrowheads="1"/>
            </p:cNvSpPr>
            <p:nvPr/>
          </p:nvSpPr>
          <p:spPr bwMode="auto">
            <a:xfrm>
              <a:off x="8189913" y="1436688"/>
              <a:ext cx="111125" cy="114300"/>
            </a:xfrm>
            <a:custGeom>
              <a:avLst/>
              <a:gdLst>
                <a:gd name="T0" fmla="*/ 0 w 310"/>
                <a:gd name="T1" fmla="*/ 276 h 316"/>
                <a:gd name="T2" fmla="*/ 6 w 310"/>
                <a:gd name="T3" fmla="*/ 282 h 316"/>
                <a:gd name="T4" fmla="*/ 21 w 310"/>
                <a:gd name="T5" fmla="*/ 312 h 316"/>
                <a:gd name="T6" fmla="*/ 21 w 310"/>
                <a:gd name="T7" fmla="*/ 312 h 316"/>
                <a:gd name="T8" fmla="*/ 27 w 310"/>
                <a:gd name="T9" fmla="*/ 315 h 316"/>
                <a:gd name="T10" fmla="*/ 9 w 310"/>
                <a:gd name="T11" fmla="*/ 282 h 316"/>
                <a:gd name="T12" fmla="*/ 9 w 310"/>
                <a:gd name="T13" fmla="*/ 279 h 316"/>
                <a:gd name="T14" fmla="*/ 9 w 310"/>
                <a:gd name="T15" fmla="*/ 279 h 316"/>
                <a:gd name="T16" fmla="*/ 0 w 310"/>
                <a:gd name="T17" fmla="*/ 276 h 316"/>
                <a:gd name="T18" fmla="*/ 309 w 310"/>
                <a:gd name="T19" fmla="*/ 0 h 316"/>
                <a:gd name="T20" fmla="*/ 282 w 310"/>
                <a:gd name="T21" fmla="*/ 10 h 316"/>
                <a:gd name="T22" fmla="*/ 282 w 310"/>
                <a:gd name="T23" fmla="*/ 10 h 316"/>
                <a:gd name="T24" fmla="*/ 285 w 310"/>
                <a:gd name="T25" fmla="*/ 12 h 316"/>
                <a:gd name="T26" fmla="*/ 309 w 310"/>
                <a:gd name="T27" fmla="*/ 3 h 316"/>
                <a:gd name="T28" fmla="*/ 309 w 310"/>
                <a:gd name="T29" fmla="*/ 3 h 316"/>
                <a:gd name="T30" fmla="*/ 309 w 310"/>
                <a:gd name="T31"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16">
                  <a:moveTo>
                    <a:pt x="0" y="276"/>
                  </a:moveTo>
                  <a:lnTo>
                    <a:pt x="6" y="282"/>
                  </a:lnTo>
                  <a:lnTo>
                    <a:pt x="21" y="312"/>
                  </a:lnTo>
                  <a:lnTo>
                    <a:pt x="21" y="312"/>
                  </a:lnTo>
                  <a:lnTo>
                    <a:pt x="27" y="315"/>
                  </a:lnTo>
                  <a:lnTo>
                    <a:pt x="9" y="282"/>
                  </a:lnTo>
                  <a:lnTo>
                    <a:pt x="9" y="279"/>
                  </a:lnTo>
                  <a:lnTo>
                    <a:pt x="9" y="279"/>
                  </a:lnTo>
                  <a:lnTo>
                    <a:pt x="0" y="276"/>
                  </a:lnTo>
                  <a:close/>
                  <a:moveTo>
                    <a:pt x="309" y="0"/>
                  </a:moveTo>
                  <a:lnTo>
                    <a:pt x="282" y="10"/>
                  </a:lnTo>
                  <a:lnTo>
                    <a:pt x="282" y="10"/>
                  </a:lnTo>
                  <a:lnTo>
                    <a:pt x="285" y="12"/>
                  </a:lnTo>
                  <a:lnTo>
                    <a:pt x="309" y="3"/>
                  </a:lnTo>
                  <a:lnTo>
                    <a:pt x="309" y="3"/>
                  </a:lnTo>
                  <a:lnTo>
                    <a:pt x="309"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0" name="Freeform 362"/>
            <p:cNvSpPr>
              <a:spLocks noChangeArrowheads="1"/>
            </p:cNvSpPr>
            <p:nvPr/>
          </p:nvSpPr>
          <p:spPr bwMode="auto">
            <a:xfrm>
              <a:off x="8189913" y="1536700"/>
              <a:ext cx="9525" cy="14288"/>
            </a:xfrm>
            <a:custGeom>
              <a:avLst/>
              <a:gdLst>
                <a:gd name="T0" fmla="*/ 0 w 28"/>
                <a:gd name="T1" fmla="*/ 0 h 40"/>
                <a:gd name="T2" fmla="*/ 6 w 28"/>
                <a:gd name="T3" fmla="*/ 6 h 40"/>
                <a:gd name="T4" fmla="*/ 21 w 28"/>
                <a:gd name="T5" fmla="*/ 36 h 40"/>
                <a:gd name="T6" fmla="*/ 21 w 28"/>
                <a:gd name="T7" fmla="*/ 36 h 40"/>
                <a:gd name="T8" fmla="*/ 27 w 28"/>
                <a:gd name="T9" fmla="*/ 39 h 40"/>
                <a:gd name="T10" fmla="*/ 9 w 28"/>
                <a:gd name="T11" fmla="*/ 6 h 40"/>
                <a:gd name="T12" fmla="*/ 9 w 28"/>
                <a:gd name="T13" fmla="*/ 3 h 40"/>
                <a:gd name="T14" fmla="*/ 9 w 28"/>
                <a:gd name="T15" fmla="*/ 3 h 40"/>
                <a:gd name="T16" fmla="*/ 0 w 28"/>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0">
                  <a:moveTo>
                    <a:pt x="0" y="0"/>
                  </a:moveTo>
                  <a:lnTo>
                    <a:pt x="6" y="6"/>
                  </a:lnTo>
                  <a:lnTo>
                    <a:pt x="21" y="36"/>
                  </a:lnTo>
                  <a:lnTo>
                    <a:pt x="21" y="36"/>
                  </a:lnTo>
                  <a:lnTo>
                    <a:pt x="27" y="39"/>
                  </a:lnTo>
                  <a:lnTo>
                    <a:pt x="9" y="6"/>
                  </a:lnTo>
                  <a:lnTo>
                    <a:pt x="9" y="3"/>
                  </a:lnTo>
                  <a:lnTo>
                    <a:pt x="9"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1" name="Freeform 363"/>
            <p:cNvSpPr>
              <a:spLocks noChangeArrowheads="1"/>
            </p:cNvSpPr>
            <p:nvPr/>
          </p:nvSpPr>
          <p:spPr bwMode="auto">
            <a:xfrm>
              <a:off x="8291512" y="1436688"/>
              <a:ext cx="9525" cy="4762"/>
            </a:xfrm>
            <a:custGeom>
              <a:avLst/>
              <a:gdLst>
                <a:gd name="T0" fmla="*/ 27 w 28"/>
                <a:gd name="T1" fmla="*/ 0 h 13"/>
                <a:gd name="T2" fmla="*/ 0 w 28"/>
                <a:gd name="T3" fmla="*/ 10 h 13"/>
                <a:gd name="T4" fmla="*/ 0 w 28"/>
                <a:gd name="T5" fmla="*/ 10 h 13"/>
                <a:gd name="T6" fmla="*/ 3 w 28"/>
                <a:gd name="T7" fmla="*/ 12 h 13"/>
                <a:gd name="T8" fmla="*/ 27 w 28"/>
                <a:gd name="T9" fmla="*/ 3 h 13"/>
                <a:gd name="T10" fmla="*/ 27 w 28"/>
                <a:gd name="T11" fmla="*/ 3 h 13"/>
                <a:gd name="T12" fmla="*/ 27 w 28"/>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28" h="13">
                  <a:moveTo>
                    <a:pt x="27" y="0"/>
                  </a:moveTo>
                  <a:lnTo>
                    <a:pt x="0" y="10"/>
                  </a:lnTo>
                  <a:lnTo>
                    <a:pt x="0" y="10"/>
                  </a:lnTo>
                  <a:lnTo>
                    <a:pt x="3" y="12"/>
                  </a:lnTo>
                  <a:lnTo>
                    <a:pt x="27" y="3"/>
                  </a:lnTo>
                  <a:lnTo>
                    <a:pt x="27" y="3"/>
                  </a:lnTo>
                  <a:lnTo>
                    <a:pt x="2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2" name="Freeform 364"/>
            <p:cNvSpPr>
              <a:spLocks noChangeArrowheads="1"/>
            </p:cNvSpPr>
            <p:nvPr/>
          </p:nvSpPr>
          <p:spPr bwMode="auto">
            <a:xfrm>
              <a:off x="8042276" y="2454275"/>
              <a:ext cx="168275" cy="120650"/>
            </a:xfrm>
            <a:custGeom>
              <a:avLst/>
              <a:gdLst>
                <a:gd name="T0" fmla="*/ 422 w 468"/>
                <a:gd name="T1" fmla="*/ 324 h 337"/>
                <a:gd name="T2" fmla="*/ 416 w 468"/>
                <a:gd name="T3" fmla="*/ 333 h 337"/>
                <a:gd name="T4" fmla="*/ 446 w 468"/>
                <a:gd name="T5" fmla="*/ 336 h 337"/>
                <a:gd name="T6" fmla="*/ 443 w 468"/>
                <a:gd name="T7" fmla="*/ 315 h 337"/>
                <a:gd name="T8" fmla="*/ 446 w 468"/>
                <a:gd name="T9" fmla="*/ 312 h 337"/>
                <a:gd name="T10" fmla="*/ 452 w 468"/>
                <a:gd name="T11" fmla="*/ 318 h 337"/>
                <a:gd name="T12" fmla="*/ 464 w 468"/>
                <a:gd name="T13" fmla="*/ 192 h 337"/>
                <a:gd name="T14" fmla="*/ 467 w 468"/>
                <a:gd name="T15" fmla="*/ 234 h 337"/>
                <a:gd name="T16" fmla="*/ 467 w 468"/>
                <a:gd name="T17" fmla="*/ 213 h 337"/>
                <a:gd name="T18" fmla="*/ 413 w 468"/>
                <a:gd name="T19" fmla="*/ 84 h 337"/>
                <a:gd name="T20" fmla="*/ 395 w 468"/>
                <a:gd name="T21" fmla="*/ 105 h 337"/>
                <a:gd name="T22" fmla="*/ 428 w 468"/>
                <a:gd name="T23" fmla="*/ 165 h 337"/>
                <a:gd name="T24" fmla="*/ 440 w 468"/>
                <a:gd name="T25" fmla="*/ 234 h 337"/>
                <a:gd name="T26" fmla="*/ 440 w 468"/>
                <a:gd name="T27" fmla="*/ 234 h 337"/>
                <a:gd name="T28" fmla="*/ 440 w 468"/>
                <a:gd name="T29" fmla="*/ 246 h 337"/>
                <a:gd name="T30" fmla="*/ 458 w 468"/>
                <a:gd name="T31" fmla="*/ 165 h 337"/>
                <a:gd name="T32" fmla="*/ 449 w 468"/>
                <a:gd name="T33" fmla="*/ 144 h 337"/>
                <a:gd name="T34" fmla="*/ 428 w 468"/>
                <a:gd name="T35" fmla="*/ 102 h 337"/>
                <a:gd name="T36" fmla="*/ 131 w 468"/>
                <a:gd name="T37" fmla="*/ 24 h 337"/>
                <a:gd name="T38" fmla="*/ 101 w 468"/>
                <a:gd name="T39" fmla="*/ 39 h 337"/>
                <a:gd name="T40" fmla="*/ 54 w 468"/>
                <a:gd name="T41" fmla="*/ 84 h 337"/>
                <a:gd name="T42" fmla="*/ 21 w 468"/>
                <a:gd name="T43" fmla="*/ 138 h 337"/>
                <a:gd name="T44" fmla="*/ 3 w 468"/>
                <a:gd name="T45" fmla="*/ 201 h 337"/>
                <a:gd name="T46" fmla="*/ 0 w 468"/>
                <a:gd name="T47" fmla="*/ 237 h 337"/>
                <a:gd name="T48" fmla="*/ 0 w 468"/>
                <a:gd name="T49" fmla="*/ 237 h 337"/>
                <a:gd name="T50" fmla="*/ 29 w 468"/>
                <a:gd name="T51" fmla="*/ 264 h 337"/>
                <a:gd name="T52" fmla="*/ 26 w 468"/>
                <a:gd name="T53" fmla="*/ 237 h 337"/>
                <a:gd name="T54" fmla="*/ 26 w 468"/>
                <a:gd name="T55" fmla="*/ 234 h 337"/>
                <a:gd name="T56" fmla="*/ 26 w 468"/>
                <a:gd name="T57" fmla="*/ 234 h 337"/>
                <a:gd name="T58" fmla="*/ 26 w 468"/>
                <a:gd name="T59" fmla="*/ 234 h 337"/>
                <a:gd name="T60" fmla="*/ 26 w 468"/>
                <a:gd name="T61" fmla="*/ 234 h 337"/>
                <a:gd name="T62" fmla="*/ 36 w 468"/>
                <a:gd name="T63" fmla="*/ 174 h 337"/>
                <a:gd name="T64" fmla="*/ 62 w 468"/>
                <a:gd name="T65" fmla="*/ 120 h 337"/>
                <a:gd name="T66" fmla="*/ 101 w 468"/>
                <a:gd name="T67" fmla="*/ 75 h 337"/>
                <a:gd name="T68" fmla="*/ 152 w 468"/>
                <a:gd name="T69" fmla="*/ 45 h 337"/>
                <a:gd name="T70" fmla="*/ 233 w 468"/>
                <a:gd name="T71" fmla="*/ 0 h 337"/>
                <a:gd name="T72" fmla="*/ 233 w 468"/>
                <a:gd name="T73" fmla="*/ 0 h 337"/>
                <a:gd name="T74" fmla="*/ 206 w 468"/>
                <a:gd name="T75" fmla="*/ 3 h 337"/>
                <a:gd name="T76" fmla="*/ 158 w 468"/>
                <a:gd name="T77" fmla="*/ 12 h 337"/>
                <a:gd name="T78" fmla="*/ 155 w 468"/>
                <a:gd name="T79" fmla="*/ 42 h 337"/>
                <a:gd name="T80" fmla="*/ 173 w 468"/>
                <a:gd name="T81" fmla="*/ 36 h 337"/>
                <a:gd name="T82" fmla="*/ 212 w 468"/>
                <a:gd name="T83" fmla="*/ 27 h 337"/>
                <a:gd name="T84" fmla="*/ 233 w 468"/>
                <a:gd name="T85" fmla="*/ 15 h 337"/>
                <a:gd name="T86" fmla="*/ 233 w 468"/>
                <a:gd name="T87" fmla="*/ 27 h 337"/>
                <a:gd name="T88" fmla="*/ 233 w 468"/>
                <a:gd name="T89" fmla="*/ 27 h 337"/>
                <a:gd name="T90" fmla="*/ 296 w 468"/>
                <a:gd name="T91" fmla="*/ 36 h 337"/>
                <a:gd name="T92" fmla="*/ 350 w 468"/>
                <a:gd name="T93" fmla="*/ 63 h 337"/>
                <a:gd name="T94" fmla="*/ 368 w 468"/>
                <a:gd name="T95" fmla="*/ 42 h 337"/>
                <a:gd name="T96" fmla="*/ 305 w 468"/>
                <a:gd name="T97" fmla="*/ 12 h 337"/>
                <a:gd name="T98" fmla="*/ 233 w 468"/>
                <a:gd name="T99"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8" h="337">
                  <a:moveTo>
                    <a:pt x="443" y="315"/>
                  </a:moveTo>
                  <a:lnTo>
                    <a:pt x="422" y="324"/>
                  </a:lnTo>
                  <a:lnTo>
                    <a:pt x="422" y="324"/>
                  </a:lnTo>
                  <a:lnTo>
                    <a:pt x="416" y="333"/>
                  </a:lnTo>
                  <a:lnTo>
                    <a:pt x="446" y="336"/>
                  </a:lnTo>
                  <a:lnTo>
                    <a:pt x="446" y="336"/>
                  </a:lnTo>
                  <a:lnTo>
                    <a:pt x="452" y="324"/>
                  </a:lnTo>
                  <a:lnTo>
                    <a:pt x="443" y="315"/>
                  </a:lnTo>
                  <a:close/>
                  <a:moveTo>
                    <a:pt x="458" y="306"/>
                  </a:moveTo>
                  <a:lnTo>
                    <a:pt x="446" y="312"/>
                  </a:lnTo>
                  <a:lnTo>
                    <a:pt x="452" y="318"/>
                  </a:lnTo>
                  <a:lnTo>
                    <a:pt x="452" y="318"/>
                  </a:lnTo>
                  <a:lnTo>
                    <a:pt x="458" y="306"/>
                  </a:lnTo>
                  <a:close/>
                  <a:moveTo>
                    <a:pt x="464" y="192"/>
                  </a:moveTo>
                  <a:lnTo>
                    <a:pt x="467" y="234"/>
                  </a:lnTo>
                  <a:lnTo>
                    <a:pt x="467" y="234"/>
                  </a:lnTo>
                  <a:lnTo>
                    <a:pt x="467" y="234"/>
                  </a:lnTo>
                  <a:lnTo>
                    <a:pt x="467" y="213"/>
                  </a:lnTo>
                  <a:lnTo>
                    <a:pt x="464" y="192"/>
                  </a:lnTo>
                  <a:close/>
                  <a:moveTo>
                    <a:pt x="413" y="84"/>
                  </a:moveTo>
                  <a:lnTo>
                    <a:pt x="395" y="105"/>
                  </a:lnTo>
                  <a:lnTo>
                    <a:pt x="395" y="105"/>
                  </a:lnTo>
                  <a:lnTo>
                    <a:pt x="416" y="135"/>
                  </a:lnTo>
                  <a:lnTo>
                    <a:pt x="428" y="165"/>
                  </a:lnTo>
                  <a:lnTo>
                    <a:pt x="437" y="198"/>
                  </a:lnTo>
                  <a:lnTo>
                    <a:pt x="440" y="234"/>
                  </a:lnTo>
                  <a:lnTo>
                    <a:pt x="440" y="234"/>
                  </a:lnTo>
                  <a:lnTo>
                    <a:pt x="440" y="234"/>
                  </a:lnTo>
                  <a:lnTo>
                    <a:pt x="440" y="234"/>
                  </a:lnTo>
                  <a:lnTo>
                    <a:pt x="440" y="246"/>
                  </a:lnTo>
                  <a:lnTo>
                    <a:pt x="464" y="234"/>
                  </a:lnTo>
                  <a:lnTo>
                    <a:pt x="458" y="165"/>
                  </a:lnTo>
                  <a:lnTo>
                    <a:pt x="458" y="165"/>
                  </a:lnTo>
                  <a:lnTo>
                    <a:pt x="449" y="144"/>
                  </a:lnTo>
                  <a:lnTo>
                    <a:pt x="440" y="123"/>
                  </a:lnTo>
                  <a:lnTo>
                    <a:pt x="428" y="102"/>
                  </a:lnTo>
                  <a:lnTo>
                    <a:pt x="413" y="84"/>
                  </a:lnTo>
                  <a:close/>
                  <a:moveTo>
                    <a:pt x="131" y="24"/>
                  </a:moveTo>
                  <a:lnTo>
                    <a:pt x="131" y="24"/>
                  </a:lnTo>
                  <a:lnTo>
                    <a:pt x="101" y="39"/>
                  </a:lnTo>
                  <a:lnTo>
                    <a:pt x="77" y="60"/>
                  </a:lnTo>
                  <a:lnTo>
                    <a:pt x="54" y="84"/>
                  </a:lnTo>
                  <a:lnTo>
                    <a:pt x="36" y="108"/>
                  </a:lnTo>
                  <a:lnTo>
                    <a:pt x="21" y="138"/>
                  </a:lnTo>
                  <a:lnTo>
                    <a:pt x="8" y="168"/>
                  </a:lnTo>
                  <a:lnTo>
                    <a:pt x="3" y="201"/>
                  </a:lnTo>
                  <a:lnTo>
                    <a:pt x="0" y="234"/>
                  </a:lnTo>
                  <a:lnTo>
                    <a:pt x="0" y="237"/>
                  </a:lnTo>
                  <a:lnTo>
                    <a:pt x="0" y="237"/>
                  </a:lnTo>
                  <a:lnTo>
                    <a:pt x="0" y="237"/>
                  </a:lnTo>
                  <a:lnTo>
                    <a:pt x="0" y="258"/>
                  </a:lnTo>
                  <a:lnTo>
                    <a:pt x="29" y="264"/>
                  </a:lnTo>
                  <a:lnTo>
                    <a:pt x="29" y="264"/>
                  </a:lnTo>
                  <a:lnTo>
                    <a:pt x="26" y="237"/>
                  </a:lnTo>
                  <a:lnTo>
                    <a:pt x="26" y="234"/>
                  </a:lnTo>
                  <a:lnTo>
                    <a:pt x="26" y="234"/>
                  </a:lnTo>
                  <a:lnTo>
                    <a:pt x="26" y="234"/>
                  </a:lnTo>
                  <a:lnTo>
                    <a:pt x="26" y="234"/>
                  </a:lnTo>
                  <a:lnTo>
                    <a:pt x="26" y="234"/>
                  </a:lnTo>
                  <a:lnTo>
                    <a:pt x="26" y="234"/>
                  </a:lnTo>
                  <a:lnTo>
                    <a:pt x="26" y="234"/>
                  </a:lnTo>
                  <a:lnTo>
                    <a:pt x="26" y="234"/>
                  </a:lnTo>
                  <a:lnTo>
                    <a:pt x="29" y="204"/>
                  </a:lnTo>
                  <a:lnTo>
                    <a:pt x="36" y="174"/>
                  </a:lnTo>
                  <a:lnTo>
                    <a:pt x="47" y="144"/>
                  </a:lnTo>
                  <a:lnTo>
                    <a:pt x="62" y="120"/>
                  </a:lnTo>
                  <a:lnTo>
                    <a:pt x="80" y="96"/>
                  </a:lnTo>
                  <a:lnTo>
                    <a:pt x="101" y="75"/>
                  </a:lnTo>
                  <a:lnTo>
                    <a:pt x="125" y="57"/>
                  </a:lnTo>
                  <a:lnTo>
                    <a:pt x="152" y="45"/>
                  </a:lnTo>
                  <a:lnTo>
                    <a:pt x="131" y="24"/>
                  </a:lnTo>
                  <a:close/>
                  <a:moveTo>
                    <a:pt x="233" y="0"/>
                  </a:moveTo>
                  <a:lnTo>
                    <a:pt x="233" y="0"/>
                  </a:lnTo>
                  <a:lnTo>
                    <a:pt x="233" y="0"/>
                  </a:lnTo>
                  <a:lnTo>
                    <a:pt x="233" y="0"/>
                  </a:lnTo>
                  <a:lnTo>
                    <a:pt x="206" y="3"/>
                  </a:lnTo>
                  <a:lnTo>
                    <a:pt x="182" y="6"/>
                  </a:lnTo>
                  <a:lnTo>
                    <a:pt x="158" y="12"/>
                  </a:lnTo>
                  <a:lnTo>
                    <a:pt x="134" y="21"/>
                  </a:lnTo>
                  <a:lnTo>
                    <a:pt x="155" y="42"/>
                  </a:lnTo>
                  <a:lnTo>
                    <a:pt x="155" y="42"/>
                  </a:lnTo>
                  <a:lnTo>
                    <a:pt x="173" y="36"/>
                  </a:lnTo>
                  <a:lnTo>
                    <a:pt x="194" y="30"/>
                  </a:lnTo>
                  <a:lnTo>
                    <a:pt x="212" y="27"/>
                  </a:lnTo>
                  <a:lnTo>
                    <a:pt x="233" y="27"/>
                  </a:lnTo>
                  <a:lnTo>
                    <a:pt x="233" y="15"/>
                  </a:lnTo>
                  <a:lnTo>
                    <a:pt x="233" y="27"/>
                  </a:lnTo>
                  <a:lnTo>
                    <a:pt x="233" y="27"/>
                  </a:lnTo>
                  <a:lnTo>
                    <a:pt x="233" y="27"/>
                  </a:lnTo>
                  <a:lnTo>
                    <a:pt x="233" y="27"/>
                  </a:lnTo>
                  <a:lnTo>
                    <a:pt x="266" y="30"/>
                  </a:lnTo>
                  <a:lnTo>
                    <a:pt x="296" y="36"/>
                  </a:lnTo>
                  <a:lnTo>
                    <a:pt x="323" y="48"/>
                  </a:lnTo>
                  <a:lnTo>
                    <a:pt x="350" y="63"/>
                  </a:lnTo>
                  <a:lnTo>
                    <a:pt x="368" y="42"/>
                  </a:lnTo>
                  <a:lnTo>
                    <a:pt x="368" y="42"/>
                  </a:lnTo>
                  <a:lnTo>
                    <a:pt x="338" y="24"/>
                  </a:lnTo>
                  <a:lnTo>
                    <a:pt x="305" y="12"/>
                  </a:lnTo>
                  <a:lnTo>
                    <a:pt x="269" y="3"/>
                  </a:lnTo>
                  <a:lnTo>
                    <a:pt x="233"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3" name="Freeform 365"/>
            <p:cNvSpPr>
              <a:spLocks noChangeArrowheads="1"/>
            </p:cNvSpPr>
            <p:nvPr/>
          </p:nvSpPr>
          <p:spPr bwMode="auto">
            <a:xfrm>
              <a:off x="8191501" y="2568575"/>
              <a:ext cx="12700" cy="7938"/>
            </a:xfrm>
            <a:custGeom>
              <a:avLst/>
              <a:gdLst>
                <a:gd name="T0" fmla="*/ 27 w 37"/>
                <a:gd name="T1" fmla="*/ 0 h 22"/>
                <a:gd name="T2" fmla="*/ 6 w 37"/>
                <a:gd name="T3" fmla="*/ 9 h 22"/>
                <a:gd name="T4" fmla="*/ 6 w 37"/>
                <a:gd name="T5" fmla="*/ 9 h 22"/>
                <a:gd name="T6" fmla="*/ 0 w 37"/>
                <a:gd name="T7" fmla="*/ 18 h 22"/>
                <a:gd name="T8" fmla="*/ 30 w 37"/>
                <a:gd name="T9" fmla="*/ 21 h 22"/>
                <a:gd name="T10" fmla="*/ 30 w 37"/>
                <a:gd name="T11" fmla="*/ 21 h 22"/>
                <a:gd name="T12" fmla="*/ 36 w 37"/>
                <a:gd name="T13" fmla="*/ 9 h 22"/>
                <a:gd name="T14" fmla="*/ 27 w 37"/>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2">
                  <a:moveTo>
                    <a:pt x="27" y="0"/>
                  </a:moveTo>
                  <a:lnTo>
                    <a:pt x="6" y="9"/>
                  </a:lnTo>
                  <a:lnTo>
                    <a:pt x="6" y="9"/>
                  </a:lnTo>
                  <a:lnTo>
                    <a:pt x="0" y="18"/>
                  </a:lnTo>
                  <a:lnTo>
                    <a:pt x="30" y="21"/>
                  </a:lnTo>
                  <a:lnTo>
                    <a:pt x="30" y="21"/>
                  </a:lnTo>
                  <a:lnTo>
                    <a:pt x="36" y="9"/>
                  </a:lnTo>
                  <a:lnTo>
                    <a:pt x="2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4" name="Freeform 366"/>
            <p:cNvSpPr>
              <a:spLocks noChangeArrowheads="1"/>
            </p:cNvSpPr>
            <p:nvPr/>
          </p:nvSpPr>
          <p:spPr bwMode="auto">
            <a:xfrm>
              <a:off x="8202613" y="2565399"/>
              <a:ext cx="4762" cy="4763"/>
            </a:xfrm>
            <a:custGeom>
              <a:avLst/>
              <a:gdLst>
                <a:gd name="T0" fmla="*/ 12 w 13"/>
                <a:gd name="T1" fmla="*/ 0 h 13"/>
                <a:gd name="T2" fmla="*/ 0 w 13"/>
                <a:gd name="T3" fmla="*/ 6 h 13"/>
                <a:gd name="T4" fmla="*/ 6 w 13"/>
                <a:gd name="T5" fmla="*/ 12 h 13"/>
                <a:gd name="T6" fmla="*/ 6 w 13"/>
                <a:gd name="T7" fmla="*/ 12 h 13"/>
                <a:gd name="T8" fmla="*/ 12 w 13"/>
                <a:gd name="T9" fmla="*/ 0 h 13"/>
              </a:gdLst>
              <a:ahLst/>
              <a:cxnLst>
                <a:cxn ang="0">
                  <a:pos x="T0" y="T1"/>
                </a:cxn>
                <a:cxn ang="0">
                  <a:pos x="T2" y="T3"/>
                </a:cxn>
                <a:cxn ang="0">
                  <a:pos x="T4" y="T5"/>
                </a:cxn>
                <a:cxn ang="0">
                  <a:pos x="T6" y="T7"/>
                </a:cxn>
                <a:cxn ang="0">
                  <a:pos x="T8" y="T9"/>
                </a:cxn>
              </a:cxnLst>
              <a:rect l="0" t="0" r="r" b="b"/>
              <a:pathLst>
                <a:path w="13" h="13">
                  <a:moveTo>
                    <a:pt x="12" y="0"/>
                  </a:moveTo>
                  <a:lnTo>
                    <a:pt x="0" y="6"/>
                  </a:lnTo>
                  <a:lnTo>
                    <a:pt x="6" y="12"/>
                  </a:lnTo>
                  <a:lnTo>
                    <a:pt x="6" y="12"/>
                  </a:lnTo>
                  <a:lnTo>
                    <a:pt x="1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5" name="Freeform 367"/>
            <p:cNvSpPr>
              <a:spLocks noChangeArrowheads="1"/>
            </p:cNvSpPr>
            <p:nvPr/>
          </p:nvSpPr>
          <p:spPr bwMode="auto">
            <a:xfrm>
              <a:off x="8208963" y="2524124"/>
              <a:ext cx="1587" cy="15875"/>
            </a:xfrm>
            <a:custGeom>
              <a:avLst/>
              <a:gdLst>
                <a:gd name="T0" fmla="*/ 0 w 4"/>
                <a:gd name="T1" fmla="*/ 0 h 43"/>
                <a:gd name="T2" fmla="*/ 3 w 4"/>
                <a:gd name="T3" fmla="*/ 42 h 43"/>
                <a:gd name="T4" fmla="*/ 3 w 4"/>
                <a:gd name="T5" fmla="*/ 42 h 43"/>
                <a:gd name="T6" fmla="*/ 3 w 4"/>
                <a:gd name="T7" fmla="*/ 42 h 43"/>
                <a:gd name="T8" fmla="*/ 3 w 4"/>
                <a:gd name="T9" fmla="*/ 21 h 43"/>
                <a:gd name="T10" fmla="*/ 0 w 4"/>
                <a:gd name="T11" fmla="*/ 0 h 43"/>
              </a:gdLst>
              <a:ahLst/>
              <a:cxnLst>
                <a:cxn ang="0">
                  <a:pos x="T0" y="T1"/>
                </a:cxn>
                <a:cxn ang="0">
                  <a:pos x="T2" y="T3"/>
                </a:cxn>
                <a:cxn ang="0">
                  <a:pos x="T4" y="T5"/>
                </a:cxn>
                <a:cxn ang="0">
                  <a:pos x="T6" y="T7"/>
                </a:cxn>
                <a:cxn ang="0">
                  <a:pos x="T8" y="T9"/>
                </a:cxn>
                <a:cxn ang="0">
                  <a:pos x="T10" y="T11"/>
                </a:cxn>
              </a:cxnLst>
              <a:rect l="0" t="0" r="r" b="b"/>
              <a:pathLst>
                <a:path w="4" h="43">
                  <a:moveTo>
                    <a:pt x="0" y="0"/>
                  </a:moveTo>
                  <a:lnTo>
                    <a:pt x="3" y="42"/>
                  </a:lnTo>
                  <a:lnTo>
                    <a:pt x="3" y="42"/>
                  </a:lnTo>
                  <a:lnTo>
                    <a:pt x="3" y="42"/>
                  </a:lnTo>
                  <a:lnTo>
                    <a:pt x="3" y="21"/>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6" name="Freeform 368"/>
            <p:cNvSpPr>
              <a:spLocks noChangeArrowheads="1"/>
            </p:cNvSpPr>
            <p:nvPr/>
          </p:nvSpPr>
          <p:spPr bwMode="auto">
            <a:xfrm>
              <a:off x="8183563" y="2484438"/>
              <a:ext cx="25400" cy="58737"/>
            </a:xfrm>
            <a:custGeom>
              <a:avLst/>
              <a:gdLst>
                <a:gd name="T0" fmla="*/ 18 w 70"/>
                <a:gd name="T1" fmla="*/ 0 h 163"/>
                <a:gd name="T2" fmla="*/ 0 w 70"/>
                <a:gd name="T3" fmla="*/ 21 h 163"/>
                <a:gd name="T4" fmla="*/ 0 w 70"/>
                <a:gd name="T5" fmla="*/ 21 h 163"/>
                <a:gd name="T6" fmla="*/ 21 w 70"/>
                <a:gd name="T7" fmla="*/ 51 h 163"/>
                <a:gd name="T8" fmla="*/ 33 w 70"/>
                <a:gd name="T9" fmla="*/ 81 h 163"/>
                <a:gd name="T10" fmla="*/ 42 w 70"/>
                <a:gd name="T11" fmla="*/ 114 h 163"/>
                <a:gd name="T12" fmla="*/ 45 w 70"/>
                <a:gd name="T13" fmla="*/ 150 h 163"/>
                <a:gd name="T14" fmla="*/ 45 w 70"/>
                <a:gd name="T15" fmla="*/ 150 h 163"/>
                <a:gd name="T16" fmla="*/ 45 w 70"/>
                <a:gd name="T17" fmla="*/ 150 h 163"/>
                <a:gd name="T18" fmla="*/ 45 w 70"/>
                <a:gd name="T19" fmla="*/ 150 h 163"/>
                <a:gd name="T20" fmla="*/ 45 w 70"/>
                <a:gd name="T21" fmla="*/ 162 h 163"/>
                <a:gd name="T22" fmla="*/ 69 w 70"/>
                <a:gd name="T23" fmla="*/ 150 h 163"/>
                <a:gd name="T24" fmla="*/ 63 w 70"/>
                <a:gd name="T25" fmla="*/ 81 h 163"/>
                <a:gd name="T26" fmla="*/ 63 w 70"/>
                <a:gd name="T27" fmla="*/ 81 h 163"/>
                <a:gd name="T28" fmla="*/ 54 w 70"/>
                <a:gd name="T29" fmla="*/ 60 h 163"/>
                <a:gd name="T30" fmla="*/ 45 w 70"/>
                <a:gd name="T31" fmla="*/ 39 h 163"/>
                <a:gd name="T32" fmla="*/ 33 w 70"/>
                <a:gd name="T33" fmla="*/ 18 h 163"/>
                <a:gd name="T34" fmla="*/ 18 w 70"/>
                <a:gd name="T35"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163">
                  <a:moveTo>
                    <a:pt x="18" y="0"/>
                  </a:moveTo>
                  <a:lnTo>
                    <a:pt x="0" y="21"/>
                  </a:lnTo>
                  <a:lnTo>
                    <a:pt x="0" y="21"/>
                  </a:lnTo>
                  <a:lnTo>
                    <a:pt x="21" y="51"/>
                  </a:lnTo>
                  <a:lnTo>
                    <a:pt x="33" y="81"/>
                  </a:lnTo>
                  <a:lnTo>
                    <a:pt x="42" y="114"/>
                  </a:lnTo>
                  <a:lnTo>
                    <a:pt x="45" y="150"/>
                  </a:lnTo>
                  <a:lnTo>
                    <a:pt x="45" y="150"/>
                  </a:lnTo>
                  <a:lnTo>
                    <a:pt x="45" y="150"/>
                  </a:lnTo>
                  <a:lnTo>
                    <a:pt x="45" y="150"/>
                  </a:lnTo>
                  <a:lnTo>
                    <a:pt x="45" y="162"/>
                  </a:lnTo>
                  <a:lnTo>
                    <a:pt x="69" y="150"/>
                  </a:lnTo>
                  <a:lnTo>
                    <a:pt x="63" y="81"/>
                  </a:lnTo>
                  <a:lnTo>
                    <a:pt x="63" y="81"/>
                  </a:lnTo>
                  <a:lnTo>
                    <a:pt x="54" y="60"/>
                  </a:lnTo>
                  <a:lnTo>
                    <a:pt x="45" y="39"/>
                  </a:lnTo>
                  <a:lnTo>
                    <a:pt x="33" y="18"/>
                  </a:lnTo>
                  <a:lnTo>
                    <a:pt x="1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7" name="Freeform 369"/>
            <p:cNvSpPr>
              <a:spLocks noChangeArrowheads="1"/>
            </p:cNvSpPr>
            <p:nvPr/>
          </p:nvSpPr>
          <p:spPr bwMode="auto">
            <a:xfrm>
              <a:off x="8042276" y="2463800"/>
              <a:ext cx="55563" cy="87313"/>
            </a:xfrm>
            <a:custGeom>
              <a:avLst/>
              <a:gdLst>
                <a:gd name="T0" fmla="*/ 131 w 153"/>
                <a:gd name="T1" fmla="*/ 0 h 241"/>
                <a:gd name="T2" fmla="*/ 131 w 153"/>
                <a:gd name="T3" fmla="*/ 0 h 241"/>
                <a:gd name="T4" fmla="*/ 101 w 153"/>
                <a:gd name="T5" fmla="*/ 15 h 241"/>
                <a:gd name="T6" fmla="*/ 77 w 153"/>
                <a:gd name="T7" fmla="*/ 36 h 241"/>
                <a:gd name="T8" fmla="*/ 54 w 153"/>
                <a:gd name="T9" fmla="*/ 60 h 241"/>
                <a:gd name="T10" fmla="*/ 36 w 153"/>
                <a:gd name="T11" fmla="*/ 84 h 241"/>
                <a:gd name="T12" fmla="*/ 21 w 153"/>
                <a:gd name="T13" fmla="*/ 114 h 241"/>
                <a:gd name="T14" fmla="*/ 8 w 153"/>
                <a:gd name="T15" fmla="*/ 144 h 241"/>
                <a:gd name="T16" fmla="*/ 3 w 153"/>
                <a:gd name="T17" fmla="*/ 177 h 241"/>
                <a:gd name="T18" fmla="*/ 0 w 153"/>
                <a:gd name="T19" fmla="*/ 210 h 241"/>
                <a:gd name="T20" fmla="*/ 0 w 153"/>
                <a:gd name="T21" fmla="*/ 213 h 241"/>
                <a:gd name="T22" fmla="*/ 0 w 153"/>
                <a:gd name="T23" fmla="*/ 213 h 241"/>
                <a:gd name="T24" fmla="*/ 0 w 153"/>
                <a:gd name="T25" fmla="*/ 213 h 241"/>
                <a:gd name="T26" fmla="*/ 0 w 153"/>
                <a:gd name="T27" fmla="*/ 234 h 241"/>
                <a:gd name="T28" fmla="*/ 29 w 153"/>
                <a:gd name="T29" fmla="*/ 240 h 241"/>
                <a:gd name="T30" fmla="*/ 29 w 153"/>
                <a:gd name="T31" fmla="*/ 240 h 241"/>
                <a:gd name="T32" fmla="*/ 26 w 153"/>
                <a:gd name="T33" fmla="*/ 213 h 241"/>
                <a:gd name="T34" fmla="*/ 26 w 153"/>
                <a:gd name="T35" fmla="*/ 210 h 241"/>
                <a:gd name="T36" fmla="*/ 26 w 153"/>
                <a:gd name="T37" fmla="*/ 210 h 241"/>
                <a:gd name="T38" fmla="*/ 26 w 153"/>
                <a:gd name="T39" fmla="*/ 210 h 241"/>
                <a:gd name="T40" fmla="*/ 26 w 153"/>
                <a:gd name="T41" fmla="*/ 210 h 241"/>
                <a:gd name="T42" fmla="*/ 26 w 153"/>
                <a:gd name="T43" fmla="*/ 210 h 241"/>
                <a:gd name="T44" fmla="*/ 26 w 153"/>
                <a:gd name="T45" fmla="*/ 210 h 241"/>
                <a:gd name="T46" fmla="*/ 26 w 153"/>
                <a:gd name="T47" fmla="*/ 210 h 241"/>
                <a:gd name="T48" fmla="*/ 26 w 153"/>
                <a:gd name="T49" fmla="*/ 210 h 241"/>
                <a:gd name="T50" fmla="*/ 29 w 153"/>
                <a:gd name="T51" fmla="*/ 180 h 241"/>
                <a:gd name="T52" fmla="*/ 36 w 153"/>
                <a:gd name="T53" fmla="*/ 150 h 241"/>
                <a:gd name="T54" fmla="*/ 47 w 153"/>
                <a:gd name="T55" fmla="*/ 120 h 241"/>
                <a:gd name="T56" fmla="*/ 62 w 153"/>
                <a:gd name="T57" fmla="*/ 96 h 241"/>
                <a:gd name="T58" fmla="*/ 80 w 153"/>
                <a:gd name="T59" fmla="*/ 72 h 241"/>
                <a:gd name="T60" fmla="*/ 101 w 153"/>
                <a:gd name="T61" fmla="*/ 51 h 241"/>
                <a:gd name="T62" fmla="*/ 125 w 153"/>
                <a:gd name="T63" fmla="*/ 33 h 241"/>
                <a:gd name="T64" fmla="*/ 152 w 153"/>
                <a:gd name="T65" fmla="*/ 21 h 241"/>
                <a:gd name="T66" fmla="*/ 131 w 153"/>
                <a:gd name="T6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3" h="241">
                  <a:moveTo>
                    <a:pt x="131" y="0"/>
                  </a:moveTo>
                  <a:lnTo>
                    <a:pt x="131" y="0"/>
                  </a:lnTo>
                  <a:lnTo>
                    <a:pt x="101" y="15"/>
                  </a:lnTo>
                  <a:lnTo>
                    <a:pt x="77" y="36"/>
                  </a:lnTo>
                  <a:lnTo>
                    <a:pt x="54" y="60"/>
                  </a:lnTo>
                  <a:lnTo>
                    <a:pt x="36" y="84"/>
                  </a:lnTo>
                  <a:lnTo>
                    <a:pt x="21" y="114"/>
                  </a:lnTo>
                  <a:lnTo>
                    <a:pt x="8" y="144"/>
                  </a:lnTo>
                  <a:lnTo>
                    <a:pt x="3" y="177"/>
                  </a:lnTo>
                  <a:lnTo>
                    <a:pt x="0" y="210"/>
                  </a:lnTo>
                  <a:lnTo>
                    <a:pt x="0" y="213"/>
                  </a:lnTo>
                  <a:lnTo>
                    <a:pt x="0" y="213"/>
                  </a:lnTo>
                  <a:lnTo>
                    <a:pt x="0" y="213"/>
                  </a:lnTo>
                  <a:lnTo>
                    <a:pt x="0" y="234"/>
                  </a:lnTo>
                  <a:lnTo>
                    <a:pt x="29" y="240"/>
                  </a:lnTo>
                  <a:lnTo>
                    <a:pt x="29" y="240"/>
                  </a:lnTo>
                  <a:lnTo>
                    <a:pt x="26" y="213"/>
                  </a:lnTo>
                  <a:lnTo>
                    <a:pt x="26" y="210"/>
                  </a:lnTo>
                  <a:lnTo>
                    <a:pt x="26" y="210"/>
                  </a:lnTo>
                  <a:lnTo>
                    <a:pt x="26" y="210"/>
                  </a:lnTo>
                  <a:lnTo>
                    <a:pt x="26" y="210"/>
                  </a:lnTo>
                  <a:lnTo>
                    <a:pt x="26" y="210"/>
                  </a:lnTo>
                  <a:lnTo>
                    <a:pt x="26" y="210"/>
                  </a:lnTo>
                  <a:lnTo>
                    <a:pt x="26" y="210"/>
                  </a:lnTo>
                  <a:lnTo>
                    <a:pt x="26" y="210"/>
                  </a:lnTo>
                  <a:lnTo>
                    <a:pt x="29" y="180"/>
                  </a:lnTo>
                  <a:lnTo>
                    <a:pt x="36" y="150"/>
                  </a:lnTo>
                  <a:lnTo>
                    <a:pt x="47" y="120"/>
                  </a:lnTo>
                  <a:lnTo>
                    <a:pt x="62" y="96"/>
                  </a:lnTo>
                  <a:lnTo>
                    <a:pt x="80" y="72"/>
                  </a:lnTo>
                  <a:lnTo>
                    <a:pt x="101" y="51"/>
                  </a:lnTo>
                  <a:lnTo>
                    <a:pt x="125" y="33"/>
                  </a:lnTo>
                  <a:lnTo>
                    <a:pt x="152" y="21"/>
                  </a:lnTo>
                  <a:lnTo>
                    <a:pt x="131"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8" name="Freeform 370"/>
            <p:cNvSpPr>
              <a:spLocks noChangeArrowheads="1"/>
            </p:cNvSpPr>
            <p:nvPr/>
          </p:nvSpPr>
          <p:spPr bwMode="auto">
            <a:xfrm>
              <a:off x="8089900" y="2454275"/>
              <a:ext cx="84138" cy="23813"/>
            </a:xfrm>
            <a:custGeom>
              <a:avLst/>
              <a:gdLst>
                <a:gd name="T0" fmla="*/ 99 w 235"/>
                <a:gd name="T1" fmla="*/ 0 h 64"/>
                <a:gd name="T2" fmla="*/ 99 w 235"/>
                <a:gd name="T3" fmla="*/ 0 h 64"/>
                <a:gd name="T4" fmla="*/ 99 w 235"/>
                <a:gd name="T5" fmla="*/ 0 h 64"/>
                <a:gd name="T6" fmla="*/ 99 w 235"/>
                <a:gd name="T7" fmla="*/ 0 h 64"/>
                <a:gd name="T8" fmla="*/ 72 w 235"/>
                <a:gd name="T9" fmla="*/ 3 h 64"/>
                <a:gd name="T10" fmla="*/ 48 w 235"/>
                <a:gd name="T11" fmla="*/ 6 h 64"/>
                <a:gd name="T12" fmla="*/ 24 w 235"/>
                <a:gd name="T13" fmla="*/ 12 h 64"/>
                <a:gd name="T14" fmla="*/ 0 w 235"/>
                <a:gd name="T15" fmla="*/ 21 h 64"/>
                <a:gd name="T16" fmla="*/ 21 w 235"/>
                <a:gd name="T17" fmla="*/ 42 h 64"/>
                <a:gd name="T18" fmla="*/ 21 w 235"/>
                <a:gd name="T19" fmla="*/ 42 h 64"/>
                <a:gd name="T20" fmla="*/ 39 w 235"/>
                <a:gd name="T21" fmla="*/ 36 h 64"/>
                <a:gd name="T22" fmla="*/ 60 w 235"/>
                <a:gd name="T23" fmla="*/ 30 h 64"/>
                <a:gd name="T24" fmla="*/ 78 w 235"/>
                <a:gd name="T25" fmla="*/ 27 h 64"/>
                <a:gd name="T26" fmla="*/ 99 w 235"/>
                <a:gd name="T27" fmla="*/ 27 h 64"/>
                <a:gd name="T28" fmla="*/ 99 w 235"/>
                <a:gd name="T29" fmla="*/ 15 h 64"/>
                <a:gd name="T30" fmla="*/ 99 w 235"/>
                <a:gd name="T31" fmla="*/ 27 h 64"/>
                <a:gd name="T32" fmla="*/ 99 w 235"/>
                <a:gd name="T33" fmla="*/ 27 h 64"/>
                <a:gd name="T34" fmla="*/ 99 w 235"/>
                <a:gd name="T35" fmla="*/ 27 h 64"/>
                <a:gd name="T36" fmla="*/ 99 w 235"/>
                <a:gd name="T37" fmla="*/ 27 h 64"/>
                <a:gd name="T38" fmla="*/ 132 w 235"/>
                <a:gd name="T39" fmla="*/ 30 h 64"/>
                <a:gd name="T40" fmla="*/ 162 w 235"/>
                <a:gd name="T41" fmla="*/ 36 h 64"/>
                <a:gd name="T42" fmla="*/ 189 w 235"/>
                <a:gd name="T43" fmla="*/ 48 h 64"/>
                <a:gd name="T44" fmla="*/ 216 w 235"/>
                <a:gd name="T45" fmla="*/ 63 h 64"/>
                <a:gd name="T46" fmla="*/ 234 w 235"/>
                <a:gd name="T47" fmla="*/ 42 h 64"/>
                <a:gd name="T48" fmla="*/ 234 w 235"/>
                <a:gd name="T49" fmla="*/ 42 h 64"/>
                <a:gd name="T50" fmla="*/ 204 w 235"/>
                <a:gd name="T51" fmla="*/ 24 h 64"/>
                <a:gd name="T52" fmla="*/ 171 w 235"/>
                <a:gd name="T53" fmla="*/ 12 h 64"/>
                <a:gd name="T54" fmla="*/ 135 w 235"/>
                <a:gd name="T55" fmla="*/ 3 h 64"/>
                <a:gd name="T56" fmla="*/ 99 w 235"/>
                <a:gd name="T5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5" h="64">
                  <a:moveTo>
                    <a:pt x="99" y="0"/>
                  </a:moveTo>
                  <a:lnTo>
                    <a:pt x="99" y="0"/>
                  </a:lnTo>
                  <a:lnTo>
                    <a:pt x="99" y="0"/>
                  </a:lnTo>
                  <a:lnTo>
                    <a:pt x="99" y="0"/>
                  </a:lnTo>
                  <a:lnTo>
                    <a:pt x="72" y="3"/>
                  </a:lnTo>
                  <a:lnTo>
                    <a:pt x="48" y="6"/>
                  </a:lnTo>
                  <a:lnTo>
                    <a:pt x="24" y="12"/>
                  </a:lnTo>
                  <a:lnTo>
                    <a:pt x="0" y="21"/>
                  </a:lnTo>
                  <a:lnTo>
                    <a:pt x="21" y="42"/>
                  </a:lnTo>
                  <a:lnTo>
                    <a:pt x="21" y="42"/>
                  </a:lnTo>
                  <a:lnTo>
                    <a:pt x="39" y="36"/>
                  </a:lnTo>
                  <a:lnTo>
                    <a:pt x="60" y="30"/>
                  </a:lnTo>
                  <a:lnTo>
                    <a:pt x="78" y="27"/>
                  </a:lnTo>
                  <a:lnTo>
                    <a:pt x="99" y="27"/>
                  </a:lnTo>
                  <a:lnTo>
                    <a:pt x="99" y="15"/>
                  </a:lnTo>
                  <a:lnTo>
                    <a:pt x="99" y="27"/>
                  </a:lnTo>
                  <a:lnTo>
                    <a:pt x="99" y="27"/>
                  </a:lnTo>
                  <a:lnTo>
                    <a:pt x="99" y="27"/>
                  </a:lnTo>
                  <a:lnTo>
                    <a:pt x="99" y="27"/>
                  </a:lnTo>
                  <a:lnTo>
                    <a:pt x="132" y="30"/>
                  </a:lnTo>
                  <a:lnTo>
                    <a:pt x="162" y="36"/>
                  </a:lnTo>
                  <a:lnTo>
                    <a:pt x="189" y="48"/>
                  </a:lnTo>
                  <a:lnTo>
                    <a:pt x="216" y="63"/>
                  </a:lnTo>
                  <a:lnTo>
                    <a:pt x="234" y="42"/>
                  </a:lnTo>
                  <a:lnTo>
                    <a:pt x="234" y="42"/>
                  </a:lnTo>
                  <a:lnTo>
                    <a:pt x="204" y="24"/>
                  </a:lnTo>
                  <a:lnTo>
                    <a:pt x="171" y="12"/>
                  </a:lnTo>
                  <a:lnTo>
                    <a:pt x="135" y="3"/>
                  </a:lnTo>
                  <a:lnTo>
                    <a:pt x="9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9" name="Freeform 371"/>
            <p:cNvSpPr>
              <a:spLocks noChangeArrowheads="1"/>
            </p:cNvSpPr>
            <p:nvPr/>
          </p:nvSpPr>
          <p:spPr bwMode="auto">
            <a:xfrm>
              <a:off x="8167687" y="2470150"/>
              <a:ext cx="23812" cy="23813"/>
            </a:xfrm>
            <a:custGeom>
              <a:avLst/>
              <a:gdLst>
                <a:gd name="T0" fmla="*/ 18 w 64"/>
                <a:gd name="T1" fmla="*/ 0 h 64"/>
                <a:gd name="T2" fmla="*/ 0 w 64"/>
                <a:gd name="T3" fmla="*/ 21 h 64"/>
                <a:gd name="T4" fmla="*/ 0 w 64"/>
                <a:gd name="T5" fmla="*/ 21 h 64"/>
                <a:gd name="T6" fmla="*/ 24 w 64"/>
                <a:gd name="T7" fmla="*/ 42 h 64"/>
                <a:gd name="T8" fmla="*/ 45 w 64"/>
                <a:gd name="T9" fmla="*/ 63 h 64"/>
                <a:gd name="T10" fmla="*/ 63 w 64"/>
                <a:gd name="T11" fmla="*/ 42 h 64"/>
                <a:gd name="T12" fmla="*/ 63 w 64"/>
                <a:gd name="T13" fmla="*/ 42 h 64"/>
                <a:gd name="T14" fmla="*/ 42 w 64"/>
                <a:gd name="T15" fmla="*/ 21 h 64"/>
                <a:gd name="T16" fmla="*/ 18 w 64"/>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4">
                  <a:moveTo>
                    <a:pt x="18" y="0"/>
                  </a:moveTo>
                  <a:lnTo>
                    <a:pt x="0" y="21"/>
                  </a:lnTo>
                  <a:lnTo>
                    <a:pt x="0" y="21"/>
                  </a:lnTo>
                  <a:lnTo>
                    <a:pt x="24" y="42"/>
                  </a:lnTo>
                  <a:lnTo>
                    <a:pt x="45" y="63"/>
                  </a:lnTo>
                  <a:lnTo>
                    <a:pt x="63" y="42"/>
                  </a:lnTo>
                  <a:lnTo>
                    <a:pt x="63" y="42"/>
                  </a:lnTo>
                  <a:lnTo>
                    <a:pt x="42" y="21"/>
                  </a:lnTo>
                  <a:lnTo>
                    <a:pt x="18"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0" name="Freeform 372"/>
            <p:cNvSpPr>
              <a:spLocks noChangeArrowheads="1"/>
            </p:cNvSpPr>
            <p:nvPr/>
          </p:nvSpPr>
          <p:spPr bwMode="auto">
            <a:xfrm>
              <a:off x="8167687" y="2470150"/>
              <a:ext cx="23812" cy="23813"/>
            </a:xfrm>
            <a:custGeom>
              <a:avLst/>
              <a:gdLst>
                <a:gd name="T0" fmla="*/ 18 w 64"/>
                <a:gd name="T1" fmla="*/ 0 h 64"/>
                <a:gd name="T2" fmla="*/ 0 w 64"/>
                <a:gd name="T3" fmla="*/ 21 h 64"/>
                <a:gd name="T4" fmla="*/ 0 w 64"/>
                <a:gd name="T5" fmla="*/ 21 h 64"/>
                <a:gd name="T6" fmla="*/ 24 w 64"/>
                <a:gd name="T7" fmla="*/ 42 h 64"/>
                <a:gd name="T8" fmla="*/ 45 w 64"/>
                <a:gd name="T9" fmla="*/ 63 h 64"/>
                <a:gd name="T10" fmla="*/ 63 w 64"/>
                <a:gd name="T11" fmla="*/ 42 h 64"/>
                <a:gd name="T12" fmla="*/ 63 w 64"/>
                <a:gd name="T13" fmla="*/ 42 h 64"/>
                <a:gd name="T14" fmla="*/ 42 w 64"/>
                <a:gd name="T15" fmla="*/ 21 h 64"/>
                <a:gd name="T16" fmla="*/ 18 w 64"/>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4">
                  <a:moveTo>
                    <a:pt x="18" y="0"/>
                  </a:moveTo>
                  <a:lnTo>
                    <a:pt x="0" y="21"/>
                  </a:lnTo>
                  <a:lnTo>
                    <a:pt x="0" y="21"/>
                  </a:lnTo>
                  <a:lnTo>
                    <a:pt x="24" y="42"/>
                  </a:lnTo>
                  <a:lnTo>
                    <a:pt x="45" y="63"/>
                  </a:lnTo>
                  <a:lnTo>
                    <a:pt x="63" y="42"/>
                  </a:lnTo>
                  <a:lnTo>
                    <a:pt x="63" y="42"/>
                  </a:lnTo>
                  <a:lnTo>
                    <a:pt x="42" y="21"/>
                  </a:lnTo>
                  <a:lnTo>
                    <a:pt x="1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1" name="Freeform 373"/>
            <p:cNvSpPr>
              <a:spLocks noChangeArrowheads="1"/>
            </p:cNvSpPr>
            <p:nvPr/>
          </p:nvSpPr>
          <p:spPr bwMode="auto">
            <a:xfrm>
              <a:off x="8193089" y="2538413"/>
              <a:ext cx="15875" cy="33337"/>
            </a:xfrm>
            <a:custGeom>
              <a:avLst/>
              <a:gdLst>
                <a:gd name="T0" fmla="*/ 9 w 46"/>
                <a:gd name="T1" fmla="*/ 69 h 91"/>
                <a:gd name="T2" fmla="*/ 9 w 46"/>
                <a:gd name="T3" fmla="*/ 69 h 91"/>
                <a:gd name="T4" fmla="*/ 0 w 46"/>
                <a:gd name="T5" fmla="*/ 90 h 91"/>
                <a:gd name="T6" fmla="*/ 21 w 46"/>
                <a:gd name="T7" fmla="*/ 81 h 91"/>
                <a:gd name="T8" fmla="*/ 9 w 46"/>
                <a:gd name="T9" fmla="*/ 69 h 91"/>
                <a:gd name="T10" fmla="*/ 42 w 46"/>
                <a:gd name="T11" fmla="*/ 0 h 91"/>
                <a:gd name="T12" fmla="*/ 18 w 46"/>
                <a:gd name="T13" fmla="*/ 12 h 91"/>
                <a:gd name="T14" fmla="*/ 18 w 46"/>
                <a:gd name="T15" fmla="*/ 12 h 91"/>
                <a:gd name="T16" fmla="*/ 15 w 46"/>
                <a:gd name="T17" fmla="*/ 39 h 91"/>
                <a:gd name="T18" fmla="*/ 9 w 46"/>
                <a:gd name="T19" fmla="*/ 66 h 91"/>
                <a:gd name="T20" fmla="*/ 24 w 46"/>
                <a:gd name="T21" fmla="*/ 78 h 91"/>
                <a:gd name="T22" fmla="*/ 36 w 46"/>
                <a:gd name="T23" fmla="*/ 72 h 91"/>
                <a:gd name="T24" fmla="*/ 36 w 46"/>
                <a:gd name="T25" fmla="*/ 72 h 91"/>
                <a:gd name="T26" fmla="*/ 42 w 46"/>
                <a:gd name="T27" fmla="*/ 51 h 91"/>
                <a:gd name="T28" fmla="*/ 45 w 46"/>
                <a:gd name="T29" fmla="*/ 27 h 91"/>
                <a:gd name="T30" fmla="*/ 42 w 46"/>
                <a:gd name="T31" fmla="*/ 0 h 91"/>
                <a:gd name="T32" fmla="*/ 45 w 46"/>
                <a:gd name="T33" fmla="*/ 0 h 91"/>
                <a:gd name="T34" fmla="*/ 45 w 46"/>
                <a:gd name="T3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91">
                  <a:moveTo>
                    <a:pt x="9" y="69"/>
                  </a:moveTo>
                  <a:lnTo>
                    <a:pt x="9" y="69"/>
                  </a:lnTo>
                  <a:lnTo>
                    <a:pt x="0" y="90"/>
                  </a:lnTo>
                  <a:lnTo>
                    <a:pt x="21" y="81"/>
                  </a:lnTo>
                  <a:lnTo>
                    <a:pt x="9" y="69"/>
                  </a:lnTo>
                  <a:close/>
                  <a:moveTo>
                    <a:pt x="42" y="0"/>
                  </a:moveTo>
                  <a:lnTo>
                    <a:pt x="18" y="12"/>
                  </a:lnTo>
                  <a:lnTo>
                    <a:pt x="18" y="12"/>
                  </a:lnTo>
                  <a:lnTo>
                    <a:pt x="15" y="39"/>
                  </a:lnTo>
                  <a:lnTo>
                    <a:pt x="9" y="66"/>
                  </a:lnTo>
                  <a:lnTo>
                    <a:pt x="24" y="78"/>
                  </a:lnTo>
                  <a:lnTo>
                    <a:pt x="36" y="72"/>
                  </a:lnTo>
                  <a:lnTo>
                    <a:pt x="36" y="72"/>
                  </a:lnTo>
                  <a:lnTo>
                    <a:pt x="42" y="51"/>
                  </a:lnTo>
                  <a:lnTo>
                    <a:pt x="45" y="27"/>
                  </a:lnTo>
                  <a:lnTo>
                    <a:pt x="42" y="0"/>
                  </a:lnTo>
                  <a:close/>
                  <a:moveTo>
                    <a:pt x="45" y="0"/>
                  </a:moveTo>
                  <a:lnTo>
                    <a:pt x="45"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2" name="Freeform 374"/>
            <p:cNvSpPr>
              <a:spLocks noChangeArrowheads="1"/>
            </p:cNvSpPr>
            <p:nvPr/>
          </p:nvSpPr>
          <p:spPr bwMode="auto">
            <a:xfrm>
              <a:off x="8193088" y="2563812"/>
              <a:ext cx="7937" cy="7937"/>
            </a:xfrm>
            <a:custGeom>
              <a:avLst/>
              <a:gdLst>
                <a:gd name="T0" fmla="*/ 9 w 22"/>
                <a:gd name="T1" fmla="*/ 0 h 22"/>
                <a:gd name="T2" fmla="*/ 9 w 22"/>
                <a:gd name="T3" fmla="*/ 0 h 22"/>
                <a:gd name="T4" fmla="*/ 0 w 22"/>
                <a:gd name="T5" fmla="*/ 21 h 22"/>
                <a:gd name="T6" fmla="*/ 21 w 22"/>
                <a:gd name="T7" fmla="*/ 12 h 22"/>
                <a:gd name="T8" fmla="*/ 9 w 22"/>
                <a:gd name="T9" fmla="*/ 0 h 22"/>
              </a:gdLst>
              <a:ahLst/>
              <a:cxnLst>
                <a:cxn ang="0">
                  <a:pos x="T0" y="T1"/>
                </a:cxn>
                <a:cxn ang="0">
                  <a:pos x="T2" y="T3"/>
                </a:cxn>
                <a:cxn ang="0">
                  <a:pos x="T4" y="T5"/>
                </a:cxn>
                <a:cxn ang="0">
                  <a:pos x="T6" y="T7"/>
                </a:cxn>
                <a:cxn ang="0">
                  <a:pos x="T8" y="T9"/>
                </a:cxn>
              </a:cxnLst>
              <a:rect l="0" t="0" r="r" b="b"/>
              <a:pathLst>
                <a:path w="22" h="22">
                  <a:moveTo>
                    <a:pt x="9" y="0"/>
                  </a:moveTo>
                  <a:lnTo>
                    <a:pt x="9" y="0"/>
                  </a:lnTo>
                  <a:lnTo>
                    <a:pt x="0" y="21"/>
                  </a:lnTo>
                  <a:lnTo>
                    <a:pt x="21" y="12"/>
                  </a:lnTo>
                  <a:lnTo>
                    <a:pt x="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3" name="Freeform 375"/>
            <p:cNvSpPr>
              <a:spLocks noChangeArrowheads="1"/>
            </p:cNvSpPr>
            <p:nvPr/>
          </p:nvSpPr>
          <p:spPr bwMode="auto">
            <a:xfrm>
              <a:off x="8196264" y="2538413"/>
              <a:ext cx="12700" cy="28575"/>
            </a:xfrm>
            <a:custGeom>
              <a:avLst/>
              <a:gdLst>
                <a:gd name="T0" fmla="*/ 33 w 37"/>
                <a:gd name="T1" fmla="*/ 0 h 79"/>
                <a:gd name="T2" fmla="*/ 9 w 37"/>
                <a:gd name="T3" fmla="*/ 12 h 79"/>
                <a:gd name="T4" fmla="*/ 9 w 37"/>
                <a:gd name="T5" fmla="*/ 12 h 79"/>
                <a:gd name="T6" fmla="*/ 6 w 37"/>
                <a:gd name="T7" fmla="*/ 39 h 79"/>
                <a:gd name="T8" fmla="*/ 0 w 37"/>
                <a:gd name="T9" fmla="*/ 66 h 79"/>
                <a:gd name="T10" fmla="*/ 15 w 37"/>
                <a:gd name="T11" fmla="*/ 78 h 79"/>
                <a:gd name="T12" fmla="*/ 27 w 37"/>
                <a:gd name="T13" fmla="*/ 72 h 79"/>
                <a:gd name="T14" fmla="*/ 27 w 37"/>
                <a:gd name="T15" fmla="*/ 72 h 79"/>
                <a:gd name="T16" fmla="*/ 33 w 37"/>
                <a:gd name="T17" fmla="*/ 51 h 79"/>
                <a:gd name="T18" fmla="*/ 36 w 37"/>
                <a:gd name="T19" fmla="*/ 27 h 79"/>
                <a:gd name="T20" fmla="*/ 33 w 37"/>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79">
                  <a:moveTo>
                    <a:pt x="33" y="0"/>
                  </a:moveTo>
                  <a:lnTo>
                    <a:pt x="9" y="12"/>
                  </a:lnTo>
                  <a:lnTo>
                    <a:pt x="9" y="12"/>
                  </a:lnTo>
                  <a:lnTo>
                    <a:pt x="6" y="39"/>
                  </a:lnTo>
                  <a:lnTo>
                    <a:pt x="0" y="66"/>
                  </a:lnTo>
                  <a:lnTo>
                    <a:pt x="15" y="78"/>
                  </a:lnTo>
                  <a:lnTo>
                    <a:pt x="27" y="72"/>
                  </a:lnTo>
                  <a:lnTo>
                    <a:pt x="27" y="72"/>
                  </a:lnTo>
                  <a:lnTo>
                    <a:pt x="33" y="51"/>
                  </a:lnTo>
                  <a:lnTo>
                    <a:pt x="36" y="27"/>
                  </a:lnTo>
                  <a:lnTo>
                    <a:pt x="3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4" name="Freeform 376"/>
            <p:cNvSpPr>
              <a:spLocks noChangeArrowheads="1"/>
            </p:cNvSpPr>
            <p:nvPr/>
          </p:nvSpPr>
          <p:spPr bwMode="auto">
            <a:xfrm>
              <a:off x="8210549" y="2538413"/>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5" name="Freeform 377"/>
            <p:cNvSpPr>
              <a:spLocks noChangeArrowheads="1"/>
            </p:cNvSpPr>
            <p:nvPr/>
          </p:nvSpPr>
          <p:spPr bwMode="auto">
            <a:xfrm>
              <a:off x="8205788" y="2514600"/>
              <a:ext cx="3175" cy="34925"/>
            </a:xfrm>
            <a:custGeom>
              <a:avLst/>
              <a:gdLst>
                <a:gd name="T0" fmla="*/ 0 w 10"/>
                <a:gd name="T1" fmla="*/ 0 h 97"/>
                <a:gd name="T2" fmla="*/ 6 w 10"/>
                <a:gd name="T3" fmla="*/ 69 h 97"/>
                <a:gd name="T4" fmla="*/ 9 w 10"/>
                <a:gd name="T5" fmla="*/ 96 h 97"/>
                <a:gd name="T6" fmla="*/ 9 w 10"/>
                <a:gd name="T7" fmla="*/ 96 h 97"/>
                <a:gd name="T8" fmla="*/ 9 w 10"/>
                <a:gd name="T9" fmla="*/ 69 h 97"/>
                <a:gd name="T10" fmla="*/ 9 w 10"/>
                <a:gd name="T11" fmla="*/ 69 h 97"/>
                <a:gd name="T12" fmla="*/ 9 w 10"/>
                <a:gd name="T13" fmla="*/ 69 h 97"/>
                <a:gd name="T14" fmla="*/ 9 w 10"/>
                <a:gd name="T15" fmla="*/ 69 h 97"/>
                <a:gd name="T16" fmla="*/ 9 w 10"/>
                <a:gd name="T17" fmla="*/ 69 h 97"/>
                <a:gd name="T18" fmla="*/ 9 w 10"/>
                <a:gd name="T19" fmla="*/ 69 h 97"/>
                <a:gd name="T20" fmla="*/ 9 w 10"/>
                <a:gd name="T21" fmla="*/ 69 h 97"/>
                <a:gd name="T22" fmla="*/ 9 w 10"/>
                <a:gd name="T23" fmla="*/ 69 h 97"/>
                <a:gd name="T24" fmla="*/ 6 w 10"/>
                <a:gd name="T25" fmla="*/ 27 h 97"/>
                <a:gd name="T26" fmla="*/ 6 w 10"/>
                <a:gd name="T27" fmla="*/ 27 h 97"/>
                <a:gd name="T28" fmla="*/ 0 w 10"/>
                <a:gd name="T2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97">
                  <a:moveTo>
                    <a:pt x="0" y="0"/>
                  </a:moveTo>
                  <a:lnTo>
                    <a:pt x="6" y="69"/>
                  </a:lnTo>
                  <a:lnTo>
                    <a:pt x="9" y="96"/>
                  </a:lnTo>
                  <a:lnTo>
                    <a:pt x="9" y="96"/>
                  </a:lnTo>
                  <a:lnTo>
                    <a:pt x="9" y="69"/>
                  </a:lnTo>
                  <a:lnTo>
                    <a:pt x="9" y="69"/>
                  </a:lnTo>
                  <a:lnTo>
                    <a:pt x="9" y="69"/>
                  </a:lnTo>
                  <a:lnTo>
                    <a:pt x="9" y="69"/>
                  </a:lnTo>
                  <a:lnTo>
                    <a:pt x="9" y="69"/>
                  </a:lnTo>
                  <a:lnTo>
                    <a:pt x="9" y="69"/>
                  </a:lnTo>
                  <a:lnTo>
                    <a:pt x="9" y="69"/>
                  </a:lnTo>
                  <a:lnTo>
                    <a:pt x="9" y="69"/>
                  </a:lnTo>
                  <a:lnTo>
                    <a:pt x="6" y="27"/>
                  </a:lnTo>
                  <a:lnTo>
                    <a:pt x="6" y="27"/>
                  </a:lnTo>
                  <a:lnTo>
                    <a:pt x="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6" name="Freeform 378"/>
            <p:cNvSpPr>
              <a:spLocks noChangeArrowheads="1"/>
            </p:cNvSpPr>
            <p:nvPr/>
          </p:nvSpPr>
          <p:spPr bwMode="auto">
            <a:xfrm>
              <a:off x="8205788" y="2514600"/>
              <a:ext cx="3175" cy="34925"/>
            </a:xfrm>
            <a:custGeom>
              <a:avLst/>
              <a:gdLst>
                <a:gd name="T0" fmla="*/ 0 w 10"/>
                <a:gd name="T1" fmla="*/ 0 h 97"/>
                <a:gd name="T2" fmla="*/ 6 w 10"/>
                <a:gd name="T3" fmla="*/ 69 h 97"/>
                <a:gd name="T4" fmla="*/ 9 w 10"/>
                <a:gd name="T5" fmla="*/ 96 h 97"/>
                <a:gd name="T6" fmla="*/ 9 w 10"/>
                <a:gd name="T7" fmla="*/ 96 h 97"/>
                <a:gd name="T8" fmla="*/ 9 w 10"/>
                <a:gd name="T9" fmla="*/ 69 h 97"/>
                <a:gd name="T10" fmla="*/ 9 w 10"/>
                <a:gd name="T11" fmla="*/ 69 h 97"/>
                <a:gd name="T12" fmla="*/ 9 w 10"/>
                <a:gd name="T13" fmla="*/ 69 h 97"/>
                <a:gd name="T14" fmla="*/ 9 w 10"/>
                <a:gd name="T15" fmla="*/ 69 h 97"/>
                <a:gd name="T16" fmla="*/ 9 w 10"/>
                <a:gd name="T17" fmla="*/ 69 h 97"/>
                <a:gd name="T18" fmla="*/ 9 w 10"/>
                <a:gd name="T19" fmla="*/ 69 h 97"/>
                <a:gd name="T20" fmla="*/ 9 w 10"/>
                <a:gd name="T21" fmla="*/ 69 h 97"/>
                <a:gd name="T22" fmla="*/ 9 w 10"/>
                <a:gd name="T23" fmla="*/ 69 h 97"/>
                <a:gd name="T24" fmla="*/ 6 w 10"/>
                <a:gd name="T25" fmla="*/ 27 h 97"/>
                <a:gd name="T26" fmla="*/ 6 w 10"/>
                <a:gd name="T27" fmla="*/ 27 h 97"/>
                <a:gd name="T28" fmla="*/ 0 w 10"/>
                <a:gd name="T2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97">
                  <a:moveTo>
                    <a:pt x="0" y="0"/>
                  </a:moveTo>
                  <a:lnTo>
                    <a:pt x="6" y="69"/>
                  </a:lnTo>
                  <a:lnTo>
                    <a:pt x="9" y="96"/>
                  </a:lnTo>
                  <a:lnTo>
                    <a:pt x="9" y="96"/>
                  </a:lnTo>
                  <a:lnTo>
                    <a:pt x="9" y="69"/>
                  </a:lnTo>
                  <a:lnTo>
                    <a:pt x="9" y="69"/>
                  </a:lnTo>
                  <a:lnTo>
                    <a:pt x="9" y="69"/>
                  </a:lnTo>
                  <a:lnTo>
                    <a:pt x="9" y="69"/>
                  </a:lnTo>
                  <a:lnTo>
                    <a:pt x="9" y="69"/>
                  </a:lnTo>
                  <a:lnTo>
                    <a:pt x="9" y="69"/>
                  </a:lnTo>
                  <a:lnTo>
                    <a:pt x="9" y="69"/>
                  </a:lnTo>
                  <a:lnTo>
                    <a:pt x="9" y="69"/>
                  </a:lnTo>
                  <a:lnTo>
                    <a:pt x="6" y="27"/>
                  </a:lnTo>
                  <a:lnTo>
                    <a:pt x="6" y="27"/>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7" name="Freeform 379"/>
            <p:cNvSpPr>
              <a:spLocks noChangeArrowheads="1"/>
            </p:cNvSpPr>
            <p:nvPr/>
          </p:nvSpPr>
          <p:spPr bwMode="auto">
            <a:xfrm>
              <a:off x="8088313" y="2462213"/>
              <a:ext cx="115887" cy="109537"/>
            </a:xfrm>
            <a:custGeom>
              <a:avLst/>
              <a:gdLst>
                <a:gd name="T0" fmla="*/ 300 w 322"/>
                <a:gd name="T1" fmla="*/ 279 h 304"/>
                <a:gd name="T2" fmla="*/ 300 w 322"/>
                <a:gd name="T3" fmla="*/ 279 h 304"/>
                <a:gd name="T4" fmla="*/ 300 w 322"/>
                <a:gd name="T5" fmla="*/ 282 h 304"/>
                <a:gd name="T6" fmla="*/ 312 w 322"/>
                <a:gd name="T7" fmla="*/ 294 h 304"/>
                <a:gd name="T8" fmla="*/ 321 w 322"/>
                <a:gd name="T9" fmla="*/ 303 h 304"/>
                <a:gd name="T10" fmla="*/ 321 w 322"/>
                <a:gd name="T11" fmla="*/ 303 h 304"/>
                <a:gd name="T12" fmla="*/ 321 w 322"/>
                <a:gd name="T13" fmla="*/ 297 h 304"/>
                <a:gd name="T14" fmla="*/ 315 w 322"/>
                <a:gd name="T15" fmla="*/ 291 h 304"/>
                <a:gd name="T16" fmla="*/ 300 w 322"/>
                <a:gd name="T17" fmla="*/ 279 h 304"/>
                <a:gd name="T18" fmla="*/ 3 w 322"/>
                <a:gd name="T19" fmla="*/ 0 h 304"/>
                <a:gd name="T20" fmla="*/ 3 w 322"/>
                <a:gd name="T21" fmla="*/ 0 h 304"/>
                <a:gd name="T22" fmla="*/ 0 w 322"/>
                <a:gd name="T23" fmla="*/ 3 h 304"/>
                <a:gd name="T24" fmla="*/ 21 w 322"/>
                <a:gd name="T25" fmla="*/ 24 h 304"/>
                <a:gd name="T26" fmla="*/ 21 w 322"/>
                <a:gd name="T27" fmla="*/ 24 h 304"/>
                <a:gd name="T28" fmla="*/ 24 w 322"/>
                <a:gd name="T29" fmla="*/ 21 h 304"/>
                <a:gd name="T30" fmla="*/ 3 w 322"/>
                <a:gd name="T3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04">
                  <a:moveTo>
                    <a:pt x="300" y="279"/>
                  </a:moveTo>
                  <a:lnTo>
                    <a:pt x="300" y="279"/>
                  </a:lnTo>
                  <a:lnTo>
                    <a:pt x="300" y="282"/>
                  </a:lnTo>
                  <a:lnTo>
                    <a:pt x="312" y="294"/>
                  </a:lnTo>
                  <a:lnTo>
                    <a:pt x="321" y="303"/>
                  </a:lnTo>
                  <a:lnTo>
                    <a:pt x="321" y="303"/>
                  </a:lnTo>
                  <a:lnTo>
                    <a:pt x="321" y="297"/>
                  </a:lnTo>
                  <a:lnTo>
                    <a:pt x="315" y="291"/>
                  </a:lnTo>
                  <a:lnTo>
                    <a:pt x="300" y="279"/>
                  </a:lnTo>
                  <a:close/>
                  <a:moveTo>
                    <a:pt x="3" y="0"/>
                  </a:moveTo>
                  <a:lnTo>
                    <a:pt x="3" y="0"/>
                  </a:lnTo>
                  <a:lnTo>
                    <a:pt x="0" y="3"/>
                  </a:lnTo>
                  <a:lnTo>
                    <a:pt x="21" y="24"/>
                  </a:lnTo>
                  <a:lnTo>
                    <a:pt x="21" y="24"/>
                  </a:lnTo>
                  <a:lnTo>
                    <a:pt x="24" y="21"/>
                  </a:lnTo>
                  <a:lnTo>
                    <a:pt x="3"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8" name="Freeform 380"/>
            <p:cNvSpPr>
              <a:spLocks noChangeArrowheads="1"/>
            </p:cNvSpPr>
            <p:nvPr/>
          </p:nvSpPr>
          <p:spPr bwMode="auto">
            <a:xfrm>
              <a:off x="8196263" y="2562225"/>
              <a:ext cx="7937" cy="9525"/>
            </a:xfrm>
            <a:custGeom>
              <a:avLst/>
              <a:gdLst>
                <a:gd name="T0" fmla="*/ 0 w 22"/>
                <a:gd name="T1" fmla="*/ 0 h 25"/>
                <a:gd name="T2" fmla="*/ 0 w 22"/>
                <a:gd name="T3" fmla="*/ 0 h 25"/>
                <a:gd name="T4" fmla="*/ 0 w 22"/>
                <a:gd name="T5" fmla="*/ 3 h 25"/>
                <a:gd name="T6" fmla="*/ 12 w 22"/>
                <a:gd name="T7" fmla="*/ 15 h 25"/>
                <a:gd name="T8" fmla="*/ 21 w 22"/>
                <a:gd name="T9" fmla="*/ 24 h 25"/>
                <a:gd name="T10" fmla="*/ 21 w 22"/>
                <a:gd name="T11" fmla="*/ 24 h 25"/>
                <a:gd name="T12" fmla="*/ 21 w 22"/>
                <a:gd name="T13" fmla="*/ 18 h 25"/>
                <a:gd name="T14" fmla="*/ 15 w 22"/>
                <a:gd name="T15" fmla="*/ 12 h 25"/>
                <a:gd name="T16" fmla="*/ 0 w 22"/>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5">
                  <a:moveTo>
                    <a:pt x="0" y="0"/>
                  </a:moveTo>
                  <a:lnTo>
                    <a:pt x="0" y="0"/>
                  </a:lnTo>
                  <a:lnTo>
                    <a:pt x="0" y="3"/>
                  </a:lnTo>
                  <a:lnTo>
                    <a:pt x="12" y="15"/>
                  </a:lnTo>
                  <a:lnTo>
                    <a:pt x="21" y="24"/>
                  </a:lnTo>
                  <a:lnTo>
                    <a:pt x="21" y="24"/>
                  </a:lnTo>
                  <a:lnTo>
                    <a:pt x="21" y="18"/>
                  </a:lnTo>
                  <a:lnTo>
                    <a:pt x="15" y="12"/>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9" name="Freeform 381"/>
            <p:cNvSpPr>
              <a:spLocks noChangeArrowheads="1"/>
            </p:cNvSpPr>
            <p:nvPr/>
          </p:nvSpPr>
          <p:spPr bwMode="auto">
            <a:xfrm>
              <a:off x="8088313" y="2462213"/>
              <a:ext cx="9525" cy="9525"/>
            </a:xfrm>
            <a:custGeom>
              <a:avLst/>
              <a:gdLst>
                <a:gd name="T0" fmla="*/ 3 w 25"/>
                <a:gd name="T1" fmla="*/ 0 h 25"/>
                <a:gd name="T2" fmla="*/ 3 w 25"/>
                <a:gd name="T3" fmla="*/ 0 h 25"/>
                <a:gd name="T4" fmla="*/ 0 w 25"/>
                <a:gd name="T5" fmla="*/ 3 h 25"/>
                <a:gd name="T6" fmla="*/ 21 w 25"/>
                <a:gd name="T7" fmla="*/ 24 h 25"/>
                <a:gd name="T8" fmla="*/ 21 w 25"/>
                <a:gd name="T9" fmla="*/ 24 h 25"/>
                <a:gd name="T10" fmla="*/ 24 w 25"/>
                <a:gd name="T11" fmla="*/ 21 h 25"/>
                <a:gd name="T12" fmla="*/ 3 w 25"/>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5" h="25">
                  <a:moveTo>
                    <a:pt x="3" y="0"/>
                  </a:moveTo>
                  <a:lnTo>
                    <a:pt x="3" y="0"/>
                  </a:lnTo>
                  <a:lnTo>
                    <a:pt x="0" y="3"/>
                  </a:lnTo>
                  <a:lnTo>
                    <a:pt x="21" y="24"/>
                  </a:lnTo>
                  <a:lnTo>
                    <a:pt x="21" y="24"/>
                  </a:lnTo>
                  <a:lnTo>
                    <a:pt x="24" y="21"/>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0" name="Freeform 382"/>
            <p:cNvSpPr>
              <a:spLocks noChangeArrowheads="1"/>
            </p:cNvSpPr>
            <p:nvPr/>
          </p:nvSpPr>
          <p:spPr bwMode="auto">
            <a:xfrm>
              <a:off x="8042276" y="2549525"/>
              <a:ext cx="160338" cy="74613"/>
            </a:xfrm>
            <a:custGeom>
              <a:avLst/>
              <a:gdLst>
                <a:gd name="T0" fmla="*/ 416 w 444"/>
                <a:gd name="T1" fmla="*/ 72 h 208"/>
                <a:gd name="T2" fmla="*/ 416 w 444"/>
                <a:gd name="T3" fmla="*/ 72 h 208"/>
                <a:gd name="T4" fmla="*/ 401 w 444"/>
                <a:gd name="T5" fmla="*/ 93 h 208"/>
                <a:gd name="T6" fmla="*/ 383 w 444"/>
                <a:gd name="T7" fmla="*/ 114 h 208"/>
                <a:gd name="T8" fmla="*/ 362 w 444"/>
                <a:gd name="T9" fmla="*/ 132 h 208"/>
                <a:gd name="T10" fmla="*/ 341 w 444"/>
                <a:gd name="T11" fmla="*/ 150 h 208"/>
                <a:gd name="T12" fmla="*/ 317 w 444"/>
                <a:gd name="T13" fmla="*/ 162 h 208"/>
                <a:gd name="T14" fmla="*/ 290 w 444"/>
                <a:gd name="T15" fmla="*/ 171 h 208"/>
                <a:gd name="T16" fmla="*/ 263 w 444"/>
                <a:gd name="T17" fmla="*/ 177 h 208"/>
                <a:gd name="T18" fmla="*/ 233 w 444"/>
                <a:gd name="T19" fmla="*/ 180 h 208"/>
                <a:gd name="T20" fmla="*/ 233 w 444"/>
                <a:gd name="T21" fmla="*/ 180 h 208"/>
                <a:gd name="T22" fmla="*/ 233 w 444"/>
                <a:gd name="T23" fmla="*/ 180 h 208"/>
                <a:gd name="T24" fmla="*/ 233 w 444"/>
                <a:gd name="T25" fmla="*/ 180 h 208"/>
                <a:gd name="T26" fmla="*/ 203 w 444"/>
                <a:gd name="T27" fmla="*/ 177 h 208"/>
                <a:gd name="T28" fmla="*/ 173 w 444"/>
                <a:gd name="T29" fmla="*/ 171 h 208"/>
                <a:gd name="T30" fmla="*/ 137 w 444"/>
                <a:gd name="T31" fmla="*/ 186 h 208"/>
                <a:gd name="T32" fmla="*/ 137 w 444"/>
                <a:gd name="T33" fmla="*/ 186 h 208"/>
                <a:gd name="T34" fmla="*/ 161 w 444"/>
                <a:gd name="T35" fmla="*/ 195 h 208"/>
                <a:gd name="T36" fmla="*/ 185 w 444"/>
                <a:gd name="T37" fmla="*/ 200 h 208"/>
                <a:gd name="T38" fmla="*/ 209 w 444"/>
                <a:gd name="T39" fmla="*/ 204 h 208"/>
                <a:gd name="T40" fmla="*/ 233 w 444"/>
                <a:gd name="T41" fmla="*/ 207 h 208"/>
                <a:gd name="T42" fmla="*/ 233 w 444"/>
                <a:gd name="T43" fmla="*/ 207 h 208"/>
                <a:gd name="T44" fmla="*/ 233 w 444"/>
                <a:gd name="T45" fmla="*/ 207 h 208"/>
                <a:gd name="T46" fmla="*/ 269 w 444"/>
                <a:gd name="T47" fmla="*/ 204 h 208"/>
                <a:gd name="T48" fmla="*/ 299 w 444"/>
                <a:gd name="T49" fmla="*/ 195 h 208"/>
                <a:gd name="T50" fmla="*/ 329 w 444"/>
                <a:gd name="T51" fmla="*/ 186 h 208"/>
                <a:gd name="T52" fmla="*/ 359 w 444"/>
                <a:gd name="T53" fmla="*/ 171 h 208"/>
                <a:gd name="T54" fmla="*/ 383 w 444"/>
                <a:gd name="T55" fmla="*/ 150 h 208"/>
                <a:gd name="T56" fmla="*/ 407 w 444"/>
                <a:gd name="T57" fmla="*/ 129 h 208"/>
                <a:gd name="T58" fmla="*/ 428 w 444"/>
                <a:gd name="T59" fmla="*/ 105 h 208"/>
                <a:gd name="T60" fmla="*/ 443 w 444"/>
                <a:gd name="T61" fmla="*/ 75 h 208"/>
                <a:gd name="T62" fmla="*/ 416 w 444"/>
                <a:gd name="T63" fmla="*/ 72 h 208"/>
                <a:gd name="T64" fmla="*/ 0 w 444"/>
                <a:gd name="T65" fmla="*/ 0 h 208"/>
                <a:gd name="T66" fmla="*/ 0 w 444"/>
                <a:gd name="T67" fmla="*/ 0 h 208"/>
                <a:gd name="T68" fmla="*/ 8 w 444"/>
                <a:gd name="T69" fmla="*/ 36 h 208"/>
                <a:gd name="T70" fmla="*/ 21 w 444"/>
                <a:gd name="T71" fmla="*/ 72 h 208"/>
                <a:gd name="T72" fmla="*/ 41 w 444"/>
                <a:gd name="T73" fmla="*/ 105 h 208"/>
                <a:gd name="T74" fmla="*/ 62 w 444"/>
                <a:gd name="T75" fmla="*/ 132 h 208"/>
                <a:gd name="T76" fmla="*/ 80 w 444"/>
                <a:gd name="T77" fmla="*/ 111 h 208"/>
                <a:gd name="T78" fmla="*/ 80 w 444"/>
                <a:gd name="T79" fmla="*/ 111 h 208"/>
                <a:gd name="T80" fmla="*/ 62 w 444"/>
                <a:gd name="T81" fmla="*/ 87 h 208"/>
                <a:gd name="T82" fmla="*/ 47 w 444"/>
                <a:gd name="T83" fmla="*/ 63 h 208"/>
                <a:gd name="T84" fmla="*/ 36 w 444"/>
                <a:gd name="T85" fmla="*/ 33 h 208"/>
                <a:gd name="T86" fmla="*/ 29 w 444"/>
                <a:gd name="T87" fmla="*/ 3 h 208"/>
                <a:gd name="T88" fmla="*/ 0 w 444"/>
                <a:gd name="T89"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4" h="208">
                  <a:moveTo>
                    <a:pt x="416" y="72"/>
                  </a:moveTo>
                  <a:lnTo>
                    <a:pt x="416" y="72"/>
                  </a:lnTo>
                  <a:lnTo>
                    <a:pt x="401" y="93"/>
                  </a:lnTo>
                  <a:lnTo>
                    <a:pt x="383" y="114"/>
                  </a:lnTo>
                  <a:lnTo>
                    <a:pt x="362" y="132"/>
                  </a:lnTo>
                  <a:lnTo>
                    <a:pt x="341" y="150"/>
                  </a:lnTo>
                  <a:lnTo>
                    <a:pt x="317" y="162"/>
                  </a:lnTo>
                  <a:lnTo>
                    <a:pt x="290" y="171"/>
                  </a:lnTo>
                  <a:lnTo>
                    <a:pt x="263" y="177"/>
                  </a:lnTo>
                  <a:lnTo>
                    <a:pt x="233" y="180"/>
                  </a:lnTo>
                  <a:lnTo>
                    <a:pt x="233" y="180"/>
                  </a:lnTo>
                  <a:lnTo>
                    <a:pt x="233" y="180"/>
                  </a:lnTo>
                  <a:lnTo>
                    <a:pt x="233" y="180"/>
                  </a:lnTo>
                  <a:lnTo>
                    <a:pt x="203" y="177"/>
                  </a:lnTo>
                  <a:lnTo>
                    <a:pt x="173" y="171"/>
                  </a:lnTo>
                  <a:lnTo>
                    <a:pt x="137" y="186"/>
                  </a:lnTo>
                  <a:lnTo>
                    <a:pt x="137" y="186"/>
                  </a:lnTo>
                  <a:lnTo>
                    <a:pt x="161" y="195"/>
                  </a:lnTo>
                  <a:lnTo>
                    <a:pt x="185" y="200"/>
                  </a:lnTo>
                  <a:lnTo>
                    <a:pt x="209" y="204"/>
                  </a:lnTo>
                  <a:lnTo>
                    <a:pt x="233" y="207"/>
                  </a:lnTo>
                  <a:lnTo>
                    <a:pt x="233" y="207"/>
                  </a:lnTo>
                  <a:lnTo>
                    <a:pt x="233" y="207"/>
                  </a:lnTo>
                  <a:lnTo>
                    <a:pt x="269" y="204"/>
                  </a:lnTo>
                  <a:lnTo>
                    <a:pt x="299" y="195"/>
                  </a:lnTo>
                  <a:lnTo>
                    <a:pt x="329" y="186"/>
                  </a:lnTo>
                  <a:lnTo>
                    <a:pt x="359" y="171"/>
                  </a:lnTo>
                  <a:lnTo>
                    <a:pt x="383" y="150"/>
                  </a:lnTo>
                  <a:lnTo>
                    <a:pt x="407" y="129"/>
                  </a:lnTo>
                  <a:lnTo>
                    <a:pt x="428" y="105"/>
                  </a:lnTo>
                  <a:lnTo>
                    <a:pt x="443" y="75"/>
                  </a:lnTo>
                  <a:lnTo>
                    <a:pt x="416" y="72"/>
                  </a:lnTo>
                  <a:close/>
                  <a:moveTo>
                    <a:pt x="0" y="0"/>
                  </a:moveTo>
                  <a:lnTo>
                    <a:pt x="0" y="0"/>
                  </a:lnTo>
                  <a:lnTo>
                    <a:pt x="8" y="36"/>
                  </a:lnTo>
                  <a:lnTo>
                    <a:pt x="21" y="72"/>
                  </a:lnTo>
                  <a:lnTo>
                    <a:pt x="41" y="105"/>
                  </a:lnTo>
                  <a:lnTo>
                    <a:pt x="62" y="132"/>
                  </a:lnTo>
                  <a:lnTo>
                    <a:pt x="80" y="111"/>
                  </a:lnTo>
                  <a:lnTo>
                    <a:pt x="80" y="111"/>
                  </a:lnTo>
                  <a:lnTo>
                    <a:pt x="62" y="87"/>
                  </a:lnTo>
                  <a:lnTo>
                    <a:pt x="47" y="63"/>
                  </a:lnTo>
                  <a:lnTo>
                    <a:pt x="36" y="33"/>
                  </a:lnTo>
                  <a:lnTo>
                    <a:pt x="29" y="3"/>
                  </a:lnTo>
                  <a:lnTo>
                    <a:pt x="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1" name="Freeform 383"/>
            <p:cNvSpPr>
              <a:spLocks noChangeArrowheads="1"/>
            </p:cNvSpPr>
            <p:nvPr/>
          </p:nvSpPr>
          <p:spPr bwMode="auto">
            <a:xfrm>
              <a:off x="8091488" y="2574925"/>
              <a:ext cx="111125" cy="49213"/>
            </a:xfrm>
            <a:custGeom>
              <a:avLst/>
              <a:gdLst>
                <a:gd name="T0" fmla="*/ 279 w 307"/>
                <a:gd name="T1" fmla="*/ 0 h 136"/>
                <a:gd name="T2" fmla="*/ 279 w 307"/>
                <a:gd name="T3" fmla="*/ 0 h 136"/>
                <a:gd name="T4" fmla="*/ 264 w 307"/>
                <a:gd name="T5" fmla="*/ 21 h 136"/>
                <a:gd name="T6" fmla="*/ 246 w 307"/>
                <a:gd name="T7" fmla="*/ 42 h 136"/>
                <a:gd name="T8" fmla="*/ 225 w 307"/>
                <a:gd name="T9" fmla="*/ 60 h 136"/>
                <a:gd name="T10" fmla="*/ 204 w 307"/>
                <a:gd name="T11" fmla="*/ 78 h 136"/>
                <a:gd name="T12" fmla="*/ 180 w 307"/>
                <a:gd name="T13" fmla="*/ 90 h 136"/>
                <a:gd name="T14" fmla="*/ 153 w 307"/>
                <a:gd name="T15" fmla="*/ 99 h 136"/>
                <a:gd name="T16" fmla="*/ 126 w 307"/>
                <a:gd name="T17" fmla="*/ 105 h 136"/>
                <a:gd name="T18" fmla="*/ 96 w 307"/>
                <a:gd name="T19" fmla="*/ 108 h 136"/>
                <a:gd name="T20" fmla="*/ 96 w 307"/>
                <a:gd name="T21" fmla="*/ 108 h 136"/>
                <a:gd name="T22" fmla="*/ 96 w 307"/>
                <a:gd name="T23" fmla="*/ 108 h 136"/>
                <a:gd name="T24" fmla="*/ 96 w 307"/>
                <a:gd name="T25" fmla="*/ 108 h 136"/>
                <a:gd name="T26" fmla="*/ 66 w 307"/>
                <a:gd name="T27" fmla="*/ 105 h 136"/>
                <a:gd name="T28" fmla="*/ 36 w 307"/>
                <a:gd name="T29" fmla="*/ 99 h 136"/>
                <a:gd name="T30" fmla="*/ 0 w 307"/>
                <a:gd name="T31" fmla="*/ 114 h 136"/>
                <a:gd name="T32" fmla="*/ 0 w 307"/>
                <a:gd name="T33" fmla="*/ 114 h 136"/>
                <a:gd name="T34" fmla="*/ 24 w 307"/>
                <a:gd name="T35" fmla="*/ 123 h 136"/>
                <a:gd name="T36" fmla="*/ 48 w 307"/>
                <a:gd name="T37" fmla="*/ 128 h 136"/>
                <a:gd name="T38" fmla="*/ 72 w 307"/>
                <a:gd name="T39" fmla="*/ 132 h 136"/>
                <a:gd name="T40" fmla="*/ 96 w 307"/>
                <a:gd name="T41" fmla="*/ 135 h 136"/>
                <a:gd name="T42" fmla="*/ 96 w 307"/>
                <a:gd name="T43" fmla="*/ 135 h 136"/>
                <a:gd name="T44" fmla="*/ 96 w 307"/>
                <a:gd name="T45" fmla="*/ 135 h 136"/>
                <a:gd name="T46" fmla="*/ 132 w 307"/>
                <a:gd name="T47" fmla="*/ 132 h 136"/>
                <a:gd name="T48" fmla="*/ 162 w 307"/>
                <a:gd name="T49" fmla="*/ 123 h 136"/>
                <a:gd name="T50" fmla="*/ 192 w 307"/>
                <a:gd name="T51" fmla="*/ 114 h 136"/>
                <a:gd name="T52" fmla="*/ 222 w 307"/>
                <a:gd name="T53" fmla="*/ 99 h 136"/>
                <a:gd name="T54" fmla="*/ 246 w 307"/>
                <a:gd name="T55" fmla="*/ 78 h 136"/>
                <a:gd name="T56" fmla="*/ 270 w 307"/>
                <a:gd name="T57" fmla="*/ 57 h 136"/>
                <a:gd name="T58" fmla="*/ 291 w 307"/>
                <a:gd name="T59" fmla="*/ 33 h 136"/>
                <a:gd name="T60" fmla="*/ 306 w 307"/>
                <a:gd name="T61" fmla="*/ 3 h 136"/>
                <a:gd name="T62" fmla="*/ 279 w 307"/>
                <a:gd name="T63"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7" h="136">
                  <a:moveTo>
                    <a:pt x="279" y="0"/>
                  </a:moveTo>
                  <a:lnTo>
                    <a:pt x="279" y="0"/>
                  </a:lnTo>
                  <a:lnTo>
                    <a:pt x="264" y="21"/>
                  </a:lnTo>
                  <a:lnTo>
                    <a:pt x="246" y="42"/>
                  </a:lnTo>
                  <a:lnTo>
                    <a:pt x="225" y="60"/>
                  </a:lnTo>
                  <a:lnTo>
                    <a:pt x="204" y="78"/>
                  </a:lnTo>
                  <a:lnTo>
                    <a:pt x="180" y="90"/>
                  </a:lnTo>
                  <a:lnTo>
                    <a:pt x="153" y="99"/>
                  </a:lnTo>
                  <a:lnTo>
                    <a:pt x="126" y="105"/>
                  </a:lnTo>
                  <a:lnTo>
                    <a:pt x="96" y="108"/>
                  </a:lnTo>
                  <a:lnTo>
                    <a:pt x="96" y="108"/>
                  </a:lnTo>
                  <a:lnTo>
                    <a:pt x="96" y="108"/>
                  </a:lnTo>
                  <a:lnTo>
                    <a:pt x="96" y="108"/>
                  </a:lnTo>
                  <a:lnTo>
                    <a:pt x="66" y="105"/>
                  </a:lnTo>
                  <a:lnTo>
                    <a:pt x="36" y="99"/>
                  </a:lnTo>
                  <a:lnTo>
                    <a:pt x="0" y="114"/>
                  </a:lnTo>
                  <a:lnTo>
                    <a:pt x="0" y="114"/>
                  </a:lnTo>
                  <a:lnTo>
                    <a:pt x="24" y="123"/>
                  </a:lnTo>
                  <a:lnTo>
                    <a:pt x="48" y="128"/>
                  </a:lnTo>
                  <a:lnTo>
                    <a:pt x="72" y="132"/>
                  </a:lnTo>
                  <a:lnTo>
                    <a:pt x="96" y="135"/>
                  </a:lnTo>
                  <a:lnTo>
                    <a:pt x="96" y="135"/>
                  </a:lnTo>
                  <a:lnTo>
                    <a:pt x="96" y="135"/>
                  </a:lnTo>
                  <a:lnTo>
                    <a:pt x="132" y="132"/>
                  </a:lnTo>
                  <a:lnTo>
                    <a:pt x="162" y="123"/>
                  </a:lnTo>
                  <a:lnTo>
                    <a:pt x="192" y="114"/>
                  </a:lnTo>
                  <a:lnTo>
                    <a:pt x="222" y="99"/>
                  </a:lnTo>
                  <a:lnTo>
                    <a:pt x="246" y="78"/>
                  </a:lnTo>
                  <a:lnTo>
                    <a:pt x="270" y="57"/>
                  </a:lnTo>
                  <a:lnTo>
                    <a:pt x="291" y="33"/>
                  </a:lnTo>
                  <a:lnTo>
                    <a:pt x="306" y="3"/>
                  </a:lnTo>
                  <a:lnTo>
                    <a:pt x="27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2" name="Freeform 384"/>
            <p:cNvSpPr>
              <a:spLocks noChangeArrowheads="1"/>
            </p:cNvSpPr>
            <p:nvPr/>
          </p:nvSpPr>
          <p:spPr bwMode="auto">
            <a:xfrm>
              <a:off x="8042275" y="2549525"/>
              <a:ext cx="28575" cy="47625"/>
            </a:xfrm>
            <a:custGeom>
              <a:avLst/>
              <a:gdLst>
                <a:gd name="T0" fmla="*/ 0 w 81"/>
                <a:gd name="T1" fmla="*/ 0 h 133"/>
                <a:gd name="T2" fmla="*/ 0 w 81"/>
                <a:gd name="T3" fmla="*/ 0 h 133"/>
                <a:gd name="T4" fmla="*/ 8 w 81"/>
                <a:gd name="T5" fmla="*/ 36 h 133"/>
                <a:gd name="T6" fmla="*/ 21 w 81"/>
                <a:gd name="T7" fmla="*/ 72 h 133"/>
                <a:gd name="T8" fmla="*/ 41 w 81"/>
                <a:gd name="T9" fmla="*/ 105 h 133"/>
                <a:gd name="T10" fmla="*/ 62 w 81"/>
                <a:gd name="T11" fmla="*/ 132 h 133"/>
                <a:gd name="T12" fmla="*/ 80 w 81"/>
                <a:gd name="T13" fmla="*/ 111 h 133"/>
                <a:gd name="T14" fmla="*/ 80 w 81"/>
                <a:gd name="T15" fmla="*/ 111 h 133"/>
                <a:gd name="T16" fmla="*/ 62 w 81"/>
                <a:gd name="T17" fmla="*/ 87 h 133"/>
                <a:gd name="T18" fmla="*/ 47 w 81"/>
                <a:gd name="T19" fmla="*/ 63 h 133"/>
                <a:gd name="T20" fmla="*/ 36 w 81"/>
                <a:gd name="T21" fmla="*/ 33 h 133"/>
                <a:gd name="T22" fmla="*/ 29 w 81"/>
                <a:gd name="T23" fmla="*/ 3 h 133"/>
                <a:gd name="T24" fmla="*/ 0 w 81"/>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133">
                  <a:moveTo>
                    <a:pt x="0" y="0"/>
                  </a:moveTo>
                  <a:lnTo>
                    <a:pt x="0" y="0"/>
                  </a:lnTo>
                  <a:lnTo>
                    <a:pt x="8" y="36"/>
                  </a:lnTo>
                  <a:lnTo>
                    <a:pt x="21" y="72"/>
                  </a:lnTo>
                  <a:lnTo>
                    <a:pt x="41" y="105"/>
                  </a:lnTo>
                  <a:lnTo>
                    <a:pt x="62" y="132"/>
                  </a:lnTo>
                  <a:lnTo>
                    <a:pt x="80" y="111"/>
                  </a:lnTo>
                  <a:lnTo>
                    <a:pt x="80" y="111"/>
                  </a:lnTo>
                  <a:lnTo>
                    <a:pt x="62" y="87"/>
                  </a:lnTo>
                  <a:lnTo>
                    <a:pt x="47" y="63"/>
                  </a:lnTo>
                  <a:lnTo>
                    <a:pt x="36" y="33"/>
                  </a:lnTo>
                  <a:lnTo>
                    <a:pt x="29"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3" name="Freeform 385"/>
            <p:cNvSpPr>
              <a:spLocks noChangeArrowheads="1"/>
            </p:cNvSpPr>
            <p:nvPr/>
          </p:nvSpPr>
          <p:spPr bwMode="auto">
            <a:xfrm>
              <a:off x="8064501" y="2589213"/>
              <a:ext cx="15875" cy="12700"/>
            </a:xfrm>
            <a:custGeom>
              <a:avLst/>
              <a:gdLst>
                <a:gd name="T0" fmla="*/ 18 w 43"/>
                <a:gd name="T1" fmla="*/ 0 h 34"/>
                <a:gd name="T2" fmla="*/ 0 w 43"/>
                <a:gd name="T3" fmla="*/ 21 h 34"/>
                <a:gd name="T4" fmla="*/ 0 w 43"/>
                <a:gd name="T5" fmla="*/ 21 h 34"/>
                <a:gd name="T6" fmla="*/ 12 w 43"/>
                <a:gd name="T7" fmla="*/ 33 h 34"/>
                <a:gd name="T8" fmla="*/ 42 w 43"/>
                <a:gd name="T9" fmla="*/ 21 h 34"/>
                <a:gd name="T10" fmla="*/ 42 w 43"/>
                <a:gd name="T11" fmla="*/ 21 h 34"/>
                <a:gd name="T12" fmla="*/ 18 w 43"/>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3" h="34">
                  <a:moveTo>
                    <a:pt x="18" y="0"/>
                  </a:moveTo>
                  <a:lnTo>
                    <a:pt x="0" y="21"/>
                  </a:lnTo>
                  <a:lnTo>
                    <a:pt x="0" y="21"/>
                  </a:lnTo>
                  <a:lnTo>
                    <a:pt x="12" y="33"/>
                  </a:lnTo>
                  <a:lnTo>
                    <a:pt x="42" y="21"/>
                  </a:lnTo>
                  <a:lnTo>
                    <a:pt x="42" y="21"/>
                  </a:lnTo>
                  <a:lnTo>
                    <a:pt x="18"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4" name="Freeform 386"/>
            <p:cNvSpPr>
              <a:spLocks noChangeArrowheads="1"/>
            </p:cNvSpPr>
            <p:nvPr/>
          </p:nvSpPr>
          <p:spPr bwMode="auto">
            <a:xfrm>
              <a:off x="8064501" y="2589213"/>
              <a:ext cx="15875" cy="12700"/>
            </a:xfrm>
            <a:custGeom>
              <a:avLst/>
              <a:gdLst>
                <a:gd name="T0" fmla="*/ 18 w 43"/>
                <a:gd name="T1" fmla="*/ 0 h 34"/>
                <a:gd name="T2" fmla="*/ 0 w 43"/>
                <a:gd name="T3" fmla="*/ 21 h 34"/>
                <a:gd name="T4" fmla="*/ 0 w 43"/>
                <a:gd name="T5" fmla="*/ 21 h 34"/>
                <a:gd name="T6" fmla="*/ 12 w 43"/>
                <a:gd name="T7" fmla="*/ 33 h 34"/>
                <a:gd name="T8" fmla="*/ 42 w 43"/>
                <a:gd name="T9" fmla="*/ 21 h 34"/>
                <a:gd name="T10" fmla="*/ 42 w 43"/>
                <a:gd name="T11" fmla="*/ 21 h 34"/>
                <a:gd name="T12" fmla="*/ 18 w 43"/>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3" h="34">
                  <a:moveTo>
                    <a:pt x="18" y="0"/>
                  </a:moveTo>
                  <a:lnTo>
                    <a:pt x="0" y="21"/>
                  </a:lnTo>
                  <a:lnTo>
                    <a:pt x="0" y="21"/>
                  </a:lnTo>
                  <a:lnTo>
                    <a:pt x="12" y="33"/>
                  </a:lnTo>
                  <a:lnTo>
                    <a:pt x="42" y="21"/>
                  </a:lnTo>
                  <a:lnTo>
                    <a:pt x="42" y="21"/>
                  </a:lnTo>
                  <a:lnTo>
                    <a:pt x="1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5" name="Freeform 387"/>
            <p:cNvSpPr>
              <a:spLocks noChangeArrowheads="1"/>
            </p:cNvSpPr>
            <p:nvPr/>
          </p:nvSpPr>
          <p:spPr bwMode="auto">
            <a:xfrm>
              <a:off x="8067676" y="2597150"/>
              <a:ext cx="36513" cy="19050"/>
            </a:xfrm>
            <a:custGeom>
              <a:avLst/>
              <a:gdLst>
                <a:gd name="T0" fmla="*/ 30 w 100"/>
                <a:gd name="T1" fmla="*/ 0 h 55"/>
                <a:gd name="T2" fmla="*/ 0 w 100"/>
                <a:gd name="T3" fmla="*/ 12 h 55"/>
                <a:gd name="T4" fmla="*/ 0 w 100"/>
                <a:gd name="T5" fmla="*/ 12 h 55"/>
                <a:gd name="T6" fmla="*/ 30 w 100"/>
                <a:gd name="T7" fmla="*/ 36 h 55"/>
                <a:gd name="T8" fmla="*/ 63 w 100"/>
                <a:gd name="T9" fmla="*/ 54 h 55"/>
                <a:gd name="T10" fmla="*/ 99 w 100"/>
                <a:gd name="T11" fmla="*/ 39 h 55"/>
                <a:gd name="T12" fmla="*/ 99 w 100"/>
                <a:gd name="T13" fmla="*/ 39 h 55"/>
                <a:gd name="T14" fmla="*/ 81 w 100"/>
                <a:gd name="T15" fmla="*/ 30 h 55"/>
                <a:gd name="T16" fmla="*/ 63 w 100"/>
                <a:gd name="T17" fmla="*/ 21 h 55"/>
                <a:gd name="T18" fmla="*/ 45 w 100"/>
                <a:gd name="T19" fmla="*/ 12 h 55"/>
                <a:gd name="T20" fmla="*/ 30 w 100"/>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55">
                  <a:moveTo>
                    <a:pt x="30" y="0"/>
                  </a:moveTo>
                  <a:lnTo>
                    <a:pt x="0" y="12"/>
                  </a:lnTo>
                  <a:lnTo>
                    <a:pt x="0" y="12"/>
                  </a:lnTo>
                  <a:lnTo>
                    <a:pt x="30" y="36"/>
                  </a:lnTo>
                  <a:lnTo>
                    <a:pt x="63" y="54"/>
                  </a:lnTo>
                  <a:lnTo>
                    <a:pt x="99" y="39"/>
                  </a:lnTo>
                  <a:lnTo>
                    <a:pt x="99" y="39"/>
                  </a:lnTo>
                  <a:lnTo>
                    <a:pt x="81" y="30"/>
                  </a:lnTo>
                  <a:lnTo>
                    <a:pt x="63" y="21"/>
                  </a:lnTo>
                  <a:lnTo>
                    <a:pt x="45" y="12"/>
                  </a:lnTo>
                  <a:lnTo>
                    <a:pt x="3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6" name="Freeform 388"/>
            <p:cNvSpPr>
              <a:spLocks noChangeArrowheads="1"/>
            </p:cNvSpPr>
            <p:nvPr/>
          </p:nvSpPr>
          <p:spPr bwMode="auto">
            <a:xfrm>
              <a:off x="8067676" y="2597150"/>
              <a:ext cx="36513" cy="19050"/>
            </a:xfrm>
            <a:custGeom>
              <a:avLst/>
              <a:gdLst>
                <a:gd name="T0" fmla="*/ 30 w 100"/>
                <a:gd name="T1" fmla="*/ 0 h 55"/>
                <a:gd name="T2" fmla="*/ 0 w 100"/>
                <a:gd name="T3" fmla="*/ 12 h 55"/>
                <a:gd name="T4" fmla="*/ 0 w 100"/>
                <a:gd name="T5" fmla="*/ 12 h 55"/>
                <a:gd name="T6" fmla="*/ 30 w 100"/>
                <a:gd name="T7" fmla="*/ 36 h 55"/>
                <a:gd name="T8" fmla="*/ 63 w 100"/>
                <a:gd name="T9" fmla="*/ 54 h 55"/>
                <a:gd name="T10" fmla="*/ 99 w 100"/>
                <a:gd name="T11" fmla="*/ 39 h 55"/>
                <a:gd name="T12" fmla="*/ 99 w 100"/>
                <a:gd name="T13" fmla="*/ 39 h 55"/>
                <a:gd name="T14" fmla="*/ 81 w 100"/>
                <a:gd name="T15" fmla="*/ 30 h 55"/>
                <a:gd name="T16" fmla="*/ 63 w 100"/>
                <a:gd name="T17" fmla="*/ 21 h 55"/>
                <a:gd name="T18" fmla="*/ 45 w 100"/>
                <a:gd name="T19" fmla="*/ 12 h 55"/>
                <a:gd name="T20" fmla="*/ 30 w 100"/>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55">
                  <a:moveTo>
                    <a:pt x="30" y="0"/>
                  </a:moveTo>
                  <a:lnTo>
                    <a:pt x="0" y="12"/>
                  </a:lnTo>
                  <a:lnTo>
                    <a:pt x="0" y="12"/>
                  </a:lnTo>
                  <a:lnTo>
                    <a:pt x="30" y="36"/>
                  </a:lnTo>
                  <a:lnTo>
                    <a:pt x="63" y="54"/>
                  </a:lnTo>
                  <a:lnTo>
                    <a:pt x="99" y="39"/>
                  </a:lnTo>
                  <a:lnTo>
                    <a:pt x="99" y="39"/>
                  </a:lnTo>
                  <a:lnTo>
                    <a:pt x="81" y="30"/>
                  </a:lnTo>
                  <a:lnTo>
                    <a:pt x="63" y="21"/>
                  </a:lnTo>
                  <a:lnTo>
                    <a:pt x="45" y="12"/>
                  </a:lnTo>
                  <a:lnTo>
                    <a:pt x="3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7" name="Freeform 389"/>
            <p:cNvSpPr>
              <a:spLocks noChangeArrowheads="1"/>
            </p:cNvSpPr>
            <p:nvPr/>
          </p:nvSpPr>
          <p:spPr bwMode="auto">
            <a:xfrm>
              <a:off x="8042276" y="2547938"/>
              <a:ext cx="160338" cy="30162"/>
            </a:xfrm>
            <a:custGeom>
              <a:avLst/>
              <a:gdLst>
                <a:gd name="T0" fmla="*/ 416 w 447"/>
                <a:gd name="T1" fmla="*/ 75 h 82"/>
                <a:gd name="T2" fmla="*/ 416 w 447"/>
                <a:gd name="T3" fmla="*/ 75 h 82"/>
                <a:gd name="T4" fmla="*/ 416 w 447"/>
                <a:gd name="T5" fmla="*/ 78 h 82"/>
                <a:gd name="T6" fmla="*/ 443 w 447"/>
                <a:gd name="T7" fmla="*/ 81 h 82"/>
                <a:gd name="T8" fmla="*/ 443 w 447"/>
                <a:gd name="T9" fmla="*/ 81 h 82"/>
                <a:gd name="T10" fmla="*/ 446 w 447"/>
                <a:gd name="T11" fmla="*/ 78 h 82"/>
                <a:gd name="T12" fmla="*/ 416 w 447"/>
                <a:gd name="T13" fmla="*/ 75 h 82"/>
                <a:gd name="T14" fmla="*/ 0 w 447"/>
                <a:gd name="T15" fmla="*/ 0 h 82"/>
                <a:gd name="T16" fmla="*/ 0 w 447"/>
                <a:gd name="T17" fmla="*/ 0 h 82"/>
                <a:gd name="T18" fmla="*/ 0 w 447"/>
                <a:gd name="T19" fmla="*/ 6 h 82"/>
                <a:gd name="T20" fmla="*/ 29 w 447"/>
                <a:gd name="T21" fmla="*/ 9 h 82"/>
                <a:gd name="T22" fmla="*/ 29 w 447"/>
                <a:gd name="T23" fmla="*/ 9 h 82"/>
                <a:gd name="T24" fmla="*/ 29 w 447"/>
                <a:gd name="T25" fmla="*/ 6 h 82"/>
                <a:gd name="T26" fmla="*/ 0 w 447"/>
                <a:gd name="T2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7" h="82">
                  <a:moveTo>
                    <a:pt x="416" y="75"/>
                  </a:moveTo>
                  <a:lnTo>
                    <a:pt x="416" y="75"/>
                  </a:lnTo>
                  <a:lnTo>
                    <a:pt x="416" y="78"/>
                  </a:lnTo>
                  <a:lnTo>
                    <a:pt x="443" y="81"/>
                  </a:lnTo>
                  <a:lnTo>
                    <a:pt x="443" y="81"/>
                  </a:lnTo>
                  <a:lnTo>
                    <a:pt x="446" y="78"/>
                  </a:lnTo>
                  <a:lnTo>
                    <a:pt x="416" y="75"/>
                  </a:lnTo>
                  <a:close/>
                  <a:moveTo>
                    <a:pt x="0" y="0"/>
                  </a:moveTo>
                  <a:lnTo>
                    <a:pt x="0" y="0"/>
                  </a:lnTo>
                  <a:lnTo>
                    <a:pt x="0" y="6"/>
                  </a:lnTo>
                  <a:lnTo>
                    <a:pt x="29" y="9"/>
                  </a:lnTo>
                  <a:lnTo>
                    <a:pt x="29" y="9"/>
                  </a:lnTo>
                  <a:lnTo>
                    <a:pt x="29" y="6"/>
                  </a:lnTo>
                  <a:lnTo>
                    <a:pt x="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8" name="Freeform 390"/>
            <p:cNvSpPr>
              <a:spLocks noChangeArrowheads="1"/>
            </p:cNvSpPr>
            <p:nvPr/>
          </p:nvSpPr>
          <p:spPr bwMode="auto">
            <a:xfrm>
              <a:off x="8191501" y="2574925"/>
              <a:ext cx="11113" cy="3175"/>
            </a:xfrm>
            <a:custGeom>
              <a:avLst/>
              <a:gdLst>
                <a:gd name="T0" fmla="*/ 0 w 31"/>
                <a:gd name="T1" fmla="*/ 0 h 7"/>
                <a:gd name="T2" fmla="*/ 0 w 31"/>
                <a:gd name="T3" fmla="*/ 0 h 7"/>
                <a:gd name="T4" fmla="*/ 0 w 31"/>
                <a:gd name="T5" fmla="*/ 3 h 7"/>
                <a:gd name="T6" fmla="*/ 27 w 31"/>
                <a:gd name="T7" fmla="*/ 6 h 7"/>
                <a:gd name="T8" fmla="*/ 27 w 31"/>
                <a:gd name="T9" fmla="*/ 6 h 7"/>
                <a:gd name="T10" fmla="*/ 30 w 31"/>
                <a:gd name="T11" fmla="*/ 3 h 7"/>
                <a:gd name="T12" fmla="*/ 0 w 31"/>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31" h="7">
                  <a:moveTo>
                    <a:pt x="0" y="0"/>
                  </a:moveTo>
                  <a:lnTo>
                    <a:pt x="0" y="0"/>
                  </a:lnTo>
                  <a:lnTo>
                    <a:pt x="0" y="3"/>
                  </a:lnTo>
                  <a:lnTo>
                    <a:pt x="27" y="6"/>
                  </a:lnTo>
                  <a:lnTo>
                    <a:pt x="27" y="6"/>
                  </a:lnTo>
                  <a:lnTo>
                    <a:pt x="30"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9" name="Freeform 391"/>
            <p:cNvSpPr>
              <a:spLocks noChangeArrowheads="1"/>
            </p:cNvSpPr>
            <p:nvPr/>
          </p:nvSpPr>
          <p:spPr bwMode="auto">
            <a:xfrm>
              <a:off x="8042276" y="2547938"/>
              <a:ext cx="11113" cy="3175"/>
            </a:xfrm>
            <a:custGeom>
              <a:avLst/>
              <a:gdLst>
                <a:gd name="T0" fmla="*/ 0 w 30"/>
                <a:gd name="T1" fmla="*/ 0 h 10"/>
                <a:gd name="T2" fmla="*/ 0 w 30"/>
                <a:gd name="T3" fmla="*/ 0 h 10"/>
                <a:gd name="T4" fmla="*/ 0 w 30"/>
                <a:gd name="T5" fmla="*/ 6 h 10"/>
                <a:gd name="T6" fmla="*/ 29 w 30"/>
                <a:gd name="T7" fmla="*/ 9 h 10"/>
                <a:gd name="T8" fmla="*/ 29 w 30"/>
                <a:gd name="T9" fmla="*/ 9 h 10"/>
                <a:gd name="T10" fmla="*/ 29 w 30"/>
                <a:gd name="T11" fmla="*/ 6 h 10"/>
                <a:gd name="T12" fmla="*/ 0 w 3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0" y="0"/>
                  </a:moveTo>
                  <a:lnTo>
                    <a:pt x="0" y="0"/>
                  </a:lnTo>
                  <a:lnTo>
                    <a:pt x="0" y="6"/>
                  </a:lnTo>
                  <a:lnTo>
                    <a:pt x="29" y="9"/>
                  </a:lnTo>
                  <a:lnTo>
                    <a:pt x="29" y="9"/>
                  </a:lnTo>
                  <a:lnTo>
                    <a:pt x="29" y="6"/>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0" name="Freeform 392"/>
            <p:cNvSpPr>
              <a:spLocks noChangeArrowheads="1"/>
            </p:cNvSpPr>
            <p:nvPr/>
          </p:nvSpPr>
          <p:spPr bwMode="auto">
            <a:xfrm>
              <a:off x="6775449" y="3278188"/>
              <a:ext cx="169863" cy="168275"/>
            </a:xfrm>
            <a:custGeom>
              <a:avLst/>
              <a:gdLst>
                <a:gd name="T0" fmla="*/ 5 w 471"/>
                <a:gd name="T1" fmla="*/ 285 h 469"/>
                <a:gd name="T2" fmla="*/ 59 w 471"/>
                <a:gd name="T3" fmla="*/ 390 h 469"/>
                <a:gd name="T4" fmla="*/ 155 w 471"/>
                <a:gd name="T5" fmla="*/ 453 h 469"/>
                <a:gd name="T6" fmla="*/ 233 w 471"/>
                <a:gd name="T7" fmla="*/ 468 h 469"/>
                <a:gd name="T8" fmla="*/ 236 w 471"/>
                <a:gd name="T9" fmla="*/ 468 h 469"/>
                <a:gd name="T10" fmla="*/ 293 w 471"/>
                <a:gd name="T11" fmla="*/ 462 h 469"/>
                <a:gd name="T12" fmla="*/ 356 w 471"/>
                <a:gd name="T13" fmla="*/ 402 h 469"/>
                <a:gd name="T14" fmla="*/ 299 w 471"/>
                <a:gd name="T15" fmla="*/ 432 h 469"/>
                <a:gd name="T16" fmla="*/ 233 w 471"/>
                <a:gd name="T17" fmla="*/ 441 h 469"/>
                <a:gd name="T18" fmla="*/ 197 w 471"/>
                <a:gd name="T19" fmla="*/ 438 h 469"/>
                <a:gd name="T20" fmla="*/ 104 w 471"/>
                <a:gd name="T21" fmla="*/ 396 h 469"/>
                <a:gd name="T22" fmla="*/ 44 w 471"/>
                <a:gd name="T23" fmla="*/ 315 h 469"/>
                <a:gd name="T24" fmla="*/ 437 w 471"/>
                <a:gd name="T25" fmla="*/ 279 h 469"/>
                <a:gd name="T26" fmla="*/ 389 w 471"/>
                <a:gd name="T27" fmla="*/ 372 h 469"/>
                <a:gd name="T28" fmla="*/ 350 w 471"/>
                <a:gd name="T29" fmla="*/ 438 h 469"/>
                <a:gd name="T30" fmla="*/ 407 w 471"/>
                <a:gd name="T31" fmla="*/ 393 h 469"/>
                <a:gd name="T32" fmla="*/ 446 w 471"/>
                <a:gd name="T33" fmla="*/ 333 h 469"/>
                <a:gd name="T34" fmla="*/ 437 w 471"/>
                <a:gd name="T35" fmla="*/ 279 h 469"/>
                <a:gd name="T36" fmla="*/ 470 w 471"/>
                <a:gd name="T37" fmla="*/ 222 h 469"/>
                <a:gd name="T38" fmla="*/ 8 w 471"/>
                <a:gd name="T39" fmla="*/ 171 h 469"/>
                <a:gd name="T40" fmla="*/ 0 w 471"/>
                <a:gd name="T41" fmla="*/ 234 h 469"/>
                <a:gd name="T42" fmla="*/ 0 w 471"/>
                <a:gd name="T43" fmla="*/ 234 h 469"/>
                <a:gd name="T44" fmla="*/ 33 w 471"/>
                <a:gd name="T45" fmla="*/ 276 h 469"/>
                <a:gd name="T46" fmla="*/ 26 w 471"/>
                <a:gd name="T47" fmla="*/ 234 h 469"/>
                <a:gd name="T48" fmla="*/ 26 w 471"/>
                <a:gd name="T49" fmla="*/ 234 h 469"/>
                <a:gd name="T50" fmla="*/ 30 w 471"/>
                <a:gd name="T51" fmla="*/ 204 h 469"/>
                <a:gd name="T52" fmla="*/ 458 w 471"/>
                <a:gd name="T53" fmla="*/ 162 h 469"/>
                <a:gd name="T54" fmla="*/ 440 w 471"/>
                <a:gd name="T55" fmla="*/ 216 h 469"/>
                <a:gd name="T56" fmla="*/ 467 w 471"/>
                <a:gd name="T57" fmla="*/ 213 h 469"/>
                <a:gd name="T58" fmla="*/ 368 w 471"/>
                <a:gd name="T59" fmla="*/ 39 h 469"/>
                <a:gd name="T60" fmla="*/ 398 w 471"/>
                <a:gd name="T61" fmla="*/ 108 h 469"/>
                <a:gd name="T62" fmla="*/ 437 w 471"/>
                <a:gd name="T63" fmla="*/ 186 h 469"/>
                <a:gd name="T64" fmla="*/ 443 w 471"/>
                <a:gd name="T65" fmla="*/ 123 h 469"/>
                <a:gd name="T66" fmla="*/ 368 w 471"/>
                <a:gd name="T67" fmla="*/ 39 h 469"/>
                <a:gd name="T68" fmla="*/ 152 w 471"/>
                <a:gd name="T69" fmla="*/ 13 h 469"/>
                <a:gd name="T70" fmla="*/ 92 w 471"/>
                <a:gd name="T71" fmla="*/ 46 h 469"/>
                <a:gd name="T72" fmla="*/ 48 w 471"/>
                <a:gd name="T73" fmla="*/ 93 h 469"/>
                <a:gd name="T74" fmla="*/ 62 w 471"/>
                <a:gd name="T75" fmla="*/ 120 h 469"/>
                <a:gd name="T76" fmla="*/ 104 w 471"/>
                <a:gd name="T77" fmla="*/ 72 h 469"/>
                <a:gd name="T78" fmla="*/ 158 w 471"/>
                <a:gd name="T79" fmla="*/ 39 h 469"/>
                <a:gd name="T80" fmla="*/ 176 w 471"/>
                <a:gd name="T81" fmla="*/ 6 h 469"/>
                <a:gd name="T82" fmla="*/ 233 w 471"/>
                <a:gd name="T83" fmla="*/ 0 h 469"/>
                <a:gd name="T84" fmla="*/ 179 w 471"/>
                <a:gd name="T85" fmla="*/ 6 h 469"/>
                <a:gd name="T86" fmla="*/ 233 w 471"/>
                <a:gd name="T87" fmla="*/ 28 h 469"/>
                <a:gd name="T88" fmla="*/ 233 w 471"/>
                <a:gd name="T89" fmla="*/ 28 h 469"/>
                <a:gd name="T90" fmla="*/ 275 w 471"/>
                <a:gd name="T91" fmla="*/ 31 h 469"/>
                <a:gd name="T92" fmla="*/ 344 w 471"/>
                <a:gd name="T93" fmla="*/ 57 h 469"/>
                <a:gd name="T94" fmla="*/ 362 w 471"/>
                <a:gd name="T95" fmla="*/ 36 h 469"/>
                <a:gd name="T96" fmla="*/ 269 w 471"/>
                <a:gd name="T97" fmla="*/ 0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71" h="469">
                  <a:moveTo>
                    <a:pt x="33" y="282"/>
                  </a:moveTo>
                  <a:lnTo>
                    <a:pt x="5" y="285"/>
                  </a:lnTo>
                  <a:lnTo>
                    <a:pt x="5" y="285"/>
                  </a:lnTo>
                  <a:lnTo>
                    <a:pt x="18" y="324"/>
                  </a:lnTo>
                  <a:lnTo>
                    <a:pt x="35" y="357"/>
                  </a:lnTo>
                  <a:lnTo>
                    <a:pt x="59" y="390"/>
                  </a:lnTo>
                  <a:lnTo>
                    <a:pt x="86" y="417"/>
                  </a:lnTo>
                  <a:lnTo>
                    <a:pt x="119" y="438"/>
                  </a:lnTo>
                  <a:lnTo>
                    <a:pt x="155" y="453"/>
                  </a:lnTo>
                  <a:lnTo>
                    <a:pt x="194" y="465"/>
                  </a:lnTo>
                  <a:lnTo>
                    <a:pt x="212" y="468"/>
                  </a:lnTo>
                  <a:lnTo>
                    <a:pt x="233" y="468"/>
                  </a:lnTo>
                  <a:lnTo>
                    <a:pt x="236" y="468"/>
                  </a:lnTo>
                  <a:lnTo>
                    <a:pt x="236" y="468"/>
                  </a:lnTo>
                  <a:lnTo>
                    <a:pt x="236" y="468"/>
                  </a:lnTo>
                  <a:lnTo>
                    <a:pt x="236" y="468"/>
                  </a:lnTo>
                  <a:lnTo>
                    <a:pt x="263" y="465"/>
                  </a:lnTo>
                  <a:lnTo>
                    <a:pt x="293" y="462"/>
                  </a:lnTo>
                  <a:lnTo>
                    <a:pt x="320" y="453"/>
                  </a:lnTo>
                  <a:lnTo>
                    <a:pt x="344" y="441"/>
                  </a:lnTo>
                  <a:lnTo>
                    <a:pt x="356" y="402"/>
                  </a:lnTo>
                  <a:lnTo>
                    <a:pt x="356" y="402"/>
                  </a:lnTo>
                  <a:lnTo>
                    <a:pt x="329" y="417"/>
                  </a:lnTo>
                  <a:lnTo>
                    <a:pt x="299" y="432"/>
                  </a:lnTo>
                  <a:lnTo>
                    <a:pt x="269" y="438"/>
                  </a:lnTo>
                  <a:lnTo>
                    <a:pt x="236" y="441"/>
                  </a:lnTo>
                  <a:lnTo>
                    <a:pt x="233" y="441"/>
                  </a:lnTo>
                  <a:lnTo>
                    <a:pt x="233" y="441"/>
                  </a:lnTo>
                  <a:lnTo>
                    <a:pt x="233" y="441"/>
                  </a:lnTo>
                  <a:lnTo>
                    <a:pt x="197" y="438"/>
                  </a:lnTo>
                  <a:lnTo>
                    <a:pt x="164" y="429"/>
                  </a:lnTo>
                  <a:lnTo>
                    <a:pt x="135" y="414"/>
                  </a:lnTo>
                  <a:lnTo>
                    <a:pt x="104" y="396"/>
                  </a:lnTo>
                  <a:lnTo>
                    <a:pt x="80" y="372"/>
                  </a:lnTo>
                  <a:lnTo>
                    <a:pt x="59" y="345"/>
                  </a:lnTo>
                  <a:lnTo>
                    <a:pt x="44" y="315"/>
                  </a:lnTo>
                  <a:lnTo>
                    <a:pt x="33" y="282"/>
                  </a:lnTo>
                  <a:close/>
                  <a:moveTo>
                    <a:pt x="437" y="279"/>
                  </a:moveTo>
                  <a:lnTo>
                    <a:pt x="437" y="279"/>
                  </a:lnTo>
                  <a:lnTo>
                    <a:pt x="425" y="312"/>
                  </a:lnTo>
                  <a:lnTo>
                    <a:pt x="410" y="345"/>
                  </a:lnTo>
                  <a:lnTo>
                    <a:pt x="389" y="372"/>
                  </a:lnTo>
                  <a:lnTo>
                    <a:pt x="362" y="396"/>
                  </a:lnTo>
                  <a:lnTo>
                    <a:pt x="350" y="438"/>
                  </a:lnTo>
                  <a:lnTo>
                    <a:pt x="350" y="438"/>
                  </a:lnTo>
                  <a:lnTo>
                    <a:pt x="371" y="426"/>
                  </a:lnTo>
                  <a:lnTo>
                    <a:pt x="389" y="411"/>
                  </a:lnTo>
                  <a:lnTo>
                    <a:pt x="407" y="393"/>
                  </a:lnTo>
                  <a:lnTo>
                    <a:pt x="422" y="375"/>
                  </a:lnTo>
                  <a:lnTo>
                    <a:pt x="437" y="354"/>
                  </a:lnTo>
                  <a:lnTo>
                    <a:pt x="446" y="333"/>
                  </a:lnTo>
                  <a:lnTo>
                    <a:pt x="455" y="309"/>
                  </a:lnTo>
                  <a:lnTo>
                    <a:pt x="464" y="285"/>
                  </a:lnTo>
                  <a:lnTo>
                    <a:pt x="437" y="279"/>
                  </a:lnTo>
                  <a:close/>
                  <a:moveTo>
                    <a:pt x="470" y="219"/>
                  </a:moveTo>
                  <a:lnTo>
                    <a:pt x="455" y="219"/>
                  </a:lnTo>
                  <a:lnTo>
                    <a:pt x="470" y="222"/>
                  </a:lnTo>
                  <a:lnTo>
                    <a:pt x="470" y="222"/>
                  </a:lnTo>
                  <a:lnTo>
                    <a:pt x="470" y="219"/>
                  </a:lnTo>
                  <a:close/>
                  <a:moveTo>
                    <a:pt x="8" y="171"/>
                  </a:moveTo>
                  <a:lnTo>
                    <a:pt x="8" y="171"/>
                  </a:lnTo>
                  <a:lnTo>
                    <a:pt x="2" y="201"/>
                  </a:lnTo>
                  <a:lnTo>
                    <a:pt x="0" y="234"/>
                  </a:lnTo>
                  <a:lnTo>
                    <a:pt x="0" y="234"/>
                  </a:lnTo>
                  <a:lnTo>
                    <a:pt x="0" y="234"/>
                  </a:lnTo>
                  <a:lnTo>
                    <a:pt x="0" y="234"/>
                  </a:lnTo>
                  <a:lnTo>
                    <a:pt x="2" y="258"/>
                  </a:lnTo>
                  <a:lnTo>
                    <a:pt x="5" y="282"/>
                  </a:lnTo>
                  <a:lnTo>
                    <a:pt x="33" y="276"/>
                  </a:lnTo>
                  <a:lnTo>
                    <a:pt x="33" y="276"/>
                  </a:lnTo>
                  <a:lnTo>
                    <a:pt x="30" y="255"/>
                  </a:lnTo>
                  <a:lnTo>
                    <a:pt x="26" y="234"/>
                  </a:lnTo>
                  <a:lnTo>
                    <a:pt x="26" y="234"/>
                  </a:lnTo>
                  <a:lnTo>
                    <a:pt x="26" y="234"/>
                  </a:lnTo>
                  <a:lnTo>
                    <a:pt x="26" y="234"/>
                  </a:lnTo>
                  <a:lnTo>
                    <a:pt x="26" y="234"/>
                  </a:lnTo>
                  <a:lnTo>
                    <a:pt x="26" y="234"/>
                  </a:lnTo>
                  <a:lnTo>
                    <a:pt x="30" y="204"/>
                  </a:lnTo>
                  <a:lnTo>
                    <a:pt x="35" y="177"/>
                  </a:lnTo>
                  <a:lnTo>
                    <a:pt x="8" y="171"/>
                  </a:lnTo>
                  <a:close/>
                  <a:moveTo>
                    <a:pt x="458" y="162"/>
                  </a:moveTo>
                  <a:lnTo>
                    <a:pt x="437" y="192"/>
                  </a:lnTo>
                  <a:lnTo>
                    <a:pt x="437" y="192"/>
                  </a:lnTo>
                  <a:lnTo>
                    <a:pt x="440" y="216"/>
                  </a:lnTo>
                  <a:lnTo>
                    <a:pt x="443" y="216"/>
                  </a:lnTo>
                  <a:lnTo>
                    <a:pt x="467" y="213"/>
                  </a:lnTo>
                  <a:lnTo>
                    <a:pt x="467" y="213"/>
                  </a:lnTo>
                  <a:lnTo>
                    <a:pt x="464" y="189"/>
                  </a:lnTo>
                  <a:lnTo>
                    <a:pt x="458" y="162"/>
                  </a:lnTo>
                  <a:close/>
                  <a:moveTo>
                    <a:pt x="368" y="39"/>
                  </a:moveTo>
                  <a:lnTo>
                    <a:pt x="380" y="84"/>
                  </a:lnTo>
                  <a:lnTo>
                    <a:pt x="380" y="84"/>
                  </a:lnTo>
                  <a:lnTo>
                    <a:pt x="398" y="108"/>
                  </a:lnTo>
                  <a:lnTo>
                    <a:pt x="416" y="133"/>
                  </a:lnTo>
                  <a:lnTo>
                    <a:pt x="428" y="159"/>
                  </a:lnTo>
                  <a:lnTo>
                    <a:pt x="437" y="186"/>
                  </a:lnTo>
                  <a:lnTo>
                    <a:pt x="458" y="159"/>
                  </a:lnTo>
                  <a:lnTo>
                    <a:pt x="458" y="159"/>
                  </a:lnTo>
                  <a:lnTo>
                    <a:pt x="443" y="123"/>
                  </a:lnTo>
                  <a:lnTo>
                    <a:pt x="422" y="90"/>
                  </a:lnTo>
                  <a:lnTo>
                    <a:pt x="395" y="64"/>
                  </a:lnTo>
                  <a:lnTo>
                    <a:pt x="368" y="39"/>
                  </a:lnTo>
                  <a:close/>
                  <a:moveTo>
                    <a:pt x="176" y="6"/>
                  </a:moveTo>
                  <a:lnTo>
                    <a:pt x="176" y="6"/>
                  </a:lnTo>
                  <a:lnTo>
                    <a:pt x="152" y="13"/>
                  </a:lnTo>
                  <a:lnTo>
                    <a:pt x="131" y="21"/>
                  </a:lnTo>
                  <a:lnTo>
                    <a:pt x="113" y="34"/>
                  </a:lnTo>
                  <a:lnTo>
                    <a:pt x="92" y="46"/>
                  </a:lnTo>
                  <a:lnTo>
                    <a:pt x="77" y="61"/>
                  </a:lnTo>
                  <a:lnTo>
                    <a:pt x="59" y="75"/>
                  </a:lnTo>
                  <a:lnTo>
                    <a:pt x="48" y="93"/>
                  </a:lnTo>
                  <a:lnTo>
                    <a:pt x="33" y="111"/>
                  </a:lnTo>
                  <a:lnTo>
                    <a:pt x="62" y="120"/>
                  </a:lnTo>
                  <a:lnTo>
                    <a:pt x="62" y="120"/>
                  </a:lnTo>
                  <a:lnTo>
                    <a:pt x="74" y="102"/>
                  </a:lnTo>
                  <a:lnTo>
                    <a:pt x="89" y="87"/>
                  </a:lnTo>
                  <a:lnTo>
                    <a:pt x="104" y="72"/>
                  </a:lnTo>
                  <a:lnTo>
                    <a:pt x="119" y="61"/>
                  </a:lnTo>
                  <a:lnTo>
                    <a:pt x="137" y="49"/>
                  </a:lnTo>
                  <a:lnTo>
                    <a:pt x="158" y="39"/>
                  </a:lnTo>
                  <a:lnTo>
                    <a:pt x="179" y="34"/>
                  </a:lnTo>
                  <a:lnTo>
                    <a:pt x="200" y="31"/>
                  </a:lnTo>
                  <a:lnTo>
                    <a:pt x="176" y="6"/>
                  </a:lnTo>
                  <a:close/>
                  <a:moveTo>
                    <a:pt x="233" y="0"/>
                  </a:moveTo>
                  <a:lnTo>
                    <a:pt x="233" y="0"/>
                  </a:lnTo>
                  <a:lnTo>
                    <a:pt x="233" y="0"/>
                  </a:lnTo>
                  <a:lnTo>
                    <a:pt x="233" y="0"/>
                  </a:lnTo>
                  <a:lnTo>
                    <a:pt x="206" y="0"/>
                  </a:lnTo>
                  <a:lnTo>
                    <a:pt x="179" y="6"/>
                  </a:lnTo>
                  <a:lnTo>
                    <a:pt x="206" y="28"/>
                  </a:lnTo>
                  <a:lnTo>
                    <a:pt x="206" y="28"/>
                  </a:lnTo>
                  <a:lnTo>
                    <a:pt x="233" y="28"/>
                  </a:lnTo>
                  <a:lnTo>
                    <a:pt x="233" y="28"/>
                  </a:lnTo>
                  <a:lnTo>
                    <a:pt x="233" y="28"/>
                  </a:lnTo>
                  <a:lnTo>
                    <a:pt x="233" y="28"/>
                  </a:lnTo>
                  <a:lnTo>
                    <a:pt x="233" y="28"/>
                  </a:lnTo>
                  <a:lnTo>
                    <a:pt x="254" y="28"/>
                  </a:lnTo>
                  <a:lnTo>
                    <a:pt x="275" y="31"/>
                  </a:lnTo>
                  <a:lnTo>
                    <a:pt x="293" y="34"/>
                  </a:lnTo>
                  <a:lnTo>
                    <a:pt x="311" y="39"/>
                  </a:lnTo>
                  <a:lnTo>
                    <a:pt x="344" y="57"/>
                  </a:lnTo>
                  <a:lnTo>
                    <a:pt x="374" y="82"/>
                  </a:lnTo>
                  <a:lnTo>
                    <a:pt x="362" y="36"/>
                  </a:lnTo>
                  <a:lnTo>
                    <a:pt x="362" y="36"/>
                  </a:lnTo>
                  <a:lnTo>
                    <a:pt x="332" y="21"/>
                  </a:lnTo>
                  <a:lnTo>
                    <a:pt x="302" y="10"/>
                  </a:lnTo>
                  <a:lnTo>
                    <a:pt x="269" y="0"/>
                  </a:lnTo>
                  <a:lnTo>
                    <a:pt x="233"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1" name="Freeform 393"/>
            <p:cNvSpPr>
              <a:spLocks noChangeArrowheads="1"/>
            </p:cNvSpPr>
            <p:nvPr/>
          </p:nvSpPr>
          <p:spPr bwMode="auto">
            <a:xfrm>
              <a:off x="6777037" y="3378200"/>
              <a:ext cx="127000" cy="66675"/>
            </a:xfrm>
            <a:custGeom>
              <a:avLst/>
              <a:gdLst>
                <a:gd name="T0" fmla="*/ 28 w 352"/>
                <a:gd name="T1" fmla="*/ 0 h 187"/>
                <a:gd name="T2" fmla="*/ 0 w 352"/>
                <a:gd name="T3" fmla="*/ 3 h 187"/>
                <a:gd name="T4" fmla="*/ 0 w 352"/>
                <a:gd name="T5" fmla="*/ 3 h 187"/>
                <a:gd name="T6" fmla="*/ 13 w 352"/>
                <a:gd name="T7" fmla="*/ 42 h 187"/>
                <a:gd name="T8" fmla="*/ 30 w 352"/>
                <a:gd name="T9" fmla="*/ 75 h 187"/>
                <a:gd name="T10" fmla="*/ 54 w 352"/>
                <a:gd name="T11" fmla="*/ 108 h 187"/>
                <a:gd name="T12" fmla="*/ 81 w 352"/>
                <a:gd name="T13" fmla="*/ 135 h 187"/>
                <a:gd name="T14" fmla="*/ 114 w 352"/>
                <a:gd name="T15" fmla="*/ 156 h 187"/>
                <a:gd name="T16" fmla="*/ 150 w 352"/>
                <a:gd name="T17" fmla="*/ 171 h 187"/>
                <a:gd name="T18" fmla="*/ 189 w 352"/>
                <a:gd name="T19" fmla="*/ 183 h 187"/>
                <a:gd name="T20" fmla="*/ 207 w 352"/>
                <a:gd name="T21" fmla="*/ 186 h 187"/>
                <a:gd name="T22" fmla="*/ 228 w 352"/>
                <a:gd name="T23" fmla="*/ 186 h 187"/>
                <a:gd name="T24" fmla="*/ 231 w 352"/>
                <a:gd name="T25" fmla="*/ 186 h 187"/>
                <a:gd name="T26" fmla="*/ 231 w 352"/>
                <a:gd name="T27" fmla="*/ 186 h 187"/>
                <a:gd name="T28" fmla="*/ 231 w 352"/>
                <a:gd name="T29" fmla="*/ 186 h 187"/>
                <a:gd name="T30" fmla="*/ 231 w 352"/>
                <a:gd name="T31" fmla="*/ 186 h 187"/>
                <a:gd name="T32" fmla="*/ 258 w 352"/>
                <a:gd name="T33" fmla="*/ 183 h 187"/>
                <a:gd name="T34" fmla="*/ 288 w 352"/>
                <a:gd name="T35" fmla="*/ 180 h 187"/>
                <a:gd name="T36" fmla="*/ 315 w 352"/>
                <a:gd name="T37" fmla="*/ 171 h 187"/>
                <a:gd name="T38" fmla="*/ 339 w 352"/>
                <a:gd name="T39" fmla="*/ 159 h 187"/>
                <a:gd name="T40" fmla="*/ 351 w 352"/>
                <a:gd name="T41" fmla="*/ 120 h 187"/>
                <a:gd name="T42" fmla="*/ 351 w 352"/>
                <a:gd name="T43" fmla="*/ 120 h 187"/>
                <a:gd name="T44" fmla="*/ 324 w 352"/>
                <a:gd name="T45" fmla="*/ 135 h 187"/>
                <a:gd name="T46" fmla="*/ 294 w 352"/>
                <a:gd name="T47" fmla="*/ 150 h 187"/>
                <a:gd name="T48" fmla="*/ 264 w 352"/>
                <a:gd name="T49" fmla="*/ 156 h 187"/>
                <a:gd name="T50" fmla="*/ 231 w 352"/>
                <a:gd name="T51" fmla="*/ 159 h 187"/>
                <a:gd name="T52" fmla="*/ 228 w 352"/>
                <a:gd name="T53" fmla="*/ 159 h 187"/>
                <a:gd name="T54" fmla="*/ 228 w 352"/>
                <a:gd name="T55" fmla="*/ 159 h 187"/>
                <a:gd name="T56" fmla="*/ 228 w 352"/>
                <a:gd name="T57" fmla="*/ 159 h 187"/>
                <a:gd name="T58" fmla="*/ 192 w 352"/>
                <a:gd name="T59" fmla="*/ 156 h 187"/>
                <a:gd name="T60" fmla="*/ 159 w 352"/>
                <a:gd name="T61" fmla="*/ 147 h 187"/>
                <a:gd name="T62" fmla="*/ 130 w 352"/>
                <a:gd name="T63" fmla="*/ 132 h 187"/>
                <a:gd name="T64" fmla="*/ 99 w 352"/>
                <a:gd name="T65" fmla="*/ 114 h 187"/>
                <a:gd name="T66" fmla="*/ 75 w 352"/>
                <a:gd name="T67" fmla="*/ 90 h 187"/>
                <a:gd name="T68" fmla="*/ 54 w 352"/>
                <a:gd name="T69" fmla="*/ 63 h 187"/>
                <a:gd name="T70" fmla="*/ 39 w 352"/>
                <a:gd name="T71" fmla="*/ 33 h 187"/>
                <a:gd name="T72" fmla="*/ 28 w 352"/>
                <a:gd name="T73"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2" h="187">
                  <a:moveTo>
                    <a:pt x="28" y="0"/>
                  </a:moveTo>
                  <a:lnTo>
                    <a:pt x="0" y="3"/>
                  </a:lnTo>
                  <a:lnTo>
                    <a:pt x="0" y="3"/>
                  </a:lnTo>
                  <a:lnTo>
                    <a:pt x="13" y="42"/>
                  </a:lnTo>
                  <a:lnTo>
                    <a:pt x="30" y="75"/>
                  </a:lnTo>
                  <a:lnTo>
                    <a:pt x="54" y="108"/>
                  </a:lnTo>
                  <a:lnTo>
                    <a:pt x="81" y="135"/>
                  </a:lnTo>
                  <a:lnTo>
                    <a:pt x="114" y="156"/>
                  </a:lnTo>
                  <a:lnTo>
                    <a:pt x="150" y="171"/>
                  </a:lnTo>
                  <a:lnTo>
                    <a:pt x="189" y="183"/>
                  </a:lnTo>
                  <a:lnTo>
                    <a:pt x="207" y="186"/>
                  </a:lnTo>
                  <a:lnTo>
                    <a:pt x="228" y="186"/>
                  </a:lnTo>
                  <a:lnTo>
                    <a:pt x="231" y="186"/>
                  </a:lnTo>
                  <a:lnTo>
                    <a:pt x="231" y="186"/>
                  </a:lnTo>
                  <a:lnTo>
                    <a:pt x="231" y="186"/>
                  </a:lnTo>
                  <a:lnTo>
                    <a:pt x="231" y="186"/>
                  </a:lnTo>
                  <a:lnTo>
                    <a:pt x="258" y="183"/>
                  </a:lnTo>
                  <a:lnTo>
                    <a:pt x="288" y="180"/>
                  </a:lnTo>
                  <a:lnTo>
                    <a:pt x="315" y="171"/>
                  </a:lnTo>
                  <a:lnTo>
                    <a:pt x="339" y="159"/>
                  </a:lnTo>
                  <a:lnTo>
                    <a:pt x="351" y="120"/>
                  </a:lnTo>
                  <a:lnTo>
                    <a:pt x="351" y="120"/>
                  </a:lnTo>
                  <a:lnTo>
                    <a:pt x="324" y="135"/>
                  </a:lnTo>
                  <a:lnTo>
                    <a:pt x="294" y="150"/>
                  </a:lnTo>
                  <a:lnTo>
                    <a:pt x="264" y="156"/>
                  </a:lnTo>
                  <a:lnTo>
                    <a:pt x="231" y="159"/>
                  </a:lnTo>
                  <a:lnTo>
                    <a:pt x="228" y="159"/>
                  </a:lnTo>
                  <a:lnTo>
                    <a:pt x="228" y="159"/>
                  </a:lnTo>
                  <a:lnTo>
                    <a:pt x="228" y="159"/>
                  </a:lnTo>
                  <a:lnTo>
                    <a:pt x="192" y="156"/>
                  </a:lnTo>
                  <a:lnTo>
                    <a:pt x="159" y="147"/>
                  </a:lnTo>
                  <a:lnTo>
                    <a:pt x="130" y="132"/>
                  </a:lnTo>
                  <a:lnTo>
                    <a:pt x="99" y="114"/>
                  </a:lnTo>
                  <a:lnTo>
                    <a:pt x="75" y="90"/>
                  </a:lnTo>
                  <a:lnTo>
                    <a:pt x="54" y="63"/>
                  </a:lnTo>
                  <a:lnTo>
                    <a:pt x="39" y="33"/>
                  </a:lnTo>
                  <a:lnTo>
                    <a:pt x="2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2" name="Freeform 394"/>
            <p:cNvSpPr>
              <a:spLocks noChangeArrowheads="1"/>
            </p:cNvSpPr>
            <p:nvPr/>
          </p:nvSpPr>
          <p:spPr bwMode="auto">
            <a:xfrm>
              <a:off x="6900863" y="3378200"/>
              <a:ext cx="41275" cy="57150"/>
            </a:xfrm>
            <a:custGeom>
              <a:avLst/>
              <a:gdLst>
                <a:gd name="T0" fmla="*/ 87 w 115"/>
                <a:gd name="T1" fmla="*/ 0 h 160"/>
                <a:gd name="T2" fmla="*/ 87 w 115"/>
                <a:gd name="T3" fmla="*/ 0 h 160"/>
                <a:gd name="T4" fmla="*/ 75 w 115"/>
                <a:gd name="T5" fmla="*/ 33 h 160"/>
                <a:gd name="T6" fmla="*/ 60 w 115"/>
                <a:gd name="T7" fmla="*/ 66 h 160"/>
                <a:gd name="T8" fmla="*/ 39 w 115"/>
                <a:gd name="T9" fmla="*/ 93 h 160"/>
                <a:gd name="T10" fmla="*/ 12 w 115"/>
                <a:gd name="T11" fmla="*/ 117 h 160"/>
                <a:gd name="T12" fmla="*/ 0 w 115"/>
                <a:gd name="T13" fmla="*/ 159 h 160"/>
                <a:gd name="T14" fmla="*/ 0 w 115"/>
                <a:gd name="T15" fmla="*/ 159 h 160"/>
                <a:gd name="T16" fmla="*/ 21 w 115"/>
                <a:gd name="T17" fmla="*/ 147 h 160"/>
                <a:gd name="T18" fmla="*/ 39 w 115"/>
                <a:gd name="T19" fmla="*/ 132 h 160"/>
                <a:gd name="T20" fmla="*/ 57 w 115"/>
                <a:gd name="T21" fmla="*/ 114 h 160"/>
                <a:gd name="T22" fmla="*/ 72 w 115"/>
                <a:gd name="T23" fmla="*/ 96 h 160"/>
                <a:gd name="T24" fmla="*/ 87 w 115"/>
                <a:gd name="T25" fmla="*/ 75 h 160"/>
                <a:gd name="T26" fmla="*/ 96 w 115"/>
                <a:gd name="T27" fmla="*/ 54 h 160"/>
                <a:gd name="T28" fmla="*/ 105 w 115"/>
                <a:gd name="T29" fmla="*/ 30 h 160"/>
                <a:gd name="T30" fmla="*/ 114 w 115"/>
                <a:gd name="T31" fmla="*/ 6 h 160"/>
                <a:gd name="T32" fmla="*/ 87 w 115"/>
                <a:gd name="T3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5" h="160">
                  <a:moveTo>
                    <a:pt x="87" y="0"/>
                  </a:moveTo>
                  <a:lnTo>
                    <a:pt x="87" y="0"/>
                  </a:lnTo>
                  <a:lnTo>
                    <a:pt x="75" y="33"/>
                  </a:lnTo>
                  <a:lnTo>
                    <a:pt x="60" y="66"/>
                  </a:lnTo>
                  <a:lnTo>
                    <a:pt x="39" y="93"/>
                  </a:lnTo>
                  <a:lnTo>
                    <a:pt x="12" y="117"/>
                  </a:lnTo>
                  <a:lnTo>
                    <a:pt x="0" y="159"/>
                  </a:lnTo>
                  <a:lnTo>
                    <a:pt x="0" y="159"/>
                  </a:lnTo>
                  <a:lnTo>
                    <a:pt x="21" y="147"/>
                  </a:lnTo>
                  <a:lnTo>
                    <a:pt x="39" y="132"/>
                  </a:lnTo>
                  <a:lnTo>
                    <a:pt x="57" y="114"/>
                  </a:lnTo>
                  <a:lnTo>
                    <a:pt x="72" y="96"/>
                  </a:lnTo>
                  <a:lnTo>
                    <a:pt x="87" y="75"/>
                  </a:lnTo>
                  <a:lnTo>
                    <a:pt x="96" y="54"/>
                  </a:lnTo>
                  <a:lnTo>
                    <a:pt x="105" y="30"/>
                  </a:lnTo>
                  <a:lnTo>
                    <a:pt x="114" y="6"/>
                  </a:lnTo>
                  <a:lnTo>
                    <a:pt x="8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3" name="Freeform 395"/>
            <p:cNvSpPr>
              <a:spLocks noChangeArrowheads="1"/>
            </p:cNvSpPr>
            <p:nvPr/>
          </p:nvSpPr>
          <p:spPr bwMode="auto">
            <a:xfrm>
              <a:off x="6938962" y="3355975"/>
              <a:ext cx="6350" cy="1588"/>
            </a:xfrm>
            <a:custGeom>
              <a:avLst/>
              <a:gdLst>
                <a:gd name="T0" fmla="*/ 15 w 16"/>
                <a:gd name="T1" fmla="*/ 0 h 4"/>
                <a:gd name="T2" fmla="*/ 0 w 16"/>
                <a:gd name="T3" fmla="*/ 0 h 4"/>
                <a:gd name="T4" fmla="*/ 15 w 16"/>
                <a:gd name="T5" fmla="*/ 3 h 4"/>
                <a:gd name="T6" fmla="*/ 15 w 16"/>
                <a:gd name="T7" fmla="*/ 3 h 4"/>
                <a:gd name="T8" fmla="*/ 15 w 16"/>
                <a:gd name="T9" fmla="*/ 0 h 4"/>
              </a:gdLst>
              <a:ahLst/>
              <a:cxnLst>
                <a:cxn ang="0">
                  <a:pos x="T0" y="T1"/>
                </a:cxn>
                <a:cxn ang="0">
                  <a:pos x="T2" y="T3"/>
                </a:cxn>
                <a:cxn ang="0">
                  <a:pos x="T4" y="T5"/>
                </a:cxn>
                <a:cxn ang="0">
                  <a:pos x="T6" y="T7"/>
                </a:cxn>
                <a:cxn ang="0">
                  <a:pos x="T8" y="T9"/>
                </a:cxn>
              </a:cxnLst>
              <a:rect l="0" t="0" r="r" b="b"/>
              <a:pathLst>
                <a:path w="16" h="4">
                  <a:moveTo>
                    <a:pt x="15" y="0"/>
                  </a:moveTo>
                  <a:lnTo>
                    <a:pt x="0" y="0"/>
                  </a:lnTo>
                  <a:lnTo>
                    <a:pt x="15" y="3"/>
                  </a:lnTo>
                  <a:lnTo>
                    <a:pt x="15" y="3"/>
                  </a:lnTo>
                  <a:lnTo>
                    <a:pt x="1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4" name="Freeform 396"/>
            <p:cNvSpPr>
              <a:spLocks noChangeArrowheads="1"/>
            </p:cNvSpPr>
            <p:nvPr/>
          </p:nvSpPr>
          <p:spPr bwMode="auto">
            <a:xfrm>
              <a:off x="6775450" y="3338513"/>
              <a:ext cx="12700" cy="39687"/>
            </a:xfrm>
            <a:custGeom>
              <a:avLst/>
              <a:gdLst>
                <a:gd name="T0" fmla="*/ 8 w 36"/>
                <a:gd name="T1" fmla="*/ 0 h 112"/>
                <a:gd name="T2" fmla="*/ 8 w 36"/>
                <a:gd name="T3" fmla="*/ 0 h 112"/>
                <a:gd name="T4" fmla="*/ 2 w 36"/>
                <a:gd name="T5" fmla="*/ 30 h 112"/>
                <a:gd name="T6" fmla="*/ 0 w 36"/>
                <a:gd name="T7" fmla="*/ 63 h 112"/>
                <a:gd name="T8" fmla="*/ 0 w 36"/>
                <a:gd name="T9" fmla="*/ 63 h 112"/>
                <a:gd name="T10" fmla="*/ 0 w 36"/>
                <a:gd name="T11" fmla="*/ 63 h 112"/>
                <a:gd name="T12" fmla="*/ 0 w 36"/>
                <a:gd name="T13" fmla="*/ 63 h 112"/>
                <a:gd name="T14" fmla="*/ 2 w 36"/>
                <a:gd name="T15" fmla="*/ 87 h 112"/>
                <a:gd name="T16" fmla="*/ 5 w 36"/>
                <a:gd name="T17" fmla="*/ 111 h 112"/>
                <a:gd name="T18" fmla="*/ 33 w 36"/>
                <a:gd name="T19" fmla="*/ 105 h 112"/>
                <a:gd name="T20" fmla="*/ 33 w 36"/>
                <a:gd name="T21" fmla="*/ 105 h 112"/>
                <a:gd name="T22" fmla="*/ 30 w 36"/>
                <a:gd name="T23" fmla="*/ 84 h 112"/>
                <a:gd name="T24" fmla="*/ 26 w 36"/>
                <a:gd name="T25" fmla="*/ 63 h 112"/>
                <a:gd name="T26" fmla="*/ 26 w 36"/>
                <a:gd name="T27" fmla="*/ 63 h 112"/>
                <a:gd name="T28" fmla="*/ 26 w 36"/>
                <a:gd name="T29" fmla="*/ 63 h 112"/>
                <a:gd name="T30" fmla="*/ 26 w 36"/>
                <a:gd name="T31" fmla="*/ 63 h 112"/>
                <a:gd name="T32" fmla="*/ 26 w 36"/>
                <a:gd name="T33" fmla="*/ 63 h 112"/>
                <a:gd name="T34" fmla="*/ 26 w 36"/>
                <a:gd name="T35" fmla="*/ 63 h 112"/>
                <a:gd name="T36" fmla="*/ 30 w 36"/>
                <a:gd name="T37" fmla="*/ 33 h 112"/>
                <a:gd name="T38" fmla="*/ 35 w 36"/>
                <a:gd name="T39" fmla="*/ 6 h 112"/>
                <a:gd name="T40" fmla="*/ 8 w 36"/>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112">
                  <a:moveTo>
                    <a:pt x="8" y="0"/>
                  </a:moveTo>
                  <a:lnTo>
                    <a:pt x="8" y="0"/>
                  </a:lnTo>
                  <a:lnTo>
                    <a:pt x="2" y="30"/>
                  </a:lnTo>
                  <a:lnTo>
                    <a:pt x="0" y="63"/>
                  </a:lnTo>
                  <a:lnTo>
                    <a:pt x="0" y="63"/>
                  </a:lnTo>
                  <a:lnTo>
                    <a:pt x="0" y="63"/>
                  </a:lnTo>
                  <a:lnTo>
                    <a:pt x="0" y="63"/>
                  </a:lnTo>
                  <a:lnTo>
                    <a:pt x="2" y="87"/>
                  </a:lnTo>
                  <a:lnTo>
                    <a:pt x="5" y="111"/>
                  </a:lnTo>
                  <a:lnTo>
                    <a:pt x="33" y="105"/>
                  </a:lnTo>
                  <a:lnTo>
                    <a:pt x="33" y="105"/>
                  </a:lnTo>
                  <a:lnTo>
                    <a:pt x="30" y="84"/>
                  </a:lnTo>
                  <a:lnTo>
                    <a:pt x="26" y="63"/>
                  </a:lnTo>
                  <a:lnTo>
                    <a:pt x="26" y="63"/>
                  </a:lnTo>
                  <a:lnTo>
                    <a:pt x="26" y="63"/>
                  </a:lnTo>
                  <a:lnTo>
                    <a:pt x="26" y="63"/>
                  </a:lnTo>
                  <a:lnTo>
                    <a:pt x="26" y="63"/>
                  </a:lnTo>
                  <a:lnTo>
                    <a:pt x="26" y="63"/>
                  </a:lnTo>
                  <a:lnTo>
                    <a:pt x="30" y="33"/>
                  </a:lnTo>
                  <a:lnTo>
                    <a:pt x="35" y="6"/>
                  </a:lnTo>
                  <a:lnTo>
                    <a:pt x="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5" name="Freeform 397"/>
            <p:cNvSpPr>
              <a:spLocks noChangeArrowheads="1"/>
            </p:cNvSpPr>
            <p:nvPr/>
          </p:nvSpPr>
          <p:spPr bwMode="auto">
            <a:xfrm>
              <a:off x="6932614" y="3335338"/>
              <a:ext cx="11111" cy="19050"/>
            </a:xfrm>
            <a:custGeom>
              <a:avLst/>
              <a:gdLst>
                <a:gd name="T0" fmla="*/ 21 w 31"/>
                <a:gd name="T1" fmla="*/ 0 h 55"/>
                <a:gd name="T2" fmla="*/ 0 w 31"/>
                <a:gd name="T3" fmla="*/ 30 h 55"/>
                <a:gd name="T4" fmla="*/ 0 w 31"/>
                <a:gd name="T5" fmla="*/ 30 h 55"/>
                <a:gd name="T6" fmla="*/ 3 w 31"/>
                <a:gd name="T7" fmla="*/ 54 h 55"/>
                <a:gd name="T8" fmla="*/ 6 w 31"/>
                <a:gd name="T9" fmla="*/ 54 h 55"/>
                <a:gd name="T10" fmla="*/ 30 w 31"/>
                <a:gd name="T11" fmla="*/ 51 h 55"/>
                <a:gd name="T12" fmla="*/ 30 w 31"/>
                <a:gd name="T13" fmla="*/ 51 h 55"/>
                <a:gd name="T14" fmla="*/ 27 w 31"/>
                <a:gd name="T15" fmla="*/ 27 h 55"/>
                <a:gd name="T16" fmla="*/ 21 w 31"/>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55">
                  <a:moveTo>
                    <a:pt x="21" y="0"/>
                  </a:moveTo>
                  <a:lnTo>
                    <a:pt x="0" y="30"/>
                  </a:lnTo>
                  <a:lnTo>
                    <a:pt x="0" y="30"/>
                  </a:lnTo>
                  <a:lnTo>
                    <a:pt x="3" y="54"/>
                  </a:lnTo>
                  <a:lnTo>
                    <a:pt x="6" y="54"/>
                  </a:lnTo>
                  <a:lnTo>
                    <a:pt x="30" y="51"/>
                  </a:lnTo>
                  <a:lnTo>
                    <a:pt x="30" y="51"/>
                  </a:lnTo>
                  <a:lnTo>
                    <a:pt x="27" y="27"/>
                  </a:lnTo>
                  <a:lnTo>
                    <a:pt x="21"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6" name="Freeform 398"/>
            <p:cNvSpPr>
              <a:spLocks noChangeArrowheads="1"/>
            </p:cNvSpPr>
            <p:nvPr/>
          </p:nvSpPr>
          <p:spPr bwMode="auto">
            <a:xfrm>
              <a:off x="6907214" y="3290888"/>
              <a:ext cx="33337" cy="53975"/>
            </a:xfrm>
            <a:custGeom>
              <a:avLst/>
              <a:gdLst>
                <a:gd name="T0" fmla="*/ 0 w 91"/>
                <a:gd name="T1" fmla="*/ 0 h 148"/>
                <a:gd name="T2" fmla="*/ 12 w 91"/>
                <a:gd name="T3" fmla="*/ 45 h 148"/>
                <a:gd name="T4" fmla="*/ 12 w 91"/>
                <a:gd name="T5" fmla="*/ 45 h 148"/>
                <a:gd name="T6" fmla="*/ 30 w 91"/>
                <a:gd name="T7" fmla="*/ 69 h 148"/>
                <a:gd name="T8" fmla="*/ 48 w 91"/>
                <a:gd name="T9" fmla="*/ 94 h 148"/>
                <a:gd name="T10" fmla="*/ 60 w 91"/>
                <a:gd name="T11" fmla="*/ 120 h 148"/>
                <a:gd name="T12" fmla="*/ 69 w 91"/>
                <a:gd name="T13" fmla="*/ 147 h 148"/>
                <a:gd name="T14" fmla="*/ 90 w 91"/>
                <a:gd name="T15" fmla="*/ 120 h 148"/>
                <a:gd name="T16" fmla="*/ 90 w 91"/>
                <a:gd name="T17" fmla="*/ 120 h 148"/>
                <a:gd name="T18" fmla="*/ 75 w 91"/>
                <a:gd name="T19" fmla="*/ 84 h 148"/>
                <a:gd name="T20" fmla="*/ 54 w 91"/>
                <a:gd name="T21" fmla="*/ 51 h 148"/>
                <a:gd name="T22" fmla="*/ 27 w 91"/>
                <a:gd name="T23" fmla="*/ 25 h 148"/>
                <a:gd name="T24" fmla="*/ 0 w 91"/>
                <a:gd name="T25"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148">
                  <a:moveTo>
                    <a:pt x="0" y="0"/>
                  </a:moveTo>
                  <a:lnTo>
                    <a:pt x="12" y="45"/>
                  </a:lnTo>
                  <a:lnTo>
                    <a:pt x="12" y="45"/>
                  </a:lnTo>
                  <a:lnTo>
                    <a:pt x="30" y="69"/>
                  </a:lnTo>
                  <a:lnTo>
                    <a:pt x="48" y="94"/>
                  </a:lnTo>
                  <a:lnTo>
                    <a:pt x="60" y="120"/>
                  </a:lnTo>
                  <a:lnTo>
                    <a:pt x="69" y="147"/>
                  </a:lnTo>
                  <a:lnTo>
                    <a:pt x="90" y="120"/>
                  </a:lnTo>
                  <a:lnTo>
                    <a:pt x="90" y="120"/>
                  </a:lnTo>
                  <a:lnTo>
                    <a:pt x="75" y="84"/>
                  </a:lnTo>
                  <a:lnTo>
                    <a:pt x="54" y="51"/>
                  </a:lnTo>
                  <a:lnTo>
                    <a:pt x="27" y="25"/>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7" name="Freeform 399"/>
            <p:cNvSpPr>
              <a:spLocks noChangeArrowheads="1"/>
            </p:cNvSpPr>
            <p:nvPr/>
          </p:nvSpPr>
          <p:spPr bwMode="auto">
            <a:xfrm>
              <a:off x="6786563" y="3279775"/>
              <a:ext cx="60325" cy="41275"/>
            </a:xfrm>
            <a:custGeom>
              <a:avLst/>
              <a:gdLst>
                <a:gd name="T0" fmla="*/ 143 w 168"/>
                <a:gd name="T1" fmla="*/ 0 h 115"/>
                <a:gd name="T2" fmla="*/ 143 w 168"/>
                <a:gd name="T3" fmla="*/ 0 h 115"/>
                <a:gd name="T4" fmla="*/ 119 w 168"/>
                <a:gd name="T5" fmla="*/ 7 h 115"/>
                <a:gd name="T6" fmla="*/ 98 w 168"/>
                <a:gd name="T7" fmla="*/ 15 h 115"/>
                <a:gd name="T8" fmla="*/ 80 w 168"/>
                <a:gd name="T9" fmla="*/ 28 h 115"/>
                <a:gd name="T10" fmla="*/ 59 w 168"/>
                <a:gd name="T11" fmla="*/ 40 h 115"/>
                <a:gd name="T12" fmla="*/ 44 w 168"/>
                <a:gd name="T13" fmla="*/ 55 h 115"/>
                <a:gd name="T14" fmla="*/ 26 w 168"/>
                <a:gd name="T15" fmla="*/ 69 h 115"/>
                <a:gd name="T16" fmla="*/ 15 w 168"/>
                <a:gd name="T17" fmla="*/ 87 h 115"/>
                <a:gd name="T18" fmla="*/ 0 w 168"/>
                <a:gd name="T19" fmla="*/ 105 h 115"/>
                <a:gd name="T20" fmla="*/ 29 w 168"/>
                <a:gd name="T21" fmla="*/ 114 h 115"/>
                <a:gd name="T22" fmla="*/ 29 w 168"/>
                <a:gd name="T23" fmla="*/ 114 h 115"/>
                <a:gd name="T24" fmla="*/ 41 w 168"/>
                <a:gd name="T25" fmla="*/ 96 h 115"/>
                <a:gd name="T26" fmla="*/ 56 w 168"/>
                <a:gd name="T27" fmla="*/ 81 h 115"/>
                <a:gd name="T28" fmla="*/ 71 w 168"/>
                <a:gd name="T29" fmla="*/ 66 h 115"/>
                <a:gd name="T30" fmla="*/ 86 w 168"/>
                <a:gd name="T31" fmla="*/ 55 h 115"/>
                <a:gd name="T32" fmla="*/ 104 w 168"/>
                <a:gd name="T33" fmla="*/ 43 h 115"/>
                <a:gd name="T34" fmla="*/ 125 w 168"/>
                <a:gd name="T35" fmla="*/ 33 h 115"/>
                <a:gd name="T36" fmla="*/ 146 w 168"/>
                <a:gd name="T37" fmla="*/ 28 h 115"/>
                <a:gd name="T38" fmla="*/ 167 w 168"/>
                <a:gd name="T39" fmla="*/ 25 h 115"/>
                <a:gd name="T40" fmla="*/ 143 w 168"/>
                <a:gd name="T4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 h="115">
                  <a:moveTo>
                    <a:pt x="143" y="0"/>
                  </a:moveTo>
                  <a:lnTo>
                    <a:pt x="143" y="0"/>
                  </a:lnTo>
                  <a:lnTo>
                    <a:pt x="119" y="7"/>
                  </a:lnTo>
                  <a:lnTo>
                    <a:pt x="98" y="15"/>
                  </a:lnTo>
                  <a:lnTo>
                    <a:pt x="80" y="28"/>
                  </a:lnTo>
                  <a:lnTo>
                    <a:pt x="59" y="40"/>
                  </a:lnTo>
                  <a:lnTo>
                    <a:pt x="44" y="55"/>
                  </a:lnTo>
                  <a:lnTo>
                    <a:pt x="26" y="69"/>
                  </a:lnTo>
                  <a:lnTo>
                    <a:pt x="15" y="87"/>
                  </a:lnTo>
                  <a:lnTo>
                    <a:pt x="0" y="105"/>
                  </a:lnTo>
                  <a:lnTo>
                    <a:pt x="29" y="114"/>
                  </a:lnTo>
                  <a:lnTo>
                    <a:pt x="29" y="114"/>
                  </a:lnTo>
                  <a:lnTo>
                    <a:pt x="41" y="96"/>
                  </a:lnTo>
                  <a:lnTo>
                    <a:pt x="56" y="81"/>
                  </a:lnTo>
                  <a:lnTo>
                    <a:pt x="71" y="66"/>
                  </a:lnTo>
                  <a:lnTo>
                    <a:pt x="86" y="55"/>
                  </a:lnTo>
                  <a:lnTo>
                    <a:pt x="104" y="43"/>
                  </a:lnTo>
                  <a:lnTo>
                    <a:pt x="125" y="33"/>
                  </a:lnTo>
                  <a:lnTo>
                    <a:pt x="146" y="28"/>
                  </a:lnTo>
                  <a:lnTo>
                    <a:pt x="167" y="25"/>
                  </a:lnTo>
                  <a:lnTo>
                    <a:pt x="14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8" name="Freeform 400"/>
            <p:cNvSpPr>
              <a:spLocks noChangeArrowheads="1"/>
            </p:cNvSpPr>
            <p:nvPr/>
          </p:nvSpPr>
          <p:spPr bwMode="auto">
            <a:xfrm>
              <a:off x="6838949" y="3278188"/>
              <a:ext cx="69850" cy="30162"/>
            </a:xfrm>
            <a:custGeom>
              <a:avLst/>
              <a:gdLst>
                <a:gd name="T0" fmla="*/ 54 w 196"/>
                <a:gd name="T1" fmla="*/ 0 h 83"/>
                <a:gd name="T2" fmla="*/ 54 w 196"/>
                <a:gd name="T3" fmla="*/ 0 h 83"/>
                <a:gd name="T4" fmla="*/ 54 w 196"/>
                <a:gd name="T5" fmla="*/ 0 h 83"/>
                <a:gd name="T6" fmla="*/ 54 w 196"/>
                <a:gd name="T7" fmla="*/ 0 h 83"/>
                <a:gd name="T8" fmla="*/ 27 w 196"/>
                <a:gd name="T9" fmla="*/ 0 h 83"/>
                <a:gd name="T10" fmla="*/ 0 w 196"/>
                <a:gd name="T11" fmla="*/ 6 h 83"/>
                <a:gd name="T12" fmla="*/ 27 w 196"/>
                <a:gd name="T13" fmla="*/ 28 h 83"/>
                <a:gd name="T14" fmla="*/ 27 w 196"/>
                <a:gd name="T15" fmla="*/ 28 h 83"/>
                <a:gd name="T16" fmla="*/ 54 w 196"/>
                <a:gd name="T17" fmla="*/ 28 h 83"/>
                <a:gd name="T18" fmla="*/ 54 w 196"/>
                <a:gd name="T19" fmla="*/ 28 h 83"/>
                <a:gd name="T20" fmla="*/ 54 w 196"/>
                <a:gd name="T21" fmla="*/ 28 h 83"/>
                <a:gd name="T22" fmla="*/ 54 w 196"/>
                <a:gd name="T23" fmla="*/ 28 h 83"/>
                <a:gd name="T24" fmla="*/ 54 w 196"/>
                <a:gd name="T25" fmla="*/ 28 h 83"/>
                <a:gd name="T26" fmla="*/ 75 w 196"/>
                <a:gd name="T27" fmla="*/ 28 h 83"/>
                <a:gd name="T28" fmla="*/ 96 w 196"/>
                <a:gd name="T29" fmla="*/ 31 h 83"/>
                <a:gd name="T30" fmla="*/ 114 w 196"/>
                <a:gd name="T31" fmla="*/ 34 h 83"/>
                <a:gd name="T32" fmla="*/ 132 w 196"/>
                <a:gd name="T33" fmla="*/ 39 h 83"/>
                <a:gd name="T34" fmla="*/ 165 w 196"/>
                <a:gd name="T35" fmla="*/ 57 h 83"/>
                <a:gd name="T36" fmla="*/ 195 w 196"/>
                <a:gd name="T37" fmla="*/ 82 h 83"/>
                <a:gd name="T38" fmla="*/ 183 w 196"/>
                <a:gd name="T39" fmla="*/ 36 h 83"/>
                <a:gd name="T40" fmla="*/ 183 w 196"/>
                <a:gd name="T41" fmla="*/ 36 h 83"/>
                <a:gd name="T42" fmla="*/ 153 w 196"/>
                <a:gd name="T43" fmla="*/ 21 h 83"/>
                <a:gd name="T44" fmla="*/ 123 w 196"/>
                <a:gd name="T45" fmla="*/ 10 h 83"/>
                <a:gd name="T46" fmla="*/ 90 w 196"/>
                <a:gd name="T47" fmla="*/ 0 h 83"/>
                <a:gd name="T48" fmla="*/ 54 w 196"/>
                <a:gd name="T4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6" h="83">
                  <a:moveTo>
                    <a:pt x="54" y="0"/>
                  </a:moveTo>
                  <a:lnTo>
                    <a:pt x="54" y="0"/>
                  </a:lnTo>
                  <a:lnTo>
                    <a:pt x="54" y="0"/>
                  </a:lnTo>
                  <a:lnTo>
                    <a:pt x="54" y="0"/>
                  </a:lnTo>
                  <a:lnTo>
                    <a:pt x="27" y="0"/>
                  </a:lnTo>
                  <a:lnTo>
                    <a:pt x="0" y="6"/>
                  </a:lnTo>
                  <a:lnTo>
                    <a:pt x="27" y="28"/>
                  </a:lnTo>
                  <a:lnTo>
                    <a:pt x="27" y="28"/>
                  </a:lnTo>
                  <a:lnTo>
                    <a:pt x="54" y="28"/>
                  </a:lnTo>
                  <a:lnTo>
                    <a:pt x="54" y="28"/>
                  </a:lnTo>
                  <a:lnTo>
                    <a:pt x="54" y="28"/>
                  </a:lnTo>
                  <a:lnTo>
                    <a:pt x="54" y="28"/>
                  </a:lnTo>
                  <a:lnTo>
                    <a:pt x="54" y="28"/>
                  </a:lnTo>
                  <a:lnTo>
                    <a:pt x="75" y="28"/>
                  </a:lnTo>
                  <a:lnTo>
                    <a:pt x="96" y="31"/>
                  </a:lnTo>
                  <a:lnTo>
                    <a:pt x="114" y="34"/>
                  </a:lnTo>
                  <a:lnTo>
                    <a:pt x="132" y="39"/>
                  </a:lnTo>
                  <a:lnTo>
                    <a:pt x="165" y="57"/>
                  </a:lnTo>
                  <a:lnTo>
                    <a:pt x="195" y="82"/>
                  </a:lnTo>
                  <a:lnTo>
                    <a:pt x="183" y="36"/>
                  </a:lnTo>
                  <a:lnTo>
                    <a:pt x="183" y="36"/>
                  </a:lnTo>
                  <a:lnTo>
                    <a:pt x="153" y="21"/>
                  </a:lnTo>
                  <a:lnTo>
                    <a:pt x="123" y="10"/>
                  </a:lnTo>
                  <a:lnTo>
                    <a:pt x="90" y="0"/>
                  </a:lnTo>
                  <a:lnTo>
                    <a:pt x="54"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9" name="Freeform 401"/>
            <p:cNvSpPr>
              <a:spLocks noChangeArrowheads="1"/>
            </p:cNvSpPr>
            <p:nvPr/>
          </p:nvSpPr>
          <p:spPr bwMode="auto">
            <a:xfrm>
              <a:off x="6778625" y="3317875"/>
              <a:ext cx="166688" cy="63500"/>
            </a:xfrm>
            <a:custGeom>
              <a:avLst/>
              <a:gdLst>
                <a:gd name="T0" fmla="*/ 432 w 463"/>
                <a:gd name="T1" fmla="*/ 138 h 175"/>
                <a:gd name="T2" fmla="*/ 432 w 463"/>
                <a:gd name="T3" fmla="*/ 138 h 175"/>
                <a:gd name="T4" fmla="*/ 429 w 463"/>
                <a:gd name="T5" fmla="*/ 168 h 175"/>
                <a:gd name="T6" fmla="*/ 456 w 463"/>
                <a:gd name="T7" fmla="*/ 174 h 175"/>
                <a:gd name="T8" fmla="*/ 456 w 463"/>
                <a:gd name="T9" fmla="*/ 174 h 175"/>
                <a:gd name="T10" fmla="*/ 459 w 463"/>
                <a:gd name="T11" fmla="*/ 162 h 175"/>
                <a:gd name="T12" fmla="*/ 432 w 463"/>
                <a:gd name="T13" fmla="*/ 138 h 175"/>
                <a:gd name="T14" fmla="*/ 447 w 463"/>
                <a:gd name="T15" fmla="*/ 108 h 175"/>
                <a:gd name="T16" fmla="*/ 435 w 463"/>
                <a:gd name="T17" fmla="*/ 111 h 175"/>
                <a:gd name="T18" fmla="*/ 435 w 463"/>
                <a:gd name="T19" fmla="*/ 111 h 175"/>
                <a:gd name="T20" fmla="*/ 435 w 463"/>
                <a:gd name="T21" fmla="*/ 123 h 175"/>
                <a:gd name="T22" fmla="*/ 435 w 463"/>
                <a:gd name="T23" fmla="*/ 123 h 175"/>
                <a:gd name="T24" fmla="*/ 435 w 463"/>
                <a:gd name="T25" fmla="*/ 123 h 175"/>
                <a:gd name="T26" fmla="*/ 435 w 463"/>
                <a:gd name="T27" fmla="*/ 132 h 175"/>
                <a:gd name="T28" fmla="*/ 459 w 463"/>
                <a:gd name="T29" fmla="*/ 156 h 175"/>
                <a:gd name="T30" fmla="*/ 459 w 463"/>
                <a:gd name="T31" fmla="*/ 156 h 175"/>
                <a:gd name="T32" fmla="*/ 462 w 463"/>
                <a:gd name="T33" fmla="*/ 123 h 175"/>
                <a:gd name="T34" fmla="*/ 462 w 463"/>
                <a:gd name="T35" fmla="*/ 123 h 175"/>
                <a:gd name="T36" fmla="*/ 462 w 463"/>
                <a:gd name="T37" fmla="*/ 123 h 175"/>
                <a:gd name="T38" fmla="*/ 462 w 463"/>
                <a:gd name="T39" fmla="*/ 123 h 175"/>
                <a:gd name="T40" fmla="*/ 462 w 463"/>
                <a:gd name="T41" fmla="*/ 123 h 175"/>
                <a:gd name="T42" fmla="*/ 462 w 463"/>
                <a:gd name="T43" fmla="*/ 111 h 175"/>
                <a:gd name="T44" fmla="*/ 447 w 463"/>
                <a:gd name="T45" fmla="*/ 108 h 175"/>
                <a:gd name="T46" fmla="*/ 432 w 463"/>
                <a:gd name="T47" fmla="*/ 105 h 175"/>
                <a:gd name="T48" fmla="*/ 432 w 463"/>
                <a:gd name="T49" fmla="*/ 105 h 175"/>
                <a:gd name="T50" fmla="*/ 432 w 463"/>
                <a:gd name="T51" fmla="*/ 105 h 175"/>
                <a:gd name="T52" fmla="*/ 435 w 463"/>
                <a:gd name="T53" fmla="*/ 105 h 175"/>
                <a:gd name="T54" fmla="*/ 432 w 463"/>
                <a:gd name="T55" fmla="*/ 105 h 175"/>
                <a:gd name="T56" fmla="*/ 25 w 463"/>
                <a:gd name="T57" fmla="*/ 0 h 175"/>
                <a:gd name="T58" fmla="*/ 25 w 463"/>
                <a:gd name="T59" fmla="*/ 0 h 175"/>
                <a:gd name="T60" fmla="*/ 12 w 463"/>
                <a:gd name="T61" fmla="*/ 30 h 175"/>
                <a:gd name="T62" fmla="*/ 0 w 463"/>
                <a:gd name="T63" fmla="*/ 60 h 175"/>
                <a:gd name="T64" fmla="*/ 27 w 463"/>
                <a:gd name="T65" fmla="*/ 66 h 175"/>
                <a:gd name="T66" fmla="*/ 27 w 463"/>
                <a:gd name="T67" fmla="*/ 66 h 175"/>
                <a:gd name="T68" fmla="*/ 36 w 463"/>
                <a:gd name="T69" fmla="*/ 36 h 175"/>
                <a:gd name="T70" fmla="*/ 54 w 463"/>
                <a:gd name="T71" fmla="*/ 9 h 175"/>
                <a:gd name="T72" fmla="*/ 25 w 463"/>
                <a:gd name="T7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3" h="175">
                  <a:moveTo>
                    <a:pt x="432" y="138"/>
                  </a:moveTo>
                  <a:lnTo>
                    <a:pt x="432" y="138"/>
                  </a:lnTo>
                  <a:lnTo>
                    <a:pt x="429" y="168"/>
                  </a:lnTo>
                  <a:lnTo>
                    <a:pt x="456" y="174"/>
                  </a:lnTo>
                  <a:lnTo>
                    <a:pt x="456" y="174"/>
                  </a:lnTo>
                  <a:lnTo>
                    <a:pt x="459" y="162"/>
                  </a:lnTo>
                  <a:lnTo>
                    <a:pt x="432" y="138"/>
                  </a:lnTo>
                  <a:close/>
                  <a:moveTo>
                    <a:pt x="447" y="108"/>
                  </a:moveTo>
                  <a:lnTo>
                    <a:pt x="435" y="111"/>
                  </a:lnTo>
                  <a:lnTo>
                    <a:pt x="435" y="111"/>
                  </a:lnTo>
                  <a:lnTo>
                    <a:pt x="435" y="123"/>
                  </a:lnTo>
                  <a:lnTo>
                    <a:pt x="435" y="123"/>
                  </a:lnTo>
                  <a:lnTo>
                    <a:pt x="435" y="123"/>
                  </a:lnTo>
                  <a:lnTo>
                    <a:pt x="435" y="132"/>
                  </a:lnTo>
                  <a:lnTo>
                    <a:pt x="459" y="156"/>
                  </a:lnTo>
                  <a:lnTo>
                    <a:pt x="459" y="156"/>
                  </a:lnTo>
                  <a:lnTo>
                    <a:pt x="462" y="123"/>
                  </a:lnTo>
                  <a:lnTo>
                    <a:pt x="462" y="123"/>
                  </a:lnTo>
                  <a:lnTo>
                    <a:pt x="462" y="123"/>
                  </a:lnTo>
                  <a:lnTo>
                    <a:pt x="462" y="123"/>
                  </a:lnTo>
                  <a:lnTo>
                    <a:pt x="462" y="123"/>
                  </a:lnTo>
                  <a:lnTo>
                    <a:pt x="462" y="111"/>
                  </a:lnTo>
                  <a:lnTo>
                    <a:pt x="447" y="108"/>
                  </a:lnTo>
                  <a:close/>
                  <a:moveTo>
                    <a:pt x="432" y="105"/>
                  </a:moveTo>
                  <a:lnTo>
                    <a:pt x="432" y="105"/>
                  </a:lnTo>
                  <a:lnTo>
                    <a:pt x="432" y="105"/>
                  </a:lnTo>
                  <a:lnTo>
                    <a:pt x="435" y="105"/>
                  </a:lnTo>
                  <a:lnTo>
                    <a:pt x="432" y="105"/>
                  </a:lnTo>
                  <a:close/>
                  <a:moveTo>
                    <a:pt x="25" y="0"/>
                  </a:moveTo>
                  <a:lnTo>
                    <a:pt x="25" y="0"/>
                  </a:lnTo>
                  <a:lnTo>
                    <a:pt x="12" y="30"/>
                  </a:lnTo>
                  <a:lnTo>
                    <a:pt x="0" y="60"/>
                  </a:lnTo>
                  <a:lnTo>
                    <a:pt x="27" y="66"/>
                  </a:lnTo>
                  <a:lnTo>
                    <a:pt x="27" y="66"/>
                  </a:lnTo>
                  <a:lnTo>
                    <a:pt x="36" y="36"/>
                  </a:lnTo>
                  <a:lnTo>
                    <a:pt x="54" y="9"/>
                  </a:lnTo>
                  <a:lnTo>
                    <a:pt x="25"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0" name="Freeform 402"/>
            <p:cNvSpPr>
              <a:spLocks noChangeArrowheads="1"/>
            </p:cNvSpPr>
            <p:nvPr/>
          </p:nvSpPr>
          <p:spPr bwMode="auto">
            <a:xfrm>
              <a:off x="6932614" y="3367087"/>
              <a:ext cx="11111" cy="12700"/>
            </a:xfrm>
            <a:custGeom>
              <a:avLst/>
              <a:gdLst>
                <a:gd name="T0" fmla="*/ 3 w 31"/>
                <a:gd name="T1" fmla="*/ 0 h 37"/>
                <a:gd name="T2" fmla="*/ 3 w 31"/>
                <a:gd name="T3" fmla="*/ 0 h 37"/>
                <a:gd name="T4" fmla="*/ 0 w 31"/>
                <a:gd name="T5" fmla="*/ 30 h 37"/>
                <a:gd name="T6" fmla="*/ 27 w 31"/>
                <a:gd name="T7" fmla="*/ 36 h 37"/>
                <a:gd name="T8" fmla="*/ 27 w 31"/>
                <a:gd name="T9" fmla="*/ 36 h 37"/>
                <a:gd name="T10" fmla="*/ 30 w 31"/>
                <a:gd name="T11" fmla="*/ 24 h 37"/>
                <a:gd name="T12" fmla="*/ 3 w 31"/>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31" h="37">
                  <a:moveTo>
                    <a:pt x="3" y="0"/>
                  </a:moveTo>
                  <a:lnTo>
                    <a:pt x="3" y="0"/>
                  </a:lnTo>
                  <a:lnTo>
                    <a:pt x="0" y="30"/>
                  </a:lnTo>
                  <a:lnTo>
                    <a:pt x="27" y="36"/>
                  </a:lnTo>
                  <a:lnTo>
                    <a:pt x="27" y="36"/>
                  </a:lnTo>
                  <a:lnTo>
                    <a:pt x="30" y="24"/>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1" name="Freeform 403"/>
            <p:cNvSpPr>
              <a:spLocks noChangeArrowheads="1"/>
            </p:cNvSpPr>
            <p:nvPr/>
          </p:nvSpPr>
          <p:spPr bwMode="auto">
            <a:xfrm>
              <a:off x="6934200" y="3355975"/>
              <a:ext cx="9525" cy="17463"/>
            </a:xfrm>
            <a:custGeom>
              <a:avLst/>
              <a:gdLst>
                <a:gd name="T0" fmla="*/ 12 w 28"/>
                <a:gd name="T1" fmla="*/ 0 h 49"/>
                <a:gd name="T2" fmla="*/ 0 w 28"/>
                <a:gd name="T3" fmla="*/ 3 h 49"/>
                <a:gd name="T4" fmla="*/ 0 w 28"/>
                <a:gd name="T5" fmla="*/ 3 h 49"/>
                <a:gd name="T6" fmla="*/ 0 w 28"/>
                <a:gd name="T7" fmla="*/ 15 h 49"/>
                <a:gd name="T8" fmla="*/ 0 w 28"/>
                <a:gd name="T9" fmla="*/ 15 h 49"/>
                <a:gd name="T10" fmla="*/ 0 w 28"/>
                <a:gd name="T11" fmla="*/ 15 h 49"/>
                <a:gd name="T12" fmla="*/ 0 w 28"/>
                <a:gd name="T13" fmla="*/ 24 h 49"/>
                <a:gd name="T14" fmla="*/ 24 w 28"/>
                <a:gd name="T15" fmla="*/ 48 h 49"/>
                <a:gd name="T16" fmla="*/ 24 w 28"/>
                <a:gd name="T17" fmla="*/ 48 h 49"/>
                <a:gd name="T18" fmla="*/ 27 w 28"/>
                <a:gd name="T19" fmla="*/ 15 h 49"/>
                <a:gd name="T20" fmla="*/ 27 w 28"/>
                <a:gd name="T21" fmla="*/ 15 h 49"/>
                <a:gd name="T22" fmla="*/ 27 w 28"/>
                <a:gd name="T23" fmla="*/ 15 h 49"/>
                <a:gd name="T24" fmla="*/ 27 w 28"/>
                <a:gd name="T25" fmla="*/ 15 h 49"/>
                <a:gd name="T26" fmla="*/ 27 w 28"/>
                <a:gd name="T27" fmla="*/ 15 h 49"/>
                <a:gd name="T28" fmla="*/ 27 w 28"/>
                <a:gd name="T29" fmla="*/ 3 h 49"/>
                <a:gd name="T30" fmla="*/ 12 w 28"/>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49">
                  <a:moveTo>
                    <a:pt x="12" y="0"/>
                  </a:moveTo>
                  <a:lnTo>
                    <a:pt x="0" y="3"/>
                  </a:lnTo>
                  <a:lnTo>
                    <a:pt x="0" y="3"/>
                  </a:lnTo>
                  <a:lnTo>
                    <a:pt x="0" y="15"/>
                  </a:lnTo>
                  <a:lnTo>
                    <a:pt x="0" y="15"/>
                  </a:lnTo>
                  <a:lnTo>
                    <a:pt x="0" y="15"/>
                  </a:lnTo>
                  <a:lnTo>
                    <a:pt x="0" y="24"/>
                  </a:lnTo>
                  <a:lnTo>
                    <a:pt x="24" y="48"/>
                  </a:lnTo>
                  <a:lnTo>
                    <a:pt x="24" y="48"/>
                  </a:lnTo>
                  <a:lnTo>
                    <a:pt x="27" y="15"/>
                  </a:lnTo>
                  <a:lnTo>
                    <a:pt x="27" y="15"/>
                  </a:lnTo>
                  <a:lnTo>
                    <a:pt x="27" y="15"/>
                  </a:lnTo>
                  <a:lnTo>
                    <a:pt x="27" y="15"/>
                  </a:lnTo>
                  <a:lnTo>
                    <a:pt x="27" y="15"/>
                  </a:lnTo>
                  <a:lnTo>
                    <a:pt x="27" y="3"/>
                  </a:lnTo>
                  <a:lnTo>
                    <a:pt x="1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2" name="Freeform 404"/>
            <p:cNvSpPr>
              <a:spLocks noChangeArrowheads="1"/>
            </p:cNvSpPr>
            <p:nvPr/>
          </p:nvSpPr>
          <p:spPr bwMode="auto">
            <a:xfrm>
              <a:off x="6934200" y="3355975"/>
              <a:ext cx="1588" cy="1588"/>
            </a:xfrm>
            <a:custGeom>
              <a:avLst/>
              <a:gdLst>
                <a:gd name="T0" fmla="*/ 0 w 4"/>
                <a:gd name="T1" fmla="*/ 0 h 1"/>
                <a:gd name="T2" fmla="*/ 0 w 4"/>
                <a:gd name="T3" fmla="*/ 0 h 1"/>
                <a:gd name="T4" fmla="*/ 0 w 4"/>
                <a:gd name="T5" fmla="*/ 0 h 1"/>
                <a:gd name="T6" fmla="*/ 3 w 4"/>
                <a:gd name="T7" fmla="*/ 0 h 1"/>
                <a:gd name="T8" fmla="*/ 0 w 4"/>
                <a:gd name="T9" fmla="*/ 0 h 1"/>
              </a:gdLst>
              <a:ahLst/>
              <a:cxnLst>
                <a:cxn ang="0">
                  <a:pos x="T0" y="T1"/>
                </a:cxn>
                <a:cxn ang="0">
                  <a:pos x="T2" y="T3"/>
                </a:cxn>
                <a:cxn ang="0">
                  <a:pos x="T4" y="T5"/>
                </a:cxn>
                <a:cxn ang="0">
                  <a:pos x="T6" y="T7"/>
                </a:cxn>
                <a:cxn ang="0">
                  <a:pos x="T8" y="T9"/>
                </a:cxn>
              </a:cxnLst>
              <a:rect l="0" t="0" r="r" b="b"/>
              <a:pathLst>
                <a:path w="4" h="1">
                  <a:moveTo>
                    <a:pt x="0" y="0"/>
                  </a:moveTo>
                  <a:lnTo>
                    <a:pt x="0" y="0"/>
                  </a:lnTo>
                  <a:lnTo>
                    <a:pt x="0"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3" name="Freeform 405"/>
            <p:cNvSpPr>
              <a:spLocks noChangeArrowheads="1"/>
            </p:cNvSpPr>
            <p:nvPr/>
          </p:nvSpPr>
          <p:spPr bwMode="auto">
            <a:xfrm>
              <a:off x="6778625" y="3317875"/>
              <a:ext cx="19050" cy="23813"/>
            </a:xfrm>
            <a:custGeom>
              <a:avLst/>
              <a:gdLst>
                <a:gd name="T0" fmla="*/ 25 w 55"/>
                <a:gd name="T1" fmla="*/ 0 h 67"/>
                <a:gd name="T2" fmla="*/ 25 w 55"/>
                <a:gd name="T3" fmla="*/ 0 h 67"/>
                <a:gd name="T4" fmla="*/ 12 w 55"/>
                <a:gd name="T5" fmla="*/ 30 h 67"/>
                <a:gd name="T6" fmla="*/ 0 w 55"/>
                <a:gd name="T7" fmla="*/ 60 h 67"/>
                <a:gd name="T8" fmla="*/ 27 w 55"/>
                <a:gd name="T9" fmla="*/ 66 h 67"/>
                <a:gd name="T10" fmla="*/ 27 w 55"/>
                <a:gd name="T11" fmla="*/ 66 h 67"/>
                <a:gd name="T12" fmla="*/ 36 w 55"/>
                <a:gd name="T13" fmla="*/ 36 h 67"/>
                <a:gd name="T14" fmla="*/ 54 w 55"/>
                <a:gd name="T15" fmla="*/ 9 h 67"/>
                <a:gd name="T16" fmla="*/ 25 w 55"/>
                <a:gd name="T1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7">
                  <a:moveTo>
                    <a:pt x="25" y="0"/>
                  </a:moveTo>
                  <a:lnTo>
                    <a:pt x="25" y="0"/>
                  </a:lnTo>
                  <a:lnTo>
                    <a:pt x="12" y="30"/>
                  </a:lnTo>
                  <a:lnTo>
                    <a:pt x="0" y="60"/>
                  </a:lnTo>
                  <a:lnTo>
                    <a:pt x="27" y="66"/>
                  </a:lnTo>
                  <a:lnTo>
                    <a:pt x="27" y="66"/>
                  </a:lnTo>
                  <a:lnTo>
                    <a:pt x="36" y="36"/>
                  </a:lnTo>
                  <a:lnTo>
                    <a:pt x="54" y="9"/>
                  </a:lnTo>
                  <a:lnTo>
                    <a:pt x="2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4" name="Freeform 406"/>
            <p:cNvSpPr>
              <a:spLocks noChangeArrowheads="1"/>
            </p:cNvSpPr>
            <p:nvPr/>
          </p:nvSpPr>
          <p:spPr bwMode="auto">
            <a:xfrm>
              <a:off x="6932613" y="3335338"/>
              <a:ext cx="12700" cy="23812"/>
            </a:xfrm>
            <a:custGeom>
              <a:avLst/>
              <a:gdLst>
                <a:gd name="T0" fmla="*/ 30 w 34"/>
                <a:gd name="T1" fmla="*/ 54 h 64"/>
                <a:gd name="T2" fmla="*/ 6 w 34"/>
                <a:gd name="T3" fmla="*/ 57 h 64"/>
                <a:gd name="T4" fmla="*/ 3 w 34"/>
                <a:gd name="T5" fmla="*/ 57 h 64"/>
                <a:gd name="T6" fmla="*/ 3 w 34"/>
                <a:gd name="T7" fmla="*/ 57 h 64"/>
                <a:gd name="T8" fmla="*/ 6 w 34"/>
                <a:gd name="T9" fmla="*/ 63 h 64"/>
                <a:gd name="T10" fmla="*/ 18 w 34"/>
                <a:gd name="T11" fmla="*/ 60 h 64"/>
                <a:gd name="T12" fmla="*/ 33 w 34"/>
                <a:gd name="T13" fmla="*/ 60 h 64"/>
                <a:gd name="T14" fmla="*/ 33 w 34"/>
                <a:gd name="T15" fmla="*/ 60 h 64"/>
                <a:gd name="T16" fmla="*/ 30 w 34"/>
                <a:gd name="T17" fmla="*/ 54 h 64"/>
                <a:gd name="T18" fmla="*/ 21 w 34"/>
                <a:gd name="T19" fmla="*/ 0 h 64"/>
                <a:gd name="T20" fmla="*/ 0 w 34"/>
                <a:gd name="T21" fmla="*/ 27 h 64"/>
                <a:gd name="T22" fmla="*/ 0 w 34"/>
                <a:gd name="T23" fmla="*/ 27 h 64"/>
                <a:gd name="T24" fmla="*/ 0 w 34"/>
                <a:gd name="T25" fmla="*/ 33 h 64"/>
                <a:gd name="T26" fmla="*/ 21 w 34"/>
                <a:gd name="T27" fmla="*/ 3 h 64"/>
                <a:gd name="T28" fmla="*/ 21 w 34"/>
                <a:gd name="T29" fmla="*/ 3 h 64"/>
                <a:gd name="T30" fmla="*/ 21 w 34"/>
                <a:gd name="T3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64">
                  <a:moveTo>
                    <a:pt x="30" y="54"/>
                  </a:moveTo>
                  <a:lnTo>
                    <a:pt x="6" y="57"/>
                  </a:lnTo>
                  <a:lnTo>
                    <a:pt x="3" y="57"/>
                  </a:lnTo>
                  <a:lnTo>
                    <a:pt x="3" y="57"/>
                  </a:lnTo>
                  <a:lnTo>
                    <a:pt x="6" y="63"/>
                  </a:lnTo>
                  <a:lnTo>
                    <a:pt x="18" y="60"/>
                  </a:lnTo>
                  <a:lnTo>
                    <a:pt x="33" y="60"/>
                  </a:lnTo>
                  <a:lnTo>
                    <a:pt x="33" y="60"/>
                  </a:lnTo>
                  <a:lnTo>
                    <a:pt x="30" y="54"/>
                  </a:lnTo>
                  <a:close/>
                  <a:moveTo>
                    <a:pt x="21" y="0"/>
                  </a:moveTo>
                  <a:lnTo>
                    <a:pt x="0" y="27"/>
                  </a:lnTo>
                  <a:lnTo>
                    <a:pt x="0" y="27"/>
                  </a:lnTo>
                  <a:lnTo>
                    <a:pt x="0" y="33"/>
                  </a:lnTo>
                  <a:lnTo>
                    <a:pt x="21" y="3"/>
                  </a:lnTo>
                  <a:lnTo>
                    <a:pt x="21" y="3"/>
                  </a:lnTo>
                  <a:lnTo>
                    <a:pt x="21"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5" name="Freeform 407"/>
            <p:cNvSpPr>
              <a:spLocks noChangeArrowheads="1"/>
            </p:cNvSpPr>
            <p:nvPr/>
          </p:nvSpPr>
          <p:spPr bwMode="auto">
            <a:xfrm>
              <a:off x="6934200" y="3354388"/>
              <a:ext cx="11113" cy="3175"/>
            </a:xfrm>
            <a:custGeom>
              <a:avLst/>
              <a:gdLst>
                <a:gd name="T0" fmla="*/ 27 w 31"/>
                <a:gd name="T1" fmla="*/ 0 h 10"/>
                <a:gd name="T2" fmla="*/ 3 w 31"/>
                <a:gd name="T3" fmla="*/ 3 h 10"/>
                <a:gd name="T4" fmla="*/ 0 w 31"/>
                <a:gd name="T5" fmla="*/ 3 h 10"/>
                <a:gd name="T6" fmla="*/ 0 w 31"/>
                <a:gd name="T7" fmla="*/ 3 h 10"/>
                <a:gd name="T8" fmla="*/ 3 w 31"/>
                <a:gd name="T9" fmla="*/ 9 h 10"/>
                <a:gd name="T10" fmla="*/ 15 w 31"/>
                <a:gd name="T11" fmla="*/ 6 h 10"/>
                <a:gd name="T12" fmla="*/ 30 w 31"/>
                <a:gd name="T13" fmla="*/ 6 h 10"/>
                <a:gd name="T14" fmla="*/ 30 w 31"/>
                <a:gd name="T15" fmla="*/ 6 h 10"/>
                <a:gd name="T16" fmla="*/ 27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27" y="0"/>
                  </a:moveTo>
                  <a:lnTo>
                    <a:pt x="3" y="3"/>
                  </a:lnTo>
                  <a:lnTo>
                    <a:pt x="0" y="3"/>
                  </a:lnTo>
                  <a:lnTo>
                    <a:pt x="0" y="3"/>
                  </a:lnTo>
                  <a:lnTo>
                    <a:pt x="3" y="9"/>
                  </a:lnTo>
                  <a:lnTo>
                    <a:pt x="15" y="6"/>
                  </a:lnTo>
                  <a:lnTo>
                    <a:pt x="30" y="6"/>
                  </a:lnTo>
                  <a:lnTo>
                    <a:pt x="30" y="6"/>
                  </a:lnTo>
                  <a:lnTo>
                    <a:pt x="2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6" name="Freeform 408"/>
            <p:cNvSpPr>
              <a:spLocks noChangeArrowheads="1"/>
            </p:cNvSpPr>
            <p:nvPr/>
          </p:nvSpPr>
          <p:spPr bwMode="auto">
            <a:xfrm>
              <a:off x="6932613" y="3335338"/>
              <a:ext cx="7937" cy="12700"/>
            </a:xfrm>
            <a:custGeom>
              <a:avLst/>
              <a:gdLst>
                <a:gd name="T0" fmla="*/ 21 w 22"/>
                <a:gd name="T1" fmla="*/ 0 h 34"/>
                <a:gd name="T2" fmla="*/ 0 w 22"/>
                <a:gd name="T3" fmla="*/ 27 h 34"/>
                <a:gd name="T4" fmla="*/ 0 w 22"/>
                <a:gd name="T5" fmla="*/ 27 h 34"/>
                <a:gd name="T6" fmla="*/ 0 w 22"/>
                <a:gd name="T7" fmla="*/ 33 h 34"/>
                <a:gd name="T8" fmla="*/ 21 w 22"/>
                <a:gd name="T9" fmla="*/ 3 h 34"/>
                <a:gd name="T10" fmla="*/ 21 w 22"/>
                <a:gd name="T11" fmla="*/ 3 h 34"/>
                <a:gd name="T12" fmla="*/ 21 w 22"/>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22" h="34">
                  <a:moveTo>
                    <a:pt x="21" y="0"/>
                  </a:moveTo>
                  <a:lnTo>
                    <a:pt x="0" y="27"/>
                  </a:lnTo>
                  <a:lnTo>
                    <a:pt x="0" y="27"/>
                  </a:lnTo>
                  <a:lnTo>
                    <a:pt x="0" y="33"/>
                  </a:lnTo>
                  <a:lnTo>
                    <a:pt x="21" y="3"/>
                  </a:lnTo>
                  <a:lnTo>
                    <a:pt x="21" y="3"/>
                  </a:lnTo>
                  <a:lnTo>
                    <a:pt x="21"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7" name="Freeform 409"/>
            <p:cNvSpPr>
              <a:spLocks noChangeArrowheads="1"/>
            </p:cNvSpPr>
            <p:nvPr/>
          </p:nvSpPr>
          <p:spPr bwMode="auto">
            <a:xfrm>
              <a:off x="6934200" y="3365500"/>
              <a:ext cx="9525" cy="11113"/>
            </a:xfrm>
            <a:custGeom>
              <a:avLst/>
              <a:gdLst>
                <a:gd name="T0" fmla="*/ 3 w 28"/>
                <a:gd name="T1" fmla="*/ 0 h 31"/>
                <a:gd name="T2" fmla="*/ 3 w 28"/>
                <a:gd name="T3" fmla="*/ 0 h 31"/>
                <a:gd name="T4" fmla="*/ 0 w 28"/>
                <a:gd name="T5" fmla="*/ 6 h 31"/>
                <a:gd name="T6" fmla="*/ 27 w 28"/>
                <a:gd name="T7" fmla="*/ 30 h 31"/>
                <a:gd name="T8" fmla="*/ 27 w 28"/>
                <a:gd name="T9" fmla="*/ 30 h 31"/>
                <a:gd name="T10" fmla="*/ 27 w 28"/>
                <a:gd name="T11" fmla="*/ 24 h 31"/>
                <a:gd name="T12" fmla="*/ 3 w 2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8" h="31">
                  <a:moveTo>
                    <a:pt x="3" y="0"/>
                  </a:moveTo>
                  <a:lnTo>
                    <a:pt x="3" y="0"/>
                  </a:lnTo>
                  <a:lnTo>
                    <a:pt x="0" y="6"/>
                  </a:lnTo>
                  <a:lnTo>
                    <a:pt x="27" y="30"/>
                  </a:lnTo>
                  <a:lnTo>
                    <a:pt x="27" y="30"/>
                  </a:lnTo>
                  <a:lnTo>
                    <a:pt x="27" y="24"/>
                  </a:lnTo>
                  <a:lnTo>
                    <a:pt x="3"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8" name="Freeform 410"/>
            <p:cNvSpPr>
              <a:spLocks noChangeArrowheads="1"/>
            </p:cNvSpPr>
            <p:nvPr/>
          </p:nvSpPr>
          <p:spPr bwMode="auto">
            <a:xfrm>
              <a:off x="6934200" y="3365500"/>
              <a:ext cx="9525" cy="11113"/>
            </a:xfrm>
            <a:custGeom>
              <a:avLst/>
              <a:gdLst>
                <a:gd name="T0" fmla="*/ 3 w 28"/>
                <a:gd name="T1" fmla="*/ 0 h 31"/>
                <a:gd name="T2" fmla="*/ 3 w 28"/>
                <a:gd name="T3" fmla="*/ 0 h 31"/>
                <a:gd name="T4" fmla="*/ 0 w 28"/>
                <a:gd name="T5" fmla="*/ 6 h 31"/>
                <a:gd name="T6" fmla="*/ 27 w 28"/>
                <a:gd name="T7" fmla="*/ 30 h 31"/>
                <a:gd name="T8" fmla="*/ 27 w 28"/>
                <a:gd name="T9" fmla="*/ 30 h 31"/>
                <a:gd name="T10" fmla="*/ 27 w 28"/>
                <a:gd name="T11" fmla="*/ 24 h 31"/>
                <a:gd name="T12" fmla="*/ 3 w 2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8" h="31">
                  <a:moveTo>
                    <a:pt x="3" y="0"/>
                  </a:moveTo>
                  <a:lnTo>
                    <a:pt x="3" y="0"/>
                  </a:lnTo>
                  <a:lnTo>
                    <a:pt x="0" y="6"/>
                  </a:lnTo>
                  <a:lnTo>
                    <a:pt x="27" y="30"/>
                  </a:lnTo>
                  <a:lnTo>
                    <a:pt x="27" y="30"/>
                  </a:lnTo>
                  <a:lnTo>
                    <a:pt x="27" y="24"/>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9" name="Freeform 411"/>
            <p:cNvSpPr>
              <a:spLocks noChangeArrowheads="1"/>
            </p:cNvSpPr>
            <p:nvPr/>
          </p:nvSpPr>
          <p:spPr bwMode="auto">
            <a:xfrm>
              <a:off x="6777037" y="3279775"/>
              <a:ext cx="134937" cy="157163"/>
            </a:xfrm>
            <a:custGeom>
              <a:avLst/>
              <a:gdLst>
                <a:gd name="T0" fmla="*/ 357 w 376"/>
                <a:gd name="T1" fmla="*/ 390 h 436"/>
                <a:gd name="T2" fmla="*/ 357 w 376"/>
                <a:gd name="T3" fmla="*/ 390 h 436"/>
                <a:gd name="T4" fmla="*/ 351 w 376"/>
                <a:gd name="T5" fmla="*/ 396 h 436"/>
                <a:gd name="T6" fmla="*/ 339 w 376"/>
                <a:gd name="T7" fmla="*/ 435 h 436"/>
                <a:gd name="T8" fmla="*/ 339 w 376"/>
                <a:gd name="T9" fmla="*/ 435 h 436"/>
                <a:gd name="T10" fmla="*/ 345 w 376"/>
                <a:gd name="T11" fmla="*/ 432 h 436"/>
                <a:gd name="T12" fmla="*/ 357 w 376"/>
                <a:gd name="T13" fmla="*/ 390 h 436"/>
                <a:gd name="T14" fmla="*/ 28 w 376"/>
                <a:gd name="T15" fmla="*/ 270 h 436"/>
                <a:gd name="T16" fmla="*/ 0 w 376"/>
                <a:gd name="T17" fmla="*/ 276 h 436"/>
                <a:gd name="T18" fmla="*/ 0 w 376"/>
                <a:gd name="T19" fmla="*/ 276 h 436"/>
                <a:gd name="T20" fmla="*/ 0 w 376"/>
                <a:gd name="T21" fmla="*/ 279 h 436"/>
                <a:gd name="T22" fmla="*/ 28 w 376"/>
                <a:gd name="T23" fmla="*/ 276 h 436"/>
                <a:gd name="T24" fmla="*/ 28 w 376"/>
                <a:gd name="T25" fmla="*/ 276 h 436"/>
                <a:gd name="T26" fmla="*/ 28 w 376"/>
                <a:gd name="T27" fmla="*/ 270 h 436"/>
                <a:gd name="T28" fmla="*/ 357 w 376"/>
                <a:gd name="T29" fmla="*/ 30 h 436"/>
                <a:gd name="T30" fmla="*/ 369 w 376"/>
                <a:gd name="T31" fmla="*/ 76 h 436"/>
                <a:gd name="T32" fmla="*/ 369 w 376"/>
                <a:gd name="T33" fmla="*/ 76 h 436"/>
                <a:gd name="T34" fmla="*/ 375 w 376"/>
                <a:gd name="T35" fmla="*/ 78 h 436"/>
                <a:gd name="T36" fmla="*/ 363 w 376"/>
                <a:gd name="T37" fmla="*/ 33 h 436"/>
                <a:gd name="T38" fmla="*/ 363 w 376"/>
                <a:gd name="T39" fmla="*/ 33 h 436"/>
                <a:gd name="T40" fmla="*/ 357 w 376"/>
                <a:gd name="T41" fmla="*/ 30 h 436"/>
                <a:gd name="T42" fmla="*/ 174 w 376"/>
                <a:gd name="T43" fmla="*/ 0 h 436"/>
                <a:gd name="T44" fmla="*/ 174 w 376"/>
                <a:gd name="T45" fmla="*/ 0 h 436"/>
                <a:gd name="T46" fmla="*/ 171 w 376"/>
                <a:gd name="T47" fmla="*/ 0 h 436"/>
                <a:gd name="T48" fmla="*/ 195 w 376"/>
                <a:gd name="T49" fmla="*/ 25 h 436"/>
                <a:gd name="T50" fmla="*/ 195 w 376"/>
                <a:gd name="T51" fmla="*/ 25 h 436"/>
                <a:gd name="T52" fmla="*/ 201 w 376"/>
                <a:gd name="T53" fmla="*/ 22 h 436"/>
                <a:gd name="T54" fmla="*/ 174 w 376"/>
                <a:gd name="T55"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6" h="436">
                  <a:moveTo>
                    <a:pt x="357" y="390"/>
                  </a:moveTo>
                  <a:lnTo>
                    <a:pt x="357" y="390"/>
                  </a:lnTo>
                  <a:lnTo>
                    <a:pt x="351" y="396"/>
                  </a:lnTo>
                  <a:lnTo>
                    <a:pt x="339" y="435"/>
                  </a:lnTo>
                  <a:lnTo>
                    <a:pt x="339" y="435"/>
                  </a:lnTo>
                  <a:lnTo>
                    <a:pt x="345" y="432"/>
                  </a:lnTo>
                  <a:lnTo>
                    <a:pt x="357" y="390"/>
                  </a:lnTo>
                  <a:close/>
                  <a:moveTo>
                    <a:pt x="28" y="270"/>
                  </a:moveTo>
                  <a:lnTo>
                    <a:pt x="0" y="276"/>
                  </a:lnTo>
                  <a:lnTo>
                    <a:pt x="0" y="276"/>
                  </a:lnTo>
                  <a:lnTo>
                    <a:pt x="0" y="279"/>
                  </a:lnTo>
                  <a:lnTo>
                    <a:pt x="28" y="276"/>
                  </a:lnTo>
                  <a:lnTo>
                    <a:pt x="28" y="276"/>
                  </a:lnTo>
                  <a:lnTo>
                    <a:pt x="28" y="270"/>
                  </a:lnTo>
                  <a:close/>
                  <a:moveTo>
                    <a:pt x="357" y="30"/>
                  </a:moveTo>
                  <a:lnTo>
                    <a:pt x="369" y="76"/>
                  </a:lnTo>
                  <a:lnTo>
                    <a:pt x="369" y="76"/>
                  </a:lnTo>
                  <a:lnTo>
                    <a:pt x="375" y="78"/>
                  </a:lnTo>
                  <a:lnTo>
                    <a:pt x="363" y="33"/>
                  </a:lnTo>
                  <a:lnTo>
                    <a:pt x="363" y="33"/>
                  </a:lnTo>
                  <a:lnTo>
                    <a:pt x="357" y="30"/>
                  </a:lnTo>
                  <a:close/>
                  <a:moveTo>
                    <a:pt x="174" y="0"/>
                  </a:moveTo>
                  <a:lnTo>
                    <a:pt x="174" y="0"/>
                  </a:lnTo>
                  <a:lnTo>
                    <a:pt x="171" y="0"/>
                  </a:lnTo>
                  <a:lnTo>
                    <a:pt x="195" y="25"/>
                  </a:lnTo>
                  <a:lnTo>
                    <a:pt x="195" y="25"/>
                  </a:lnTo>
                  <a:lnTo>
                    <a:pt x="201" y="22"/>
                  </a:lnTo>
                  <a:lnTo>
                    <a:pt x="174"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0" name="Freeform 412"/>
            <p:cNvSpPr>
              <a:spLocks noChangeArrowheads="1"/>
            </p:cNvSpPr>
            <p:nvPr/>
          </p:nvSpPr>
          <p:spPr bwMode="auto">
            <a:xfrm>
              <a:off x="6899274" y="3419475"/>
              <a:ext cx="6350" cy="15875"/>
            </a:xfrm>
            <a:custGeom>
              <a:avLst/>
              <a:gdLst>
                <a:gd name="T0" fmla="*/ 18 w 19"/>
                <a:gd name="T1" fmla="*/ 0 h 46"/>
                <a:gd name="T2" fmla="*/ 18 w 19"/>
                <a:gd name="T3" fmla="*/ 0 h 46"/>
                <a:gd name="T4" fmla="*/ 12 w 19"/>
                <a:gd name="T5" fmla="*/ 6 h 46"/>
                <a:gd name="T6" fmla="*/ 0 w 19"/>
                <a:gd name="T7" fmla="*/ 45 h 46"/>
                <a:gd name="T8" fmla="*/ 0 w 19"/>
                <a:gd name="T9" fmla="*/ 45 h 46"/>
                <a:gd name="T10" fmla="*/ 6 w 19"/>
                <a:gd name="T11" fmla="*/ 42 h 46"/>
                <a:gd name="T12" fmla="*/ 18 w 19"/>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19" h="46">
                  <a:moveTo>
                    <a:pt x="18" y="0"/>
                  </a:moveTo>
                  <a:lnTo>
                    <a:pt x="18" y="0"/>
                  </a:lnTo>
                  <a:lnTo>
                    <a:pt x="12" y="6"/>
                  </a:lnTo>
                  <a:lnTo>
                    <a:pt x="0" y="45"/>
                  </a:lnTo>
                  <a:lnTo>
                    <a:pt x="0" y="45"/>
                  </a:lnTo>
                  <a:lnTo>
                    <a:pt x="6" y="42"/>
                  </a:lnTo>
                  <a:lnTo>
                    <a:pt x="1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1" name="Freeform 413"/>
            <p:cNvSpPr>
              <a:spLocks noChangeArrowheads="1"/>
            </p:cNvSpPr>
            <p:nvPr/>
          </p:nvSpPr>
          <p:spPr bwMode="auto">
            <a:xfrm>
              <a:off x="6777039" y="3376613"/>
              <a:ext cx="11111" cy="3175"/>
            </a:xfrm>
            <a:custGeom>
              <a:avLst/>
              <a:gdLst>
                <a:gd name="T0" fmla="*/ 28 w 29"/>
                <a:gd name="T1" fmla="*/ 0 h 10"/>
                <a:gd name="T2" fmla="*/ 0 w 29"/>
                <a:gd name="T3" fmla="*/ 6 h 10"/>
                <a:gd name="T4" fmla="*/ 0 w 29"/>
                <a:gd name="T5" fmla="*/ 6 h 10"/>
                <a:gd name="T6" fmla="*/ 0 w 29"/>
                <a:gd name="T7" fmla="*/ 9 h 10"/>
                <a:gd name="T8" fmla="*/ 28 w 29"/>
                <a:gd name="T9" fmla="*/ 6 h 10"/>
                <a:gd name="T10" fmla="*/ 28 w 29"/>
                <a:gd name="T11" fmla="*/ 6 h 10"/>
                <a:gd name="T12" fmla="*/ 28 w 29"/>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9" h="10">
                  <a:moveTo>
                    <a:pt x="28" y="0"/>
                  </a:moveTo>
                  <a:lnTo>
                    <a:pt x="0" y="6"/>
                  </a:lnTo>
                  <a:lnTo>
                    <a:pt x="0" y="6"/>
                  </a:lnTo>
                  <a:lnTo>
                    <a:pt x="0" y="9"/>
                  </a:lnTo>
                  <a:lnTo>
                    <a:pt x="28" y="6"/>
                  </a:lnTo>
                  <a:lnTo>
                    <a:pt x="28" y="6"/>
                  </a:lnTo>
                  <a:lnTo>
                    <a:pt x="2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2" name="Freeform 414"/>
            <p:cNvSpPr>
              <a:spLocks noChangeArrowheads="1"/>
            </p:cNvSpPr>
            <p:nvPr/>
          </p:nvSpPr>
          <p:spPr bwMode="auto">
            <a:xfrm>
              <a:off x="6905625" y="3290888"/>
              <a:ext cx="6350" cy="17462"/>
            </a:xfrm>
            <a:custGeom>
              <a:avLst/>
              <a:gdLst>
                <a:gd name="T0" fmla="*/ 0 w 19"/>
                <a:gd name="T1" fmla="*/ 0 h 49"/>
                <a:gd name="T2" fmla="*/ 12 w 19"/>
                <a:gd name="T3" fmla="*/ 46 h 49"/>
                <a:gd name="T4" fmla="*/ 12 w 19"/>
                <a:gd name="T5" fmla="*/ 46 h 49"/>
                <a:gd name="T6" fmla="*/ 18 w 19"/>
                <a:gd name="T7" fmla="*/ 48 h 49"/>
                <a:gd name="T8" fmla="*/ 6 w 19"/>
                <a:gd name="T9" fmla="*/ 3 h 49"/>
                <a:gd name="T10" fmla="*/ 6 w 19"/>
                <a:gd name="T11" fmla="*/ 3 h 49"/>
                <a:gd name="T12" fmla="*/ 0 w 1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9" h="49">
                  <a:moveTo>
                    <a:pt x="0" y="0"/>
                  </a:moveTo>
                  <a:lnTo>
                    <a:pt x="12" y="46"/>
                  </a:lnTo>
                  <a:lnTo>
                    <a:pt x="12" y="46"/>
                  </a:lnTo>
                  <a:lnTo>
                    <a:pt x="18" y="48"/>
                  </a:lnTo>
                  <a:lnTo>
                    <a:pt x="6" y="3"/>
                  </a:lnTo>
                  <a:lnTo>
                    <a:pt x="6"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3" name="Freeform 415"/>
            <p:cNvSpPr>
              <a:spLocks noChangeArrowheads="1"/>
            </p:cNvSpPr>
            <p:nvPr/>
          </p:nvSpPr>
          <p:spPr bwMode="auto">
            <a:xfrm>
              <a:off x="6838950" y="3279775"/>
              <a:ext cx="11113" cy="9525"/>
            </a:xfrm>
            <a:custGeom>
              <a:avLst/>
              <a:gdLst>
                <a:gd name="T0" fmla="*/ 3 w 31"/>
                <a:gd name="T1" fmla="*/ 0 h 26"/>
                <a:gd name="T2" fmla="*/ 3 w 31"/>
                <a:gd name="T3" fmla="*/ 0 h 26"/>
                <a:gd name="T4" fmla="*/ 0 w 31"/>
                <a:gd name="T5" fmla="*/ 0 h 26"/>
                <a:gd name="T6" fmla="*/ 24 w 31"/>
                <a:gd name="T7" fmla="*/ 25 h 26"/>
                <a:gd name="T8" fmla="*/ 24 w 31"/>
                <a:gd name="T9" fmla="*/ 25 h 26"/>
                <a:gd name="T10" fmla="*/ 30 w 31"/>
                <a:gd name="T11" fmla="*/ 22 h 26"/>
                <a:gd name="T12" fmla="*/ 3 w 31"/>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31" h="26">
                  <a:moveTo>
                    <a:pt x="3" y="0"/>
                  </a:moveTo>
                  <a:lnTo>
                    <a:pt x="3" y="0"/>
                  </a:lnTo>
                  <a:lnTo>
                    <a:pt x="0" y="0"/>
                  </a:lnTo>
                  <a:lnTo>
                    <a:pt x="24" y="25"/>
                  </a:lnTo>
                  <a:lnTo>
                    <a:pt x="24" y="25"/>
                  </a:lnTo>
                  <a:lnTo>
                    <a:pt x="30" y="22"/>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4" name="Freeform 416"/>
            <p:cNvSpPr>
              <a:spLocks noChangeArrowheads="1"/>
            </p:cNvSpPr>
            <p:nvPr/>
          </p:nvSpPr>
          <p:spPr bwMode="auto">
            <a:xfrm>
              <a:off x="6665912" y="3638550"/>
              <a:ext cx="93662" cy="139700"/>
            </a:xfrm>
            <a:custGeom>
              <a:avLst/>
              <a:gdLst>
                <a:gd name="T0" fmla="*/ 231 w 258"/>
                <a:gd name="T1" fmla="*/ 236 h 389"/>
                <a:gd name="T2" fmla="*/ 231 w 258"/>
                <a:gd name="T3" fmla="*/ 236 h 389"/>
                <a:gd name="T4" fmla="*/ 228 w 258"/>
                <a:gd name="T5" fmla="*/ 272 h 389"/>
                <a:gd name="T6" fmla="*/ 219 w 258"/>
                <a:gd name="T7" fmla="*/ 305 h 389"/>
                <a:gd name="T8" fmla="*/ 204 w 258"/>
                <a:gd name="T9" fmla="*/ 335 h 389"/>
                <a:gd name="T10" fmla="*/ 183 w 258"/>
                <a:gd name="T11" fmla="*/ 362 h 389"/>
                <a:gd name="T12" fmla="*/ 198 w 258"/>
                <a:gd name="T13" fmla="*/ 388 h 389"/>
                <a:gd name="T14" fmla="*/ 198 w 258"/>
                <a:gd name="T15" fmla="*/ 388 h 389"/>
                <a:gd name="T16" fmla="*/ 219 w 258"/>
                <a:gd name="T17" fmla="*/ 362 h 389"/>
                <a:gd name="T18" fmla="*/ 237 w 258"/>
                <a:gd name="T19" fmla="*/ 332 h 389"/>
                <a:gd name="T20" fmla="*/ 249 w 258"/>
                <a:gd name="T21" fmla="*/ 299 h 389"/>
                <a:gd name="T22" fmla="*/ 254 w 258"/>
                <a:gd name="T23" fmla="*/ 266 h 389"/>
                <a:gd name="T24" fmla="*/ 231 w 258"/>
                <a:gd name="T25" fmla="*/ 236 h 389"/>
                <a:gd name="T26" fmla="*/ 27 w 258"/>
                <a:gd name="T27" fmla="*/ 0 h 389"/>
                <a:gd name="T28" fmla="*/ 54 w 258"/>
                <a:gd name="T29" fmla="*/ 26 h 389"/>
                <a:gd name="T30" fmla="*/ 54 w 258"/>
                <a:gd name="T31" fmla="*/ 26 h 389"/>
                <a:gd name="T32" fmla="*/ 90 w 258"/>
                <a:gd name="T33" fmla="*/ 36 h 389"/>
                <a:gd name="T34" fmla="*/ 123 w 258"/>
                <a:gd name="T35" fmla="*/ 50 h 389"/>
                <a:gd name="T36" fmla="*/ 153 w 258"/>
                <a:gd name="T37" fmla="*/ 71 h 389"/>
                <a:gd name="T38" fmla="*/ 180 w 258"/>
                <a:gd name="T39" fmla="*/ 95 h 389"/>
                <a:gd name="T40" fmla="*/ 201 w 258"/>
                <a:gd name="T41" fmla="*/ 125 h 389"/>
                <a:gd name="T42" fmla="*/ 216 w 258"/>
                <a:gd name="T43" fmla="*/ 158 h 389"/>
                <a:gd name="T44" fmla="*/ 228 w 258"/>
                <a:gd name="T45" fmla="*/ 191 h 389"/>
                <a:gd name="T46" fmla="*/ 231 w 258"/>
                <a:gd name="T47" fmla="*/ 230 h 389"/>
                <a:gd name="T48" fmla="*/ 254 w 258"/>
                <a:gd name="T49" fmla="*/ 260 h 389"/>
                <a:gd name="T50" fmla="*/ 254 w 258"/>
                <a:gd name="T51" fmla="*/ 260 h 389"/>
                <a:gd name="T52" fmla="*/ 257 w 258"/>
                <a:gd name="T53" fmla="*/ 254 h 389"/>
                <a:gd name="T54" fmla="*/ 228 w 258"/>
                <a:gd name="T55" fmla="*/ 119 h 389"/>
                <a:gd name="T56" fmla="*/ 228 w 258"/>
                <a:gd name="T57" fmla="*/ 119 h 389"/>
                <a:gd name="T58" fmla="*/ 213 w 258"/>
                <a:gd name="T59" fmla="*/ 95 h 389"/>
                <a:gd name="T60" fmla="*/ 198 w 258"/>
                <a:gd name="T61" fmla="*/ 74 h 389"/>
                <a:gd name="T62" fmla="*/ 90 w 258"/>
                <a:gd name="T63" fmla="*/ 8 h 389"/>
                <a:gd name="T64" fmla="*/ 90 w 258"/>
                <a:gd name="T65" fmla="*/ 8 h 389"/>
                <a:gd name="T66" fmla="*/ 60 w 258"/>
                <a:gd name="T67" fmla="*/ 2 h 389"/>
                <a:gd name="T68" fmla="*/ 27 w 258"/>
                <a:gd name="T69" fmla="*/ 0 h 389"/>
                <a:gd name="T70" fmla="*/ 21 w 258"/>
                <a:gd name="T71" fmla="*/ 0 h 389"/>
                <a:gd name="T72" fmla="*/ 21 w 258"/>
                <a:gd name="T73" fmla="*/ 0 h 389"/>
                <a:gd name="T74" fmla="*/ 21 w 258"/>
                <a:gd name="T75" fmla="*/ 0 h 389"/>
                <a:gd name="T76" fmla="*/ 21 w 258"/>
                <a:gd name="T77" fmla="*/ 0 h 389"/>
                <a:gd name="T78" fmla="*/ 21 w 258"/>
                <a:gd name="T79" fmla="*/ 0 h 389"/>
                <a:gd name="T80" fmla="*/ 21 w 258"/>
                <a:gd name="T81" fmla="*/ 0 h 389"/>
                <a:gd name="T82" fmla="*/ 0 w 258"/>
                <a:gd name="T83" fmla="*/ 0 h 389"/>
                <a:gd name="T84" fmla="*/ 15 w 258"/>
                <a:gd name="T85" fmla="*/ 26 h 389"/>
                <a:gd name="T86" fmla="*/ 15 w 258"/>
                <a:gd name="T87" fmla="*/ 26 h 389"/>
                <a:gd name="T88" fmla="*/ 21 w 258"/>
                <a:gd name="T89" fmla="*/ 26 h 389"/>
                <a:gd name="T90" fmla="*/ 21 w 258"/>
                <a:gd name="T91" fmla="*/ 26 h 389"/>
                <a:gd name="T92" fmla="*/ 21 w 258"/>
                <a:gd name="T93" fmla="*/ 26 h 389"/>
                <a:gd name="T94" fmla="*/ 24 w 258"/>
                <a:gd name="T95" fmla="*/ 26 h 389"/>
                <a:gd name="T96" fmla="*/ 24 w 258"/>
                <a:gd name="T97" fmla="*/ 26 h 389"/>
                <a:gd name="T98" fmla="*/ 24 w 258"/>
                <a:gd name="T99" fmla="*/ 26 h 389"/>
                <a:gd name="T100" fmla="*/ 48 w 258"/>
                <a:gd name="T101" fmla="*/ 26 h 389"/>
                <a:gd name="T102" fmla="*/ 24 w 258"/>
                <a:gd name="T103" fmla="*/ 0 h 389"/>
                <a:gd name="T104" fmla="*/ 21 w 258"/>
                <a:gd name="T105"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8" h="389">
                  <a:moveTo>
                    <a:pt x="231" y="236"/>
                  </a:moveTo>
                  <a:lnTo>
                    <a:pt x="231" y="236"/>
                  </a:lnTo>
                  <a:lnTo>
                    <a:pt x="228" y="272"/>
                  </a:lnTo>
                  <a:lnTo>
                    <a:pt x="219" y="305"/>
                  </a:lnTo>
                  <a:lnTo>
                    <a:pt x="204" y="335"/>
                  </a:lnTo>
                  <a:lnTo>
                    <a:pt x="183" y="362"/>
                  </a:lnTo>
                  <a:lnTo>
                    <a:pt x="198" y="388"/>
                  </a:lnTo>
                  <a:lnTo>
                    <a:pt x="198" y="388"/>
                  </a:lnTo>
                  <a:lnTo>
                    <a:pt x="219" y="362"/>
                  </a:lnTo>
                  <a:lnTo>
                    <a:pt x="237" y="332"/>
                  </a:lnTo>
                  <a:lnTo>
                    <a:pt x="249" y="299"/>
                  </a:lnTo>
                  <a:lnTo>
                    <a:pt x="254" y="266"/>
                  </a:lnTo>
                  <a:lnTo>
                    <a:pt x="231" y="236"/>
                  </a:lnTo>
                  <a:close/>
                  <a:moveTo>
                    <a:pt x="27" y="0"/>
                  </a:moveTo>
                  <a:lnTo>
                    <a:pt x="54" y="26"/>
                  </a:lnTo>
                  <a:lnTo>
                    <a:pt x="54" y="26"/>
                  </a:lnTo>
                  <a:lnTo>
                    <a:pt x="90" y="36"/>
                  </a:lnTo>
                  <a:lnTo>
                    <a:pt x="123" y="50"/>
                  </a:lnTo>
                  <a:lnTo>
                    <a:pt x="153" y="71"/>
                  </a:lnTo>
                  <a:lnTo>
                    <a:pt x="180" y="95"/>
                  </a:lnTo>
                  <a:lnTo>
                    <a:pt x="201" y="125"/>
                  </a:lnTo>
                  <a:lnTo>
                    <a:pt x="216" y="158"/>
                  </a:lnTo>
                  <a:lnTo>
                    <a:pt x="228" y="191"/>
                  </a:lnTo>
                  <a:lnTo>
                    <a:pt x="231" y="230"/>
                  </a:lnTo>
                  <a:lnTo>
                    <a:pt x="254" y="260"/>
                  </a:lnTo>
                  <a:lnTo>
                    <a:pt x="254" y="260"/>
                  </a:lnTo>
                  <a:lnTo>
                    <a:pt x="257" y="254"/>
                  </a:lnTo>
                  <a:lnTo>
                    <a:pt x="228" y="119"/>
                  </a:lnTo>
                  <a:lnTo>
                    <a:pt x="228" y="119"/>
                  </a:lnTo>
                  <a:lnTo>
                    <a:pt x="213" y="95"/>
                  </a:lnTo>
                  <a:lnTo>
                    <a:pt x="198" y="74"/>
                  </a:lnTo>
                  <a:lnTo>
                    <a:pt x="90" y="8"/>
                  </a:lnTo>
                  <a:lnTo>
                    <a:pt x="90" y="8"/>
                  </a:lnTo>
                  <a:lnTo>
                    <a:pt x="60" y="2"/>
                  </a:lnTo>
                  <a:lnTo>
                    <a:pt x="27" y="0"/>
                  </a:lnTo>
                  <a:close/>
                  <a:moveTo>
                    <a:pt x="21" y="0"/>
                  </a:moveTo>
                  <a:lnTo>
                    <a:pt x="21" y="0"/>
                  </a:lnTo>
                  <a:lnTo>
                    <a:pt x="21" y="0"/>
                  </a:lnTo>
                  <a:lnTo>
                    <a:pt x="21" y="0"/>
                  </a:lnTo>
                  <a:lnTo>
                    <a:pt x="21" y="0"/>
                  </a:lnTo>
                  <a:lnTo>
                    <a:pt x="21" y="0"/>
                  </a:lnTo>
                  <a:lnTo>
                    <a:pt x="0" y="0"/>
                  </a:lnTo>
                  <a:lnTo>
                    <a:pt x="15" y="26"/>
                  </a:lnTo>
                  <a:lnTo>
                    <a:pt x="15" y="26"/>
                  </a:lnTo>
                  <a:lnTo>
                    <a:pt x="21" y="26"/>
                  </a:lnTo>
                  <a:lnTo>
                    <a:pt x="21" y="26"/>
                  </a:lnTo>
                  <a:lnTo>
                    <a:pt x="21" y="26"/>
                  </a:lnTo>
                  <a:lnTo>
                    <a:pt x="24" y="26"/>
                  </a:lnTo>
                  <a:lnTo>
                    <a:pt x="24" y="26"/>
                  </a:lnTo>
                  <a:lnTo>
                    <a:pt x="24" y="26"/>
                  </a:lnTo>
                  <a:lnTo>
                    <a:pt x="48" y="26"/>
                  </a:lnTo>
                  <a:lnTo>
                    <a:pt x="24" y="0"/>
                  </a:lnTo>
                  <a:lnTo>
                    <a:pt x="21"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5" name="Freeform 417"/>
            <p:cNvSpPr>
              <a:spLocks noChangeArrowheads="1"/>
            </p:cNvSpPr>
            <p:nvPr/>
          </p:nvSpPr>
          <p:spPr bwMode="auto">
            <a:xfrm>
              <a:off x="6732587" y="3722688"/>
              <a:ext cx="25400" cy="55562"/>
            </a:xfrm>
            <a:custGeom>
              <a:avLst/>
              <a:gdLst>
                <a:gd name="T0" fmla="*/ 48 w 72"/>
                <a:gd name="T1" fmla="*/ 0 h 153"/>
                <a:gd name="T2" fmla="*/ 48 w 72"/>
                <a:gd name="T3" fmla="*/ 0 h 153"/>
                <a:gd name="T4" fmla="*/ 45 w 72"/>
                <a:gd name="T5" fmla="*/ 36 h 153"/>
                <a:gd name="T6" fmla="*/ 36 w 72"/>
                <a:gd name="T7" fmla="*/ 69 h 153"/>
                <a:gd name="T8" fmla="*/ 21 w 72"/>
                <a:gd name="T9" fmla="*/ 99 h 153"/>
                <a:gd name="T10" fmla="*/ 0 w 72"/>
                <a:gd name="T11" fmla="*/ 126 h 153"/>
                <a:gd name="T12" fmla="*/ 15 w 72"/>
                <a:gd name="T13" fmla="*/ 152 h 153"/>
                <a:gd name="T14" fmla="*/ 15 w 72"/>
                <a:gd name="T15" fmla="*/ 152 h 153"/>
                <a:gd name="T16" fmla="*/ 36 w 72"/>
                <a:gd name="T17" fmla="*/ 126 h 153"/>
                <a:gd name="T18" fmla="*/ 54 w 72"/>
                <a:gd name="T19" fmla="*/ 96 h 153"/>
                <a:gd name="T20" fmla="*/ 66 w 72"/>
                <a:gd name="T21" fmla="*/ 63 h 153"/>
                <a:gd name="T22" fmla="*/ 71 w 72"/>
                <a:gd name="T23" fmla="*/ 30 h 153"/>
                <a:gd name="T24" fmla="*/ 48 w 72"/>
                <a:gd name="T25"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153">
                  <a:moveTo>
                    <a:pt x="48" y="0"/>
                  </a:moveTo>
                  <a:lnTo>
                    <a:pt x="48" y="0"/>
                  </a:lnTo>
                  <a:lnTo>
                    <a:pt x="45" y="36"/>
                  </a:lnTo>
                  <a:lnTo>
                    <a:pt x="36" y="69"/>
                  </a:lnTo>
                  <a:lnTo>
                    <a:pt x="21" y="99"/>
                  </a:lnTo>
                  <a:lnTo>
                    <a:pt x="0" y="126"/>
                  </a:lnTo>
                  <a:lnTo>
                    <a:pt x="15" y="152"/>
                  </a:lnTo>
                  <a:lnTo>
                    <a:pt x="15" y="152"/>
                  </a:lnTo>
                  <a:lnTo>
                    <a:pt x="36" y="126"/>
                  </a:lnTo>
                  <a:lnTo>
                    <a:pt x="54" y="96"/>
                  </a:lnTo>
                  <a:lnTo>
                    <a:pt x="66" y="63"/>
                  </a:lnTo>
                  <a:lnTo>
                    <a:pt x="71" y="30"/>
                  </a:lnTo>
                  <a:lnTo>
                    <a:pt x="4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6" name="Freeform 418"/>
            <p:cNvSpPr>
              <a:spLocks noChangeArrowheads="1"/>
            </p:cNvSpPr>
            <p:nvPr/>
          </p:nvSpPr>
          <p:spPr bwMode="auto">
            <a:xfrm>
              <a:off x="6675438" y="3638550"/>
              <a:ext cx="82550" cy="93663"/>
            </a:xfrm>
            <a:custGeom>
              <a:avLst/>
              <a:gdLst>
                <a:gd name="T0" fmla="*/ 0 w 231"/>
                <a:gd name="T1" fmla="*/ 0 h 261"/>
                <a:gd name="T2" fmla="*/ 27 w 231"/>
                <a:gd name="T3" fmla="*/ 26 h 261"/>
                <a:gd name="T4" fmla="*/ 27 w 231"/>
                <a:gd name="T5" fmla="*/ 26 h 261"/>
                <a:gd name="T6" fmla="*/ 63 w 231"/>
                <a:gd name="T7" fmla="*/ 36 h 261"/>
                <a:gd name="T8" fmla="*/ 96 w 231"/>
                <a:gd name="T9" fmla="*/ 50 h 261"/>
                <a:gd name="T10" fmla="*/ 126 w 231"/>
                <a:gd name="T11" fmla="*/ 71 h 261"/>
                <a:gd name="T12" fmla="*/ 153 w 231"/>
                <a:gd name="T13" fmla="*/ 95 h 261"/>
                <a:gd name="T14" fmla="*/ 174 w 231"/>
                <a:gd name="T15" fmla="*/ 125 h 261"/>
                <a:gd name="T16" fmla="*/ 189 w 231"/>
                <a:gd name="T17" fmla="*/ 158 h 261"/>
                <a:gd name="T18" fmla="*/ 201 w 231"/>
                <a:gd name="T19" fmla="*/ 191 h 261"/>
                <a:gd name="T20" fmla="*/ 204 w 231"/>
                <a:gd name="T21" fmla="*/ 230 h 261"/>
                <a:gd name="T22" fmla="*/ 227 w 231"/>
                <a:gd name="T23" fmla="*/ 260 h 261"/>
                <a:gd name="T24" fmla="*/ 227 w 231"/>
                <a:gd name="T25" fmla="*/ 260 h 261"/>
                <a:gd name="T26" fmla="*/ 230 w 231"/>
                <a:gd name="T27" fmla="*/ 254 h 261"/>
                <a:gd name="T28" fmla="*/ 201 w 231"/>
                <a:gd name="T29" fmla="*/ 119 h 261"/>
                <a:gd name="T30" fmla="*/ 201 w 231"/>
                <a:gd name="T31" fmla="*/ 119 h 261"/>
                <a:gd name="T32" fmla="*/ 186 w 231"/>
                <a:gd name="T33" fmla="*/ 95 h 261"/>
                <a:gd name="T34" fmla="*/ 171 w 231"/>
                <a:gd name="T35" fmla="*/ 74 h 261"/>
                <a:gd name="T36" fmla="*/ 63 w 231"/>
                <a:gd name="T37" fmla="*/ 8 h 261"/>
                <a:gd name="T38" fmla="*/ 63 w 231"/>
                <a:gd name="T39" fmla="*/ 8 h 261"/>
                <a:gd name="T40" fmla="*/ 33 w 231"/>
                <a:gd name="T41" fmla="*/ 2 h 261"/>
                <a:gd name="T42" fmla="*/ 0 w 231"/>
                <a:gd name="T43"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1" h="261">
                  <a:moveTo>
                    <a:pt x="0" y="0"/>
                  </a:moveTo>
                  <a:lnTo>
                    <a:pt x="27" y="26"/>
                  </a:lnTo>
                  <a:lnTo>
                    <a:pt x="27" y="26"/>
                  </a:lnTo>
                  <a:lnTo>
                    <a:pt x="63" y="36"/>
                  </a:lnTo>
                  <a:lnTo>
                    <a:pt x="96" y="50"/>
                  </a:lnTo>
                  <a:lnTo>
                    <a:pt x="126" y="71"/>
                  </a:lnTo>
                  <a:lnTo>
                    <a:pt x="153" y="95"/>
                  </a:lnTo>
                  <a:lnTo>
                    <a:pt x="174" y="125"/>
                  </a:lnTo>
                  <a:lnTo>
                    <a:pt x="189" y="158"/>
                  </a:lnTo>
                  <a:lnTo>
                    <a:pt x="201" y="191"/>
                  </a:lnTo>
                  <a:lnTo>
                    <a:pt x="204" y="230"/>
                  </a:lnTo>
                  <a:lnTo>
                    <a:pt x="227" y="260"/>
                  </a:lnTo>
                  <a:lnTo>
                    <a:pt x="227" y="260"/>
                  </a:lnTo>
                  <a:lnTo>
                    <a:pt x="230" y="254"/>
                  </a:lnTo>
                  <a:lnTo>
                    <a:pt x="201" y="119"/>
                  </a:lnTo>
                  <a:lnTo>
                    <a:pt x="201" y="119"/>
                  </a:lnTo>
                  <a:lnTo>
                    <a:pt x="186" y="95"/>
                  </a:lnTo>
                  <a:lnTo>
                    <a:pt x="171" y="74"/>
                  </a:lnTo>
                  <a:lnTo>
                    <a:pt x="63" y="8"/>
                  </a:lnTo>
                  <a:lnTo>
                    <a:pt x="63" y="8"/>
                  </a:lnTo>
                  <a:lnTo>
                    <a:pt x="33" y="2"/>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7" name="Freeform 419"/>
            <p:cNvSpPr>
              <a:spLocks noChangeArrowheads="1"/>
            </p:cNvSpPr>
            <p:nvPr/>
          </p:nvSpPr>
          <p:spPr bwMode="auto">
            <a:xfrm>
              <a:off x="6665913" y="3638550"/>
              <a:ext cx="17462" cy="9525"/>
            </a:xfrm>
            <a:custGeom>
              <a:avLst/>
              <a:gdLst>
                <a:gd name="T0" fmla="*/ 21 w 49"/>
                <a:gd name="T1" fmla="*/ 0 h 27"/>
                <a:gd name="T2" fmla="*/ 21 w 49"/>
                <a:gd name="T3" fmla="*/ 0 h 27"/>
                <a:gd name="T4" fmla="*/ 21 w 49"/>
                <a:gd name="T5" fmla="*/ 0 h 27"/>
                <a:gd name="T6" fmla="*/ 21 w 49"/>
                <a:gd name="T7" fmla="*/ 0 h 27"/>
                <a:gd name="T8" fmla="*/ 21 w 49"/>
                <a:gd name="T9" fmla="*/ 0 h 27"/>
                <a:gd name="T10" fmla="*/ 21 w 49"/>
                <a:gd name="T11" fmla="*/ 0 h 27"/>
                <a:gd name="T12" fmla="*/ 0 w 49"/>
                <a:gd name="T13" fmla="*/ 0 h 27"/>
                <a:gd name="T14" fmla="*/ 15 w 49"/>
                <a:gd name="T15" fmla="*/ 26 h 27"/>
                <a:gd name="T16" fmla="*/ 15 w 49"/>
                <a:gd name="T17" fmla="*/ 26 h 27"/>
                <a:gd name="T18" fmla="*/ 21 w 49"/>
                <a:gd name="T19" fmla="*/ 26 h 27"/>
                <a:gd name="T20" fmla="*/ 21 w 49"/>
                <a:gd name="T21" fmla="*/ 26 h 27"/>
                <a:gd name="T22" fmla="*/ 21 w 49"/>
                <a:gd name="T23" fmla="*/ 26 h 27"/>
                <a:gd name="T24" fmla="*/ 24 w 49"/>
                <a:gd name="T25" fmla="*/ 26 h 27"/>
                <a:gd name="T26" fmla="*/ 24 w 49"/>
                <a:gd name="T27" fmla="*/ 26 h 27"/>
                <a:gd name="T28" fmla="*/ 24 w 49"/>
                <a:gd name="T29" fmla="*/ 26 h 27"/>
                <a:gd name="T30" fmla="*/ 48 w 49"/>
                <a:gd name="T31" fmla="*/ 26 h 27"/>
                <a:gd name="T32" fmla="*/ 24 w 49"/>
                <a:gd name="T33" fmla="*/ 0 h 27"/>
                <a:gd name="T34" fmla="*/ 21 w 49"/>
                <a:gd name="T3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27">
                  <a:moveTo>
                    <a:pt x="21" y="0"/>
                  </a:moveTo>
                  <a:lnTo>
                    <a:pt x="21" y="0"/>
                  </a:lnTo>
                  <a:lnTo>
                    <a:pt x="21" y="0"/>
                  </a:lnTo>
                  <a:lnTo>
                    <a:pt x="21" y="0"/>
                  </a:lnTo>
                  <a:lnTo>
                    <a:pt x="21" y="0"/>
                  </a:lnTo>
                  <a:lnTo>
                    <a:pt x="21" y="0"/>
                  </a:lnTo>
                  <a:lnTo>
                    <a:pt x="0" y="0"/>
                  </a:lnTo>
                  <a:lnTo>
                    <a:pt x="15" y="26"/>
                  </a:lnTo>
                  <a:lnTo>
                    <a:pt x="15" y="26"/>
                  </a:lnTo>
                  <a:lnTo>
                    <a:pt x="21" y="26"/>
                  </a:lnTo>
                  <a:lnTo>
                    <a:pt x="21" y="26"/>
                  </a:lnTo>
                  <a:lnTo>
                    <a:pt x="21" y="26"/>
                  </a:lnTo>
                  <a:lnTo>
                    <a:pt x="24" y="26"/>
                  </a:lnTo>
                  <a:lnTo>
                    <a:pt x="24" y="26"/>
                  </a:lnTo>
                  <a:lnTo>
                    <a:pt x="24" y="26"/>
                  </a:lnTo>
                  <a:lnTo>
                    <a:pt x="48" y="26"/>
                  </a:lnTo>
                  <a:lnTo>
                    <a:pt x="24" y="0"/>
                  </a:lnTo>
                  <a:lnTo>
                    <a:pt x="21"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8" name="Freeform 420"/>
            <p:cNvSpPr>
              <a:spLocks noChangeArrowheads="1"/>
            </p:cNvSpPr>
            <p:nvPr/>
          </p:nvSpPr>
          <p:spPr bwMode="auto">
            <a:xfrm>
              <a:off x="6748463" y="3681413"/>
              <a:ext cx="11111" cy="49212"/>
            </a:xfrm>
            <a:custGeom>
              <a:avLst/>
              <a:gdLst>
                <a:gd name="T0" fmla="*/ 0 w 30"/>
                <a:gd name="T1" fmla="*/ 0 h 136"/>
                <a:gd name="T2" fmla="*/ 29 w 30"/>
                <a:gd name="T3" fmla="*/ 135 h 136"/>
                <a:gd name="T4" fmla="*/ 29 w 30"/>
                <a:gd name="T5" fmla="*/ 135 h 136"/>
                <a:gd name="T6" fmla="*/ 29 w 30"/>
                <a:gd name="T7" fmla="*/ 114 h 136"/>
                <a:gd name="T8" fmla="*/ 29 w 30"/>
                <a:gd name="T9" fmla="*/ 114 h 136"/>
                <a:gd name="T10" fmla="*/ 29 w 30"/>
                <a:gd name="T11" fmla="*/ 114 h 136"/>
                <a:gd name="T12" fmla="*/ 29 w 30"/>
                <a:gd name="T13" fmla="*/ 114 h 136"/>
                <a:gd name="T14" fmla="*/ 26 w 30"/>
                <a:gd name="T15" fmla="*/ 84 h 136"/>
                <a:gd name="T16" fmla="*/ 21 w 30"/>
                <a:gd name="T17" fmla="*/ 54 h 136"/>
                <a:gd name="T18" fmla="*/ 11 w 30"/>
                <a:gd name="T19" fmla="*/ 27 h 136"/>
                <a:gd name="T20" fmla="*/ 0 w 30"/>
                <a:gd name="T21"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36">
                  <a:moveTo>
                    <a:pt x="0" y="0"/>
                  </a:moveTo>
                  <a:lnTo>
                    <a:pt x="29" y="135"/>
                  </a:lnTo>
                  <a:lnTo>
                    <a:pt x="29" y="135"/>
                  </a:lnTo>
                  <a:lnTo>
                    <a:pt x="29" y="114"/>
                  </a:lnTo>
                  <a:lnTo>
                    <a:pt x="29" y="114"/>
                  </a:lnTo>
                  <a:lnTo>
                    <a:pt x="29" y="114"/>
                  </a:lnTo>
                  <a:lnTo>
                    <a:pt x="29" y="114"/>
                  </a:lnTo>
                  <a:lnTo>
                    <a:pt x="26" y="84"/>
                  </a:lnTo>
                  <a:lnTo>
                    <a:pt x="21" y="54"/>
                  </a:lnTo>
                  <a:lnTo>
                    <a:pt x="11" y="27"/>
                  </a:lnTo>
                  <a:lnTo>
                    <a:pt x="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9" name="Freeform 421"/>
            <p:cNvSpPr>
              <a:spLocks noChangeArrowheads="1"/>
            </p:cNvSpPr>
            <p:nvPr/>
          </p:nvSpPr>
          <p:spPr bwMode="auto">
            <a:xfrm>
              <a:off x="6748463" y="3681413"/>
              <a:ext cx="11111" cy="49212"/>
            </a:xfrm>
            <a:custGeom>
              <a:avLst/>
              <a:gdLst>
                <a:gd name="T0" fmla="*/ 0 w 30"/>
                <a:gd name="T1" fmla="*/ 0 h 136"/>
                <a:gd name="T2" fmla="*/ 29 w 30"/>
                <a:gd name="T3" fmla="*/ 135 h 136"/>
                <a:gd name="T4" fmla="*/ 29 w 30"/>
                <a:gd name="T5" fmla="*/ 135 h 136"/>
                <a:gd name="T6" fmla="*/ 29 w 30"/>
                <a:gd name="T7" fmla="*/ 114 h 136"/>
                <a:gd name="T8" fmla="*/ 29 w 30"/>
                <a:gd name="T9" fmla="*/ 114 h 136"/>
                <a:gd name="T10" fmla="*/ 29 w 30"/>
                <a:gd name="T11" fmla="*/ 114 h 136"/>
                <a:gd name="T12" fmla="*/ 29 w 30"/>
                <a:gd name="T13" fmla="*/ 114 h 136"/>
                <a:gd name="T14" fmla="*/ 26 w 30"/>
                <a:gd name="T15" fmla="*/ 84 h 136"/>
                <a:gd name="T16" fmla="*/ 21 w 30"/>
                <a:gd name="T17" fmla="*/ 54 h 136"/>
                <a:gd name="T18" fmla="*/ 11 w 30"/>
                <a:gd name="T19" fmla="*/ 27 h 136"/>
                <a:gd name="T20" fmla="*/ 0 w 30"/>
                <a:gd name="T21"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36">
                  <a:moveTo>
                    <a:pt x="0" y="0"/>
                  </a:moveTo>
                  <a:lnTo>
                    <a:pt x="29" y="135"/>
                  </a:lnTo>
                  <a:lnTo>
                    <a:pt x="29" y="135"/>
                  </a:lnTo>
                  <a:lnTo>
                    <a:pt x="29" y="114"/>
                  </a:lnTo>
                  <a:lnTo>
                    <a:pt x="29" y="114"/>
                  </a:lnTo>
                  <a:lnTo>
                    <a:pt x="29" y="114"/>
                  </a:lnTo>
                  <a:lnTo>
                    <a:pt x="29" y="114"/>
                  </a:lnTo>
                  <a:lnTo>
                    <a:pt x="26" y="84"/>
                  </a:lnTo>
                  <a:lnTo>
                    <a:pt x="21" y="54"/>
                  </a:lnTo>
                  <a:lnTo>
                    <a:pt x="11" y="27"/>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0" name="Freeform 422"/>
            <p:cNvSpPr>
              <a:spLocks noChangeArrowheads="1"/>
            </p:cNvSpPr>
            <p:nvPr/>
          </p:nvSpPr>
          <p:spPr bwMode="auto">
            <a:xfrm>
              <a:off x="6675438" y="3638550"/>
              <a:ext cx="82550" cy="96838"/>
            </a:xfrm>
            <a:custGeom>
              <a:avLst/>
              <a:gdLst>
                <a:gd name="T0" fmla="*/ 207 w 231"/>
                <a:gd name="T1" fmla="*/ 230 h 267"/>
                <a:gd name="T2" fmla="*/ 207 w 231"/>
                <a:gd name="T3" fmla="*/ 230 h 267"/>
                <a:gd name="T4" fmla="*/ 207 w 231"/>
                <a:gd name="T5" fmla="*/ 233 h 267"/>
                <a:gd name="T6" fmla="*/ 207 w 231"/>
                <a:gd name="T7" fmla="*/ 233 h 267"/>
                <a:gd name="T8" fmla="*/ 207 w 231"/>
                <a:gd name="T9" fmla="*/ 233 h 267"/>
                <a:gd name="T10" fmla="*/ 207 w 231"/>
                <a:gd name="T11" fmla="*/ 236 h 267"/>
                <a:gd name="T12" fmla="*/ 230 w 231"/>
                <a:gd name="T13" fmla="*/ 266 h 267"/>
                <a:gd name="T14" fmla="*/ 230 w 231"/>
                <a:gd name="T15" fmla="*/ 266 h 267"/>
                <a:gd name="T16" fmla="*/ 230 w 231"/>
                <a:gd name="T17" fmla="*/ 260 h 267"/>
                <a:gd name="T18" fmla="*/ 207 w 231"/>
                <a:gd name="T19" fmla="*/ 230 h 267"/>
                <a:gd name="T20" fmla="*/ 0 w 231"/>
                <a:gd name="T21" fmla="*/ 0 h 267"/>
                <a:gd name="T22" fmla="*/ 0 w 231"/>
                <a:gd name="T23" fmla="*/ 0 h 267"/>
                <a:gd name="T24" fmla="*/ 24 w 231"/>
                <a:gd name="T25" fmla="*/ 26 h 267"/>
                <a:gd name="T26" fmla="*/ 24 w 231"/>
                <a:gd name="T27" fmla="*/ 26 h 267"/>
                <a:gd name="T28" fmla="*/ 30 w 231"/>
                <a:gd name="T29" fmla="*/ 26 h 267"/>
                <a:gd name="T30" fmla="*/ 3 w 231"/>
                <a:gd name="T31" fmla="*/ 0 h 267"/>
                <a:gd name="T32" fmla="*/ 3 w 231"/>
                <a:gd name="T33" fmla="*/ 0 h 267"/>
                <a:gd name="T34" fmla="*/ 0 w 231"/>
                <a:gd name="T35"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1" h="267">
                  <a:moveTo>
                    <a:pt x="207" y="230"/>
                  </a:moveTo>
                  <a:lnTo>
                    <a:pt x="207" y="230"/>
                  </a:lnTo>
                  <a:lnTo>
                    <a:pt x="207" y="233"/>
                  </a:lnTo>
                  <a:lnTo>
                    <a:pt x="207" y="233"/>
                  </a:lnTo>
                  <a:lnTo>
                    <a:pt x="207" y="233"/>
                  </a:lnTo>
                  <a:lnTo>
                    <a:pt x="207" y="236"/>
                  </a:lnTo>
                  <a:lnTo>
                    <a:pt x="230" y="266"/>
                  </a:lnTo>
                  <a:lnTo>
                    <a:pt x="230" y="266"/>
                  </a:lnTo>
                  <a:lnTo>
                    <a:pt x="230" y="260"/>
                  </a:lnTo>
                  <a:lnTo>
                    <a:pt x="207" y="230"/>
                  </a:lnTo>
                  <a:close/>
                  <a:moveTo>
                    <a:pt x="0" y="0"/>
                  </a:moveTo>
                  <a:lnTo>
                    <a:pt x="0" y="0"/>
                  </a:lnTo>
                  <a:lnTo>
                    <a:pt x="24" y="26"/>
                  </a:lnTo>
                  <a:lnTo>
                    <a:pt x="24" y="26"/>
                  </a:lnTo>
                  <a:lnTo>
                    <a:pt x="30" y="26"/>
                  </a:lnTo>
                  <a:lnTo>
                    <a:pt x="3" y="0"/>
                  </a:lnTo>
                  <a:lnTo>
                    <a:pt x="3" y="0"/>
                  </a:lnTo>
                  <a:lnTo>
                    <a:pt x="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1" name="Freeform 423"/>
            <p:cNvSpPr>
              <a:spLocks noChangeArrowheads="1"/>
            </p:cNvSpPr>
            <p:nvPr/>
          </p:nvSpPr>
          <p:spPr bwMode="auto">
            <a:xfrm>
              <a:off x="6750049" y="3721100"/>
              <a:ext cx="7938" cy="12700"/>
            </a:xfrm>
            <a:custGeom>
              <a:avLst/>
              <a:gdLst>
                <a:gd name="T0" fmla="*/ 0 w 24"/>
                <a:gd name="T1" fmla="*/ 0 h 37"/>
                <a:gd name="T2" fmla="*/ 0 w 24"/>
                <a:gd name="T3" fmla="*/ 0 h 37"/>
                <a:gd name="T4" fmla="*/ 0 w 24"/>
                <a:gd name="T5" fmla="*/ 3 h 37"/>
                <a:gd name="T6" fmla="*/ 0 w 24"/>
                <a:gd name="T7" fmla="*/ 3 h 37"/>
                <a:gd name="T8" fmla="*/ 0 w 24"/>
                <a:gd name="T9" fmla="*/ 3 h 37"/>
                <a:gd name="T10" fmla="*/ 0 w 24"/>
                <a:gd name="T11" fmla="*/ 6 h 37"/>
                <a:gd name="T12" fmla="*/ 23 w 24"/>
                <a:gd name="T13" fmla="*/ 36 h 37"/>
                <a:gd name="T14" fmla="*/ 23 w 24"/>
                <a:gd name="T15" fmla="*/ 36 h 37"/>
                <a:gd name="T16" fmla="*/ 23 w 24"/>
                <a:gd name="T17" fmla="*/ 30 h 37"/>
                <a:gd name="T18" fmla="*/ 0 w 24"/>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7">
                  <a:moveTo>
                    <a:pt x="0" y="0"/>
                  </a:moveTo>
                  <a:lnTo>
                    <a:pt x="0" y="0"/>
                  </a:lnTo>
                  <a:lnTo>
                    <a:pt x="0" y="3"/>
                  </a:lnTo>
                  <a:lnTo>
                    <a:pt x="0" y="3"/>
                  </a:lnTo>
                  <a:lnTo>
                    <a:pt x="0" y="3"/>
                  </a:lnTo>
                  <a:lnTo>
                    <a:pt x="0" y="6"/>
                  </a:lnTo>
                  <a:lnTo>
                    <a:pt x="23" y="36"/>
                  </a:lnTo>
                  <a:lnTo>
                    <a:pt x="23" y="36"/>
                  </a:lnTo>
                  <a:lnTo>
                    <a:pt x="23" y="30"/>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2" name="Freeform 424"/>
            <p:cNvSpPr>
              <a:spLocks noChangeArrowheads="1"/>
            </p:cNvSpPr>
            <p:nvPr/>
          </p:nvSpPr>
          <p:spPr bwMode="auto">
            <a:xfrm>
              <a:off x="6675439" y="3638550"/>
              <a:ext cx="11111" cy="9525"/>
            </a:xfrm>
            <a:custGeom>
              <a:avLst/>
              <a:gdLst>
                <a:gd name="T0" fmla="*/ 0 w 31"/>
                <a:gd name="T1" fmla="*/ 0 h 27"/>
                <a:gd name="T2" fmla="*/ 0 w 31"/>
                <a:gd name="T3" fmla="*/ 0 h 27"/>
                <a:gd name="T4" fmla="*/ 24 w 31"/>
                <a:gd name="T5" fmla="*/ 26 h 27"/>
                <a:gd name="T6" fmla="*/ 24 w 31"/>
                <a:gd name="T7" fmla="*/ 26 h 27"/>
                <a:gd name="T8" fmla="*/ 30 w 31"/>
                <a:gd name="T9" fmla="*/ 26 h 27"/>
                <a:gd name="T10" fmla="*/ 3 w 31"/>
                <a:gd name="T11" fmla="*/ 0 h 27"/>
                <a:gd name="T12" fmla="*/ 3 w 31"/>
                <a:gd name="T13" fmla="*/ 0 h 27"/>
                <a:gd name="T14" fmla="*/ 0 w 31"/>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7">
                  <a:moveTo>
                    <a:pt x="0" y="0"/>
                  </a:moveTo>
                  <a:lnTo>
                    <a:pt x="0" y="0"/>
                  </a:lnTo>
                  <a:lnTo>
                    <a:pt x="24" y="26"/>
                  </a:lnTo>
                  <a:lnTo>
                    <a:pt x="24" y="26"/>
                  </a:lnTo>
                  <a:lnTo>
                    <a:pt x="30" y="26"/>
                  </a:lnTo>
                  <a:lnTo>
                    <a:pt x="3"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3" name="Freeform 425"/>
            <p:cNvSpPr>
              <a:spLocks noChangeArrowheads="1"/>
            </p:cNvSpPr>
            <p:nvPr/>
          </p:nvSpPr>
          <p:spPr bwMode="auto">
            <a:xfrm>
              <a:off x="6589713" y="3638550"/>
              <a:ext cx="147637" cy="168275"/>
            </a:xfrm>
            <a:custGeom>
              <a:avLst/>
              <a:gdLst>
                <a:gd name="T0" fmla="*/ 396 w 409"/>
                <a:gd name="T1" fmla="*/ 62 h 467"/>
                <a:gd name="T2" fmla="*/ 381 w 409"/>
                <a:gd name="T3" fmla="*/ 47 h 467"/>
                <a:gd name="T4" fmla="*/ 342 w 409"/>
                <a:gd name="T5" fmla="*/ 23 h 467"/>
                <a:gd name="T6" fmla="*/ 210 w 409"/>
                <a:gd name="T7" fmla="*/ 0 h 467"/>
                <a:gd name="T8" fmla="*/ 186 w 409"/>
                <a:gd name="T9" fmla="*/ 2 h 467"/>
                <a:gd name="T10" fmla="*/ 147 w 409"/>
                <a:gd name="T11" fmla="*/ 18 h 467"/>
                <a:gd name="T12" fmla="*/ 108 w 409"/>
                <a:gd name="T13" fmla="*/ 36 h 467"/>
                <a:gd name="T14" fmla="*/ 75 w 409"/>
                <a:gd name="T15" fmla="*/ 62 h 467"/>
                <a:gd name="T16" fmla="*/ 48 w 409"/>
                <a:gd name="T17" fmla="*/ 92 h 467"/>
                <a:gd name="T18" fmla="*/ 27 w 409"/>
                <a:gd name="T19" fmla="*/ 128 h 467"/>
                <a:gd name="T20" fmla="*/ 9 w 409"/>
                <a:gd name="T21" fmla="*/ 167 h 467"/>
                <a:gd name="T22" fmla="*/ 3 w 409"/>
                <a:gd name="T23" fmla="*/ 209 h 467"/>
                <a:gd name="T24" fmla="*/ 0 w 409"/>
                <a:gd name="T25" fmla="*/ 233 h 467"/>
                <a:gd name="T26" fmla="*/ 0 w 409"/>
                <a:gd name="T27" fmla="*/ 233 h 467"/>
                <a:gd name="T28" fmla="*/ 6 w 409"/>
                <a:gd name="T29" fmla="*/ 281 h 467"/>
                <a:gd name="T30" fmla="*/ 21 w 409"/>
                <a:gd name="T31" fmla="*/ 326 h 467"/>
                <a:gd name="T32" fmla="*/ 42 w 409"/>
                <a:gd name="T33" fmla="*/ 364 h 467"/>
                <a:gd name="T34" fmla="*/ 69 w 409"/>
                <a:gd name="T35" fmla="*/ 397 h 467"/>
                <a:gd name="T36" fmla="*/ 105 w 409"/>
                <a:gd name="T37" fmla="*/ 427 h 467"/>
                <a:gd name="T38" fmla="*/ 144 w 409"/>
                <a:gd name="T39" fmla="*/ 448 h 467"/>
                <a:gd name="T40" fmla="*/ 189 w 409"/>
                <a:gd name="T41" fmla="*/ 463 h 467"/>
                <a:gd name="T42" fmla="*/ 237 w 409"/>
                <a:gd name="T43" fmla="*/ 466 h 467"/>
                <a:gd name="T44" fmla="*/ 237 w 409"/>
                <a:gd name="T45" fmla="*/ 466 h 467"/>
                <a:gd name="T46" fmla="*/ 261 w 409"/>
                <a:gd name="T47" fmla="*/ 466 h 467"/>
                <a:gd name="T48" fmla="*/ 309 w 409"/>
                <a:gd name="T49" fmla="*/ 454 h 467"/>
                <a:gd name="T50" fmla="*/ 354 w 409"/>
                <a:gd name="T51" fmla="*/ 436 h 467"/>
                <a:gd name="T52" fmla="*/ 390 w 409"/>
                <a:gd name="T53" fmla="*/ 409 h 467"/>
                <a:gd name="T54" fmla="*/ 396 w 409"/>
                <a:gd name="T55" fmla="*/ 367 h 467"/>
                <a:gd name="T56" fmla="*/ 378 w 409"/>
                <a:gd name="T57" fmla="*/ 382 h 467"/>
                <a:gd name="T58" fmla="*/ 345 w 409"/>
                <a:gd name="T59" fmla="*/ 409 h 467"/>
                <a:gd name="T60" fmla="*/ 303 w 409"/>
                <a:gd name="T61" fmla="*/ 427 h 467"/>
                <a:gd name="T62" fmla="*/ 261 w 409"/>
                <a:gd name="T63" fmla="*/ 439 h 467"/>
                <a:gd name="T64" fmla="*/ 237 w 409"/>
                <a:gd name="T65" fmla="*/ 439 h 467"/>
                <a:gd name="T66" fmla="*/ 237 w 409"/>
                <a:gd name="T67" fmla="*/ 439 h 467"/>
                <a:gd name="T68" fmla="*/ 195 w 409"/>
                <a:gd name="T69" fmla="*/ 436 h 467"/>
                <a:gd name="T70" fmla="*/ 156 w 409"/>
                <a:gd name="T71" fmla="*/ 424 h 467"/>
                <a:gd name="T72" fmla="*/ 120 w 409"/>
                <a:gd name="T73" fmla="*/ 403 h 467"/>
                <a:gd name="T74" fmla="*/ 90 w 409"/>
                <a:gd name="T75" fmla="*/ 379 h 467"/>
                <a:gd name="T76" fmla="*/ 63 w 409"/>
                <a:gd name="T77" fmla="*/ 350 h 467"/>
                <a:gd name="T78" fmla="*/ 45 w 409"/>
                <a:gd name="T79" fmla="*/ 314 h 467"/>
                <a:gd name="T80" fmla="*/ 33 w 409"/>
                <a:gd name="T81" fmla="*/ 275 h 467"/>
                <a:gd name="T82" fmla="*/ 27 w 409"/>
                <a:gd name="T83" fmla="*/ 233 h 467"/>
                <a:gd name="T84" fmla="*/ 27 w 409"/>
                <a:gd name="T85" fmla="*/ 233 h 467"/>
                <a:gd name="T86" fmla="*/ 27 w 409"/>
                <a:gd name="T87" fmla="*/ 233 h 467"/>
                <a:gd name="T88" fmla="*/ 33 w 409"/>
                <a:gd name="T89" fmla="*/ 191 h 467"/>
                <a:gd name="T90" fmla="*/ 42 w 409"/>
                <a:gd name="T91" fmla="*/ 155 h 467"/>
                <a:gd name="T92" fmla="*/ 60 w 409"/>
                <a:gd name="T93" fmla="*/ 122 h 467"/>
                <a:gd name="T94" fmla="*/ 114 w 409"/>
                <a:gd name="T95" fmla="*/ 65 h 467"/>
                <a:gd name="T96" fmla="*/ 165 w 409"/>
                <a:gd name="T97" fmla="*/ 38 h 467"/>
                <a:gd name="T98" fmla="*/ 201 w 409"/>
                <a:gd name="T99" fmla="*/ 29 h 467"/>
                <a:gd name="T100" fmla="*/ 210 w 409"/>
                <a:gd name="T101"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09" h="467">
                  <a:moveTo>
                    <a:pt x="321" y="14"/>
                  </a:moveTo>
                  <a:lnTo>
                    <a:pt x="396" y="62"/>
                  </a:lnTo>
                  <a:lnTo>
                    <a:pt x="396" y="62"/>
                  </a:lnTo>
                  <a:lnTo>
                    <a:pt x="381" y="47"/>
                  </a:lnTo>
                  <a:lnTo>
                    <a:pt x="363" y="36"/>
                  </a:lnTo>
                  <a:lnTo>
                    <a:pt x="342" y="23"/>
                  </a:lnTo>
                  <a:lnTo>
                    <a:pt x="321" y="14"/>
                  </a:lnTo>
                  <a:close/>
                  <a:moveTo>
                    <a:pt x="210" y="0"/>
                  </a:moveTo>
                  <a:lnTo>
                    <a:pt x="210" y="0"/>
                  </a:lnTo>
                  <a:lnTo>
                    <a:pt x="186" y="2"/>
                  </a:lnTo>
                  <a:lnTo>
                    <a:pt x="165" y="8"/>
                  </a:lnTo>
                  <a:lnTo>
                    <a:pt x="147" y="18"/>
                  </a:lnTo>
                  <a:lnTo>
                    <a:pt x="126" y="23"/>
                  </a:lnTo>
                  <a:lnTo>
                    <a:pt x="108" y="36"/>
                  </a:lnTo>
                  <a:lnTo>
                    <a:pt x="93" y="47"/>
                  </a:lnTo>
                  <a:lnTo>
                    <a:pt x="75" y="62"/>
                  </a:lnTo>
                  <a:lnTo>
                    <a:pt x="60" y="77"/>
                  </a:lnTo>
                  <a:lnTo>
                    <a:pt x="48" y="92"/>
                  </a:lnTo>
                  <a:lnTo>
                    <a:pt x="36" y="110"/>
                  </a:lnTo>
                  <a:lnTo>
                    <a:pt x="27" y="128"/>
                  </a:lnTo>
                  <a:lnTo>
                    <a:pt x="18" y="146"/>
                  </a:lnTo>
                  <a:lnTo>
                    <a:pt x="9" y="167"/>
                  </a:lnTo>
                  <a:lnTo>
                    <a:pt x="6" y="188"/>
                  </a:lnTo>
                  <a:lnTo>
                    <a:pt x="3" y="209"/>
                  </a:lnTo>
                  <a:lnTo>
                    <a:pt x="0" y="233"/>
                  </a:lnTo>
                  <a:lnTo>
                    <a:pt x="0" y="233"/>
                  </a:lnTo>
                  <a:lnTo>
                    <a:pt x="0" y="233"/>
                  </a:lnTo>
                  <a:lnTo>
                    <a:pt x="0" y="233"/>
                  </a:lnTo>
                  <a:lnTo>
                    <a:pt x="3" y="257"/>
                  </a:lnTo>
                  <a:lnTo>
                    <a:pt x="6" y="281"/>
                  </a:lnTo>
                  <a:lnTo>
                    <a:pt x="12" y="302"/>
                  </a:lnTo>
                  <a:lnTo>
                    <a:pt x="21" y="326"/>
                  </a:lnTo>
                  <a:lnTo>
                    <a:pt x="30" y="344"/>
                  </a:lnTo>
                  <a:lnTo>
                    <a:pt x="42" y="364"/>
                  </a:lnTo>
                  <a:lnTo>
                    <a:pt x="54" y="382"/>
                  </a:lnTo>
                  <a:lnTo>
                    <a:pt x="69" y="397"/>
                  </a:lnTo>
                  <a:lnTo>
                    <a:pt x="87" y="412"/>
                  </a:lnTo>
                  <a:lnTo>
                    <a:pt x="105" y="427"/>
                  </a:lnTo>
                  <a:lnTo>
                    <a:pt x="123" y="439"/>
                  </a:lnTo>
                  <a:lnTo>
                    <a:pt x="144" y="448"/>
                  </a:lnTo>
                  <a:lnTo>
                    <a:pt x="165" y="457"/>
                  </a:lnTo>
                  <a:lnTo>
                    <a:pt x="189" y="463"/>
                  </a:lnTo>
                  <a:lnTo>
                    <a:pt x="213" y="466"/>
                  </a:lnTo>
                  <a:lnTo>
                    <a:pt x="237" y="466"/>
                  </a:lnTo>
                  <a:lnTo>
                    <a:pt x="237" y="466"/>
                  </a:lnTo>
                  <a:lnTo>
                    <a:pt x="237" y="466"/>
                  </a:lnTo>
                  <a:lnTo>
                    <a:pt x="237" y="466"/>
                  </a:lnTo>
                  <a:lnTo>
                    <a:pt x="261" y="466"/>
                  </a:lnTo>
                  <a:lnTo>
                    <a:pt x="285" y="460"/>
                  </a:lnTo>
                  <a:lnTo>
                    <a:pt x="309" y="454"/>
                  </a:lnTo>
                  <a:lnTo>
                    <a:pt x="330" y="445"/>
                  </a:lnTo>
                  <a:lnTo>
                    <a:pt x="354" y="436"/>
                  </a:lnTo>
                  <a:lnTo>
                    <a:pt x="372" y="424"/>
                  </a:lnTo>
                  <a:lnTo>
                    <a:pt x="390" y="409"/>
                  </a:lnTo>
                  <a:lnTo>
                    <a:pt x="408" y="391"/>
                  </a:lnTo>
                  <a:lnTo>
                    <a:pt x="396" y="367"/>
                  </a:lnTo>
                  <a:lnTo>
                    <a:pt x="396" y="367"/>
                  </a:lnTo>
                  <a:lnTo>
                    <a:pt x="378" y="382"/>
                  </a:lnTo>
                  <a:lnTo>
                    <a:pt x="363" y="397"/>
                  </a:lnTo>
                  <a:lnTo>
                    <a:pt x="345" y="409"/>
                  </a:lnTo>
                  <a:lnTo>
                    <a:pt x="324" y="418"/>
                  </a:lnTo>
                  <a:lnTo>
                    <a:pt x="303" y="427"/>
                  </a:lnTo>
                  <a:lnTo>
                    <a:pt x="282" y="433"/>
                  </a:lnTo>
                  <a:lnTo>
                    <a:pt x="261" y="439"/>
                  </a:lnTo>
                  <a:lnTo>
                    <a:pt x="237" y="439"/>
                  </a:lnTo>
                  <a:lnTo>
                    <a:pt x="237" y="439"/>
                  </a:lnTo>
                  <a:lnTo>
                    <a:pt x="237" y="439"/>
                  </a:lnTo>
                  <a:lnTo>
                    <a:pt x="237" y="439"/>
                  </a:lnTo>
                  <a:lnTo>
                    <a:pt x="216" y="439"/>
                  </a:lnTo>
                  <a:lnTo>
                    <a:pt x="195" y="436"/>
                  </a:lnTo>
                  <a:lnTo>
                    <a:pt x="174" y="430"/>
                  </a:lnTo>
                  <a:lnTo>
                    <a:pt x="156" y="424"/>
                  </a:lnTo>
                  <a:lnTo>
                    <a:pt x="138" y="415"/>
                  </a:lnTo>
                  <a:lnTo>
                    <a:pt x="120" y="403"/>
                  </a:lnTo>
                  <a:lnTo>
                    <a:pt x="105" y="391"/>
                  </a:lnTo>
                  <a:lnTo>
                    <a:pt x="90" y="379"/>
                  </a:lnTo>
                  <a:lnTo>
                    <a:pt x="75" y="364"/>
                  </a:lnTo>
                  <a:lnTo>
                    <a:pt x="63" y="350"/>
                  </a:lnTo>
                  <a:lnTo>
                    <a:pt x="54" y="332"/>
                  </a:lnTo>
                  <a:lnTo>
                    <a:pt x="45" y="314"/>
                  </a:lnTo>
                  <a:lnTo>
                    <a:pt x="36" y="296"/>
                  </a:lnTo>
                  <a:lnTo>
                    <a:pt x="33" y="275"/>
                  </a:lnTo>
                  <a:lnTo>
                    <a:pt x="30" y="254"/>
                  </a:lnTo>
                  <a:lnTo>
                    <a:pt x="27" y="233"/>
                  </a:lnTo>
                  <a:lnTo>
                    <a:pt x="27" y="233"/>
                  </a:lnTo>
                  <a:lnTo>
                    <a:pt x="27" y="233"/>
                  </a:lnTo>
                  <a:lnTo>
                    <a:pt x="27" y="233"/>
                  </a:lnTo>
                  <a:lnTo>
                    <a:pt x="27" y="233"/>
                  </a:lnTo>
                  <a:lnTo>
                    <a:pt x="30" y="212"/>
                  </a:lnTo>
                  <a:lnTo>
                    <a:pt x="33" y="191"/>
                  </a:lnTo>
                  <a:lnTo>
                    <a:pt x="36" y="173"/>
                  </a:lnTo>
                  <a:lnTo>
                    <a:pt x="42" y="155"/>
                  </a:lnTo>
                  <a:lnTo>
                    <a:pt x="51" y="137"/>
                  </a:lnTo>
                  <a:lnTo>
                    <a:pt x="60" y="122"/>
                  </a:lnTo>
                  <a:lnTo>
                    <a:pt x="84" y="89"/>
                  </a:lnTo>
                  <a:lnTo>
                    <a:pt x="114" y="65"/>
                  </a:lnTo>
                  <a:lnTo>
                    <a:pt x="147" y="44"/>
                  </a:lnTo>
                  <a:lnTo>
                    <a:pt x="165" y="38"/>
                  </a:lnTo>
                  <a:lnTo>
                    <a:pt x="183" y="32"/>
                  </a:lnTo>
                  <a:lnTo>
                    <a:pt x="201" y="29"/>
                  </a:lnTo>
                  <a:lnTo>
                    <a:pt x="222" y="26"/>
                  </a:lnTo>
                  <a:lnTo>
                    <a:pt x="21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4" name="Freeform 426"/>
            <p:cNvSpPr>
              <a:spLocks noChangeArrowheads="1"/>
            </p:cNvSpPr>
            <p:nvPr/>
          </p:nvSpPr>
          <p:spPr bwMode="auto">
            <a:xfrm>
              <a:off x="6705600" y="3643312"/>
              <a:ext cx="26988" cy="17462"/>
            </a:xfrm>
            <a:custGeom>
              <a:avLst/>
              <a:gdLst>
                <a:gd name="T0" fmla="*/ 0 w 76"/>
                <a:gd name="T1" fmla="*/ 0 h 49"/>
                <a:gd name="T2" fmla="*/ 75 w 76"/>
                <a:gd name="T3" fmla="*/ 48 h 49"/>
                <a:gd name="T4" fmla="*/ 75 w 76"/>
                <a:gd name="T5" fmla="*/ 48 h 49"/>
                <a:gd name="T6" fmla="*/ 60 w 76"/>
                <a:gd name="T7" fmla="*/ 33 h 49"/>
                <a:gd name="T8" fmla="*/ 42 w 76"/>
                <a:gd name="T9" fmla="*/ 22 h 49"/>
                <a:gd name="T10" fmla="*/ 21 w 76"/>
                <a:gd name="T11" fmla="*/ 9 h 49"/>
                <a:gd name="T12" fmla="*/ 0 w 76"/>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76" h="49">
                  <a:moveTo>
                    <a:pt x="0" y="0"/>
                  </a:moveTo>
                  <a:lnTo>
                    <a:pt x="75" y="48"/>
                  </a:lnTo>
                  <a:lnTo>
                    <a:pt x="75" y="48"/>
                  </a:lnTo>
                  <a:lnTo>
                    <a:pt x="60" y="33"/>
                  </a:lnTo>
                  <a:lnTo>
                    <a:pt x="42" y="22"/>
                  </a:lnTo>
                  <a:lnTo>
                    <a:pt x="21" y="9"/>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5" name="Freeform 427"/>
            <p:cNvSpPr>
              <a:spLocks noChangeArrowheads="1"/>
            </p:cNvSpPr>
            <p:nvPr/>
          </p:nvSpPr>
          <p:spPr bwMode="auto">
            <a:xfrm>
              <a:off x="6589713" y="3638550"/>
              <a:ext cx="147637" cy="168275"/>
            </a:xfrm>
            <a:custGeom>
              <a:avLst/>
              <a:gdLst>
                <a:gd name="T0" fmla="*/ 210 w 409"/>
                <a:gd name="T1" fmla="*/ 0 h 467"/>
                <a:gd name="T2" fmla="*/ 165 w 409"/>
                <a:gd name="T3" fmla="*/ 8 h 467"/>
                <a:gd name="T4" fmla="*/ 126 w 409"/>
                <a:gd name="T5" fmla="*/ 23 h 467"/>
                <a:gd name="T6" fmla="*/ 93 w 409"/>
                <a:gd name="T7" fmla="*/ 47 h 467"/>
                <a:gd name="T8" fmla="*/ 60 w 409"/>
                <a:gd name="T9" fmla="*/ 77 h 467"/>
                <a:gd name="T10" fmla="*/ 36 w 409"/>
                <a:gd name="T11" fmla="*/ 110 h 467"/>
                <a:gd name="T12" fmla="*/ 18 w 409"/>
                <a:gd name="T13" fmla="*/ 146 h 467"/>
                <a:gd name="T14" fmla="*/ 6 w 409"/>
                <a:gd name="T15" fmla="*/ 188 h 467"/>
                <a:gd name="T16" fmla="*/ 0 w 409"/>
                <a:gd name="T17" fmla="*/ 233 h 467"/>
                <a:gd name="T18" fmla="*/ 0 w 409"/>
                <a:gd name="T19" fmla="*/ 233 h 467"/>
                <a:gd name="T20" fmla="*/ 3 w 409"/>
                <a:gd name="T21" fmla="*/ 257 h 467"/>
                <a:gd name="T22" fmla="*/ 12 w 409"/>
                <a:gd name="T23" fmla="*/ 302 h 467"/>
                <a:gd name="T24" fmla="*/ 30 w 409"/>
                <a:gd name="T25" fmla="*/ 344 h 467"/>
                <a:gd name="T26" fmla="*/ 54 w 409"/>
                <a:gd name="T27" fmla="*/ 382 h 467"/>
                <a:gd name="T28" fmla="*/ 87 w 409"/>
                <a:gd name="T29" fmla="*/ 412 h 467"/>
                <a:gd name="T30" fmla="*/ 123 w 409"/>
                <a:gd name="T31" fmla="*/ 439 h 467"/>
                <a:gd name="T32" fmla="*/ 165 w 409"/>
                <a:gd name="T33" fmla="*/ 457 h 467"/>
                <a:gd name="T34" fmla="*/ 213 w 409"/>
                <a:gd name="T35" fmla="*/ 466 h 467"/>
                <a:gd name="T36" fmla="*/ 237 w 409"/>
                <a:gd name="T37" fmla="*/ 466 h 467"/>
                <a:gd name="T38" fmla="*/ 237 w 409"/>
                <a:gd name="T39" fmla="*/ 466 h 467"/>
                <a:gd name="T40" fmla="*/ 285 w 409"/>
                <a:gd name="T41" fmla="*/ 460 h 467"/>
                <a:gd name="T42" fmla="*/ 330 w 409"/>
                <a:gd name="T43" fmla="*/ 445 h 467"/>
                <a:gd name="T44" fmla="*/ 372 w 409"/>
                <a:gd name="T45" fmla="*/ 424 h 467"/>
                <a:gd name="T46" fmla="*/ 408 w 409"/>
                <a:gd name="T47" fmla="*/ 391 h 467"/>
                <a:gd name="T48" fmla="*/ 396 w 409"/>
                <a:gd name="T49" fmla="*/ 367 h 467"/>
                <a:gd name="T50" fmla="*/ 363 w 409"/>
                <a:gd name="T51" fmla="*/ 397 h 467"/>
                <a:gd name="T52" fmla="*/ 324 w 409"/>
                <a:gd name="T53" fmla="*/ 418 h 467"/>
                <a:gd name="T54" fmla="*/ 282 w 409"/>
                <a:gd name="T55" fmla="*/ 433 h 467"/>
                <a:gd name="T56" fmla="*/ 237 w 409"/>
                <a:gd name="T57" fmla="*/ 439 h 467"/>
                <a:gd name="T58" fmla="*/ 237 w 409"/>
                <a:gd name="T59" fmla="*/ 439 h 467"/>
                <a:gd name="T60" fmla="*/ 216 w 409"/>
                <a:gd name="T61" fmla="*/ 439 h 467"/>
                <a:gd name="T62" fmla="*/ 174 w 409"/>
                <a:gd name="T63" fmla="*/ 430 h 467"/>
                <a:gd name="T64" fmla="*/ 138 w 409"/>
                <a:gd name="T65" fmla="*/ 415 h 467"/>
                <a:gd name="T66" fmla="*/ 105 w 409"/>
                <a:gd name="T67" fmla="*/ 391 h 467"/>
                <a:gd name="T68" fmla="*/ 75 w 409"/>
                <a:gd name="T69" fmla="*/ 364 h 467"/>
                <a:gd name="T70" fmla="*/ 54 w 409"/>
                <a:gd name="T71" fmla="*/ 332 h 467"/>
                <a:gd name="T72" fmla="*/ 36 w 409"/>
                <a:gd name="T73" fmla="*/ 296 h 467"/>
                <a:gd name="T74" fmla="*/ 30 w 409"/>
                <a:gd name="T75" fmla="*/ 254 h 467"/>
                <a:gd name="T76" fmla="*/ 27 w 409"/>
                <a:gd name="T77" fmla="*/ 233 h 467"/>
                <a:gd name="T78" fmla="*/ 27 w 409"/>
                <a:gd name="T79" fmla="*/ 233 h 467"/>
                <a:gd name="T80" fmla="*/ 30 w 409"/>
                <a:gd name="T81" fmla="*/ 212 h 467"/>
                <a:gd name="T82" fmla="*/ 36 w 409"/>
                <a:gd name="T83" fmla="*/ 173 h 467"/>
                <a:gd name="T84" fmla="*/ 51 w 409"/>
                <a:gd name="T85" fmla="*/ 137 h 467"/>
                <a:gd name="T86" fmla="*/ 84 w 409"/>
                <a:gd name="T87" fmla="*/ 89 h 467"/>
                <a:gd name="T88" fmla="*/ 147 w 409"/>
                <a:gd name="T89" fmla="*/ 44 h 467"/>
                <a:gd name="T90" fmla="*/ 183 w 409"/>
                <a:gd name="T91" fmla="*/ 32 h 467"/>
                <a:gd name="T92" fmla="*/ 222 w 409"/>
                <a:gd name="T93" fmla="*/ 2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9" h="467">
                  <a:moveTo>
                    <a:pt x="210" y="0"/>
                  </a:moveTo>
                  <a:lnTo>
                    <a:pt x="210" y="0"/>
                  </a:lnTo>
                  <a:lnTo>
                    <a:pt x="186" y="2"/>
                  </a:lnTo>
                  <a:lnTo>
                    <a:pt x="165" y="8"/>
                  </a:lnTo>
                  <a:lnTo>
                    <a:pt x="147" y="18"/>
                  </a:lnTo>
                  <a:lnTo>
                    <a:pt x="126" y="23"/>
                  </a:lnTo>
                  <a:lnTo>
                    <a:pt x="108" y="36"/>
                  </a:lnTo>
                  <a:lnTo>
                    <a:pt x="93" y="47"/>
                  </a:lnTo>
                  <a:lnTo>
                    <a:pt x="75" y="62"/>
                  </a:lnTo>
                  <a:lnTo>
                    <a:pt x="60" y="77"/>
                  </a:lnTo>
                  <a:lnTo>
                    <a:pt x="48" y="92"/>
                  </a:lnTo>
                  <a:lnTo>
                    <a:pt x="36" y="110"/>
                  </a:lnTo>
                  <a:lnTo>
                    <a:pt x="27" y="128"/>
                  </a:lnTo>
                  <a:lnTo>
                    <a:pt x="18" y="146"/>
                  </a:lnTo>
                  <a:lnTo>
                    <a:pt x="9" y="167"/>
                  </a:lnTo>
                  <a:lnTo>
                    <a:pt x="6" y="188"/>
                  </a:lnTo>
                  <a:lnTo>
                    <a:pt x="3" y="209"/>
                  </a:lnTo>
                  <a:lnTo>
                    <a:pt x="0" y="233"/>
                  </a:lnTo>
                  <a:lnTo>
                    <a:pt x="0" y="233"/>
                  </a:lnTo>
                  <a:lnTo>
                    <a:pt x="0" y="233"/>
                  </a:lnTo>
                  <a:lnTo>
                    <a:pt x="0" y="233"/>
                  </a:lnTo>
                  <a:lnTo>
                    <a:pt x="3" y="257"/>
                  </a:lnTo>
                  <a:lnTo>
                    <a:pt x="6" y="281"/>
                  </a:lnTo>
                  <a:lnTo>
                    <a:pt x="12" y="302"/>
                  </a:lnTo>
                  <a:lnTo>
                    <a:pt x="21" y="326"/>
                  </a:lnTo>
                  <a:lnTo>
                    <a:pt x="30" y="344"/>
                  </a:lnTo>
                  <a:lnTo>
                    <a:pt x="42" y="364"/>
                  </a:lnTo>
                  <a:lnTo>
                    <a:pt x="54" y="382"/>
                  </a:lnTo>
                  <a:lnTo>
                    <a:pt x="69" y="397"/>
                  </a:lnTo>
                  <a:lnTo>
                    <a:pt x="87" y="412"/>
                  </a:lnTo>
                  <a:lnTo>
                    <a:pt x="105" y="427"/>
                  </a:lnTo>
                  <a:lnTo>
                    <a:pt x="123" y="439"/>
                  </a:lnTo>
                  <a:lnTo>
                    <a:pt x="144" y="448"/>
                  </a:lnTo>
                  <a:lnTo>
                    <a:pt x="165" y="457"/>
                  </a:lnTo>
                  <a:lnTo>
                    <a:pt x="189" y="463"/>
                  </a:lnTo>
                  <a:lnTo>
                    <a:pt x="213" y="466"/>
                  </a:lnTo>
                  <a:lnTo>
                    <a:pt x="237" y="466"/>
                  </a:lnTo>
                  <a:lnTo>
                    <a:pt x="237" y="466"/>
                  </a:lnTo>
                  <a:lnTo>
                    <a:pt x="237" y="466"/>
                  </a:lnTo>
                  <a:lnTo>
                    <a:pt x="237" y="466"/>
                  </a:lnTo>
                  <a:lnTo>
                    <a:pt x="261" y="466"/>
                  </a:lnTo>
                  <a:lnTo>
                    <a:pt x="285" y="460"/>
                  </a:lnTo>
                  <a:lnTo>
                    <a:pt x="309" y="454"/>
                  </a:lnTo>
                  <a:lnTo>
                    <a:pt x="330" y="445"/>
                  </a:lnTo>
                  <a:lnTo>
                    <a:pt x="354" y="436"/>
                  </a:lnTo>
                  <a:lnTo>
                    <a:pt x="372" y="424"/>
                  </a:lnTo>
                  <a:lnTo>
                    <a:pt x="390" y="409"/>
                  </a:lnTo>
                  <a:lnTo>
                    <a:pt x="408" y="391"/>
                  </a:lnTo>
                  <a:lnTo>
                    <a:pt x="396" y="367"/>
                  </a:lnTo>
                  <a:lnTo>
                    <a:pt x="396" y="367"/>
                  </a:lnTo>
                  <a:lnTo>
                    <a:pt x="378" y="382"/>
                  </a:lnTo>
                  <a:lnTo>
                    <a:pt x="363" y="397"/>
                  </a:lnTo>
                  <a:lnTo>
                    <a:pt x="345" y="409"/>
                  </a:lnTo>
                  <a:lnTo>
                    <a:pt x="324" y="418"/>
                  </a:lnTo>
                  <a:lnTo>
                    <a:pt x="303" y="427"/>
                  </a:lnTo>
                  <a:lnTo>
                    <a:pt x="282" y="433"/>
                  </a:lnTo>
                  <a:lnTo>
                    <a:pt x="261" y="439"/>
                  </a:lnTo>
                  <a:lnTo>
                    <a:pt x="237" y="439"/>
                  </a:lnTo>
                  <a:lnTo>
                    <a:pt x="237" y="439"/>
                  </a:lnTo>
                  <a:lnTo>
                    <a:pt x="237" y="439"/>
                  </a:lnTo>
                  <a:lnTo>
                    <a:pt x="237" y="439"/>
                  </a:lnTo>
                  <a:lnTo>
                    <a:pt x="216" y="439"/>
                  </a:lnTo>
                  <a:lnTo>
                    <a:pt x="195" y="436"/>
                  </a:lnTo>
                  <a:lnTo>
                    <a:pt x="174" y="430"/>
                  </a:lnTo>
                  <a:lnTo>
                    <a:pt x="156" y="424"/>
                  </a:lnTo>
                  <a:lnTo>
                    <a:pt x="138" y="415"/>
                  </a:lnTo>
                  <a:lnTo>
                    <a:pt x="120" y="403"/>
                  </a:lnTo>
                  <a:lnTo>
                    <a:pt x="105" y="391"/>
                  </a:lnTo>
                  <a:lnTo>
                    <a:pt x="90" y="379"/>
                  </a:lnTo>
                  <a:lnTo>
                    <a:pt x="75" y="364"/>
                  </a:lnTo>
                  <a:lnTo>
                    <a:pt x="63" y="350"/>
                  </a:lnTo>
                  <a:lnTo>
                    <a:pt x="54" y="332"/>
                  </a:lnTo>
                  <a:lnTo>
                    <a:pt x="45" y="314"/>
                  </a:lnTo>
                  <a:lnTo>
                    <a:pt x="36" y="296"/>
                  </a:lnTo>
                  <a:lnTo>
                    <a:pt x="33" y="275"/>
                  </a:lnTo>
                  <a:lnTo>
                    <a:pt x="30" y="254"/>
                  </a:lnTo>
                  <a:lnTo>
                    <a:pt x="27" y="233"/>
                  </a:lnTo>
                  <a:lnTo>
                    <a:pt x="27" y="233"/>
                  </a:lnTo>
                  <a:lnTo>
                    <a:pt x="27" y="233"/>
                  </a:lnTo>
                  <a:lnTo>
                    <a:pt x="27" y="233"/>
                  </a:lnTo>
                  <a:lnTo>
                    <a:pt x="27" y="233"/>
                  </a:lnTo>
                  <a:lnTo>
                    <a:pt x="30" y="212"/>
                  </a:lnTo>
                  <a:lnTo>
                    <a:pt x="33" y="191"/>
                  </a:lnTo>
                  <a:lnTo>
                    <a:pt x="36" y="173"/>
                  </a:lnTo>
                  <a:lnTo>
                    <a:pt x="42" y="155"/>
                  </a:lnTo>
                  <a:lnTo>
                    <a:pt x="51" y="137"/>
                  </a:lnTo>
                  <a:lnTo>
                    <a:pt x="60" y="122"/>
                  </a:lnTo>
                  <a:lnTo>
                    <a:pt x="84" y="89"/>
                  </a:lnTo>
                  <a:lnTo>
                    <a:pt x="114" y="65"/>
                  </a:lnTo>
                  <a:lnTo>
                    <a:pt x="147" y="44"/>
                  </a:lnTo>
                  <a:lnTo>
                    <a:pt x="165" y="38"/>
                  </a:lnTo>
                  <a:lnTo>
                    <a:pt x="183" y="32"/>
                  </a:lnTo>
                  <a:lnTo>
                    <a:pt x="201" y="29"/>
                  </a:lnTo>
                  <a:lnTo>
                    <a:pt x="222" y="26"/>
                  </a:lnTo>
                  <a:lnTo>
                    <a:pt x="21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6" name="Freeform 428"/>
            <p:cNvSpPr>
              <a:spLocks noChangeArrowheads="1"/>
            </p:cNvSpPr>
            <p:nvPr/>
          </p:nvSpPr>
          <p:spPr bwMode="auto">
            <a:xfrm>
              <a:off x="6699250" y="3641725"/>
              <a:ext cx="39688" cy="23813"/>
            </a:xfrm>
            <a:custGeom>
              <a:avLst/>
              <a:gdLst>
                <a:gd name="T0" fmla="*/ 0 w 109"/>
                <a:gd name="T1" fmla="*/ 0 h 67"/>
                <a:gd name="T2" fmla="*/ 108 w 109"/>
                <a:gd name="T3" fmla="*/ 66 h 67"/>
                <a:gd name="T4" fmla="*/ 108 w 109"/>
                <a:gd name="T5" fmla="*/ 66 h 67"/>
                <a:gd name="T6" fmla="*/ 93 w 109"/>
                <a:gd name="T7" fmla="*/ 54 h 67"/>
                <a:gd name="T8" fmla="*/ 18 w 109"/>
                <a:gd name="T9" fmla="*/ 6 h 67"/>
                <a:gd name="T10" fmla="*/ 18 w 109"/>
                <a:gd name="T11" fmla="*/ 6 h 67"/>
                <a:gd name="T12" fmla="*/ 0 w 109"/>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109" h="67">
                  <a:moveTo>
                    <a:pt x="0" y="0"/>
                  </a:moveTo>
                  <a:lnTo>
                    <a:pt x="108" y="66"/>
                  </a:lnTo>
                  <a:lnTo>
                    <a:pt x="108" y="66"/>
                  </a:lnTo>
                  <a:lnTo>
                    <a:pt x="93" y="54"/>
                  </a:lnTo>
                  <a:lnTo>
                    <a:pt x="18" y="6"/>
                  </a:lnTo>
                  <a:lnTo>
                    <a:pt x="18" y="6"/>
                  </a:lnTo>
                  <a:lnTo>
                    <a:pt x="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7" name="Freeform 429"/>
            <p:cNvSpPr>
              <a:spLocks noChangeArrowheads="1"/>
            </p:cNvSpPr>
            <p:nvPr/>
          </p:nvSpPr>
          <p:spPr bwMode="auto">
            <a:xfrm>
              <a:off x="6699250" y="3641725"/>
              <a:ext cx="39688" cy="23813"/>
            </a:xfrm>
            <a:custGeom>
              <a:avLst/>
              <a:gdLst>
                <a:gd name="T0" fmla="*/ 0 w 109"/>
                <a:gd name="T1" fmla="*/ 0 h 67"/>
                <a:gd name="T2" fmla="*/ 108 w 109"/>
                <a:gd name="T3" fmla="*/ 66 h 67"/>
                <a:gd name="T4" fmla="*/ 108 w 109"/>
                <a:gd name="T5" fmla="*/ 66 h 67"/>
                <a:gd name="T6" fmla="*/ 93 w 109"/>
                <a:gd name="T7" fmla="*/ 54 h 67"/>
                <a:gd name="T8" fmla="*/ 18 w 109"/>
                <a:gd name="T9" fmla="*/ 6 h 67"/>
                <a:gd name="T10" fmla="*/ 18 w 109"/>
                <a:gd name="T11" fmla="*/ 6 h 67"/>
                <a:gd name="T12" fmla="*/ 0 w 109"/>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109" h="67">
                  <a:moveTo>
                    <a:pt x="0" y="0"/>
                  </a:moveTo>
                  <a:lnTo>
                    <a:pt x="108" y="66"/>
                  </a:lnTo>
                  <a:lnTo>
                    <a:pt x="108" y="66"/>
                  </a:lnTo>
                  <a:lnTo>
                    <a:pt x="93" y="54"/>
                  </a:lnTo>
                  <a:lnTo>
                    <a:pt x="18" y="6"/>
                  </a:lnTo>
                  <a:lnTo>
                    <a:pt x="18" y="6"/>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8" name="Freeform 430"/>
            <p:cNvSpPr>
              <a:spLocks noChangeArrowheads="1"/>
            </p:cNvSpPr>
            <p:nvPr/>
          </p:nvSpPr>
          <p:spPr bwMode="auto">
            <a:xfrm>
              <a:off x="6664324" y="3638550"/>
              <a:ext cx="73025" cy="141288"/>
            </a:xfrm>
            <a:custGeom>
              <a:avLst/>
              <a:gdLst>
                <a:gd name="T0" fmla="*/ 186 w 202"/>
                <a:gd name="T1" fmla="*/ 362 h 392"/>
                <a:gd name="T2" fmla="*/ 186 w 202"/>
                <a:gd name="T3" fmla="*/ 362 h 392"/>
                <a:gd name="T4" fmla="*/ 186 w 202"/>
                <a:gd name="T5" fmla="*/ 367 h 392"/>
                <a:gd name="T6" fmla="*/ 198 w 202"/>
                <a:gd name="T7" fmla="*/ 391 h 392"/>
                <a:gd name="T8" fmla="*/ 198 w 202"/>
                <a:gd name="T9" fmla="*/ 391 h 392"/>
                <a:gd name="T10" fmla="*/ 201 w 202"/>
                <a:gd name="T11" fmla="*/ 388 h 392"/>
                <a:gd name="T12" fmla="*/ 186 w 202"/>
                <a:gd name="T13" fmla="*/ 362 h 392"/>
                <a:gd name="T14" fmla="*/ 3 w 202"/>
                <a:gd name="T15" fmla="*/ 0 h 392"/>
                <a:gd name="T16" fmla="*/ 3 w 202"/>
                <a:gd name="T17" fmla="*/ 0 h 392"/>
                <a:gd name="T18" fmla="*/ 0 w 202"/>
                <a:gd name="T19" fmla="*/ 0 h 392"/>
                <a:gd name="T20" fmla="*/ 12 w 202"/>
                <a:gd name="T21" fmla="*/ 26 h 392"/>
                <a:gd name="T22" fmla="*/ 12 w 202"/>
                <a:gd name="T23" fmla="*/ 26 h 392"/>
                <a:gd name="T24" fmla="*/ 18 w 202"/>
                <a:gd name="T25" fmla="*/ 26 h 392"/>
                <a:gd name="T26" fmla="*/ 3 w 202"/>
                <a:gd name="T27"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2" h="392">
                  <a:moveTo>
                    <a:pt x="186" y="362"/>
                  </a:moveTo>
                  <a:lnTo>
                    <a:pt x="186" y="362"/>
                  </a:lnTo>
                  <a:lnTo>
                    <a:pt x="186" y="367"/>
                  </a:lnTo>
                  <a:lnTo>
                    <a:pt x="198" y="391"/>
                  </a:lnTo>
                  <a:lnTo>
                    <a:pt x="198" y="391"/>
                  </a:lnTo>
                  <a:lnTo>
                    <a:pt x="201" y="388"/>
                  </a:lnTo>
                  <a:lnTo>
                    <a:pt x="186" y="362"/>
                  </a:lnTo>
                  <a:close/>
                  <a:moveTo>
                    <a:pt x="3" y="0"/>
                  </a:moveTo>
                  <a:lnTo>
                    <a:pt x="3" y="0"/>
                  </a:lnTo>
                  <a:lnTo>
                    <a:pt x="0" y="0"/>
                  </a:lnTo>
                  <a:lnTo>
                    <a:pt x="12" y="26"/>
                  </a:lnTo>
                  <a:lnTo>
                    <a:pt x="12" y="26"/>
                  </a:lnTo>
                  <a:lnTo>
                    <a:pt x="18" y="26"/>
                  </a:lnTo>
                  <a:lnTo>
                    <a:pt x="3"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9" name="Freeform 431"/>
            <p:cNvSpPr>
              <a:spLocks noChangeArrowheads="1"/>
            </p:cNvSpPr>
            <p:nvPr/>
          </p:nvSpPr>
          <p:spPr bwMode="auto">
            <a:xfrm>
              <a:off x="6732587" y="3768725"/>
              <a:ext cx="6350" cy="11113"/>
            </a:xfrm>
            <a:custGeom>
              <a:avLst/>
              <a:gdLst>
                <a:gd name="T0" fmla="*/ 0 w 16"/>
                <a:gd name="T1" fmla="*/ 0 h 30"/>
                <a:gd name="T2" fmla="*/ 0 w 16"/>
                <a:gd name="T3" fmla="*/ 0 h 30"/>
                <a:gd name="T4" fmla="*/ 0 w 16"/>
                <a:gd name="T5" fmla="*/ 5 h 30"/>
                <a:gd name="T6" fmla="*/ 12 w 16"/>
                <a:gd name="T7" fmla="*/ 29 h 30"/>
                <a:gd name="T8" fmla="*/ 12 w 16"/>
                <a:gd name="T9" fmla="*/ 29 h 30"/>
                <a:gd name="T10" fmla="*/ 15 w 16"/>
                <a:gd name="T11" fmla="*/ 26 h 30"/>
                <a:gd name="T12" fmla="*/ 0 w 1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16" h="30">
                  <a:moveTo>
                    <a:pt x="0" y="0"/>
                  </a:moveTo>
                  <a:lnTo>
                    <a:pt x="0" y="0"/>
                  </a:lnTo>
                  <a:lnTo>
                    <a:pt x="0" y="5"/>
                  </a:lnTo>
                  <a:lnTo>
                    <a:pt x="12" y="29"/>
                  </a:lnTo>
                  <a:lnTo>
                    <a:pt x="12" y="29"/>
                  </a:lnTo>
                  <a:lnTo>
                    <a:pt x="15" y="26"/>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0" name="Freeform 432"/>
            <p:cNvSpPr>
              <a:spLocks noChangeArrowheads="1"/>
            </p:cNvSpPr>
            <p:nvPr/>
          </p:nvSpPr>
          <p:spPr bwMode="auto">
            <a:xfrm>
              <a:off x="6664324" y="3638550"/>
              <a:ext cx="6350" cy="9525"/>
            </a:xfrm>
            <a:custGeom>
              <a:avLst/>
              <a:gdLst>
                <a:gd name="T0" fmla="*/ 3 w 19"/>
                <a:gd name="T1" fmla="*/ 0 h 27"/>
                <a:gd name="T2" fmla="*/ 3 w 19"/>
                <a:gd name="T3" fmla="*/ 0 h 27"/>
                <a:gd name="T4" fmla="*/ 0 w 19"/>
                <a:gd name="T5" fmla="*/ 0 h 27"/>
                <a:gd name="T6" fmla="*/ 12 w 19"/>
                <a:gd name="T7" fmla="*/ 26 h 27"/>
                <a:gd name="T8" fmla="*/ 12 w 19"/>
                <a:gd name="T9" fmla="*/ 26 h 27"/>
                <a:gd name="T10" fmla="*/ 18 w 19"/>
                <a:gd name="T11" fmla="*/ 26 h 27"/>
                <a:gd name="T12" fmla="*/ 3 w 19"/>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9" h="27">
                  <a:moveTo>
                    <a:pt x="3" y="0"/>
                  </a:moveTo>
                  <a:lnTo>
                    <a:pt x="3" y="0"/>
                  </a:lnTo>
                  <a:lnTo>
                    <a:pt x="0" y="0"/>
                  </a:lnTo>
                  <a:lnTo>
                    <a:pt x="12" y="26"/>
                  </a:lnTo>
                  <a:lnTo>
                    <a:pt x="12" y="26"/>
                  </a:lnTo>
                  <a:lnTo>
                    <a:pt x="18" y="26"/>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1" name="Freeform 433"/>
            <p:cNvSpPr>
              <a:spLocks noChangeArrowheads="1"/>
            </p:cNvSpPr>
            <p:nvPr/>
          </p:nvSpPr>
          <p:spPr bwMode="auto">
            <a:xfrm>
              <a:off x="6526213" y="3894138"/>
              <a:ext cx="82550" cy="82550"/>
            </a:xfrm>
            <a:custGeom>
              <a:avLst/>
              <a:gdLst>
                <a:gd name="T0" fmla="*/ 9 w 229"/>
                <a:gd name="T1" fmla="*/ 69 h 228"/>
                <a:gd name="T2" fmla="*/ 0 w 229"/>
                <a:gd name="T3" fmla="*/ 113 h 228"/>
                <a:gd name="T4" fmla="*/ 0 w 229"/>
                <a:gd name="T5" fmla="*/ 113 h 228"/>
                <a:gd name="T6" fmla="*/ 9 w 229"/>
                <a:gd name="T7" fmla="*/ 159 h 228"/>
                <a:gd name="T8" fmla="*/ 33 w 229"/>
                <a:gd name="T9" fmla="*/ 194 h 228"/>
                <a:gd name="T10" fmla="*/ 69 w 229"/>
                <a:gd name="T11" fmla="*/ 218 h 228"/>
                <a:gd name="T12" fmla="*/ 114 w 229"/>
                <a:gd name="T13" fmla="*/ 227 h 228"/>
                <a:gd name="T14" fmla="*/ 114 w 229"/>
                <a:gd name="T15" fmla="*/ 227 h 228"/>
                <a:gd name="T16" fmla="*/ 114 w 229"/>
                <a:gd name="T17" fmla="*/ 227 h 228"/>
                <a:gd name="T18" fmla="*/ 162 w 229"/>
                <a:gd name="T19" fmla="*/ 215 h 228"/>
                <a:gd name="T20" fmla="*/ 201 w 229"/>
                <a:gd name="T21" fmla="*/ 185 h 228"/>
                <a:gd name="T22" fmla="*/ 189 w 229"/>
                <a:gd name="T23" fmla="*/ 179 h 228"/>
                <a:gd name="T24" fmla="*/ 156 w 229"/>
                <a:gd name="T25" fmla="*/ 203 h 228"/>
                <a:gd name="T26" fmla="*/ 114 w 229"/>
                <a:gd name="T27" fmla="*/ 212 h 228"/>
                <a:gd name="T28" fmla="*/ 114 w 229"/>
                <a:gd name="T29" fmla="*/ 212 h 228"/>
                <a:gd name="T30" fmla="*/ 114 w 229"/>
                <a:gd name="T31" fmla="*/ 212 h 228"/>
                <a:gd name="T32" fmla="*/ 75 w 229"/>
                <a:gd name="T33" fmla="*/ 206 h 228"/>
                <a:gd name="T34" fmla="*/ 45 w 229"/>
                <a:gd name="T35" fmla="*/ 185 h 228"/>
                <a:gd name="T36" fmla="*/ 21 w 229"/>
                <a:gd name="T37" fmla="*/ 152 h 228"/>
                <a:gd name="T38" fmla="*/ 15 w 229"/>
                <a:gd name="T39" fmla="*/ 113 h 228"/>
                <a:gd name="T40" fmla="*/ 15 w 229"/>
                <a:gd name="T41" fmla="*/ 113 h 228"/>
                <a:gd name="T42" fmla="*/ 15 w 229"/>
                <a:gd name="T43" fmla="*/ 113 h 228"/>
                <a:gd name="T44" fmla="*/ 21 w 229"/>
                <a:gd name="T45" fmla="*/ 77 h 228"/>
                <a:gd name="T46" fmla="*/ 114 w 229"/>
                <a:gd name="T47" fmla="*/ 0 h 228"/>
                <a:gd name="T48" fmla="*/ 114 w 229"/>
                <a:gd name="T49" fmla="*/ 0 h 228"/>
                <a:gd name="T50" fmla="*/ 96 w 229"/>
                <a:gd name="T51" fmla="*/ 3 h 228"/>
                <a:gd name="T52" fmla="*/ 63 w 229"/>
                <a:gd name="T53" fmla="*/ 11 h 228"/>
                <a:gd name="T54" fmla="*/ 63 w 229"/>
                <a:gd name="T55" fmla="*/ 26 h 228"/>
                <a:gd name="T56" fmla="*/ 75 w 229"/>
                <a:gd name="T57" fmla="*/ 21 h 228"/>
                <a:gd name="T58" fmla="*/ 99 w 229"/>
                <a:gd name="T59" fmla="*/ 15 h 228"/>
                <a:gd name="T60" fmla="*/ 114 w 229"/>
                <a:gd name="T61" fmla="*/ 11 h 228"/>
                <a:gd name="T62" fmla="*/ 114 w 229"/>
                <a:gd name="T63" fmla="*/ 11 h 228"/>
                <a:gd name="T64" fmla="*/ 114 w 229"/>
                <a:gd name="T65" fmla="*/ 11 h 228"/>
                <a:gd name="T66" fmla="*/ 135 w 229"/>
                <a:gd name="T67" fmla="*/ 15 h 228"/>
                <a:gd name="T68" fmla="*/ 171 w 229"/>
                <a:gd name="T69" fmla="*/ 29 h 228"/>
                <a:gd name="T70" fmla="*/ 198 w 229"/>
                <a:gd name="T71" fmla="*/ 57 h 228"/>
                <a:gd name="T72" fmla="*/ 213 w 229"/>
                <a:gd name="T73" fmla="*/ 92 h 228"/>
                <a:gd name="T74" fmla="*/ 216 w 229"/>
                <a:gd name="T75" fmla="*/ 113 h 228"/>
                <a:gd name="T76" fmla="*/ 216 w 229"/>
                <a:gd name="T77" fmla="*/ 113 h 228"/>
                <a:gd name="T78" fmla="*/ 228 w 229"/>
                <a:gd name="T79" fmla="*/ 128 h 228"/>
                <a:gd name="T80" fmla="*/ 228 w 229"/>
                <a:gd name="T81" fmla="*/ 113 h 228"/>
                <a:gd name="T82" fmla="*/ 228 w 229"/>
                <a:gd name="T83" fmla="*/ 113 h 228"/>
                <a:gd name="T84" fmla="*/ 228 w 229"/>
                <a:gd name="T85" fmla="*/ 113 h 228"/>
                <a:gd name="T86" fmla="*/ 225 w 229"/>
                <a:gd name="T87" fmla="*/ 90 h 228"/>
                <a:gd name="T88" fmla="*/ 207 w 229"/>
                <a:gd name="T89" fmla="*/ 51 h 228"/>
                <a:gd name="T90" fmla="*/ 177 w 229"/>
                <a:gd name="T91" fmla="*/ 18 h 228"/>
                <a:gd name="T92" fmla="*/ 138 w 229"/>
                <a:gd name="T93" fmla="*/ 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 h="228">
                  <a:moveTo>
                    <a:pt x="9" y="69"/>
                  </a:moveTo>
                  <a:lnTo>
                    <a:pt x="9" y="69"/>
                  </a:lnTo>
                  <a:lnTo>
                    <a:pt x="3" y="90"/>
                  </a:lnTo>
                  <a:lnTo>
                    <a:pt x="0" y="113"/>
                  </a:lnTo>
                  <a:lnTo>
                    <a:pt x="0" y="113"/>
                  </a:lnTo>
                  <a:lnTo>
                    <a:pt x="0" y="113"/>
                  </a:lnTo>
                  <a:lnTo>
                    <a:pt x="3" y="138"/>
                  </a:lnTo>
                  <a:lnTo>
                    <a:pt x="9" y="159"/>
                  </a:lnTo>
                  <a:lnTo>
                    <a:pt x="21" y="176"/>
                  </a:lnTo>
                  <a:lnTo>
                    <a:pt x="33" y="194"/>
                  </a:lnTo>
                  <a:lnTo>
                    <a:pt x="51" y="206"/>
                  </a:lnTo>
                  <a:lnTo>
                    <a:pt x="69" y="218"/>
                  </a:lnTo>
                  <a:lnTo>
                    <a:pt x="93" y="224"/>
                  </a:lnTo>
                  <a:lnTo>
                    <a:pt x="114" y="227"/>
                  </a:lnTo>
                  <a:lnTo>
                    <a:pt x="114" y="227"/>
                  </a:lnTo>
                  <a:lnTo>
                    <a:pt x="114" y="227"/>
                  </a:lnTo>
                  <a:lnTo>
                    <a:pt x="114" y="227"/>
                  </a:lnTo>
                  <a:lnTo>
                    <a:pt x="114" y="227"/>
                  </a:lnTo>
                  <a:lnTo>
                    <a:pt x="141" y="224"/>
                  </a:lnTo>
                  <a:lnTo>
                    <a:pt x="162" y="215"/>
                  </a:lnTo>
                  <a:lnTo>
                    <a:pt x="183" y="203"/>
                  </a:lnTo>
                  <a:lnTo>
                    <a:pt x="201" y="185"/>
                  </a:lnTo>
                  <a:lnTo>
                    <a:pt x="189" y="179"/>
                  </a:lnTo>
                  <a:lnTo>
                    <a:pt x="189" y="179"/>
                  </a:lnTo>
                  <a:lnTo>
                    <a:pt x="174" y="194"/>
                  </a:lnTo>
                  <a:lnTo>
                    <a:pt x="156" y="203"/>
                  </a:lnTo>
                  <a:lnTo>
                    <a:pt x="135" y="212"/>
                  </a:lnTo>
                  <a:lnTo>
                    <a:pt x="114" y="212"/>
                  </a:lnTo>
                  <a:lnTo>
                    <a:pt x="114" y="212"/>
                  </a:lnTo>
                  <a:lnTo>
                    <a:pt x="114" y="212"/>
                  </a:lnTo>
                  <a:lnTo>
                    <a:pt x="114" y="212"/>
                  </a:lnTo>
                  <a:lnTo>
                    <a:pt x="114" y="212"/>
                  </a:lnTo>
                  <a:lnTo>
                    <a:pt x="93" y="212"/>
                  </a:lnTo>
                  <a:lnTo>
                    <a:pt x="75" y="206"/>
                  </a:lnTo>
                  <a:lnTo>
                    <a:pt x="57" y="197"/>
                  </a:lnTo>
                  <a:lnTo>
                    <a:pt x="45" y="185"/>
                  </a:lnTo>
                  <a:lnTo>
                    <a:pt x="30" y="170"/>
                  </a:lnTo>
                  <a:lnTo>
                    <a:pt x="21" y="152"/>
                  </a:lnTo>
                  <a:lnTo>
                    <a:pt x="15" y="134"/>
                  </a:lnTo>
                  <a:lnTo>
                    <a:pt x="15" y="113"/>
                  </a:lnTo>
                  <a:lnTo>
                    <a:pt x="15" y="113"/>
                  </a:lnTo>
                  <a:lnTo>
                    <a:pt x="15" y="113"/>
                  </a:lnTo>
                  <a:lnTo>
                    <a:pt x="15" y="113"/>
                  </a:lnTo>
                  <a:lnTo>
                    <a:pt x="15" y="113"/>
                  </a:lnTo>
                  <a:lnTo>
                    <a:pt x="15" y="95"/>
                  </a:lnTo>
                  <a:lnTo>
                    <a:pt x="21" y="77"/>
                  </a:lnTo>
                  <a:lnTo>
                    <a:pt x="9" y="69"/>
                  </a:lnTo>
                  <a:close/>
                  <a:moveTo>
                    <a:pt x="114" y="0"/>
                  </a:moveTo>
                  <a:lnTo>
                    <a:pt x="114" y="0"/>
                  </a:lnTo>
                  <a:lnTo>
                    <a:pt x="114" y="0"/>
                  </a:lnTo>
                  <a:lnTo>
                    <a:pt x="114" y="0"/>
                  </a:lnTo>
                  <a:lnTo>
                    <a:pt x="96" y="3"/>
                  </a:lnTo>
                  <a:lnTo>
                    <a:pt x="81" y="6"/>
                  </a:lnTo>
                  <a:lnTo>
                    <a:pt x="63" y="11"/>
                  </a:lnTo>
                  <a:lnTo>
                    <a:pt x="51" y="21"/>
                  </a:lnTo>
                  <a:lnTo>
                    <a:pt x="63" y="26"/>
                  </a:lnTo>
                  <a:lnTo>
                    <a:pt x="63" y="26"/>
                  </a:lnTo>
                  <a:lnTo>
                    <a:pt x="75" y="21"/>
                  </a:lnTo>
                  <a:lnTo>
                    <a:pt x="87" y="18"/>
                  </a:lnTo>
                  <a:lnTo>
                    <a:pt x="99" y="15"/>
                  </a:lnTo>
                  <a:lnTo>
                    <a:pt x="114" y="11"/>
                  </a:lnTo>
                  <a:lnTo>
                    <a:pt x="114" y="11"/>
                  </a:lnTo>
                  <a:lnTo>
                    <a:pt x="114" y="11"/>
                  </a:lnTo>
                  <a:lnTo>
                    <a:pt x="114" y="11"/>
                  </a:lnTo>
                  <a:lnTo>
                    <a:pt x="114" y="11"/>
                  </a:lnTo>
                  <a:lnTo>
                    <a:pt x="114" y="11"/>
                  </a:lnTo>
                  <a:lnTo>
                    <a:pt x="114" y="11"/>
                  </a:lnTo>
                  <a:lnTo>
                    <a:pt x="135" y="15"/>
                  </a:lnTo>
                  <a:lnTo>
                    <a:pt x="153" y="21"/>
                  </a:lnTo>
                  <a:lnTo>
                    <a:pt x="171" y="29"/>
                  </a:lnTo>
                  <a:lnTo>
                    <a:pt x="186" y="42"/>
                  </a:lnTo>
                  <a:lnTo>
                    <a:pt x="198" y="57"/>
                  </a:lnTo>
                  <a:lnTo>
                    <a:pt x="207" y="75"/>
                  </a:lnTo>
                  <a:lnTo>
                    <a:pt x="213" y="92"/>
                  </a:lnTo>
                  <a:lnTo>
                    <a:pt x="216" y="113"/>
                  </a:lnTo>
                  <a:lnTo>
                    <a:pt x="216" y="113"/>
                  </a:lnTo>
                  <a:lnTo>
                    <a:pt x="216" y="113"/>
                  </a:lnTo>
                  <a:lnTo>
                    <a:pt x="216" y="113"/>
                  </a:lnTo>
                  <a:lnTo>
                    <a:pt x="213" y="123"/>
                  </a:lnTo>
                  <a:lnTo>
                    <a:pt x="228" y="128"/>
                  </a:lnTo>
                  <a:lnTo>
                    <a:pt x="228" y="128"/>
                  </a:lnTo>
                  <a:lnTo>
                    <a:pt x="228" y="113"/>
                  </a:lnTo>
                  <a:lnTo>
                    <a:pt x="228" y="113"/>
                  </a:lnTo>
                  <a:lnTo>
                    <a:pt x="228" y="113"/>
                  </a:lnTo>
                  <a:lnTo>
                    <a:pt x="228" y="113"/>
                  </a:lnTo>
                  <a:lnTo>
                    <a:pt x="228" y="113"/>
                  </a:lnTo>
                  <a:lnTo>
                    <a:pt x="228" y="113"/>
                  </a:lnTo>
                  <a:lnTo>
                    <a:pt x="225" y="90"/>
                  </a:lnTo>
                  <a:lnTo>
                    <a:pt x="219" y="69"/>
                  </a:lnTo>
                  <a:lnTo>
                    <a:pt x="207" y="51"/>
                  </a:lnTo>
                  <a:lnTo>
                    <a:pt x="195" y="33"/>
                  </a:lnTo>
                  <a:lnTo>
                    <a:pt x="177" y="18"/>
                  </a:lnTo>
                  <a:lnTo>
                    <a:pt x="159" y="9"/>
                  </a:lnTo>
                  <a:lnTo>
                    <a:pt x="138" y="3"/>
                  </a:lnTo>
                  <a:lnTo>
                    <a:pt x="114"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2" name="Freeform 434"/>
            <p:cNvSpPr>
              <a:spLocks noChangeArrowheads="1"/>
            </p:cNvSpPr>
            <p:nvPr/>
          </p:nvSpPr>
          <p:spPr bwMode="auto">
            <a:xfrm>
              <a:off x="6526213" y="3919537"/>
              <a:ext cx="73025" cy="57150"/>
            </a:xfrm>
            <a:custGeom>
              <a:avLst/>
              <a:gdLst>
                <a:gd name="T0" fmla="*/ 9 w 202"/>
                <a:gd name="T1" fmla="*/ 0 h 159"/>
                <a:gd name="T2" fmla="*/ 9 w 202"/>
                <a:gd name="T3" fmla="*/ 0 h 159"/>
                <a:gd name="T4" fmla="*/ 3 w 202"/>
                <a:gd name="T5" fmla="*/ 21 h 159"/>
                <a:gd name="T6" fmla="*/ 0 w 202"/>
                <a:gd name="T7" fmla="*/ 44 h 159"/>
                <a:gd name="T8" fmla="*/ 0 w 202"/>
                <a:gd name="T9" fmla="*/ 44 h 159"/>
                <a:gd name="T10" fmla="*/ 0 w 202"/>
                <a:gd name="T11" fmla="*/ 44 h 159"/>
                <a:gd name="T12" fmla="*/ 3 w 202"/>
                <a:gd name="T13" fmla="*/ 69 h 159"/>
                <a:gd name="T14" fmla="*/ 9 w 202"/>
                <a:gd name="T15" fmla="*/ 90 h 159"/>
                <a:gd name="T16" fmla="*/ 21 w 202"/>
                <a:gd name="T17" fmla="*/ 107 h 159"/>
                <a:gd name="T18" fmla="*/ 33 w 202"/>
                <a:gd name="T19" fmla="*/ 125 h 159"/>
                <a:gd name="T20" fmla="*/ 51 w 202"/>
                <a:gd name="T21" fmla="*/ 137 h 159"/>
                <a:gd name="T22" fmla="*/ 69 w 202"/>
                <a:gd name="T23" fmla="*/ 149 h 159"/>
                <a:gd name="T24" fmla="*/ 93 w 202"/>
                <a:gd name="T25" fmla="*/ 155 h 159"/>
                <a:gd name="T26" fmla="*/ 114 w 202"/>
                <a:gd name="T27" fmla="*/ 158 h 159"/>
                <a:gd name="T28" fmla="*/ 114 w 202"/>
                <a:gd name="T29" fmla="*/ 158 h 159"/>
                <a:gd name="T30" fmla="*/ 114 w 202"/>
                <a:gd name="T31" fmla="*/ 158 h 159"/>
                <a:gd name="T32" fmla="*/ 114 w 202"/>
                <a:gd name="T33" fmla="*/ 158 h 159"/>
                <a:gd name="T34" fmla="*/ 114 w 202"/>
                <a:gd name="T35" fmla="*/ 158 h 159"/>
                <a:gd name="T36" fmla="*/ 141 w 202"/>
                <a:gd name="T37" fmla="*/ 155 h 159"/>
                <a:gd name="T38" fmla="*/ 162 w 202"/>
                <a:gd name="T39" fmla="*/ 146 h 159"/>
                <a:gd name="T40" fmla="*/ 183 w 202"/>
                <a:gd name="T41" fmla="*/ 134 h 159"/>
                <a:gd name="T42" fmla="*/ 201 w 202"/>
                <a:gd name="T43" fmla="*/ 116 h 159"/>
                <a:gd name="T44" fmla="*/ 189 w 202"/>
                <a:gd name="T45" fmla="*/ 110 h 159"/>
                <a:gd name="T46" fmla="*/ 189 w 202"/>
                <a:gd name="T47" fmla="*/ 110 h 159"/>
                <a:gd name="T48" fmla="*/ 174 w 202"/>
                <a:gd name="T49" fmla="*/ 125 h 159"/>
                <a:gd name="T50" fmla="*/ 156 w 202"/>
                <a:gd name="T51" fmla="*/ 134 h 159"/>
                <a:gd name="T52" fmla="*/ 135 w 202"/>
                <a:gd name="T53" fmla="*/ 143 h 159"/>
                <a:gd name="T54" fmla="*/ 114 w 202"/>
                <a:gd name="T55" fmla="*/ 143 h 159"/>
                <a:gd name="T56" fmla="*/ 114 w 202"/>
                <a:gd name="T57" fmla="*/ 143 h 159"/>
                <a:gd name="T58" fmla="*/ 114 w 202"/>
                <a:gd name="T59" fmla="*/ 143 h 159"/>
                <a:gd name="T60" fmla="*/ 114 w 202"/>
                <a:gd name="T61" fmla="*/ 143 h 159"/>
                <a:gd name="T62" fmla="*/ 114 w 202"/>
                <a:gd name="T63" fmla="*/ 143 h 159"/>
                <a:gd name="T64" fmla="*/ 93 w 202"/>
                <a:gd name="T65" fmla="*/ 143 h 159"/>
                <a:gd name="T66" fmla="*/ 75 w 202"/>
                <a:gd name="T67" fmla="*/ 137 h 159"/>
                <a:gd name="T68" fmla="*/ 57 w 202"/>
                <a:gd name="T69" fmla="*/ 128 h 159"/>
                <a:gd name="T70" fmla="*/ 45 w 202"/>
                <a:gd name="T71" fmla="*/ 116 h 159"/>
                <a:gd name="T72" fmla="*/ 30 w 202"/>
                <a:gd name="T73" fmla="*/ 101 h 159"/>
                <a:gd name="T74" fmla="*/ 21 w 202"/>
                <a:gd name="T75" fmla="*/ 83 h 159"/>
                <a:gd name="T76" fmla="*/ 15 w 202"/>
                <a:gd name="T77" fmla="*/ 65 h 159"/>
                <a:gd name="T78" fmla="*/ 15 w 202"/>
                <a:gd name="T79" fmla="*/ 44 h 159"/>
                <a:gd name="T80" fmla="*/ 15 w 202"/>
                <a:gd name="T81" fmla="*/ 44 h 159"/>
                <a:gd name="T82" fmla="*/ 15 w 202"/>
                <a:gd name="T83" fmla="*/ 44 h 159"/>
                <a:gd name="T84" fmla="*/ 15 w 202"/>
                <a:gd name="T85" fmla="*/ 44 h 159"/>
                <a:gd name="T86" fmla="*/ 15 w 202"/>
                <a:gd name="T87" fmla="*/ 44 h 159"/>
                <a:gd name="T88" fmla="*/ 15 w 202"/>
                <a:gd name="T89" fmla="*/ 26 h 159"/>
                <a:gd name="T90" fmla="*/ 21 w 202"/>
                <a:gd name="T91" fmla="*/ 8 h 159"/>
                <a:gd name="T92" fmla="*/ 9 w 202"/>
                <a:gd name="T93"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2" h="159">
                  <a:moveTo>
                    <a:pt x="9" y="0"/>
                  </a:moveTo>
                  <a:lnTo>
                    <a:pt x="9" y="0"/>
                  </a:lnTo>
                  <a:lnTo>
                    <a:pt x="3" y="21"/>
                  </a:lnTo>
                  <a:lnTo>
                    <a:pt x="0" y="44"/>
                  </a:lnTo>
                  <a:lnTo>
                    <a:pt x="0" y="44"/>
                  </a:lnTo>
                  <a:lnTo>
                    <a:pt x="0" y="44"/>
                  </a:lnTo>
                  <a:lnTo>
                    <a:pt x="3" y="69"/>
                  </a:lnTo>
                  <a:lnTo>
                    <a:pt x="9" y="90"/>
                  </a:lnTo>
                  <a:lnTo>
                    <a:pt x="21" y="107"/>
                  </a:lnTo>
                  <a:lnTo>
                    <a:pt x="33" y="125"/>
                  </a:lnTo>
                  <a:lnTo>
                    <a:pt x="51" y="137"/>
                  </a:lnTo>
                  <a:lnTo>
                    <a:pt x="69" y="149"/>
                  </a:lnTo>
                  <a:lnTo>
                    <a:pt x="93" y="155"/>
                  </a:lnTo>
                  <a:lnTo>
                    <a:pt x="114" y="158"/>
                  </a:lnTo>
                  <a:lnTo>
                    <a:pt x="114" y="158"/>
                  </a:lnTo>
                  <a:lnTo>
                    <a:pt x="114" y="158"/>
                  </a:lnTo>
                  <a:lnTo>
                    <a:pt x="114" y="158"/>
                  </a:lnTo>
                  <a:lnTo>
                    <a:pt x="114" y="158"/>
                  </a:lnTo>
                  <a:lnTo>
                    <a:pt x="141" y="155"/>
                  </a:lnTo>
                  <a:lnTo>
                    <a:pt x="162" y="146"/>
                  </a:lnTo>
                  <a:lnTo>
                    <a:pt x="183" y="134"/>
                  </a:lnTo>
                  <a:lnTo>
                    <a:pt x="201" y="116"/>
                  </a:lnTo>
                  <a:lnTo>
                    <a:pt x="189" y="110"/>
                  </a:lnTo>
                  <a:lnTo>
                    <a:pt x="189" y="110"/>
                  </a:lnTo>
                  <a:lnTo>
                    <a:pt x="174" y="125"/>
                  </a:lnTo>
                  <a:lnTo>
                    <a:pt x="156" y="134"/>
                  </a:lnTo>
                  <a:lnTo>
                    <a:pt x="135" y="143"/>
                  </a:lnTo>
                  <a:lnTo>
                    <a:pt x="114" y="143"/>
                  </a:lnTo>
                  <a:lnTo>
                    <a:pt x="114" y="143"/>
                  </a:lnTo>
                  <a:lnTo>
                    <a:pt x="114" y="143"/>
                  </a:lnTo>
                  <a:lnTo>
                    <a:pt x="114" y="143"/>
                  </a:lnTo>
                  <a:lnTo>
                    <a:pt x="114" y="143"/>
                  </a:lnTo>
                  <a:lnTo>
                    <a:pt x="93" y="143"/>
                  </a:lnTo>
                  <a:lnTo>
                    <a:pt x="75" y="137"/>
                  </a:lnTo>
                  <a:lnTo>
                    <a:pt x="57" y="128"/>
                  </a:lnTo>
                  <a:lnTo>
                    <a:pt x="45" y="116"/>
                  </a:lnTo>
                  <a:lnTo>
                    <a:pt x="30" y="101"/>
                  </a:lnTo>
                  <a:lnTo>
                    <a:pt x="21" y="83"/>
                  </a:lnTo>
                  <a:lnTo>
                    <a:pt x="15" y="65"/>
                  </a:lnTo>
                  <a:lnTo>
                    <a:pt x="15" y="44"/>
                  </a:lnTo>
                  <a:lnTo>
                    <a:pt x="15" y="44"/>
                  </a:lnTo>
                  <a:lnTo>
                    <a:pt x="15" y="44"/>
                  </a:lnTo>
                  <a:lnTo>
                    <a:pt x="15" y="44"/>
                  </a:lnTo>
                  <a:lnTo>
                    <a:pt x="15" y="44"/>
                  </a:lnTo>
                  <a:lnTo>
                    <a:pt x="15" y="26"/>
                  </a:lnTo>
                  <a:lnTo>
                    <a:pt x="21" y="8"/>
                  </a:lnTo>
                  <a:lnTo>
                    <a:pt x="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3" name="Freeform 435"/>
            <p:cNvSpPr>
              <a:spLocks noChangeArrowheads="1"/>
            </p:cNvSpPr>
            <p:nvPr/>
          </p:nvSpPr>
          <p:spPr bwMode="auto">
            <a:xfrm>
              <a:off x="6543674" y="3894138"/>
              <a:ext cx="63500" cy="46037"/>
            </a:xfrm>
            <a:custGeom>
              <a:avLst/>
              <a:gdLst>
                <a:gd name="T0" fmla="*/ 63 w 178"/>
                <a:gd name="T1" fmla="*/ 0 h 129"/>
                <a:gd name="T2" fmla="*/ 63 w 178"/>
                <a:gd name="T3" fmla="*/ 0 h 129"/>
                <a:gd name="T4" fmla="*/ 63 w 178"/>
                <a:gd name="T5" fmla="*/ 0 h 129"/>
                <a:gd name="T6" fmla="*/ 63 w 178"/>
                <a:gd name="T7" fmla="*/ 0 h 129"/>
                <a:gd name="T8" fmla="*/ 45 w 178"/>
                <a:gd name="T9" fmla="*/ 3 h 129"/>
                <a:gd name="T10" fmla="*/ 30 w 178"/>
                <a:gd name="T11" fmla="*/ 6 h 129"/>
                <a:gd name="T12" fmla="*/ 12 w 178"/>
                <a:gd name="T13" fmla="*/ 11 h 129"/>
                <a:gd name="T14" fmla="*/ 0 w 178"/>
                <a:gd name="T15" fmla="*/ 21 h 129"/>
                <a:gd name="T16" fmla="*/ 12 w 178"/>
                <a:gd name="T17" fmla="*/ 26 h 129"/>
                <a:gd name="T18" fmla="*/ 12 w 178"/>
                <a:gd name="T19" fmla="*/ 26 h 129"/>
                <a:gd name="T20" fmla="*/ 24 w 178"/>
                <a:gd name="T21" fmla="*/ 21 h 129"/>
                <a:gd name="T22" fmla="*/ 36 w 178"/>
                <a:gd name="T23" fmla="*/ 18 h 129"/>
                <a:gd name="T24" fmla="*/ 48 w 178"/>
                <a:gd name="T25" fmla="*/ 15 h 129"/>
                <a:gd name="T26" fmla="*/ 63 w 178"/>
                <a:gd name="T27" fmla="*/ 11 h 129"/>
                <a:gd name="T28" fmla="*/ 63 w 178"/>
                <a:gd name="T29" fmla="*/ 11 h 129"/>
                <a:gd name="T30" fmla="*/ 63 w 178"/>
                <a:gd name="T31" fmla="*/ 11 h 129"/>
                <a:gd name="T32" fmla="*/ 63 w 178"/>
                <a:gd name="T33" fmla="*/ 11 h 129"/>
                <a:gd name="T34" fmla="*/ 63 w 178"/>
                <a:gd name="T35" fmla="*/ 11 h 129"/>
                <a:gd name="T36" fmla="*/ 63 w 178"/>
                <a:gd name="T37" fmla="*/ 11 h 129"/>
                <a:gd name="T38" fmla="*/ 63 w 178"/>
                <a:gd name="T39" fmla="*/ 11 h 129"/>
                <a:gd name="T40" fmla="*/ 84 w 178"/>
                <a:gd name="T41" fmla="*/ 15 h 129"/>
                <a:gd name="T42" fmla="*/ 102 w 178"/>
                <a:gd name="T43" fmla="*/ 21 h 129"/>
                <a:gd name="T44" fmla="*/ 120 w 178"/>
                <a:gd name="T45" fmla="*/ 29 h 129"/>
                <a:gd name="T46" fmla="*/ 135 w 178"/>
                <a:gd name="T47" fmla="*/ 42 h 129"/>
                <a:gd name="T48" fmla="*/ 147 w 178"/>
                <a:gd name="T49" fmla="*/ 57 h 129"/>
                <a:gd name="T50" fmla="*/ 156 w 178"/>
                <a:gd name="T51" fmla="*/ 75 h 129"/>
                <a:gd name="T52" fmla="*/ 162 w 178"/>
                <a:gd name="T53" fmla="*/ 92 h 129"/>
                <a:gd name="T54" fmla="*/ 165 w 178"/>
                <a:gd name="T55" fmla="*/ 113 h 129"/>
                <a:gd name="T56" fmla="*/ 165 w 178"/>
                <a:gd name="T57" fmla="*/ 113 h 129"/>
                <a:gd name="T58" fmla="*/ 165 w 178"/>
                <a:gd name="T59" fmla="*/ 113 h 129"/>
                <a:gd name="T60" fmla="*/ 165 w 178"/>
                <a:gd name="T61" fmla="*/ 113 h 129"/>
                <a:gd name="T62" fmla="*/ 162 w 178"/>
                <a:gd name="T63" fmla="*/ 123 h 129"/>
                <a:gd name="T64" fmla="*/ 177 w 178"/>
                <a:gd name="T65" fmla="*/ 128 h 129"/>
                <a:gd name="T66" fmla="*/ 177 w 178"/>
                <a:gd name="T67" fmla="*/ 128 h 129"/>
                <a:gd name="T68" fmla="*/ 177 w 178"/>
                <a:gd name="T69" fmla="*/ 113 h 129"/>
                <a:gd name="T70" fmla="*/ 177 w 178"/>
                <a:gd name="T71" fmla="*/ 113 h 129"/>
                <a:gd name="T72" fmla="*/ 177 w 178"/>
                <a:gd name="T73" fmla="*/ 113 h 129"/>
                <a:gd name="T74" fmla="*/ 177 w 178"/>
                <a:gd name="T75" fmla="*/ 113 h 129"/>
                <a:gd name="T76" fmla="*/ 177 w 178"/>
                <a:gd name="T77" fmla="*/ 113 h 129"/>
                <a:gd name="T78" fmla="*/ 177 w 178"/>
                <a:gd name="T79" fmla="*/ 113 h 129"/>
                <a:gd name="T80" fmla="*/ 174 w 178"/>
                <a:gd name="T81" fmla="*/ 90 h 129"/>
                <a:gd name="T82" fmla="*/ 168 w 178"/>
                <a:gd name="T83" fmla="*/ 69 h 129"/>
                <a:gd name="T84" fmla="*/ 156 w 178"/>
                <a:gd name="T85" fmla="*/ 51 h 129"/>
                <a:gd name="T86" fmla="*/ 144 w 178"/>
                <a:gd name="T87" fmla="*/ 33 h 129"/>
                <a:gd name="T88" fmla="*/ 126 w 178"/>
                <a:gd name="T89" fmla="*/ 18 h 129"/>
                <a:gd name="T90" fmla="*/ 108 w 178"/>
                <a:gd name="T91" fmla="*/ 9 h 129"/>
                <a:gd name="T92" fmla="*/ 87 w 178"/>
                <a:gd name="T93" fmla="*/ 3 h 129"/>
                <a:gd name="T94" fmla="*/ 63 w 178"/>
                <a:gd name="T9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8" h="129">
                  <a:moveTo>
                    <a:pt x="63" y="0"/>
                  </a:moveTo>
                  <a:lnTo>
                    <a:pt x="63" y="0"/>
                  </a:lnTo>
                  <a:lnTo>
                    <a:pt x="63" y="0"/>
                  </a:lnTo>
                  <a:lnTo>
                    <a:pt x="63" y="0"/>
                  </a:lnTo>
                  <a:lnTo>
                    <a:pt x="45" y="3"/>
                  </a:lnTo>
                  <a:lnTo>
                    <a:pt x="30" y="6"/>
                  </a:lnTo>
                  <a:lnTo>
                    <a:pt x="12" y="11"/>
                  </a:lnTo>
                  <a:lnTo>
                    <a:pt x="0" y="21"/>
                  </a:lnTo>
                  <a:lnTo>
                    <a:pt x="12" y="26"/>
                  </a:lnTo>
                  <a:lnTo>
                    <a:pt x="12" y="26"/>
                  </a:lnTo>
                  <a:lnTo>
                    <a:pt x="24" y="21"/>
                  </a:lnTo>
                  <a:lnTo>
                    <a:pt x="36" y="18"/>
                  </a:lnTo>
                  <a:lnTo>
                    <a:pt x="48" y="15"/>
                  </a:lnTo>
                  <a:lnTo>
                    <a:pt x="63" y="11"/>
                  </a:lnTo>
                  <a:lnTo>
                    <a:pt x="63" y="11"/>
                  </a:lnTo>
                  <a:lnTo>
                    <a:pt x="63" y="11"/>
                  </a:lnTo>
                  <a:lnTo>
                    <a:pt x="63" y="11"/>
                  </a:lnTo>
                  <a:lnTo>
                    <a:pt x="63" y="11"/>
                  </a:lnTo>
                  <a:lnTo>
                    <a:pt x="63" y="11"/>
                  </a:lnTo>
                  <a:lnTo>
                    <a:pt x="63" y="11"/>
                  </a:lnTo>
                  <a:lnTo>
                    <a:pt x="84" y="15"/>
                  </a:lnTo>
                  <a:lnTo>
                    <a:pt x="102" y="21"/>
                  </a:lnTo>
                  <a:lnTo>
                    <a:pt x="120" y="29"/>
                  </a:lnTo>
                  <a:lnTo>
                    <a:pt x="135" y="42"/>
                  </a:lnTo>
                  <a:lnTo>
                    <a:pt x="147" y="57"/>
                  </a:lnTo>
                  <a:lnTo>
                    <a:pt x="156" y="75"/>
                  </a:lnTo>
                  <a:lnTo>
                    <a:pt x="162" y="92"/>
                  </a:lnTo>
                  <a:lnTo>
                    <a:pt x="165" y="113"/>
                  </a:lnTo>
                  <a:lnTo>
                    <a:pt x="165" y="113"/>
                  </a:lnTo>
                  <a:lnTo>
                    <a:pt x="165" y="113"/>
                  </a:lnTo>
                  <a:lnTo>
                    <a:pt x="165" y="113"/>
                  </a:lnTo>
                  <a:lnTo>
                    <a:pt x="162" y="123"/>
                  </a:lnTo>
                  <a:lnTo>
                    <a:pt x="177" y="128"/>
                  </a:lnTo>
                  <a:lnTo>
                    <a:pt x="177" y="128"/>
                  </a:lnTo>
                  <a:lnTo>
                    <a:pt x="177" y="113"/>
                  </a:lnTo>
                  <a:lnTo>
                    <a:pt x="177" y="113"/>
                  </a:lnTo>
                  <a:lnTo>
                    <a:pt x="177" y="113"/>
                  </a:lnTo>
                  <a:lnTo>
                    <a:pt x="177" y="113"/>
                  </a:lnTo>
                  <a:lnTo>
                    <a:pt x="177" y="113"/>
                  </a:lnTo>
                  <a:lnTo>
                    <a:pt x="177" y="113"/>
                  </a:lnTo>
                  <a:lnTo>
                    <a:pt x="174" y="90"/>
                  </a:lnTo>
                  <a:lnTo>
                    <a:pt x="168" y="69"/>
                  </a:lnTo>
                  <a:lnTo>
                    <a:pt x="156" y="51"/>
                  </a:lnTo>
                  <a:lnTo>
                    <a:pt x="144" y="33"/>
                  </a:lnTo>
                  <a:lnTo>
                    <a:pt x="126" y="18"/>
                  </a:lnTo>
                  <a:lnTo>
                    <a:pt x="108" y="9"/>
                  </a:lnTo>
                  <a:lnTo>
                    <a:pt x="87" y="3"/>
                  </a:lnTo>
                  <a:lnTo>
                    <a:pt x="6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4" name="Freeform 436"/>
            <p:cNvSpPr>
              <a:spLocks noChangeArrowheads="1"/>
            </p:cNvSpPr>
            <p:nvPr/>
          </p:nvSpPr>
          <p:spPr bwMode="auto">
            <a:xfrm>
              <a:off x="6529388" y="3902074"/>
              <a:ext cx="79375" cy="58738"/>
            </a:xfrm>
            <a:custGeom>
              <a:avLst/>
              <a:gdLst>
                <a:gd name="T0" fmla="*/ 204 w 220"/>
                <a:gd name="T1" fmla="*/ 102 h 165"/>
                <a:gd name="T2" fmla="*/ 204 w 220"/>
                <a:gd name="T3" fmla="*/ 102 h 165"/>
                <a:gd name="T4" fmla="*/ 204 w 220"/>
                <a:gd name="T5" fmla="*/ 117 h 165"/>
                <a:gd name="T6" fmla="*/ 198 w 220"/>
                <a:gd name="T7" fmla="*/ 131 h 165"/>
                <a:gd name="T8" fmla="*/ 189 w 220"/>
                <a:gd name="T9" fmla="*/ 146 h 165"/>
                <a:gd name="T10" fmla="*/ 180 w 220"/>
                <a:gd name="T11" fmla="*/ 158 h 165"/>
                <a:gd name="T12" fmla="*/ 192 w 220"/>
                <a:gd name="T13" fmla="*/ 164 h 165"/>
                <a:gd name="T14" fmla="*/ 192 w 220"/>
                <a:gd name="T15" fmla="*/ 164 h 165"/>
                <a:gd name="T16" fmla="*/ 201 w 220"/>
                <a:gd name="T17" fmla="*/ 153 h 165"/>
                <a:gd name="T18" fmla="*/ 210 w 220"/>
                <a:gd name="T19" fmla="*/ 140 h 165"/>
                <a:gd name="T20" fmla="*/ 213 w 220"/>
                <a:gd name="T21" fmla="*/ 125 h 165"/>
                <a:gd name="T22" fmla="*/ 219 w 220"/>
                <a:gd name="T23" fmla="*/ 107 h 165"/>
                <a:gd name="T24" fmla="*/ 204 w 220"/>
                <a:gd name="T25" fmla="*/ 102 h 165"/>
                <a:gd name="T26" fmla="*/ 42 w 220"/>
                <a:gd name="T27" fmla="*/ 0 h 165"/>
                <a:gd name="T28" fmla="*/ 42 w 220"/>
                <a:gd name="T29" fmla="*/ 0 h 165"/>
                <a:gd name="T30" fmla="*/ 27 w 220"/>
                <a:gd name="T31" fmla="*/ 8 h 165"/>
                <a:gd name="T32" fmla="*/ 18 w 220"/>
                <a:gd name="T33" fmla="*/ 21 h 165"/>
                <a:gd name="T34" fmla="*/ 9 w 220"/>
                <a:gd name="T35" fmla="*/ 33 h 165"/>
                <a:gd name="T36" fmla="*/ 0 w 220"/>
                <a:gd name="T37" fmla="*/ 48 h 165"/>
                <a:gd name="T38" fmla="*/ 12 w 220"/>
                <a:gd name="T39" fmla="*/ 56 h 165"/>
                <a:gd name="T40" fmla="*/ 12 w 220"/>
                <a:gd name="T41" fmla="*/ 56 h 165"/>
                <a:gd name="T42" fmla="*/ 18 w 220"/>
                <a:gd name="T43" fmla="*/ 41 h 165"/>
                <a:gd name="T44" fmla="*/ 30 w 220"/>
                <a:gd name="T45" fmla="*/ 26 h 165"/>
                <a:gd name="T46" fmla="*/ 39 w 220"/>
                <a:gd name="T47" fmla="*/ 18 h 165"/>
                <a:gd name="T48" fmla="*/ 54 w 220"/>
                <a:gd name="T49" fmla="*/ 5 h 165"/>
                <a:gd name="T50" fmla="*/ 42 w 220"/>
                <a:gd name="T51"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0" h="165">
                  <a:moveTo>
                    <a:pt x="204" y="102"/>
                  </a:moveTo>
                  <a:lnTo>
                    <a:pt x="204" y="102"/>
                  </a:lnTo>
                  <a:lnTo>
                    <a:pt x="204" y="117"/>
                  </a:lnTo>
                  <a:lnTo>
                    <a:pt x="198" y="131"/>
                  </a:lnTo>
                  <a:lnTo>
                    <a:pt x="189" y="146"/>
                  </a:lnTo>
                  <a:lnTo>
                    <a:pt x="180" y="158"/>
                  </a:lnTo>
                  <a:lnTo>
                    <a:pt x="192" y="164"/>
                  </a:lnTo>
                  <a:lnTo>
                    <a:pt x="192" y="164"/>
                  </a:lnTo>
                  <a:lnTo>
                    <a:pt x="201" y="153"/>
                  </a:lnTo>
                  <a:lnTo>
                    <a:pt x="210" y="140"/>
                  </a:lnTo>
                  <a:lnTo>
                    <a:pt x="213" y="125"/>
                  </a:lnTo>
                  <a:lnTo>
                    <a:pt x="219" y="107"/>
                  </a:lnTo>
                  <a:lnTo>
                    <a:pt x="204" y="102"/>
                  </a:lnTo>
                  <a:close/>
                  <a:moveTo>
                    <a:pt x="42" y="0"/>
                  </a:moveTo>
                  <a:lnTo>
                    <a:pt x="42" y="0"/>
                  </a:lnTo>
                  <a:lnTo>
                    <a:pt x="27" y="8"/>
                  </a:lnTo>
                  <a:lnTo>
                    <a:pt x="18" y="21"/>
                  </a:lnTo>
                  <a:lnTo>
                    <a:pt x="9" y="33"/>
                  </a:lnTo>
                  <a:lnTo>
                    <a:pt x="0" y="48"/>
                  </a:lnTo>
                  <a:lnTo>
                    <a:pt x="12" y="56"/>
                  </a:lnTo>
                  <a:lnTo>
                    <a:pt x="12" y="56"/>
                  </a:lnTo>
                  <a:lnTo>
                    <a:pt x="18" y="41"/>
                  </a:lnTo>
                  <a:lnTo>
                    <a:pt x="30" y="26"/>
                  </a:lnTo>
                  <a:lnTo>
                    <a:pt x="39" y="18"/>
                  </a:lnTo>
                  <a:lnTo>
                    <a:pt x="54" y="5"/>
                  </a:lnTo>
                  <a:lnTo>
                    <a:pt x="42"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5" name="Freeform 437"/>
            <p:cNvSpPr>
              <a:spLocks noChangeArrowheads="1"/>
            </p:cNvSpPr>
            <p:nvPr/>
          </p:nvSpPr>
          <p:spPr bwMode="auto">
            <a:xfrm>
              <a:off x="6594475" y="3938587"/>
              <a:ext cx="14288" cy="22225"/>
            </a:xfrm>
            <a:custGeom>
              <a:avLst/>
              <a:gdLst>
                <a:gd name="T0" fmla="*/ 24 w 40"/>
                <a:gd name="T1" fmla="*/ 0 h 63"/>
                <a:gd name="T2" fmla="*/ 24 w 40"/>
                <a:gd name="T3" fmla="*/ 0 h 63"/>
                <a:gd name="T4" fmla="*/ 24 w 40"/>
                <a:gd name="T5" fmla="*/ 15 h 63"/>
                <a:gd name="T6" fmla="*/ 18 w 40"/>
                <a:gd name="T7" fmla="*/ 29 h 63"/>
                <a:gd name="T8" fmla="*/ 9 w 40"/>
                <a:gd name="T9" fmla="*/ 44 h 63"/>
                <a:gd name="T10" fmla="*/ 0 w 40"/>
                <a:gd name="T11" fmla="*/ 56 h 63"/>
                <a:gd name="T12" fmla="*/ 12 w 40"/>
                <a:gd name="T13" fmla="*/ 62 h 63"/>
                <a:gd name="T14" fmla="*/ 12 w 40"/>
                <a:gd name="T15" fmla="*/ 62 h 63"/>
                <a:gd name="T16" fmla="*/ 21 w 40"/>
                <a:gd name="T17" fmla="*/ 51 h 63"/>
                <a:gd name="T18" fmla="*/ 30 w 40"/>
                <a:gd name="T19" fmla="*/ 38 h 63"/>
                <a:gd name="T20" fmla="*/ 33 w 40"/>
                <a:gd name="T21" fmla="*/ 23 h 63"/>
                <a:gd name="T22" fmla="*/ 39 w 40"/>
                <a:gd name="T23" fmla="*/ 5 h 63"/>
                <a:gd name="T24" fmla="*/ 24 w 40"/>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3">
                  <a:moveTo>
                    <a:pt x="24" y="0"/>
                  </a:moveTo>
                  <a:lnTo>
                    <a:pt x="24" y="0"/>
                  </a:lnTo>
                  <a:lnTo>
                    <a:pt x="24" y="15"/>
                  </a:lnTo>
                  <a:lnTo>
                    <a:pt x="18" y="29"/>
                  </a:lnTo>
                  <a:lnTo>
                    <a:pt x="9" y="44"/>
                  </a:lnTo>
                  <a:lnTo>
                    <a:pt x="0" y="56"/>
                  </a:lnTo>
                  <a:lnTo>
                    <a:pt x="12" y="62"/>
                  </a:lnTo>
                  <a:lnTo>
                    <a:pt x="12" y="62"/>
                  </a:lnTo>
                  <a:lnTo>
                    <a:pt x="21" y="51"/>
                  </a:lnTo>
                  <a:lnTo>
                    <a:pt x="30" y="38"/>
                  </a:lnTo>
                  <a:lnTo>
                    <a:pt x="33" y="23"/>
                  </a:lnTo>
                  <a:lnTo>
                    <a:pt x="39" y="5"/>
                  </a:lnTo>
                  <a:lnTo>
                    <a:pt x="24"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6" name="Freeform 438"/>
            <p:cNvSpPr>
              <a:spLocks noChangeArrowheads="1"/>
            </p:cNvSpPr>
            <p:nvPr/>
          </p:nvSpPr>
          <p:spPr bwMode="auto">
            <a:xfrm>
              <a:off x="6529388" y="3902074"/>
              <a:ext cx="19050" cy="20638"/>
            </a:xfrm>
            <a:custGeom>
              <a:avLst/>
              <a:gdLst>
                <a:gd name="T0" fmla="*/ 42 w 55"/>
                <a:gd name="T1" fmla="*/ 0 h 57"/>
                <a:gd name="T2" fmla="*/ 42 w 55"/>
                <a:gd name="T3" fmla="*/ 0 h 57"/>
                <a:gd name="T4" fmla="*/ 27 w 55"/>
                <a:gd name="T5" fmla="*/ 8 h 57"/>
                <a:gd name="T6" fmla="*/ 18 w 55"/>
                <a:gd name="T7" fmla="*/ 21 h 57"/>
                <a:gd name="T8" fmla="*/ 9 w 55"/>
                <a:gd name="T9" fmla="*/ 33 h 57"/>
                <a:gd name="T10" fmla="*/ 0 w 55"/>
                <a:gd name="T11" fmla="*/ 48 h 57"/>
                <a:gd name="T12" fmla="*/ 12 w 55"/>
                <a:gd name="T13" fmla="*/ 56 h 57"/>
                <a:gd name="T14" fmla="*/ 12 w 55"/>
                <a:gd name="T15" fmla="*/ 56 h 57"/>
                <a:gd name="T16" fmla="*/ 18 w 55"/>
                <a:gd name="T17" fmla="*/ 41 h 57"/>
                <a:gd name="T18" fmla="*/ 30 w 55"/>
                <a:gd name="T19" fmla="*/ 26 h 57"/>
                <a:gd name="T20" fmla="*/ 39 w 55"/>
                <a:gd name="T21" fmla="*/ 18 h 57"/>
                <a:gd name="T22" fmla="*/ 54 w 55"/>
                <a:gd name="T23" fmla="*/ 5 h 57"/>
                <a:gd name="T24" fmla="*/ 42 w 55"/>
                <a:gd name="T25"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57">
                  <a:moveTo>
                    <a:pt x="42" y="0"/>
                  </a:moveTo>
                  <a:lnTo>
                    <a:pt x="42" y="0"/>
                  </a:lnTo>
                  <a:lnTo>
                    <a:pt x="27" y="8"/>
                  </a:lnTo>
                  <a:lnTo>
                    <a:pt x="18" y="21"/>
                  </a:lnTo>
                  <a:lnTo>
                    <a:pt x="9" y="33"/>
                  </a:lnTo>
                  <a:lnTo>
                    <a:pt x="0" y="48"/>
                  </a:lnTo>
                  <a:lnTo>
                    <a:pt x="12" y="56"/>
                  </a:lnTo>
                  <a:lnTo>
                    <a:pt x="12" y="56"/>
                  </a:lnTo>
                  <a:lnTo>
                    <a:pt x="18" y="41"/>
                  </a:lnTo>
                  <a:lnTo>
                    <a:pt x="30" y="26"/>
                  </a:lnTo>
                  <a:lnTo>
                    <a:pt x="39" y="18"/>
                  </a:lnTo>
                  <a:lnTo>
                    <a:pt x="54" y="5"/>
                  </a:lnTo>
                  <a:lnTo>
                    <a:pt x="4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7" name="Freeform 439"/>
            <p:cNvSpPr>
              <a:spLocks noChangeArrowheads="1"/>
            </p:cNvSpPr>
            <p:nvPr/>
          </p:nvSpPr>
          <p:spPr bwMode="auto">
            <a:xfrm>
              <a:off x="785812" y="2601913"/>
              <a:ext cx="7305676" cy="282575"/>
            </a:xfrm>
            <a:custGeom>
              <a:avLst/>
              <a:gdLst>
                <a:gd name="T0" fmla="*/ 0 w 20295"/>
                <a:gd name="T1" fmla="*/ 548 h 786"/>
                <a:gd name="T2" fmla="*/ 1558 w 20295"/>
                <a:gd name="T3" fmla="*/ 545 h 786"/>
                <a:gd name="T4" fmla="*/ 4207 w 20295"/>
                <a:gd name="T5" fmla="*/ 521 h 786"/>
                <a:gd name="T6" fmla="*/ 4207 w 20295"/>
                <a:gd name="T7" fmla="*/ 521 h 786"/>
                <a:gd name="T8" fmla="*/ 6589 w 20295"/>
                <a:gd name="T9" fmla="*/ 515 h 786"/>
                <a:gd name="T10" fmla="*/ 6589 w 20295"/>
                <a:gd name="T11" fmla="*/ 515 h 786"/>
                <a:gd name="T12" fmla="*/ 9163 w 20295"/>
                <a:gd name="T13" fmla="*/ 524 h 786"/>
                <a:gd name="T14" fmla="*/ 15638 w 20295"/>
                <a:gd name="T15" fmla="*/ 413 h 786"/>
                <a:gd name="T16" fmla="*/ 15638 w 20295"/>
                <a:gd name="T17" fmla="*/ 413 h 786"/>
                <a:gd name="T18" fmla="*/ 17738 w 20295"/>
                <a:gd name="T19" fmla="*/ 392 h 786"/>
                <a:gd name="T20" fmla="*/ 18679 w 20295"/>
                <a:gd name="T21" fmla="*/ 785 h 786"/>
                <a:gd name="T22" fmla="*/ 19872 w 20295"/>
                <a:gd name="T23" fmla="*/ 737 h 786"/>
                <a:gd name="T24" fmla="*/ 20294 w 20295"/>
                <a:gd name="T25" fmla="*/ 24 h 786"/>
                <a:gd name="T26" fmla="*/ 20258 w 20295"/>
                <a:gd name="T27" fmla="*/ 0 h 786"/>
                <a:gd name="T28" fmla="*/ 19845 w 20295"/>
                <a:gd name="T29" fmla="*/ 695 h 786"/>
                <a:gd name="T30" fmla="*/ 18685 w 20295"/>
                <a:gd name="T31" fmla="*/ 743 h 786"/>
                <a:gd name="T32" fmla="*/ 17747 w 20295"/>
                <a:gd name="T33" fmla="*/ 350 h 786"/>
                <a:gd name="T34" fmla="*/ 15638 w 20295"/>
                <a:gd name="T35" fmla="*/ 371 h 786"/>
                <a:gd name="T36" fmla="*/ 9163 w 20295"/>
                <a:gd name="T37" fmla="*/ 482 h 786"/>
                <a:gd name="T38" fmla="*/ 6589 w 20295"/>
                <a:gd name="T39" fmla="*/ 470 h 786"/>
                <a:gd name="T40" fmla="*/ 4207 w 20295"/>
                <a:gd name="T41" fmla="*/ 476 h 786"/>
                <a:gd name="T42" fmla="*/ 1558 w 20295"/>
                <a:gd name="T43" fmla="*/ 500 h 786"/>
                <a:gd name="T44" fmla="*/ 1558 w 20295"/>
                <a:gd name="T45" fmla="*/ 500 h 786"/>
                <a:gd name="T46" fmla="*/ 0 w 20295"/>
                <a:gd name="T47" fmla="*/ 506 h 786"/>
                <a:gd name="T48" fmla="*/ 0 w 20295"/>
                <a:gd name="T49" fmla="*/ 548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295" h="786">
                  <a:moveTo>
                    <a:pt x="0" y="548"/>
                  </a:moveTo>
                  <a:lnTo>
                    <a:pt x="1558" y="545"/>
                  </a:lnTo>
                  <a:lnTo>
                    <a:pt x="4207" y="521"/>
                  </a:lnTo>
                  <a:lnTo>
                    <a:pt x="4207" y="521"/>
                  </a:lnTo>
                  <a:lnTo>
                    <a:pt x="6589" y="515"/>
                  </a:lnTo>
                  <a:lnTo>
                    <a:pt x="6589" y="515"/>
                  </a:lnTo>
                  <a:lnTo>
                    <a:pt x="9163" y="524"/>
                  </a:lnTo>
                  <a:lnTo>
                    <a:pt x="15638" y="413"/>
                  </a:lnTo>
                  <a:lnTo>
                    <a:pt x="15638" y="413"/>
                  </a:lnTo>
                  <a:lnTo>
                    <a:pt x="17738" y="392"/>
                  </a:lnTo>
                  <a:lnTo>
                    <a:pt x="18679" y="785"/>
                  </a:lnTo>
                  <a:lnTo>
                    <a:pt x="19872" y="737"/>
                  </a:lnTo>
                  <a:lnTo>
                    <a:pt x="20294" y="24"/>
                  </a:lnTo>
                  <a:lnTo>
                    <a:pt x="20258" y="0"/>
                  </a:lnTo>
                  <a:lnTo>
                    <a:pt x="19845" y="695"/>
                  </a:lnTo>
                  <a:lnTo>
                    <a:pt x="18685" y="743"/>
                  </a:lnTo>
                  <a:lnTo>
                    <a:pt x="17747" y="350"/>
                  </a:lnTo>
                  <a:lnTo>
                    <a:pt x="15638" y="371"/>
                  </a:lnTo>
                  <a:lnTo>
                    <a:pt x="9163" y="482"/>
                  </a:lnTo>
                  <a:lnTo>
                    <a:pt x="6589" y="470"/>
                  </a:lnTo>
                  <a:lnTo>
                    <a:pt x="4207" y="476"/>
                  </a:lnTo>
                  <a:lnTo>
                    <a:pt x="1558" y="500"/>
                  </a:lnTo>
                  <a:lnTo>
                    <a:pt x="1558" y="500"/>
                  </a:lnTo>
                  <a:lnTo>
                    <a:pt x="0" y="506"/>
                  </a:lnTo>
                  <a:lnTo>
                    <a:pt x="0" y="54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8" name="Freeform 440"/>
            <p:cNvSpPr>
              <a:spLocks noChangeArrowheads="1"/>
            </p:cNvSpPr>
            <p:nvPr/>
          </p:nvSpPr>
          <p:spPr bwMode="auto">
            <a:xfrm>
              <a:off x="785812" y="2609849"/>
              <a:ext cx="6642101" cy="63500"/>
            </a:xfrm>
            <a:custGeom>
              <a:avLst/>
              <a:gdLst>
                <a:gd name="T0" fmla="*/ 18448 w 18449"/>
                <a:gd name="T1" fmla="*/ 0 h 178"/>
                <a:gd name="T2" fmla="*/ 9466 w 18449"/>
                <a:gd name="T3" fmla="*/ 83 h 178"/>
                <a:gd name="T4" fmla="*/ 6619 w 18449"/>
                <a:gd name="T5" fmla="*/ 114 h 178"/>
                <a:gd name="T6" fmla="*/ 6619 w 18449"/>
                <a:gd name="T7" fmla="*/ 114 h 178"/>
                <a:gd name="T8" fmla="*/ 3371 w 18449"/>
                <a:gd name="T9" fmla="*/ 123 h 178"/>
                <a:gd name="T10" fmla="*/ 1396 w 18449"/>
                <a:gd name="T11" fmla="*/ 129 h 178"/>
                <a:gd name="T12" fmla="*/ 0 w 18449"/>
                <a:gd name="T13" fmla="*/ 131 h 178"/>
                <a:gd name="T14" fmla="*/ 0 w 18449"/>
                <a:gd name="T15" fmla="*/ 177 h 178"/>
                <a:gd name="T16" fmla="*/ 1396 w 18449"/>
                <a:gd name="T17" fmla="*/ 170 h 178"/>
                <a:gd name="T18" fmla="*/ 3371 w 18449"/>
                <a:gd name="T19" fmla="*/ 167 h 178"/>
                <a:gd name="T20" fmla="*/ 6619 w 18449"/>
                <a:gd name="T21" fmla="*/ 159 h 178"/>
                <a:gd name="T22" fmla="*/ 9466 w 18449"/>
                <a:gd name="T23" fmla="*/ 129 h 178"/>
                <a:gd name="T24" fmla="*/ 9466 w 18449"/>
                <a:gd name="T25" fmla="*/ 129 h 178"/>
                <a:gd name="T26" fmla="*/ 18448 w 18449"/>
                <a:gd name="T27" fmla="*/ 42 h 178"/>
                <a:gd name="T28" fmla="*/ 18448 w 18449"/>
                <a:gd name="T29"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449" h="178">
                  <a:moveTo>
                    <a:pt x="18448" y="0"/>
                  </a:moveTo>
                  <a:lnTo>
                    <a:pt x="9466" y="83"/>
                  </a:lnTo>
                  <a:lnTo>
                    <a:pt x="6619" y="114"/>
                  </a:lnTo>
                  <a:lnTo>
                    <a:pt x="6619" y="114"/>
                  </a:lnTo>
                  <a:lnTo>
                    <a:pt x="3371" y="123"/>
                  </a:lnTo>
                  <a:lnTo>
                    <a:pt x="1396" y="129"/>
                  </a:lnTo>
                  <a:lnTo>
                    <a:pt x="0" y="131"/>
                  </a:lnTo>
                  <a:lnTo>
                    <a:pt x="0" y="177"/>
                  </a:lnTo>
                  <a:lnTo>
                    <a:pt x="1396" y="170"/>
                  </a:lnTo>
                  <a:lnTo>
                    <a:pt x="3371" y="167"/>
                  </a:lnTo>
                  <a:lnTo>
                    <a:pt x="6619" y="159"/>
                  </a:lnTo>
                  <a:lnTo>
                    <a:pt x="9466" y="129"/>
                  </a:lnTo>
                  <a:lnTo>
                    <a:pt x="9466" y="129"/>
                  </a:lnTo>
                  <a:lnTo>
                    <a:pt x="18448" y="42"/>
                  </a:lnTo>
                  <a:lnTo>
                    <a:pt x="18448"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9" name="Freeform 441"/>
            <p:cNvSpPr>
              <a:spLocks noChangeArrowheads="1"/>
            </p:cNvSpPr>
            <p:nvPr/>
          </p:nvSpPr>
          <p:spPr bwMode="auto">
            <a:xfrm>
              <a:off x="1879599" y="1865312"/>
              <a:ext cx="6354764" cy="676275"/>
            </a:xfrm>
            <a:custGeom>
              <a:avLst/>
              <a:gdLst>
                <a:gd name="T0" fmla="*/ 0 w 17653"/>
                <a:gd name="T1" fmla="*/ 1879 h 1880"/>
                <a:gd name="T2" fmla="*/ 1426 w 17653"/>
                <a:gd name="T3" fmla="*/ 1876 h 1880"/>
                <a:gd name="T4" fmla="*/ 5211 w 17653"/>
                <a:gd name="T5" fmla="*/ 1864 h 1880"/>
                <a:gd name="T6" fmla="*/ 9585 w 17653"/>
                <a:gd name="T7" fmla="*/ 1855 h 1880"/>
                <a:gd name="T8" fmla="*/ 15830 w 17653"/>
                <a:gd name="T9" fmla="*/ 1750 h 1880"/>
                <a:gd name="T10" fmla="*/ 17652 w 17653"/>
                <a:gd name="T11" fmla="*/ 63 h 1880"/>
                <a:gd name="T12" fmla="*/ 17592 w 17653"/>
                <a:gd name="T13" fmla="*/ 0 h 1880"/>
                <a:gd name="T14" fmla="*/ 15794 w 17653"/>
                <a:gd name="T15" fmla="*/ 1663 h 1880"/>
                <a:gd name="T16" fmla="*/ 9585 w 17653"/>
                <a:gd name="T17" fmla="*/ 1768 h 1880"/>
                <a:gd name="T18" fmla="*/ 5211 w 17653"/>
                <a:gd name="T19" fmla="*/ 1777 h 1880"/>
                <a:gd name="T20" fmla="*/ 1426 w 17653"/>
                <a:gd name="T21" fmla="*/ 1789 h 1880"/>
                <a:gd name="T22" fmla="*/ 0 w 17653"/>
                <a:gd name="T23" fmla="*/ 1792 h 1880"/>
                <a:gd name="T24" fmla="*/ 0 w 17653"/>
                <a:gd name="T25" fmla="*/ 1879 h 1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53" h="1880">
                  <a:moveTo>
                    <a:pt x="0" y="1879"/>
                  </a:moveTo>
                  <a:lnTo>
                    <a:pt x="1426" y="1876"/>
                  </a:lnTo>
                  <a:lnTo>
                    <a:pt x="5211" y="1864"/>
                  </a:lnTo>
                  <a:lnTo>
                    <a:pt x="9585" y="1855"/>
                  </a:lnTo>
                  <a:lnTo>
                    <a:pt x="15830" y="1750"/>
                  </a:lnTo>
                  <a:lnTo>
                    <a:pt x="17652" y="63"/>
                  </a:lnTo>
                  <a:lnTo>
                    <a:pt x="17592" y="0"/>
                  </a:lnTo>
                  <a:lnTo>
                    <a:pt x="15794" y="1663"/>
                  </a:lnTo>
                  <a:lnTo>
                    <a:pt x="9585" y="1768"/>
                  </a:lnTo>
                  <a:lnTo>
                    <a:pt x="5211" y="1777"/>
                  </a:lnTo>
                  <a:lnTo>
                    <a:pt x="1426" y="1789"/>
                  </a:lnTo>
                  <a:lnTo>
                    <a:pt x="0" y="1792"/>
                  </a:lnTo>
                  <a:lnTo>
                    <a:pt x="0" y="187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0" name="Freeform 442"/>
            <p:cNvSpPr>
              <a:spLocks noChangeArrowheads="1"/>
            </p:cNvSpPr>
            <p:nvPr/>
          </p:nvSpPr>
          <p:spPr bwMode="auto">
            <a:xfrm>
              <a:off x="6486525" y="1457325"/>
              <a:ext cx="168275" cy="169863"/>
            </a:xfrm>
            <a:custGeom>
              <a:avLst/>
              <a:gdLst>
                <a:gd name="T0" fmla="*/ 233 w 468"/>
                <a:gd name="T1" fmla="*/ 0 h 472"/>
                <a:gd name="T2" fmla="*/ 164 w 468"/>
                <a:gd name="T3" fmla="*/ 12 h 472"/>
                <a:gd name="T4" fmla="*/ 101 w 468"/>
                <a:gd name="T5" fmla="*/ 39 h 472"/>
                <a:gd name="T6" fmla="*/ 50 w 468"/>
                <a:gd name="T7" fmla="*/ 87 h 472"/>
                <a:gd name="T8" fmla="*/ 18 w 468"/>
                <a:gd name="T9" fmla="*/ 144 h 472"/>
                <a:gd name="T10" fmla="*/ 0 w 468"/>
                <a:gd name="T11" fmla="*/ 210 h 472"/>
                <a:gd name="T12" fmla="*/ 11 w 468"/>
                <a:gd name="T13" fmla="*/ 234 h 472"/>
                <a:gd name="T14" fmla="*/ 0 w 468"/>
                <a:gd name="T15" fmla="*/ 258 h 472"/>
                <a:gd name="T16" fmla="*/ 18 w 468"/>
                <a:gd name="T17" fmla="*/ 327 h 472"/>
                <a:gd name="T18" fmla="*/ 53 w 468"/>
                <a:gd name="T19" fmla="*/ 384 h 472"/>
                <a:gd name="T20" fmla="*/ 101 w 468"/>
                <a:gd name="T21" fmla="*/ 429 h 472"/>
                <a:gd name="T22" fmla="*/ 164 w 468"/>
                <a:gd name="T23" fmla="*/ 459 h 472"/>
                <a:gd name="T24" fmla="*/ 233 w 468"/>
                <a:gd name="T25" fmla="*/ 471 h 472"/>
                <a:gd name="T26" fmla="*/ 257 w 468"/>
                <a:gd name="T27" fmla="*/ 468 h 472"/>
                <a:gd name="T28" fmla="*/ 326 w 468"/>
                <a:gd name="T29" fmla="*/ 450 h 472"/>
                <a:gd name="T30" fmla="*/ 383 w 468"/>
                <a:gd name="T31" fmla="*/ 417 h 472"/>
                <a:gd name="T32" fmla="*/ 428 w 468"/>
                <a:gd name="T33" fmla="*/ 366 h 472"/>
                <a:gd name="T34" fmla="*/ 458 w 468"/>
                <a:gd name="T35" fmla="*/ 306 h 472"/>
                <a:gd name="T36" fmla="*/ 467 w 468"/>
                <a:gd name="T37" fmla="*/ 234 h 472"/>
                <a:gd name="T38" fmla="*/ 467 w 468"/>
                <a:gd name="T39" fmla="*/ 234 h 472"/>
                <a:gd name="T40" fmla="*/ 464 w 468"/>
                <a:gd name="T41" fmla="*/ 186 h 472"/>
                <a:gd name="T42" fmla="*/ 440 w 468"/>
                <a:gd name="T43" fmla="*/ 123 h 472"/>
                <a:gd name="T44" fmla="*/ 398 w 468"/>
                <a:gd name="T45" fmla="*/ 69 h 472"/>
                <a:gd name="T46" fmla="*/ 344 w 468"/>
                <a:gd name="T47" fmla="*/ 27 h 472"/>
                <a:gd name="T48" fmla="*/ 281 w 468"/>
                <a:gd name="T49" fmla="*/ 6 h 472"/>
                <a:gd name="T50" fmla="*/ 233 w 468"/>
                <a:gd name="T51" fmla="*/ 0 h 472"/>
                <a:gd name="T52" fmla="*/ 233 w 468"/>
                <a:gd name="T53" fmla="*/ 27 h 472"/>
                <a:gd name="T54" fmla="*/ 254 w 468"/>
                <a:gd name="T55" fmla="*/ 27 h 472"/>
                <a:gd name="T56" fmla="*/ 314 w 468"/>
                <a:gd name="T57" fmla="*/ 42 h 472"/>
                <a:gd name="T58" fmla="*/ 365 w 468"/>
                <a:gd name="T59" fmla="*/ 75 h 472"/>
                <a:gd name="T60" fmla="*/ 404 w 468"/>
                <a:gd name="T61" fmla="*/ 117 h 472"/>
                <a:gd name="T62" fmla="*/ 431 w 468"/>
                <a:gd name="T63" fmla="*/ 174 h 472"/>
                <a:gd name="T64" fmla="*/ 440 w 468"/>
                <a:gd name="T65" fmla="*/ 234 h 472"/>
                <a:gd name="T66" fmla="*/ 440 w 468"/>
                <a:gd name="T67" fmla="*/ 234 h 472"/>
                <a:gd name="T68" fmla="*/ 437 w 468"/>
                <a:gd name="T69" fmla="*/ 276 h 472"/>
                <a:gd name="T70" fmla="*/ 416 w 468"/>
                <a:gd name="T71" fmla="*/ 333 h 472"/>
                <a:gd name="T72" fmla="*/ 380 w 468"/>
                <a:gd name="T73" fmla="*/ 381 h 472"/>
                <a:gd name="T74" fmla="*/ 332 w 468"/>
                <a:gd name="T75" fmla="*/ 417 h 472"/>
                <a:gd name="T76" fmla="*/ 275 w 468"/>
                <a:gd name="T77" fmla="*/ 438 h 472"/>
                <a:gd name="T78" fmla="*/ 233 w 468"/>
                <a:gd name="T79" fmla="*/ 444 h 472"/>
                <a:gd name="T80" fmla="*/ 191 w 468"/>
                <a:gd name="T81" fmla="*/ 438 h 472"/>
                <a:gd name="T82" fmla="*/ 134 w 468"/>
                <a:gd name="T83" fmla="*/ 417 h 472"/>
                <a:gd name="T84" fmla="*/ 86 w 468"/>
                <a:gd name="T85" fmla="*/ 381 h 472"/>
                <a:gd name="T86" fmla="*/ 50 w 468"/>
                <a:gd name="T87" fmla="*/ 333 h 472"/>
                <a:gd name="T88" fmla="*/ 29 w 468"/>
                <a:gd name="T89" fmla="*/ 276 h 472"/>
                <a:gd name="T90" fmla="*/ 26 w 468"/>
                <a:gd name="T91" fmla="*/ 234 h 472"/>
                <a:gd name="T92" fmla="*/ 26 w 468"/>
                <a:gd name="T93" fmla="*/ 234 h 472"/>
                <a:gd name="T94" fmla="*/ 36 w 468"/>
                <a:gd name="T95" fmla="*/ 174 h 472"/>
                <a:gd name="T96" fmla="*/ 59 w 468"/>
                <a:gd name="T97" fmla="*/ 120 h 472"/>
                <a:gd name="T98" fmla="*/ 101 w 468"/>
                <a:gd name="T99" fmla="*/ 75 h 472"/>
                <a:gd name="T100" fmla="*/ 152 w 468"/>
                <a:gd name="T101" fmla="*/ 45 h 472"/>
                <a:gd name="T102" fmla="*/ 212 w 468"/>
                <a:gd name="T103" fmla="*/ 27 h 472"/>
                <a:gd name="T104" fmla="*/ 233 w 468"/>
                <a:gd name="T105" fmla="*/ 15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8" h="472">
                  <a:moveTo>
                    <a:pt x="233" y="15"/>
                  </a:moveTo>
                  <a:lnTo>
                    <a:pt x="233" y="0"/>
                  </a:lnTo>
                  <a:lnTo>
                    <a:pt x="233" y="0"/>
                  </a:lnTo>
                  <a:lnTo>
                    <a:pt x="209" y="0"/>
                  </a:lnTo>
                  <a:lnTo>
                    <a:pt x="185" y="6"/>
                  </a:lnTo>
                  <a:lnTo>
                    <a:pt x="164" y="12"/>
                  </a:lnTo>
                  <a:lnTo>
                    <a:pt x="140" y="18"/>
                  </a:lnTo>
                  <a:lnTo>
                    <a:pt x="122" y="30"/>
                  </a:lnTo>
                  <a:lnTo>
                    <a:pt x="101" y="39"/>
                  </a:lnTo>
                  <a:lnTo>
                    <a:pt x="83" y="54"/>
                  </a:lnTo>
                  <a:lnTo>
                    <a:pt x="68" y="69"/>
                  </a:lnTo>
                  <a:lnTo>
                    <a:pt x="50" y="87"/>
                  </a:lnTo>
                  <a:lnTo>
                    <a:pt x="38" y="105"/>
                  </a:lnTo>
                  <a:lnTo>
                    <a:pt x="26" y="123"/>
                  </a:lnTo>
                  <a:lnTo>
                    <a:pt x="18" y="144"/>
                  </a:lnTo>
                  <a:lnTo>
                    <a:pt x="8" y="165"/>
                  </a:lnTo>
                  <a:lnTo>
                    <a:pt x="3" y="189"/>
                  </a:lnTo>
                  <a:lnTo>
                    <a:pt x="0" y="210"/>
                  </a:lnTo>
                  <a:lnTo>
                    <a:pt x="0" y="234"/>
                  </a:lnTo>
                  <a:lnTo>
                    <a:pt x="0" y="237"/>
                  </a:lnTo>
                  <a:lnTo>
                    <a:pt x="11" y="234"/>
                  </a:lnTo>
                  <a:lnTo>
                    <a:pt x="0" y="234"/>
                  </a:lnTo>
                  <a:lnTo>
                    <a:pt x="0" y="234"/>
                  </a:lnTo>
                  <a:lnTo>
                    <a:pt x="0" y="258"/>
                  </a:lnTo>
                  <a:lnTo>
                    <a:pt x="3" y="282"/>
                  </a:lnTo>
                  <a:lnTo>
                    <a:pt x="8" y="306"/>
                  </a:lnTo>
                  <a:lnTo>
                    <a:pt x="18" y="327"/>
                  </a:lnTo>
                  <a:lnTo>
                    <a:pt x="26" y="348"/>
                  </a:lnTo>
                  <a:lnTo>
                    <a:pt x="38" y="366"/>
                  </a:lnTo>
                  <a:lnTo>
                    <a:pt x="53" y="384"/>
                  </a:lnTo>
                  <a:lnTo>
                    <a:pt x="68" y="402"/>
                  </a:lnTo>
                  <a:lnTo>
                    <a:pt x="83" y="417"/>
                  </a:lnTo>
                  <a:lnTo>
                    <a:pt x="101" y="429"/>
                  </a:lnTo>
                  <a:lnTo>
                    <a:pt x="122" y="441"/>
                  </a:lnTo>
                  <a:lnTo>
                    <a:pt x="143" y="450"/>
                  </a:lnTo>
                  <a:lnTo>
                    <a:pt x="164" y="459"/>
                  </a:lnTo>
                  <a:lnTo>
                    <a:pt x="185" y="465"/>
                  </a:lnTo>
                  <a:lnTo>
                    <a:pt x="209" y="468"/>
                  </a:lnTo>
                  <a:lnTo>
                    <a:pt x="233" y="471"/>
                  </a:lnTo>
                  <a:lnTo>
                    <a:pt x="233" y="471"/>
                  </a:lnTo>
                  <a:lnTo>
                    <a:pt x="233" y="471"/>
                  </a:lnTo>
                  <a:lnTo>
                    <a:pt x="257" y="468"/>
                  </a:lnTo>
                  <a:lnTo>
                    <a:pt x="281" y="465"/>
                  </a:lnTo>
                  <a:lnTo>
                    <a:pt x="302" y="459"/>
                  </a:lnTo>
                  <a:lnTo>
                    <a:pt x="326" y="450"/>
                  </a:lnTo>
                  <a:lnTo>
                    <a:pt x="344" y="441"/>
                  </a:lnTo>
                  <a:lnTo>
                    <a:pt x="365" y="429"/>
                  </a:lnTo>
                  <a:lnTo>
                    <a:pt x="383" y="417"/>
                  </a:lnTo>
                  <a:lnTo>
                    <a:pt x="398" y="402"/>
                  </a:lnTo>
                  <a:lnTo>
                    <a:pt x="413" y="384"/>
                  </a:lnTo>
                  <a:lnTo>
                    <a:pt x="428" y="366"/>
                  </a:lnTo>
                  <a:lnTo>
                    <a:pt x="440" y="348"/>
                  </a:lnTo>
                  <a:lnTo>
                    <a:pt x="449" y="327"/>
                  </a:lnTo>
                  <a:lnTo>
                    <a:pt x="458" y="306"/>
                  </a:lnTo>
                  <a:lnTo>
                    <a:pt x="464" y="282"/>
                  </a:lnTo>
                  <a:lnTo>
                    <a:pt x="467" y="258"/>
                  </a:lnTo>
                  <a:lnTo>
                    <a:pt x="467" y="234"/>
                  </a:lnTo>
                  <a:lnTo>
                    <a:pt x="467" y="234"/>
                  </a:lnTo>
                  <a:lnTo>
                    <a:pt x="467" y="234"/>
                  </a:lnTo>
                  <a:lnTo>
                    <a:pt x="467" y="234"/>
                  </a:lnTo>
                  <a:lnTo>
                    <a:pt x="467" y="234"/>
                  </a:lnTo>
                  <a:lnTo>
                    <a:pt x="467" y="210"/>
                  </a:lnTo>
                  <a:lnTo>
                    <a:pt x="464" y="186"/>
                  </a:lnTo>
                  <a:lnTo>
                    <a:pt x="458" y="165"/>
                  </a:lnTo>
                  <a:lnTo>
                    <a:pt x="449" y="144"/>
                  </a:lnTo>
                  <a:lnTo>
                    <a:pt x="440" y="123"/>
                  </a:lnTo>
                  <a:lnTo>
                    <a:pt x="428" y="102"/>
                  </a:lnTo>
                  <a:lnTo>
                    <a:pt x="413" y="84"/>
                  </a:lnTo>
                  <a:lnTo>
                    <a:pt x="398" y="69"/>
                  </a:lnTo>
                  <a:lnTo>
                    <a:pt x="383" y="54"/>
                  </a:lnTo>
                  <a:lnTo>
                    <a:pt x="365" y="39"/>
                  </a:lnTo>
                  <a:lnTo>
                    <a:pt x="344" y="27"/>
                  </a:lnTo>
                  <a:lnTo>
                    <a:pt x="323" y="18"/>
                  </a:lnTo>
                  <a:lnTo>
                    <a:pt x="302" y="12"/>
                  </a:lnTo>
                  <a:lnTo>
                    <a:pt x="281" y="6"/>
                  </a:lnTo>
                  <a:lnTo>
                    <a:pt x="257" y="0"/>
                  </a:lnTo>
                  <a:lnTo>
                    <a:pt x="233" y="0"/>
                  </a:lnTo>
                  <a:lnTo>
                    <a:pt x="233" y="0"/>
                  </a:lnTo>
                  <a:lnTo>
                    <a:pt x="233" y="0"/>
                  </a:lnTo>
                  <a:lnTo>
                    <a:pt x="233" y="15"/>
                  </a:lnTo>
                  <a:lnTo>
                    <a:pt x="233" y="27"/>
                  </a:lnTo>
                  <a:lnTo>
                    <a:pt x="233" y="27"/>
                  </a:lnTo>
                  <a:lnTo>
                    <a:pt x="233" y="27"/>
                  </a:lnTo>
                  <a:lnTo>
                    <a:pt x="254" y="27"/>
                  </a:lnTo>
                  <a:lnTo>
                    <a:pt x="275" y="30"/>
                  </a:lnTo>
                  <a:lnTo>
                    <a:pt x="296" y="36"/>
                  </a:lnTo>
                  <a:lnTo>
                    <a:pt x="314" y="42"/>
                  </a:lnTo>
                  <a:lnTo>
                    <a:pt x="332" y="51"/>
                  </a:lnTo>
                  <a:lnTo>
                    <a:pt x="350" y="63"/>
                  </a:lnTo>
                  <a:lnTo>
                    <a:pt x="365" y="75"/>
                  </a:lnTo>
                  <a:lnTo>
                    <a:pt x="380" y="87"/>
                  </a:lnTo>
                  <a:lnTo>
                    <a:pt x="392" y="102"/>
                  </a:lnTo>
                  <a:lnTo>
                    <a:pt x="404" y="117"/>
                  </a:lnTo>
                  <a:lnTo>
                    <a:pt x="416" y="135"/>
                  </a:lnTo>
                  <a:lnTo>
                    <a:pt x="425" y="153"/>
                  </a:lnTo>
                  <a:lnTo>
                    <a:pt x="431" y="174"/>
                  </a:lnTo>
                  <a:lnTo>
                    <a:pt x="437" y="192"/>
                  </a:lnTo>
                  <a:lnTo>
                    <a:pt x="440" y="213"/>
                  </a:lnTo>
                  <a:lnTo>
                    <a:pt x="440" y="234"/>
                  </a:lnTo>
                  <a:lnTo>
                    <a:pt x="455" y="234"/>
                  </a:lnTo>
                  <a:lnTo>
                    <a:pt x="440" y="234"/>
                  </a:lnTo>
                  <a:lnTo>
                    <a:pt x="440" y="234"/>
                  </a:lnTo>
                  <a:lnTo>
                    <a:pt x="440" y="234"/>
                  </a:lnTo>
                  <a:lnTo>
                    <a:pt x="440" y="255"/>
                  </a:lnTo>
                  <a:lnTo>
                    <a:pt x="437" y="276"/>
                  </a:lnTo>
                  <a:lnTo>
                    <a:pt x="431" y="297"/>
                  </a:lnTo>
                  <a:lnTo>
                    <a:pt x="425" y="315"/>
                  </a:lnTo>
                  <a:lnTo>
                    <a:pt x="416" y="333"/>
                  </a:lnTo>
                  <a:lnTo>
                    <a:pt x="404" y="351"/>
                  </a:lnTo>
                  <a:lnTo>
                    <a:pt x="392" y="366"/>
                  </a:lnTo>
                  <a:lnTo>
                    <a:pt x="380" y="381"/>
                  </a:lnTo>
                  <a:lnTo>
                    <a:pt x="365" y="396"/>
                  </a:lnTo>
                  <a:lnTo>
                    <a:pt x="350" y="408"/>
                  </a:lnTo>
                  <a:lnTo>
                    <a:pt x="332" y="417"/>
                  </a:lnTo>
                  <a:lnTo>
                    <a:pt x="314" y="426"/>
                  </a:lnTo>
                  <a:lnTo>
                    <a:pt x="296" y="432"/>
                  </a:lnTo>
                  <a:lnTo>
                    <a:pt x="275" y="438"/>
                  </a:lnTo>
                  <a:lnTo>
                    <a:pt x="254" y="441"/>
                  </a:lnTo>
                  <a:lnTo>
                    <a:pt x="233" y="444"/>
                  </a:lnTo>
                  <a:lnTo>
                    <a:pt x="233" y="444"/>
                  </a:lnTo>
                  <a:lnTo>
                    <a:pt x="233" y="444"/>
                  </a:lnTo>
                  <a:lnTo>
                    <a:pt x="212" y="441"/>
                  </a:lnTo>
                  <a:lnTo>
                    <a:pt x="191" y="438"/>
                  </a:lnTo>
                  <a:lnTo>
                    <a:pt x="170" y="432"/>
                  </a:lnTo>
                  <a:lnTo>
                    <a:pt x="152" y="426"/>
                  </a:lnTo>
                  <a:lnTo>
                    <a:pt x="134" y="417"/>
                  </a:lnTo>
                  <a:lnTo>
                    <a:pt x="116" y="408"/>
                  </a:lnTo>
                  <a:lnTo>
                    <a:pt x="101" y="396"/>
                  </a:lnTo>
                  <a:lnTo>
                    <a:pt x="86" y="381"/>
                  </a:lnTo>
                  <a:lnTo>
                    <a:pt x="74" y="366"/>
                  </a:lnTo>
                  <a:lnTo>
                    <a:pt x="62" y="351"/>
                  </a:lnTo>
                  <a:lnTo>
                    <a:pt x="50" y="333"/>
                  </a:lnTo>
                  <a:lnTo>
                    <a:pt x="41" y="315"/>
                  </a:lnTo>
                  <a:lnTo>
                    <a:pt x="36" y="297"/>
                  </a:lnTo>
                  <a:lnTo>
                    <a:pt x="29" y="276"/>
                  </a:lnTo>
                  <a:lnTo>
                    <a:pt x="26" y="258"/>
                  </a:lnTo>
                  <a:lnTo>
                    <a:pt x="26" y="234"/>
                  </a:lnTo>
                  <a:lnTo>
                    <a:pt x="26" y="234"/>
                  </a:lnTo>
                  <a:lnTo>
                    <a:pt x="26" y="234"/>
                  </a:lnTo>
                  <a:lnTo>
                    <a:pt x="26" y="234"/>
                  </a:lnTo>
                  <a:lnTo>
                    <a:pt x="26" y="234"/>
                  </a:lnTo>
                  <a:lnTo>
                    <a:pt x="26" y="213"/>
                  </a:lnTo>
                  <a:lnTo>
                    <a:pt x="29" y="192"/>
                  </a:lnTo>
                  <a:lnTo>
                    <a:pt x="36" y="174"/>
                  </a:lnTo>
                  <a:lnTo>
                    <a:pt x="41" y="153"/>
                  </a:lnTo>
                  <a:lnTo>
                    <a:pt x="50" y="135"/>
                  </a:lnTo>
                  <a:lnTo>
                    <a:pt x="59" y="120"/>
                  </a:lnTo>
                  <a:lnTo>
                    <a:pt x="71" y="102"/>
                  </a:lnTo>
                  <a:lnTo>
                    <a:pt x="86" y="87"/>
                  </a:lnTo>
                  <a:lnTo>
                    <a:pt x="101" y="75"/>
                  </a:lnTo>
                  <a:lnTo>
                    <a:pt x="116" y="63"/>
                  </a:lnTo>
                  <a:lnTo>
                    <a:pt x="134" y="51"/>
                  </a:lnTo>
                  <a:lnTo>
                    <a:pt x="152" y="45"/>
                  </a:lnTo>
                  <a:lnTo>
                    <a:pt x="170" y="36"/>
                  </a:lnTo>
                  <a:lnTo>
                    <a:pt x="191" y="30"/>
                  </a:lnTo>
                  <a:lnTo>
                    <a:pt x="212" y="27"/>
                  </a:lnTo>
                  <a:lnTo>
                    <a:pt x="233" y="27"/>
                  </a:lnTo>
                  <a:lnTo>
                    <a:pt x="233" y="27"/>
                  </a:lnTo>
                  <a:lnTo>
                    <a:pt x="233" y="1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1" name="Freeform 443"/>
            <p:cNvSpPr>
              <a:spLocks noChangeArrowheads="1"/>
            </p:cNvSpPr>
            <p:nvPr/>
          </p:nvSpPr>
          <p:spPr bwMode="auto">
            <a:xfrm>
              <a:off x="8128000" y="1160463"/>
              <a:ext cx="169863" cy="169862"/>
            </a:xfrm>
            <a:custGeom>
              <a:avLst/>
              <a:gdLst>
                <a:gd name="T0" fmla="*/ 234 w 472"/>
                <a:gd name="T1" fmla="*/ 0 h 472"/>
                <a:gd name="T2" fmla="*/ 165 w 472"/>
                <a:gd name="T3" fmla="*/ 12 h 472"/>
                <a:gd name="T4" fmla="*/ 102 w 472"/>
                <a:gd name="T5" fmla="*/ 42 h 472"/>
                <a:gd name="T6" fmla="*/ 54 w 472"/>
                <a:gd name="T7" fmla="*/ 87 h 472"/>
                <a:gd name="T8" fmla="*/ 18 w 472"/>
                <a:gd name="T9" fmla="*/ 144 h 472"/>
                <a:gd name="T10" fmla="*/ 0 w 472"/>
                <a:gd name="T11" fmla="*/ 210 h 472"/>
                <a:gd name="T12" fmla="*/ 15 w 472"/>
                <a:gd name="T13" fmla="*/ 237 h 472"/>
                <a:gd name="T14" fmla="*/ 0 w 472"/>
                <a:gd name="T15" fmla="*/ 261 h 472"/>
                <a:gd name="T16" fmla="*/ 18 w 472"/>
                <a:gd name="T17" fmla="*/ 327 h 472"/>
                <a:gd name="T18" fmla="*/ 54 w 472"/>
                <a:gd name="T19" fmla="*/ 384 h 472"/>
                <a:gd name="T20" fmla="*/ 105 w 472"/>
                <a:gd name="T21" fmla="*/ 429 h 472"/>
                <a:gd name="T22" fmla="*/ 165 w 472"/>
                <a:gd name="T23" fmla="*/ 459 h 472"/>
                <a:gd name="T24" fmla="*/ 234 w 472"/>
                <a:gd name="T25" fmla="*/ 471 h 472"/>
                <a:gd name="T26" fmla="*/ 261 w 472"/>
                <a:gd name="T27" fmla="*/ 468 h 472"/>
                <a:gd name="T28" fmla="*/ 327 w 472"/>
                <a:gd name="T29" fmla="*/ 450 h 472"/>
                <a:gd name="T30" fmla="*/ 384 w 472"/>
                <a:gd name="T31" fmla="*/ 417 h 472"/>
                <a:gd name="T32" fmla="*/ 429 w 472"/>
                <a:gd name="T33" fmla="*/ 366 h 472"/>
                <a:gd name="T34" fmla="*/ 459 w 472"/>
                <a:gd name="T35" fmla="*/ 306 h 472"/>
                <a:gd name="T36" fmla="*/ 471 w 472"/>
                <a:gd name="T37" fmla="*/ 234 h 472"/>
                <a:gd name="T38" fmla="*/ 471 w 472"/>
                <a:gd name="T39" fmla="*/ 234 h 472"/>
                <a:gd name="T40" fmla="*/ 468 w 472"/>
                <a:gd name="T41" fmla="*/ 210 h 472"/>
                <a:gd name="T42" fmla="*/ 450 w 472"/>
                <a:gd name="T43" fmla="*/ 144 h 472"/>
                <a:gd name="T44" fmla="*/ 417 w 472"/>
                <a:gd name="T45" fmla="*/ 84 h 472"/>
                <a:gd name="T46" fmla="*/ 366 w 472"/>
                <a:gd name="T47" fmla="*/ 39 h 472"/>
                <a:gd name="T48" fmla="*/ 306 w 472"/>
                <a:gd name="T49" fmla="*/ 12 h 472"/>
                <a:gd name="T50" fmla="*/ 234 w 472"/>
                <a:gd name="T51" fmla="*/ 0 h 472"/>
                <a:gd name="T52" fmla="*/ 234 w 472"/>
                <a:gd name="T53" fmla="*/ 15 h 472"/>
                <a:gd name="T54" fmla="*/ 234 w 472"/>
                <a:gd name="T55" fmla="*/ 27 h 472"/>
                <a:gd name="T56" fmla="*/ 297 w 472"/>
                <a:gd name="T57" fmla="*/ 36 h 472"/>
                <a:gd name="T58" fmla="*/ 351 w 472"/>
                <a:gd name="T59" fmla="*/ 63 h 472"/>
                <a:gd name="T60" fmla="*/ 396 w 472"/>
                <a:gd name="T61" fmla="*/ 102 h 472"/>
                <a:gd name="T62" fmla="*/ 426 w 472"/>
                <a:gd name="T63" fmla="*/ 153 h 472"/>
                <a:gd name="T64" fmla="*/ 441 w 472"/>
                <a:gd name="T65" fmla="*/ 213 h 472"/>
                <a:gd name="T66" fmla="*/ 444 w 472"/>
                <a:gd name="T67" fmla="*/ 234 h 472"/>
                <a:gd name="T68" fmla="*/ 441 w 472"/>
                <a:gd name="T69" fmla="*/ 255 h 472"/>
                <a:gd name="T70" fmla="*/ 426 w 472"/>
                <a:gd name="T71" fmla="*/ 315 h 472"/>
                <a:gd name="T72" fmla="*/ 396 w 472"/>
                <a:gd name="T73" fmla="*/ 366 h 472"/>
                <a:gd name="T74" fmla="*/ 351 w 472"/>
                <a:gd name="T75" fmla="*/ 408 h 472"/>
                <a:gd name="T76" fmla="*/ 297 w 472"/>
                <a:gd name="T77" fmla="*/ 432 h 472"/>
                <a:gd name="T78" fmla="*/ 237 w 472"/>
                <a:gd name="T79" fmla="*/ 444 h 472"/>
                <a:gd name="T80" fmla="*/ 213 w 472"/>
                <a:gd name="T81" fmla="*/ 441 h 472"/>
                <a:gd name="T82" fmla="*/ 153 w 472"/>
                <a:gd name="T83" fmla="*/ 426 h 472"/>
                <a:gd name="T84" fmla="*/ 102 w 472"/>
                <a:gd name="T85" fmla="*/ 396 h 472"/>
                <a:gd name="T86" fmla="*/ 63 w 472"/>
                <a:gd name="T87" fmla="*/ 351 h 472"/>
                <a:gd name="T88" fmla="*/ 36 w 472"/>
                <a:gd name="T89" fmla="*/ 297 h 472"/>
                <a:gd name="T90" fmla="*/ 27 w 472"/>
                <a:gd name="T91" fmla="*/ 237 h 472"/>
                <a:gd name="T92" fmla="*/ 27 w 472"/>
                <a:gd name="T93" fmla="*/ 234 h 472"/>
                <a:gd name="T94" fmla="*/ 27 w 472"/>
                <a:gd name="T95" fmla="*/ 234 h 472"/>
                <a:gd name="T96" fmla="*/ 27 w 472"/>
                <a:gd name="T97" fmla="*/ 234 h 472"/>
                <a:gd name="T98" fmla="*/ 36 w 472"/>
                <a:gd name="T99" fmla="*/ 174 h 472"/>
                <a:gd name="T100" fmla="*/ 63 w 472"/>
                <a:gd name="T101" fmla="*/ 120 h 472"/>
                <a:gd name="T102" fmla="*/ 102 w 472"/>
                <a:gd name="T103" fmla="*/ 75 h 472"/>
                <a:gd name="T104" fmla="*/ 153 w 472"/>
                <a:gd name="T105" fmla="*/ 45 h 472"/>
                <a:gd name="T106" fmla="*/ 213 w 472"/>
                <a:gd name="T107" fmla="*/ 27 h 472"/>
                <a:gd name="T108" fmla="*/ 234 w 472"/>
                <a:gd name="T109" fmla="*/ 15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72" h="472">
                  <a:moveTo>
                    <a:pt x="234" y="15"/>
                  </a:moveTo>
                  <a:lnTo>
                    <a:pt x="234" y="0"/>
                  </a:lnTo>
                  <a:lnTo>
                    <a:pt x="234" y="0"/>
                  </a:lnTo>
                  <a:lnTo>
                    <a:pt x="210" y="0"/>
                  </a:lnTo>
                  <a:lnTo>
                    <a:pt x="186" y="6"/>
                  </a:lnTo>
                  <a:lnTo>
                    <a:pt x="165" y="12"/>
                  </a:lnTo>
                  <a:lnTo>
                    <a:pt x="144" y="18"/>
                  </a:lnTo>
                  <a:lnTo>
                    <a:pt x="123" y="30"/>
                  </a:lnTo>
                  <a:lnTo>
                    <a:pt x="102" y="42"/>
                  </a:lnTo>
                  <a:lnTo>
                    <a:pt x="84" y="54"/>
                  </a:lnTo>
                  <a:lnTo>
                    <a:pt x="69" y="69"/>
                  </a:lnTo>
                  <a:lnTo>
                    <a:pt x="54" y="87"/>
                  </a:lnTo>
                  <a:lnTo>
                    <a:pt x="39" y="105"/>
                  </a:lnTo>
                  <a:lnTo>
                    <a:pt x="27" y="123"/>
                  </a:lnTo>
                  <a:lnTo>
                    <a:pt x="18" y="144"/>
                  </a:lnTo>
                  <a:lnTo>
                    <a:pt x="12" y="165"/>
                  </a:lnTo>
                  <a:lnTo>
                    <a:pt x="6" y="189"/>
                  </a:lnTo>
                  <a:lnTo>
                    <a:pt x="0" y="210"/>
                  </a:lnTo>
                  <a:lnTo>
                    <a:pt x="0" y="234"/>
                  </a:lnTo>
                  <a:lnTo>
                    <a:pt x="0" y="237"/>
                  </a:lnTo>
                  <a:lnTo>
                    <a:pt x="15" y="237"/>
                  </a:lnTo>
                  <a:lnTo>
                    <a:pt x="0" y="237"/>
                  </a:lnTo>
                  <a:lnTo>
                    <a:pt x="0" y="237"/>
                  </a:lnTo>
                  <a:lnTo>
                    <a:pt x="0" y="261"/>
                  </a:lnTo>
                  <a:lnTo>
                    <a:pt x="6" y="282"/>
                  </a:lnTo>
                  <a:lnTo>
                    <a:pt x="12" y="306"/>
                  </a:lnTo>
                  <a:lnTo>
                    <a:pt x="18" y="327"/>
                  </a:lnTo>
                  <a:lnTo>
                    <a:pt x="30" y="348"/>
                  </a:lnTo>
                  <a:lnTo>
                    <a:pt x="39" y="366"/>
                  </a:lnTo>
                  <a:lnTo>
                    <a:pt x="54" y="384"/>
                  </a:lnTo>
                  <a:lnTo>
                    <a:pt x="69" y="402"/>
                  </a:lnTo>
                  <a:lnTo>
                    <a:pt x="87" y="417"/>
                  </a:lnTo>
                  <a:lnTo>
                    <a:pt x="105" y="429"/>
                  </a:lnTo>
                  <a:lnTo>
                    <a:pt x="123" y="441"/>
                  </a:lnTo>
                  <a:lnTo>
                    <a:pt x="144" y="450"/>
                  </a:lnTo>
                  <a:lnTo>
                    <a:pt x="165" y="459"/>
                  </a:lnTo>
                  <a:lnTo>
                    <a:pt x="189" y="465"/>
                  </a:lnTo>
                  <a:lnTo>
                    <a:pt x="210" y="468"/>
                  </a:lnTo>
                  <a:lnTo>
                    <a:pt x="234" y="471"/>
                  </a:lnTo>
                  <a:lnTo>
                    <a:pt x="237" y="471"/>
                  </a:lnTo>
                  <a:lnTo>
                    <a:pt x="237" y="471"/>
                  </a:lnTo>
                  <a:lnTo>
                    <a:pt x="261" y="468"/>
                  </a:lnTo>
                  <a:lnTo>
                    <a:pt x="282" y="465"/>
                  </a:lnTo>
                  <a:lnTo>
                    <a:pt x="306" y="459"/>
                  </a:lnTo>
                  <a:lnTo>
                    <a:pt x="327" y="450"/>
                  </a:lnTo>
                  <a:lnTo>
                    <a:pt x="348" y="441"/>
                  </a:lnTo>
                  <a:lnTo>
                    <a:pt x="366" y="429"/>
                  </a:lnTo>
                  <a:lnTo>
                    <a:pt x="384" y="417"/>
                  </a:lnTo>
                  <a:lnTo>
                    <a:pt x="402" y="402"/>
                  </a:lnTo>
                  <a:lnTo>
                    <a:pt x="417" y="384"/>
                  </a:lnTo>
                  <a:lnTo>
                    <a:pt x="429" y="366"/>
                  </a:lnTo>
                  <a:lnTo>
                    <a:pt x="441" y="348"/>
                  </a:lnTo>
                  <a:lnTo>
                    <a:pt x="450" y="327"/>
                  </a:lnTo>
                  <a:lnTo>
                    <a:pt x="459" y="306"/>
                  </a:lnTo>
                  <a:lnTo>
                    <a:pt x="465" y="282"/>
                  </a:lnTo>
                  <a:lnTo>
                    <a:pt x="468" y="258"/>
                  </a:lnTo>
                  <a:lnTo>
                    <a:pt x="471" y="234"/>
                  </a:lnTo>
                  <a:lnTo>
                    <a:pt x="471" y="234"/>
                  </a:lnTo>
                  <a:lnTo>
                    <a:pt x="471" y="234"/>
                  </a:lnTo>
                  <a:lnTo>
                    <a:pt x="471" y="234"/>
                  </a:lnTo>
                  <a:lnTo>
                    <a:pt x="471" y="234"/>
                  </a:lnTo>
                  <a:lnTo>
                    <a:pt x="471" y="234"/>
                  </a:lnTo>
                  <a:lnTo>
                    <a:pt x="468" y="210"/>
                  </a:lnTo>
                  <a:lnTo>
                    <a:pt x="465" y="186"/>
                  </a:lnTo>
                  <a:lnTo>
                    <a:pt x="459" y="165"/>
                  </a:lnTo>
                  <a:lnTo>
                    <a:pt x="450" y="144"/>
                  </a:lnTo>
                  <a:lnTo>
                    <a:pt x="441" y="123"/>
                  </a:lnTo>
                  <a:lnTo>
                    <a:pt x="429" y="102"/>
                  </a:lnTo>
                  <a:lnTo>
                    <a:pt x="417" y="84"/>
                  </a:lnTo>
                  <a:lnTo>
                    <a:pt x="402" y="69"/>
                  </a:lnTo>
                  <a:lnTo>
                    <a:pt x="384" y="54"/>
                  </a:lnTo>
                  <a:lnTo>
                    <a:pt x="366" y="39"/>
                  </a:lnTo>
                  <a:lnTo>
                    <a:pt x="348" y="27"/>
                  </a:lnTo>
                  <a:lnTo>
                    <a:pt x="327" y="18"/>
                  </a:lnTo>
                  <a:lnTo>
                    <a:pt x="306" y="12"/>
                  </a:lnTo>
                  <a:lnTo>
                    <a:pt x="282" y="6"/>
                  </a:lnTo>
                  <a:lnTo>
                    <a:pt x="258" y="0"/>
                  </a:lnTo>
                  <a:lnTo>
                    <a:pt x="234" y="0"/>
                  </a:lnTo>
                  <a:lnTo>
                    <a:pt x="234" y="0"/>
                  </a:lnTo>
                  <a:lnTo>
                    <a:pt x="234" y="0"/>
                  </a:lnTo>
                  <a:lnTo>
                    <a:pt x="234" y="15"/>
                  </a:lnTo>
                  <a:lnTo>
                    <a:pt x="234" y="27"/>
                  </a:lnTo>
                  <a:lnTo>
                    <a:pt x="234" y="27"/>
                  </a:lnTo>
                  <a:lnTo>
                    <a:pt x="234" y="27"/>
                  </a:lnTo>
                  <a:lnTo>
                    <a:pt x="255" y="27"/>
                  </a:lnTo>
                  <a:lnTo>
                    <a:pt x="276" y="30"/>
                  </a:lnTo>
                  <a:lnTo>
                    <a:pt x="297" y="36"/>
                  </a:lnTo>
                  <a:lnTo>
                    <a:pt x="315" y="42"/>
                  </a:lnTo>
                  <a:lnTo>
                    <a:pt x="333" y="51"/>
                  </a:lnTo>
                  <a:lnTo>
                    <a:pt x="351" y="63"/>
                  </a:lnTo>
                  <a:lnTo>
                    <a:pt x="366" y="75"/>
                  </a:lnTo>
                  <a:lnTo>
                    <a:pt x="381" y="87"/>
                  </a:lnTo>
                  <a:lnTo>
                    <a:pt x="396" y="102"/>
                  </a:lnTo>
                  <a:lnTo>
                    <a:pt x="408" y="120"/>
                  </a:lnTo>
                  <a:lnTo>
                    <a:pt x="417" y="135"/>
                  </a:lnTo>
                  <a:lnTo>
                    <a:pt x="426" y="153"/>
                  </a:lnTo>
                  <a:lnTo>
                    <a:pt x="432" y="174"/>
                  </a:lnTo>
                  <a:lnTo>
                    <a:pt x="438" y="192"/>
                  </a:lnTo>
                  <a:lnTo>
                    <a:pt x="441" y="213"/>
                  </a:lnTo>
                  <a:lnTo>
                    <a:pt x="444" y="234"/>
                  </a:lnTo>
                  <a:lnTo>
                    <a:pt x="456" y="234"/>
                  </a:lnTo>
                  <a:lnTo>
                    <a:pt x="444" y="234"/>
                  </a:lnTo>
                  <a:lnTo>
                    <a:pt x="444" y="234"/>
                  </a:lnTo>
                  <a:lnTo>
                    <a:pt x="444" y="234"/>
                  </a:lnTo>
                  <a:lnTo>
                    <a:pt x="441" y="255"/>
                  </a:lnTo>
                  <a:lnTo>
                    <a:pt x="438" y="276"/>
                  </a:lnTo>
                  <a:lnTo>
                    <a:pt x="432" y="297"/>
                  </a:lnTo>
                  <a:lnTo>
                    <a:pt x="426" y="315"/>
                  </a:lnTo>
                  <a:lnTo>
                    <a:pt x="417" y="333"/>
                  </a:lnTo>
                  <a:lnTo>
                    <a:pt x="408" y="351"/>
                  </a:lnTo>
                  <a:lnTo>
                    <a:pt x="396" y="366"/>
                  </a:lnTo>
                  <a:lnTo>
                    <a:pt x="381" y="381"/>
                  </a:lnTo>
                  <a:lnTo>
                    <a:pt x="366" y="396"/>
                  </a:lnTo>
                  <a:lnTo>
                    <a:pt x="351" y="408"/>
                  </a:lnTo>
                  <a:lnTo>
                    <a:pt x="333" y="417"/>
                  </a:lnTo>
                  <a:lnTo>
                    <a:pt x="315" y="426"/>
                  </a:lnTo>
                  <a:lnTo>
                    <a:pt x="297" y="432"/>
                  </a:lnTo>
                  <a:lnTo>
                    <a:pt x="276" y="438"/>
                  </a:lnTo>
                  <a:lnTo>
                    <a:pt x="258" y="441"/>
                  </a:lnTo>
                  <a:lnTo>
                    <a:pt x="237" y="444"/>
                  </a:lnTo>
                  <a:lnTo>
                    <a:pt x="234" y="444"/>
                  </a:lnTo>
                  <a:lnTo>
                    <a:pt x="234" y="444"/>
                  </a:lnTo>
                  <a:lnTo>
                    <a:pt x="213" y="441"/>
                  </a:lnTo>
                  <a:lnTo>
                    <a:pt x="192" y="438"/>
                  </a:lnTo>
                  <a:lnTo>
                    <a:pt x="174" y="435"/>
                  </a:lnTo>
                  <a:lnTo>
                    <a:pt x="153" y="426"/>
                  </a:lnTo>
                  <a:lnTo>
                    <a:pt x="135" y="417"/>
                  </a:lnTo>
                  <a:lnTo>
                    <a:pt x="120" y="408"/>
                  </a:lnTo>
                  <a:lnTo>
                    <a:pt x="102" y="396"/>
                  </a:lnTo>
                  <a:lnTo>
                    <a:pt x="87" y="381"/>
                  </a:lnTo>
                  <a:lnTo>
                    <a:pt x="75" y="366"/>
                  </a:lnTo>
                  <a:lnTo>
                    <a:pt x="63" y="351"/>
                  </a:lnTo>
                  <a:lnTo>
                    <a:pt x="51" y="333"/>
                  </a:lnTo>
                  <a:lnTo>
                    <a:pt x="45" y="315"/>
                  </a:lnTo>
                  <a:lnTo>
                    <a:pt x="36" y="297"/>
                  </a:lnTo>
                  <a:lnTo>
                    <a:pt x="30" y="276"/>
                  </a:lnTo>
                  <a:lnTo>
                    <a:pt x="27" y="258"/>
                  </a:lnTo>
                  <a:lnTo>
                    <a:pt x="27" y="237"/>
                  </a:lnTo>
                  <a:lnTo>
                    <a:pt x="27" y="234"/>
                  </a:lnTo>
                  <a:lnTo>
                    <a:pt x="27" y="234"/>
                  </a:lnTo>
                  <a:lnTo>
                    <a:pt x="27" y="234"/>
                  </a:lnTo>
                  <a:lnTo>
                    <a:pt x="27" y="234"/>
                  </a:lnTo>
                  <a:lnTo>
                    <a:pt x="27" y="234"/>
                  </a:lnTo>
                  <a:lnTo>
                    <a:pt x="27" y="234"/>
                  </a:lnTo>
                  <a:lnTo>
                    <a:pt x="27" y="234"/>
                  </a:lnTo>
                  <a:lnTo>
                    <a:pt x="27" y="234"/>
                  </a:lnTo>
                  <a:lnTo>
                    <a:pt x="27" y="234"/>
                  </a:lnTo>
                  <a:lnTo>
                    <a:pt x="27" y="213"/>
                  </a:lnTo>
                  <a:lnTo>
                    <a:pt x="30" y="192"/>
                  </a:lnTo>
                  <a:lnTo>
                    <a:pt x="36" y="174"/>
                  </a:lnTo>
                  <a:lnTo>
                    <a:pt x="42" y="153"/>
                  </a:lnTo>
                  <a:lnTo>
                    <a:pt x="51" y="135"/>
                  </a:lnTo>
                  <a:lnTo>
                    <a:pt x="63" y="120"/>
                  </a:lnTo>
                  <a:lnTo>
                    <a:pt x="75" y="102"/>
                  </a:lnTo>
                  <a:lnTo>
                    <a:pt x="87" y="87"/>
                  </a:lnTo>
                  <a:lnTo>
                    <a:pt x="102" y="75"/>
                  </a:lnTo>
                  <a:lnTo>
                    <a:pt x="120" y="63"/>
                  </a:lnTo>
                  <a:lnTo>
                    <a:pt x="135" y="51"/>
                  </a:lnTo>
                  <a:lnTo>
                    <a:pt x="153" y="45"/>
                  </a:lnTo>
                  <a:lnTo>
                    <a:pt x="174" y="36"/>
                  </a:lnTo>
                  <a:lnTo>
                    <a:pt x="192" y="33"/>
                  </a:lnTo>
                  <a:lnTo>
                    <a:pt x="213" y="27"/>
                  </a:lnTo>
                  <a:lnTo>
                    <a:pt x="234" y="27"/>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2" name="Freeform 444"/>
            <p:cNvSpPr>
              <a:spLocks noChangeArrowheads="1"/>
            </p:cNvSpPr>
            <p:nvPr/>
          </p:nvSpPr>
          <p:spPr bwMode="auto">
            <a:xfrm>
              <a:off x="7189788" y="2081213"/>
              <a:ext cx="169862" cy="168275"/>
            </a:xfrm>
            <a:custGeom>
              <a:avLst/>
              <a:gdLst>
                <a:gd name="T0" fmla="*/ 237 w 471"/>
                <a:gd name="T1" fmla="*/ 0 h 469"/>
                <a:gd name="T2" fmla="*/ 165 w 471"/>
                <a:gd name="T3" fmla="*/ 9 h 469"/>
                <a:gd name="T4" fmla="*/ 105 w 471"/>
                <a:gd name="T5" fmla="*/ 39 h 469"/>
                <a:gd name="T6" fmla="*/ 54 w 471"/>
                <a:gd name="T7" fmla="*/ 84 h 469"/>
                <a:gd name="T8" fmla="*/ 21 w 471"/>
                <a:gd name="T9" fmla="*/ 144 h 469"/>
                <a:gd name="T10" fmla="*/ 3 w 471"/>
                <a:gd name="T11" fmla="*/ 210 h 469"/>
                <a:gd name="T12" fmla="*/ 15 w 471"/>
                <a:gd name="T13" fmla="*/ 234 h 469"/>
                <a:gd name="T14" fmla="*/ 3 w 471"/>
                <a:gd name="T15" fmla="*/ 258 h 469"/>
                <a:gd name="T16" fmla="*/ 21 w 471"/>
                <a:gd name="T17" fmla="*/ 327 h 469"/>
                <a:gd name="T18" fmla="*/ 54 w 471"/>
                <a:gd name="T19" fmla="*/ 384 h 469"/>
                <a:gd name="T20" fmla="*/ 105 w 471"/>
                <a:gd name="T21" fmla="*/ 429 h 469"/>
                <a:gd name="T22" fmla="*/ 165 w 471"/>
                <a:gd name="T23" fmla="*/ 459 h 469"/>
                <a:gd name="T24" fmla="*/ 237 w 471"/>
                <a:gd name="T25" fmla="*/ 468 h 469"/>
                <a:gd name="T26" fmla="*/ 261 w 471"/>
                <a:gd name="T27" fmla="*/ 468 h 469"/>
                <a:gd name="T28" fmla="*/ 327 w 471"/>
                <a:gd name="T29" fmla="*/ 450 h 469"/>
                <a:gd name="T30" fmla="*/ 387 w 471"/>
                <a:gd name="T31" fmla="*/ 414 h 469"/>
                <a:gd name="T32" fmla="*/ 432 w 471"/>
                <a:gd name="T33" fmla="*/ 366 h 469"/>
                <a:gd name="T34" fmla="*/ 459 w 471"/>
                <a:gd name="T35" fmla="*/ 303 h 469"/>
                <a:gd name="T36" fmla="*/ 470 w 471"/>
                <a:gd name="T37" fmla="*/ 234 h 469"/>
                <a:gd name="T38" fmla="*/ 470 w 471"/>
                <a:gd name="T39" fmla="*/ 234 h 469"/>
                <a:gd name="T40" fmla="*/ 470 w 471"/>
                <a:gd name="T41" fmla="*/ 210 h 469"/>
                <a:gd name="T42" fmla="*/ 453 w 471"/>
                <a:gd name="T43" fmla="*/ 141 h 469"/>
                <a:gd name="T44" fmla="*/ 417 w 471"/>
                <a:gd name="T45" fmla="*/ 84 h 469"/>
                <a:gd name="T46" fmla="*/ 366 w 471"/>
                <a:gd name="T47" fmla="*/ 39 h 469"/>
                <a:gd name="T48" fmla="*/ 306 w 471"/>
                <a:gd name="T49" fmla="*/ 9 h 469"/>
                <a:gd name="T50" fmla="*/ 237 w 471"/>
                <a:gd name="T51" fmla="*/ 0 h 469"/>
                <a:gd name="T52" fmla="*/ 237 w 471"/>
                <a:gd name="T53" fmla="*/ 27 h 469"/>
                <a:gd name="T54" fmla="*/ 258 w 471"/>
                <a:gd name="T55" fmla="*/ 27 h 469"/>
                <a:gd name="T56" fmla="*/ 318 w 471"/>
                <a:gd name="T57" fmla="*/ 42 h 469"/>
                <a:gd name="T58" fmla="*/ 369 w 471"/>
                <a:gd name="T59" fmla="*/ 75 h 469"/>
                <a:gd name="T60" fmla="*/ 408 w 471"/>
                <a:gd name="T61" fmla="*/ 117 h 469"/>
                <a:gd name="T62" fmla="*/ 435 w 471"/>
                <a:gd name="T63" fmla="*/ 171 h 469"/>
                <a:gd name="T64" fmla="*/ 444 w 471"/>
                <a:gd name="T65" fmla="*/ 234 h 469"/>
                <a:gd name="T66" fmla="*/ 444 w 471"/>
                <a:gd name="T67" fmla="*/ 234 h 469"/>
                <a:gd name="T68" fmla="*/ 441 w 471"/>
                <a:gd name="T69" fmla="*/ 276 h 469"/>
                <a:gd name="T70" fmla="*/ 420 w 471"/>
                <a:gd name="T71" fmla="*/ 333 h 469"/>
                <a:gd name="T72" fmla="*/ 384 w 471"/>
                <a:gd name="T73" fmla="*/ 381 h 469"/>
                <a:gd name="T74" fmla="*/ 336 w 471"/>
                <a:gd name="T75" fmla="*/ 417 h 469"/>
                <a:gd name="T76" fmla="*/ 279 w 471"/>
                <a:gd name="T77" fmla="*/ 438 h 469"/>
                <a:gd name="T78" fmla="*/ 237 w 471"/>
                <a:gd name="T79" fmla="*/ 441 h 469"/>
                <a:gd name="T80" fmla="*/ 195 w 471"/>
                <a:gd name="T81" fmla="*/ 438 h 469"/>
                <a:gd name="T82" fmla="*/ 138 w 471"/>
                <a:gd name="T83" fmla="*/ 417 h 469"/>
                <a:gd name="T84" fmla="*/ 90 w 471"/>
                <a:gd name="T85" fmla="*/ 381 h 469"/>
                <a:gd name="T86" fmla="*/ 54 w 471"/>
                <a:gd name="T87" fmla="*/ 333 h 469"/>
                <a:gd name="T88" fmla="*/ 33 w 471"/>
                <a:gd name="T89" fmla="*/ 276 h 469"/>
                <a:gd name="T90" fmla="*/ 27 w 471"/>
                <a:gd name="T91" fmla="*/ 234 h 469"/>
                <a:gd name="T92" fmla="*/ 27 w 471"/>
                <a:gd name="T93" fmla="*/ 234 h 469"/>
                <a:gd name="T94" fmla="*/ 27 w 471"/>
                <a:gd name="T95" fmla="*/ 234 h 469"/>
                <a:gd name="T96" fmla="*/ 30 w 471"/>
                <a:gd name="T97" fmla="*/ 213 h 469"/>
                <a:gd name="T98" fmla="*/ 45 w 471"/>
                <a:gd name="T99" fmla="*/ 153 h 469"/>
                <a:gd name="T100" fmla="*/ 75 w 471"/>
                <a:gd name="T101" fmla="*/ 102 h 469"/>
                <a:gd name="T102" fmla="*/ 120 w 471"/>
                <a:gd name="T103" fmla="*/ 63 h 469"/>
                <a:gd name="T104" fmla="*/ 174 w 471"/>
                <a:gd name="T105" fmla="*/ 36 h 469"/>
                <a:gd name="T106" fmla="*/ 237 w 471"/>
                <a:gd name="T107" fmla="*/ 2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71" h="469">
                  <a:moveTo>
                    <a:pt x="237" y="12"/>
                  </a:moveTo>
                  <a:lnTo>
                    <a:pt x="237" y="0"/>
                  </a:lnTo>
                  <a:lnTo>
                    <a:pt x="237" y="0"/>
                  </a:lnTo>
                  <a:lnTo>
                    <a:pt x="213" y="0"/>
                  </a:lnTo>
                  <a:lnTo>
                    <a:pt x="189" y="3"/>
                  </a:lnTo>
                  <a:lnTo>
                    <a:pt x="165" y="9"/>
                  </a:lnTo>
                  <a:lnTo>
                    <a:pt x="144" y="18"/>
                  </a:lnTo>
                  <a:lnTo>
                    <a:pt x="123" y="27"/>
                  </a:lnTo>
                  <a:lnTo>
                    <a:pt x="105" y="39"/>
                  </a:lnTo>
                  <a:lnTo>
                    <a:pt x="87" y="54"/>
                  </a:lnTo>
                  <a:lnTo>
                    <a:pt x="69" y="69"/>
                  </a:lnTo>
                  <a:lnTo>
                    <a:pt x="54" y="84"/>
                  </a:lnTo>
                  <a:lnTo>
                    <a:pt x="42" y="102"/>
                  </a:lnTo>
                  <a:lnTo>
                    <a:pt x="30" y="123"/>
                  </a:lnTo>
                  <a:lnTo>
                    <a:pt x="21" y="144"/>
                  </a:lnTo>
                  <a:lnTo>
                    <a:pt x="12" y="165"/>
                  </a:lnTo>
                  <a:lnTo>
                    <a:pt x="6" y="186"/>
                  </a:lnTo>
                  <a:lnTo>
                    <a:pt x="3" y="210"/>
                  </a:lnTo>
                  <a:lnTo>
                    <a:pt x="0" y="234"/>
                  </a:lnTo>
                  <a:lnTo>
                    <a:pt x="0" y="234"/>
                  </a:lnTo>
                  <a:lnTo>
                    <a:pt x="15" y="234"/>
                  </a:lnTo>
                  <a:lnTo>
                    <a:pt x="0" y="234"/>
                  </a:lnTo>
                  <a:lnTo>
                    <a:pt x="0" y="234"/>
                  </a:lnTo>
                  <a:lnTo>
                    <a:pt x="3" y="258"/>
                  </a:lnTo>
                  <a:lnTo>
                    <a:pt x="6" y="282"/>
                  </a:lnTo>
                  <a:lnTo>
                    <a:pt x="12" y="303"/>
                  </a:lnTo>
                  <a:lnTo>
                    <a:pt x="21" y="327"/>
                  </a:lnTo>
                  <a:lnTo>
                    <a:pt x="30" y="345"/>
                  </a:lnTo>
                  <a:lnTo>
                    <a:pt x="42" y="366"/>
                  </a:lnTo>
                  <a:lnTo>
                    <a:pt x="54" y="384"/>
                  </a:lnTo>
                  <a:lnTo>
                    <a:pt x="69" y="399"/>
                  </a:lnTo>
                  <a:lnTo>
                    <a:pt x="87" y="414"/>
                  </a:lnTo>
                  <a:lnTo>
                    <a:pt x="105" y="429"/>
                  </a:lnTo>
                  <a:lnTo>
                    <a:pt x="123" y="441"/>
                  </a:lnTo>
                  <a:lnTo>
                    <a:pt x="144" y="450"/>
                  </a:lnTo>
                  <a:lnTo>
                    <a:pt x="165" y="459"/>
                  </a:lnTo>
                  <a:lnTo>
                    <a:pt x="189" y="465"/>
                  </a:lnTo>
                  <a:lnTo>
                    <a:pt x="213" y="468"/>
                  </a:lnTo>
                  <a:lnTo>
                    <a:pt x="237" y="468"/>
                  </a:lnTo>
                  <a:lnTo>
                    <a:pt x="237" y="468"/>
                  </a:lnTo>
                  <a:lnTo>
                    <a:pt x="237" y="468"/>
                  </a:lnTo>
                  <a:lnTo>
                    <a:pt x="261" y="468"/>
                  </a:lnTo>
                  <a:lnTo>
                    <a:pt x="285" y="465"/>
                  </a:lnTo>
                  <a:lnTo>
                    <a:pt x="306" y="459"/>
                  </a:lnTo>
                  <a:lnTo>
                    <a:pt x="327" y="450"/>
                  </a:lnTo>
                  <a:lnTo>
                    <a:pt x="348" y="441"/>
                  </a:lnTo>
                  <a:lnTo>
                    <a:pt x="369" y="429"/>
                  </a:lnTo>
                  <a:lnTo>
                    <a:pt x="387" y="414"/>
                  </a:lnTo>
                  <a:lnTo>
                    <a:pt x="402" y="399"/>
                  </a:lnTo>
                  <a:lnTo>
                    <a:pt x="417" y="384"/>
                  </a:lnTo>
                  <a:lnTo>
                    <a:pt x="432" y="366"/>
                  </a:lnTo>
                  <a:lnTo>
                    <a:pt x="444" y="345"/>
                  </a:lnTo>
                  <a:lnTo>
                    <a:pt x="453" y="324"/>
                  </a:lnTo>
                  <a:lnTo>
                    <a:pt x="459" y="303"/>
                  </a:lnTo>
                  <a:lnTo>
                    <a:pt x="465" y="282"/>
                  </a:lnTo>
                  <a:lnTo>
                    <a:pt x="470" y="258"/>
                  </a:lnTo>
                  <a:lnTo>
                    <a:pt x="470" y="234"/>
                  </a:lnTo>
                  <a:lnTo>
                    <a:pt x="470" y="234"/>
                  </a:lnTo>
                  <a:lnTo>
                    <a:pt x="470" y="234"/>
                  </a:lnTo>
                  <a:lnTo>
                    <a:pt x="470" y="234"/>
                  </a:lnTo>
                  <a:lnTo>
                    <a:pt x="470" y="234"/>
                  </a:lnTo>
                  <a:lnTo>
                    <a:pt x="470" y="234"/>
                  </a:lnTo>
                  <a:lnTo>
                    <a:pt x="470" y="210"/>
                  </a:lnTo>
                  <a:lnTo>
                    <a:pt x="465" y="186"/>
                  </a:lnTo>
                  <a:lnTo>
                    <a:pt x="459" y="165"/>
                  </a:lnTo>
                  <a:lnTo>
                    <a:pt x="453" y="141"/>
                  </a:lnTo>
                  <a:lnTo>
                    <a:pt x="441" y="123"/>
                  </a:lnTo>
                  <a:lnTo>
                    <a:pt x="432" y="102"/>
                  </a:lnTo>
                  <a:lnTo>
                    <a:pt x="417" y="84"/>
                  </a:lnTo>
                  <a:lnTo>
                    <a:pt x="402" y="69"/>
                  </a:lnTo>
                  <a:lnTo>
                    <a:pt x="384" y="54"/>
                  </a:lnTo>
                  <a:lnTo>
                    <a:pt x="366" y="39"/>
                  </a:lnTo>
                  <a:lnTo>
                    <a:pt x="348" y="27"/>
                  </a:lnTo>
                  <a:lnTo>
                    <a:pt x="327" y="18"/>
                  </a:lnTo>
                  <a:lnTo>
                    <a:pt x="306" y="9"/>
                  </a:lnTo>
                  <a:lnTo>
                    <a:pt x="282" y="3"/>
                  </a:lnTo>
                  <a:lnTo>
                    <a:pt x="261" y="0"/>
                  </a:lnTo>
                  <a:lnTo>
                    <a:pt x="237" y="0"/>
                  </a:lnTo>
                  <a:lnTo>
                    <a:pt x="237" y="0"/>
                  </a:lnTo>
                  <a:lnTo>
                    <a:pt x="237" y="12"/>
                  </a:lnTo>
                  <a:lnTo>
                    <a:pt x="237" y="27"/>
                  </a:lnTo>
                  <a:lnTo>
                    <a:pt x="237" y="27"/>
                  </a:lnTo>
                  <a:lnTo>
                    <a:pt x="237" y="27"/>
                  </a:lnTo>
                  <a:lnTo>
                    <a:pt x="258" y="27"/>
                  </a:lnTo>
                  <a:lnTo>
                    <a:pt x="279" y="30"/>
                  </a:lnTo>
                  <a:lnTo>
                    <a:pt x="297" y="36"/>
                  </a:lnTo>
                  <a:lnTo>
                    <a:pt x="318" y="42"/>
                  </a:lnTo>
                  <a:lnTo>
                    <a:pt x="336" y="51"/>
                  </a:lnTo>
                  <a:lnTo>
                    <a:pt x="351" y="63"/>
                  </a:lnTo>
                  <a:lnTo>
                    <a:pt x="369" y="75"/>
                  </a:lnTo>
                  <a:lnTo>
                    <a:pt x="384" y="87"/>
                  </a:lnTo>
                  <a:lnTo>
                    <a:pt x="396" y="102"/>
                  </a:lnTo>
                  <a:lnTo>
                    <a:pt x="408" y="117"/>
                  </a:lnTo>
                  <a:lnTo>
                    <a:pt x="420" y="135"/>
                  </a:lnTo>
                  <a:lnTo>
                    <a:pt x="426" y="153"/>
                  </a:lnTo>
                  <a:lnTo>
                    <a:pt x="435" y="171"/>
                  </a:lnTo>
                  <a:lnTo>
                    <a:pt x="441" y="192"/>
                  </a:lnTo>
                  <a:lnTo>
                    <a:pt x="444" y="213"/>
                  </a:lnTo>
                  <a:lnTo>
                    <a:pt x="444" y="234"/>
                  </a:lnTo>
                  <a:lnTo>
                    <a:pt x="456" y="234"/>
                  </a:lnTo>
                  <a:lnTo>
                    <a:pt x="444" y="234"/>
                  </a:lnTo>
                  <a:lnTo>
                    <a:pt x="444" y="234"/>
                  </a:lnTo>
                  <a:lnTo>
                    <a:pt x="444" y="234"/>
                  </a:lnTo>
                  <a:lnTo>
                    <a:pt x="444" y="255"/>
                  </a:lnTo>
                  <a:lnTo>
                    <a:pt x="441" y="276"/>
                  </a:lnTo>
                  <a:lnTo>
                    <a:pt x="435" y="297"/>
                  </a:lnTo>
                  <a:lnTo>
                    <a:pt x="429" y="315"/>
                  </a:lnTo>
                  <a:lnTo>
                    <a:pt x="420" y="333"/>
                  </a:lnTo>
                  <a:lnTo>
                    <a:pt x="408" y="351"/>
                  </a:lnTo>
                  <a:lnTo>
                    <a:pt x="396" y="366"/>
                  </a:lnTo>
                  <a:lnTo>
                    <a:pt x="384" y="381"/>
                  </a:lnTo>
                  <a:lnTo>
                    <a:pt x="369" y="393"/>
                  </a:lnTo>
                  <a:lnTo>
                    <a:pt x="354" y="405"/>
                  </a:lnTo>
                  <a:lnTo>
                    <a:pt x="336" y="417"/>
                  </a:lnTo>
                  <a:lnTo>
                    <a:pt x="318" y="426"/>
                  </a:lnTo>
                  <a:lnTo>
                    <a:pt x="297" y="432"/>
                  </a:lnTo>
                  <a:lnTo>
                    <a:pt x="279" y="438"/>
                  </a:lnTo>
                  <a:lnTo>
                    <a:pt x="258" y="441"/>
                  </a:lnTo>
                  <a:lnTo>
                    <a:pt x="237" y="441"/>
                  </a:lnTo>
                  <a:lnTo>
                    <a:pt x="237" y="441"/>
                  </a:lnTo>
                  <a:lnTo>
                    <a:pt x="237" y="441"/>
                  </a:lnTo>
                  <a:lnTo>
                    <a:pt x="216" y="441"/>
                  </a:lnTo>
                  <a:lnTo>
                    <a:pt x="195" y="438"/>
                  </a:lnTo>
                  <a:lnTo>
                    <a:pt x="174" y="432"/>
                  </a:lnTo>
                  <a:lnTo>
                    <a:pt x="156" y="426"/>
                  </a:lnTo>
                  <a:lnTo>
                    <a:pt x="138" y="417"/>
                  </a:lnTo>
                  <a:lnTo>
                    <a:pt x="120" y="405"/>
                  </a:lnTo>
                  <a:lnTo>
                    <a:pt x="105" y="396"/>
                  </a:lnTo>
                  <a:lnTo>
                    <a:pt x="90" y="381"/>
                  </a:lnTo>
                  <a:lnTo>
                    <a:pt x="75" y="366"/>
                  </a:lnTo>
                  <a:lnTo>
                    <a:pt x="63" y="351"/>
                  </a:lnTo>
                  <a:lnTo>
                    <a:pt x="54" y="333"/>
                  </a:lnTo>
                  <a:lnTo>
                    <a:pt x="45" y="315"/>
                  </a:lnTo>
                  <a:lnTo>
                    <a:pt x="39" y="297"/>
                  </a:lnTo>
                  <a:lnTo>
                    <a:pt x="33" y="276"/>
                  </a:lnTo>
                  <a:lnTo>
                    <a:pt x="30" y="255"/>
                  </a:lnTo>
                  <a:lnTo>
                    <a:pt x="27" y="234"/>
                  </a:lnTo>
                  <a:lnTo>
                    <a:pt x="27" y="234"/>
                  </a:lnTo>
                  <a:lnTo>
                    <a:pt x="27" y="234"/>
                  </a:lnTo>
                  <a:lnTo>
                    <a:pt x="27" y="234"/>
                  </a:lnTo>
                  <a:lnTo>
                    <a:pt x="27" y="234"/>
                  </a:lnTo>
                  <a:lnTo>
                    <a:pt x="27" y="234"/>
                  </a:lnTo>
                  <a:lnTo>
                    <a:pt x="27" y="234"/>
                  </a:lnTo>
                  <a:lnTo>
                    <a:pt x="27" y="234"/>
                  </a:lnTo>
                  <a:lnTo>
                    <a:pt x="27" y="234"/>
                  </a:lnTo>
                  <a:lnTo>
                    <a:pt x="27" y="234"/>
                  </a:lnTo>
                  <a:lnTo>
                    <a:pt x="30" y="213"/>
                  </a:lnTo>
                  <a:lnTo>
                    <a:pt x="33" y="192"/>
                  </a:lnTo>
                  <a:lnTo>
                    <a:pt x="39" y="171"/>
                  </a:lnTo>
                  <a:lnTo>
                    <a:pt x="45" y="153"/>
                  </a:lnTo>
                  <a:lnTo>
                    <a:pt x="54" y="135"/>
                  </a:lnTo>
                  <a:lnTo>
                    <a:pt x="63" y="117"/>
                  </a:lnTo>
                  <a:lnTo>
                    <a:pt x="75" y="102"/>
                  </a:lnTo>
                  <a:lnTo>
                    <a:pt x="90" y="87"/>
                  </a:lnTo>
                  <a:lnTo>
                    <a:pt x="105" y="75"/>
                  </a:lnTo>
                  <a:lnTo>
                    <a:pt x="120" y="63"/>
                  </a:lnTo>
                  <a:lnTo>
                    <a:pt x="138" y="51"/>
                  </a:lnTo>
                  <a:lnTo>
                    <a:pt x="156" y="42"/>
                  </a:lnTo>
                  <a:lnTo>
                    <a:pt x="174" y="36"/>
                  </a:lnTo>
                  <a:lnTo>
                    <a:pt x="195" y="30"/>
                  </a:lnTo>
                  <a:lnTo>
                    <a:pt x="213" y="27"/>
                  </a:lnTo>
                  <a:lnTo>
                    <a:pt x="237" y="27"/>
                  </a:lnTo>
                  <a:lnTo>
                    <a:pt x="237" y="1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3" name="Freeform 445"/>
            <p:cNvSpPr>
              <a:spLocks noChangeArrowheads="1"/>
            </p:cNvSpPr>
            <p:nvPr/>
          </p:nvSpPr>
          <p:spPr bwMode="auto">
            <a:xfrm>
              <a:off x="7421563" y="2532063"/>
              <a:ext cx="168275" cy="169862"/>
            </a:xfrm>
            <a:custGeom>
              <a:avLst/>
              <a:gdLst>
                <a:gd name="T0" fmla="*/ 234 w 469"/>
                <a:gd name="T1" fmla="*/ 0 h 471"/>
                <a:gd name="T2" fmla="*/ 165 w 469"/>
                <a:gd name="T3" fmla="*/ 12 h 471"/>
                <a:gd name="T4" fmla="*/ 102 w 469"/>
                <a:gd name="T5" fmla="*/ 42 h 471"/>
                <a:gd name="T6" fmla="*/ 55 w 469"/>
                <a:gd name="T7" fmla="*/ 87 h 471"/>
                <a:gd name="T8" fmla="*/ 19 w 469"/>
                <a:gd name="T9" fmla="*/ 144 h 471"/>
                <a:gd name="T10" fmla="*/ 0 w 469"/>
                <a:gd name="T11" fmla="*/ 213 h 471"/>
                <a:gd name="T12" fmla="*/ 12 w 469"/>
                <a:gd name="T13" fmla="*/ 237 h 471"/>
                <a:gd name="T14" fmla="*/ 0 w 469"/>
                <a:gd name="T15" fmla="*/ 261 h 471"/>
                <a:gd name="T16" fmla="*/ 19 w 469"/>
                <a:gd name="T17" fmla="*/ 327 h 471"/>
                <a:gd name="T18" fmla="*/ 55 w 469"/>
                <a:gd name="T19" fmla="*/ 383 h 471"/>
                <a:gd name="T20" fmla="*/ 102 w 469"/>
                <a:gd name="T21" fmla="*/ 431 h 471"/>
                <a:gd name="T22" fmla="*/ 165 w 469"/>
                <a:gd name="T23" fmla="*/ 458 h 471"/>
                <a:gd name="T24" fmla="*/ 234 w 469"/>
                <a:gd name="T25" fmla="*/ 470 h 471"/>
                <a:gd name="T26" fmla="*/ 258 w 469"/>
                <a:gd name="T27" fmla="*/ 467 h 471"/>
                <a:gd name="T28" fmla="*/ 327 w 469"/>
                <a:gd name="T29" fmla="*/ 452 h 471"/>
                <a:gd name="T30" fmla="*/ 384 w 469"/>
                <a:gd name="T31" fmla="*/ 416 h 471"/>
                <a:gd name="T32" fmla="*/ 429 w 469"/>
                <a:gd name="T33" fmla="*/ 365 h 471"/>
                <a:gd name="T34" fmla="*/ 459 w 469"/>
                <a:gd name="T35" fmla="*/ 306 h 471"/>
                <a:gd name="T36" fmla="*/ 468 w 469"/>
                <a:gd name="T37" fmla="*/ 237 h 471"/>
                <a:gd name="T38" fmla="*/ 468 w 469"/>
                <a:gd name="T39" fmla="*/ 234 h 471"/>
                <a:gd name="T40" fmla="*/ 459 w 469"/>
                <a:gd name="T41" fmla="*/ 165 h 471"/>
                <a:gd name="T42" fmla="*/ 429 w 469"/>
                <a:gd name="T43" fmla="*/ 105 h 471"/>
                <a:gd name="T44" fmla="*/ 384 w 469"/>
                <a:gd name="T45" fmla="*/ 54 h 471"/>
                <a:gd name="T46" fmla="*/ 324 w 469"/>
                <a:gd name="T47" fmla="*/ 18 h 471"/>
                <a:gd name="T48" fmla="*/ 258 w 469"/>
                <a:gd name="T49" fmla="*/ 3 h 471"/>
                <a:gd name="T50" fmla="*/ 234 w 469"/>
                <a:gd name="T51" fmla="*/ 15 h 471"/>
                <a:gd name="T52" fmla="*/ 234 w 469"/>
                <a:gd name="T53" fmla="*/ 27 h 471"/>
                <a:gd name="T54" fmla="*/ 297 w 469"/>
                <a:gd name="T55" fmla="*/ 36 h 471"/>
                <a:gd name="T56" fmla="*/ 351 w 469"/>
                <a:gd name="T57" fmla="*/ 63 h 471"/>
                <a:gd name="T58" fmla="*/ 393 w 469"/>
                <a:gd name="T59" fmla="*/ 102 h 471"/>
                <a:gd name="T60" fmla="*/ 426 w 469"/>
                <a:gd name="T61" fmla="*/ 153 h 471"/>
                <a:gd name="T62" fmla="*/ 441 w 469"/>
                <a:gd name="T63" fmla="*/ 213 h 471"/>
                <a:gd name="T64" fmla="*/ 441 w 469"/>
                <a:gd name="T65" fmla="*/ 234 h 471"/>
                <a:gd name="T66" fmla="*/ 441 w 469"/>
                <a:gd name="T67" fmla="*/ 258 h 471"/>
                <a:gd name="T68" fmla="*/ 426 w 469"/>
                <a:gd name="T69" fmla="*/ 314 h 471"/>
                <a:gd name="T70" fmla="*/ 396 w 469"/>
                <a:gd name="T71" fmla="*/ 368 h 471"/>
                <a:gd name="T72" fmla="*/ 351 w 469"/>
                <a:gd name="T73" fmla="*/ 407 h 471"/>
                <a:gd name="T74" fmla="*/ 297 w 469"/>
                <a:gd name="T75" fmla="*/ 434 h 471"/>
                <a:gd name="T76" fmla="*/ 234 w 469"/>
                <a:gd name="T77" fmla="*/ 443 h 471"/>
                <a:gd name="T78" fmla="*/ 213 w 469"/>
                <a:gd name="T79" fmla="*/ 440 h 471"/>
                <a:gd name="T80" fmla="*/ 153 w 469"/>
                <a:gd name="T81" fmla="*/ 425 h 471"/>
                <a:gd name="T82" fmla="*/ 102 w 469"/>
                <a:gd name="T83" fmla="*/ 396 h 471"/>
                <a:gd name="T84" fmla="*/ 63 w 469"/>
                <a:gd name="T85" fmla="*/ 350 h 471"/>
                <a:gd name="T86" fmla="*/ 37 w 469"/>
                <a:gd name="T87" fmla="*/ 297 h 471"/>
                <a:gd name="T88" fmla="*/ 27 w 469"/>
                <a:gd name="T89" fmla="*/ 237 h 471"/>
                <a:gd name="T90" fmla="*/ 24 w 469"/>
                <a:gd name="T91" fmla="*/ 237 h 471"/>
                <a:gd name="T92" fmla="*/ 24 w 469"/>
                <a:gd name="T93" fmla="*/ 237 h 471"/>
                <a:gd name="T94" fmla="*/ 27 w 469"/>
                <a:gd name="T95" fmla="*/ 237 h 471"/>
                <a:gd name="T96" fmla="*/ 37 w 469"/>
                <a:gd name="T97" fmla="*/ 174 h 471"/>
                <a:gd name="T98" fmla="*/ 63 w 469"/>
                <a:gd name="T99" fmla="*/ 120 h 471"/>
                <a:gd name="T100" fmla="*/ 102 w 469"/>
                <a:gd name="T101" fmla="*/ 75 h 471"/>
                <a:gd name="T102" fmla="*/ 153 w 469"/>
                <a:gd name="T103" fmla="*/ 45 h 471"/>
                <a:gd name="T104" fmla="*/ 213 w 469"/>
                <a:gd name="T105" fmla="*/ 3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9" h="471">
                  <a:moveTo>
                    <a:pt x="234" y="15"/>
                  </a:moveTo>
                  <a:lnTo>
                    <a:pt x="234" y="0"/>
                  </a:lnTo>
                  <a:lnTo>
                    <a:pt x="234" y="0"/>
                  </a:lnTo>
                  <a:lnTo>
                    <a:pt x="210" y="3"/>
                  </a:lnTo>
                  <a:lnTo>
                    <a:pt x="186" y="6"/>
                  </a:lnTo>
                  <a:lnTo>
                    <a:pt x="165" y="12"/>
                  </a:lnTo>
                  <a:lnTo>
                    <a:pt x="141" y="21"/>
                  </a:lnTo>
                  <a:lnTo>
                    <a:pt x="123" y="30"/>
                  </a:lnTo>
                  <a:lnTo>
                    <a:pt x="102" y="42"/>
                  </a:lnTo>
                  <a:lnTo>
                    <a:pt x="84" y="54"/>
                  </a:lnTo>
                  <a:lnTo>
                    <a:pt x="69" y="69"/>
                  </a:lnTo>
                  <a:lnTo>
                    <a:pt x="55" y="87"/>
                  </a:lnTo>
                  <a:lnTo>
                    <a:pt x="40" y="105"/>
                  </a:lnTo>
                  <a:lnTo>
                    <a:pt x="27" y="123"/>
                  </a:lnTo>
                  <a:lnTo>
                    <a:pt x="19" y="144"/>
                  </a:lnTo>
                  <a:lnTo>
                    <a:pt x="9" y="165"/>
                  </a:lnTo>
                  <a:lnTo>
                    <a:pt x="4" y="189"/>
                  </a:lnTo>
                  <a:lnTo>
                    <a:pt x="0" y="213"/>
                  </a:lnTo>
                  <a:lnTo>
                    <a:pt x="0" y="237"/>
                  </a:lnTo>
                  <a:lnTo>
                    <a:pt x="0" y="237"/>
                  </a:lnTo>
                  <a:lnTo>
                    <a:pt x="12" y="237"/>
                  </a:lnTo>
                  <a:lnTo>
                    <a:pt x="0" y="237"/>
                  </a:lnTo>
                  <a:lnTo>
                    <a:pt x="0" y="237"/>
                  </a:lnTo>
                  <a:lnTo>
                    <a:pt x="0" y="261"/>
                  </a:lnTo>
                  <a:lnTo>
                    <a:pt x="4" y="284"/>
                  </a:lnTo>
                  <a:lnTo>
                    <a:pt x="9" y="306"/>
                  </a:lnTo>
                  <a:lnTo>
                    <a:pt x="19" y="327"/>
                  </a:lnTo>
                  <a:lnTo>
                    <a:pt x="27" y="347"/>
                  </a:lnTo>
                  <a:lnTo>
                    <a:pt x="40" y="365"/>
                  </a:lnTo>
                  <a:lnTo>
                    <a:pt x="55" y="383"/>
                  </a:lnTo>
                  <a:lnTo>
                    <a:pt x="69" y="401"/>
                  </a:lnTo>
                  <a:lnTo>
                    <a:pt x="84" y="416"/>
                  </a:lnTo>
                  <a:lnTo>
                    <a:pt x="102" y="431"/>
                  </a:lnTo>
                  <a:lnTo>
                    <a:pt x="123" y="440"/>
                  </a:lnTo>
                  <a:lnTo>
                    <a:pt x="144" y="452"/>
                  </a:lnTo>
                  <a:lnTo>
                    <a:pt x="165" y="458"/>
                  </a:lnTo>
                  <a:lnTo>
                    <a:pt x="186" y="465"/>
                  </a:lnTo>
                  <a:lnTo>
                    <a:pt x="210" y="467"/>
                  </a:lnTo>
                  <a:lnTo>
                    <a:pt x="234" y="470"/>
                  </a:lnTo>
                  <a:lnTo>
                    <a:pt x="234" y="470"/>
                  </a:lnTo>
                  <a:lnTo>
                    <a:pt x="234" y="470"/>
                  </a:lnTo>
                  <a:lnTo>
                    <a:pt x="258" y="467"/>
                  </a:lnTo>
                  <a:lnTo>
                    <a:pt x="282" y="465"/>
                  </a:lnTo>
                  <a:lnTo>
                    <a:pt x="303" y="458"/>
                  </a:lnTo>
                  <a:lnTo>
                    <a:pt x="327" y="452"/>
                  </a:lnTo>
                  <a:lnTo>
                    <a:pt x="345" y="440"/>
                  </a:lnTo>
                  <a:lnTo>
                    <a:pt x="366" y="429"/>
                  </a:lnTo>
                  <a:lnTo>
                    <a:pt x="384" y="416"/>
                  </a:lnTo>
                  <a:lnTo>
                    <a:pt x="399" y="401"/>
                  </a:lnTo>
                  <a:lnTo>
                    <a:pt x="414" y="383"/>
                  </a:lnTo>
                  <a:lnTo>
                    <a:pt x="429" y="365"/>
                  </a:lnTo>
                  <a:lnTo>
                    <a:pt x="441" y="347"/>
                  </a:lnTo>
                  <a:lnTo>
                    <a:pt x="450" y="327"/>
                  </a:lnTo>
                  <a:lnTo>
                    <a:pt x="459" y="306"/>
                  </a:lnTo>
                  <a:lnTo>
                    <a:pt x="465" y="281"/>
                  </a:lnTo>
                  <a:lnTo>
                    <a:pt x="468" y="261"/>
                  </a:lnTo>
                  <a:lnTo>
                    <a:pt x="468" y="237"/>
                  </a:lnTo>
                  <a:lnTo>
                    <a:pt x="468" y="234"/>
                  </a:lnTo>
                  <a:lnTo>
                    <a:pt x="468" y="234"/>
                  </a:lnTo>
                  <a:lnTo>
                    <a:pt x="468" y="234"/>
                  </a:lnTo>
                  <a:lnTo>
                    <a:pt x="468" y="210"/>
                  </a:lnTo>
                  <a:lnTo>
                    <a:pt x="465" y="189"/>
                  </a:lnTo>
                  <a:lnTo>
                    <a:pt x="459" y="165"/>
                  </a:lnTo>
                  <a:lnTo>
                    <a:pt x="450" y="144"/>
                  </a:lnTo>
                  <a:lnTo>
                    <a:pt x="441" y="123"/>
                  </a:lnTo>
                  <a:lnTo>
                    <a:pt x="429" y="105"/>
                  </a:lnTo>
                  <a:lnTo>
                    <a:pt x="414" y="87"/>
                  </a:lnTo>
                  <a:lnTo>
                    <a:pt x="399" y="69"/>
                  </a:lnTo>
                  <a:lnTo>
                    <a:pt x="384" y="54"/>
                  </a:lnTo>
                  <a:lnTo>
                    <a:pt x="366" y="42"/>
                  </a:lnTo>
                  <a:lnTo>
                    <a:pt x="345" y="30"/>
                  </a:lnTo>
                  <a:lnTo>
                    <a:pt x="324" y="18"/>
                  </a:lnTo>
                  <a:lnTo>
                    <a:pt x="303" y="12"/>
                  </a:lnTo>
                  <a:lnTo>
                    <a:pt x="282" y="6"/>
                  </a:lnTo>
                  <a:lnTo>
                    <a:pt x="258" y="3"/>
                  </a:lnTo>
                  <a:lnTo>
                    <a:pt x="234" y="0"/>
                  </a:lnTo>
                  <a:lnTo>
                    <a:pt x="234" y="0"/>
                  </a:lnTo>
                  <a:lnTo>
                    <a:pt x="234" y="15"/>
                  </a:lnTo>
                  <a:lnTo>
                    <a:pt x="234" y="27"/>
                  </a:lnTo>
                  <a:lnTo>
                    <a:pt x="234" y="27"/>
                  </a:lnTo>
                  <a:lnTo>
                    <a:pt x="234" y="27"/>
                  </a:lnTo>
                  <a:lnTo>
                    <a:pt x="255" y="30"/>
                  </a:lnTo>
                  <a:lnTo>
                    <a:pt x="276" y="33"/>
                  </a:lnTo>
                  <a:lnTo>
                    <a:pt x="297" y="36"/>
                  </a:lnTo>
                  <a:lnTo>
                    <a:pt x="315" y="45"/>
                  </a:lnTo>
                  <a:lnTo>
                    <a:pt x="333" y="54"/>
                  </a:lnTo>
                  <a:lnTo>
                    <a:pt x="351" y="63"/>
                  </a:lnTo>
                  <a:lnTo>
                    <a:pt x="366" y="75"/>
                  </a:lnTo>
                  <a:lnTo>
                    <a:pt x="381" y="90"/>
                  </a:lnTo>
                  <a:lnTo>
                    <a:pt x="393" y="102"/>
                  </a:lnTo>
                  <a:lnTo>
                    <a:pt x="405" y="120"/>
                  </a:lnTo>
                  <a:lnTo>
                    <a:pt x="417" y="135"/>
                  </a:lnTo>
                  <a:lnTo>
                    <a:pt x="426" y="153"/>
                  </a:lnTo>
                  <a:lnTo>
                    <a:pt x="432" y="174"/>
                  </a:lnTo>
                  <a:lnTo>
                    <a:pt x="438" y="192"/>
                  </a:lnTo>
                  <a:lnTo>
                    <a:pt x="441" y="213"/>
                  </a:lnTo>
                  <a:lnTo>
                    <a:pt x="441" y="234"/>
                  </a:lnTo>
                  <a:lnTo>
                    <a:pt x="456" y="234"/>
                  </a:lnTo>
                  <a:lnTo>
                    <a:pt x="441" y="234"/>
                  </a:lnTo>
                  <a:lnTo>
                    <a:pt x="441" y="237"/>
                  </a:lnTo>
                  <a:lnTo>
                    <a:pt x="441" y="237"/>
                  </a:lnTo>
                  <a:lnTo>
                    <a:pt x="441" y="258"/>
                  </a:lnTo>
                  <a:lnTo>
                    <a:pt x="438" y="279"/>
                  </a:lnTo>
                  <a:lnTo>
                    <a:pt x="432" y="297"/>
                  </a:lnTo>
                  <a:lnTo>
                    <a:pt x="426" y="314"/>
                  </a:lnTo>
                  <a:lnTo>
                    <a:pt x="417" y="335"/>
                  </a:lnTo>
                  <a:lnTo>
                    <a:pt x="408" y="350"/>
                  </a:lnTo>
                  <a:lnTo>
                    <a:pt x="396" y="368"/>
                  </a:lnTo>
                  <a:lnTo>
                    <a:pt x="381" y="381"/>
                  </a:lnTo>
                  <a:lnTo>
                    <a:pt x="366" y="396"/>
                  </a:lnTo>
                  <a:lnTo>
                    <a:pt x="351" y="407"/>
                  </a:lnTo>
                  <a:lnTo>
                    <a:pt x="333" y="416"/>
                  </a:lnTo>
                  <a:lnTo>
                    <a:pt x="315" y="425"/>
                  </a:lnTo>
                  <a:lnTo>
                    <a:pt x="297" y="434"/>
                  </a:lnTo>
                  <a:lnTo>
                    <a:pt x="276" y="437"/>
                  </a:lnTo>
                  <a:lnTo>
                    <a:pt x="255" y="440"/>
                  </a:lnTo>
                  <a:lnTo>
                    <a:pt x="234" y="443"/>
                  </a:lnTo>
                  <a:lnTo>
                    <a:pt x="234" y="443"/>
                  </a:lnTo>
                  <a:lnTo>
                    <a:pt x="234" y="443"/>
                  </a:lnTo>
                  <a:lnTo>
                    <a:pt x="213" y="440"/>
                  </a:lnTo>
                  <a:lnTo>
                    <a:pt x="192" y="437"/>
                  </a:lnTo>
                  <a:lnTo>
                    <a:pt x="171" y="434"/>
                  </a:lnTo>
                  <a:lnTo>
                    <a:pt x="153" y="425"/>
                  </a:lnTo>
                  <a:lnTo>
                    <a:pt x="135" y="419"/>
                  </a:lnTo>
                  <a:lnTo>
                    <a:pt x="117" y="407"/>
                  </a:lnTo>
                  <a:lnTo>
                    <a:pt x="102" y="396"/>
                  </a:lnTo>
                  <a:lnTo>
                    <a:pt x="87" y="383"/>
                  </a:lnTo>
                  <a:lnTo>
                    <a:pt x="75" y="368"/>
                  </a:lnTo>
                  <a:lnTo>
                    <a:pt x="63" y="350"/>
                  </a:lnTo>
                  <a:lnTo>
                    <a:pt x="51" y="335"/>
                  </a:lnTo>
                  <a:lnTo>
                    <a:pt x="42" y="317"/>
                  </a:lnTo>
                  <a:lnTo>
                    <a:pt x="37" y="297"/>
                  </a:lnTo>
                  <a:lnTo>
                    <a:pt x="30" y="279"/>
                  </a:lnTo>
                  <a:lnTo>
                    <a:pt x="27" y="258"/>
                  </a:lnTo>
                  <a:lnTo>
                    <a:pt x="27" y="237"/>
                  </a:lnTo>
                  <a:lnTo>
                    <a:pt x="27" y="237"/>
                  </a:lnTo>
                  <a:lnTo>
                    <a:pt x="27" y="237"/>
                  </a:lnTo>
                  <a:lnTo>
                    <a:pt x="24" y="237"/>
                  </a:lnTo>
                  <a:lnTo>
                    <a:pt x="27" y="237"/>
                  </a:lnTo>
                  <a:lnTo>
                    <a:pt x="27" y="237"/>
                  </a:lnTo>
                  <a:lnTo>
                    <a:pt x="24" y="237"/>
                  </a:lnTo>
                  <a:lnTo>
                    <a:pt x="27" y="237"/>
                  </a:lnTo>
                  <a:lnTo>
                    <a:pt x="27" y="237"/>
                  </a:lnTo>
                  <a:lnTo>
                    <a:pt x="27" y="237"/>
                  </a:lnTo>
                  <a:lnTo>
                    <a:pt x="27" y="216"/>
                  </a:lnTo>
                  <a:lnTo>
                    <a:pt x="30" y="195"/>
                  </a:lnTo>
                  <a:lnTo>
                    <a:pt x="37" y="174"/>
                  </a:lnTo>
                  <a:lnTo>
                    <a:pt x="42" y="156"/>
                  </a:lnTo>
                  <a:lnTo>
                    <a:pt x="51" y="138"/>
                  </a:lnTo>
                  <a:lnTo>
                    <a:pt x="63" y="120"/>
                  </a:lnTo>
                  <a:lnTo>
                    <a:pt x="75" y="105"/>
                  </a:lnTo>
                  <a:lnTo>
                    <a:pt x="87" y="90"/>
                  </a:lnTo>
                  <a:lnTo>
                    <a:pt x="102" y="75"/>
                  </a:lnTo>
                  <a:lnTo>
                    <a:pt x="117" y="63"/>
                  </a:lnTo>
                  <a:lnTo>
                    <a:pt x="135" y="54"/>
                  </a:lnTo>
                  <a:lnTo>
                    <a:pt x="153" y="45"/>
                  </a:lnTo>
                  <a:lnTo>
                    <a:pt x="171" y="36"/>
                  </a:lnTo>
                  <a:lnTo>
                    <a:pt x="192" y="33"/>
                  </a:lnTo>
                  <a:lnTo>
                    <a:pt x="213" y="30"/>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4" name="Freeform 446"/>
            <p:cNvSpPr>
              <a:spLocks noChangeArrowheads="1"/>
            </p:cNvSpPr>
            <p:nvPr/>
          </p:nvSpPr>
          <p:spPr bwMode="auto">
            <a:xfrm>
              <a:off x="6153150" y="3259138"/>
              <a:ext cx="168275" cy="169862"/>
            </a:xfrm>
            <a:custGeom>
              <a:avLst/>
              <a:gdLst>
                <a:gd name="T0" fmla="*/ 234 w 469"/>
                <a:gd name="T1" fmla="*/ 0 h 471"/>
                <a:gd name="T2" fmla="*/ 165 w 469"/>
                <a:gd name="T3" fmla="*/ 12 h 471"/>
                <a:gd name="T4" fmla="*/ 102 w 469"/>
                <a:gd name="T5" fmla="*/ 41 h 471"/>
                <a:gd name="T6" fmla="*/ 54 w 469"/>
                <a:gd name="T7" fmla="*/ 87 h 471"/>
                <a:gd name="T8" fmla="*/ 18 w 469"/>
                <a:gd name="T9" fmla="*/ 143 h 471"/>
                <a:gd name="T10" fmla="*/ 0 w 469"/>
                <a:gd name="T11" fmla="*/ 212 h 471"/>
                <a:gd name="T12" fmla="*/ 12 w 469"/>
                <a:gd name="T13" fmla="*/ 236 h 471"/>
                <a:gd name="T14" fmla="*/ 0 w 469"/>
                <a:gd name="T15" fmla="*/ 260 h 471"/>
                <a:gd name="T16" fmla="*/ 18 w 469"/>
                <a:gd name="T17" fmla="*/ 326 h 471"/>
                <a:gd name="T18" fmla="*/ 54 w 469"/>
                <a:gd name="T19" fmla="*/ 386 h 471"/>
                <a:gd name="T20" fmla="*/ 102 w 469"/>
                <a:gd name="T21" fmla="*/ 431 h 471"/>
                <a:gd name="T22" fmla="*/ 165 w 469"/>
                <a:gd name="T23" fmla="*/ 458 h 471"/>
                <a:gd name="T24" fmla="*/ 234 w 469"/>
                <a:gd name="T25" fmla="*/ 470 h 471"/>
                <a:gd name="T26" fmla="*/ 234 w 469"/>
                <a:gd name="T27" fmla="*/ 470 h 471"/>
                <a:gd name="T28" fmla="*/ 306 w 469"/>
                <a:gd name="T29" fmla="*/ 458 h 471"/>
                <a:gd name="T30" fmla="*/ 366 w 469"/>
                <a:gd name="T31" fmla="*/ 431 h 471"/>
                <a:gd name="T32" fmla="*/ 417 w 469"/>
                <a:gd name="T33" fmla="*/ 383 h 471"/>
                <a:gd name="T34" fmla="*/ 450 w 469"/>
                <a:gd name="T35" fmla="*/ 326 h 471"/>
                <a:gd name="T36" fmla="*/ 468 w 469"/>
                <a:gd name="T37" fmla="*/ 260 h 471"/>
                <a:gd name="T38" fmla="*/ 468 w 469"/>
                <a:gd name="T39" fmla="*/ 233 h 471"/>
                <a:gd name="T40" fmla="*/ 468 w 469"/>
                <a:gd name="T41" fmla="*/ 209 h 471"/>
                <a:gd name="T42" fmla="*/ 450 w 469"/>
                <a:gd name="T43" fmla="*/ 143 h 471"/>
                <a:gd name="T44" fmla="*/ 414 w 469"/>
                <a:gd name="T45" fmla="*/ 87 h 471"/>
                <a:gd name="T46" fmla="*/ 366 w 469"/>
                <a:gd name="T47" fmla="*/ 41 h 471"/>
                <a:gd name="T48" fmla="*/ 303 w 469"/>
                <a:gd name="T49" fmla="*/ 12 h 471"/>
                <a:gd name="T50" fmla="*/ 234 w 469"/>
                <a:gd name="T51" fmla="*/ 0 h 471"/>
                <a:gd name="T52" fmla="*/ 234 w 469"/>
                <a:gd name="T53" fmla="*/ 15 h 471"/>
                <a:gd name="T54" fmla="*/ 234 w 469"/>
                <a:gd name="T55" fmla="*/ 27 h 471"/>
                <a:gd name="T56" fmla="*/ 297 w 469"/>
                <a:gd name="T57" fmla="*/ 38 h 471"/>
                <a:gd name="T58" fmla="*/ 351 w 469"/>
                <a:gd name="T59" fmla="*/ 63 h 471"/>
                <a:gd name="T60" fmla="*/ 393 w 469"/>
                <a:gd name="T61" fmla="*/ 104 h 471"/>
                <a:gd name="T62" fmla="*/ 426 w 469"/>
                <a:gd name="T63" fmla="*/ 155 h 471"/>
                <a:gd name="T64" fmla="*/ 441 w 469"/>
                <a:gd name="T65" fmla="*/ 212 h 471"/>
                <a:gd name="T66" fmla="*/ 441 w 469"/>
                <a:gd name="T67" fmla="*/ 236 h 471"/>
                <a:gd name="T68" fmla="*/ 438 w 469"/>
                <a:gd name="T69" fmla="*/ 278 h 471"/>
                <a:gd name="T70" fmla="*/ 417 w 469"/>
                <a:gd name="T71" fmla="*/ 335 h 471"/>
                <a:gd name="T72" fmla="*/ 381 w 469"/>
                <a:gd name="T73" fmla="*/ 383 h 471"/>
                <a:gd name="T74" fmla="*/ 333 w 469"/>
                <a:gd name="T75" fmla="*/ 419 h 471"/>
                <a:gd name="T76" fmla="*/ 276 w 469"/>
                <a:gd name="T77" fmla="*/ 440 h 471"/>
                <a:gd name="T78" fmla="*/ 234 w 469"/>
                <a:gd name="T79" fmla="*/ 443 h 471"/>
                <a:gd name="T80" fmla="*/ 213 w 469"/>
                <a:gd name="T81" fmla="*/ 443 h 471"/>
                <a:gd name="T82" fmla="*/ 153 w 469"/>
                <a:gd name="T83" fmla="*/ 428 h 471"/>
                <a:gd name="T84" fmla="*/ 102 w 469"/>
                <a:gd name="T85" fmla="*/ 395 h 471"/>
                <a:gd name="T86" fmla="*/ 63 w 469"/>
                <a:gd name="T87" fmla="*/ 353 h 471"/>
                <a:gd name="T88" fmla="*/ 36 w 469"/>
                <a:gd name="T89" fmla="*/ 296 h 471"/>
                <a:gd name="T90" fmla="*/ 28 w 469"/>
                <a:gd name="T91" fmla="*/ 236 h 471"/>
                <a:gd name="T92" fmla="*/ 28 w 469"/>
                <a:gd name="T93" fmla="*/ 236 h 471"/>
                <a:gd name="T94" fmla="*/ 30 w 469"/>
                <a:gd name="T95" fmla="*/ 194 h 471"/>
                <a:gd name="T96" fmla="*/ 51 w 469"/>
                <a:gd name="T97" fmla="*/ 137 h 471"/>
                <a:gd name="T98" fmla="*/ 87 w 469"/>
                <a:gd name="T99" fmla="*/ 89 h 471"/>
                <a:gd name="T100" fmla="*/ 135 w 469"/>
                <a:gd name="T101" fmla="*/ 53 h 471"/>
                <a:gd name="T102" fmla="*/ 192 w 469"/>
                <a:gd name="T103" fmla="*/ 33 h 471"/>
                <a:gd name="T104" fmla="*/ 234 w 469"/>
                <a:gd name="T105" fmla="*/ 2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9" h="471">
                  <a:moveTo>
                    <a:pt x="234" y="15"/>
                  </a:moveTo>
                  <a:lnTo>
                    <a:pt x="234" y="0"/>
                  </a:lnTo>
                  <a:lnTo>
                    <a:pt x="234" y="0"/>
                  </a:lnTo>
                  <a:lnTo>
                    <a:pt x="210" y="3"/>
                  </a:lnTo>
                  <a:lnTo>
                    <a:pt x="186" y="5"/>
                  </a:lnTo>
                  <a:lnTo>
                    <a:pt x="165" y="12"/>
                  </a:lnTo>
                  <a:lnTo>
                    <a:pt x="141" y="20"/>
                  </a:lnTo>
                  <a:lnTo>
                    <a:pt x="123" y="30"/>
                  </a:lnTo>
                  <a:lnTo>
                    <a:pt x="102" y="41"/>
                  </a:lnTo>
                  <a:lnTo>
                    <a:pt x="84" y="53"/>
                  </a:lnTo>
                  <a:lnTo>
                    <a:pt x="69" y="69"/>
                  </a:lnTo>
                  <a:lnTo>
                    <a:pt x="54" y="87"/>
                  </a:lnTo>
                  <a:lnTo>
                    <a:pt x="39" y="104"/>
                  </a:lnTo>
                  <a:lnTo>
                    <a:pt x="28" y="122"/>
                  </a:lnTo>
                  <a:lnTo>
                    <a:pt x="18" y="143"/>
                  </a:lnTo>
                  <a:lnTo>
                    <a:pt x="10" y="164"/>
                  </a:lnTo>
                  <a:lnTo>
                    <a:pt x="3" y="188"/>
                  </a:lnTo>
                  <a:lnTo>
                    <a:pt x="0" y="212"/>
                  </a:lnTo>
                  <a:lnTo>
                    <a:pt x="0" y="236"/>
                  </a:lnTo>
                  <a:lnTo>
                    <a:pt x="0" y="236"/>
                  </a:lnTo>
                  <a:lnTo>
                    <a:pt x="12" y="236"/>
                  </a:lnTo>
                  <a:lnTo>
                    <a:pt x="0" y="236"/>
                  </a:lnTo>
                  <a:lnTo>
                    <a:pt x="0" y="236"/>
                  </a:lnTo>
                  <a:lnTo>
                    <a:pt x="0" y="260"/>
                  </a:lnTo>
                  <a:lnTo>
                    <a:pt x="3" y="284"/>
                  </a:lnTo>
                  <a:lnTo>
                    <a:pt x="10" y="305"/>
                  </a:lnTo>
                  <a:lnTo>
                    <a:pt x="18" y="326"/>
                  </a:lnTo>
                  <a:lnTo>
                    <a:pt x="28" y="347"/>
                  </a:lnTo>
                  <a:lnTo>
                    <a:pt x="39" y="368"/>
                  </a:lnTo>
                  <a:lnTo>
                    <a:pt x="54" y="386"/>
                  </a:lnTo>
                  <a:lnTo>
                    <a:pt x="69" y="401"/>
                  </a:lnTo>
                  <a:lnTo>
                    <a:pt x="84" y="416"/>
                  </a:lnTo>
                  <a:lnTo>
                    <a:pt x="102" y="431"/>
                  </a:lnTo>
                  <a:lnTo>
                    <a:pt x="123" y="443"/>
                  </a:lnTo>
                  <a:lnTo>
                    <a:pt x="144" y="452"/>
                  </a:lnTo>
                  <a:lnTo>
                    <a:pt x="165" y="458"/>
                  </a:lnTo>
                  <a:lnTo>
                    <a:pt x="186" y="464"/>
                  </a:lnTo>
                  <a:lnTo>
                    <a:pt x="210" y="470"/>
                  </a:lnTo>
                  <a:lnTo>
                    <a:pt x="234" y="470"/>
                  </a:lnTo>
                  <a:lnTo>
                    <a:pt x="234" y="470"/>
                  </a:lnTo>
                  <a:lnTo>
                    <a:pt x="234" y="470"/>
                  </a:lnTo>
                  <a:lnTo>
                    <a:pt x="234" y="470"/>
                  </a:lnTo>
                  <a:lnTo>
                    <a:pt x="258" y="470"/>
                  </a:lnTo>
                  <a:lnTo>
                    <a:pt x="282" y="464"/>
                  </a:lnTo>
                  <a:lnTo>
                    <a:pt x="306" y="458"/>
                  </a:lnTo>
                  <a:lnTo>
                    <a:pt x="327" y="452"/>
                  </a:lnTo>
                  <a:lnTo>
                    <a:pt x="348" y="440"/>
                  </a:lnTo>
                  <a:lnTo>
                    <a:pt x="366" y="431"/>
                  </a:lnTo>
                  <a:lnTo>
                    <a:pt x="384" y="416"/>
                  </a:lnTo>
                  <a:lnTo>
                    <a:pt x="399" y="401"/>
                  </a:lnTo>
                  <a:lnTo>
                    <a:pt x="417" y="383"/>
                  </a:lnTo>
                  <a:lnTo>
                    <a:pt x="429" y="365"/>
                  </a:lnTo>
                  <a:lnTo>
                    <a:pt x="441" y="347"/>
                  </a:lnTo>
                  <a:lnTo>
                    <a:pt x="450" y="326"/>
                  </a:lnTo>
                  <a:lnTo>
                    <a:pt x="459" y="305"/>
                  </a:lnTo>
                  <a:lnTo>
                    <a:pt x="465" y="281"/>
                  </a:lnTo>
                  <a:lnTo>
                    <a:pt x="468" y="260"/>
                  </a:lnTo>
                  <a:lnTo>
                    <a:pt x="468" y="236"/>
                  </a:lnTo>
                  <a:lnTo>
                    <a:pt x="468" y="236"/>
                  </a:lnTo>
                  <a:lnTo>
                    <a:pt x="468" y="233"/>
                  </a:lnTo>
                  <a:lnTo>
                    <a:pt x="468" y="233"/>
                  </a:lnTo>
                  <a:lnTo>
                    <a:pt x="468" y="233"/>
                  </a:lnTo>
                  <a:lnTo>
                    <a:pt x="468" y="209"/>
                  </a:lnTo>
                  <a:lnTo>
                    <a:pt x="465" y="188"/>
                  </a:lnTo>
                  <a:lnTo>
                    <a:pt x="459" y="164"/>
                  </a:lnTo>
                  <a:lnTo>
                    <a:pt x="450" y="143"/>
                  </a:lnTo>
                  <a:lnTo>
                    <a:pt x="441" y="122"/>
                  </a:lnTo>
                  <a:lnTo>
                    <a:pt x="429" y="104"/>
                  </a:lnTo>
                  <a:lnTo>
                    <a:pt x="414" y="87"/>
                  </a:lnTo>
                  <a:lnTo>
                    <a:pt x="399" y="69"/>
                  </a:lnTo>
                  <a:lnTo>
                    <a:pt x="384" y="53"/>
                  </a:lnTo>
                  <a:lnTo>
                    <a:pt x="366" y="41"/>
                  </a:lnTo>
                  <a:lnTo>
                    <a:pt x="345" y="30"/>
                  </a:lnTo>
                  <a:lnTo>
                    <a:pt x="324" y="20"/>
                  </a:lnTo>
                  <a:lnTo>
                    <a:pt x="303" y="12"/>
                  </a:lnTo>
                  <a:lnTo>
                    <a:pt x="282" y="5"/>
                  </a:lnTo>
                  <a:lnTo>
                    <a:pt x="258" y="3"/>
                  </a:lnTo>
                  <a:lnTo>
                    <a:pt x="234" y="0"/>
                  </a:lnTo>
                  <a:lnTo>
                    <a:pt x="234" y="0"/>
                  </a:lnTo>
                  <a:lnTo>
                    <a:pt x="234" y="0"/>
                  </a:lnTo>
                  <a:lnTo>
                    <a:pt x="234" y="15"/>
                  </a:lnTo>
                  <a:lnTo>
                    <a:pt x="234" y="27"/>
                  </a:lnTo>
                  <a:lnTo>
                    <a:pt x="234" y="27"/>
                  </a:lnTo>
                  <a:lnTo>
                    <a:pt x="234" y="27"/>
                  </a:lnTo>
                  <a:lnTo>
                    <a:pt x="255" y="30"/>
                  </a:lnTo>
                  <a:lnTo>
                    <a:pt x="276" y="33"/>
                  </a:lnTo>
                  <a:lnTo>
                    <a:pt x="297" y="38"/>
                  </a:lnTo>
                  <a:lnTo>
                    <a:pt x="315" y="45"/>
                  </a:lnTo>
                  <a:lnTo>
                    <a:pt x="333" y="53"/>
                  </a:lnTo>
                  <a:lnTo>
                    <a:pt x="351" y="63"/>
                  </a:lnTo>
                  <a:lnTo>
                    <a:pt x="366" y="74"/>
                  </a:lnTo>
                  <a:lnTo>
                    <a:pt x="381" y="89"/>
                  </a:lnTo>
                  <a:lnTo>
                    <a:pt x="393" y="104"/>
                  </a:lnTo>
                  <a:lnTo>
                    <a:pt x="405" y="120"/>
                  </a:lnTo>
                  <a:lnTo>
                    <a:pt x="417" y="137"/>
                  </a:lnTo>
                  <a:lnTo>
                    <a:pt x="426" y="155"/>
                  </a:lnTo>
                  <a:lnTo>
                    <a:pt x="432" y="173"/>
                  </a:lnTo>
                  <a:lnTo>
                    <a:pt x="438" y="194"/>
                  </a:lnTo>
                  <a:lnTo>
                    <a:pt x="441" y="212"/>
                  </a:lnTo>
                  <a:lnTo>
                    <a:pt x="441" y="236"/>
                  </a:lnTo>
                  <a:lnTo>
                    <a:pt x="441" y="233"/>
                  </a:lnTo>
                  <a:lnTo>
                    <a:pt x="441" y="236"/>
                  </a:lnTo>
                  <a:lnTo>
                    <a:pt x="441" y="236"/>
                  </a:lnTo>
                  <a:lnTo>
                    <a:pt x="441" y="257"/>
                  </a:lnTo>
                  <a:lnTo>
                    <a:pt x="438" y="278"/>
                  </a:lnTo>
                  <a:lnTo>
                    <a:pt x="432" y="296"/>
                  </a:lnTo>
                  <a:lnTo>
                    <a:pt x="426" y="317"/>
                  </a:lnTo>
                  <a:lnTo>
                    <a:pt x="417" y="335"/>
                  </a:lnTo>
                  <a:lnTo>
                    <a:pt x="408" y="350"/>
                  </a:lnTo>
                  <a:lnTo>
                    <a:pt x="396" y="368"/>
                  </a:lnTo>
                  <a:lnTo>
                    <a:pt x="381" y="383"/>
                  </a:lnTo>
                  <a:lnTo>
                    <a:pt x="366" y="395"/>
                  </a:lnTo>
                  <a:lnTo>
                    <a:pt x="351" y="407"/>
                  </a:lnTo>
                  <a:lnTo>
                    <a:pt x="333" y="419"/>
                  </a:lnTo>
                  <a:lnTo>
                    <a:pt x="315" y="425"/>
                  </a:lnTo>
                  <a:lnTo>
                    <a:pt x="297" y="434"/>
                  </a:lnTo>
                  <a:lnTo>
                    <a:pt x="276" y="440"/>
                  </a:lnTo>
                  <a:lnTo>
                    <a:pt x="255" y="443"/>
                  </a:lnTo>
                  <a:lnTo>
                    <a:pt x="234" y="443"/>
                  </a:lnTo>
                  <a:lnTo>
                    <a:pt x="234" y="443"/>
                  </a:lnTo>
                  <a:lnTo>
                    <a:pt x="234" y="443"/>
                  </a:lnTo>
                  <a:lnTo>
                    <a:pt x="234" y="443"/>
                  </a:lnTo>
                  <a:lnTo>
                    <a:pt x="213" y="443"/>
                  </a:lnTo>
                  <a:lnTo>
                    <a:pt x="192" y="440"/>
                  </a:lnTo>
                  <a:lnTo>
                    <a:pt x="174" y="434"/>
                  </a:lnTo>
                  <a:lnTo>
                    <a:pt x="153" y="428"/>
                  </a:lnTo>
                  <a:lnTo>
                    <a:pt x="135" y="419"/>
                  </a:lnTo>
                  <a:lnTo>
                    <a:pt x="117" y="407"/>
                  </a:lnTo>
                  <a:lnTo>
                    <a:pt x="102" y="395"/>
                  </a:lnTo>
                  <a:lnTo>
                    <a:pt x="87" y="383"/>
                  </a:lnTo>
                  <a:lnTo>
                    <a:pt x="75" y="368"/>
                  </a:lnTo>
                  <a:lnTo>
                    <a:pt x="63" y="353"/>
                  </a:lnTo>
                  <a:lnTo>
                    <a:pt x="51" y="335"/>
                  </a:lnTo>
                  <a:lnTo>
                    <a:pt x="43" y="317"/>
                  </a:lnTo>
                  <a:lnTo>
                    <a:pt x="36" y="296"/>
                  </a:lnTo>
                  <a:lnTo>
                    <a:pt x="30" y="278"/>
                  </a:lnTo>
                  <a:lnTo>
                    <a:pt x="28" y="257"/>
                  </a:lnTo>
                  <a:lnTo>
                    <a:pt x="28" y="236"/>
                  </a:lnTo>
                  <a:lnTo>
                    <a:pt x="28" y="236"/>
                  </a:lnTo>
                  <a:lnTo>
                    <a:pt x="28" y="236"/>
                  </a:lnTo>
                  <a:lnTo>
                    <a:pt x="28" y="236"/>
                  </a:lnTo>
                  <a:lnTo>
                    <a:pt x="28" y="236"/>
                  </a:lnTo>
                  <a:lnTo>
                    <a:pt x="28" y="215"/>
                  </a:lnTo>
                  <a:lnTo>
                    <a:pt x="30" y="194"/>
                  </a:lnTo>
                  <a:lnTo>
                    <a:pt x="36" y="173"/>
                  </a:lnTo>
                  <a:lnTo>
                    <a:pt x="43" y="155"/>
                  </a:lnTo>
                  <a:lnTo>
                    <a:pt x="51" y="137"/>
                  </a:lnTo>
                  <a:lnTo>
                    <a:pt x="63" y="120"/>
                  </a:lnTo>
                  <a:lnTo>
                    <a:pt x="75" y="104"/>
                  </a:lnTo>
                  <a:lnTo>
                    <a:pt x="87" y="89"/>
                  </a:lnTo>
                  <a:lnTo>
                    <a:pt x="102" y="74"/>
                  </a:lnTo>
                  <a:lnTo>
                    <a:pt x="117" y="63"/>
                  </a:lnTo>
                  <a:lnTo>
                    <a:pt x="135" y="53"/>
                  </a:lnTo>
                  <a:lnTo>
                    <a:pt x="153" y="45"/>
                  </a:lnTo>
                  <a:lnTo>
                    <a:pt x="171" y="38"/>
                  </a:lnTo>
                  <a:lnTo>
                    <a:pt x="192" y="33"/>
                  </a:lnTo>
                  <a:lnTo>
                    <a:pt x="213" y="30"/>
                  </a:lnTo>
                  <a:lnTo>
                    <a:pt x="234" y="27"/>
                  </a:lnTo>
                  <a:lnTo>
                    <a:pt x="234" y="27"/>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5" name="Freeform 447"/>
            <p:cNvSpPr>
              <a:spLocks noChangeArrowheads="1"/>
            </p:cNvSpPr>
            <p:nvPr/>
          </p:nvSpPr>
          <p:spPr bwMode="auto">
            <a:xfrm>
              <a:off x="7050087" y="3073399"/>
              <a:ext cx="190500" cy="190500"/>
            </a:xfrm>
            <a:custGeom>
              <a:avLst/>
              <a:gdLst>
                <a:gd name="T0" fmla="*/ 263 w 531"/>
                <a:gd name="T1" fmla="*/ 0 h 529"/>
                <a:gd name="T2" fmla="*/ 186 w 531"/>
                <a:gd name="T3" fmla="*/ 12 h 529"/>
                <a:gd name="T4" fmla="*/ 117 w 531"/>
                <a:gd name="T5" fmla="*/ 45 h 529"/>
                <a:gd name="T6" fmla="*/ 77 w 531"/>
                <a:gd name="T7" fmla="*/ 78 h 529"/>
                <a:gd name="T8" fmla="*/ 33 w 531"/>
                <a:gd name="T9" fmla="*/ 138 h 529"/>
                <a:gd name="T10" fmla="*/ 5 w 531"/>
                <a:gd name="T11" fmla="*/ 210 h 529"/>
                <a:gd name="T12" fmla="*/ 0 w 531"/>
                <a:gd name="T13" fmla="*/ 264 h 529"/>
                <a:gd name="T14" fmla="*/ 0 w 531"/>
                <a:gd name="T15" fmla="*/ 264 h 529"/>
                <a:gd name="T16" fmla="*/ 5 w 531"/>
                <a:gd name="T17" fmla="*/ 318 h 529"/>
                <a:gd name="T18" fmla="*/ 33 w 531"/>
                <a:gd name="T19" fmla="*/ 390 h 529"/>
                <a:gd name="T20" fmla="*/ 77 w 531"/>
                <a:gd name="T21" fmla="*/ 453 h 529"/>
                <a:gd name="T22" fmla="*/ 117 w 531"/>
                <a:gd name="T23" fmla="*/ 483 h 529"/>
                <a:gd name="T24" fmla="*/ 186 w 531"/>
                <a:gd name="T25" fmla="*/ 516 h 529"/>
                <a:gd name="T26" fmla="*/ 266 w 531"/>
                <a:gd name="T27" fmla="*/ 528 h 529"/>
                <a:gd name="T28" fmla="*/ 266 w 531"/>
                <a:gd name="T29" fmla="*/ 528 h 529"/>
                <a:gd name="T30" fmla="*/ 320 w 531"/>
                <a:gd name="T31" fmla="*/ 522 h 529"/>
                <a:gd name="T32" fmla="*/ 392 w 531"/>
                <a:gd name="T33" fmla="*/ 498 h 529"/>
                <a:gd name="T34" fmla="*/ 452 w 531"/>
                <a:gd name="T35" fmla="*/ 450 h 529"/>
                <a:gd name="T36" fmla="*/ 485 w 531"/>
                <a:gd name="T37" fmla="*/ 411 h 529"/>
                <a:gd name="T38" fmla="*/ 518 w 531"/>
                <a:gd name="T39" fmla="*/ 342 h 529"/>
                <a:gd name="T40" fmla="*/ 530 w 531"/>
                <a:gd name="T41" fmla="*/ 264 h 529"/>
                <a:gd name="T42" fmla="*/ 530 w 531"/>
                <a:gd name="T43" fmla="*/ 264 h 529"/>
                <a:gd name="T44" fmla="*/ 530 w 531"/>
                <a:gd name="T45" fmla="*/ 264 h 529"/>
                <a:gd name="T46" fmla="*/ 530 w 531"/>
                <a:gd name="T47" fmla="*/ 264 h 529"/>
                <a:gd name="T48" fmla="*/ 518 w 531"/>
                <a:gd name="T49" fmla="*/ 186 h 529"/>
                <a:gd name="T50" fmla="*/ 485 w 531"/>
                <a:gd name="T51" fmla="*/ 117 h 529"/>
                <a:gd name="T52" fmla="*/ 452 w 531"/>
                <a:gd name="T53" fmla="*/ 78 h 529"/>
                <a:gd name="T54" fmla="*/ 392 w 531"/>
                <a:gd name="T55" fmla="*/ 30 h 529"/>
                <a:gd name="T56" fmla="*/ 317 w 531"/>
                <a:gd name="T57" fmla="*/ 6 h 529"/>
                <a:gd name="T58" fmla="*/ 263 w 531"/>
                <a:gd name="T59" fmla="*/ 0 h 529"/>
                <a:gd name="T60" fmla="*/ 266 w 531"/>
                <a:gd name="T61" fmla="*/ 87 h 529"/>
                <a:gd name="T62" fmla="*/ 284 w 531"/>
                <a:gd name="T63" fmla="*/ 87 h 529"/>
                <a:gd name="T64" fmla="*/ 365 w 531"/>
                <a:gd name="T65" fmla="*/ 117 h 529"/>
                <a:gd name="T66" fmla="*/ 413 w 531"/>
                <a:gd name="T67" fmla="*/ 165 h 529"/>
                <a:gd name="T68" fmla="*/ 443 w 531"/>
                <a:gd name="T69" fmla="*/ 246 h 529"/>
                <a:gd name="T70" fmla="*/ 443 w 531"/>
                <a:gd name="T71" fmla="*/ 264 h 529"/>
                <a:gd name="T72" fmla="*/ 455 w 531"/>
                <a:gd name="T73" fmla="*/ 264 h 529"/>
                <a:gd name="T74" fmla="*/ 455 w 531"/>
                <a:gd name="T75" fmla="*/ 264 h 529"/>
                <a:gd name="T76" fmla="*/ 443 w 531"/>
                <a:gd name="T77" fmla="*/ 282 h 529"/>
                <a:gd name="T78" fmla="*/ 413 w 531"/>
                <a:gd name="T79" fmla="*/ 363 h 529"/>
                <a:gd name="T80" fmla="*/ 365 w 531"/>
                <a:gd name="T81" fmla="*/ 411 h 529"/>
                <a:gd name="T82" fmla="*/ 284 w 531"/>
                <a:gd name="T83" fmla="*/ 441 h 529"/>
                <a:gd name="T84" fmla="*/ 266 w 531"/>
                <a:gd name="T85" fmla="*/ 441 h 529"/>
                <a:gd name="T86" fmla="*/ 230 w 531"/>
                <a:gd name="T87" fmla="*/ 438 h 529"/>
                <a:gd name="T88" fmla="*/ 140 w 531"/>
                <a:gd name="T89" fmla="*/ 390 h 529"/>
                <a:gd name="T90" fmla="*/ 102 w 531"/>
                <a:gd name="T91" fmla="*/ 333 h 529"/>
                <a:gd name="T92" fmla="*/ 87 w 531"/>
                <a:gd name="T93" fmla="*/ 264 h 529"/>
                <a:gd name="T94" fmla="*/ 56 w 531"/>
                <a:gd name="T95" fmla="*/ 264 h 529"/>
                <a:gd name="T96" fmla="*/ 56 w 531"/>
                <a:gd name="T97" fmla="*/ 264 h 529"/>
                <a:gd name="T98" fmla="*/ 87 w 531"/>
                <a:gd name="T99" fmla="*/ 264 h 529"/>
                <a:gd name="T100" fmla="*/ 87 w 531"/>
                <a:gd name="T101" fmla="*/ 264 h 529"/>
                <a:gd name="T102" fmla="*/ 89 w 531"/>
                <a:gd name="T103" fmla="*/ 246 h 529"/>
                <a:gd name="T104" fmla="*/ 117 w 531"/>
                <a:gd name="T105" fmla="*/ 165 h 529"/>
                <a:gd name="T106" fmla="*/ 164 w 531"/>
                <a:gd name="T107" fmla="*/ 117 h 529"/>
                <a:gd name="T108" fmla="*/ 245 w 531"/>
                <a:gd name="T109" fmla="*/ 87 h 529"/>
                <a:gd name="T110" fmla="*/ 266 w 531"/>
                <a:gd name="T111" fmla="*/ 8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31" h="529">
                  <a:moveTo>
                    <a:pt x="263" y="42"/>
                  </a:moveTo>
                  <a:lnTo>
                    <a:pt x="263" y="0"/>
                  </a:lnTo>
                  <a:lnTo>
                    <a:pt x="263" y="0"/>
                  </a:lnTo>
                  <a:lnTo>
                    <a:pt x="236" y="0"/>
                  </a:lnTo>
                  <a:lnTo>
                    <a:pt x="212" y="6"/>
                  </a:lnTo>
                  <a:lnTo>
                    <a:pt x="186" y="12"/>
                  </a:lnTo>
                  <a:lnTo>
                    <a:pt x="161" y="21"/>
                  </a:lnTo>
                  <a:lnTo>
                    <a:pt x="138" y="30"/>
                  </a:lnTo>
                  <a:lnTo>
                    <a:pt x="117" y="45"/>
                  </a:lnTo>
                  <a:lnTo>
                    <a:pt x="95" y="60"/>
                  </a:lnTo>
                  <a:lnTo>
                    <a:pt x="77" y="78"/>
                  </a:lnTo>
                  <a:lnTo>
                    <a:pt x="77" y="78"/>
                  </a:lnTo>
                  <a:lnTo>
                    <a:pt x="59" y="96"/>
                  </a:lnTo>
                  <a:lnTo>
                    <a:pt x="45" y="117"/>
                  </a:lnTo>
                  <a:lnTo>
                    <a:pt x="33" y="138"/>
                  </a:lnTo>
                  <a:lnTo>
                    <a:pt x="21" y="162"/>
                  </a:lnTo>
                  <a:lnTo>
                    <a:pt x="12" y="186"/>
                  </a:lnTo>
                  <a:lnTo>
                    <a:pt x="5" y="210"/>
                  </a:lnTo>
                  <a:lnTo>
                    <a:pt x="3" y="237"/>
                  </a:lnTo>
                  <a:lnTo>
                    <a:pt x="0" y="264"/>
                  </a:lnTo>
                  <a:lnTo>
                    <a:pt x="0" y="264"/>
                  </a:lnTo>
                  <a:lnTo>
                    <a:pt x="0" y="267"/>
                  </a:lnTo>
                  <a:lnTo>
                    <a:pt x="45" y="264"/>
                  </a:lnTo>
                  <a:lnTo>
                    <a:pt x="0" y="264"/>
                  </a:lnTo>
                  <a:lnTo>
                    <a:pt x="0" y="264"/>
                  </a:lnTo>
                  <a:lnTo>
                    <a:pt x="3" y="291"/>
                  </a:lnTo>
                  <a:lnTo>
                    <a:pt x="5" y="318"/>
                  </a:lnTo>
                  <a:lnTo>
                    <a:pt x="12" y="342"/>
                  </a:lnTo>
                  <a:lnTo>
                    <a:pt x="21" y="369"/>
                  </a:lnTo>
                  <a:lnTo>
                    <a:pt x="33" y="390"/>
                  </a:lnTo>
                  <a:lnTo>
                    <a:pt x="48" y="414"/>
                  </a:lnTo>
                  <a:lnTo>
                    <a:pt x="63" y="432"/>
                  </a:lnTo>
                  <a:lnTo>
                    <a:pt x="77" y="453"/>
                  </a:lnTo>
                  <a:lnTo>
                    <a:pt x="77" y="453"/>
                  </a:lnTo>
                  <a:lnTo>
                    <a:pt x="99" y="468"/>
                  </a:lnTo>
                  <a:lnTo>
                    <a:pt x="117" y="483"/>
                  </a:lnTo>
                  <a:lnTo>
                    <a:pt x="140" y="498"/>
                  </a:lnTo>
                  <a:lnTo>
                    <a:pt x="161" y="507"/>
                  </a:lnTo>
                  <a:lnTo>
                    <a:pt x="186" y="516"/>
                  </a:lnTo>
                  <a:lnTo>
                    <a:pt x="212" y="525"/>
                  </a:lnTo>
                  <a:lnTo>
                    <a:pt x="239" y="528"/>
                  </a:lnTo>
                  <a:lnTo>
                    <a:pt x="266" y="528"/>
                  </a:lnTo>
                  <a:lnTo>
                    <a:pt x="266" y="528"/>
                  </a:lnTo>
                  <a:lnTo>
                    <a:pt x="266" y="528"/>
                  </a:lnTo>
                  <a:lnTo>
                    <a:pt x="266" y="528"/>
                  </a:lnTo>
                  <a:lnTo>
                    <a:pt x="266" y="528"/>
                  </a:lnTo>
                  <a:lnTo>
                    <a:pt x="293" y="528"/>
                  </a:lnTo>
                  <a:lnTo>
                    <a:pt x="320" y="522"/>
                  </a:lnTo>
                  <a:lnTo>
                    <a:pt x="344" y="516"/>
                  </a:lnTo>
                  <a:lnTo>
                    <a:pt x="368" y="507"/>
                  </a:lnTo>
                  <a:lnTo>
                    <a:pt x="392" y="498"/>
                  </a:lnTo>
                  <a:lnTo>
                    <a:pt x="413" y="483"/>
                  </a:lnTo>
                  <a:lnTo>
                    <a:pt x="434" y="468"/>
                  </a:lnTo>
                  <a:lnTo>
                    <a:pt x="452" y="450"/>
                  </a:lnTo>
                  <a:lnTo>
                    <a:pt x="452" y="450"/>
                  </a:lnTo>
                  <a:lnTo>
                    <a:pt x="470" y="432"/>
                  </a:lnTo>
                  <a:lnTo>
                    <a:pt x="485" y="411"/>
                  </a:lnTo>
                  <a:lnTo>
                    <a:pt x="497" y="390"/>
                  </a:lnTo>
                  <a:lnTo>
                    <a:pt x="509" y="366"/>
                  </a:lnTo>
                  <a:lnTo>
                    <a:pt x="518" y="342"/>
                  </a:lnTo>
                  <a:lnTo>
                    <a:pt x="524" y="318"/>
                  </a:lnTo>
                  <a:lnTo>
                    <a:pt x="530" y="291"/>
                  </a:lnTo>
                  <a:lnTo>
                    <a:pt x="530" y="264"/>
                  </a:lnTo>
                  <a:lnTo>
                    <a:pt x="530" y="264"/>
                  </a:lnTo>
                  <a:lnTo>
                    <a:pt x="503" y="264"/>
                  </a:lnTo>
                  <a:lnTo>
                    <a:pt x="530" y="264"/>
                  </a:lnTo>
                  <a:lnTo>
                    <a:pt x="530" y="264"/>
                  </a:lnTo>
                  <a:lnTo>
                    <a:pt x="503" y="264"/>
                  </a:lnTo>
                  <a:lnTo>
                    <a:pt x="530" y="264"/>
                  </a:lnTo>
                  <a:lnTo>
                    <a:pt x="530" y="264"/>
                  </a:lnTo>
                  <a:lnTo>
                    <a:pt x="530" y="264"/>
                  </a:lnTo>
                  <a:lnTo>
                    <a:pt x="530" y="264"/>
                  </a:lnTo>
                  <a:lnTo>
                    <a:pt x="527" y="237"/>
                  </a:lnTo>
                  <a:lnTo>
                    <a:pt x="524" y="210"/>
                  </a:lnTo>
                  <a:lnTo>
                    <a:pt x="518" y="186"/>
                  </a:lnTo>
                  <a:lnTo>
                    <a:pt x="509" y="162"/>
                  </a:lnTo>
                  <a:lnTo>
                    <a:pt x="497" y="138"/>
                  </a:lnTo>
                  <a:lnTo>
                    <a:pt x="485" y="117"/>
                  </a:lnTo>
                  <a:lnTo>
                    <a:pt x="470" y="96"/>
                  </a:lnTo>
                  <a:lnTo>
                    <a:pt x="452" y="78"/>
                  </a:lnTo>
                  <a:lnTo>
                    <a:pt x="452" y="78"/>
                  </a:lnTo>
                  <a:lnTo>
                    <a:pt x="434" y="60"/>
                  </a:lnTo>
                  <a:lnTo>
                    <a:pt x="413" y="45"/>
                  </a:lnTo>
                  <a:lnTo>
                    <a:pt x="392" y="30"/>
                  </a:lnTo>
                  <a:lnTo>
                    <a:pt x="368" y="21"/>
                  </a:lnTo>
                  <a:lnTo>
                    <a:pt x="344" y="12"/>
                  </a:lnTo>
                  <a:lnTo>
                    <a:pt x="317" y="6"/>
                  </a:lnTo>
                  <a:lnTo>
                    <a:pt x="293" y="0"/>
                  </a:lnTo>
                  <a:lnTo>
                    <a:pt x="266" y="0"/>
                  </a:lnTo>
                  <a:lnTo>
                    <a:pt x="263" y="0"/>
                  </a:lnTo>
                  <a:lnTo>
                    <a:pt x="263" y="0"/>
                  </a:lnTo>
                  <a:lnTo>
                    <a:pt x="263" y="42"/>
                  </a:lnTo>
                  <a:lnTo>
                    <a:pt x="266" y="87"/>
                  </a:lnTo>
                  <a:lnTo>
                    <a:pt x="266" y="87"/>
                  </a:lnTo>
                  <a:lnTo>
                    <a:pt x="266" y="87"/>
                  </a:lnTo>
                  <a:lnTo>
                    <a:pt x="284" y="87"/>
                  </a:lnTo>
                  <a:lnTo>
                    <a:pt x="302" y="90"/>
                  </a:lnTo>
                  <a:lnTo>
                    <a:pt x="335" y="99"/>
                  </a:lnTo>
                  <a:lnTo>
                    <a:pt x="365" y="117"/>
                  </a:lnTo>
                  <a:lnTo>
                    <a:pt x="392" y="138"/>
                  </a:lnTo>
                  <a:lnTo>
                    <a:pt x="392" y="138"/>
                  </a:lnTo>
                  <a:lnTo>
                    <a:pt x="413" y="165"/>
                  </a:lnTo>
                  <a:lnTo>
                    <a:pt x="428" y="195"/>
                  </a:lnTo>
                  <a:lnTo>
                    <a:pt x="440" y="228"/>
                  </a:lnTo>
                  <a:lnTo>
                    <a:pt x="443" y="246"/>
                  </a:lnTo>
                  <a:lnTo>
                    <a:pt x="443" y="264"/>
                  </a:lnTo>
                  <a:lnTo>
                    <a:pt x="485" y="264"/>
                  </a:lnTo>
                  <a:lnTo>
                    <a:pt x="443" y="264"/>
                  </a:lnTo>
                  <a:lnTo>
                    <a:pt x="443" y="264"/>
                  </a:lnTo>
                  <a:lnTo>
                    <a:pt x="443" y="264"/>
                  </a:lnTo>
                  <a:lnTo>
                    <a:pt x="455" y="264"/>
                  </a:lnTo>
                  <a:lnTo>
                    <a:pt x="443" y="264"/>
                  </a:lnTo>
                  <a:lnTo>
                    <a:pt x="443" y="264"/>
                  </a:lnTo>
                  <a:lnTo>
                    <a:pt x="455" y="264"/>
                  </a:lnTo>
                  <a:lnTo>
                    <a:pt x="443" y="264"/>
                  </a:lnTo>
                  <a:lnTo>
                    <a:pt x="443" y="264"/>
                  </a:lnTo>
                  <a:lnTo>
                    <a:pt x="443" y="282"/>
                  </a:lnTo>
                  <a:lnTo>
                    <a:pt x="440" y="300"/>
                  </a:lnTo>
                  <a:lnTo>
                    <a:pt x="428" y="333"/>
                  </a:lnTo>
                  <a:lnTo>
                    <a:pt x="413" y="363"/>
                  </a:lnTo>
                  <a:lnTo>
                    <a:pt x="392" y="390"/>
                  </a:lnTo>
                  <a:lnTo>
                    <a:pt x="392" y="390"/>
                  </a:lnTo>
                  <a:lnTo>
                    <a:pt x="365" y="411"/>
                  </a:lnTo>
                  <a:lnTo>
                    <a:pt x="335" y="429"/>
                  </a:lnTo>
                  <a:lnTo>
                    <a:pt x="302" y="438"/>
                  </a:lnTo>
                  <a:lnTo>
                    <a:pt x="284" y="441"/>
                  </a:lnTo>
                  <a:lnTo>
                    <a:pt x="266" y="441"/>
                  </a:lnTo>
                  <a:lnTo>
                    <a:pt x="266" y="441"/>
                  </a:lnTo>
                  <a:lnTo>
                    <a:pt x="266" y="441"/>
                  </a:lnTo>
                  <a:lnTo>
                    <a:pt x="266" y="441"/>
                  </a:lnTo>
                  <a:lnTo>
                    <a:pt x="248" y="441"/>
                  </a:lnTo>
                  <a:lnTo>
                    <a:pt x="230" y="438"/>
                  </a:lnTo>
                  <a:lnTo>
                    <a:pt x="197" y="429"/>
                  </a:lnTo>
                  <a:lnTo>
                    <a:pt x="168" y="411"/>
                  </a:lnTo>
                  <a:lnTo>
                    <a:pt x="140" y="390"/>
                  </a:lnTo>
                  <a:lnTo>
                    <a:pt x="140" y="390"/>
                  </a:lnTo>
                  <a:lnTo>
                    <a:pt x="120" y="363"/>
                  </a:lnTo>
                  <a:lnTo>
                    <a:pt x="102" y="333"/>
                  </a:lnTo>
                  <a:lnTo>
                    <a:pt x="92" y="300"/>
                  </a:lnTo>
                  <a:lnTo>
                    <a:pt x="89" y="282"/>
                  </a:lnTo>
                  <a:lnTo>
                    <a:pt x="87" y="264"/>
                  </a:lnTo>
                  <a:lnTo>
                    <a:pt x="87" y="264"/>
                  </a:lnTo>
                  <a:lnTo>
                    <a:pt x="87" y="264"/>
                  </a:lnTo>
                  <a:lnTo>
                    <a:pt x="56" y="264"/>
                  </a:lnTo>
                  <a:lnTo>
                    <a:pt x="87" y="264"/>
                  </a:lnTo>
                  <a:lnTo>
                    <a:pt x="87" y="264"/>
                  </a:lnTo>
                  <a:lnTo>
                    <a:pt x="56" y="264"/>
                  </a:lnTo>
                  <a:lnTo>
                    <a:pt x="87" y="264"/>
                  </a:lnTo>
                  <a:lnTo>
                    <a:pt x="74" y="264"/>
                  </a:lnTo>
                  <a:lnTo>
                    <a:pt x="87" y="264"/>
                  </a:lnTo>
                  <a:lnTo>
                    <a:pt x="87" y="264"/>
                  </a:lnTo>
                  <a:lnTo>
                    <a:pt x="74" y="264"/>
                  </a:lnTo>
                  <a:lnTo>
                    <a:pt x="87" y="264"/>
                  </a:lnTo>
                  <a:lnTo>
                    <a:pt x="87" y="264"/>
                  </a:lnTo>
                  <a:lnTo>
                    <a:pt x="87" y="264"/>
                  </a:lnTo>
                  <a:lnTo>
                    <a:pt x="89" y="246"/>
                  </a:lnTo>
                  <a:lnTo>
                    <a:pt x="92" y="228"/>
                  </a:lnTo>
                  <a:lnTo>
                    <a:pt x="102" y="195"/>
                  </a:lnTo>
                  <a:lnTo>
                    <a:pt x="117" y="165"/>
                  </a:lnTo>
                  <a:lnTo>
                    <a:pt x="140" y="138"/>
                  </a:lnTo>
                  <a:lnTo>
                    <a:pt x="140" y="138"/>
                  </a:lnTo>
                  <a:lnTo>
                    <a:pt x="164" y="117"/>
                  </a:lnTo>
                  <a:lnTo>
                    <a:pt x="194" y="99"/>
                  </a:lnTo>
                  <a:lnTo>
                    <a:pt x="230" y="90"/>
                  </a:lnTo>
                  <a:lnTo>
                    <a:pt x="245" y="87"/>
                  </a:lnTo>
                  <a:lnTo>
                    <a:pt x="266" y="87"/>
                  </a:lnTo>
                  <a:lnTo>
                    <a:pt x="266" y="87"/>
                  </a:lnTo>
                  <a:lnTo>
                    <a:pt x="266" y="87"/>
                  </a:lnTo>
                  <a:lnTo>
                    <a:pt x="263" y="4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6" name="Freeform 448"/>
            <p:cNvSpPr>
              <a:spLocks noChangeArrowheads="1"/>
            </p:cNvSpPr>
            <p:nvPr/>
          </p:nvSpPr>
          <p:spPr bwMode="auto">
            <a:xfrm>
              <a:off x="6392863" y="3484563"/>
              <a:ext cx="168275" cy="169862"/>
            </a:xfrm>
            <a:custGeom>
              <a:avLst/>
              <a:gdLst>
                <a:gd name="T0" fmla="*/ 233 w 468"/>
                <a:gd name="T1" fmla="*/ 0 h 471"/>
                <a:gd name="T2" fmla="*/ 164 w 468"/>
                <a:gd name="T3" fmla="*/ 12 h 471"/>
                <a:gd name="T4" fmla="*/ 102 w 468"/>
                <a:gd name="T5" fmla="*/ 42 h 471"/>
                <a:gd name="T6" fmla="*/ 54 w 468"/>
                <a:gd name="T7" fmla="*/ 87 h 471"/>
                <a:gd name="T8" fmla="*/ 18 w 468"/>
                <a:gd name="T9" fmla="*/ 144 h 471"/>
                <a:gd name="T10" fmla="*/ 0 w 468"/>
                <a:gd name="T11" fmla="*/ 213 h 471"/>
                <a:gd name="T12" fmla="*/ 12 w 468"/>
                <a:gd name="T13" fmla="*/ 237 h 471"/>
                <a:gd name="T14" fmla="*/ 0 w 468"/>
                <a:gd name="T15" fmla="*/ 261 h 471"/>
                <a:gd name="T16" fmla="*/ 18 w 468"/>
                <a:gd name="T17" fmla="*/ 327 h 471"/>
                <a:gd name="T18" fmla="*/ 54 w 468"/>
                <a:gd name="T19" fmla="*/ 383 h 471"/>
                <a:gd name="T20" fmla="*/ 105 w 468"/>
                <a:gd name="T21" fmla="*/ 431 h 471"/>
                <a:gd name="T22" fmla="*/ 164 w 468"/>
                <a:gd name="T23" fmla="*/ 458 h 471"/>
                <a:gd name="T24" fmla="*/ 233 w 468"/>
                <a:gd name="T25" fmla="*/ 470 h 471"/>
                <a:gd name="T26" fmla="*/ 233 w 468"/>
                <a:gd name="T27" fmla="*/ 470 h 471"/>
                <a:gd name="T28" fmla="*/ 305 w 468"/>
                <a:gd name="T29" fmla="*/ 458 h 471"/>
                <a:gd name="T30" fmla="*/ 365 w 468"/>
                <a:gd name="T31" fmla="*/ 428 h 471"/>
                <a:gd name="T32" fmla="*/ 416 w 468"/>
                <a:gd name="T33" fmla="*/ 383 h 471"/>
                <a:gd name="T34" fmla="*/ 449 w 468"/>
                <a:gd name="T35" fmla="*/ 327 h 471"/>
                <a:gd name="T36" fmla="*/ 467 w 468"/>
                <a:gd name="T37" fmla="*/ 261 h 471"/>
                <a:gd name="T38" fmla="*/ 467 w 468"/>
                <a:gd name="T39" fmla="*/ 234 h 471"/>
                <a:gd name="T40" fmla="*/ 464 w 468"/>
                <a:gd name="T41" fmla="*/ 189 h 471"/>
                <a:gd name="T42" fmla="*/ 440 w 468"/>
                <a:gd name="T43" fmla="*/ 123 h 471"/>
                <a:gd name="T44" fmla="*/ 398 w 468"/>
                <a:gd name="T45" fmla="*/ 69 h 471"/>
                <a:gd name="T46" fmla="*/ 344 w 468"/>
                <a:gd name="T47" fmla="*/ 30 h 471"/>
                <a:gd name="T48" fmla="*/ 281 w 468"/>
                <a:gd name="T49" fmla="*/ 6 h 471"/>
                <a:gd name="T50" fmla="*/ 233 w 468"/>
                <a:gd name="T51" fmla="*/ 0 h 471"/>
                <a:gd name="T52" fmla="*/ 233 w 468"/>
                <a:gd name="T53" fmla="*/ 27 h 471"/>
                <a:gd name="T54" fmla="*/ 254 w 468"/>
                <a:gd name="T55" fmla="*/ 30 h 471"/>
                <a:gd name="T56" fmla="*/ 314 w 468"/>
                <a:gd name="T57" fmla="*/ 45 h 471"/>
                <a:gd name="T58" fmla="*/ 365 w 468"/>
                <a:gd name="T59" fmla="*/ 75 h 471"/>
                <a:gd name="T60" fmla="*/ 407 w 468"/>
                <a:gd name="T61" fmla="*/ 120 h 471"/>
                <a:gd name="T62" fmla="*/ 431 w 468"/>
                <a:gd name="T63" fmla="*/ 174 h 471"/>
                <a:gd name="T64" fmla="*/ 440 w 468"/>
                <a:gd name="T65" fmla="*/ 234 h 471"/>
                <a:gd name="T66" fmla="*/ 440 w 468"/>
                <a:gd name="T67" fmla="*/ 237 h 471"/>
                <a:gd name="T68" fmla="*/ 431 w 468"/>
                <a:gd name="T69" fmla="*/ 296 h 471"/>
                <a:gd name="T70" fmla="*/ 407 w 468"/>
                <a:gd name="T71" fmla="*/ 350 h 471"/>
                <a:gd name="T72" fmla="*/ 365 w 468"/>
                <a:gd name="T73" fmla="*/ 395 h 471"/>
                <a:gd name="T74" fmla="*/ 314 w 468"/>
                <a:gd name="T75" fmla="*/ 426 h 471"/>
                <a:gd name="T76" fmla="*/ 254 w 468"/>
                <a:gd name="T77" fmla="*/ 440 h 471"/>
                <a:gd name="T78" fmla="*/ 233 w 468"/>
                <a:gd name="T79" fmla="*/ 444 h 471"/>
                <a:gd name="T80" fmla="*/ 192 w 468"/>
                <a:gd name="T81" fmla="*/ 437 h 471"/>
                <a:gd name="T82" fmla="*/ 135 w 468"/>
                <a:gd name="T83" fmla="*/ 416 h 471"/>
                <a:gd name="T84" fmla="*/ 87 w 468"/>
                <a:gd name="T85" fmla="*/ 383 h 471"/>
                <a:gd name="T86" fmla="*/ 51 w 468"/>
                <a:gd name="T87" fmla="*/ 335 h 471"/>
                <a:gd name="T88" fmla="*/ 30 w 468"/>
                <a:gd name="T89" fmla="*/ 278 h 471"/>
                <a:gd name="T90" fmla="*/ 27 w 468"/>
                <a:gd name="T91" fmla="*/ 237 h 471"/>
                <a:gd name="T92" fmla="*/ 27 w 468"/>
                <a:gd name="T93" fmla="*/ 237 h 471"/>
                <a:gd name="T94" fmla="*/ 36 w 468"/>
                <a:gd name="T95" fmla="*/ 174 h 471"/>
                <a:gd name="T96" fmla="*/ 63 w 468"/>
                <a:gd name="T97" fmla="*/ 120 h 471"/>
                <a:gd name="T98" fmla="*/ 102 w 468"/>
                <a:gd name="T99" fmla="*/ 75 h 471"/>
                <a:gd name="T100" fmla="*/ 153 w 468"/>
                <a:gd name="T101" fmla="*/ 45 h 471"/>
                <a:gd name="T102" fmla="*/ 212 w 468"/>
                <a:gd name="T103" fmla="*/ 30 h 471"/>
                <a:gd name="T104" fmla="*/ 233 w 468"/>
                <a:gd name="T105" fmla="*/ 2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8" h="471">
                  <a:moveTo>
                    <a:pt x="233" y="15"/>
                  </a:moveTo>
                  <a:lnTo>
                    <a:pt x="233" y="0"/>
                  </a:lnTo>
                  <a:lnTo>
                    <a:pt x="233" y="0"/>
                  </a:lnTo>
                  <a:lnTo>
                    <a:pt x="210" y="3"/>
                  </a:lnTo>
                  <a:lnTo>
                    <a:pt x="185" y="6"/>
                  </a:lnTo>
                  <a:lnTo>
                    <a:pt x="164" y="12"/>
                  </a:lnTo>
                  <a:lnTo>
                    <a:pt x="144" y="18"/>
                  </a:lnTo>
                  <a:lnTo>
                    <a:pt x="123" y="30"/>
                  </a:lnTo>
                  <a:lnTo>
                    <a:pt x="102" y="42"/>
                  </a:lnTo>
                  <a:lnTo>
                    <a:pt x="84" y="54"/>
                  </a:lnTo>
                  <a:lnTo>
                    <a:pt x="69" y="69"/>
                  </a:lnTo>
                  <a:lnTo>
                    <a:pt x="54" y="87"/>
                  </a:lnTo>
                  <a:lnTo>
                    <a:pt x="39" y="105"/>
                  </a:lnTo>
                  <a:lnTo>
                    <a:pt x="27" y="123"/>
                  </a:lnTo>
                  <a:lnTo>
                    <a:pt x="18" y="144"/>
                  </a:lnTo>
                  <a:lnTo>
                    <a:pt x="9" y="165"/>
                  </a:lnTo>
                  <a:lnTo>
                    <a:pt x="6" y="189"/>
                  </a:lnTo>
                  <a:lnTo>
                    <a:pt x="0" y="213"/>
                  </a:lnTo>
                  <a:lnTo>
                    <a:pt x="0" y="237"/>
                  </a:lnTo>
                  <a:lnTo>
                    <a:pt x="0" y="237"/>
                  </a:lnTo>
                  <a:lnTo>
                    <a:pt x="12" y="237"/>
                  </a:lnTo>
                  <a:lnTo>
                    <a:pt x="0" y="237"/>
                  </a:lnTo>
                  <a:lnTo>
                    <a:pt x="0" y="237"/>
                  </a:lnTo>
                  <a:lnTo>
                    <a:pt x="0" y="261"/>
                  </a:lnTo>
                  <a:lnTo>
                    <a:pt x="6" y="285"/>
                  </a:lnTo>
                  <a:lnTo>
                    <a:pt x="9" y="306"/>
                  </a:lnTo>
                  <a:lnTo>
                    <a:pt x="18" y="327"/>
                  </a:lnTo>
                  <a:lnTo>
                    <a:pt x="27" y="347"/>
                  </a:lnTo>
                  <a:lnTo>
                    <a:pt x="39" y="365"/>
                  </a:lnTo>
                  <a:lnTo>
                    <a:pt x="54" y="383"/>
                  </a:lnTo>
                  <a:lnTo>
                    <a:pt x="69" y="401"/>
                  </a:lnTo>
                  <a:lnTo>
                    <a:pt x="84" y="416"/>
                  </a:lnTo>
                  <a:lnTo>
                    <a:pt x="105" y="431"/>
                  </a:lnTo>
                  <a:lnTo>
                    <a:pt x="123" y="440"/>
                  </a:lnTo>
                  <a:lnTo>
                    <a:pt x="144" y="452"/>
                  </a:lnTo>
                  <a:lnTo>
                    <a:pt x="164" y="458"/>
                  </a:lnTo>
                  <a:lnTo>
                    <a:pt x="185" y="464"/>
                  </a:lnTo>
                  <a:lnTo>
                    <a:pt x="210" y="467"/>
                  </a:lnTo>
                  <a:lnTo>
                    <a:pt x="233" y="470"/>
                  </a:lnTo>
                  <a:lnTo>
                    <a:pt x="233" y="470"/>
                  </a:lnTo>
                  <a:lnTo>
                    <a:pt x="233" y="470"/>
                  </a:lnTo>
                  <a:lnTo>
                    <a:pt x="233" y="470"/>
                  </a:lnTo>
                  <a:lnTo>
                    <a:pt x="258" y="467"/>
                  </a:lnTo>
                  <a:lnTo>
                    <a:pt x="281" y="464"/>
                  </a:lnTo>
                  <a:lnTo>
                    <a:pt x="305" y="458"/>
                  </a:lnTo>
                  <a:lnTo>
                    <a:pt x="326" y="452"/>
                  </a:lnTo>
                  <a:lnTo>
                    <a:pt x="347" y="440"/>
                  </a:lnTo>
                  <a:lnTo>
                    <a:pt x="365" y="428"/>
                  </a:lnTo>
                  <a:lnTo>
                    <a:pt x="383" y="416"/>
                  </a:lnTo>
                  <a:lnTo>
                    <a:pt x="401" y="401"/>
                  </a:lnTo>
                  <a:lnTo>
                    <a:pt x="416" y="383"/>
                  </a:lnTo>
                  <a:lnTo>
                    <a:pt x="428" y="365"/>
                  </a:lnTo>
                  <a:lnTo>
                    <a:pt x="440" y="347"/>
                  </a:lnTo>
                  <a:lnTo>
                    <a:pt x="449" y="327"/>
                  </a:lnTo>
                  <a:lnTo>
                    <a:pt x="458" y="306"/>
                  </a:lnTo>
                  <a:lnTo>
                    <a:pt x="464" y="281"/>
                  </a:lnTo>
                  <a:lnTo>
                    <a:pt x="467" y="261"/>
                  </a:lnTo>
                  <a:lnTo>
                    <a:pt x="467" y="237"/>
                  </a:lnTo>
                  <a:lnTo>
                    <a:pt x="467" y="234"/>
                  </a:lnTo>
                  <a:lnTo>
                    <a:pt x="467" y="234"/>
                  </a:lnTo>
                  <a:lnTo>
                    <a:pt x="467" y="234"/>
                  </a:lnTo>
                  <a:lnTo>
                    <a:pt x="467" y="210"/>
                  </a:lnTo>
                  <a:lnTo>
                    <a:pt x="464" y="189"/>
                  </a:lnTo>
                  <a:lnTo>
                    <a:pt x="458" y="165"/>
                  </a:lnTo>
                  <a:lnTo>
                    <a:pt x="449" y="144"/>
                  </a:lnTo>
                  <a:lnTo>
                    <a:pt x="440" y="123"/>
                  </a:lnTo>
                  <a:lnTo>
                    <a:pt x="428" y="105"/>
                  </a:lnTo>
                  <a:lnTo>
                    <a:pt x="416" y="87"/>
                  </a:lnTo>
                  <a:lnTo>
                    <a:pt x="398" y="69"/>
                  </a:lnTo>
                  <a:lnTo>
                    <a:pt x="383" y="54"/>
                  </a:lnTo>
                  <a:lnTo>
                    <a:pt x="365" y="42"/>
                  </a:lnTo>
                  <a:lnTo>
                    <a:pt x="344" y="30"/>
                  </a:lnTo>
                  <a:lnTo>
                    <a:pt x="326" y="18"/>
                  </a:lnTo>
                  <a:lnTo>
                    <a:pt x="302" y="12"/>
                  </a:lnTo>
                  <a:lnTo>
                    <a:pt x="281" y="6"/>
                  </a:lnTo>
                  <a:lnTo>
                    <a:pt x="258" y="3"/>
                  </a:lnTo>
                  <a:lnTo>
                    <a:pt x="233" y="0"/>
                  </a:lnTo>
                  <a:lnTo>
                    <a:pt x="233" y="0"/>
                  </a:lnTo>
                  <a:lnTo>
                    <a:pt x="233" y="0"/>
                  </a:lnTo>
                  <a:lnTo>
                    <a:pt x="233" y="15"/>
                  </a:lnTo>
                  <a:lnTo>
                    <a:pt x="233" y="27"/>
                  </a:lnTo>
                  <a:lnTo>
                    <a:pt x="233" y="27"/>
                  </a:lnTo>
                  <a:lnTo>
                    <a:pt x="233" y="27"/>
                  </a:lnTo>
                  <a:lnTo>
                    <a:pt x="254" y="30"/>
                  </a:lnTo>
                  <a:lnTo>
                    <a:pt x="276" y="33"/>
                  </a:lnTo>
                  <a:lnTo>
                    <a:pt x="296" y="36"/>
                  </a:lnTo>
                  <a:lnTo>
                    <a:pt x="314" y="45"/>
                  </a:lnTo>
                  <a:lnTo>
                    <a:pt x="332" y="54"/>
                  </a:lnTo>
                  <a:lnTo>
                    <a:pt x="350" y="63"/>
                  </a:lnTo>
                  <a:lnTo>
                    <a:pt x="365" y="75"/>
                  </a:lnTo>
                  <a:lnTo>
                    <a:pt x="380" y="90"/>
                  </a:lnTo>
                  <a:lnTo>
                    <a:pt x="395" y="102"/>
                  </a:lnTo>
                  <a:lnTo>
                    <a:pt x="407" y="120"/>
                  </a:lnTo>
                  <a:lnTo>
                    <a:pt x="416" y="135"/>
                  </a:lnTo>
                  <a:lnTo>
                    <a:pt x="425" y="153"/>
                  </a:lnTo>
                  <a:lnTo>
                    <a:pt x="431" y="174"/>
                  </a:lnTo>
                  <a:lnTo>
                    <a:pt x="437" y="192"/>
                  </a:lnTo>
                  <a:lnTo>
                    <a:pt x="440" y="213"/>
                  </a:lnTo>
                  <a:lnTo>
                    <a:pt x="440" y="234"/>
                  </a:lnTo>
                  <a:lnTo>
                    <a:pt x="440" y="234"/>
                  </a:lnTo>
                  <a:lnTo>
                    <a:pt x="440" y="237"/>
                  </a:lnTo>
                  <a:lnTo>
                    <a:pt x="440" y="237"/>
                  </a:lnTo>
                  <a:lnTo>
                    <a:pt x="440" y="258"/>
                  </a:lnTo>
                  <a:lnTo>
                    <a:pt x="437" y="276"/>
                  </a:lnTo>
                  <a:lnTo>
                    <a:pt x="431" y="296"/>
                  </a:lnTo>
                  <a:lnTo>
                    <a:pt x="425" y="314"/>
                  </a:lnTo>
                  <a:lnTo>
                    <a:pt x="416" y="335"/>
                  </a:lnTo>
                  <a:lnTo>
                    <a:pt x="407" y="350"/>
                  </a:lnTo>
                  <a:lnTo>
                    <a:pt x="395" y="368"/>
                  </a:lnTo>
                  <a:lnTo>
                    <a:pt x="380" y="380"/>
                  </a:lnTo>
                  <a:lnTo>
                    <a:pt x="365" y="395"/>
                  </a:lnTo>
                  <a:lnTo>
                    <a:pt x="350" y="408"/>
                  </a:lnTo>
                  <a:lnTo>
                    <a:pt x="332" y="416"/>
                  </a:lnTo>
                  <a:lnTo>
                    <a:pt x="314" y="426"/>
                  </a:lnTo>
                  <a:lnTo>
                    <a:pt x="296" y="434"/>
                  </a:lnTo>
                  <a:lnTo>
                    <a:pt x="276" y="437"/>
                  </a:lnTo>
                  <a:lnTo>
                    <a:pt x="254" y="440"/>
                  </a:lnTo>
                  <a:lnTo>
                    <a:pt x="233" y="444"/>
                  </a:lnTo>
                  <a:lnTo>
                    <a:pt x="233" y="444"/>
                  </a:lnTo>
                  <a:lnTo>
                    <a:pt x="233" y="444"/>
                  </a:lnTo>
                  <a:lnTo>
                    <a:pt x="233" y="444"/>
                  </a:lnTo>
                  <a:lnTo>
                    <a:pt x="212" y="440"/>
                  </a:lnTo>
                  <a:lnTo>
                    <a:pt x="192" y="437"/>
                  </a:lnTo>
                  <a:lnTo>
                    <a:pt x="174" y="434"/>
                  </a:lnTo>
                  <a:lnTo>
                    <a:pt x="153" y="426"/>
                  </a:lnTo>
                  <a:lnTo>
                    <a:pt x="135" y="416"/>
                  </a:lnTo>
                  <a:lnTo>
                    <a:pt x="120" y="408"/>
                  </a:lnTo>
                  <a:lnTo>
                    <a:pt x="102" y="395"/>
                  </a:lnTo>
                  <a:lnTo>
                    <a:pt x="87" y="383"/>
                  </a:lnTo>
                  <a:lnTo>
                    <a:pt x="75" y="368"/>
                  </a:lnTo>
                  <a:lnTo>
                    <a:pt x="63" y="350"/>
                  </a:lnTo>
                  <a:lnTo>
                    <a:pt x="51" y="335"/>
                  </a:lnTo>
                  <a:lnTo>
                    <a:pt x="42" y="317"/>
                  </a:lnTo>
                  <a:lnTo>
                    <a:pt x="36" y="296"/>
                  </a:lnTo>
                  <a:lnTo>
                    <a:pt x="30" y="278"/>
                  </a:lnTo>
                  <a:lnTo>
                    <a:pt x="27" y="258"/>
                  </a:lnTo>
                  <a:lnTo>
                    <a:pt x="27" y="237"/>
                  </a:lnTo>
                  <a:lnTo>
                    <a:pt x="27" y="237"/>
                  </a:lnTo>
                  <a:lnTo>
                    <a:pt x="27" y="237"/>
                  </a:lnTo>
                  <a:lnTo>
                    <a:pt x="27" y="237"/>
                  </a:lnTo>
                  <a:lnTo>
                    <a:pt x="27" y="237"/>
                  </a:lnTo>
                  <a:lnTo>
                    <a:pt x="27" y="213"/>
                  </a:lnTo>
                  <a:lnTo>
                    <a:pt x="30" y="195"/>
                  </a:lnTo>
                  <a:lnTo>
                    <a:pt x="36" y="174"/>
                  </a:lnTo>
                  <a:lnTo>
                    <a:pt x="42" y="156"/>
                  </a:lnTo>
                  <a:lnTo>
                    <a:pt x="51" y="138"/>
                  </a:lnTo>
                  <a:lnTo>
                    <a:pt x="63" y="120"/>
                  </a:lnTo>
                  <a:lnTo>
                    <a:pt x="75" y="105"/>
                  </a:lnTo>
                  <a:lnTo>
                    <a:pt x="87" y="90"/>
                  </a:lnTo>
                  <a:lnTo>
                    <a:pt x="102" y="75"/>
                  </a:lnTo>
                  <a:lnTo>
                    <a:pt x="117" y="63"/>
                  </a:lnTo>
                  <a:lnTo>
                    <a:pt x="135" y="54"/>
                  </a:lnTo>
                  <a:lnTo>
                    <a:pt x="153" y="45"/>
                  </a:lnTo>
                  <a:lnTo>
                    <a:pt x="171" y="36"/>
                  </a:lnTo>
                  <a:lnTo>
                    <a:pt x="192" y="33"/>
                  </a:lnTo>
                  <a:lnTo>
                    <a:pt x="212" y="30"/>
                  </a:lnTo>
                  <a:lnTo>
                    <a:pt x="233" y="27"/>
                  </a:lnTo>
                  <a:lnTo>
                    <a:pt x="233" y="27"/>
                  </a:lnTo>
                  <a:lnTo>
                    <a:pt x="233" y="27"/>
                  </a:lnTo>
                  <a:lnTo>
                    <a:pt x="233" y="1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7" name="Freeform 449"/>
            <p:cNvSpPr>
              <a:spLocks noChangeArrowheads="1"/>
            </p:cNvSpPr>
            <p:nvPr/>
          </p:nvSpPr>
          <p:spPr bwMode="auto">
            <a:xfrm>
              <a:off x="3174" y="3017838"/>
              <a:ext cx="7051676" cy="188912"/>
            </a:xfrm>
            <a:custGeom>
              <a:avLst/>
              <a:gdLst>
                <a:gd name="T0" fmla="*/ 3 w 19589"/>
                <a:gd name="T1" fmla="*/ 363 h 526"/>
                <a:gd name="T2" fmla="*/ 15470 w 19589"/>
                <a:gd name="T3" fmla="*/ 153 h 526"/>
                <a:gd name="T4" fmla="*/ 17736 w 19589"/>
                <a:gd name="T5" fmla="*/ 87 h 526"/>
                <a:gd name="T6" fmla="*/ 18713 w 19589"/>
                <a:gd name="T7" fmla="*/ 525 h 526"/>
                <a:gd name="T8" fmla="*/ 19588 w 19589"/>
                <a:gd name="T9" fmla="*/ 501 h 526"/>
                <a:gd name="T10" fmla="*/ 19585 w 19589"/>
                <a:gd name="T11" fmla="*/ 414 h 526"/>
                <a:gd name="T12" fmla="*/ 18730 w 19589"/>
                <a:gd name="T13" fmla="*/ 438 h 526"/>
                <a:gd name="T14" fmla="*/ 17754 w 19589"/>
                <a:gd name="T15" fmla="*/ 0 h 526"/>
                <a:gd name="T16" fmla="*/ 15470 w 19589"/>
                <a:gd name="T17" fmla="*/ 66 h 526"/>
                <a:gd name="T18" fmla="*/ 0 w 19589"/>
                <a:gd name="T19" fmla="*/ 276 h 526"/>
                <a:gd name="T20" fmla="*/ 3 w 19589"/>
                <a:gd name="T21" fmla="*/ 363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89" h="526">
                  <a:moveTo>
                    <a:pt x="3" y="363"/>
                  </a:moveTo>
                  <a:lnTo>
                    <a:pt x="15470" y="153"/>
                  </a:lnTo>
                  <a:lnTo>
                    <a:pt x="17736" y="87"/>
                  </a:lnTo>
                  <a:lnTo>
                    <a:pt x="18713" y="525"/>
                  </a:lnTo>
                  <a:lnTo>
                    <a:pt x="19588" y="501"/>
                  </a:lnTo>
                  <a:lnTo>
                    <a:pt x="19585" y="414"/>
                  </a:lnTo>
                  <a:lnTo>
                    <a:pt x="18730" y="438"/>
                  </a:lnTo>
                  <a:lnTo>
                    <a:pt x="17754" y="0"/>
                  </a:lnTo>
                  <a:lnTo>
                    <a:pt x="15470" y="66"/>
                  </a:lnTo>
                  <a:lnTo>
                    <a:pt x="0" y="276"/>
                  </a:lnTo>
                  <a:lnTo>
                    <a:pt x="3" y="36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8" name="Freeform 450"/>
            <p:cNvSpPr>
              <a:spLocks noChangeArrowheads="1"/>
            </p:cNvSpPr>
            <p:nvPr/>
          </p:nvSpPr>
          <p:spPr bwMode="auto">
            <a:xfrm>
              <a:off x="1879600" y="1527174"/>
              <a:ext cx="6289675" cy="852488"/>
            </a:xfrm>
            <a:custGeom>
              <a:avLst/>
              <a:gdLst>
                <a:gd name="T0" fmla="*/ 0 w 17473"/>
                <a:gd name="T1" fmla="*/ 2367 h 2368"/>
                <a:gd name="T2" fmla="*/ 15111 w 17473"/>
                <a:gd name="T3" fmla="*/ 2269 h 2368"/>
                <a:gd name="T4" fmla="*/ 17472 w 17473"/>
                <a:gd name="T5" fmla="*/ 18 h 2368"/>
                <a:gd name="T6" fmla="*/ 17451 w 17473"/>
                <a:gd name="T7" fmla="*/ 0 h 2368"/>
                <a:gd name="T8" fmla="*/ 15099 w 17473"/>
                <a:gd name="T9" fmla="*/ 2241 h 2368"/>
                <a:gd name="T10" fmla="*/ 0 w 17473"/>
                <a:gd name="T11" fmla="*/ 2340 h 2368"/>
                <a:gd name="T12" fmla="*/ 0 w 17473"/>
                <a:gd name="T13" fmla="*/ 2367 h 2368"/>
              </a:gdLst>
              <a:ahLst/>
              <a:cxnLst>
                <a:cxn ang="0">
                  <a:pos x="T0" y="T1"/>
                </a:cxn>
                <a:cxn ang="0">
                  <a:pos x="T2" y="T3"/>
                </a:cxn>
                <a:cxn ang="0">
                  <a:pos x="T4" y="T5"/>
                </a:cxn>
                <a:cxn ang="0">
                  <a:pos x="T6" y="T7"/>
                </a:cxn>
                <a:cxn ang="0">
                  <a:pos x="T8" y="T9"/>
                </a:cxn>
                <a:cxn ang="0">
                  <a:pos x="T10" y="T11"/>
                </a:cxn>
                <a:cxn ang="0">
                  <a:pos x="T12" y="T13"/>
                </a:cxn>
              </a:cxnLst>
              <a:rect l="0" t="0" r="r" b="b"/>
              <a:pathLst>
                <a:path w="17473" h="2368">
                  <a:moveTo>
                    <a:pt x="0" y="2367"/>
                  </a:moveTo>
                  <a:lnTo>
                    <a:pt x="15111" y="2269"/>
                  </a:lnTo>
                  <a:lnTo>
                    <a:pt x="17472" y="18"/>
                  </a:lnTo>
                  <a:lnTo>
                    <a:pt x="17451" y="0"/>
                  </a:lnTo>
                  <a:lnTo>
                    <a:pt x="15099" y="2241"/>
                  </a:lnTo>
                  <a:lnTo>
                    <a:pt x="0" y="2340"/>
                  </a:lnTo>
                  <a:lnTo>
                    <a:pt x="0" y="236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9" name="Freeform 451"/>
            <p:cNvSpPr>
              <a:spLocks noChangeArrowheads="1"/>
            </p:cNvSpPr>
            <p:nvPr/>
          </p:nvSpPr>
          <p:spPr bwMode="auto">
            <a:xfrm>
              <a:off x="1879600" y="1385888"/>
              <a:ext cx="5972175" cy="850900"/>
            </a:xfrm>
            <a:custGeom>
              <a:avLst/>
              <a:gdLst>
                <a:gd name="T0" fmla="*/ 0 w 16589"/>
                <a:gd name="T1" fmla="*/ 2362 h 2363"/>
                <a:gd name="T2" fmla="*/ 12363 w 16589"/>
                <a:gd name="T3" fmla="*/ 2263 h 2363"/>
                <a:gd name="T4" fmla="*/ 13205 w 16589"/>
                <a:gd name="T5" fmla="*/ 1538 h 2363"/>
                <a:gd name="T6" fmla="*/ 15192 w 16589"/>
                <a:gd name="T7" fmla="*/ 1532 h 2363"/>
                <a:gd name="T8" fmla="*/ 16588 w 16589"/>
                <a:gd name="T9" fmla="*/ 18 h 2363"/>
                <a:gd name="T10" fmla="*/ 16567 w 16589"/>
                <a:gd name="T11" fmla="*/ 0 h 2363"/>
                <a:gd name="T12" fmla="*/ 15180 w 16589"/>
                <a:gd name="T13" fmla="*/ 1505 h 2363"/>
                <a:gd name="T14" fmla="*/ 13196 w 16589"/>
                <a:gd name="T15" fmla="*/ 1511 h 2363"/>
                <a:gd name="T16" fmla="*/ 12354 w 16589"/>
                <a:gd name="T17" fmla="*/ 2236 h 2363"/>
                <a:gd name="T18" fmla="*/ 0 w 16589"/>
                <a:gd name="T19" fmla="*/ 2335 h 2363"/>
                <a:gd name="T20" fmla="*/ 0 w 16589"/>
                <a:gd name="T21" fmla="*/ 2362 h 2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89" h="2363">
                  <a:moveTo>
                    <a:pt x="0" y="2362"/>
                  </a:moveTo>
                  <a:lnTo>
                    <a:pt x="12363" y="2263"/>
                  </a:lnTo>
                  <a:lnTo>
                    <a:pt x="13205" y="1538"/>
                  </a:lnTo>
                  <a:lnTo>
                    <a:pt x="15192" y="1532"/>
                  </a:lnTo>
                  <a:lnTo>
                    <a:pt x="16588" y="18"/>
                  </a:lnTo>
                  <a:lnTo>
                    <a:pt x="16567" y="0"/>
                  </a:lnTo>
                  <a:lnTo>
                    <a:pt x="15180" y="1505"/>
                  </a:lnTo>
                  <a:lnTo>
                    <a:pt x="13196" y="1511"/>
                  </a:lnTo>
                  <a:lnTo>
                    <a:pt x="12354" y="2236"/>
                  </a:lnTo>
                  <a:lnTo>
                    <a:pt x="0" y="2335"/>
                  </a:lnTo>
                  <a:lnTo>
                    <a:pt x="0" y="236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0" name="Freeform 452"/>
            <p:cNvSpPr>
              <a:spLocks noChangeArrowheads="1"/>
            </p:cNvSpPr>
            <p:nvPr/>
          </p:nvSpPr>
          <p:spPr bwMode="auto">
            <a:xfrm>
              <a:off x="6327775" y="2166938"/>
              <a:ext cx="868363" cy="34925"/>
            </a:xfrm>
            <a:custGeom>
              <a:avLst/>
              <a:gdLst>
                <a:gd name="T0" fmla="*/ 0 w 2410"/>
                <a:gd name="T1" fmla="*/ 96 h 97"/>
                <a:gd name="T2" fmla="*/ 2409 w 2410"/>
                <a:gd name="T3" fmla="*/ 27 h 97"/>
                <a:gd name="T4" fmla="*/ 2409 w 2410"/>
                <a:gd name="T5" fmla="*/ 0 h 97"/>
                <a:gd name="T6" fmla="*/ 0 w 2410"/>
                <a:gd name="T7" fmla="*/ 69 h 97"/>
                <a:gd name="T8" fmla="*/ 0 w 2410"/>
                <a:gd name="T9" fmla="*/ 96 h 97"/>
              </a:gdLst>
              <a:ahLst/>
              <a:cxnLst>
                <a:cxn ang="0">
                  <a:pos x="T0" y="T1"/>
                </a:cxn>
                <a:cxn ang="0">
                  <a:pos x="T2" y="T3"/>
                </a:cxn>
                <a:cxn ang="0">
                  <a:pos x="T4" y="T5"/>
                </a:cxn>
                <a:cxn ang="0">
                  <a:pos x="T6" y="T7"/>
                </a:cxn>
                <a:cxn ang="0">
                  <a:pos x="T8" y="T9"/>
                </a:cxn>
              </a:cxnLst>
              <a:rect l="0" t="0" r="r" b="b"/>
              <a:pathLst>
                <a:path w="2410" h="97">
                  <a:moveTo>
                    <a:pt x="0" y="96"/>
                  </a:moveTo>
                  <a:lnTo>
                    <a:pt x="2409" y="27"/>
                  </a:lnTo>
                  <a:lnTo>
                    <a:pt x="2409" y="0"/>
                  </a:lnTo>
                  <a:lnTo>
                    <a:pt x="0" y="69"/>
                  </a:lnTo>
                  <a:lnTo>
                    <a:pt x="0" y="9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1" name="Freeform 453"/>
            <p:cNvSpPr>
              <a:spLocks noChangeArrowheads="1"/>
            </p:cNvSpPr>
            <p:nvPr/>
          </p:nvSpPr>
          <p:spPr bwMode="auto">
            <a:xfrm>
              <a:off x="6327775" y="2166938"/>
              <a:ext cx="868363" cy="34925"/>
            </a:xfrm>
            <a:custGeom>
              <a:avLst/>
              <a:gdLst>
                <a:gd name="T0" fmla="*/ 0 w 2410"/>
                <a:gd name="T1" fmla="*/ 96 h 97"/>
                <a:gd name="T2" fmla="*/ 2409 w 2410"/>
                <a:gd name="T3" fmla="*/ 27 h 97"/>
                <a:gd name="T4" fmla="*/ 2409 w 2410"/>
                <a:gd name="T5" fmla="*/ 0 h 97"/>
                <a:gd name="T6" fmla="*/ 0 w 2410"/>
                <a:gd name="T7" fmla="*/ 69 h 97"/>
              </a:gdLst>
              <a:ahLst/>
              <a:cxnLst>
                <a:cxn ang="0">
                  <a:pos x="T0" y="T1"/>
                </a:cxn>
                <a:cxn ang="0">
                  <a:pos x="T2" y="T3"/>
                </a:cxn>
                <a:cxn ang="0">
                  <a:pos x="T4" y="T5"/>
                </a:cxn>
                <a:cxn ang="0">
                  <a:pos x="T6" y="T7"/>
                </a:cxn>
              </a:cxnLst>
              <a:rect l="0" t="0" r="r" b="b"/>
              <a:pathLst>
                <a:path w="2410" h="97">
                  <a:moveTo>
                    <a:pt x="0" y="96"/>
                  </a:moveTo>
                  <a:lnTo>
                    <a:pt x="2409" y="27"/>
                  </a:lnTo>
                  <a:lnTo>
                    <a:pt x="2409" y="0"/>
                  </a:lnTo>
                  <a:lnTo>
                    <a:pt x="0" y="69"/>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2" name="Freeform 454"/>
            <p:cNvSpPr>
              <a:spLocks noChangeArrowheads="1"/>
            </p:cNvSpPr>
            <p:nvPr/>
          </p:nvSpPr>
          <p:spPr bwMode="auto">
            <a:xfrm>
              <a:off x="3174" y="3162299"/>
              <a:ext cx="6781801" cy="204788"/>
            </a:xfrm>
            <a:custGeom>
              <a:avLst/>
              <a:gdLst>
                <a:gd name="T0" fmla="*/ 0 w 18840"/>
                <a:gd name="T1" fmla="*/ 303 h 570"/>
                <a:gd name="T2" fmla="*/ 17721 w 18840"/>
                <a:gd name="T3" fmla="*/ 27 h 570"/>
                <a:gd name="T4" fmla="*/ 18329 w 18840"/>
                <a:gd name="T5" fmla="*/ 545 h 570"/>
                <a:gd name="T6" fmla="*/ 18835 w 18840"/>
                <a:gd name="T7" fmla="*/ 569 h 570"/>
                <a:gd name="T8" fmla="*/ 18839 w 18840"/>
                <a:gd name="T9" fmla="*/ 542 h 570"/>
                <a:gd name="T10" fmla="*/ 18338 w 18840"/>
                <a:gd name="T11" fmla="*/ 518 h 570"/>
                <a:gd name="T12" fmla="*/ 17730 w 18840"/>
                <a:gd name="T13" fmla="*/ 0 h 570"/>
                <a:gd name="T14" fmla="*/ 0 w 18840"/>
                <a:gd name="T15" fmla="*/ 276 h 570"/>
                <a:gd name="T16" fmla="*/ 0 w 18840"/>
                <a:gd name="T17" fmla="*/ 303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0" h="570">
                  <a:moveTo>
                    <a:pt x="0" y="303"/>
                  </a:moveTo>
                  <a:lnTo>
                    <a:pt x="17721" y="27"/>
                  </a:lnTo>
                  <a:lnTo>
                    <a:pt x="18329" y="545"/>
                  </a:lnTo>
                  <a:lnTo>
                    <a:pt x="18835" y="569"/>
                  </a:lnTo>
                  <a:lnTo>
                    <a:pt x="18839" y="542"/>
                  </a:lnTo>
                  <a:lnTo>
                    <a:pt x="18338" y="518"/>
                  </a:lnTo>
                  <a:lnTo>
                    <a:pt x="17730" y="0"/>
                  </a:lnTo>
                  <a:lnTo>
                    <a:pt x="0" y="276"/>
                  </a:lnTo>
                  <a:lnTo>
                    <a:pt x="0" y="30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3" name="Freeform 455"/>
            <p:cNvSpPr>
              <a:spLocks noChangeArrowheads="1"/>
            </p:cNvSpPr>
            <p:nvPr/>
          </p:nvSpPr>
          <p:spPr bwMode="auto">
            <a:xfrm>
              <a:off x="3174" y="3338513"/>
              <a:ext cx="6153151" cy="26987"/>
            </a:xfrm>
            <a:custGeom>
              <a:avLst/>
              <a:gdLst>
                <a:gd name="T0" fmla="*/ 0 w 17092"/>
                <a:gd name="T1" fmla="*/ 72 h 73"/>
                <a:gd name="T2" fmla="*/ 17091 w 17092"/>
                <a:gd name="T3" fmla="*/ 27 h 73"/>
                <a:gd name="T4" fmla="*/ 17091 w 17092"/>
                <a:gd name="T5" fmla="*/ 0 h 73"/>
                <a:gd name="T6" fmla="*/ 0 w 17092"/>
                <a:gd name="T7" fmla="*/ 45 h 73"/>
                <a:gd name="T8" fmla="*/ 0 w 17092"/>
                <a:gd name="T9" fmla="*/ 72 h 73"/>
              </a:gdLst>
              <a:ahLst/>
              <a:cxnLst>
                <a:cxn ang="0">
                  <a:pos x="T0" y="T1"/>
                </a:cxn>
                <a:cxn ang="0">
                  <a:pos x="T2" y="T3"/>
                </a:cxn>
                <a:cxn ang="0">
                  <a:pos x="T4" y="T5"/>
                </a:cxn>
                <a:cxn ang="0">
                  <a:pos x="T6" y="T7"/>
                </a:cxn>
                <a:cxn ang="0">
                  <a:pos x="T8" y="T9"/>
                </a:cxn>
              </a:cxnLst>
              <a:rect l="0" t="0" r="r" b="b"/>
              <a:pathLst>
                <a:path w="17092" h="73">
                  <a:moveTo>
                    <a:pt x="0" y="72"/>
                  </a:moveTo>
                  <a:lnTo>
                    <a:pt x="17091" y="27"/>
                  </a:lnTo>
                  <a:lnTo>
                    <a:pt x="17091" y="0"/>
                  </a:lnTo>
                  <a:lnTo>
                    <a:pt x="0" y="45"/>
                  </a:lnTo>
                  <a:lnTo>
                    <a:pt x="0" y="7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4" name="Freeform 456"/>
            <p:cNvSpPr>
              <a:spLocks noChangeArrowheads="1"/>
            </p:cNvSpPr>
            <p:nvPr/>
          </p:nvSpPr>
          <p:spPr bwMode="auto">
            <a:xfrm>
              <a:off x="3174" y="3338513"/>
              <a:ext cx="6153151" cy="26987"/>
            </a:xfrm>
            <a:custGeom>
              <a:avLst/>
              <a:gdLst>
                <a:gd name="T0" fmla="*/ 0 w 17092"/>
                <a:gd name="T1" fmla="*/ 72 h 73"/>
                <a:gd name="T2" fmla="*/ 17091 w 17092"/>
                <a:gd name="T3" fmla="*/ 27 h 73"/>
                <a:gd name="T4" fmla="*/ 17091 w 17092"/>
                <a:gd name="T5" fmla="*/ 0 h 73"/>
                <a:gd name="T6" fmla="*/ 0 w 17092"/>
                <a:gd name="T7" fmla="*/ 45 h 73"/>
              </a:gdLst>
              <a:ahLst/>
              <a:cxnLst>
                <a:cxn ang="0">
                  <a:pos x="T0" y="T1"/>
                </a:cxn>
                <a:cxn ang="0">
                  <a:pos x="T2" y="T3"/>
                </a:cxn>
                <a:cxn ang="0">
                  <a:pos x="T4" y="T5"/>
                </a:cxn>
                <a:cxn ang="0">
                  <a:pos x="T6" y="T7"/>
                </a:cxn>
              </a:cxnLst>
              <a:rect l="0" t="0" r="r" b="b"/>
              <a:pathLst>
                <a:path w="17092" h="73">
                  <a:moveTo>
                    <a:pt x="0" y="72"/>
                  </a:moveTo>
                  <a:lnTo>
                    <a:pt x="17091" y="27"/>
                  </a:lnTo>
                  <a:lnTo>
                    <a:pt x="17091" y="0"/>
                  </a:lnTo>
                  <a:lnTo>
                    <a:pt x="0" y="45"/>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5" name="Freeform 457"/>
            <p:cNvSpPr>
              <a:spLocks noChangeArrowheads="1"/>
            </p:cNvSpPr>
            <p:nvPr/>
          </p:nvSpPr>
          <p:spPr bwMode="auto">
            <a:xfrm>
              <a:off x="4762" y="3562349"/>
              <a:ext cx="6408738" cy="23813"/>
            </a:xfrm>
            <a:custGeom>
              <a:avLst/>
              <a:gdLst>
                <a:gd name="T0" fmla="*/ 0 w 17800"/>
                <a:gd name="T1" fmla="*/ 65 h 66"/>
                <a:gd name="T2" fmla="*/ 17700 w 17800"/>
                <a:gd name="T3" fmla="*/ 27 h 66"/>
                <a:gd name="T4" fmla="*/ 17796 w 17800"/>
                <a:gd name="T5" fmla="*/ 33 h 66"/>
                <a:gd name="T6" fmla="*/ 17799 w 17800"/>
                <a:gd name="T7" fmla="*/ 6 h 66"/>
                <a:gd name="T8" fmla="*/ 17700 w 17800"/>
                <a:gd name="T9" fmla="*/ 0 h 66"/>
                <a:gd name="T10" fmla="*/ 0 w 17800"/>
                <a:gd name="T11" fmla="*/ 39 h 66"/>
                <a:gd name="T12" fmla="*/ 0 w 17800"/>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7800" h="66">
                  <a:moveTo>
                    <a:pt x="0" y="65"/>
                  </a:moveTo>
                  <a:lnTo>
                    <a:pt x="17700" y="27"/>
                  </a:lnTo>
                  <a:lnTo>
                    <a:pt x="17796" y="33"/>
                  </a:lnTo>
                  <a:lnTo>
                    <a:pt x="17799" y="6"/>
                  </a:lnTo>
                  <a:lnTo>
                    <a:pt x="17700" y="0"/>
                  </a:lnTo>
                  <a:lnTo>
                    <a:pt x="0" y="39"/>
                  </a:lnTo>
                  <a:lnTo>
                    <a:pt x="0" y="6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6" name="Freeform 458"/>
            <p:cNvSpPr>
              <a:spLocks noChangeArrowheads="1"/>
            </p:cNvSpPr>
            <p:nvPr/>
          </p:nvSpPr>
          <p:spPr bwMode="auto">
            <a:xfrm>
              <a:off x="4762" y="3717925"/>
              <a:ext cx="6589713" cy="22225"/>
            </a:xfrm>
            <a:custGeom>
              <a:avLst/>
              <a:gdLst>
                <a:gd name="T0" fmla="*/ 0 w 18306"/>
                <a:gd name="T1" fmla="*/ 60 h 61"/>
                <a:gd name="T2" fmla="*/ 18305 w 18306"/>
                <a:gd name="T3" fmla="*/ 27 h 61"/>
                <a:gd name="T4" fmla="*/ 18305 w 18306"/>
                <a:gd name="T5" fmla="*/ 0 h 61"/>
                <a:gd name="T6" fmla="*/ 0 w 18306"/>
                <a:gd name="T7" fmla="*/ 33 h 61"/>
                <a:gd name="T8" fmla="*/ 0 w 18306"/>
                <a:gd name="T9" fmla="*/ 60 h 61"/>
              </a:gdLst>
              <a:ahLst/>
              <a:cxnLst>
                <a:cxn ang="0">
                  <a:pos x="T0" y="T1"/>
                </a:cxn>
                <a:cxn ang="0">
                  <a:pos x="T2" y="T3"/>
                </a:cxn>
                <a:cxn ang="0">
                  <a:pos x="T4" y="T5"/>
                </a:cxn>
                <a:cxn ang="0">
                  <a:pos x="T6" y="T7"/>
                </a:cxn>
                <a:cxn ang="0">
                  <a:pos x="T8" y="T9"/>
                </a:cxn>
              </a:cxnLst>
              <a:rect l="0" t="0" r="r" b="b"/>
              <a:pathLst>
                <a:path w="18306" h="61">
                  <a:moveTo>
                    <a:pt x="0" y="60"/>
                  </a:moveTo>
                  <a:lnTo>
                    <a:pt x="18305" y="27"/>
                  </a:lnTo>
                  <a:lnTo>
                    <a:pt x="18305" y="0"/>
                  </a:lnTo>
                  <a:lnTo>
                    <a:pt x="0" y="33"/>
                  </a:lnTo>
                  <a:lnTo>
                    <a:pt x="0" y="6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7" name="Freeform 459"/>
            <p:cNvSpPr>
              <a:spLocks noChangeArrowheads="1"/>
            </p:cNvSpPr>
            <p:nvPr/>
          </p:nvSpPr>
          <p:spPr bwMode="auto">
            <a:xfrm>
              <a:off x="4762" y="3717925"/>
              <a:ext cx="6589713" cy="22225"/>
            </a:xfrm>
            <a:custGeom>
              <a:avLst/>
              <a:gdLst>
                <a:gd name="T0" fmla="*/ 0 w 18306"/>
                <a:gd name="T1" fmla="*/ 60 h 61"/>
                <a:gd name="T2" fmla="*/ 18305 w 18306"/>
                <a:gd name="T3" fmla="*/ 27 h 61"/>
                <a:gd name="T4" fmla="*/ 18305 w 18306"/>
                <a:gd name="T5" fmla="*/ 0 h 61"/>
                <a:gd name="T6" fmla="*/ 0 w 18306"/>
                <a:gd name="T7" fmla="*/ 33 h 61"/>
              </a:gdLst>
              <a:ahLst/>
              <a:cxnLst>
                <a:cxn ang="0">
                  <a:pos x="T0" y="T1"/>
                </a:cxn>
                <a:cxn ang="0">
                  <a:pos x="T2" y="T3"/>
                </a:cxn>
                <a:cxn ang="0">
                  <a:pos x="T4" y="T5"/>
                </a:cxn>
                <a:cxn ang="0">
                  <a:pos x="T6" y="T7"/>
                </a:cxn>
              </a:cxnLst>
              <a:rect l="0" t="0" r="r" b="b"/>
              <a:pathLst>
                <a:path w="18306" h="61">
                  <a:moveTo>
                    <a:pt x="0" y="60"/>
                  </a:moveTo>
                  <a:lnTo>
                    <a:pt x="18305" y="27"/>
                  </a:lnTo>
                  <a:lnTo>
                    <a:pt x="18305" y="0"/>
                  </a:lnTo>
                  <a:lnTo>
                    <a:pt x="0" y="33"/>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8" name="Freeform 460"/>
            <p:cNvSpPr>
              <a:spLocks noChangeArrowheads="1"/>
            </p:cNvSpPr>
            <p:nvPr/>
          </p:nvSpPr>
          <p:spPr bwMode="auto">
            <a:xfrm>
              <a:off x="5676899" y="3716338"/>
              <a:ext cx="854076" cy="220662"/>
            </a:xfrm>
            <a:custGeom>
              <a:avLst/>
              <a:gdLst>
                <a:gd name="T0" fmla="*/ 0 w 2371"/>
                <a:gd name="T1" fmla="*/ 21 h 611"/>
                <a:gd name="T2" fmla="*/ 827 w 2371"/>
                <a:gd name="T3" fmla="*/ 602 h 611"/>
                <a:gd name="T4" fmla="*/ 2370 w 2371"/>
                <a:gd name="T5" fmla="*/ 610 h 611"/>
                <a:gd name="T6" fmla="*/ 2370 w 2371"/>
                <a:gd name="T7" fmla="*/ 584 h 611"/>
                <a:gd name="T8" fmla="*/ 836 w 2371"/>
                <a:gd name="T9" fmla="*/ 574 h 611"/>
                <a:gd name="T10" fmla="*/ 15 w 2371"/>
                <a:gd name="T11" fmla="*/ 0 h 611"/>
                <a:gd name="T12" fmla="*/ 0 w 2371"/>
                <a:gd name="T13" fmla="*/ 21 h 611"/>
              </a:gdLst>
              <a:ahLst/>
              <a:cxnLst>
                <a:cxn ang="0">
                  <a:pos x="T0" y="T1"/>
                </a:cxn>
                <a:cxn ang="0">
                  <a:pos x="T2" y="T3"/>
                </a:cxn>
                <a:cxn ang="0">
                  <a:pos x="T4" y="T5"/>
                </a:cxn>
                <a:cxn ang="0">
                  <a:pos x="T6" y="T7"/>
                </a:cxn>
                <a:cxn ang="0">
                  <a:pos x="T8" y="T9"/>
                </a:cxn>
                <a:cxn ang="0">
                  <a:pos x="T10" y="T11"/>
                </a:cxn>
                <a:cxn ang="0">
                  <a:pos x="T12" y="T13"/>
                </a:cxn>
              </a:cxnLst>
              <a:rect l="0" t="0" r="r" b="b"/>
              <a:pathLst>
                <a:path w="2371" h="611">
                  <a:moveTo>
                    <a:pt x="0" y="21"/>
                  </a:moveTo>
                  <a:lnTo>
                    <a:pt x="827" y="602"/>
                  </a:lnTo>
                  <a:lnTo>
                    <a:pt x="2370" y="610"/>
                  </a:lnTo>
                  <a:lnTo>
                    <a:pt x="2370" y="584"/>
                  </a:lnTo>
                  <a:lnTo>
                    <a:pt x="836" y="574"/>
                  </a:lnTo>
                  <a:lnTo>
                    <a:pt x="15" y="0"/>
                  </a:lnTo>
                  <a:lnTo>
                    <a:pt x="0" y="2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9" name="Freeform 461"/>
            <p:cNvSpPr>
              <a:spLocks noChangeArrowheads="1"/>
            </p:cNvSpPr>
            <p:nvPr/>
          </p:nvSpPr>
          <p:spPr bwMode="auto">
            <a:xfrm>
              <a:off x="1095374" y="1030288"/>
              <a:ext cx="6443664" cy="1079500"/>
            </a:xfrm>
            <a:custGeom>
              <a:avLst/>
              <a:gdLst>
                <a:gd name="T0" fmla="*/ 0 w 17901"/>
                <a:gd name="T1" fmla="*/ 2999 h 3000"/>
                <a:gd name="T2" fmla="*/ 12117 w 17901"/>
                <a:gd name="T3" fmla="*/ 2969 h 3000"/>
                <a:gd name="T4" fmla="*/ 13147 w 17901"/>
                <a:gd name="T5" fmla="*/ 2043 h 3000"/>
                <a:gd name="T6" fmla="*/ 15224 w 17901"/>
                <a:gd name="T7" fmla="*/ 2040 h 3000"/>
                <a:gd name="T8" fmla="*/ 17133 w 17901"/>
                <a:gd name="T9" fmla="*/ 119 h 3000"/>
                <a:gd name="T10" fmla="*/ 17840 w 17901"/>
                <a:gd name="T11" fmla="*/ 812 h 3000"/>
                <a:gd name="T12" fmla="*/ 17900 w 17901"/>
                <a:gd name="T13" fmla="*/ 749 h 3000"/>
                <a:gd name="T14" fmla="*/ 17133 w 17901"/>
                <a:gd name="T15" fmla="*/ 0 h 3000"/>
                <a:gd name="T16" fmla="*/ 15188 w 17901"/>
                <a:gd name="T17" fmla="*/ 1953 h 3000"/>
                <a:gd name="T18" fmla="*/ 13111 w 17901"/>
                <a:gd name="T19" fmla="*/ 1957 h 3000"/>
                <a:gd name="T20" fmla="*/ 12084 w 17901"/>
                <a:gd name="T21" fmla="*/ 2882 h 3000"/>
                <a:gd name="T22" fmla="*/ 0 w 17901"/>
                <a:gd name="T23" fmla="*/ 2913 h 3000"/>
                <a:gd name="T24" fmla="*/ 0 w 17901"/>
                <a:gd name="T25" fmla="*/ 2999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01" h="3000">
                  <a:moveTo>
                    <a:pt x="0" y="2999"/>
                  </a:moveTo>
                  <a:lnTo>
                    <a:pt x="12117" y="2969"/>
                  </a:lnTo>
                  <a:lnTo>
                    <a:pt x="13147" y="2043"/>
                  </a:lnTo>
                  <a:lnTo>
                    <a:pt x="15224" y="2040"/>
                  </a:lnTo>
                  <a:lnTo>
                    <a:pt x="17133" y="119"/>
                  </a:lnTo>
                  <a:lnTo>
                    <a:pt x="17840" y="812"/>
                  </a:lnTo>
                  <a:lnTo>
                    <a:pt x="17900" y="749"/>
                  </a:lnTo>
                  <a:lnTo>
                    <a:pt x="17133" y="0"/>
                  </a:lnTo>
                  <a:lnTo>
                    <a:pt x="15188" y="1953"/>
                  </a:lnTo>
                  <a:lnTo>
                    <a:pt x="13111" y="1957"/>
                  </a:lnTo>
                  <a:lnTo>
                    <a:pt x="12084" y="2882"/>
                  </a:lnTo>
                  <a:lnTo>
                    <a:pt x="0" y="2913"/>
                  </a:lnTo>
                  <a:lnTo>
                    <a:pt x="0" y="299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70" name="Freeform 462"/>
            <p:cNvSpPr>
              <a:spLocks noChangeArrowheads="1"/>
            </p:cNvSpPr>
            <p:nvPr/>
          </p:nvSpPr>
          <p:spPr bwMode="auto">
            <a:xfrm>
              <a:off x="1095374" y="1536700"/>
              <a:ext cx="5394326" cy="409575"/>
            </a:xfrm>
            <a:custGeom>
              <a:avLst/>
              <a:gdLst>
                <a:gd name="T0" fmla="*/ 0 w 14985"/>
                <a:gd name="T1" fmla="*/ 1136 h 1137"/>
                <a:gd name="T2" fmla="*/ 12012 w 14985"/>
                <a:gd name="T3" fmla="*/ 1106 h 1137"/>
                <a:gd name="T4" fmla="*/ 13177 w 14985"/>
                <a:gd name="T5" fmla="*/ 33 h 1137"/>
                <a:gd name="T6" fmla="*/ 14984 w 14985"/>
                <a:gd name="T7" fmla="*/ 27 h 1137"/>
                <a:gd name="T8" fmla="*/ 14984 w 14985"/>
                <a:gd name="T9" fmla="*/ 0 h 1137"/>
                <a:gd name="T10" fmla="*/ 13165 w 14985"/>
                <a:gd name="T11" fmla="*/ 6 h 1137"/>
                <a:gd name="T12" fmla="*/ 12000 w 14985"/>
                <a:gd name="T13" fmla="*/ 1079 h 1137"/>
                <a:gd name="T14" fmla="*/ 0 w 14985"/>
                <a:gd name="T15" fmla="*/ 1109 h 1137"/>
                <a:gd name="T16" fmla="*/ 0 w 14985"/>
                <a:gd name="T17" fmla="*/ 1136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85" h="1137">
                  <a:moveTo>
                    <a:pt x="0" y="1136"/>
                  </a:moveTo>
                  <a:lnTo>
                    <a:pt x="12012" y="1106"/>
                  </a:lnTo>
                  <a:lnTo>
                    <a:pt x="13177" y="33"/>
                  </a:lnTo>
                  <a:lnTo>
                    <a:pt x="14984" y="27"/>
                  </a:lnTo>
                  <a:lnTo>
                    <a:pt x="14984" y="0"/>
                  </a:lnTo>
                  <a:lnTo>
                    <a:pt x="13165" y="6"/>
                  </a:lnTo>
                  <a:lnTo>
                    <a:pt x="12000" y="1079"/>
                  </a:lnTo>
                  <a:lnTo>
                    <a:pt x="0" y="1109"/>
                  </a:lnTo>
                  <a:lnTo>
                    <a:pt x="0" y="113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71" name="Freeform 463"/>
            <p:cNvSpPr>
              <a:spLocks noChangeArrowheads="1"/>
            </p:cNvSpPr>
            <p:nvPr/>
          </p:nvSpPr>
          <p:spPr bwMode="auto">
            <a:xfrm>
              <a:off x="1093787" y="862013"/>
              <a:ext cx="7548563" cy="906462"/>
            </a:xfrm>
            <a:custGeom>
              <a:avLst/>
              <a:gdLst>
                <a:gd name="T0" fmla="*/ 0 w 20968"/>
                <a:gd name="T1" fmla="*/ 2517 h 2518"/>
                <a:gd name="T2" fmla="*/ 12013 w 20968"/>
                <a:gd name="T3" fmla="*/ 2443 h 2518"/>
                <a:gd name="T4" fmla="*/ 13352 w 20968"/>
                <a:gd name="T5" fmla="*/ 1166 h 2518"/>
                <a:gd name="T6" fmla="*/ 15764 w 20968"/>
                <a:gd name="T7" fmla="*/ 1160 h 2518"/>
                <a:gd name="T8" fmla="*/ 17500 w 20968"/>
                <a:gd name="T9" fmla="*/ 27 h 2518"/>
                <a:gd name="T10" fmla="*/ 20358 w 20968"/>
                <a:gd name="T11" fmla="*/ 144 h 2518"/>
                <a:gd name="T12" fmla="*/ 20946 w 20968"/>
                <a:gd name="T13" fmla="*/ 908 h 2518"/>
                <a:gd name="T14" fmla="*/ 20967 w 20968"/>
                <a:gd name="T15" fmla="*/ 890 h 2518"/>
                <a:gd name="T16" fmla="*/ 20373 w 20968"/>
                <a:gd name="T17" fmla="*/ 117 h 2518"/>
                <a:gd name="T18" fmla="*/ 17491 w 20968"/>
                <a:gd name="T19" fmla="*/ 0 h 2518"/>
                <a:gd name="T20" fmla="*/ 15759 w 20968"/>
                <a:gd name="T21" fmla="*/ 1133 h 2518"/>
                <a:gd name="T22" fmla="*/ 13343 w 20968"/>
                <a:gd name="T23" fmla="*/ 1139 h 2518"/>
                <a:gd name="T24" fmla="*/ 12001 w 20968"/>
                <a:gd name="T25" fmla="*/ 2415 h 2518"/>
                <a:gd name="T26" fmla="*/ 0 w 20968"/>
                <a:gd name="T27" fmla="*/ 2490 h 2518"/>
                <a:gd name="T28" fmla="*/ 0 w 20968"/>
                <a:gd name="T29" fmla="*/ 2517 h 2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968" h="2518">
                  <a:moveTo>
                    <a:pt x="0" y="2517"/>
                  </a:moveTo>
                  <a:lnTo>
                    <a:pt x="12013" y="2443"/>
                  </a:lnTo>
                  <a:lnTo>
                    <a:pt x="13352" y="1166"/>
                  </a:lnTo>
                  <a:lnTo>
                    <a:pt x="15764" y="1160"/>
                  </a:lnTo>
                  <a:lnTo>
                    <a:pt x="17500" y="27"/>
                  </a:lnTo>
                  <a:lnTo>
                    <a:pt x="20358" y="144"/>
                  </a:lnTo>
                  <a:lnTo>
                    <a:pt x="20946" y="908"/>
                  </a:lnTo>
                  <a:lnTo>
                    <a:pt x="20967" y="890"/>
                  </a:lnTo>
                  <a:lnTo>
                    <a:pt x="20373" y="117"/>
                  </a:lnTo>
                  <a:lnTo>
                    <a:pt x="17491" y="0"/>
                  </a:lnTo>
                  <a:lnTo>
                    <a:pt x="15759" y="1133"/>
                  </a:lnTo>
                  <a:lnTo>
                    <a:pt x="13343" y="1139"/>
                  </a:lnTo>
                  <a:lnTo>
                    <a:pt x="12001" y="2415"/>
                  </a:lnTo>
                  <a:lnTo>
                    <a:pt x="0" y="2490"/>
                  </a:lnTo>
                  <a:lnTo>
                    <a:pt x="0" y="251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72" name="Freeform 464"/>
            <p:cNvSpPr>
              <a:spLocks noChangeArrowheads="1"/>
            </p:cNvSpPr>
            <p:nvPr/>
          </p:nvSpPr>
          <p:spPr bwMode="auto">
            <a:xfrm>
              <a:off x="6259513" y="606425"/>
              <a:ext cx="1920875" cy="673100"/>
            </a:xfrm>
            <a:custGeom>
              <a:avLst/>
              <a:gdLst>
                <a:gd name="T0" fmla="*/ 24 w 5335"/>
                <a:gd name="T1" fmla="*/ 1867 h 1868"/>
                <a:gd name="T2" fmla="*/ 426 w 5335"/>
                <a:gd name="T3" fmla="*/ 1187 h 1868"/>
                <a:gd name="T4" fmla="*/ 1417 w 5335"/>
                <a:gd name="T5" fmla="*/ 1205 h 1868"/>
                <a:gd name="T6" fmla="*/ 2700 w 5335"/>
                <a:gd name="T7" fmla="*/ 42 h 1868"/>
                <a:gd name="T8" fmla="*/ 4624 w 5335"/>
                <a:gd name="T9" fmla="*/ 30 h 1868"/>
                <a:gd name="T10" fmla="*/ 5307 w 5335"/>
                <a:gd name="T11" fmla="*/ 1579 h 1868"/>
                <a:gd name="T12" fmla="*/ 5334 w 5335"/>
                <a:gd name="T13" fmla="*/ 1570 h 1868"/>
                <a:gd name="T14" fmla="*/ 4642 w 5335"/>
                <a:gd name="T15" fmla="*/ 0 h 1868"/>
                <a:gd name="T16" fmla="*/ 2691 w 5335"/>
                <a:gd name="T17" fmla="*/ 15 h 1868"/>
                <a:gd name="T18" fmla="*/ 1409 w 5335"/>
                <a:gd name="T19" fmla="*/ 1178 h 1868"/>
                <a:gd name="T20" fmla="*/ 411 w 5335"/>
                <a:gd name="T21" fmla="*/ 1160 h 1868"/>
                <a:gd name="T22" fmla="*/ 0 w 5335"/>
                <a:gd name="T23" fmla="*/ 1852 h 1868"/>
                <a:gd name="T24" fmla="*/ 24 w 5335"/>
                <a:gd name="T25" fmla="*/ 1867 h 1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35" h="1868">
                  <a:moveTo>
                    <a:pt x="24" y="1867"/>
                  </a:moveTo>
                  <a:lnTo>
                    <a:pt x="426" y="1187"/>
                  </a:lnTo>
                  <a:lnTo>
                    <a:pt x="1417" y="1205"/>
                  </a:lnTo>
                  <a:lnTo>
                    <a:pt x="2700" y="42"/>
                  </a:lnTo>
                  <a:lnTo>
                    <a:pt x="4624" y="30"/>
                  </a:lnTo>
                  <a:lnTo>
                    <a:pt x="5307" y="1579"/>
                  </a:lnTo>
                  <a:lnTo>
                    <a:pt x="5334" y="1570"/>
                  </a:lnTo>
                  <a:lnTo>
                    <a:pt x="4642" y="0"/>
                  </a:lnTo>
                  <a:lnTo>
                    <a:pt x="2691" y="15"/>
                  </a:lnTo>
                  <a:lnTo>
                    <a:pt x="1409" y="1178"/>
                  </a:lnTo>
                  <a:lnTo>
                    <a:pt x="411" y="1160"/>
                  </a:lnTo>
                  <a:lnTo>
                    <a:pt x="0" y="1852"/>
                  </a:lnTo>
                  <a:lnTo>
                    <a:pt x="24" y="186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grpSp>
      <p:sp>
        <p:nvSpPr>
          <p:cNvPr id="473" name="Rectangle 472"/>
          <p:cNvSpPr/>
          <p:nvPr userDrawn="1"/>
        </p:nvSpPr>
        <p:spPr bwMode="gray">
          <a:xfrm flipH="1">
            <a:off x="181178" y="140079"/>
            <a:ext cx="11818546" cy="6264656"/>
          </a:xfrm>
          <a:prstGeom prst="rect">
            <a:avLst/>
          </a:prstGeom>
          <a:gradFill flip="none" rotWithShape="1">
            <a:gsLst>
              <a:gs pos="3000">
                <a:schemeClr val="accent4">
                  <a:lumMod val="75000"/>
                  <a:alpha val="90000"/>
                </a:schemeClr>
              </a:gs>
              <a:gs pos="100000">
                <a:schemeClr val="accent5">
                  <a:alpha val="90000"/>
                </a:schemeClr>
              </a:gs>
            </a:gsLst>
            <a:lin ang="189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grpSp>
        <p:nvGrpSpPr>
          <p:cNvPr id="476" name="Group 475"/>
          <p:cNvGrpSpPr/>
          <p:nvPr userDrawn="1"/>
        </p:nvGrpSpPr>
        <p:grpSpPr bwMode="gray">
          <a:xfrm>
            <a:off x="-287" y="0"/>
            <a:ext cx="12189399" cy="6858000"/>
            <a:chOff x="-287" y="0"/>
            <a:chExt cx="12189399" cy="6858000"/>
          </a:xfrm>
          <a:solidFill>
            <a:srgbClr val="D8E1E6"/>
          </a:solidFill>
        </p:grpSpPr>
        <p:sp>
          <p:nvSpPr>
            <p:cNvPr id="477" name="Rectangle 476"/>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endParaRPr>
            </a:p>
          </p:txBody>
        </p:sp>
        <p:sp>
          <p:nvSpPr>
            <p:cNvPr id="478" name="Rectangle 477"/>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endParaRPr>
            </a:p>
          </p:txBody>
        </p:sp>
        <p:sp>
          <p:nvSpPr>
            <p:cNvPr id="479" name="Rectangle 478"/>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endParaRPr>
            </a:p>
          </p:txBody>
        </p:sp>
        <p:sp>
          <p:nvSpPr>
            <p:cNvPr id="480" name="Rectangle 479"/>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2" name="Title 1"/>
          <p:cNvSpPr>
            <a:spLocks noGrp="1"/>
          </p:cNvSpPr>
          <p:nvPr>
            <p:ph type="title" hasCustomPrompt="1"/>
          </p:nvPr>
        </p:nvSpPr>
        <p:spPr>
          <a:xfrm>
            <a:off x="5815776" y="1905000"/>
            <a:ext cx="5839649"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6026253" y="4191000"/>
            <a:ext cx="5629171"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t>Click to add Name, Title, Company</a:t>
            </a:r>
          </a:p>
        </p:txBody>
      </p:sp>
      <p:pic>
        <p:nvPicPr>
          <p:cNvPr id="482" name="Picture 481" descr="Oracle logo in white on red staging background" title="Oracle red badge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483" name="TextBox 482"/>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sp>
        <p:nvSpPr>
          <p:cNvPr id="484"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3336301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userDrawn="1">
  <p:cSld name="35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A7F89A5-D782-4B43-A6E6-B3D76A793131}"/>
              </a:ext>
            </a:extLst>
          </p:cNvPr>
          <p:cNvSpPr/>
          <p:nvPr userDrawn="1"/>
        </p:nvSpPr>
        <p:spPr>
          <a:xfrm>
            <a:off x="0" y="0"/>
            <a:ext cx="12188825" cy="6858000"/>
          </a:xfrm>
          <a:prstGeom prst="rect">
            <a:avLst/>
          </a:prstGeom>
          <a:solidFill>
            <a:srgbClr val="41555E">
              <a:alpha val="30000"/>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8" name="Parallelogram 7"/>
          <p:cNvSpPr/>
          <p:nvPr userDrawn="1"/>
        </p:nvSpPr>
        <p:spPr>
          <a:xfrm>
            <a:off x="-2908409" y="0"/>
            <a:ext cx="10459469" cy="6856214"/>
          </a:xfrm>
          <a:prstGeom prst="parallelogram">
            <a:avLst>
              <a:gd name="adj" fmla="val 36579"/>
            </a:avLst>
          </a:prstGeom>
          <a:blipFill>
            <a:blip r:embed="rId3" cstate="print">
              <a:alphaModFix amt="85000"/>
              <a:duotone>
                <a:prstClr val="black"/>
                <a:schemeClr val="accent4">
                  <a:tint val="45000"/>
                  <a:satMod val="400000"/>
                </a:schemeClr>
              </a:duotone>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9" name="Parallelogram 8"/>
          <p:cNvSpPr/>
          <p:nvPr userDrawn="1"/>
        </p:nvSpPr>
        <p:spPr>
          <a:xfrm>
            <a:off x="-1796760" y="342648"/>
            <a:ext cx="10214670" cy="1142702"/>
          </a:xfrm>
          <a:prstGeom prst="parallelogram">
            <a:avLst>
              <a:gd name="adj" fmla="val 36579"/>
            </a:avLst>
          </a:prstGeom>
          <a:blipFill dpi="0" rotWithShape="1">
            <a:blip r:embed="rId4"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13" name="Text Placeholder 12"/>
          <p:cNvSpPr>
            <a:spLocks noGrp="1"/>
          </p:cNvSpPr>
          <p:nvPr>
            <p:ph type="body" sz="quarter" idx="13" hasCustomPrompt="1"/>
          </p:nvPr>
        </p:nvSpPr>
        <p:spPr>
          <a:xfrm>
            <a:off x="388798" y="673815"/>
            <a:ext cx="7983324"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pic>
        <p:nvPicPr>
          <p:cNvPr id="11" name="Picture 10" descr="Oracle logo in white on red staging background" title="Oracle red badge logo"/>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5" name="TextBox 14"/>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a:ln>
                  <a:noFill/>
                </a:ln>
                <a:solidFill>
                  <a:srgbClr val="FFFFFF"/>
                </a:solidFill>
                <a:effectLst/>
                <a:uLnTx/>
                <a:uFillTx/>
                <a:latin typeface="Calibri"/>
                <a:ea typeface="+mn-ea"/>
                <a:cs typeface="+mn-cs"/>
              </a:rPr>
              <a:t>2018,</a:t>
            </a:r>
            <a:r>
              <a:rPr kumimoji="0" sz="850" b="0" i="0" u="none" strike="noStrike" kern="1200" cap="none" spc="0" normalizeH="0" baseline="0" noProof="0" dirty="0">
                <a:ln>
                  <a:noFill/>
                </a:ln>
                <a:solidFill>
                  <a:srgbClr val="FFFFFF"/>
                </a:solidFill>
                <a:effectLst/>
                <a:uLnTx/>
                <a:uFillTx/>
                <a:latin typeface="Calibri"/>
                <a:ea typeface="+mn-ea"/>
                <a:cs typeface="+mn-cs"/>
              </a:rPr>
              <a:t> Oracle and/or its affiliates. All rights reserved. </a:t>
            </a:r>
          </a:p>
        </p:txBody>
      </p:sp>
      <p:sp>
        <p:nvSpPr>
          <p:cNvPr id="16"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1405179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38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3" name="Text Placeholder 12"/>
          <p:cNvSpPr>
            <a:spLocks noGrp="1"/>
          </p:cNvSpPr>
          <p:nvPr>
            <p:ph type="body" sz="quarter" idx="13" hasCustomPrompt="1"/>
          </p:nvPr>
        </p:nvSpPr>
        <p:spPr>
          <a:xfrm>
            <a:off x="388798" y="673815"/>
            <a:ext cx="7983324"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pic>
        <p:nvPicPr>
          <p:cNvPr id="11" name="Picture 10"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973774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25CFA18C-E322-D848-90AE-048444F05653}" type="datetime1">
              <a:rPr lang="en-US" smtClean="0"/>
              <a:pPr/>
              <a:t>12/13/18</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39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11" name="Picture 10"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4" name="Title 1"/>
          <p:cNvSpPr>
            <a:spLocks noGrp="1"/>
          </p:cNvSpPr>
          <p:nvPr>
            <p:ph type="title"/>
          </p:nvPr>
        </p:nvSpPr>
        <p:spPr>
          <a:xfrm>
            <a:off x="531812" y="406400"/>
            <a:ext cx="11125200" cy="889000"/>
          </a:xfrm>
        </p:spPr>
        <p:txBody>
          <a:bodyPr/>
          <a:lstStyle/>
          <a:p>
            <a:r>
              <a:rPr lang="en-US"/>
              <a:t>Click to edit Master title style</a:t>
            </a:r>
            <a:endParaRPr dirty="0"/>
          </a:p>
        </p:txBody>
      </p:sp>
      <p:sp>
        <p:nvSpPr>
          <p:cNvPr id="5"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722939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97724632"/>
      </p:ext>
    </p:extLst>
  </p:cSld>
  <p:clrMapOvr>
    <a:masterClrMapping/>
  </p:clrMapOvr>
  <p:transition>
    <p:wipe dir="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secHead" preserve="1">
  <p:cSld name="3_Section Header with Pictur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88826" cy="6858000"/>
          </a:xfrm>
          <a:prstGeom prst="rect">
            <a:avLst/>
          </a:prstGeom>
        </p:spPr>
      </p:pic>
      <p:sp>
        <p:nvSpPr>
          <p:cNvPr id="5" name="Rectangle 4"/>
          <p:cNvSpPr/>
          <p:nvPr userDrawn="1"/>
        </p:nvSpPr>
        <p:spPr bwMode="gray">
          <a:xfrm>
            <a:off x="-1" y="0"/>
            <a:ext cx="12188825" cy="6858000"/>
          </a:xfrm>
          <a:prstGeom prst="rect">
            <a:avLst/>
          </a:prstGeom>
          <a:gradFill flip="none" rotWithShape="1">
            <a:gsLst>
              <a:gs pos="66000">
                <a:schemeClr val="accent3">
                  <a:lumMod val="75000"/>
                  <a:alpha val="40000"/>
                </a:schemeClr>
              </a:gs>
              <a:gs pos="31000">
                <a:schemeClr val="accent2">
                  <a:alpha val="22000"/>
                </a:schemeClr>
              </a:gs>
              <a:gs pos="0">
                <a:schemeClr val="accent5">
                  <a:lumMod val="50000"/>
                </a:schemeClr>
              </a:gs>
              <a:gs pos="84000">
                <a:schemeClr val="tx2">
                  <a:lumMod val="10000"/>
                  <a:alpha val="78000"/>
                </a:schemeClr>
              </a:gs>
            </a:gsLst>
            <a:lin ang="156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2" name="Title 1"/>
          <p:cNvSpPr>
            <a:spLocks noGrp="1"/>
          </p:cNvSpPr>
          <p:nvPr>
            <p:ph type="title"/>
          </p:nvPr>
        </p:nvSpPr>
        <p:spPr>
          <a:xfrm>
            <a:off x="531813" y="3771899"/>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5210173"/>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712746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type="secHead" preserve="1">
  <p:cSld name="2_Section Header with Picture">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0720688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79553" y="0"/>
            <a:ext cx="11836234" cy="6858000"/>
          </a:xfrm>
          <a:prstGeom prst="rect">
            <a:avLst/>
          </a:prstGeom>
        </p:spPr>
      </p:pic>
      <p:grpSp>
        <p:nvGrpSpPr>
          <p:cNvPr id="6" name="Group 5"/>
          <p:cNvGrpSpPr/>
          <p:nvPr userDrawn="1"/>
        </p:nvGrpSpPr>
        <p:grpSpPr>
          <a:xfrm>
            <a:off x="0" y="0"/>
            <a:ext cx="12189398" cy="68580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11" name="TextBox 10"/>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F5F5F"/>
                </a:solidFill>
              </a:rPr>
              <a:t>Copyright © 2018, Oracle and/or its affiliates. All rights reserved.</a:t>
            </a:r>
            <a:endParaRPr sz="850" dirty="0">
              <a:solidFill>
                <a:srgbClr val="5F5F5F"/>
              </a:solidFill>
            </a:endParaRPr>
          </a:p>
        </p:txBody>
      </p:sp>
      <p:pic>
        <p:nvPicPr>
          <p:cNvPr id="12" name="Picture 11"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2" name="Date Placeholder 1"/>
          <p:cNvSpPr>
            <a:spLocks noGrp="1"/>
          </p:cNvSpPr>
          <p:nvPr>
            <p:ph type="dt" sz="half" idx="10"/>
          </p:nvPr>
        </p:nvSpPr>
        <p:spPr/>
        <p:txBody>
          <a:bodyPr/>
          <a:lstStyle/>
          <a:p>
            <a:endParaRPr>
              <a:solidFill>
                <a:srgbClr val="58595B"/>
              </a:solidFill>
            </a:endParaRPr>
          </a:p>
        </p:txBody>
      </p:sp>
      <p:sp>
        <p:nvSpPr>
          <p:cNvPr id="3" name="Footer Placeholder 2"/>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Tree>
    <p:extLst>
      <p:ext uri="{BB962C8B-B14F-4D97-AF65-F5344CB8AC3E}">
        <p14:creationId xmlns:p14="http://schemas.microsoft.com/office/powerpoint/2010/main" val="3754921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7134"/>
          <a:stretch/>
        </p:blipFill>
        <p:spPr>
          <a:xfrm flipH="1">
            <a:off x="195847" y="181873"/>
            <a:ext cx="11803648" cy="6665494"/>
          </a:xfrm>
          <a:prstGeom prst="rect">
            <a:avLst/>
          </a:prstGeom>
        </p:spPr>
      </p:pic>
      <p:grpSp>
        <p:nvGrpSpPr>
          <p:cNvPr id="6" name="Group 5"/>
          <p:cNvGrpSpPr/>
          <p:nvPr userDrawn="1"/>
        </p:nvGrpSpPr>
        <p:grpSpPr>
          <a:xfrm>
            <a:off x="0" y="0"/>
            <a:ext cx="12189398" cy="68580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11" name="TextBox 10"/>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F5F5F"/>
                </a:solidFill>
              </a:rPr>
              <a:t>Copyright © 2018, Oracle and/or its affiliates. All rights reserved.</a:t>
            </a:r>
            <a:endParaRPr sz="850" dirty="0">
              <a:solidFill>
                <a:srgbClr val="5F5F5F"/>
              </a:solidFill>
            </a:endParaRPr>
          </a:p>
        </p:txBody>
      </p:sp>
      <p:pic>
        <p:nvPicPr>
          <p:cNvPr id="12" name="Picture 11"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2" name="Date Placeholder 1"/>
          <p:cNvSpPr>
            <a:spLocks noGrp="1"/>
          </p:cNvSpPr>
          <p:nvPr>
            <p:ph type="dt" sz="half" idx="10"/>
          </p:nvPr>
        </p:nvSpPr>
        <p:spPr/>
        <p:txBody>
          <a:bodyPr/>
          <a:lstStyle/>
          <a:p>
            <a:endParaRPr>
              <a:solidFill>
                <a:srgbClr val="58595B"/>
              </a:solidFill>
            </a:endParaRPr>
          </a:p>
        </p:txBody>
      </p:sp>
      <p:sp>
        <p:nvSpPr>
          <p:cNvPr id="3" name="Footer Placeholder 2"/>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Tree>
    <p:extLst>
      <p:ext uri="{BB962C8B-B14F-4D97-AF65-F5344CB8AC3E}">
        <p14:creationId xmlns:p14="http://schemas.microsoft.com/office/powerpoint/2010/main" val="4026053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p:cSld name="1_OOW SF17 Title Slide with Photo-Red">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4" y="739775"/>
            <a:ext cx="96012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2" y="2286000"/>
            <a:ext cx="96012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96012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59"/>
          </a:xfrm>
          <a:prstGeom prst="rect">
            <a:avLst/>
          </a:prstGeom>
        </p:spPr>
      </p:pic>
    </p:spTree>
    <p:extLst>
      <p:ext uri="{BB962C8B-B14F-4D97-AF65-F5344CB8AC3E}">
        <p14:creationId xmlns:p14="http://schemas.microsoft.com/office/powerpoint/2010/main" val="3788133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8_OOW SF17 TiOOW SF17 Section Header with Photo-Red">
    <p:bg>
      <p:bgPr>
        <a:solidFill>
          <a:schemeClr val="tx1">
            <a:alpha val="73000"/>
          </a:schemeClr>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55894"/>
            <a:ext cx="12132861" cy="6754857"/>
          </a:xfrm>
          <a:prstGeom prst="rect">
            <a:avLst/>
          </a:prstGeom>
        </p:spPr>
      </p:pic>
      <p:sp>
        <p:nvSpPr>
          <p:cNvPr id="27" name="Rectangle 26"/>
          <p:cNvSpPr/>
          <p:nvPr userDrawn="1"/>
        </p:nvSpPr>
        <p:spPr bwMode="gray">
          <a:xfrm>
            <a:off x="-287" y="24743"/>
            <a:ext cx="12189398" cy="6833256"/>
          </a:xfrm>
          <a:prstGeom prst="rect">
            <a:avLst/>
          </a:prstGeom>
          <a:gradFill flip="none" rotWithShape="1">
            <a:gsLst>
              <a:gs pos="67000">
                <a:schemeClr val="accent4">
                  <a:alpha val="27000"/>
                </a:schemeClr>
              </a:gs>
              <a:gs pos="0">
                <a:schemeClr val="accent4">
                  <a:lumMod val="50000"/>
                  <a:alpha val="89000"/>
                </a:schemeClr>
              </a:gs>
              <a:gs pos="27000">
                <a:schemeClr val="accent4">
                  <a:lumMod val="75000"/>
                  <a:alpha val="85000"/>
                </a:schemeClr>
              </a:gs>
              <a:gs pos="91000">
                <a:schemeClr val="accent4">
                  <a:lumMod val="50000"/>
                </a:schemeClr>
              </a:gs>
            </a:gsLst>
            <a:lin ang="198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rgbClr val="58595B"/>
                </a:solidFill>
              </a:rPr>
              <a:t>‸</a:t>
            </a:r>
          </a:p>
        </p:txBody>
      </p:sp>
      <p:sp>
        <p:nvSpPr>
          <p:cNvPr id="24" name="Freeform 4"/>
          <p:cNvSpPr>
            <a:spLocks noChangeArrowheads="1"/>
          </p:cNvSpPr>
          <p:nvPr userDrawn="1"/>
        </p:nvSpPr>
        <p:spPr bwMode="auto">
          <a:xfrm>
            <a:off x="186786" y="116632"/>
            <a:ext cx="5971938" cy="6670125"/>
          </a:xfrm>
          <a:custGeom>
            <a:avLst/>
            <a:gdLst>
              <a:gd name="T0" fmla="*/ 14104 w 14105"/>
              <a:gd name="T1" fmla="*/ 15755 h 15756"/>
              <a:gd name="T2" fmla="*/ 0 w 14105"/>
              <a:gd name="T3" fmla="*/ 15755 h 15756"/>
              <a:gd name="T4" fmla="*/ 0 w 14105"/>
              <a:gd name="T5" fmla="*/ 0 h 15756"/>
              <a:gd name="T6" fmla="*/ 4464 w 14105"/>
              <a:gd name="T7" fmla="*/ 0 h 15756"/>
              <a:gd name="T8" fmla="*/ 4469 w 14105"/>
              <a:gd name="T9" fmla="*/ 5 h 15756"/>
              <a:gd name="T10" fmla="*/ 5230 w 14105"/>
              <a:gd name="T11" fmla="*/ 1245 h 15756"/>
              <a:gd name="T12" fmla="*/ 9258 w 14105"/>
              <a:gd name="T13" fmla="*/ 7831 h 15756"/>
              <a:gd name="T14" fmla="*/ 14104 w 14105"/>
              <a:gd name="T15" fmla="*/ 15755 h 157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05" h="15756">
                <a:moveTo>
                  <a:pt x="14104" y="15755"/>
                </a:moveTo>
                <a:lnTo>
                  <a:pt x="0" y="15755"/>
                </a:lnTo>
                <a:lnTo>
                  <a:pt x="0" y="0"/>
                </a:lnTo>
                <a:lnTo>
                  <a:pt x="4464" y="0"/>
                </a:lnTo>
                <a:lnTo>
                  <a:pt x="4469" y="5"/>
                </a:lnTo>
                <a:lnTo>
                  <a:pt x="5230" y="1245"/>
                </a:lnTo>
                <a:lnTo>
                  <a:pt x="9258" y="7831"/>
                </a:lnTo>
                <a:lnTo>
                  <a:pt x="14104" y="15755"/>
                </a:lnTo>
              </a:path>
            </a:pathLst>
          </a:custGeom>
          <a:gradFill flip="none" rotWithShape="1">
            <a:gsLst>
              <a:gs pos="0">
                <a:schemeClr val="accent5">
                  <a:lumMod val="50000"/>
                  <a:alpha val="0"/>
                </a:schemeClr>
              </a:gs>
              <a:gs pos="64000">
                <a:schemeClr val="accent4">
                  <a:alpha val="76000"/>
                </a:schemeClr>
              </a:gs>
              <a:gs pos="90000">
                <a:schemeClr val="accent4">
                  <a:lumMod val="75000"/>
                  <a:alpha val="85000"/>
                </a:schemeClr>
              </a:gs>
            </a:gsLst>
            <a:path path="circle">
              <a:fillToRect l="100000" t="100000"/>
            </a:path>
            <a:tileRect r="-100000" b="-100000"/>
          </a:gradFill>
          <a:ln w="15875">
            <a:noFill/>
            <a:miter lim="800000"/>
          </a:ln>
          <a:extLst>
            <a:ext uri="{91240B29-F687-4f45-9708-019B960494DF}">
              <a14:hiddenLine xmlns="" xmlns:a14="http://schemas.microsoft.com/office/drawing/2010/main" w="9525" cap="flat">
                <a:solidFill>
                  <a:srgbClr val="80808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sp>
        <p:nvSpPr>
          <p:cNvPr id="25" name="Freeform 5"/>
          <p:cNvSpPr>
            <a:spLocks noChangeArrowheads="1"/>
          </p:cNvSpPr>
          <p:nvPr userDrawn="1"/>
        </p:nvSpPr>
        <p:spPr bwMode="auto">
          <a:xfrm>
            <a:off x="216769" y="116632"/>
            <a:ext cx="7939680" cy="5958870"/>
          </a:xfrm>
          <a:custGeom>
            <a:avLst/>
            <a:gdLst>
              <a:gd name="T0" fmla="*/ 20878 w 20879"/>
              <a:gd name="T1" fmla="*/ 0 h 14075"/>
              <a:gd name="T2" fmla="*/ 18988 w 20879"/>
              <a:gd name="T3" fmla="*/ 1276 h 14075"/>
              <a:gd name="T4" fmla="*/ 9258 w 20879"/>
              <a:gd name="T5" fmla="*/ 7831 h 14075"/>
              <a:gd name="T6" fmla="*/ 0 w 20879"/>
              <a:gd name="T7" fmla="*/ 14074 h 14075"/>
              <a:gd name="T8" fmla="*/ 0 w 20879"/>
              <a:gd name="T9" fmla="*/ 0 h 14075"/>
              <a:gd name="T10" fmla="*/ 20878 w 20879"/>
              <a:gd name="T11" fmla="*/ 0 h 14075"/>
            </a:gdLst>
            <a:ahLst/>
            <a:cxnLst>
              <a:cxn ang="0">
                <a:pos x="T0" y="T1"/>
              </a:cxn>
              <a:cxn ang="0">
                <a:pos x="T2" y="T3"/>
              </a:cxn>
              <a:cxn ang="0">
                <a:pos x="T4" y="T5"/>
              </a:cxn>
              <a:cxn ang="0">
                <a:pos x="T6" y="T7"/>
              </a:cxn>
              <a:cxn ang="0">
                <a:pos x="T8" y="T9"/>
              </a:cxn>
              <a:cxn ang="0">
                <a:pos x="T10" y="T11"/>
              </a:cxn>
            </a:cxnLst>
            <a:rect l="0" t="0" r="r" b="b"/>
            <a:pathLst>
              <a:path w="20879" h="14075">
                <a:moveTo>
                  <a:pt x="20878" y="0"/>
                </a:moveTo>
                <a:lnTo>
                  <a:pt x="18988" y="1276"/>
                </a:lnTo>
                <a:lnTo>
                  <a:pt x="9258" y="7831"/>
                </a:lnTo>
                <a:lnTo>
                  <a:pt x="0" y="14074"/>
                </a:lnTo>
                <a:lnTo>
                  <a:pt x="0" y="0"/>
                </a:lnTo>
                <a:lnTo>
                  <a:pt x="20878" y="0"/>
                </a:lnTo>
              </a:path>
            </a:pathLst>
          </a:custGeom>
          <a:gradFill flip="none" rotWithShape="1">
            <a:gsLst>
              <a:gs pos="0">
                <a:schemeClr val="accent5">
                  <a:lumMod val="50000"/>
                  <a:alpha val="0"/>
                </a:schemeClr>
              </a:gs>
              <a:gs pos="64000">
                <a:schemeClr val="accent4">
                  <a:alpha val="76000"/>
                </a:schemeClr>
              </a:gs>
              <a:gs pos="90000">
                <a:schemeClr val="accent4">
                  <a:lumMod val="75000"/>
                  <a:alpha val="85000"/>
                </a:schemeClr>
              </a:gs>
            </a:gsLst>
            <a:path path="circle">
              <a:fillToRect l="100000" t="100000"/>
            </a:path>
            <a:tileRect r="-100000" b="-100000"/>
          </a:gradFill>
          <a:ln w="15875">
            <a:noFill/>
            <a:miter lim="800000"/>
          </a:ln>
          <a:extLst>
            <a:ext uri="{91240B29-F687-4f45-9708-019B960494DF}">
              <a14:hiddenLine xmlns="" xmlns:a14="http://schemas.microsoft.com/office/drawing/2010/main" w="9525" cap="flat">
                <a:solidFill>
                  <a:srgbClr val="80808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sp>
        <p:nvSpPr>
          <p:cNvPr id="26" name="Freeform 6"/>
          <p:cNvSpPr>
            <a:spLocks noChangeArrowheads="1"/>
          </p:cNvSpPr>
          <p:nvPr userDrawn="1"/>
        </p:nvSpPr>
        <p:spPr bwMode="auto">
          <a:xfrm>
            <a:off x="10168639" y="4923677"/>
            <a:ext cx="1872414" cy="1863080"/>
          </a:xfrm>
          <a:custGeom>
            <a:avLst/>
            <a:gdLst>
              <a:gd name="T0" fmla="*/ 4421 w 4422"/>
              <a:gd name="T1" fmla="*/ 0 h 4402"/>
              <a:gd name="T2" fmla="*/ 4421 w 4422"/>
              <a:gd name="T3" fmla="*/ 4401 h 4402"/>
              <a:gd name="T4" fmla="*/ 0 w 4422"/>
              <a:gd name="T5" fmla="*/ 4401 h 4402"/>
              <a:gd name="T6" fmla="*/ 4 w 4422"/>
              <a:gd name="T7" fmla="*/ 4396 h 4402"/>
              <a:gd name="T8" fmla="*/ 4421 w 4422"/>
              <a:gd name="T9" fmla="*/ 0 h 4402"/>
            </a:gdLst>
            <a:ahLst/>
            <a:cxnLst>
              <a:cxn ang="0">
                <a:pos x="T0" y="T1"/>
              </a:cxn>
              <a:cxn ang="0">
                <a:pos x="T2" y="T3"/>
              </a:cxn>
              <a:cxn ang="0">
                <a:pos x="T4" y="T5"/>
              </a:cxn>
              <a:cxn ang="0">
                <a:pos x="T6" y="T7"/>
              </a:cxn>
              <a:cxn ang="0">
                <a:pos x="T8" y="T9"/>
              </a:cxn>
            </a:cxnLst>
            <a:rect l="0" t="0" r="r" b="b"/>
            <a:pathLst>
              <a:path w="4422" h="4402">
                <a:moveTo>
                  <a:pt x="4421" y="0"/>
                </a:moveTo>
                <a:lnTo>
                  <a:pt x="4421" y="4401"/>
                </a:lnTo>
                <a:lnTo>
                  <a:pt x="0" y="4401"/>
                </a:lnTo>
                <a:lnTo>
                  <a:pt x="4" y="4396"/>
                </a:lnTo>
                <a:lnTo>
                  <a:pt x="4421" y="0"/>
                </a:lnTo>
              </a:path>
            </a:pathLst>
          </a:custGeom>
          <a:gradFill flip="none" rotWithShape="1">
            <a:gsLst>
              <a:gs pos="0">
                <a:schemeClr val="accent5">
                  <a:lumMod val="50000"/>
                  <a:alpha val="0"/>
                </a:schemeClr>
              </a:gs>
              <a:gs pos="64000">
                <a:schemeClr val="accent4">
                  <a:alpha val="76000"/>
                </a:schemeClr>
              </a:gs>
              <a:gs pos="90000">
                <a:schemeClr val="accent4">
                  <a:lumMod val="75000"/>
                  <a:alpha val="85000"/>
                </a:schemeClr>
              </a:gs>
            </a:gsLst>
            <a:path path="circle">
              <a:fillToRect l="100000" t="100000"/>
            </a:path>
            <a:tileRect r="-100000" b="-100000"/>
          </a:gradFill>
          <a:ln w="15875">
            <a:noFill/>
            <a:miter lim="800000"/>
          </a:ln>
          <a:extLst>
            <a:ext uri="{91240B29-F687-4f45-9708-019B960494DF}">
              <a14:hiddenLine xmlns="" xmlns:a14="http://schemas.microsoft.com/office/drawing/2010/main" w="9525" cap="flat">
                <a:solidFill>
                  <a:srgbClr val="80808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grpSp>
        <p:nvGrpSpPr>
          <p:cNvPr id="2" name="Group 10"/>
          <p:cNvGrpSpPr/>
          <p:nvPr userDrawn="1"/>
        </p:nvGrpSpPr>
        <p:grpSpPr>
          <a:xfrm>
            <a:off x="0" y="0"/>
            <a:ext cx="12189398" cy="6858000"/>
            <a:chOff x="0" y="0"/>
            <a:chExt cx="12189398" cy="6858000"/>
          </a:xfrm>
          <a:solidFill>
            <a:srgbClr val="D8E1E6"/>
          </a:solidFill>
        </p:grpSpPr>
        <p:sp>
          <p:nvSpPr>
            <p:cNvPr id="12" name="Rectangle 11"/>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6" name="Rectangle 15"/>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4" name="Date Placeholder 3"/>
          <p:cNvSpPr>
            <a:spLocks noGrp="1"/>
          </p:cNvSpPr>
          <p:nvPr>
            <p:ph type="dt" sz="half" idx="10"/>
          </p:nvPr>
        </p:nvSpPr>
        <p:spPr/>
        <p:txBody>
          <a:bodyPr/>
          <a:lstStyle>
            <a:lvl1pPr>
              <a:defRPr>
                <a:solidFill>
                  <a:srgbClr val="5F5F5F"/>
                </a:solidFill>
              </a:defRPr>
            </a:lvl1pPr>
          </a:lstStyle>
          <a:p>
            <a:endParaRPr lang="en-US" dirty="0"/>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F5F5F"/>
                </a:solidFill>
              </a:rPr>
              <a:t>Copyright © 2018, Oracle and/or its affiliates. All rights reserved.</a:t>
            </a:r>
            <a:endParaRPr sz="850" dirty="0">
              <a:solidFill>
                <a:srgbClr val="5F5F5F"/>
              </a:solidFill>
            </a:endParaRPr>
          </a:p>
        </p:txBody>
      </p:sp>
      <p:sp>
        <p:nvSpPr>
          <p:cNvPr id="14"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15"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9" name="Picture 18"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507441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0_OOW SF17 TiOOW SF17 Section Header with Photo-Red">
    <p:bg>
      <p:bgPr>
        <a:solidFill>
          <a:schemeClr val="tx1">
            <a:alpha val="73000"/>
          </a:schemeClr>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75" y="192023"/>
            <a:ext cx="12108351" cy="6442815"/>
          </a:xfrm>
          <a:prstGeom prst="rect">
            <a:avLst/>
          </a:prstGeom>
        </p:spPr>
      </p:pic>
      <p:sp>
        <p:nvSpPr>
          <p:cNvPr id="3" name="Rectangle 2"/>
          <p:cNvSpPr/>
          <p:nvPr userDrawn="1"/>
        </p:nvSpPr>
        <p:spPr bwMode="gray">
          <a:xfrm>
            <a:off x="0" y="24743"/>
            <a:ext cx="12189398" cy="6833256"/>
          </a:xfrm>
          <a:prstGeom prst="rect">
            <a:avLst/>
          </a:prstGeom>
          <a:gradFill flip="none" rotWithShape="1">
            <a:gsLst>
              <a:gs pos="58000">
                <a:schemeClr val="accent3">
                  <a:alpha val="10000"/>
                </a:schemeClr>
              </a:gs>
              <a:gs pos="0">
                <a:schemeClr val="accent4">
                  <a:lumMod val="50000"/>
                  <a:alpha val="89000"/>
                </a:schemeClr>
              </a:gs>
              <a:gs pos="27000">
                <a:schemeClr val="accent3">
                  <a:lumMod val="75000"/>
                  <a:alpha val="65000"/>
                </a:schemeClr>
              </a:gs>
              <a:gs pos="74000">
                <a:schemeClr val="accent4">
                  <a:lumMod val="50000"/>
                </a:schemeClr>
              </a:gs>
            </a:gsLst>
            <a:lin ang="198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rgbClr val="58595B"/>
                </a:solidFill>
              </a:rPr>
              <a:t>‸</a:t>
            </a:r>
          </a:p>
        </p:txBody>
      </p:sp>
      <p:sp>
        <p:nvSpPr>
          <p:cNvPr id="21" name="Freeform 1"/>
          <p:cNvSpPr>
            <a:spLocks noChangeArrowheads="1"/>
          </p:cNvSpPr>
          <p:nvPr userDrawn="1"/>
        </p:nvSpPr>
        <p:spPr bwMode="auto">
          <a:xfrm>
            <a:off x="76504" y="15299"/>
            <a:ext cx="2784386" cy="2727717"/>
          </a:xfrm>
          <a:custGeom>
            <a:avLst/>
            <a:gdLst>
              <a:gd name="T0" fmla="*/ 6501 w 6502"/>
              <a:gd name="T1" fmla="*/ 0 h 6367"/>
              <a:gd name="T2" fmla="*/ 0 w 6502"/>
              <a:gd name="T3" fmla="*/ 6366 h 6367"/>
              <a:gd name="T4" fmla="*/ 0 w 6502"/>
              <a:gd name="T5" fmla="*/ 0 h 6367"/>
              <a:gd name="T6" fmla="*/ 6501 w 6502"/>
              <a:gd name="T7" fmla="*/ 0 h 6367"/>
            </a:gdLst>
            <a:ahLst/>
            <a:cxnLst>
              <a:cxn ang="0">
                <a:pos x="T0" y="T1"/>
              </a:cxn>
              <a:cxn ang="0">
                <a:pos x="T2" y="T3"/>
              </a:cxn>
              <a:cxn ang="0">
                <a:pos x="T4" y="T5"/>
              </a:cxn>
              <a:cxn ang="0">
                <a:pos x="T6" y="T7"/>
              </a:cxn>
            </a:cxnLst>
            <a:rect l="0" t="0" r="r" b="b"/>
            <a:pathLst>
              <a:path w="6502" h="6367">
                <a:moveTo>
                  <a:pt x="6501" y="0"/>
                </a:moveTo>
                <a:lnTo>
                  <a:pt x="0" y="6366"/>
                </a:lnTo>
                <a:lnTo>
                  <a:pt x="0" y="0"/>
                </a:lnTo>
                <a:lnTo>
                  <a:pt x="6501" y="0"/>
                </a:lnTo>
              </a:path>
            </a:pathLst>
          </a:custGeom>
          <a:gradFill flip="none" rotWithShape="1">
            <a:gsLst>
              <a:gs pos="0">
                <a:schemeClr val="accent5">
                  <a:lumMod val="50000"/>
                  <a:alpha val="0"/>
                </a:schemeClr>
              </a:gs>
              <a:gs pos="64000">
                <a:schemeClr val="accent3">
                  <a:alpha val="76000"/>
                </a:schemeClr>
              </a:gs>
              <a:gs pos="90000">
                <a:schemeClr val="accent3">
                  <a:lumMod val="75000"/>
                  <a:alpha val="85000"/>
                </a:schemeClr>
              </a:gs>
            </a:gsLst>
            <a:path path="circle">
              <a:fillToRect l="100000" t="100000"/>
            </a:path>
            <a:tileRect r="-100000" b="-100000"/>
          </a:gradFill>
          <a:ln w="15875">
            <a:noFill/>
            <a:miter lim="800000"/>
          </a:ln>
          <a:extLst>
            <a:ext uri="{91240B29-F687-4f45-9708-019B960494DF}">
              <a14:hiddenLine xmlns="" xmlns:a14="http://schemas.microsoft.com/office/drawing/2010/main" w="9525" cap="flat">
                <a:solidFill>
                  <a:srgbClr val="80808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sp>
        <p:nvSpPr>
          <p:cNvPr id="22" name="Freeform 2"/>
          <p:cNvSpPr>
            <a:spLocks noChangeArrowheads="1"/>
          </p:cNvSpPr>
          <p:nvPr userDrawn="1"/>
        </p:nvSpPr>
        <p:spPr bwMode="auto">
          <a:xfrm>
            <a:off x="7258483" y="15299"/>
            <a:ext cx="4811284" cy="2765497"/>
          </a:xfrm>
          <a:custGeom>
            <a:avLst/>
            <a:gdLst>
              <a:gd name="T0" fmla="*/ 11232 w 11233"/>
              <a:gd name="T1" fmla="*/ 0 h 6456"/>
              <a:gd name="T2" fmla="*/ 11232 w 11233"/>
              <a:gd name="T3" fmla="*/ 6455 h 6456"/>
              <a:gd name="T4" fmla="*/ 6763 w 11233"/>
              <a:gd name="T5" fmla="*/ 3887 h 6456"/>
              <a:gd name="T6" fmla="*/ 0 w 11233"/>
              <a:gd name="T7" fmla="*/ 0 h 6456"/>
              <a:gd name="T8" fmla="*/ 11232 w 11233"/>
              <a:gd name="T9" fmla="*/ 0 h 6456"/>
            </a:gdLst>
            <a:ahLst/>
            <a:cxnLst>
              <a:cxn ang="0">
                <a:pos x="T0" y="T1"/>
              </a:cxn>
              <a:cxn ang="0">
                <a:pos x="T2" y="T3"/>
              </a:cxn>
              <a:cxn ang="0">
                <a:pos x="T4" y="T5"/>
              </a:cxn>
              <a:cxn ang="0">
                <a:pos x="T6" y="T7"/>
              </a:cxn>
              <a:cxn ang="0">
                <a:pos x="T8" y="T9"/>
              </a:cxn>
            </a:cxnLst>
            <a:rect l="0" t="0" r="r" b="b"/>
            <a:pathLst>
              <a:path w="11233" h="6456">
                <a:moveTo>
                  <a:pt x="11232" y="0"/>
                </a:moveTo>
                <a:lnTo>
                  <a:pt x="11232" y="6455"/>
                </a:lnTo>
                <a:lnTo>
                  <a:pt x="6763" y="3887"/>
                </a:lnTo>
                <a:lnTo>
                  <a:pt x="0" y="0"/>
                </a:lnTo>
                <a:lnTo>
                  <a:pt x="11232" y="0"/>
                </a:lnTo>
              </a:path>
            </a:pathLst>
          </a:custGeom>
          <a:gradFill flip="none" rotWithShape="1">
            <a:gsLst>
              <a:gs pos="0">
                <a:schemeClr val="accent5">
                  <a:lumMod val="50000"/>
                  <a:alpha val="0"/>
                </a:schemeClr>
              </a:gs>
              <a:gs pos="64000">
                <a:schemeClr val="accent3">
                  <a:alpha val="76000"/>
                </a:schemeClr>
              </a:gs>
              <a:gs pos="90000">
                <a:schemeClr val="accent3">
                  <a:lumMod val="75000"/>
                  <a:alpha val="85000"/>
                </a:schemeClr>
              </a:gs>
            </a:gsLst>
            <a:path path="circle">
              <a:fillToRect l="100000" t="100000"/>
            </a:path>
            <a:tileRect r="-100000" b="-100000"/>
          </a:gradFill>
          <a:ln w="15875">
            <a:noFill/>
            <a:miter lim="800000"/>
          </a:ln>
          <a:extLst>
            <a:ext uri="{91240B29-F687-4f45-9708-019B960494DF}">
              <a14:hiddenLine xmlns="" xmlns:a14="http://schemas.microsoft.com/office/drawing/2010/main" w="9525" cap="flat">
                <a:solidFill>
                  <a:srgbClr val="80808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sp>
        <p:nvSpPr>
          <p:cNvPr id="23" name="Freeform 3"/>
          <p:cNvSpPr>
            <a:spLocks noChangeArrowheads="1"/>
          </p:cNvSpPr>
          <p:nvPr userDrawn="1"/>
        </p:nvSpPr>
        <p:spPr bwMode="auto">
          <a:xfrm>
            <a:off x="7101697" y="24743"/>
            <a:ext cx="4969959" cy="6739954"/>
          </a:xfrm>
          <a:custGeom>
            <a:avLst/>
            <a:gdLst>
              <a:gd name="T0" fmla="*/ 11600 w 11601"/>
              <a:gd name="T1" fmla="*/ 0 h 15735"/>
              <a:gd name="T2" fmla="*/ 11600 w 11601"/>
              <a:gd name="T3" fmla="*/ 15729 h 15735"/>
              <a:gd name="T4" fmla="*/ 0 w 11601"/>
              <a:gd name="T5" fmla="*/ 15734 h 15735"/>
              <a:gd name="T6" fmla="*/ 7131 w 11601"/>
              <a:gd name="T7" fmla="*/ 3887 h 15735"/>
              <a:gd name="T8" fmla="*/ 9478 w 11601"/>
              <a:gd name="T9" fmla="*/ 0 h 15735"/>
              <a:gd name="T10" fmla="*/ 11600 w 11601"/>
              <a:gd name="T11" fmla="*/ 0 h 15735"/>
            </a:gdLst>
            <a:ahLst/>
            <a:cxnLst>
              <a:cxn ang="0">
                <a:pos x="T0" y="T1"/>
              </a:cxn>
              <a:cxn ang="0">
                <a:pos x="T2" y="T3"/>
              </a:cxn>
              <a:cxn ang="0">
                <a:pos x="T4" y="T5"/>
              </a:cxn>
              <a:cxn ang="0">
                <a:pos x="T6" y="T7"/>
              </a:cxn>
              <a:cxn ang="0">
                <a:pos x="T8" y="T9"/>
              </a:cxn>
              <a:cxn ang="0">
                <a:pos x="T10" y="T11"/>
              </a:cxn>
            </a:cxnLst>
            <a:rect l="0" t="0" r="r" b="b"/>
            <a:pathLst>
              <a:path w="11601" h="15735">
                <a:moveTo>
                  <a:pt x="11600" y="0"/>
                </a:moveTo>
                <a:lnTo>
                  <a:pt x="11600" y="15729"/>
                </a:lnTo>
                <a:lnTo>
                  <a:pt x="0" y="15734"/>
                </a:lnTo>
                <a:lnTo>
                  <a:pt x="7131" y="3887"/>
                </a:lnTo>
                <a:lnTo>
                  <a:pt x="9478" y="0"/>
                </a:lnTo>
                <a:lnTo>
                  <a:pt x="11600" y="0"/>
                </a:lnTo>
              </a:path>
            </a:pathLst>
          </a:custGeom>
          <a:gradFill flip="none" rotWithShape="1">
            <a:gsLst>
              <a:gs pos="0">
                <a:schemeClr val="accent3">
                  <a:lumMod val="50000"/>
                </a:schemeClr>
              </a:gs>
              <a:gs pos="64000">
                <a:schemeClr val="accent3">
                  <a:alpha val="76000"/>
                </a:schemeClr>
              </a:gs>
              <a:gs pos="90000">
                <a:schemeClr val="accent3">
                  <a:lumMod val="75000"/>
                  <a:alpha val="85000"/>
                </a:schemeClr>
              </a:gs>
            </a:gsLst>
            <a:path path="circle">
              <a:fillToRect l="100000" t="100000"/>
            </a:path>
            <a:tileRect r="-100000" b="-100000"/>
          </a:gradFill>
          <a:ln w="15875">
            <a:noFill/>
            <a:miter lim="800000"/>
          </a:ln>
          <a:extLst>
            <a:ext uri="{91240B29-F687-4f45-9708-019B960494DF}">
              <a14:hiddenLine xmlns="" xmlns:a14="http://schemas.microsoft.com/office/drawing/2010/main" w="9525" cap="flat">
                <a:solidFill>
                  <a:srgbClr val="80808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grpSp>
        <p:nvGrpSpPr>
          <p:cNvPr id="2" name="Group 10"/>
          <p:cNvGrpSpPr/>
          <p:nvPr userDrawn="1"/>
        </p:nvGrpSpPr>
        <p:grpSpPr>
          <a:xfrm>
            <a:off x="0" y="0"/>
            <a:ext cx="12189398" cy="6858000"/>
            <a:chOff x="0" y="0"/>
            <a:chExt cx="12189398" cy="6858000"/>
          </a:xfrm>
          <a:solidFill>
            <a:srgbClr val="D8E1E6"/>
          </a:solidFill>
        </p:grpSpPr>
        <p:sp>
          <p:nvSpPr>
            <p:cNvPr id="12" name="Rectangle 11"/>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6" name="Rectangle 15"/>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4" name="Date Placeholder 3"/>
          <p:cNvSpPr>
            <a:spLocks noGrp="1"/>
          </p:cNvSpPr>
          <p:nvPr userDrawn="1">
            <p:ph type="dt" sz="half" idx="10"/>
          </p:nvPr>
        </p:nvSpPr>
        <p:spPr/>
        <p:txBody>
          <a:bodyPr/>
          <a:lstStyle>
            <a:lvl1pPr>
              <a:defRPr>
                <a:solidFill>
                  <a:srgbClr val="5F5F5F"/>
                </a:solidFill>
              </a:defRPr>
            </a:lvl1pPr>
          </a:lstStyle>
          <a:p>
            <a:endParaRPr lang="en-US" dirty="0"/>
          </a:p>
        </p:txBody>
      </p:sp>
      <p:sp>
        <p:nvSpPr>
          <p:cNvPr id="5" name="Footer Placeholder 4"/>
          <p:cNvSpPr>
            <a:spLocks noGrp="1"/>
          </p:cNvSpPr>
          <p:nvPr userDrawn="1">
            <p:ph type="ftr" sz="quarter" idx="11"/>
          </p:nvPr>
        </p:nvSpPr>
        <p:spPr>
          <a:xfrm>
            <a:off x="8621422" y="6556248"/>
            <a:ext cx="2702495"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userDrawn="1">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F5F5F"/>
                </a:solidFill>
              </a:rPr>
              <a:t>Copyright © 2018, Oracle and/or its affiliates. All rights reserved.</a:t>
            </a:r>
            <a:endParaRPr sz="850" dirty="0">
              <a:solidFill>
                <a:srgbClr val="5F5F5F"/>
              </a:solidFill>
            </a:endParaRPr>
          </a:p>
        </p:txBody>
      </p:sp>
      <p:sp>
        <p:nvSpPr>
          <p:cNvPr id="14" name="Title 1"/>
          <p:cNvSpPr>
            <a:spLocks noGrp="1"/>
          </p:cNvSpPr>
          <p:nvPr userDrawn="1">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15" name="Text Placeholder 2"/>
          <p:cNvSpPr>
            <a:spLocks noGrp="1"/>
          </p:cNvSpPr>
          <p:nvPr userDrawn="1">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9" name="Picture 18"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656652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1_OOW SF17 TiOOW SF17 Section Header with Photo-Red">
    <p:bg>
      <p:bgPr>
        <a:solidFill>
          <a:schemeClr val="tx1">
            <a:alpha val="73000"/>
          </a:schemeClr>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95738" y="192023"/>
            <a:ext cx="14620929" cy="7779750"/>
          </a:xfrm>
          <a:prstGeom prst="rect">
            <a:avLst/>
          </a:prstGeom>
        </p:spPr>
      </p:pic>
      <p:sp>
        <p:nvSpPr>
          <p:cNvPr id="3" name="Rectangle 2"/>
          <p:cNvSpPr/>
          <p:nvPr userDrawn="1"/>
        </p:nvSpPr>
        <p:spPr bwMode="gray">
          <a:xfrm>
            <a:off x="-1" y="24742"/>
            <a:ext cx="14816668" cy="7954849"/>
          </a:xfrm>
          <a:prstGeom prst="rect">
            <a:avLst/>
          </a:prstGeom>
          <a:gradFill flip="none" rotWithShape="1">
            <a:gsLst>
              <a:gs pos="58000">
                <a:schemeClr val="accent3">
                  <a:alpha val="10000"/>
                </a:schemeClr>
              </a:gs>
              <a:gs pos="0">
                <a:schemeClr val="accent4">
                  <a:lumMod val="50000"/>
                  <a:alpha val="89000"/>
                </a:schemeClr>
              </a:gs>
              <a:gs pos="27000">
                <a:schemeClr val="accent3">
                  <a:lumMod val="75000"/>
                  <a:alpha val="65000"/>
                </a:schemeClr>
              </a:gs>
              <a:gs pos="74000">
                <a:schemeClr val="accent4">
                  <a:lumMod val="50000"/>
                </a:schemeClr>
              </a:gs>
            </a:gsLst>
            <a:lin ang="198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rgbClr val="58595B"/>
                </a:solidFill>
              </a:rPr>
              <a:t>‸</a:t>
            </a:r>
          </a:p>
        </p:txBody>
      </p:sp>
      <p:sp>
        <p:nvSpPr>
          <p:cNvPr id="21" name="Freeform 1"/>
          <p:cNvSpPr>
            <a:spLocks noChangeArrowheads="1"/>
          </p:cNvSpPr>
          <p:nvPr userDrawn="1"/>
        </p:nvSpPr>
        <p:spPr bwMode="auto">
          <a:xfrm>
            <a:off x="193461" y="164154"/>
            <a:ext cx="5282306" cy="3685286"/>
          </a:xfrm>
          <a:custGeom>
            <a:avLst/>
            <a:gdLst>
              <a:gd name="T0" fmla="*/ 6501 w 6502"/>
              <a:gd name="T1" fmla="*/ 0 h 6367"/>
              <a:gd name="T2" fmla="*/ 0 w 6502"/>
              <a:gd name="T3" fmla="*/ 6366 h 6367"/>
              <a:gd name="T4" fmla="*/ 0 w 6502"/>
              <a:gd name="T5" fmla="*/ 0 h 6367"/>
              <a:gd name="T6" fmla="*/ 6501 w 6502"/>
              <a:gd name="T7" fmla="*/ 0 h 6367"/>
            </a:gdLst>
            <a:ahLst/>
            <a:cxnLst>
              <a:cxn ang="0">
                <a:pos x="T0" y="T1"/>
              </a:cxn>
              <a:cxn ang="0">
                <a:pos x="T2" y="T3"/>
              </a:cxn>
              <a:cxn ang="0">
                <a:pos x="T4" y="T5"/>
              </a:cxn>
              <a:cxn ang="0">
                <a:pos x="T6" y="T7"/>
              </a:cxn>
            </a:cxnLst>
            <a:rect l="0" t="0" r="r" b="b"/>
            <a:pathLst>
              <a:path w="6502" h="6367">
                <a:moveTo>
                  <a:pt x="6501" y="0"/>
                </a:moveTo>
                <a:lnTo>
                  <a:pt x="0" y="6366"/>
                </a:lnTo>
                <a:lnTo>
                  <a:pt x="0" y="0"/>
                </a:lnTo>
                <a:lnTo>
                  <a:pt x="6501" y="0"/>
                </a:lnTo>
              </a:path>
            </a:pathLst>
          </a:custGeom>
          <a:gradFill flip="none" rotWithShape="1">
            <a:gsLst>
              <a:gs pos="0">
                <a:schemeClr val="accent5">
                  <a:lumMod val="50000"/>
                  <a:alpha val="0"/>
                </a:schemeClr>
              </a:gs>
              <a:gs pos="64000">
                <a:schemeClr val="accent3">
                  <a:alpha val="76000"/>
                </a:schemeClr>
              </a:gs>
              <a:gs pos="90000">
                <a:schemeClr val="accent3">
                  <a:lumMod val="75000"/>
                  <a:alpha val="85000"/>
                </a:schemeClr>
              </a:gs>
            </a:gsLst>
            <a:path path="circle">
              <a:fillToRect l="100000" t="100000"/>
            </a:path>
            <a:tileRect r="-100000" b="-100000"/>
          </a:gradFill>
          <a:ln w="15875">
            <a:noFill/>
            <a:miter lim="800000"/>
          </a:ln>
          <a:extLst>
            <a:ext uri="{91240B29-F687-4f45-9708-019B960494DF}">
              <a14:hiddenLine xmlns="" xmlns:a14="http://schemas.microsoft.com/office/drawing/2010/main" w="9525" cap="flat">
                <a:solidFill>
                  <a:srgbClr val="80808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sp>
        <p:nvSpPr>
          <p:cNvPr id="22" name="Freeform 2"/>
          <p:cNvSpPr>
            <a:spLocks noChangeArrowheads="1"/>
          </p:cNvSpPr>
          <p:nvPr userDrawn="1"/>
        </p:nvSpPr>
        <p:spPr bwMode="auto">
          <a:xfrm>
            <a:off x="7258483" y="15299"/>
            <a:ext cx="4811284" cy="2765497"/>
          </a:xfrm>
          <a:custGeom>
            <a:avLst/>
            <a:gdLst>
              <a:gd name="T0" fmla="*/ 11232 w 11233"/>
              <a:gd name="T1" fmla="*/ 0 h 6456"/>
              <a:gd name="T2" fmla="*/ 11232 w 11233"/>
              <a:gd name="T3" fmla="*/ 6455 h 6456"/>
              <a:gd name="T4" fmla="*/ 6763 w 11233"/>
              <a:gd name="T5" fmla="*/ 3887 h 6456"/>
              <a:gd name="T6" fmla="*/ 0 w 11233"/>
              <a:gd name="T7" fmla="*/ 0 h 6456"/>
              <a:gd name="T8" fmla="*/ 11232 w 11233"/>
              <a:gd name="T9" fmla="*/ 0 h 6456"/>
            </a:gdLst>
            <a:ahLst/>
            <a:cxnLst>
              <a:cxn ang="0">
                <a:pos x="T0" y="T1"/>
              </a:cxn>
              <a:cxn ang="0">
                <a:pos x="T2" y="T3"/>
              </a:cxn>
              <a:cxn ang="0">
                <a:pos x="T4" y="T5"/>
              </a:cxn>
              <a:cxn ang="0">
                <a:pos x="T6" y="T7"/>
              </a:cxn>
              <a:cxn ang="0">
                <a:pos x="T8" y="T9"/>
              </a:cxn>
            </a:cxnLst>
            <a:rect l="0" t="0" r="r" b="b"/>
            <a:pathLst>
              <a:path w="11233" h="6456">
                <a:moveTo>
                  <a:pt x="11232" y="0"/>
                </a:moveTo>
                <a:lnTo>
                  <a:pt x="11232" y="6455"/>
                </a:lnTo>
                <a:lnTo>
                  <a:pt x="6763" y="3887"/>
                </a:lnTo>
                <a:lnTo>
                  <a:pt x="0" y="0"/>
                </a:lnTo>
                <a:lnTo>
                  <a:pt x="11232" y="0"/>
                </a:lnTo>
              </a:path>
            </a:pathLst>
          </a:custGeom>
          <a:gradFill flip="none" rotWithShape="1">
            <a:gsLst>
              <a:gs pos="0">
                <a:schemeClr val="accent5">
                  <a:lumMod val="50000"/>
                  <a:alpha val="0"/>
                </a:schemeClr>
              </a:gs>
              <a:gs pos="64000">
                <a:schemeClr val="accent3">
                  <a:alpha val="76000"/>
                </a:schemeClr>
              </a:gs>
              <a:gs pos="90000">
                <a:schemeClr val="accent3">
                  <a:lumMod val="75000"/>
                  <a:alpha val="85000"/>
                </a:schemeClr>
              </a:gs>
            </a:gsLst>
            <a:path path="circle">
              <a:fillToRect l="100000" t="100000"/>
            </a:path>
            <a:tileRect r="-100000" b="-100000"/>
          </a:gradFill>
          <a:ln w="15875">
            <a:noFill/>
            <a:miter lim="800000"/>
          </a:ln>
          <a:extLst>
            <a:ext uri="{91240B29-F687-4f45-9708-019B960494DF}">
              <a14:hiddenLine xmlns="" xmlns:a14="http://schemas.microsoft.com/office/drawing/2010/main" w="9525" cap="flat">
                <a:solidFill>
                  <a:srgbClr val="80808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sp>
        <p:nvSpPr>
          <p:cNvPr id="23" name="Freeform 3"/>
          <p:cNvSpPr>
            <a:spLocks noChangeArrowheads="1"/>
          </p:cNvSpPr>
          <p:nvPr userDrawn="1"/>
        </p:nvSpPr>
        <p:spPr bwMode="auto">
          <a:xfrm>
            <a:off x="9839311" y="24743"/>
            <a:ext cx="4969959" cy="6739954"/>
          </a:xfrm>
          <a:custGeom>
            <a:avLst/>
            <a:gdLst>
              <a:gd name="T0" fmla="*/ 11600 w 11601"/>
              <a:gd name="T1" fmla="*/ 0 h 15735"/>
              <a:gd name="T2" fmla="*/ 11600 w 11601"/>
              <a:gd name="T3" fmla="*/ 15729 h 15735"/>
              <a:gd name="T4" fmla="*/ 0 w 11601"/>
              <a:gd name="T5" fmla="*/ 15734 h 15735"/>
              <a:gd name="T6" fmla="*/ 7131 w 11601"/>
              <a:gd name="T7" fmla="*/ 3887 h 15735"/>
              <a:gd name="T8" fmla="*/ 9478 w 11601"/>
              <a:gd name="T9" fmla="*/ 0 h 15735"/>
              <a:gd name="T10" fmla="*/ 11600 w 11601"/>
              <a:gd name="T11" fmla="*/ 0 h 15735"/>
            </a:gdLst>
            <a:ahLst/>
            <a:cxnLst>
              <a:cxn ang="0">
                <a:pos x="T0" y="T1"/>
              </a:cxn>
              <a:cxn ang="0">
                <a:pos x="T2" y="T3"/>
              </a:cxn>
              <a:cxn ang="0">
                <a:pos x="T4" y="T5"/>
              </a:cxn>
              <a:cxn ang="0">
                <a:pos x="T6" y="T7"/>
              </a:cxn>
              <a:cxn ang="0">
                <a:pos x="T8" y="T9"/>
              </a:cxn>
              <a:cxn ang="0">
                <a:pos x="T10" y="T11"/>
              </a:cxn>
            </a:cxnLst>
            <a:rect l="0" t="0" r="r" b="b"/>
            <a:pathLst>
              <a:path w="11601" h="15735">
                <a:moveTo>
                  <a:pt x="11600" y="0"/>
                </a:moveTo>
                <a:lnTo>
                  <a:pt x="11600" y="15729"/>
                </a:lnTo>
                <a:lnTo>
                  <a:pt x="0" y="15734"/>
                </a:lnTo>
                <a:lnTo>
                  <a:pt x="7131" y="3887"/>
                </a:lnTo>
                <a:lnTo>
                  <a:pt x="9478" y="0"/>
                </a:lnTo>
                <a:lnTo>
                  <a:pt x="11600" y="0"/>
                </a:lnTo>
              </a:path>
            </a:pathLst>
          </a:custGeom>
          <a:gradFill flip="none" rotWithShape="1">
            <a:gsLst>
              <a:gs pos="0">
                <a:schemeClr val="accent3">
                  <a:lumMod val="50000"/>
                </a:schemeClr>
              </a:gs>
              <a:gs pos="64000">
                <a:schemeClr val="accent3">
                  <a:alpha val="76000"/>
                </a:schemeClr>
              </a:gs>
              <a:gs pos="90000">
                <a:schemeClr val="accent3">
                  <a:lumMod val="75000"/>
                  <a:alpha val="85000"/>
                </a:schemeClr>
              </a:gs>
            </a:gsLst>
            <a:path path="circle">
              <a:fillToRect l="100000" t="100000"/>
            </a:path>
            <a:tileRect r="-100000" b="-100000"/>
          </a:gradFill>
          <a:ln w="15875">
            <a:noFill/>
            <a:miter lim="800000"/>
          </a:ln>
          <a:extLst>
            <a:ext uri="{91240B29-F687-4f45-9708-019B960494DF}">
              <a14:hiddenLine xmlns="" xmlns:a14="http://schemas.microsoft.com/office/drawing/2010/main" w="9525" cap="flat">
                <a:solidFill>
                  <a:srgbClr val="80808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grpSp>
        <p:nvGrpSpPr>
          <p:cNvPr id="2" name="Group 10"/>
          <p:cNvGrpSpPr/>
          <p:nvPr userDrawn="1"/>
        </p:nvGrpSpPr>
        <p:grpSpPr>
          <a:xfrm>
            <a:off x="0" y="0"/>
            <a:ext cx="12189398" cy="6858000"/>
            <a:chOff x="0" y="0"/>
            <a:chExt cx="12189398" cy="6858000"/>
          </a:xfrm>
          <a:solidFill>
            <a:srgbClr val="D8E1E6"/>
          </a:solidFill>
        </p:grpSpPr>
        <p:sp>
          <p:nvSpPr>
            <p:cNvPr id="12" name="Rectangle 11"/>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6" name="Rectangle 15"/>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4" name="Date Placeholder 3"/>
          <p:cNvSpPr>
            <a:spLocks noGrp="1"/>
          </p:cNvSpPr>
          <p:nvPr userDrawn="1">
            <p:ph type="dt" sz="half" idx="10"/>
          </p:nvPr>
        </p:nvSpPr>
        <p:spPr/>
        <p:txBody>
          <a:bodyPr/>
          <a:lstStyle>
            <a:lvl1pPr>
              <a:defRPr>
                <a:solidFill>
                  <a:srgbClr val="5F5F5F"/>
                </a:solidFill>
              </a:defRPr>
            </a:lvl1pPr>
          </a:lstStyle>
          <a:p>
            <a:endParaRPr lang="en-US" dirty="0"/>
          </a:p>
        </p:txBody>
      </p:sp>
      <p:sp>
        <p:nvSpPr>
          <p:cNvPr id="5" name="Footer Placeholder 4"/>
          <p:cNvSpPr>
            <a:spLocks noGrp="1"/>
          </p:cNvSpPr>
          <p:nvPr userDrawn="1">
            <p:ph type="ftr" sz="quarter" idx="11"/>
          </p:nvPr>
        </p:nvSpPr>
        <p:spPr>
          <a:xfrm>
            <a:off x="8621422" y="6556248"/>
            <a:ext cx="2702495"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userDrawn="1">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F5F5F"/>
                </a:solidFill>
              </a:rPr>
              <a:t>Copyright © 2018, Oracle and/or its affiliates. All rights reserved.</a:t>
            </a:r>
            <a:endParaRPr sz="850" dirty="0">
              <a:solidFill>
                <a:srgbClr val="5F5F5F"/>
              </a:solidFill>
            </a:endParaRPr>
          </a:p>
        </p:txBody>
      </p:sp>
      <p:sp>
        <p:nvSpPr>
          <p:cNvPr id="14" name="Title 1"/>
          <p:cNvSpPr>
            <a:spLocks noGrp="1"/>
          </p:cNvSpPr>
          <p:nvPr userDrawn="1">
            <p:ph type="title"/>
          </p:nvPr>
        </p:nvSpPr>
        <p:spPr>
          <a:xfrm>
            <a:off x="531813" y="923924"/>
            <a:ext cx="4920720" cy="1371600"/>
          </a:xfrm>
        </p:spPr>
        <p:txBody>
          <a:bodyPr anchor="t"/>
          <a:lstStyle>
            <a:lvl1pPr algn="l">
              <a:lnSpc>
                <a:spcPct val="80000"/>
              </a:lnSpc>
              <a:defRPr sz="4800" b="0" cap="none" baseline="0"/>
            </a:lvl1pPr>
          </a:lstStyle>
          <a:p>
            <a:r>
              <a:rPr lang="en-US" dirty="0"/>
              <a:t>Click to edit Master title style</a:t>
            </a:r>
            <a:endParaRPr dirty="0"/>
          </a:p>
        </p:txBody>
      </p:sp>
      <p:pic>
        <p:nvPicPr>
          <p:cNvPr id="19" name="Picture 18"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514812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23F527-3A46-1444-AC47-E74332FAE46E}" type="datetime1">
              <a:rPr lang="en-US" smtClean="0"/>
              <a:pPr/>
              <a:t>12/13/18</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_OOW SF17 TiOOW SF17 Section Header with Photo-Red">
    <p:bg>
      <p:bgPr>
        <a:solidFill>
          <a:schemeClr val="tx1">
            <a:alpha val="73000"/>
          </a:schemeClr>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6504" y="193032"/>
            <a:ext cx="11985824" cy="6244430"/>
          </a:xfrm>
          <a:prstGeom prst="rect">
            <a:avLst/>
          </a:prstGeom>
        </p:spPr>
      </p:pic>
      <p:sp>
        <p:nvSpPr>
          <p:cNvPr id="3" name="Rectangle 2"/>
          <p:cNvSpPr/>
          <p:nvPr userDrawn="1"/>
        </p:nvSpPr>
        <p:spPr bwMode="gray">
          <a:xfrm>
            <a:off x="-287" y="24743"/>
            <a:ext cx="12189398" cy="6833256"/>
          </a:xfrm>
          <a:prstGeom prst="rect">
            <a:avLst/>
          </a:prstGeom>
          <a:gradFill flip="none" rotWithShape="1">
            <a:gsLst>
              <a:gs pos="58000">
                <a:schemeClr val="accent4">
                  <a:alpha val="27000"/>
                </a:schemeClr>
              </a:gs>
              <a:gs pos="0">
                <a:schemeClr val="accent4">
                  <a:lumMod val="50000"/>
                  <a:alpha val="89000"/>
                </a:schemeClr>
              </a:gs>
              <a:gs pos="27000">
                <a:schemeClr val="accent4">
                  <a:lumMod val="75000"/>
                  <a:alpha val="85000"/>
                </a:schemeClr>
              </a:gs>
              <a:gs pos="74000">
                <a:schemeClr val="accent4">
                  <a:lumMod val="50000"/>
                </a:schemeClr>
              </a:gs>
            </a:gsLst>
            <a:lin ang="198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rgbClr val="58595B"/>
                </a:solidFill>
              </a:rPr>
              <a:t>‸</a:t>
            </a:r>
          </a:p>
        </p:txBody>
      </p:sp>
      <p:sp>
        <p:nvSpPr>
          <p:cNvPr id="21" name="Freeform 1"/>
          <p:cNvSpPr>
            <a:spLocks noChangeArrowheads="1"/>
          </p:cNvSpPr>
          <p:nvPr userDrawn="1"/>
        </p:nvSpPr>
        <p:spPr bwMode="auto">
          <a:xfrm>
            <a:off x="76504" y="15299"/>
            <a:ext cx="2784386" cy="2727717"/>
          </a:xfrm>
          <a:custGeom>
            <a:avLst/>
            <a:gdLst>
              <a:gd name="T0" fmla="*/ 6501 w 6502"/>
              <a:gd name="T1" fmla="*/ 0 h 6367"/>
              <a:gd name="T2" fmla="*/ 0 w 6502"/>
              <a:gd name="T3" fmla="*/ 6366 h 6367"/>
              <a:gd name="T4" fmla="*/ 0 w 6502"/>
              <a:gd name="T5" fmla="*/ 0 h 6367"/>
              <a:gd name="T6" fmla="*/ 6501 w 6502"/>
              <a:gd name="T7" fmla="*/ 0 h 6367"/>
            </a:gdLst>
            <a:ahLst/>
            <a:cxnLst>
              <a:cxn ang="0">
                <a:pos x="T0" y="T1"/>
              </a:cxn>
              <a:cxn ang="0">
                <a:pos x="T2" y="T3"/>
              </a:cxn>
              <a:cxn ang="0">
                <a:pos x="T4" y="T5"/>
              </a:cxn>
              <a:cxn ang="0">
                <a:pos x="T6" y="T7"/>
              </a:cxn>
            </a:cxnLst>
            <a:rect l="0" t="0" r="r" b="b"/>
            <a:pathLst>
              <a:path w="6502" h="6367">
                <a:moveTo>
                  <a:pt x="6501" y="0"/>
                </a:moveTo>
                <a:lnTo>
                  <a:pt x="0" y="6366"/>
                </a:lnTo>
                <a:lnTo>
                  <a:pt x="0" y="0"/>
                </a:lnTo>
                <a:lnTo>
                  <a:pt x="6501" y="0"/>
                </a:lnTo>
              </a:path>
            </a:pathLst>
          </a:custGeom>
          <a:gradFill flip="none" rotWithShape="1">
            <a:gsLst>
              <a:gs pos="0">
                <a:schemeClr val="accent5">
                  <a:lumMod val="50000"/>
                  <a:alpha val="0"/>
                </a:schemeClr>
              </a:gs>
              <a:gs pos="64000">
                <a:schemeClr val="accent4">
                  <a:alpha val="76000"/>
                </a:schemeClr>
              </a:gs>
              <a:gs pos="90000">
                <a:schemeClr val="accent4">
                  <a:lumMod val="75000"/>
                  <a:alpha val="85000"/>
                </a:schemeClr>
              </a:gs>
            </a:gsLst>
            <a:path path="circle">
              <a:fillToRect l="100000" t="100000"/>
            </a:path>
            <a:tileRect r="-100000" b="-100000"/>
          </a:gradFill>
          <a:ln w="15875">
            <a:noFill/>
            <a:miter lim="800000"/>
          </a:ln>
          <a:extLst>
            <a:ext uri="{91240B29-F687-4f45-9708-019B960494DF}">
              <a14:hiddenLine xmlns="" xmlns:a14="http://schemas.microsoft.com/office/drawing/2010/main" w="9525" cap="flat">
                <a:solidFill>
                  <a:srgbClr val="80808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sp>
        <p:nvSpPr>
          <p:cNvPr id="22" name="Freeform 2"/>
          <p:cNvSpPr>
            <a:spLocks noChangeArrowheads="1"/>
          </p:cNvSpPr>
          <p:nvPr userDrawn="1"/>
        </p:nvSpPr>
        <p:spPr bwMode="auto">
          <a:xfrm>
            <a:off x="7258483" y="15299"/>
            <a:ext cx="4811284" cy="2765497"/>
          </a:xfrm>
          <a:custGeom>
            <a:avLst/>
            <a:gdLst>
              <a:gd name="T0" fmla="*/ 11232 w 11233"/>
              <a:gd name="T1" fmla="*/ 0 h 6456"/>
              <a:gd name="T2" fmla="*/ 11232 w 11233"/>
              <a:gd name="T3" fmla="*/ 6455 h 6456"/>
              <a:gd name="T4" fmla="*/ 6763 w 11233"/>
              <a:gd name="T5" fmla="*/ 3887 h 6456"/>
              <a:gd name="T6" fmla="*/ 0 w 11233"/>
              <a:gd name="T7" fmla="*/ 0 h 6456"/>
              <a:gd name="T8" fmla="*/ 11232 w 11233"/>
              <a:gd name="T9" fmla="*/ 0 h 6456"/>
            </a:gdLst>
            <a:ahLst/>
            <a:cxnLst>
              <a:cxn ang="0">
                <a:pos x="T0" y="T1"/>
              </a:cxn>
              <a:cxn ang="0">
                <a:pos x="T2" y="T3"/>
              </a:cxn>
              <a:cxn ang="0">
                <a:pos x="T4" y="T5"/>
              </a:cxn>
              <a:cxn ang="0">
                <a:pos x="T6" y="T7"/>
              </a:cxn>
              <a:cxn ang="0">
                <a:pos x="T8" y="T9"/>
              </a:cxn>
            </a:cxnLst>
            <a:rect l="0" t="0" r="r" b="b"/>
            <a:pathLst>
              <a:path w="11233" h="6456">
                <a:moveTo>
                  <a:pt x="11232" y="0"/>
                </a:moveTo>
                <a:lnTo>
                  <a:pt x="11232" y="6455"/>
                </a:lnTo>
                <a:lnTo>
                  <a:pt x="6763" y="3887"/>
                </a:lnTo>
                <a:lnTo>
                  <a:pt x="0" y="0"/>
                </a:lnTo>
                <a:lnTo>
                  <a:pt x="11232" y="0"/>
                </a:lnTo>
              </a:path>
            </a:pathLst>
          </a:custGeom>
          <a:gradFill flip="none" rotWithShape="1">
            <a:gsLst>
              <a:gs pos="0">
                <a:schemeClr val="accent5">
                  <a:lumMod val="50000"/>
                  <a:alpha val="0"/>
                </a:schemeClr>
              </a:gs>
              <a:gs pos="64000">
                <a:schemeClr val="accent4">
                  <a:alpha val="76000"/>
                </a:schemeClr>
              </a:gs>
              <a:gs pos="90000">
                <a:schemeClr val="accent4">
                  <a:lumMod val="75000"/>
                  <a:alpha val="85000"/>
                </a:schemeClr>
              </a:gs>
            </a:gsLst>
            <a:path path="circle">
              <a:fillToRect l="100000" t="100000"/>
            </a:path>
            <a:tileRect r="-100000" b="-100000"/>
          </a:gradFill>
          <a:ln w="15875">
            <a:noFill/>
            <a:miter lim="800000"/>
          </a:ln>
          <a:extLst>
            <a:ext uri="{91240B29-F687-4f45-9708-019B960494DF}">
              <a14:hiddenLine xmlns="" xmlns:a14="http://schemas.microsoft.com/office/drawing/2010/main" w="9525" cap="flat">
                <a:solidFill>
                  <a:srgbClr val="80808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sp>
        <p:nvSpPr>
          <p:cNvPr id="23" name="Freeform 3"/>
          <p:cNvSpPr>
            <a:spLocks noChangeArrowheads="1"/>
          </p:cNvSpPr>
          <p:nvPr userDrawn="1"/>
        </p:nvSpPr>
        <p:spPr bwMode="auto">
          <a:xfrm>
            <a:off x="7101697" y="24743"/>
            <a:ext cx="4969959" cy="6739954"/>
          </a:xfrm>
          <a:custGeom>
            <a:avLst/>
            <a:gdLst>
              <a:gd name="T0" fmla="*/ 11600 w 11601"/>
              <a:gd name="T1" fmla="*/ 0 h 15735"/>
              <a:gd name="T2" fmla="*/ 11600 w 11601"/>
              <a:gd name="T3" fmla="*/ 15729 h 15735"/>
              <a:gd name="T4" fmla="*/ 0 w 11601"/>
              <a:gd name="T5" fmla="*/ 15734 h 15735"/>
              <a:gd name="T6" fmla="*/ 7131 w 11601"/>
              <a:gd name="T7" fmla="*/ 3887 h 15735"/>
              <a:gd name="T8" fmla="*/ 9478 w 11601"/>
              <a:gd name="T9" fmla="*/ 0 h 15735"/>
              <a:gd name="T10" fmla="*/ 11600 w 11601"/>
              <a:gd name="T11" fmla="*/ 0 h 15735"/>
            </a:gdLst>
            <a:ahLst/>
            <a:cxnLst>
              <a:cxn ang="0">
                <a:pos x="T0" y="T1"/>
              </a:cxn>
              <a:cxn ang="0">
                <a:pos x="T2" y="T3"/>
              </a:cxn>
              <a:cxn ang="0">
                <a:pos x="T4" y="T5"/>
              </a:cxn>
              <a:cxn ang="0">
                <a:pos x="T6" y="T7"/>
              </a:cxn>
              <a:cxn ang="0">
                <a:pos x="T8" y="T9"/>
              </a:cxn>
              <a:cxn ang="0">
                <a:pos x="T10" y="T11"/>
              </a:cxn>
            </a:cxnLst>
            <a:rect l="0" t="0" r="r" b="b"/>
            <a:pathLst>
              <a:path w="11601" h="15735">
                <a:moveTo>
                  <a:pt x="11600" y="0"/>
                </a:moveTo>
                <a:lnTo>
                  <a:pt x="11600" y="15729"/>
                </a:lnTo>
                <a:lnTo>
                  <a:pt x="0" y="15734"/>
                </a:lnTo>
                <a:lnTo>
                  <a:pt x="7131" y="3887"/>
                </a:lnTo>
                <a:lnTo>
                  <a:pt x="9478" y="0"/>
                </a:lnTo>
                <a:lnTo>
                  <a:pt x="11600" y="0"/>
                </a:lnTo>
              </a:path>
            </a:pathLst>
          </a:custGeom>
          <a:gradFill flip="none" rotWithShape="1">
            <a:gsLst>
              <a:gs pos="0">
                <a:schemeClr val="accent5">
                  <a:lumMod val="50000"/>
                  <a:alpha val="0"/>
                </a:schemeClr>
              </a:gs>
              <a:gs pos="64000">
                <a:schemeClr val="accent4">
                  <a:alpha val="76000"/>
                </a:schemeClr>
              </a:gs>
              <a:gs pos="90000">
                <a:schemeClr val="accent4">
                  <a:lumMod val="75000"/>
                  <a:alpha val="85000"/>
                </a:schemeClr>
              </a:gs>
            </a:gsLst>
            <a:path path="circle">
              <a:fillToRect l="100000" t="100000"/>
            </a:path>
            <a:tileRect r="-100000" b="-100000"/>
          </a:gradFill>
          <a:ln w="15875">
            <a:noFill/>
            <a:miter lim="800000"/>
          </a:ln>
          <a:extLst>
            <a:ext uri="{91240B29-F687-4f45-9708-019B960494DF}">
              <a14:hiddenLine xmlns="" xmlns:a14="http://schemas.microsoft.com/office/drawing/2010/main" w="9525" cap="flat">
                <a:solidFill>
                  <a:srgbClr val="80808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grpSp>
        <p:nvGrpSpPr>
          <p:cNvPr id="2" name="Group 10"/>
          <p:cNvGrpSpPr/>
          <p:nvPr userDrawn="1"/>
        </p:nvGrpSpPr>
        <p:grpSpPr>
          <a:xfrm>
            <a:off x="0" y="0"/>
            <a:ext cx="12189398" cy="6858000"/>
            <a:chOff x="0" y="0"/>
            <a:chExt cx="12189398" cy="6858000"/>
          </a:xfrm>
          <a:solidFill>
            <a:srgbClr val="D8E1E6"/>
          </a:solidFill>
        </p:grpSpPr>
        <p:sp>
          <p:nvSpPr>
            <p:cNvPr id="12" name="Rectangle 11"/>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6" name="Rectangle 15"/>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4" name="Date Placeholder 3"/>
          <p:cNvSpPr>
            <a:spLocks noGrp="1"/>
          </p:cNvSpPr>
          <p:nvPr userDrawn="1">
            <p:ph type="dt" sz="half" idx="10"/>
          </p:nvPr>
        </p:nvSpPr>
        <p:spPr/>
        <p:txBody>
          <a:bodyPr/>
          <a:lstStyle>
            <a:lvl1pPr>
              <a:defRPr>
                <a:solidFill>
                  <a:srgbClr val="5F5F5F"/>
                </a:solidFill>
              </a:defRPr>
            </a:lvl1pPr>
          </a:lstStyle>
          <a:p>
            <a:endParaRPr lang="en-US" dirty="0"/>
          </a:p>
        </p:txBody>
      </p:sp>
      <p:sp>
        <p:nvSpPr>
          <p:cNvPr id="5" name="Footer Placeholder 4"/>
          <p:cNvSpPr>
            <a:spLocks noGrp="1"/>
          </p:cNvSpPr>
          <p:nvPr userDrawn="1">
            <p:ph type="ftr" sz="quarter" idx="11"/>
          </p:nvPr>
        </p:nvSpPr>
        <p:spPr>
          <a:xfrm>
            <a:off x="8621422" y="6556248"/>
            <a:ext cx="2702495"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userDrawn="1">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F5F5F"/>
                </a:solidFill>
              </a:rPr>
              <a:t>Copyright © 2018, Oracle and/or its affiliates. All rights reserved.</a:t>
            </a:r>
            <a:endParaRPr sz="850" dirty="0">
              <a:solidFill>
                <a:srgbClr val="5F5F5F"/>
              </a:solidFill>
            </a:endParaRPr>
          </a:p>
        </p:txBody>
      </p:sp>
      <p:sp>
        <p:nvSpPr>
          <p:cNvPr id="14"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15"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9" name="Picture 18"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3154186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4_OOW SF17 TiOOW SF17 Section Header with Photo-Red">
    <p:bg>
      <p:bgPr>
        <a:solidFill>
          <a:schemeClr val="tx1">
            <a:alpha val="73000"/>
          </a:schemeClr>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49940" y="84398"/>
            <a:ext cx="11888945" cy="6689205"/>
          </a:xfrm>
          <a:prstGeom prst="rect">
            <a:avLst/>
          </a:prstGeom>
        </p:spPr>
      </p:pic>
      <p:sp>
        <p:nvSpPr>
          <p:cNvPr id="3" name="Rectangle 2"/>
          <p:cNvSpPr/>
          <p:nvPr userDrawn="1"/>
        </p:nvSpPr>
        <p:spPr bwMode="gray">
          <a:xfrm>
            <a:off x="-573" y="24743"/>
            <a:ext cx="12189398" cy="6833256"/>
          </a:xfrm>
          <a:prstGeom prst="rect">
            <a:avLst/>
          </a:prstGeom>
          <a:gradFill flip="none" rotWithShape="1">
            <a:gsLst>
              <a:gs pos="0">
                <a:schemeClr val="accent5">
                  <a:lumMod val="50000"/>
                  <a:alpha val="0"/>
                </a:schemeClr>
              </a:gs>
              <a:gs pos="100000">
                <a:schemeClr val="accent1">
                  <a:lumMod val="75000"/>
                </a:schemeClr>
              </a:gs>
            </a:gsLst>
            <a:lin ang="135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rgbClr val="58595B"/>
                </a:solidFill>
              </a:rPr>
              <a:t>‸</a:t>
            </a:r>
          </a:p>
        </p:txBody>
      </p:sp>
      <p:sp>
        <p:nvSpPr>
          <p:cNvPr id="21" name="Freeform 1"/>
          <p:cNvSpPr>
            <a:spLocks noChangeArrowheads="1"/>
          </p:cNvSpPr>
          <p:nvPr userDrawn="1"/>
        </p:nvSpPr>
        <p:spPr bwMode="auto">
          <a:xfrm>
            <a:off x="8021299" y="2208920"/>
            <a:ext cx="3977769" cy="4564653"/>
          </a:xfrm>
          <a:custGeom>
            <a:avLst/>
            <a:gdLst>
              <a:gd name="T0" fmla="*/ 9415 w 9416"/>
              <a:gd name="T1" fmla="*/ 0 h 10804"/>
              <a:gd name="T2" fmla="*/ 9415 w 9416"/>
              <a:gd name="T3" fmla="*/ 10803 h 10804"/>
              <a:gd name="T4" fmla="*/ 0 w 9416"/>
              <a:gd name="T5" fmla="*/ 10803 h 10804"/>
              <a:gd name="T6" fmla="*/ 6232 w 9416"/>
              <a:gd name="T7" fmla="*/ 3650 h 10804"/>
              <a:gd name="T8" fmla="*/ 9415 w 9416"/>
              <a:gd name="T9" fmla="*/ 0 h 10804"/>
            </a:gdLst>
            <a:ahLst/>
            <a:cxnLst>
              <a:cxn ang="0">
                <a:pos x="T0" y="T1"/>
              </a:cxn>
              <a:cxn ang="0">
                <a:pos x="T2" y="T3"/>
              </a:cxn>
              <a:cxn ang="0">
                <a:pos x="T4" y="T5"/>
              </a:cxn>
              <a:cxn ang="0">
                <a:pos x="T6" y="T7"/>
              </a:cxn>
              <a:cxn ang="0">
                <a:pos x="T8" y="T9"/>
              </a:cxn>
            </a:cxnLst>
            <a:rect l="0" t="0" r="r" b="b"/>
            <a:pathLst>
              <a:path w="9416" h="10804">
                <a:moveTo>
                  <a:pt x="9415" y="0"/>
                </a:moveTo>
                <a:lnTo>
                  <a:pt x="9415" y="10803"/>
                </a:lnTo>
                <a:lnTo>
                  <a:pt x="0" y="10803"/>
                </a:lnTo>
                <a:lnTo>
                  <a:pt x="6232" y="3650"/>
                </a:lnTo>
                <a:lnTo>
                  <a:pt x="9415" y="0"/>
                </a:lnTo>
              </a:path>
            </a:pathLst>
          </a:custGeom>
          <a:gradFill flip="none" rotWithShape="1">
            <a:gsLst>
              <a:gs pos="0">
                <a:schemeClr val="accent1">
                  <a:lumMod val="50000"/>
                  <a:alpha val="90000"/>
                </a:schemeClr>
              </a:gs>
              <a:gs pos="100000">
                <a:schemeClr val="accent1">
                  <a:lumMod val="75000"/>
                  <a:alpha val="90000"/>
                </a:schemeClr>
              </a:gs>
            </a:gsLst>
            <a:lin ang="0" scaled="1"/>
            <a:tileRect/>
          </a:gradFill>
          <a:ln w="15875">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sp>
        <p:nvSpPr>
          <p:cNvPr id="22" name="Freeform 2"/>
          <p:cNvSpPr>
            <a:spLocks noChangeArrowheads="1"/>
          </p:cNvSpPr>
          <p:nvPr userDrawn="1"/>
        </p:nvSpPr>
        <p:spPr bwMode="auto">
          <a:xfrm>
            <a:off x="7350574" y="116633"/>
            <a:ext cx="4648494" cy="5116138"/>
          </a:xfrm>
          <a:custGeom>
            <a:avLst/>
            <a:gdLst>
              <a:gd name="T0" fmla="*/ 11001 w 11002"/>
              <a:gd name="T1" fmla="*/ 0 h 12111"/>
              <a:gd name="T2" fmla="*/ 11001 w 11002"/>
              <a:gd name="T3" fmla="*/ 12110 h 12111"/>
              <a:gd name="T4" fmla="*/ 7818 w 11002"/>
              <a:gd name="T5" fmla="*/ 8602 h 12111"/>
              <a:gd name="T6" fmla="*/ 0 w 11002"/>
              <a:gd name="T7" fmla="*/ 0 h 12111"/>
              <a:gd name="T8" fmla="*/ 11001 w 11002"/>
              <a:gd name="T9" fmla="*/ 0 h 12111"/>
            </a:gdLst>
            <a:ahLst/>
            <a:cxnLst>
              <a:cxn ang="0">
                <a:pos x="T0" y="T1"/>
              </a:cxn>
              <a:cxn ang="0">
                <a:pos x="T2" y="T3"/>
              </a:cxn>
              <a:cxn ang="0">
                <a:pos x="T4" y="T5"/>
              </a:cxn>
              <a:cxn ang="0">
                <a:pos x="T6" y="T7"/>
              </a:cxn>
              <a:cxn ang="0">
                <a:pos x="T8" y="T9"/>
              </a:cxn>
            </a:cxnLst>
            <a:rect l="0" t="0" r="r" b="b"/>
            <a:pathLst>
              <a:path w="11002" h="12111">
                <a:moveTo>
                  <a:pt x="11001" y="0"/>
                </a:moveTo>
                <a:lnTo>
                  <a:pt x="11001" y="12110"/>
                </a:lnTo>
                <a:lnTo>
                  <a:pt x="7818" y="8602"/>
                </a:lnTo>
                <a:lnTo>
                  <a:pt x="0" y="0"/>
                </a:lnTo>
                <a:lnTo>
                  <a:pt x="11001" y="0"/>
                </a:lnTo>
              </a:path>
            </a:pathLst>
          </a:custGeom>
          <a:gradFill flip="none" rotWithShape="1">
            <a:gsLst>
              <a:gs pos="100000">
                <a:schemeClr val="accent1">
                  <a:lumMod val="75000"/>
                  <a:alpha val="90000"/>
                </a:schemeClr>
              </a:gs>
              <a:gs pos="0">
                <a:schemeClr val="accent5">
                  <a:lumMod val="50000"/>
                  <a:alpha val="95000"/>
                </a:schemeClr>
              </a:gs>
            </a:gsLst>
            <a:lin ang="18420000" scaled="0"/>
            <a:tileRect/>
          </a:gradFill>
          <a:ln w="15875">
            <a:noFill/>
            <a:miter lim="800000"/>
          </a:ln>
          <a:extLst>
            <a:ext uri="{91240B29-F687-4f45-9708-019B960494DF}">
              <a14:hiddenLine xmlns="" xmlns:a14="http://schemas.microsoft.com/office/drawing/2010/main" w="9525" cap="flat">
                <a:solidFill>
                  <a:srgbClr val="80808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sp>
        <p:nvSpPr>
          <p:cNvPr id="23" name="Freeform 3"/>
          <p:cNvSpPr>
            <a:spLocks noChangeArrowheads="1"/>
          </p:cNvSpPr>
          <p:nvPr userDrawn="1"/>
        </p:nvSpPr>
        <p:spPr bwMode="auto">
          <a:xfrm>
            <a:off x="170096" y="4862008"/>
            <a:ext cx="3530620" cy="1913429"/>
          </a:xfrm>
          <a:custGeom>
            <a:avLst/>
            <a:gdLst>
              <a:gd name="T0" fmla="*/ 8355 w 8356"/>
              <a:gd name="T1" fmla="*/ 4527 h 4528"/>
              <a:gd name="T2" fmla="*/ 0 w 8356"/>
              <a:gd name="T3" fmla="*/ 4527 h 4528"/>
              <a:gd name="T4" fmla="*/ 0 w 8356"/>
              <a:gd name="T5" fmla="*/ 0 h 4528"/>
              <a:gd name="T6" fmla="*/ 8355 w 8356"/>
              <a:gd name="T7" fmla="*/ 4527 h 4528"/>
            </a:gdLst>
            <a:ahLst/>
            <a:cxnLst>
              <a:cxn ang="0">
                <a:pos x="T0" y="T1"/>
              </a:cxn>
              <a:cxn ang="0">
                <a:pos x="T2" y="T3"/>
              </a:cxn>
              <a:cxn ang="0">
                <a:pos x="T4" y="T5"/>
              </a:cxn>
              <a:cxn ang="0">
                <a:pos x="T6" y="T7"/>
              </a:cxn>
            </a:cxnLst>
            <a:rect l="0" t="0" r="r" b="b"/>
            <a:pathLst>
              <a:path w="8356" h="4528">
                <a:moveTo>
                  <a:pt x="8355" y="4527"/>
                </a:moveTo>
                <a:lnTo>
                  <a:pt x="0" y="4527"/>
                </a:lnTo>
                <a:lnTo>
                  <a:pt x="0" y="0"/>
                </a:lnTo>
                <a:lnTo>
                  <a:pt x="8355" y="4527"/>
                </a:lnTo>
              </a:path>
            </a:pathLst>
          </a:custGeom>
          <a:gradFill flip="none" rotWithShape="1">
            <a:gsLst>
              <a:gs pos="0">
                <a:schemeClr val="accent1">
                  <a:lumMod val="50000"/>
                  <a:alpha val="74000"/>
                </a:schemeClr>
              </a:gs>
              <a:gs pos="100000">
                <a:schemeClr val="accent1">
                  <a:lumMod val="75000"/>
                  <a:alpha val="90000"/>
                </a:schemeClr>
              </a:gs>
            </a:gsLst>
            <a:lin ang="7320000" scaled="0"/>
            <a:tileRect/>
          </a:gradFill>
          <a:ln w="15875">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grpSp>
        <p:nvGrpSpPr>
          <p:cNvPr id="2" name="Group 10"/>
          <p:cNvGrpSpPr/>
          <p:nvPr userDrawn="1"/>
        </p:nvGrpSpPr>
        <p:grpSpPr>
          <a:xfrm>
            <a:off x="0" y="0"/>
            <a:ext cx="12189398" cy="6858000"/>
            <a:chOff x="0" y="0"/>
            <a:chExt cx="12189398" cy="6858000"/>
          </a:xfrm>
          <a:solidFill>
            <a:srgbClr val="D8E1E6"/>
          </a:solidFill>
        </p:grpSpPr>
        <p:sp>
          <p:nvSpPr>
            <p:cNvPr id="12" name="Rectangle 11"/>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6" name="Rectangle 15"/>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4" name="Date Placeholder 3"/>
          <p:cNvSpPr>
            <a:spLocks noGrp="1"/>
          </p:cNvSpPr>
          <p:nvPr userDrawn="1">
            <p:ph type="dt" sz="half" idx="10"/>
          </p:nvPr>
        </p:nvSpPr>
        <p:spPr/>
        <p:txBody>
          <a:bodyPr/>
          <a:lstStyle>
            <a:lvl1pPr>
              <a:defRPr>
                <a:solidFill>
                  <a:srgbClr val="5F5F5F"/>
                </a:solidFill>
              </a:defRPr>
            </a:lvl1pPr>
          </a:lstStyle>
          <a:p>
            <a:endParaRPr lang="en-US" dirty="0"/>
          </a:p>
        </p:txBody>
      </p:sp>
      <p:sp>
        <p:nvSpPr>
          <p:cNvPr id="5" name="Footer Placeholder 4"/>
          <p:cNvSpPr>
            <a:spLocks noGrp="1"/>
          </p:cNvSpPr>
          <p:nvPr userDrawn="1">
            <p:ph type="ftr" sz="quarter" idx="11"/>
          </p:nvPr>
        </p:nvSpPr>
        <p:spPr>
          <a:xfrm>
            <a:off x="8621422" y="6556248"/>
            <a:ext cx="2702495"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userDrawn="1">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F5F5F"/>
                </a:solidFill>
              </a:rPr>
              <a:t>Copyright © 2018, Oracle and/or its affiliates. All rights reserved.</a:t>
            </a:r>
            <a:endParaRPr sz="850" dirty="0">
              <a:solidFill>
                <a:srgbClr val="5F5F5F"/>
              </a:solidFill>
            </a:endParaRPr>
          </a:p>
        </p:txBody>
      </p:sp>
      <p:sp>
        <p:nvSpPr>
          <p:cNvPr id="14" name="Title 1"/>
          <p:cNvSpPr>
            <a:spLocks noGrp="1"/>
          </p:cNvSpPr>
          <p:nvPr userDrawn="1">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15" name="Text Placeholder 2"/>
          <p:cNvSpPr>
            <a:spLocks noGrp="1"/>
          </p:cNvSpPr>
          <p:nvPr userDrawn="1">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9" name="Picture 18"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4047918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9_OOW SF17 TiOOW SF17 Section Header with Photo-Red">
    <p:bg>
      <p:bgPr>
        <a:solidFill>
          <a:schemeClr val="tx1">
            <a:alpha val="73000"/>
          </a:schemeClr>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6411" y="116633"/>
            <a:ext cx="12096002" cy="6562832"/>
          </a:xfrm>
          <a:prstGeom prst="rect">
            <a:avLst/>
          </a:prstGeom>
        </p:spPr>
      </p:pic>
      <p:sp>
        <p:nvSpPr>
          <p:cNvPr id="24" name="Rectangle 23"/>
          <p:cNvSpPr/>
          <p:nvPr userDrawn="1"/>
        </p:nvSpPr>
        <p:spPr bwMode="gray">
          <a:xfrm>
            <a:off x="0" y="18143"/>
            <a:ext cx="12189398" cy="6839856"/>
          </a:xfrm>
          <a:prstGeom prst="rect">
            <a:avLst/>
          </a:prstGeom>
          <a:gradFill flip="none" rotWithShape="1">
            <a:gsLst>
              <a:gs pos="0">
                <a:schemeClr val="accent5">
                  <a:lumMod val="75000"/>
                  <a:alpha val="0"/>
                </a:schemeClr>
              </a:gs>
              <a:gs pos="100000">
                <a:schemeClr val="accent5"/>
              </a:gs>
            </a:gsLst>
            <a:lin ang="135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25" name="Right Triangle 24"/>
          <p:cNvSpPr/>
          <p:nvPr userDrawn="1"/>
        </p:nvSpPr>
        <p:spPr bwMode="gray">
          <a:xfrm rot="10800000">
            <a:off x="8613356" y="18143"/>
            <a:ext cx="3555644" cy="3555644"/>
          </a:xfrm>
          <a:prstGeom prst="rtTriangle">
            <a:avLst/>
          </a:pr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26" name="Right Triangle 8"/>
          <p:cNvSpPr/>
          <p:nvPr userDrawn="1"/>
        </p:nvSpPr>
        <p:spPr bwMode="gray">
          <a:xfrm rot="5400000">
            <a:off x="-104737" y="100041"/>
            <a:ext cx="6718232" cy="6508758"/>
          </a:xfrm>
          <a:custGeom>
            <a:avLst/>
            <a:gdLst>
              <a:gd name="connsiteX0" fmla="*/ 0 w 9052612"/>
              <a:gd name="connsiteY0" fmla="*/ 9052612 h 9052612"/>
              <a:gd name="connsiteX1" fmla="*/ 0 w 9052612"/>
              <a:gd name="connsiteY1" fmla="*/ 0 h 9052612"/>
              <a:gd name="connsiteX2" fmla="*/ 9052612 w 9052612"/>
              <a:gd name="connsiteY2" fmla="*/ 9052612 h 9052612"/>
              <a:gd name="connsiteX3" fmla="*/ 0 w 9052612"/>
              <a:gd name="connsiteY3" fmla="*/ 9052612 h 9052612"/>
              <a:gd name="connsiteX0" fmla="*/ 36286 w 9088898"/>
              <a:gd name="connsiteY0" fmla="*/ 6621650 h 6621650"/>
              <a:gd name="connsiteX1" fmla="*/ 0 w 9088898"/>
              <a:gd name="connsiteY1" fmla="*/ 0 h 6621650"/>
              <a:gd name="connsiteX2" fmla="*/ 9088898 w 9088898"/>
              <a:gd name="connsiteY2" fmla="*/ 6621650 h 6621650"/>
              <a:gd name="connsiteX3" fmla="*/ 36286 w 9088898"/>
              <a:gd name="connsiteY3" fmla="*/ 6621650 h 6621650"/>
              <a:gd name="connsiteX0" fmla="*/ 36286 w 9088898"/>
              <a:gd name="connsiteY0" fmla="*/ 6621650 h 6621650"/>
              <a:gd name="connsiteX1" fmla="*/ 0 w 9088898"/>
              <a:gd name="connsiteY1" fmla="*/ 0 h 6621650"/>
              <a:gd name="connsiteX2" fmla="*/ 7666365 w 9088898"/>
              <a:gd name="connsiteY2" fmla="*/ 5633844 h 6621650"/>
              <a:gd name="connsiteX3" fmla="*/ 9088898 w 9088898"/>
              <a:gd name="connsiteY3" fmla="*/ 6621650 h 6621650"/>
              <a:gd name="connsiteX4" fmla="*/ 36286 w 9088898"/>
              <a:gd name="connsiteY4" fmla="*/ 6621650 h 6621650"/>
              <a:gd name="connsiteX0" fmla="*/ 36286 w 9088898"/>
              <a:gd name="connsiteY0" fmla="*/ 6621650 h 6621650"/>
              <a:gd name="connsiteX1" fmla="*/ 0 w 9088898"/>
              <a:gd name="connsiteY1" fmla="*/ 0 h 6621650"/>
              <a:gd name="connsiteX2" fmla="*/ 8287254 w 9088898"/>
              <a:gd name="connsiteY2" fmla="*/ 5210498 h 6621650"/>
              <a:gd name="connsiteX3" fmla="*/ 9088898 w 9088898"/>
              <a:gd name="connsiteY3" fmla="*/ 6621650 h 6621650"/>
              <a:gd name="connsiteX4" fmla="*/ 36286 w 9088898"/>
              <a:gd name="connsiteY4" fmla="*/ 6621650 h 6621650"/>
              <a:gd name="connsiteX0" fmla="*/ 36286 w 9088898"/>
              <a:gd name="connsiteY0" fmla="*/ 6339420 h 6339420"/>
              <a:gd name="connsiteX1" fmla="*/ 0 w 9088898"/>
              <a:gd name="connsiteY1" fmla="*/ 0 h 6339420"/>
              <a:gd name="connsiteX2" fmla="*/ 8287254 w 9088898"/>
              <a:gd name="connsiteY2" fmla="*/ 4928268 h 6339420"/>
              <a:gd name="connsiteX3" fmla="*/ 9088898 w 9088898"/>
              <a:gd name="connsiteY3" fmla="*/ 6339420 h 6339420"/>
              <a:gd name="connsiteX4" fmla="*/ 36286 w 9088898"/>
              <a:gd name="connsiteY4" fmla="*/ 6339420 h 6339420"/>
              <a:gd name="connsiteX0" fmla="*/ 36286 w 9088898"/>
              <a:gd name="connsiteY0" fmla="*/ 6508758 h 6508758"/>
              <a:gd name="connsiteX1" fmla="*/ 0 w 9088898"/>
              <a:gd name="connsiteY1" fmla="*/ 0 h 6508758"/>
              <a:gd name="connsiteX2" fmla="*/ 8287254 w 9088898"/>
              <a:gd name="connsiteY2" fmla="*/ 5097606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287254 w 9088898"/>
              <a:gd name="connsiteY2" fmla="*/ 4787153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005032 w 9088898"/>
              <a:gd name="connsiteY2" fmla="*/ 5662067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6678587 w 9088898"/>
              <a:gd name="connsiteY2" fmla="*/ 4053354 h 6508758"/>
              <a:gd name="connsiteX3" fmla="*/ 9088898 w 9088898"/>
              <a:gd name="connsiteY3" fmla="*/ 6508758 h 6508758"/>
              <a:gd name="connsiteX4" fmla="*/ 36286 w 9088898"/>
              <a:gd name="connsiteY4" fmla="*/ 6508758 h 6508758"/>
              <a:gd name="connsiteX0" fmla="*/ 36286 w 6718232"/>
              <a:gd name="connsiteY0" fmla="*/ 6508758 h 6508758"/>
              <a:gd name="connsiteX1" fmla="*/ 0 w 6718232"/>
              <a:gd name="connsiteY1" fmla="*/ 0 h 6508758"/>
              <a:gd name="connsiteX2" fmla="*/ 6678587 w 6718232"/>
              <a:gd name="connsiteY2" fmla="*/ 4053354 h 6508758"/>
              <a:gd name="connsiteX3" fmla="*/ 6718232 w 6718232"/>
              <a:gd name="connsiteY3" fmla="*/ 6480535 h 6508758"/>
              <a:gd name="connsiteX4" fmla="*/ 36286 w 6718232"/>
              <a:gd name="connsiteY4" fmla="*/ 6508758 h 6508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8232" h="6508758">
                <a:moveTo>
                  <a:pt x="36286" y="6508758"/>
                </a:moveTo>
                <a:lnTo>
                  <a:pt x="0" y="0"/>
                </a:lnTo>
                <a:lnTo>
                  <a:pt x="6678587" y="4053354"/>
                </a:lnTo>
                <a:lnTo>
                  <a:pt x="6718232" y="6480535"/>
                </a:lnTo>
                <a:lnTo>
                  <a:pt x="36286" y="6508758"/>
                </a:lnTo>
                <a:close/>
              </a:path>
            </a:pathLst>
          </a:custGeom>
          <a:gradFill flip="none" rotWithShape="1">
            <a:gsLst>
              <a:gs pos="58000">
                <a:schemeClr val="accent5">
                  <a:alpha val="27000"/>
                </a:schemeClr>
              </a:gs>
              <a:gs pos="0">
                <a:schemeClr val="accent5">
                  <a:lumMod val="50000"/>
                  <a:alpha val="89000"/>
                </a:schemeClr>
              </a:gs>
              <a:gs pos="27000">
                <a:schemeClr val="accent5">
                  <a:alpha val="85000"/>
                </a:schemeClr>
              </a:gs>
              <a:gs pos="74000">
                <a:schemeClr val="accent5">
                  <a:lumMod val="75000"/>
                </a:schemeClr>
              </a:gs>
            </a:gsLst>
            <a:lin ang="198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27" name="Right Triangle 9"/>
          <p:cNvSpPr/>
          <p:nvPr userDrawn="1"/>
        </p:nvSpPr>
        <p:spPr bwMode="gray">
          <a:xfrm>
            <a:off x="0" y="2991444"/>
            <a:ext cx="5411323" cy="3564804"/>
          </a:xfrm>
          <a:custGeom>
            <a:avLst/>
            <a:gdLst/>
            <a:ahLst/>
            <a:cxnLst/>
            <a:rect l="l" t="t" r="r" b="b"/>
            <a:pathLst>
              <a:path w="5411323" h="3564804">
                <a:moveTo>
                  <a:pt x="0" y="0"/>
                </a:moveTo>
                <a:lnTo>
                  <a:pt x="5411323" y="3564804"/>
                </a:lnTo>
                <a:lnTo>
                  <a:pt x="0" y="3564804"/>
                </a:lnTo>
                <a:close/>
              </a:path>
            </a:pathLst>
          </a:cu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grpSp>
        <p:nvGrpSpPr>
          <p:cNvPr id="2" name="Group 10"/>
          <p:cNvGrpSpPr/>
          <p:nvPr userDrawn="1"/>
        </p:nvGrpSpPr>
        <p:grpSpPr>
          <a:xfrm>
            <a:off x="0" y="0"/>
            <a:ext cx="12189398" cy="6858000"/>
            <a:chOff x="0" y="0"/>
            <a:chExt cx="12189398" cy="6858000"/>
          </a:xfrm>
          <a:solidFill>
            <a:srgbClr val="D8E1E6"/>
          </a:solidFill>
        </p:grpSpPr>
        <p:sp>
          <p:nvSpPr>
            <p:cNvPr id="12" name="Rectangle 11"/>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6" name="Rectangle 15"/>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4" name="Date Placeholder 3"/>
          <p:cNvSpPr>
            <a:spLocks noGrp="1"/>
          </p:cNvSpPr>
          <p:nvPr userDrawn="1">
            <p:ph type="dt" sz="half" idx="10"/>
          </p:nvPr>
        </p:nvSpPr>
        <p:spPr/>
        <p:txBody>
          <a:bodyPr/>
          <a:lstStyle>
            <a:lvl1pPr>
              <a:defRPr>
                <a:solidFill>
                  <a:srgbClr val="5F5F5F"/>
                </a:solidFill>
              </a:defRPr>
            </a:lvl1pPr>
          </a:lstStyle>
          <a:p>
            <a:endParaRPr lang="en-US" dirty="0"/>
          </a:p>
        </p:txBody>
      </p:sp>
      <p:sp>
        <p:nvSpPr>
          <p:cNvPr id="5" name="Footer Placeholder 4"/>
          <p:cNvSpPr>
            <a:spLocks noGrp="1"/>
          </p:cNvSpPr>
          <p:nvPr userDrawn="1">
            <p:ph type="ftr" sz="quarter" idx="11"/>
          </p:nvPr>
        </p:nvSpPr>
        <p:spPr>
          <a:xfrm>
            <a:off x="8621422" y="6556248"/>
            <a:ext cx="2702495"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userDrawn="1">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F5F5F"/>
                </a:solidFill>
              </a:rPr>
              <a:t>Copyright © 2018, Oracle and/or its affiliates. All rights reserved.</a:t>
            </a:r>
            <a:endParaRPr sz="850" dirty="0">
              <a:solidFill>
                <a:srgbClr val="5F5F5F"/>
              </a:solidFill>
            </a:endParaRPr>
          </a:p>
        </p:txBody>
      </p:sp>
      <p:sp>
        <p:nvSpPr>
          <p:cNvPr id="14" name="Title 1"/>
          <p:cNvSpPr>
            <a:spLocks noGrp="1"/>
          </p:cNvSpPr>
          <p:nvPr userDrawn="1">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15" name="Text Placeholder 2"/>
          <p:cNvSpPr>
            <a:spLocks noGrp="1"/>
          </p:cNvSpPr>
          <p:nvPr userDrawn="1">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9" name="Picture 18"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4320765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OOW SF17 TiOOW SF17 Section Header with Red Graphics">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endParaRPr lang="en-US" dirty="0"/>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F5F5F"/>
                </a:solidFill>
              </a:rPr>
              <a:t>Copyright © 2018, Oracle and/or its affiliates. All rights reserved.</a:t>
            </a:r>
            <a:endParaRPr sz="850" dirty="0">
              <a:solidFill>
                <a:srgbClr val="5F5F5F"/>
              </a:solidFill>
            </a:endParaRPr>
          </a:p>
        </p:txBody>
      </p:sp>
    </p:spTree>
    <p:extLst>
      <p:ext uri="{BB962C8B-B14F-4D97-AF65-F5344CB8AC3E}">
        <p14:creationId xmlns:p14="http://schemas.microsoft.com/office/powerpoint/2010/main" val="2709320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molecule bg-01.png"/>
          <p:cNvPicPr>
            <a:picLocks noChangeAspect="1"/>
          </p:cNvPicPr>
          <p:nvPr userDrawn="1"/>
        </p:nvPicPr>
        <p:blipFill>
          <a:blip r:embed="rId2" cstate="email">
            <a:duotone>
              <a:schemeClr val="accent4">
                <a:shade val="45000"/>
                <a:satMod val="135000"/>
              </a:schemeClr>
              <a:prstClr val="white"/>
            </a:duotone>
            <a:alphaModFix amt="19000"/>
            <a:extLst>
              <a:ext uri="{28A0092B-C50C-407E-A947-70E740481C1C}">
                <a14:useLocalDpi xmlns:a14="http://schemas.microsoft.com/office/drawing/2010/main"/>
              </a:ext>
            </a:extLst>
          </a:blip>
          <a:stretch>
            <a:fillRect/>
          </a:stretch>
        </p:blipFill>
        <p:spPr>
          <a:xfrm>
            <a:off x="2341748" y="63500"/>
            <a:ext cx="9659910" cy="6331562"/>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1"/>
            <a:ext cx="11126522" cy="4419600"/>
          </a:xfrm>
        </p:spPr>
        <p:txBody>
          <a:bodyPr/>
          <a:lstStyle>
            <a:lvl1pPr marL="0" indent="0">
              <a:buNone/>
              <a:defRPr sz="2400" b="1"/>
            </a:lvl1pPr>
            <a:lvl2pPr marL="179388" indent="-179388">
              <a:spcBef>
                <a:spcPts val="600"/>
              </a:spcBef>
              <a:buFont typeface="Arial" charset="0"/>
              <a:buChar char="•"/>
              <a:tabLst/>
              <a:defRPr sz="2000"/>
            </a:lvl2pPr>
            <a:lvl3pPr>
              <a:defRPr sz="1800"/>
            </a:lvl3pPr>
            <a:lvl4pPr>
              <a:defRPr sz="16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endParaRPr>
              <a:solidFill>
                <a:srgbClr val="58595B"/>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Tree>
    <p:extLst>
      <p:ext uri="{BB962C8B-B14F-4D97-AF65-F5344CB8AC3E}">
        <p14:creationId xmlns:p14="http://schemas.microsoft.com/office/powerpoint/2010/main" val="162213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pic>
        <p:nvPicPr>
          <p:cNvPr id="8" name="Picture 7" descr="molecule bg-01.png"/>
          <p:cNvPicPr>
            <a:picLocks noChangeAspect="1"/>
          </p:cNvPicPr>
          <p:nvPr userDrawn="1"/>
        </p:nvPicPr>
        <p:blipFill>
          <a:blip r:embed="rId2" cstate="email">
            <a:alphaModFix amt="19000"/>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2341748" y="63500"/>
            <a:ext cx="9659910" cy="6331562"/>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981200"/>
            <a:ext cx="11126522" cy="3962400"/>
          </a:xfrm>
        </p:spPr>
        <p:txBody>
          <a:bodyPr/>
          <a:lstStyle>
            <a:lvl1pPr marL="0" indent="0">
              <a:buNone/>
              <a:defRPr sz="2400" b="1"/>
            </a:lvl1pPr>
            <a:lvl2pPr marL="230188" indent="-230188">
              <a:spcBef>
                <a:spcPts val="400"/>
              </a:spcBef>
              <a:buFont typeface="Arial" charset="0"/>
              <a:buChar char="•"/>
              <a:tabLst/>
              <a:defRPr sz="20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a:solidFill>
                <a:srgbClr val="58595B"/>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Tree>
    <p:extLst>
      <p:ext uri="{BB962C8B-B14F-4D97-AF65-F5344CB8AC3E}">
        <p14:creationId xmlns:p14="http://schemas.microsoft.com/office/powerpoint/2010/main" val="2005688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ORANGE 1">
    <p:spTree>
      <p:nvGrpSpPr>
        <p:cNvPr id="1" name=""/>
        <p:cNvGrpSpPr/>
        <p:nvPr/>
      </p:nvGrpSpPr>
      <p:grpSpPr>
        <a:xfrm>
          <a:off x="0" y="0"/>
          <a:ext cx="0" cy="0"/>
          <a:chOff x="0" y="0"/>
          <a:chExt cx="0" cy="0"/>
        </a:xfrm>
      </p:grpSpPr>
      <p:pic>
        <p:nvPicPr>
          <p:cNvPr id="7" name="Picture 6" descr="molecule bg-01.png"/>
          <p:cNvPicPr>
            <a:picLocks noChangeAspect="1"/>
          </p:cNvPicPr>
          <p:nvPr userDrawn="1"/>
        </p:nvPicPr>
        <p:blipFill>
          <a:blip r:embed="rId2" cstate="email">
            <a:alphaModFix amt="19000"/>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2341748" y="63500"/>
            <a:ext cx="9659910" cy="6331562"/>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1"/>
            <a:ext cx="11126522" cy="4419600"/>
          </a:xfrm>
        </p:spPr>
        <p:txBody>
          <a:bodyPr/>
          <a:lstStyle>
            <a:lvl1pPr marL="0" indent="0">
              <a:buNone/>
              <a:defRPr sz="2400" b="1"/>
            </a:lvl1pPr>
            <a:lvl2pPr marL="179388" indent="-179388">
              <a:spcBef>
                <a:spcPts val="600"/>
              </a:spcBef>
              <a:buFont typeface="Arial" charset="0"/>
              <a:buChar char="•"/>
              <a:tabLst/>
              <a:defRPr sz="2000"/>
            </a:lvl2pPr>
            <a:lvl3pPr>
              <a:defRPr sz="1800"/>
            </a:lvl3pPr>
            <a:lvl4pPr>
              <a:defRPr sz="16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endParaRPr>
              <a:solidFill>
                <a:srgbClr val="58595B"/>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Tree>
    <p:extLst>
      <p:ext uri="{BB962C8B-B14F-4D97-AF65-F5344CB8AC3E}">
        <p14:creationId xmlns:p14="http://schemas.microsoft.com/office/powerpoint/2010/main" val="401636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ORANGE 2">
    <p:spTree>
      <p:nvGrpSpPr>
        <p:cNvPr id="1" name=""/>
        <p:cNvGrpSpPr/>
        <p:nvPr/>
      </p:nvGrpSpPr>
      <p:grpSpPr>
        <a:xfrm>
          <a:off x="0" y="0"/>
          <a:ext cx="0" cy="0"/>
          <a:chOff x="0" y="0"/>
          <a:chExt cx="0" cy="0"/>
        </a:xfrm>
      </p:grpSpPr>
      <p:pic>
        <p:nvPicPr>
          <p:cNvPr id="8" name="Picture 7" descr="molecule bg-01.png"/>
          <p:cNvPicPr>
            <a:picLocks noChangeAspect="1"/>
          </p:cNvPicPr>
          <p:nvPr userDrawn="1"/>
        </p:nvPicPr>
        <p:blipFill>
          <a:blip r:embed="rId2" cstate="email">
            <a:alphaModFix amt="19000"/>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2341748" y="63500"/>
            <a:ext cx="9659910" cy="6331562"/>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981200"/>
            <a:ext cx="11126522" cy="3962400"/>
          </a:xfrm>
        </p:spPr>
        <p:txBody>
          <a:bodyPr/>
          <a:lstStyle>
            <a:lvl1pPr marL="0" indent="0">
              <a:buNone/>
              <a:defRPr sz="2400" b="1"/>
            </a:lvl1pPr>
            <a:lvl2pPr marL="230188" indent="-230188">
              <a:spcBef>
                <a:spcPts val="400"/>
              </a:spcBef>
              <a:buFont typeface="Arial" charset="0"/>
              <a:buChar char="•"/>
              <a:tabLst/>
              <a:defRPr sz="20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a:solidFill>
                <a:srgbClr val="58595B"/>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Tree>
    <p:extLst>
      <p:ext uri="{BB962C8B-B14F-4D97-AF65-F5344CB8AC3E}">
        <p14:creationId xmlns:p14="http://schemas.microsoft.com/office/powerpoint/2010/main" val="349448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reserve="1">
  <p:cSld name="PURPLE">
    <p:spTree>
      <p:nvGrpSpPr>
        <p:cNvPr id="1" name=""/>
        <p:cNvGrpSpPr/>
        <p:nvPr/>
      </p:nvGrpSpPr>
      <p:grpSpPr>
        <a:xfrm>
          <a:off x="0" y="0"/>
          <a:ext cx="0" cy="0"/>
          <a:chOff x="0" y="0"/>
          <a:chExt cx="0" cy="0"/>
        </a:xfrm>
      </p:grpSpPr>
      <p:pic>
        <p:nvPicPr>
          <p:cNvPr id="7" name="Picture 6" descr="molecule bg-01.png"/>
          <p:cNvPicPr>
            <a:picLocks noChangeAspect="1"/>
          </p:cNvPicPr>
          <p:nvPr userDrawn="1"/>
        </p:nvPicPr>
        <p:blipFill>
          <a:blip r:embed="rId2" cstate="email">
            <a:alphaModFix amt="19000"/>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2341748" y="63500"/>
            <a:ext cx="9659910" cy="6331562"/>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1"/>
            <a:ext cx="11126522" cy="4419600"/>
          </a:xfrm>
        </p:spPr>
        <p:txBody>
          <a:bodyPr/>
          <a:lstStyle>
            <a:lvl1pPr marL="0" indent="0">
              <a:buNone/>
              <a:defRPr sz="2400" b="1"/>
            </a:lvl1pPr>
            <a:lvl2pPr marL="179388" indent="-179388">
              <a:spcBef>
                <a:spcPts val="600"/>
              </a:spcBef>
              <a:buFont typeface="Arial" charset="0"/>
              <a:buChar char="•"/>
              <a:tabLst/>
              <a:defRPr sz="2000"/>
            </a:lvl2pPr>
            <a:lvl3pPr>
              <a:defRPr sz="1800"/>
            </a:lvl3pPr>
            <a:lvl4pPr>
              <a:defRPr sz="16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endParaRPr>
              <a:solidFill>
                <a:srgbClr val="58595B"/>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Tree>
    <p:extLst>
      <p:ext uri="{BB962C8B-B14F-4D97-AF65-F5344CB8AC3E}">
        <p14:creationId xmlns:p14="http://schemas.microsoft.com/office/powerpoint/2010/main" val="89455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PURPLE2">
    <p:spTree>
      <p:nvGrpSpPr>
        <p:cNvPr id="1" name=""/>
        <p:cNvGrpSpPr/>
        <p:nvPr/>
      </p:nvGrpSpPr>
      <p:grpSpPr>
        <a:xfrm>
          <a:off x="0" y="0"/>
          <a:ext cx="0" cy="0"/>
          <a:chOff x="0" y="0"/>
          <a:chExt cx="0" cy="0"/>
        </a:xfrm>
      </p:grpSpPr>
      <p:pic>
        <p:nvPicPr>
          <p:cNvPr id="8" name="Picture 7" descr="molecule bg-01.png"/>
          <p:cNvPicPr>
            <a:picLocks noChangeAspect="1"/>
          </p:cNvPicPr>
          <p:nvPr userDrawn="1"/>
        </p:nvPicPr>
        <p:blipFill>
          <a:blip r:embed="rId2" cstate="email">
            <a:alphaModFix amt="19000"/>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2341748" y="63500"/>
            <a:ext cx="9659910" cy="6331562"/>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981200"/>
            <a:ext cx="11126522" cy="3962400"/>
          </a:xfrm>
        </p:spPr>
        <p:txBody>
          <a:bodyPr/>
          <a:lstStyle>
            <a:lvl1pPr marL="0" indent="0">
              <a:buNone/>
              <a:defRPr sz="2400" b="1"/>
            </a:lvl1pPr>
            <a:lvl2pPr marL="230188" indent="-230188">
              <a:spcBef>
                <a:spcPts val="400"/>
              </a:spcBef>
              <a:buFont typeface="Arial" charset="0"/>
              <a:buChar char="•"/>
              <a:tabLst/>
              <a:defRPr sz="20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a:solidFill>
                <a:srgbClr val="58595B"/>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Tree>
    <p:extLst>
      <p:ext uri="{BB962C8B-B14F-4D97-AF65-F5344CB8AC3E}">
        <p14:creationId xmlns:p14="http://schemas.microsoft.com/office/powerpoint/2010/main" val="180967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F5459C-11CD-4246-BAA2-A0CD8B7930CF}" type="datetime1">
              <a:rPr lang="en-US" smtClean="0"/>
              <a:pPr/>
              <a:t>12/13/18</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3_Title, Subtitle, and Content">
    <p:spTree>
      <p:nvGrpSpPr>
        <p:cNvPr id="1" name=""/>
        <p:cNvGrpSpPr/>
        <p:nvPr/>
      </p:nvGrpSpPr>
      <p:grpSpPr>
        <a:xfrm>
          <a:off x="0" y="0"/>
          <a:ext cx="0" cy="0"/>
          <a:chOff x="0" y="0"/>
          <a:chExt cx="0" cy="0"/>
        </a:xfrm>
      </p:grpSpPr>
      <p:pic>
        <p:nvPicPr>
          <p:cNvPr id="8" name="Picture 7" descr="molecule bg-01.png"/>
          <p:cNvPicPr>
            <a:picLocks noChangeAspect="1"/>
          </p:cNvPicPr>
          <p:nvPr userDrawn="1"/>
        </p:nvPicPr>
        <p:blipFill>
          <a:blip r:embed="rId2" cstate="email">
            <a:alphaModFix amt="19000"/>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341748" y="63500"/>
            <a:ext cx="9659910" cy="6331562"/>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981200"/>
            <a:ext cx="11126522" cy="3962400"/>
          </a:xfrm>
        </p:spPr>
        <p:txBody>
          <a:bodyPr/>
          <a:lstStyle>
            <a:lvl1pPr marL="0" indent="0">
              <a:buNone/>
              <a:defRPr sz="2400" b="1"/>
            </a:lvl1pPr>
            <a:lvl2pPr marL="230188" indent="-230188">
              <a:spcBef>
                <a:spcPts val="400"/>
              </a:spcBef>
              <a:buFont typeface="Arial" charset="0"/>
              <a:buChar char="•"/>
              <a:tabLst/>
              <a:defRPr sz="20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a:solidFill>
                <a:srgbClr val="58595B"/>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Tree>
    <p:extLst>
      <p:ext uri="{BB962C8B-B14F-4D97-AF65-F5344CB8AC3E}">
        <p14:creationId xmlns:p14="http://schemas.microsoft.com/office/powerpoint/2010/main" val="2461282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8_Title, Sub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duotone>
              <a:schemeClr val="accent4">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2401428" y="0"/>
            <a:ext cx="9591052" cy="6396263"/>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0"/>
            <a:ext cx="11126522" cy="45312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grpSp>
        <p:nvGrpSpPr>
          <p:cNvPr id="7" name="Group 15"/>
          <p:cNvGrpSpPr/>
          <p:nvPr userDrawn="1"/>
        </p:nvGrpSpPr>
        <p:grpSpPr bwMode="gray">
          <a:xfrm>
            <a:off x="-287" y="0"/>
            <a:ext cx="12189399" cy="6858000"/>
            <a:chOff x="-287" y="0"/>
            <a:chExt cx="12189399" cy="6858000"/>
          </a:xfrm>
          <a:solidFill>
            <a:srgbClr val="D8E1E6"/>
          </a:solidFill>
        </p:grpSpPr>
        <p:sp>
          <p:nvSpPr>
            <p:cNvPr id="17" name="Rectangle 16"/>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8" name="Rectangle 17"/>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9" name="Rectangle 18"/>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20" name="Rectangle 19"/>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grpSp>
      <p:pic>
        <p:nvPicPr>
          <p:cNvPr id="21" name="Picture 20"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Date Placeholder 3"/>
          <p:cNvSpPr>
            <a:spLocks noGrp="1"/>
          </p:cNvSpPr>
          <p:nvPr>
            <p:ph type="dt" sz="half" idx="10"/>
          </p:nvPr>
        </p:nvSpPr>
        <p:spPr/>
        <p:txBody>
          <a:bodyPr/>
          <a:lstStyle/>
          <a:p>
            <a:endParaRPr>
              <a:solidFill>
                <a:srgbClr val="58595B"/>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dirty="0">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
        <p:nvSpPr>
          <p:cNvPr id="22" name="TextBox 21"/>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spTree>
    <p:extLst>
      <p:ext uri="{BB962C8B-B14F-4D97-AF65-F5344CB8AC3E}">
        <p14:creationId xmlns:p14="http://schemas.microsoft.com/office/powerpoint/2010/main" val="48355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5_Title, Sub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duotone>
              <a:schemeClr val="accent3">
                <a:shade val="45000"/>
                <a:satMod val="135000"/>
              </a:schemeClr>
              <a:prstClr val="white"/>
            </a:duotone>
            <a:alphaModFix amt="80000"/>
            <a:extLst>
              <a:ext uri="{28A0092B-C50C-407E-A947-70E740481C1C}">
                <a14:useLocalDpi xmlns:a14="http://schemas.microsoft.com/office/drawing/2010/main"/>
              </a:ext>
            </a:extLst>
          </a:blip>
          <a:stretch>
            <a:fillRect/>
          </a:stretch>
        </p:blipFill>
        <p:spPr>
          <a:xfrm>
            <a:off x="2672202" y="184307"/>
            <a:ext cx="9318852" cy="6216493"/>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0"/>
            <a:ext cx="11126522" cy="45312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grpSp>
        <p:nvGrpSpPr>
          <p:cNvPr id="7" name="Group 15"/>
          <p:cNvGrpSpPr/>
          <p:nvPr userDrawn="1"/>
        </p:nvGrpSpPr>
        <p:grpSpPr bwMode="gray">
          <a:xfrm>
            <a:off x="-287" y="0"/>
            <a:ext cx="12189399" cy="6858000"/>
            <a:chOff x="-287" y="0"/>
            <a:chExt cx="12189399" cy="6858000"/>
          </a:xfrm>
          <a:solidFill>
            <a:srgbClr val="D8E1E6"/>
          </a:solidFill>
        </p:grpSpPr>
        <p:sp>
          <p:nvSpPr>
            <p:cNvPr id="17" name="Rectangle 16"/>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8" name="Rectangle 17"/>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9" name="Rectangle 18"/>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20" name="Rectangle 19"/>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grpSp>
      <p:pic>
        <p:nvPicPr>
          <p:cNvPr id="21" name="Picture 20"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Date Placeholder 3"/>
          <p:cNvSpPr>
            <a:spLocks noGrp="1"/>
          </p:cNvSpPr>
          <p:nvPr>
            <p:ph type="dt" sz="half" idx="10"/>
          </p:nvPr>
        </p:nvSpPr>
        <p:spPr/>
        <p:txBody>
          <a:bodyPr/>
          <a:lstStyle/>
          <a:p>
            <a:endParaRPr>
              <a:solidFill>
                <a:srgbClr val="58595B"/>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dirty="0">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
        <p:nvSpPr>
          <p:cNvPr id="22" name="TextBox 21"/>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spTree>
    <p:extLst>
      <p:ext uri="{BB962C8B-B14F-4D97-AF65-F5344CB8AC3E}">
        <p14:creationId xmlns:p14="http://schemas.microsoft.com/office/powerpoint/2010/main" val="2364263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6_Title, Sub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duotone>
              <a:schemeClr val="accent1">
                <a:shade val="45000"/>
                <a:satMod val="135000"/>
              </a:schemeClr>
              <a:prstClr val="white"/>
            </a:duotone>
            <a:alphaModFix amt="55000"/>
            <a:extLst>
              <a:ext uri="{28A0092B-C50C-407E-A947-70E740481C1C}">
                <a14:useLocalDpi xmlns:a14="http://schemas.microsoft.com/office/drawing/2010/main"/>
              </a:ext>
            </a:extLst>
          </a:blip>
          <a:stretch>
            <a:fillRect/>
          </a:stretch>
        </p:blipFill>
        <p:spPr>
          <a:xfrm>
            <a:off x="2672202" y="184307"/>
            <a:ext cx="9318852" cy="6216493"/>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0"/>
            <a:ext cx="11126522" cy="45312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grpSp>
        <p:nvGrpSpPr>
          <p:cNvPr id="7" name="Group 15"/>
          <p:cNvGrpSpPr/>
          <p:nvPr userDrawn="1"/>
        </p:nvGrpSpPr>
        <p:grpSpPr bwMode="gray">
          <a:xfrm>
            <a:off x="-287" y="0"/>
            <a:ext cx="12189399" cy="6858000"/>
            <a:chOff x="-287" y="0"/>
            <a:chExt cx="12189399" cy="6858000"/>
          </a:xfrm>
          <a:solidFill>
            <a:srgbClr val="D8E1E6"/>
          </a:solidFill>
        </p:grpSpPr>
        <p:sp>
          <p:nvSpPr>
            <p:cNvPr id="17" name="Rectangle 16"/>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8" name="Rectangle 17"/>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9" name="Rectangle 18"/>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20" name="Rectangle 19"/>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grpSp>
      <p:pic>
        <p:nvPicPr>
          <p:cNvPr id="21" name="Picture 20"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Date Placeholder 3"/>
          <p:cNvSpPr>
            <a:spLocks noGrp="1"/>
          </p:cNvSpPr>
          <p:nvPr>
            <p:ph type="dt" sz="half" idx="10"/>
          </p:nvPr>
        </p:nvSpPr>
        <p:spPr/>
        <p:txBody>
          <a:bodyPr/>
          <a:lstStyle/>
          <a:p>
            <a:endParaRPr>
              <a:solidFill>
                <a:srgbClr val="58595B"/>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dirty="0">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
        <p:nvSpPr>
          <p:cNvPr id="22" name="TextBox 21"/>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spTree>
    <p:extLst>
      <p:ext uri="{BB962C8B-B14F-4D97-AF65-F5344CB8AC3E}">
        <p14:creationId xmlns:p14="http://schemas.microsoft.com/office/powerpoint/2010/main" val="1814058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1_Quote with Logo">
    <p:spTree>
      <p:nvGrpSpPr>
        <p:cNvPr id="1" name=""/>
        <p:cNvGrpSpPr/>
        <p:nvPr/>
      </p:nvGrpSpPr>
      <p:grpSpPr>
        <a:xfrm>
          <a:off x="0" y="0"/>
          <a:ext cx="0" cy="0"/>
          <a:chOff x="0" y="0"/>
          <a:chExt cx="0" cy="0"/>
        </a:xfrm>
      </p:grpSpPr>
      <p:grpSp>
        <p:nvGrpSpPr>
          <p:cNvPr id="3" name="Group 7"/>
          <p:cNvGrpSpPr/>
          <p:nvPr userDrawn="1"/>
        </p:nvGrpSpPr>
        <p:grpSpPr>
          <a:xfrm flipH="1">
            <a:off x="495511" y="595583"/>
            <a:ext cx="9646828" cy="6053389"/>
            <a:chOff x="3174" y="606425"/>
            <a:chExt cx="10079038" cy="6324598"/>
          </a:xfrm>
          <a:solidFill>
            <a:schemeClr val="tx1"/>
          </a:solidFill>
        </p:grpSpPr>
        <p:sp>
          <p:nvSpPr>
            <p:cNvPr id="9" name="Freeform 1"/>
            <p:cNvSpPr>
              <a:spLocks noChangeArrowheads="1"/>
            </p:cNvSpPr>
            <p:nvPr/>
          </p:nvSpPr>
          <p:spPr bwMode="auto">
            <a:xfrm>
              <a:off x="5056187" y="866775"/>
              <a:ext cx="5026025" cy="6064248"/>
            </a:xfrm>
            <a:custGeom>
              <a:avLst/>
              <a:gdLst>
                <a:gd name="T0" fmla="*/ 12634 w 13962"/>
                <a:gd name="T1" fmla="*/ 11566 h 16844"/>
                <a:gd name="T2" fmla="*/ 12547 w 13962"/>
                <a:gd name="T3" fmla="*/ 13334 h 16844"/>
                <a:gd name="T4" fmla="*/ 12268 w 13962"/>
                <a:gd name="T5" fmla="*/ 13643 h 16844"/>
                <a:gd name="T6" fmla="*/ 11798 w 13962"/>
                <a:gd name="T7" fmla="*/ 13769 h 16844"/>
                <a:gd name="T8" fmla="*/ 11213 w 13962"/>
                <a:gd name="T9" fmla="*/ 13655 h 16844"/>
                <a:gd name="T10" fmla="*/ 10991 w 13962"/>
                <a:gd name="T11" fmla="*/ 13583 h 16844"/>
                <a:gd name="T12" fmla="*/ 10896 w 13962"/>
                <a:gd name="T13" fmla="*/ 13514 h 16844"/>
                <a:gd name="T14" fmla="*/ 8786 w 13962"/>
                <a:gd name="T15" fmla="*/ 12726 h 16844"/>
                <a:gd name="T16" fmla="*/ 8678 w 13962"/>
                <a:gd name="T17" fmla="*/ 12911 h 16844"/>
                <a:gd name="T18" fmla="*/ 8411 w 13962"/>
                <a:gd name="T19" fmla="*/ 14179 h 16844"/>
                <a:gd name="T20" fmla="*/ 8088 w 13962"/>
                <a:gd name="T21" fmla="*/ 16798 h 16844"/>
                <a:gd name="T22" fmla="*/ 2985 w 13962"/>
                <a:gd name="T23" fmla="*/ 10856 h 16844"/>
                <a:gd name="T24" fmla="*/ 1390 w 13962"/>
                <a:gd name="T25" fmla="*/ 6425 h 16844"/>
                <a:gd name="T26" fmla="*/ 1337 w 13962"/>
                <a:gd name="T27" fmla="*/ 4582 h 16844"/>
                <a:gd name="T28" fmla="*/ 2934 w 13962"/>
                <a:gd name="T29" fmla="*/ 1160 h 16844"/>
                <a:gd name="T30" fmla="*/ 6604 w 13962"/>
                <a:gd name="T31" fmla="*/ 132 h 16844"/>
                <a:gd name="T32" fmla="*/ 6979 w 13962"/>
                <a:gd name="T33" fmla="*/ 63 h 16844"/>
                <a:gd name="T34" fmla="*/ 8190 w 13962"/>
                <a:gd name="T35" fmla="*/ 231 h 16844"/>
                <a:gd name="T36" fmla="*/ 10074 w 13962"/>
                <a:gd name="T37" fmla="*/ 728 h 16844"/>
                <a:gd name="T38" fmla="*/ 13164 w 13962"/>
                <a:gd name="T39" fmla="*/ 4660 h 16844"/>
                <a:gd name="T40" fmla="*/ 13131 w 13962"/>
                <a:gd name="T41" fmla="*/ 5238 h 16844"/>
                <a:gd name="T42" fmla="*/ 12960 w 13962"/>
                <a:gd name="T43" fmla="*/ 5957 h 16844"/>
                <a:gd name="T44" fmla="*/ 12867 w 13962"/>
                <a:gd name="T45" fmla="*/ 6979 h 16844"/>
                <a:gd name="T46" fmla="*/ 12858 w 13962"/>
                <a:gd name="T47" fmla="*/ 7147 h 16844"/>
                <a:gd name="T48" fmla="*/ 13023 w 13962"/>
                <a:gd name="T49" fmla="*/ 7717 h 16844"/>
                <a:gd name="T50" fmla="*/ 13763 w 13962"/>
                <a:gd name="T51" fmla="*/ 9202 h 16844"/>
                <a:gd name="T52" fmla="*/ 13898 w 13962"/>
                <a:gd name="T53" fmla="*/ 9678 h 16844"/>
                <a:gd name="T54" fmla="*/ 13769 w 13962"/>
                <a:gd name="T55" fmla="*/ 10044 h 16844"/>
                <a:gd name="T56" fmla="*/ 13344 w 13962"/>
                <a:gd name="T57" fmla="*/ 10250 h 16844"/>
                <a:gd name="T58" fmla="*/ 13038 w 13962"/>
                <a:gd name="T59" fmla="*/ 10272 h 16844"/>
                <a:gd name="T60" fmla="*/ 13005 w 13962"/>
                <a:gd name="T61" fmla="*/ 10286 h 16844"/>
                <a:gd name="T62" fmla="*/ 13143 w 13962"/>
                <a:gd name="T63" fmla="*/ 10334 h 16844"/>
                <a:gd name="T64" fmla="*/ 13676 w 13962"/>
                <a:gd name="T65" fmla="*/ 10200 h 16844"/>
                <a:gd name="T66" fmla="*/ 13919 w 13962"/>
                <a:gd name="T67" fmla="*/ 9924 h 16844"/>
                <a:gd name="T68" fmla="*/ 13946 w 13962"/>
                <a:gd name="T69" fmla="*/ 9507 h 16844"/>
                <a:gd name="T70" fmla="*/ 13718 w 13962"/>
                <a:gd name="T71" fmla="*/ 8989 h 16844"/>
                <a:gd name="T72" fmla="*/ 13017 w 13962"/>
                <a:gd name="T73" fmla="*/ 7522 h 16844"/>
                <a:gd name="T74" fmla="*/ 12918 w 13962"/>
                <a:gd name="T75" fmla="*/ 7108 h 16844"/>
                <a:gd name="T76" fmla="*/ 12930 w 13962"/>
                <a:gd name="T77" fmla="*/ 6895 h 16844"/>
                <a:gd name="T78" fmla="*/ 13068 w 13962"/>
                <a:gd name="T79" fmla="*/ 5772 h 16844"/>
                <a:gd name="T80" fmla="*/ 13212 w 13962"/>
                <a:gd name="T81" fmla="*/ 5100 h 16844"/>
                <a:gd name="T82" fmla="*/ 13161 w 13962"/>
                <a:gd name="T83" fmla="*/ 3401 h 16844"/>
                <a:gd name="T84" fmla="*/ 9730 w 13962"/>
                <a:gd name="T85" fmla="*/ 560 h 16844"/>
                <a:gd name="T86" fmla="*/ 7815 w 13962"/>
                <a:gd name="T87" fmla="*/ 93 h 16844"/>
                <a:gd name="T88" fmla="*/ 6853 w 13962"/>
                <a:gd name="T89" fmla="*/ 6 h 16844"/>
                <a:gd name="T90" fmla="*/ 6272 w 13962"/>
                <a:gd name="T91" fmla="*/ 111 h 16844"/>
                <a:gd name="T92" fmla="*/ 2886 w 13962"/>
                <a:gd name="T93" fmla="*/ 1118 h 16844"/>
                <a:gd name="T94" fmla="*/ 1423 w 13962"/>
                <a:gd name="T95" fmla="*/ 3707 h 16844"/>
                <a:gd name="T96" fmla="*/ 1240 w 13962"/>
                <a:gd name="T97" fmla="*/ 5259 h 16844"/>
                <a:gd name="T98" fmla="*/ 1606 w 13962"/>
                <a:gd name="T99" fmla="*/ 7944 h 16844"/>
                <a:gd name="T100" fmla="*/ 0 w 13962"/>
                <a:gd name="T101" fmla="*/ 16804 h 16844"/>
                <a:gd name="T102" fmla="*/ 8118 w 13962"/>
                <a:gd name="T103" fmla="*/ 16843 h 16844"/>
                <a:gd name="T104" fmla="*/ 8151 w 13962"/>
                <a:gd name="T105" fmla="*/ 16801 h 16844"/>
                <a:gd name="T106" fmla="*/ 8579 w 13962"/>
                <a:gd name="T107" fmla="*/ 13571 h 16844"/>
                <a:gd name="T108" fmla="*/ 8759 w 13962"/>
                <a:gd name="T109" fmla="*/ 12882 h 16844"/>
                <a:gd name="T110" fmla="*/ 10866 w 13962"/>
                <a:gd name="T111" fmla="*/ 13571 h 16844"/>
                <a:gd name="T112" fmla="*/ 10932 w 13962"/>
                <a:gd name="T113" fmla="*/ 13595 h 16844"/>
                <a:gd name="T114" fmla="*/ 11096 w 13962"/>
                <a:gd name="T115" fmla="*/ 13679 h 16844"/>
                <a:gd name="T116" fmla="*/ 11798 w 13962"/>
                <a:gd name="T117" fmla="*/ 13831 h 16844"/>
                <a:gd name="T118" fmla="*/ 12250 w 13962"/>
                <a:gd name="T119" fmla="*/ 13726 h 16844"/>
                <a:gd name="T120" fmla="*/ 12610 w 13962"/>
                <a:gd name="T121" fmla="*/ 13337 h 16844"/>
                <a:gd name="T122" fmla="*/ 12720 w 13962"/>
                <a:gd name="T123" fmla="*/ 11581 h 16844"/>
                <a:gd name="T124" fmla="*/ 13032 w 13962"/>
                <a:gd name="T125" fmla="*/ 10301 h 16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962" h="16844">
                  <a:moveTo>
                    <a:pt x="13032" y="10301"/>
                  </a:moveTo>
                  <a:lnTo>
                    <a:pt x="13002" y="10310"/>
                  </a:lnTo>
                  <a:lnTo>
                    <a:pt x="13263" y="11275"/>
                  </a:lnTo>
                  <a:lnTo>
                    <a:pt x="12651" y="11545"/>
                  </a:lnTo>
                  <a:lnTo>
                    <a:pt x="12651" y="11545"/>
                  </a:lnTo>
                  <a:lnTo>
                    <a:pt x="12646" y="11548"/>
                  </a:lnTo>
                  <a:lnTo>
                    <a:pt x="12639" y="11554"/>
                  </a:lnTo>
                  <a:lnTo>
                    <a:pt x="12636" y="11560"/>
                  </a:lnTo>
                  <a:lnTo>
                    <a:pt x="12634" y="11566"/>
                  </a:lnTo>
                  <a:lnTo>
                    <a:pt x="12634" y="11566"/>
                  </a:lnTo>
                  <a:lnTo>
                    <a:pt x="12634" y="11575"/>
                  </a:lnTo>
                  <a:lnTo>
                    <a:pt x="12636" y="11584"/>
                  </a:lnTo>
                  <a:lnTo>
                    <a:pt x="12639" y="11590"/>
                  </a:lnTo>
                  <a:lnTo>
                    <a:pt x="12643" y="11596"/>
                  </a:lnTo>
                  <a:lnTo>
                    <a:pt x="12975" y="11911"/>
                  </a:lnTo>
                  <a:lnTo>
                    <a:pt x="12481" y="12351"/>
                  </a:lnTo>
                  <a:lnTo>
                    <a:pt x="12481" y="12351"/>
                  </a:lnTo>
                  <a:lnTo>
                    <a:pt x="12472" y="12363"/>
                  </a:lnTo>
                  <a:lnTo>
                    <a:pt x="12469" y="12375"/>
                  </a:lnTo>
                  <a:lnTo>
                    <a:pt x="12547" y="13334"/>
                  </a:lnTo>
                  <a:lnTo>
                    <a:pt x="12580" y="13331"/>
                  </a:lnTo>
                  <a:lnTo>
                    <a:pt x="12550" y="13316"/>
                  </a:lnTo>
                  <a:lnTo>
                    <a:pt x="12550" y="13316"/>
                  </a:lnTo>
                  <a:lnTo>
                    <a:pt x="12517" y="13379"/>
                  </a:lnTo>
                  <a:lnTo>
                    <a:pt x="12481" y="13436"/>
                  </a:lnTo>
                  <a:lnTo>
                    <a:pt x="12442" y="13487"/>
                  </a:lnTo>
                  <a:lnTo>
                    <a:pt x="12403" y="13535"/>
                  </a:lnTo>
                  <a:lnTo>
                    <a:pt x="12358" y="13577"/>
                  </a:lnTo>
                  <a:lnTo>
                    <a:pt x="12313" y="13613"/>
                  </a:lnTo>
                  <a:lnTo>
                    <a:pt x="12268" y="13643"/>
                  </a:lnTo>
                  <a:lnTo>
                    <a:pt x="12220" y="13673"/>
                  </a:lnTo>
                  <a:lnTo>
                    <a:pt x="12220" y="13673"/>
                  </a:lnTo>
                  <a:lnTo>
                    <a:pt x="12172" y="13697"/>
                  </a:lnTo>
                  <a:lnTo>
                    <a:pt x="12121" y="13715"/>
                  </a:lnTo>
                  <a:lnTo>
                    <a:pt x="12067" y="13733"/>
                  </a:lnTo>
                  <a:lnTo>
                    <a:pt x="12016" y="13744"/>
                  </a:lnTo>
                  <a:lnTo>
                    <a:pt x="11962" y="13756"/>
                  </a:lnTo>
                  <a:lnTo>
                    <a:pt x="11908" y="13762"/>
                  </a:lnTo>
                  <a:lnTo>
                    <a:pt x="11854" y="13766"/>
                  </a:lnTo>
                  <a:lnTo>
                    <a:pt x="11798" y="13769"/>
                  </a:lnTo>
                  <a:lnTo>
                    <a:pt x="11798" y="13769"/>
                  </a:lnTo>
                  <a:lnTo>
                    <a:pt x="11737" y="13766"/>
                  </a:lnTo>
                  <a:lnTo>
                    <a:pt x="11675" y="13762"/>
                  </a:lnTo>
                  <a:lnTo>
                    <a:pt x="11612" y="13754"/>
                  </a:lnTo>
                  <a:lnTo>
                    <a:pt x="11552" y="13744"/>
                  </a:lnTo>
                  <a:lnTo>
                    <a:pt x="11489" y="13733"/>
                  </a:lnTo>
                  <a:lnTo>
                    <a:pt x="11432" y="13721"/>
                  </a:lnTo>
                  <a:lnTo>
                    <a:pt x="11318" y="13688"/>
                  </a:lnTo>
                  <a:lnTo>
                    <a:pt x="11318" y="13688"/>
                  </a:lnTo>
                  <a:lnTo>
                    <a:pt x="11213" y="13655"/>
                  </a:lnTo>
                  <a:lnTo>
                    <a:pt x="11120" y="13619"/>
                  </a:lnTo>
                  <a:lnTo>
                    <a:pt x="11039" y="13586"/>
                  </a:lnTo>
                  <a:lnTo>
                    <a:pt x="10976" y="13556"/>
                  </a:lnTo>
                  <a:lnTo>
                    <a:pt x="10976" y="13556"/>
                  </a:lnTo>
                  <a:lnTo>
                    <a:pt x="10962" y="13553"/>
                  </a:lnTo>
                  <a:lnTo>
                    <a:pt x="10962" y="13553"/>
                  </a:lnTo>
                  <a:lnTo>
                    <a:pt x="10962" y="13583"/>
                  </a:lnTo>
                  <a:lnTo>
                    <a:pt x="10991" y="13583"/>
                  </a:lnTo>
                  <a:lnTo>
                    <a:pt x="10991" y="13583"/>
                  </a:lnTo>
                  <a:lnTo>
                    <a:pt x="10991" y="13583"/>
                  </a:lnTo>
                  <a:lnTo>
                    <a:pt x="10991" y="13574"/>
                  </a:lnTo>
                  <a:lnTo>
                    <a:pt x="10988" y="13568"/>
                  </a:lnTo>
                  <a:lnTo>
                    <a:pt x="10983" y="13559"/>
                  </a:lnTo>
                  <a:lnTo>
                    <a:pt x="10973" y="13556"/>
                  </a:lnTo>
                  <a:lnTo>
                    <a:pt x="10973" y="13556"/>
                  </a:lnTo>
                  <a:lnTo>
                    <a:pt x="10914" y="13526"/>
                  </a:lnTo>
                  <a:lnTo>
                    <a:pt x="10914" y="13526"/>
                  </a:lnTo>
                  <a:lnTo>
                    <a:pt x="10899" y="13517"/>
                  </a:lnTo>
                  <a:lnTo>
                    <a:pt x="10899" y="13517"/>
                  </a:lnTo>
                  <a:lnTo>
                    <a:pt x="10896" y="13514"/>
                  </a:lnTo>
                  <a:lnTo>
                    <a:pt x="10893" y="13514"/>
                  </a:lnTo>
                  <a:lnTo>
                    <a:pt x="10893" y="13514"/>
                  </a:lnTo>
                  <a:lnTo>
                    <a:pt x="10893" y="13514"/>
                  </a:lnTo>
                  <a:lnTo>
                    <a:pt x="10889" y="13511"/>
                  </a:lnTo>
                  <a:lnTo>
                    <a:pt x="8825" y="12714"/>
                  </a:lnTo>
                  <a:lnTo>
                    <a:pt x="8825" y="12714"/>
                  </a:lnTo>
                  <a:lnTo>
                    <a:pt x="8813" y="12714"/>
                  </a:lnTo>
                  <a:lnTo>
                    <a:pt x="8798" y="12717"/>
                  </a:lnTo>
                  <a:lnTo>
                    <a:pt x="8798" y="12717"/>
                  </a:lnTo>
                  <a:lnTo>
                    <a:pt x="8786" y="12726"/>
                  </a:lnTo>
                  <a:lnTo>
                    <a:pt x="8774" y="12738"/>
                  </a:lnTo>
                  <a:lnTo>
                    <a:pt x="8774" y="12738"/>
                  </a:lnTo>
                  <a:lnTo>
                    <a:pt x="8750" y="12765"/>
                  </a:lnTo>
                  <a:lnTo>
                    <a:pt x="8774" y="12783"/>
                  </a:lnTo>
                  <a:lnTo>
                    <a:pt x="8750" y="12765"/>
                  </a:lnTo>
                  <a:lnTo>
                    <a:pt x="8750" y="12765"/>
                  </a:lnTo>
                  <a:lnTo>
                    <a:pt x="8726" y="12807"/>
                  </a:lnTo>
                  <a:lnTo>
                    <a:pt x="8702" y="12854"/>
                  </a:lnTo>
                  <a:lnTo>
                    <a:pt x="8702" y="12854"/>
                  </a:lnTo>
                  <a:lnTo>
                    <a:pt x="8678" y="12911"/>
                  </a:lnTo>
                  <a:lnTo>
                    <a:pt x="8657" y="12974"/>
                  </a:lnTo>
                  <a:lnTo>
                    <a:pt x="8636" y="13043"/>
                  </a:lnTo>
                  <a:lnTo>
                    <a:pt x="8615" y="13121"/>
                  </a:lnTo>
                  <a:lnTo>
                    <a:pt x="8615" y="13121"/>
                  </a:lnTo>
                  <a:lnTo>
                    <a:pt x="8576" y="13277"/>
                  </a:lnTo>
                  <a:lnTo>
                    <a:pt x="8537" y="13448"/>
                  </a:lnTo>
                  <a:lnTo>
                    <a:pt x="8501" y="13639"/>
                  </a:lnTo>
                  <a:lnTo>
                    <a:pt x="8465" y="13846"/>
                  </a:lnTo>
                  <a:lnTo>
                    <a:pt x="8465" y="13846"/>
                  </a:lnTo>
                  <a:lnTo>
                    <a:pt x="8411" y="14179"/>
                  </a:lnTo>
                  <a:lnTo>
                    <a:pt x="8357" y="14539"/>
                  </a:lnTo>
                  <a:lnTo>
                    <a:pt x="8307" y="14913"/>
                  </a:lnTo>
                  <a:lnTo>
                    <a:pt x="8259" y="15297"/>
                  </a:lnTo>
                  <a:lnTo>
                    <a:pt x="8211" y="15683"/>
                  </a:lnTo>
                  <a:lnTo>
                    <a:pt x="8166" y="16067"/>
                  </a:lnTo>
                  <a:lnTo>
                    <a:pt x="8088" y="16795"/>
                  </a:lnTo>
                  <a:lnTo>
                    <a:pt x="8088" y="16795"/>
                  </a:lnTo>
                  <a:lnTo>
                    <a:pt x="8088" y="16798"/>
                  </a:lnTo>
                  <a:lnTo>
                    <a:pt x="8088" y="16798"/>
                  </a:lnTo>
                  <a:lnTo>
                    <a:pt x="8088" y="16798"/>
                  </a:lnTo>
                  <a:lnTo>
                    <a:pt x="8088" y="16804"/>
                  </a:lnTo>
                  <a:lnTo>
                    <a:pt x="8118" y="16810"/>
                  </a:lnTo>
                  <a:lnTo>
                    <a:pt x="8118" y="16780"/>
                  </a:lnTo>
                  <a:lnTo>
                    <a:pt x="81" y="16780"/>
                  </a:lnTo>
                  <a:lnTo>
                    <a:pt x="629" y="15656"/>
                  </a:lnTo>
                  <a:lnTo>
                    <a:pt x="1261" y="14371"/>
                  </a:lnTo>
                  <a:lnTo>
                    <a:pt x="1981" y="12903"/>
                  </a:lnTo>
                  <a:lnTo>
                    <a:pt x="2982" y="10862"/>
                  </a:lnTo>
                  <a:lnTo>
                    <a:pt x="2982" y="10862"/>
                  </a:lnTo>
                  <a:lnTo>
                    <a:pt x="2985" y="10856"/>
                  </a:lnTo>
                  <a:lnTo>
                    <a:pt x="2985" y="10847"/>
                  </a:lnTo>
                  <a:lnTo>
                    <a:pt x="2985" y="10841"/>
                  </a:lnTo>
                  <a:lnTo>
                    <a:pt x="2982" y="10832"/>
                  </a:lnTo>
                  <a:lnTo>
                    <a:pt x="1888" y="8965"/>
                  </a:lnTo>
                  <a:lnTo>
                    <a:pt x="1666" y="7932"/>
                  </a:lnTo>
                  <a:lnTo>
                    <a:pt x="1573" y="7500"/>
                  </a:lnTo>
                  <a:lnTo>
                    <a:pt x="1441" y="6877"/>
                  </a:lnTo>
                  <a:lnTo>
                    <a:pt x="1441" y="6877"/>
                  </a:lnTo>
                  <a:lnTo>
                    <a:pt x="1417" y="6772"/>
                  </a:lnTo>
                  <a:lnTo>
                    <a:pt x="1390" y="6425"/>
                  </a:lnTo>
                  <a:lnTo>
                    <a:pt x="1366" y="6083"/>
                  </a:lnTo>
                  <a:lnTo>
                    <a:pt x="1304" y="5256"/>
                  </a:lnTo>
                  <a:lnTo>
                    <a:pt x="1304" y="5256"/>
                  </a:lnTo>
                  <a:lnTo>
                    <a:pt x="1279" y="4911"/>
                  </a:lnTo>
                  <a:lnTo>
                    <a:pt x="1276" y="4908"/>
                  </a:lnTo>
                  <a:lnTo>
                    <a:pt x="1276" y="4906"/>
                  </a:lnTo>
                  <a:lnTo>
                    <a:pt x="1247" y="4908"/>
                  </a:lnTo>
                  <a:lnTo>
                    <a:pt x="1276" y="4915"/>
                  </a:lnTo>
                  <a:lnTo>
                    <a:pt x="1337" y="4582"/>
                  </a:lnTo>
                  <a:lnTo>
                    <a:pt x="1337" y="4582"/>
                  </a:lnTo>
                  <a:lnTo>
                    <a:pt x="1414" y="4126"/>
                  </a:lnTo>
                  <a:lnTo>
                    <a:pt x="1414" y="4126"/>
                  </a:lnTo>
                  <a:lnTo>
                    <a:pt x="1486" y="3716"/>
                  </a:lnTo>
                  <a:lnTo>
                    <a:pt x="1486" y="3716"/>
                  </a:lnTo>
                  <a:lnTo>
                    <a:pt x="1621" y="2946"/>
                  </a:lnTo>
                  <a:lnTo>
                    <a:pt x="1621" y="2946"/>
                  </a:lnTo>
                  <a:lnTo>
                    <a:pt x="1660" y="2712"/>
                  </a:lnTo>
                  <a:lnTo>
                    <a:pt x="2328" y="1897"/>
                  </a:lnTo>
                  <a:lnTo>
                    <a:pt x="2328" y="1897"/>
                  </a:lnTo>
                  <a:lnTo>
                    <a:pt x="2934" y="1160"/>
                  </a:lnTo>
                  <a:lnTo>
                    <a:pt x="2934" y="1160"/>
                  </a:lnTo>
                  <a:lnTo>
                    <a:pt x="2957" y="1130"/>
                  </a:lnTo>
                  <a:lnTo>
                    <a:pt x="3545" y="866"/>
                  </a:lnTo>
                  <a:lnTo>
                    <a:pt x="4372" y="491"/>
                  </a:lnTo>
                  <a:lnTo>
                    <a:pt x="4672" y="354"/>
                  </a:lnTo>
                  <a:lnTo>
                    <a:pt x="4953" y="324"/>
                  </a:lnTo>
                  <a:lnTo>
                    <a:pt x="6278" y="174"/>
                  </a:lnTo>
                  <a:lnTo>
                    <a:pt x="6590" y="138"/>
                  </a:lnTo>
                  <a:lnTo>
                    <a:pt x="6590" y="138"/>
                  </a:lnTo>
                  <a:lnTo>
                    <a:pt x="6604" y="132"/>
                  </a:lnTo>
                  <a:lnTo>
                    <a:pt x="6604" y="132"/>
                  </a:lnTo>
                  <a:lnTo>
                    <a:pt x="6631" y="117"/>
                  </a:lnTo>
                  <a:lnTo>
                    <a:pt x="6667" y="102"/>
                  </a:lnTo>
                  <a:lnTo>
                    <a:pt x="6706" y="90"/>
                  </a:lnTo>
                  <a:lnTo>
                    <a:pt x="6751" y="81"/>
                  </a:lnTo>
                  <a:lnTo>
                    <a:pt x="6751" y="81"/>
                  </a:lnTo>
                  <a:lnTo>
                    <a:pt x="6802" y="72"/>
                  </a:lnTo>
                  <a:lnTo>
                    <a:pt x="6856" y="69"/>
                  </a:lnTo>
                  <a:lnTo>
                    <a:pt x="6916" y="63"/>
                  </a:lnTo>
                  <a:lnTo>
                    <a:pt x="6979" y="63"/>
                  </a:lnTo>
                  <a:lnTo>
                    <a:pt x="6979" y="63"/>
                  </a:lnTo>
                  <a:lnTo>
                    <a:pt x="7048" y="66"/>
                  </a:lnTo>
                  <a:lnTo>
                    <a:pt x="7120" y="69"/>
                  </a:lnTo>
                  <a:lnTo>
                    <a:pt x="7276" y="81"/>
                  </a:lnTo>
                  <a:lnTo>
                    <a:pt x="7444" y="99"/>
                  </a:lnTo>
                  <a:lnTo>
                    <a:pt x="7620" y="126"/>
                  </a:lnTo>
                  <a:lnTo>
                    <a:pt x="7620" y="126"/>
                  </a:lnTo>
                  <a:lnTo>
                    <a:pt x="7806" y="156"/>
                  </a:lnTo>
                  <a:lnTo>
                    <a:pt x="7995" y="192"/>
                  </a:lnTo>
                  <a:lnTo>
                    <a:pt x="8190" y="231"/>
                  </a:lnTo>
                  <a:lnTo>
                    <a:pt x="8387" y="276"/>
                  </a:lnTo>
                  <a:lnTo>
                    <a:pt x="8387" y="276"/>
                  </a:lnTo>
                  <a:lnTo>
                    <a:pt x="8570" y="318"/>
                  </a:lnTo>
                  <a:lnTo>
                    <a:pt x="8753" y="363"/>
                  </a:lnTo>
                  <a:lnTo>
                    <a:pt x="9104" y="453"/>
                  </a:lnTo>
                  <a:lnTo>
                    <a:pt x="9430" y="540"/>
                  </a:lnTo>
                  <a:lnTo>
                    <a:pt x="9715" y="621"/>
                  </a:lnTo>
                  <a:lnTo>
                    <a:pt x="9715" y="621"/>
                  </a:lnTo>
                  <a:lnTo>
                    <a:pt x="10074" y="728"/>
                  </a:lnTo>
                  <a:lnTo>
                    <a:pt x="10074" y="728"/>
                  </a:lnTo>
                  <a:lnTo>
                    <a:pt x="10176" y="758"/>
                  </a:lnTo>
                  <a:lnTo>
                    <a:pt x="10176" y="758"/>
                  </a:lnTo>
                  <a:lnTo>
                    <a:pt x="10203" y="767"/>
                  </a:lnTo>
                  <a:lnTo>
                    <a:pt x="10203" y="767"/>
                  </a:lnTo>
                  <a:lnTo>
                    <a:pt x="10212" y="770"/>
                  </a:lnTo>
                  <a:lnTo>
                    <a:pt x="10221" y="740"/>
                  </a:lnTo>
                  <a:lnTo>
                    <a:pt x="10203" y="764"/>
                  </a:lnTo>
                  <a:lnTo>
                    <a:pt x="12196" y="2077"/>
                  </a:lnTo>
                  <a:lnTo>
                    <a:pt x="13101" y="3422"/>
                  </a:lnTo>
                  <a:lnTo>
                    <a:pt x="13164" y="4660"/>
                  </a:lnTo>
                  <a:lnTo>
                    <a:pt x="13164" y="4660"/>
                  </a:lnTo>
                  <a:lnTo>
                    <a:pt x="13164" y="4660"/>
                  </a:lnTo>
                  <a:lnTo>
                    <a:pt x="13167" y="4795"/>
                  </a:lnTo>
                  <a:lnTo>
                    <a:pt x="13167" y="4795"/>
                  </a:lnTo>
                  <a:lnTo>
                    <a:pt x="13167" y="4870"/>
                  </a:lnTo>
                  <a:lnTo>
                    <a:pt x="13164" y="4944"/>
                  </a:lnTo>
                  <a:lnTo>
                    <a:pt x="13158" y="5020"/>
                  </a:lnTo>
                  <a:lnTo>
                    <a:pt x="13152" y="5092"/>
                  </a:lnTo>
                  <a:lnTo>
                    <a:pt x="13143" y="5166"/>
                  </a:lnTo>
                  <a:lnTo>
                    <a:pt x="13131" y="5238"/>
                  </a:lnTo>
                  <a:lnTo>
                    <a:pt x="13119" y="5313"/>
                  </a:lnTo>
                  <a:lnTo>
                    <a:pt x="13104" y="5385"/>
                  </a:lnTo>
                  <a:lnTo>
                    <a:pt x="13104" y="5385"/>
                  </a:lnTo>
                  <a:lnTo>
                    <a:pt x="13104" y="5385"/>
                  </a:lnTo>
                  <a:lnTo>
                    <a:pt x="13071" y="5523"/>
                  </a:lnTo>
                  <a:lnTo>
                    <a:pt x="13035" y="5658"/>
                  </a:lnTo>
                  <a:lnTo>
                    <a:pt x="13035" y="5658"/>
                  </a:lnTo>
                  <a:lnTo>
                    <a:pt x="13008" y="5757"/>
                  </a:lnTo>
                  <a:lnTo>
                    <a:pt x="12981" y="5856"/>
                  </a:lnTo>
                  <a:lnTo>
                    <a:pt x="12960" y="5957"/>
                  </a:lnTo>
                  <a:lnTo>
                    <a:pt x="12942" y="6059"/>
                  </a:lnTo>
                  <a:lnTo>
                    <a:pt x="12927" y="6158"/>
                  </a:lnTo>
                  <a:lnTo>
                    <a:pt x="12912" y="6257"/>
                  </a:lnTo>
                  <a:lnTo>
                    <a:pt x="12891" y="6449"/>
                  </a:lnTo>
                  <a:lnTo>
                    <a:pt x="12891" y="6449"/>
                  </a:lnTo>
                  <a:lnTo>
                    <a:pt x="12879" y="6623"/>
                  </a:lnTo>
                  <a:lnTo>
                    <a:pt x="12873" y="6772"/>
                  </a:lnTo>
                  <a:lnTo>
                    <a:pt x="12867" y="6892"/>
                  </a:lnTo>
                  <a:lnTo>
                    <a:pt x="12867" y="6979"/>
                  </a:lnTo>
                  <a:lnTo>
                    <a:pt x="12867" y="6979"/>
                  </a:lnTo>
                  <a:lnTo>
                    <a:pt x="12867" y="7024"/>
                  </a:lnTo>
                  <a:lnTo>
                    <a:pt x="12900" y="7024"/>
                  </a:lnTo>
                  <a:lnTo>
                    <a:pt x="12870" y="7012"/>
                  </a:lnTo>
                  <a:lnTo>
                    <a:pt x="12870" y="7012"/>
                  </a:lnTo>
                  <a:lnTo>
                    <a:pt x="12864" y="7033"/>
                  </a:lnTo>
                  <a:lnTo>
                    <a:pt x="12858" y="7057"/>
                  </a:lnTo>
                  <a:lnTo>
                    <a:pt x="12855" y="7081"/>
                  </a:lnTo>
                  <a:lnTo>
                    <a:pt x="12855" y="7108"/>
                  </a:lnTo>
                  <a:lnTo>
                    <a:pt x="12855" y="7108"/>
                  </a:lnTo>
                  <a:lnTo>
                    <a:pt x="12858" y="7147"/>
                  </a:lnTo>
                  <a:lnTo>
                    <a:pt x="12861" y="7189"/>
                  </a:lnTo>
                  <a:lnTo>
                    <a:pt x="12870" y="7234"/>
                  </a:lnTo>
                  <a:lnTo>
                    <a:pt x="12879" y="7285"/>
                  </a:lnTo>
                  <a:lnTo>
                    <a:pt x="12879" y="7285"/>
                  </a:lnTo>
                  <a:lnTo>
                    <a:pt x="12879" y="7285"/>
                  </a:lnTo>
                  <a:lnTo>
                    <a:pt x="12894" y="7348"/>
                  </a:lnTo>
                  <a:lnTo>
                    <a:pt x="12915" y="7414"/>
                  </a:lnTo>
                  <a:lnTo>
                    <a:pt x="12936" y="7486"/>
                  </a:lnTo>
                  <a:lnTo>
                    <a:pt x="12963" y="7561"/>
                  </a:lnTo>
                  <a:lnTo>
                    <a:pt x="13023" y="7717"/>
                  </a:lnTo>
                  <a:lnTo>
                    <a:pt x="13092" y="7881"/>
                  </a:lnTo>
                  <a:lnTo>
                    <a:pt x="13092" y="7881"/>
                  </a:lnTo>
                  <a:lnTo>
                    <a:pt x="13149" y="8007"/>
                  </a:lnTo>
                  <a:lnTo>
                    <a:pt x="13209" y="8135"/>
                  </a:lnTo>
                  <a:lnTo>
                    <a:pt x="13332" y="8390"/>
                  </a:lnTo>
                  <a:lnTo>
                    <a:pt x="13454" y="8632"/>
                  </a:lnTo>
                  <a:lnTo>
                    <a:pt x="13574" y="8857"/>
                  </a:lnTo>
                  <a:lnTo>
                    <a:pt x="13574" y="8857"/>
                  </a:lnTo>
                  <a:lnTo>
                    <a:pt x="13679" y="9049"/>
                  </a:lnTo>
                  <a:lnTo>
                    <a:pt x="13763" y="9202"/>
                  </a:lnTo>
                  <a:lnTo>
                    <a:pt x="13838" y="9334"/>
                  </a:lnTo>
                  <a:lnTo>
                    <a:pt x="13865" y="9319"/>
                  </a:lnTo>
                  <a:lnTo>
                    <a:pt x="13835" y="9327"/>
                  </a:lnTo>
                  <a:lnTo>
                    <a:pt x="13835" y="9327"/>
                  </a:lnTo>
                  <a:lnTo>
                    <a:pt x="13865" y="9426"/>
                  </a:lnTo>
                  <a:lnTo>
                    <a:pt x="13883" y="9516"/>
                  </a:lnTo>
                  <a:lnTo>
                    <a:pt x="13895" y="9603"/>
                  </a:lnTo>
                  <a:lnTo>
                    <a:pt x="13898" y="9642"/>
                  </a:lnTo>
                  <a:lnTo>
                    <a:pt x="13898" y="9678"/>
                  </a:lnTo>
                  <a:lnTo>
                    <a:pt x="13898" y="9678"/>
                  </a:lnTo>
                  <a:lnTo>
                    <a:pt x="13898" y="9729"/>
                  </a:lnTo>
                  <a:lnTo>
                    <a:pt x="13892" y="9777"/>
                  </a:lnTo>
                  <a:lnTo>
                    <a:pt x="13883" y="9822"/>
                  </a:lnTo>
                  <a:lnTo>
                    <a:pt x="13874" y="9861"/>
                  </a:lnTo>
                  <a:lnTo>
                    <a:pt x="13859" y="9900"/>
                  </a:lnTo>
                  <a:lnTo>
                    <a:pt x="13844" y="9936"/>
                  </a:lnTo>
                  <a:lnTo>
                    <a:pt x="13826" y="9969"/>
                  </a:lnTo>
                  <a:lnTo>
                    <a:pt x="13805" y="10002"/>
                  </a:lnTo>
                  <a:lnTo>
                    <a:pt x="13805" y="10002"/>
                  </a:lnTo>
                  <a:lnTo>
                    <a:pt x="13769" y="10044"/>
                  </a:lnTo>
                  <a:lnTo>
                    <a:pt x="13730" y="10083"/>
                  </a:lnTo>
                  <a:lnTo>
                    <a:pt x="13688" y="10116"/>
                  </a:lnTo>
                  <a:lnTo>
                    <a:pt x="13643" y="10146"/>
                  </a:lnTo>
                  <a:lnTo>
                    <a:pt x="13643" y="10146"/>
                  </a:lnTo>
                  <a:lnTo>
                    <a:pt x="13607" y="10164"/>
                  </a:lnTo>
                  <a:lnTo>
                    <a:pt x="13571" y="10182"/>
                  </a:lnTo>
                  <a:lnTo>
                    <a:pt x="13536" y="10200"/>
                  </a:lnTo>
                  <a:lnTo>
                    <a:pt x="13497" y="10211"/>
                  </a:lnTo>
                  <a:lnTo>
                    <a:pt x="13419" y="10236"/>
                  </a:lnTo>
                  <a:lnTo>
                    <a:pt x="13344" y="10250"/>
                  </a:lnTo>
                  <a:lnTo>
                    <a:pt x="13344" y="10250"/>
                  </a:lnTo>
                  <a:lnTo>
                    <a:pt x="13272" y="10262"/>
                  </a:lnTo>
                  <a:lnTo>
                    <a:pt x="13206" y="10268"/>
                  </a:lnTo>
                  <a:lnTo>
                    <a:pt x="13149" y="10272"/>
                  </a:lnTo>
                  <a:lnTo>
                    <a:pt x="13101" y="10272"/>
                  </a:lnTo>
                  <a:lnTo>
                    <a:pt x="13101" y="10272"/>
                  </a:lnTo>
                  <a:lnTo>
                    <a:pt x="13053" y="10272"/>
                  </a:lnTo>
                  <a:lnTo>
                    <a:pt x="13053" y="10272"/>
                  </a:lnTo>
                  <a:lnTo>
                    <a:pt x="13038" y="10272"/>
                  </a:lnTo>
                  <a:lnTo>
                    <a:pt x="13038" y="10272"/>
                  </a:lnTo>
                  <a:lnTo>
                    <a:pt x="13035" y="10272"/>
                  </a:lnTo>
                  <a:lnTo>
                    <a:pt x="13035" y="10272"/>
                  </a:lnTo>
                  <a:lnTo>
                    <a:pt x="13035" y="10272"/>
                  </a:lnTo>
                  <a:lnTo>
                    <a:pt x="13035" y="10272"/>
                  </a:lnTo>
                  <a:lnTo>
                    <a:pt x="13029" y="10272"/>
                  </a:lnTo>
                  <a:lnTo>
                    <a:pt x="13020" y="10272"/>
                  </a:lnTo>
                  <a:lnTo>
                    <a:pt x="13014" y="10277"/>
                  </a:lnTo>
                  <a:lnTo>
                    <a:pt x="13008" y="10280"/>
                  </a:lnTo>
                  <a:lnTo>
                    <a:pt x="13008" y="10280"/>
                  </a:lnTo>
                  <a:lnTo>
                    <a:pt x="13005" y="10286"/>
                  </a:lnTo>
                  <a:lnTo>
                    <a:pt x="13002" y="10295"/>
                  </a:lnTo>
                  <a:lnTo>
                    <a:pt x="13002" y="10301"/>
                  </a:lnTo>
                  <a:lnTo>
                    <a:pt x="13002" y="10310"/>
                  </a:lnTo>
                  <a:lnTo>
                    <a:pt x="13032" y="10301"/>
                  </a:lnTo>
                  <a:lnTo>
                    <a:pt x="13032" y="10331"/>
                  </a:lnTo>
                  <a:lnTo>
                    <a:pt x="13032" y="10331"/>
                  </a:lnTo>
                  <a:lnTo>
                    <a:pt x="13050" y="10334"/>
                  </a:lnTo>
                  <a:lnTo>
                    <a:pt x="13101" y="10334"/>
                  </a:lnTo>
                  <a:lnTo>
                    <a:pt x="13101" y="10334"/>
                  </a:lnTo>
                  <a:lnTo>
                    <a:pt x="13143" y="10334"/>
                  </a:lnTo>
                  <a:lnTo>
                    <a:pt x="13197" y="10331"/>
                  </a:lnTo>
                  <a:lnTo>
                    <a:pt x="13257" y="10326"/>
                  </a:lnTo>
                  <a:lnTo>
                    <a:pt x="13323" y="10316"/>
                  </a:lnTo>
                  <a:lnTo>
                    <a:pt x="13392" y="10304"/>
                  </a:lnTo>
                  <a:lnTo>
                    <a:pt x="13464" y="10290"/>
                  </a:lnTo>
                  <a:lnTo>
                    <a:pt x="13536" y="10265"/>
                  </a:lnTo>
                  <a:lnTo>
                    <a:pt x="13607" y="10236"/>
                  </a:lnTo>
                  <a:lnTo>
                    <a:pt x="13607" y="10236"/>
                  </a:lnTo>
                  <a:lnTo>
                    <a:pt x="13640" y="10218"/>
                  </a:lnTo>
                  <a:lnTo>
                    <a:pt x="13676" y="10200"/>
                  </a:lnTo>
                  <a:lnTo>
                    <a:pt x="13709" y="10178"/>
                  </a:lnTo>
                  <a:lnTo>
                    <a:pt x="13742" y="10155"/>
                  </a:lnTo>
                  <a:lnTo>
                    <a:pt x="13772" y="10128"/>
                  </a:lnTo>
                  <a:lnTo>
                    <a:pt x="13802" y="10101"/>
                  </a:lnTo>
                  <a:lnTo>
                    <a:pt x="13829" y="10071"/>
                  </a:lnTo>
                  <a:lnTo>
                    <a:pt x="13856" y="10038"/>
                  </a:lnTo>
                  <a:lnTo>
                    <a:pt x="13856" y="10038"/>
                  </a:lnTo>
                  <a:lnTo>
                    <a:pt x="13880" y="10002"/>
                  </a:lnTo>
                  <a:lnTo>
                    <a:pt x="13901" y="9966"/>
                  </a:lnTo>
                  <a:lnTo>
                    <a:pt x="13919" y="9924"/>
                  </a:lnTo>
                  <a:lnTo>
                    <a:pt x="13934" y="9882"/>
                  </a:lnTo>
                  <a:lnTo>
                    <a:pt x="13946" y="9834"/>
                  </a:lnTo>
                  <a:lnTo>
                    <a:pt x="13955" y="9786"/>
                  </a:lnTo>
                  <a:lnTo>
                    <a:pt x="13961" y="9735"/>
                  </a:lnTo>
                  <a:lnTo>
                    <a:pt x="13961" y="9678"/>
                  </a:lnTo>
                  <a:lnTo>
                    <a:pt x="13961" y="9678"/>
                  </a:lnTo>
                  <a:lnTo>
                    <a:pt x="13961" y="9639"/>
                  </a:lnTo>
                  <a:lnTo>
                    <a:pt x="13958" y="9597"/>
                  </a:lnTo>
                  <a:lnTo>
                    <a:pt x="13952" y="9552"/>
                  </a:lnTo>
                  <a:lnTo>
                    <a:pt x="13946" y="9507"/>
                  </a:lnTo>
                  <a:lnTo>
                    <a:pt x="13937" y="9459"/>
                  </a:lnTo>
                  <a:lnTo>
                    <a:pt x="13925" y="9411"/>
                  </a:lnTo>
                  <a:lnTo>
                    <a:pt x="13895" y="9309"/>
                  </a:lnTo>
                  <a:lnTo>
                    <a:pt x="13895" y="9309"/>
                  </a:lnTo>
                  <a:lnTo>
                    <a:pt x="13892" y="9304"/>
                  </a:lnTo>
                  <a:lnTo>
                    <a:pt x="13892" y="9304"/>
                  </a:lnTo>
                  <a:lnTo>
                    <a:pt x="13883" y="9286"/>
                  </a:lnTo>
                  <a:lnTo>
                    <a:pt x="13883" y="9286"/>
                  </a:lnTo>
                  <a:lnTo>
                    <a:pt x="13823" y="9181"/>
                  </a:lnTo>
                  <a:lnTo>
                    <a:pt x="13718" y="8989"/>
                  </a:lnTo>
                  <a:lnTo>
                    <a:pt x="13581" y="8737"/>
                  </a:lnTo>
                  <a:lnTo>
                    <a:pt x="13428" y="8444"/>
                  </a:lnTo>
                  <a:lnTo>
                    <a:pt x="13428" y="8444"/>
                  </a:lnTo>
                  <a:lnTo>
                    <a:pt x="13353" y="8288"/>
                  </a:lnTo>
                  <a:lnTo>
                    <a:pt x="13275" y="8129"/>
                  </a:lnTo>
                  <a:lnTo>
                    <a:pt x="13200" y="7971"/>
                  </a:lnTo>
                  <a:lnTo>
                    <a:pt x="13131" y="7815"/>
                  </a:lnTo>
                  <a:lnTo>
                    <a:pt x="13131" y="7815"/>
                  </a:lnTo>
                  <a:lnTo>
                    <a:pt x="13071" y="7663"/>
                  </a:lnTo>
                  <a:lnTo>
                    <a:pt x="13017" y="7522"/>
                  </a:lnTo>
                  <a:lnTo>
                    <a:pt x="12972" y="7390"/>
                  </a:lnTo>
                  <a:lnTo>
                    <a:pt x="12954" y="7327"/>
                  </a:lnTo>
                  <a:lnTo>
                    <a:pt x="12939" y="7270"/>
                  </a:lnTo>
                  <a:lnTo>
                    <a:pt x="12939" y="7270"/>
                  </a:lnTo>
                  <a:lnTo>
                    <a:pt x="12939" y="7270"/>
                  </a:lnTo>
                  <a:lnTo>
                    <a:pt x="12930" y="7225"/>
                  </a:lnTo>
                  <a:lnTo>
                    <a:pt x="12924" y="7180"/>
                  </a:lnTo>
                  <a:lnTo>
                    <a:pt x="12918" y="7141"/>
                  </a:lnTo>
                  <a:lnTo>
                    <a:pt x="12918" y="7108"/>
                  </a:lnTo>
                  <a:lnTo>
                    <a:pt x="12918" y="7108"/>
                  </a:lnTo>
                  <a:lnTo>
                    <a:pt x="12921" y="7066"/>
                  </a:lnTo>
                  <a:lnTo>
                    <a:pt x="12930" y="7033"/>
                  </a:lnTo>
                  <a:lnTo>
                    <a:pt x="12930" y="7033"/>
                  </a:lnTo>
                  <a:lnTo>
                    <a:pt x="12930" y="7021"/>
                  </a:lnTo>
                  <a:lnTo>
                    <a:pt x="12930" y="7021"/>
                  </a:lnTo>
                  <a:lnTo>
                    <a:pt x="12930" y="7018"/>
                  </a:lnTo>
                  <a:lnTo>
                    <a:pt x="12930" y="7018"/>
                  </a:lnTo>
                  <a:lnTo>
                    <a:pt x="12930" y="6979"/>
                  </a:lnTo>
                  <a:lnTo>
                    <a:pt x="12930" y="6979"/>
                  </a:lnTo>
                  <a:lnTo>
                    <a:pt x="12930" y="6895"/>
                  </a:lnTo>
                  <a:lnTo>
                    <a:pt x="12933" y="6776"/>
                  </a:lnTo>
                  <a:lnTo>
                    <a:pt x="12942" y="6626"/>
                  </a:lnTo>
                  <a:lnTo>
                    <a:pt x="12954" y="6452"/>
                  </a:lnTo>
                  <a:lnTo>
                    <a:pt x="12954" y="6452"/>
                  </a:lnTo>
                  <a:lnTo>
                    <a:pt x="12975" y="6266"/>
                  </a:lnTo>
                  <a:lnTo>
                    <a:pt x="12990" y="6167"/>
                  </a:lnTo>
                  <a:lnTo>
                    <a:pt x="13005" y="6068"/>
                  </a:lnTo>
                  <a:lnTo>
                    <a:pt x="13023" y="5969"/>
                  </a:lnTo>
                  <a:lnTo>
                    <a:pt x="13044" y="5871"/>
                  </a:lnTo>
                  <a:lnTo>
                    <a:pt x="13068" y="5772"/>
                  </a:lnTo>
                  <a:lnTo>
                    <a:pt x="13095" y="5676"/>
                  </a:lnTo>
                  <a:lnTo>
                    <a:pt x="13095" y="5676"/>
                  </a:lnTo>
                  <a:lnTo>
                    <a:pt x="13134" y="5538"/>
                  </a:lnTo>
                  <a:lnTo>
                    <a:pt x="13164" y="5400"/>
                  </a:lnTo>
                  <a:lnTo>
                    <a:pt x="13164" y="5400"/>
                  </a:lnTo>
                  <a:lnTo>
                    <a:pt x="13164" y="5400"/>
                  </a:lnTo>
                  <a:lnTo>
                    <a:pt x="13179" y="5325"/>
                  </a:lnTo>
                  <a:lnTo>
                    <a:pt x="13194" y="5250"/>
                  </a:lnTo>
                  <a:lnTo>
                    <a:pt x="13203" y="5175"/>
                  </a:lnTo>
                  <a:lnTo>
                    <a:pt x="13212" y="5100"/>
                  </a:lnTo>
                  <a:lnTo>
                    <a:pt x="13221" y="5023"/>
                  </a:lnTo>
                  <a:lnTo>
                    <a:pt x="13227" y="4948"/>
                  </a:lnTo>
                  <a:lnTo>
                    <a:pt x="13230" y="4873"/>
                  </a:lnTo>
                  <a:lnTo>
                    <a:pt x="13230" y="4795"/>
                  </a:lnTo>
                  <a:lnTo>
                    <a:pt x="13230" y="4795"/>
                  </a:lnTo>
                  <a:lnTo>
                    <a:pt x="13227" y="4657"/>
                  </a:lnTo>
                  <a:lnTo>
                    <a:pt x="13227" y="4657"/>
                  </a:lnTo>
                  <a:lnTo>
                    <a:pt x="13164" y="3410"/>
                  </a:lnTo>
                  <a:lnTo>
                    <a:pt x="13164" y="3410"/>
                  </a:lnTo>
                  <a:lnTo>
                    <a:pt x="13161" y="3401"/>
                  </a:lnTo>
                  <a:lnTo>
                    <a:pt x="13158" y="3392"/>
                  </a:lnTo>
                  <a:lnTo>
                    <a:pt x="12244" y="2038"/>
                  </a:lnTo>
                  <a:lnTo>
                    <a:pt x="12244" y="2038"/>
                  </a:lnTo>
                  <a:lnTo>
                    <a:pt x="12235" y="2029"/>
                  </a:lnTo>
                  <a:lnTo>
                    <a:pt x="10239" y="713"/>
                  </a:lnTo>
                  <a:lnTo>
                    <a:pt x="10239" y="713"/>
                  </a:lnTo>
                  <a:lnTo>
                    <a:pt x="10230" y="710"/>
                  </a:lnTo>
                  <a:lnTo>
                    <a:pt x="10230" y="710"/>
                  </a:lnTo>
                  <a:lnTo>
                    <a:pt x="10096" y="668"/>
                  </a:lnTo>
                  <a:lnTo>
                    <a:pt x="9730" y="560"/>
                  </a:lnTo>
                  <a:lnTo>
                    <a:pt x="9730" y="560"/>
                  </a:lnTo>
                  <a:lnTo>
                    <a:pt x="9445" y="480"/>
                  </a:lnTo>
                  <a:lnTo>
                    <a:pt x="9118" y="393"/>
                  </a:lnTo>
                  <a:lnTo>
                    <a:pt x="8768" y="303"/>
                  </a:lnTo>
                  <a:lnTo>
                    <a:pt x="8585" y="258"/>
                  </a:lnTo>
                  <a:lnTo>
                    <a:pt x="8399" y="213"/>
                  </a:lnTo>
                  <a:lnTo>
                    <a:pt x="8399" y="213"/>
                  </a:lnTo>
                  <a:lnTo>
                    <a:pt x="8205" y="171"/>
                  </a:lnTo>
                  <a:lnTo>
                    <a:pt x="8007" y="132"/>
                  </a:lnTo>
                  <a:lnTo>
                    <a:pt x="7815" y="93"/>
                  </a:lnTo>
                  <a:lnTo>
                    <a:pt x="7629" y="63"/>
                  </a:lnTo>
                  <a:lnTo>
                    <a:pt x="7629" y="63"/>
                  </a:lnTo>
                  <a:lnTo>
                    <a:pt x="7452" y="36"/>
                  </a:lnTo>
                  <a:lnTo>
                    <a:pt x="7282" y="18"/>
                  </a:lnTo>
                  <a:lnTo>
                    <a:pt x="7123" y="6"/>
                  </a:lnTo>
                  <a:lnTo>
                    <a:pt x="7048" y="3"/>
                  </a:lnTo>
                  <a:lnTo>
                    <a:pt x="6979" y="0"/>
                  </a:lnTo>
                  <a:lnTo>
                    <a:pt x="6979" y="0"/>
                  </a:lnTo>
                  <a:lnTo>
                    <a:pt x="6913" y="3"/>
                  </a:lnTo>
                  <a:lnTo>
                    <a:pt x="6853" y="6"/>
                  </a:lnTo>
                  <a:lnTo>
                    <a:pt x="6793" y="12"/>
                  </a:lnTo>
                  <a:lnTo>
                    <a:pt x="6739" y="18"/>
                  </a:lnTo>
                  <a:lnTo>
                    <a:pt x="6739" y="18"/>
                  </a:lnTo>
                  <a:lnTo>
                    <a:pt x="6691" y="30"/>
                  </a:lnTo>
                  <a:lnTo>
                    <a:pt x="6646" y="42"/>
                  </a:lnTo>
                  <a:lnTo>
                    <a:pt x="6604" y="60"/>
                  </a:lnTo>
                  <a:lnTo>
                    <a:pt x="6568" y="81"/>
                  </a:lnTo>
                  <a:lnTo>
                    <a:pt x="6586" y="105"/>
                  </a:lnTo>
                  <a:lnTo>
                    <a:pt x="6583" y="75"/>
                  </a:lnTo>
                  <a:lnTo>
                    <a:pt x="6272" y="111"/>
                  </a:lnTo>
                  <a:lnTo>
                    <a:pt x="4947" y="261"/>
                  </a:lnTo>
                  <a:lnTo>
                    <a:pt x="4659" y="294"/>
                  </a:lnTo>
                  <a:lnTo>
                    <a:pt x="4659" y="294"/>
                  </a:lnTo>
                  <a:lnTo>
                    <a:pt x="4651" y="297"/>
                  </a:lnTo>
                  <a:lnTo>
                    <a:pt x="4345" y="435"/>
                  </a:lnTo>
                  <a:lnTo>
                    <a:pt x="3518" y="809"/>
                  </a:lnTo>
                  <a:lnTo>
                    <a:pt x="2924" y="1076"/>
                  </a:lnTo>
                  <a:lnTo>
                    <a:pt x="2924" y="1076"/>
                  </a:lnTo>
                  <a:lnTo>
                    <a:pt x="2913" y="1085"/>
                  </a:lnTo>
                  <a:lnTo>
                    <a:pt x="2886" y="1118"/>
                  </a:lnTo>
                  <a:lnTo>
                    <a:pt x="2886" y="1118"/>
                  </a:lnTo>
                  <a:lnTo>
                    <a:pt x="2277" y="1858"/>
                  </a:lnTo>
                  <a:lnTo>
                    <a:pt x="2277" y="1858"/>
                  </a:lnTo>
                  <a:lnTo>
                    <a:pt x="1606" y="2679"/>
                  </a:lnTo>
                  <a:lnTo>
                    <a:pt x="1606" y="2679"/>
                  </a:lnTo>
                  <a:lnTo>
                    <a:pt x="1603" y="2685"/>
                  </a:lnTo>
                  <a:lnTo>
                    <a:pt x="1600" y="2691"/>
                  </a:lnTo>
                  <a:lnTo>
                    <a:pt x="1558" y="2934"/>
                  </a:lnTo>
                  <a:lnTo>
                    <a:pt x="1558" y="2934"/>
                  </a:lnTo>
                  <a:lnTo>
                    <a:pt x="1423" y="3707"/>
                  </a:lnTo>
                  <a:lnTo>
                    <a:pt x="1423" y="3707"/>
                  </a:lnTo>
                  <a:lnTo>
                    <a:pt x="1354" y="4115"/>
                  </a:lnTo>
                  <a:lnTo>
                    <a:pt x="1354" y="4115"/>
                  </a:lnTo>
                  <a:lnTo>
                    <a:pt x="1273" y="4570"/>
                  </a:lnTo>
                  <a:lnTo>
                    <a:pt x="1273" y="4570"/>
                  </a:lnTo>
                  <a:lnTo>
                    <a:pt x="1217" y="4906"/>
                  </a:lnTo>
                  <a:lnTo>
                    <a:pt x="1217" y="4906"/>
                  </a:lnTo>
                  <a:lnTo>
                    <a:pt x="1217" y="4915"/>
                  </a:lnTo>
                  <a:lnTo>
                    <a:pt x="1217" y="4918"/>
                  </a:lnTo>
                  <a:lnTo>
                    <a:pt x="1240" y="5259"/>
                  </a:lnTo>
                  <a:lnTo>
                    <a:pt x="1240" y="5259"/>
                  </a:lnTo>
                  <a:lnTo>
                    <a:pt x="1304" y="6089"/>
                  </a:lnTo>
                  <a:lnTo>
                    <a:pt x="1327" y="6431"/>
                  </a:lnTo>
                  <a:lnTo>
                    <a:pt x="1354" y="6779"/>
                  </a:lnTo>
                  <a:lnTo>
                    <a:pt x="1354" y="6779"/>
                  </a:lnTo>
                  <a:lnTo>
                    <a:pt x="1354" y="6784"/>
                  </a:lnTo>
                  <a:lnTo>
                    <a:pt x="1378" y="6889"/>
                  </a:lnTo>
                  <a:lnTo>
                    <a:pt x="1378" y="6889"/>
                  </a:lnTo>
                  <a:lnTo>
                    <a:pt x="1513" y="7513"/>
                  </a:lnTo>
                  <a:lnTo>
                    <a:pt x="1606" y="7944"/>
                  </a:lnTo>
                  <a:lnTo>
                    <a:pt x="1828" y="8983"/>
                  </a:lnTo>
                  <a:lnTo>
                    <a:pt x="1828" y="8983"/>
                  </a:lnTo>
                  <a:lnTo>
                    <a:pt x="1831" y="8992"/>
                  </a:lnTo>
                  <a:lnTo>
                    <a:pt x="2919" y="10850"/>
                  </a:lnTo>
                  <a:lnTo>
                    <a:pt x="1924" y="12875"/>
                  </a:lnTo>
                  <a:lnTo>
                    <a:pt x="1204" y="14344"/>
                  </a:lnTo>
                  <a:lnTo>
                    <a:pt x="572" y="15630"/>
                  </a:lnTo>
                  <a:lnTo>
                    <a:pt x="3" y="16795"/>
                  </a:lnTo>
                  <a:lnTo>
                    <a:pt x="3" y="16795"/>
                  </a:lnTo>
                  <a:lnTo>
                    <a:pt x="0" y="16804"/>
                  </a:lnTo>
                  <a:lnTo>
                    <a:pt x="0" y="16813"/>
                  </a:lnTo>
                  <a:lnTo>
                    <a:pt x="0" y="16819"/>
                  </a:lnTo>
                  <a:lnTo>
                    <a:pt x="3" y="16828"/>
                  </a:lnTo>
                  <a:lnTo>
                    <a:pt x="3" y="16828"/>
                  </a:lnTo>
                  <a:lnTo>
                    <a:pt x="9" y="16834"/>
                  </a:lnTo>
                  <a:lnTo>
                    <a:pt x="15" y="16837"/>
                  </a:lnTo>
                  <a:lnTo>
                    <a:pt x="21" y="16840"/>
                  </a:lnTo>
                  <a:lnTo>
                    <a:pt x="30" y="16843"/>
                  </a:lnTo>
                  <a:lnTo>
                    <a:pt x="8118" y="16843"/>
                  </a:lnTo>
                  <a:lnTo>
                    <a:pt x="8118" y="16843"/>
                  </a:lnTo>
                  <a:lnTo>
                    <a:pt x="8130" y="16840"/>
                  </a:lnTo>
                  <a:lnTo>
                    <a:pt x="8139" y="16834"/>
                  </a:lnTo>
                  <a:lnTo>
                    <a:pt x="8145" y="16825"/>
                  </a:lnTo>
                  <a:lnTo>
                    <a:pt x="8151" y="16816"/>
                  </a:lnTo>
                  <a:lnTo>
                    <a:pt x="8151" y="16816"/>
                  </a:lnTo>
                  <a:lnTo>
                    <a:pt x="8151" y="16798"/>
                  </a:lnTo>
                  <a:lnTo>
                    <a:pt x="8151" y="16798"/>
                  </a:lnTo>
                  <a:lnTo>
                    <a:pt x="8121" y="16798"/>
                  </a:lnTo>
                  <a:lnTo>
                    <a:pt x="8151" y="16801"/>
                  </a:lnTo>
                  <a:lnTo>
                    <a:pt x="8151" y="16801"/>
                  </a:lnTo>
                  <a:lnTo>
                    <a:pt x="8213" y="16217"/>
                  </a:lnTo>
                  <a:lnTo>
                    <a:pt x="8285" y="15594"/>
                  </a:lnTo>
                  <a:lnTo>
                    <a:pt x="8321" y="15279"/>
                  </a:lnTo>
                  <a:lnTo>
                    <a:pt x="8363" y="14967"/>
                  </a:lnTo>
                  <a:lnTo>
                    <a:pt x="8402" y="14661"/>
                  </a:lnTo>
                  <a:lnTo>
                    <a:pt x="8447" y="14365"/>
                  </a:lnTo>
                  <a:lnTo>
                    <a:pt x="8447" y="14365"/>
                  </a:lnTo>
                  <a:lnTo>
                    <a:pt x="8489" y="14083"/>
                  </a:lnTo>
                  <a:lnTo>
                    <a:pt x="8534" y="13816"/>
                  </a:lnTo>
                  <a:lnTo>
                    <a:pt x="8579" y="13571"/>
                  </a:lnTo>
                  <a:lnTo>
                    <a:pt x="8624" y="13352"/>
                  </a:lnTo>
                  <a:lnTo>
                    <a:pt x="8624" y="13352"/>
                  </a:lnTo>
                  <a:lnTo>
                    <a:pt x="8645" y="13253"/>
                  </a:lnTo>
                  <a:lnTo>
                    <a:pt x="8669" y="13160"/>
                  </a:lnTo>
                  <a:lnTo>
                    <a:pt x="8693" y="13076"/>
                  </a:lnTo>
                  <a:lnTo>
                    <a:pt x="8714" y="13001"/>
                  </a:lnTo>
                  <a:lnTo>
                    <a:pt x="8714" y="13001"/>
                  </a:lnTo>
                  <a:lnTo>
                    <a:pt x="8738" y="12936"/>
                  </a:lnTo>
                  <a:lnTo>
                    <a:pt x="8759" y="12882"/>
                  </a:lnTo>
                  <a:lnTo>
                    <a:pt x="8759" y="12882"/>
                  </a:lnTo>
                  <a:lnTo>
                    <a:pt x="8780" y="12836"/>
                  </a:lnTo>
                  <a:lnTo>
                    <a:pt x="8801" y="12801"/>
                  </a:lnTo>
                  <a:lnTo>
                    <a:pt x="8801" y="12801"/>
                  </a:lnTo>
                  <a:lnTo>
                    <a:pt x="8801" y="12801"/>
                  </a:lnTo>
                  <a:lnTo>
                    <a:pt x="8816" y="12783"/>
                  </a:lnTo>
                  <a:lnTo>
                    <a:pt x="8816" y="12783"/>
                  </a:lnTo>
                  <a:lnTo>
                    <a:pt x="8831" y="12770"/>
                  </a:lnTo>
                  <a:lnTo>
                    <a:pt x="8813" y="12744"/>
                  </a:lnTo>
                  <a:lnTo>
                    <a:pt x="8804" y="12774"/>
                  </a:lnTo>
                  <a:lnTo>
                    <a:pt x="10866" y="13571"/>
                  </a:lnTo>
                  <a:lnTo>
                    <a:pt x="10878" y="13541"/>
                  </a:lnTo>
                  <a:lnTo>
                    <a:pt x="10863" y="13568"/>
                  </a:lnTo>
                  <a:lnTo>
                    <a:pt x="10863" y="13568"/>
                  </a:lnTo>
                  <a:lnTo>
                    <a:pt x="10886" y="13580"/>
                  </a:lnTo>
                  <a:lnTo>
                    <a:pt x="10949" y="13613"/>
                  </a:lnTo>
                  <a:lnTo>
                    <a:pt x="10962" y="13583"/>
                  </a:lnTo>
                  <a:lnTo>
                    <a:pt x="10932" y="13583"/>
                  </a:lnTo>
                  <a:lnTo>
                    <a:pt x="10932" y="13583"/>
                  </a:lnTo>
                  <a:lnTo>
                    <a:pt x="10932" y="13583"/>
                  </a:lnTo>
                  <a:lnTo>
                    <a:pt x="10932" y="13595"/>
                  </a:lnTo>
                  <a:lnTo>
                    <a:pt x="10940" y="13607"/>
                  </a:lnTo>
                  <a:lnTo>
                    <a:pt x="10940" y="13607"/>
                  </a:lnTo>
                  <a:lnTo>
                    <a:pt x="10949" y="13613"/>
                  </a:lnTo>
                  <a:lnTo>
                    <a:pt x="10962" y="13616"/>
                  </a:lnTo>
                  <a:lnTo>
                    <a:pt x="10962" y="13616"/>
                  </a:lnTo>
                  <a:lnTo>
                    <a:pt x="10962" y="13583"/>
                  </a:lnTo>
                  <a:lnTo>
                    <a:pt x="10949" y="13613"/>
                  </a:lnTo>
                  <a:lnTo>
                    <a:pt x="10949" y="13613"/>
                  </a:lnTo>
                  <a:lnTo>
                    <a:pt x="11016" y="13643"/>
                  </a:lnTo>
                  <a:lnTo>
                    <a:pt x="11096" y="13679"/>
                  </a:lnTo>
                  <a:lnTo>
                    <a:pt x="11192" y="13715"/>
                  </a:lnTo>
                  <a:lnTo>
                    <a:pt x="11300" y="13748"/>
                  </a:lnTo>
                  <a:lnTo>
                    <a:pt x="11300" y="13748"/>
                  </a:lnTo>
                  <a:lnTo>
                    <a:pt x="11417" y="13780"/>
                  </a:lnTo>
                  <a:lnTo>
                    <a:pt x="11477" y="13795"/>
                  </a:lnTo>
                  <a:lnTo>
                    <a:pt x="11540" y="13807"/>
                  </a:lnTo>
                  <a:lnTo>
                    <a:pt x="11603" y="13816"/>
                  </a:lnTo>
                  <a:lnTo>
                    <a:pt x="11668" y="13823"/>
                  </a:lnTo>
                  <a:lnTo>
                    <a:pt x="11734" y="13828"/>
                  </a:lnTo>
                  <a:lnTo>
                    <a:pt x="11798" y="13831"/>
                  </a:lnTo>
                  <a:lnTo>
                    <a:pt x="11798" y="13831"/>
                  </a:lnTo>
                  <a:lnTo>
                    <a:pt x="11857" y="13828"/>
                  </a:lnTo>
                  <a:lnTo>
                    <a:pt x="11914" y="13825"/>
                  </a:lnTo>
                  <a:lnTo>
                    <a:pt x="11971" y="13816"/>
                  </a:lnTo>
                  <a:lnTo>
                    <a:pt x="12028" y="13807"/>
                  </a:lnTo>
                  <a:lnTo>
                    <a:pt x="12085" y="13792"/>
                  </a:lnTo>
                  <a:lnTo>
                    <a:pt x="12142" y="13774"/>
                  </a:lnTo>
                  <a:lnTo>
                    <a:pt x="12196" y="13754"/>
                  </a:lnTo>
                  <a:lnTo>
                    <a:pt x="12250" y="13726"/>
                  </a:lnTo>
                  <a:lnTo>
                    <a:pt x="12250" y="13726"/>
                  </a:lnTo>
                  <a:lnTo>
                    <a:pt x="12301" y="13697"/>
                  </a:lnTo>
                  <a:lnTo>
                    <a:pt x="12352" y="13661"/>
                  </a:lnTo>
                  <a:lnTo>
                    <a:pt x="12400" y="13622"/>
                  </a:lnTo>
                  <a:lnTo>
                    <a:pt x="12448" y="13577"/>
                  </a:lnTo>
                  <a:lnTo>
                    <a:pt x="12490" y="13529"/>
                  </a:lnTo>
                  <a:lnTo>
                    <a:pt x="12532" y="13472"/>
                  </a:lnTo>
                  <a:lnTo>
                    <a:pt x="12570" y="13412"/>
                  </a:lnTo>
                  <a:lnTo>
                    <a:pt x="12606" y="13346"/>
                  </a:lnTo>
                  <a:lnTo>
                    <a:pt x="12606" y="13346"/>
                  </a:lnTo>
                  <a:lnTo>
                    <a:pt x="12610" y="13337"/>
                  </a:lnTo>
                  <a:lnTo>
                    <a:pt x="12610" y="13328"/>
                  </a:lnTo>
                  <a:lnTo>
                    <a:pt x="12534" y="12387"/>
                  </a:lnTo>
                  <a:lnTo>
                    <a:pt x="13044" y="11934"/>
                  </a:lnTo>
                  <a:lnTo>
                    <a:pt x="13044" y="11934"/>
                  </a:lnTo>
                  <a:lnTo>
                    <a:pt x="13050" y="11926"/>
                  </a:lnTo>
                  <a:lnTo>
                    <a:pt x="13053" y="11911"/>
                  </a:lnTo>
                  <a:lnTo>
                    <a:pt x="13053" y="11911"/>
                  </a:lnTo>
                  <a:lnTo>
                    <a:pt x="13050" y="11899"/>
                  </a:lnTo>
                  <a:lnTo>
                    <a:pt x="13044" y="11890"/>
                  </a:lnTo>
                  <a:lnTo>
                    <a:pt x="12720" y="11581"/>
                  </a:lnTo>
                  <a:lnTo>
                    <a:pt x="13314" y="11320"/>
                  </a:lnTo>
                  <a:lnTo>
                    <a:pt x="13314" y="11320"/>
                  </a:lnTo>
                  <a:lnTo>
                    <a:pt x="13323" y="11314"/>
                  </a:lnTo>
                  <a:lnTo>
                    <a:pt x="13329" y="11305"/>
                  </a:lnTo>
                  <a:lnTo>
                    <a:pt x="13332" y="11296"/>
                  </a:lnTo>
                  <a:lnTo>
                    <a:pt x="13332" y="11284"/>
                  </a:lnTo>
                  <a:lnTo>
                    <a:pt x="13062" y="10293"/>
                  </a:lnTo>
                  <a:lnTo>
                    <a:pt x="13032" y="10301"/>
                  </a:lnTo>
                  <a:lnTo>
                    <a:pt x="13032" y="10331"/>
                  </a:lnTo>
                  <a:lnTo>
                    <a:pt x="13032" y="1030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 name="Freeform 2"/>
            <p:cNvSpPr>
              <a:spLocks noChangeArrowheads="1"/>
            </p:cNvSpPr>
            <p:nvPr/>
          </p:nvSpPr>
          <p:spPr bwMode="auto">
            <a:xfrm>
              <a:off x="5495924" y="4792662"/>
              <a:ext cx="4071938" cy="1416049"/>
            </a:xfrm>
            <a:custGeom>
              <a:avLst/>
              <a:gdLst>
                <a:gd name="T0" fmla="*/ 1622 w 11311"/>
                <a:gd name="T1" fmla="*/ 3931 h 3932"/>
                <a:gd name="T2" fmla="*/ 1631 w 11311"/>
                <a:gd name="T3" fmla="*/ 3931 h 3932"/>
                <a:gd name="T4" fmla="*/ 3108 w 11311"/>
                <a:gd name="T5" fmla="*/ 3506 h 3932"/>
                <a:gd name="T6" fmla="*/ 5685 w 11311"/>
                <a:gd name="T7" fmla="*/ 3760 h 3932"/>
                <a:gd name="T8" fmla="*/ 5706 w 11311"/>
                <a:gd name="T9" fmla="*/ 3755 h 3932"/>
                <a:gd name="T10" fmla="*/ 5718 w 11311"/>
                <a:gd name="T11" fmla="*/ 3739 h 3932"/>
                <a:gd name="T12" fmla="*/ 7980 w 11311"/>
                <a:gd name="T13" fmla="*/ 878 h 3932"/>
                <a:gd name="T14" fmla="*/ 11223 w 11311"/>
                <a:gd name="T15" fmla="*/ 1474 h 3932"/>
                <a:gd name="T16" fmla="*/ 9413 w 11311"/>
                <a:gd name="T17" fmla="*/ 419 h 3932"/>
                <a:gd name="T18" fmla="*/ 9410 w 11311"/>
                <a:gd name="T19" fmla="*/ 410 h 3932"/>
                <a:gd name="T20" fmla="*/ 9398 w 11311"/>
                <a:gd name="T21" fmla="*/ 398 h 3932"/>
                <a:gd name="T22" fmla="*/ 8031 w 11311"/>
                <a:gd name="T23" fmla="*/ 3 h 3932"/>
                <a:gd name="T24" fmla="*/ 8023 w 11311"/>
                <a:gd name="T25" fmla="*/ 0 h 3932"/>
                <a:gd name="T26" fmla="*/ 8008 w 11311"/>
                <a:gd name="T27" fmla="*/ 3 h 3932"/>
                <a:gd name="T28" fmla="*/ 6494 w 11311"/>
                <a:gd name="T29" fmla="*/ 1393 h 3932"/>
                <a:gd name="T30" fmla="*/ 6314 w 11311"/>
                <a:gd name="T31" fmla="*/ 212 h 3932"/>
                <a:gd name="T32" fmla="*/ 6437 w 11311"/>
                <a:gd name="T33" fmla="*/ 1462 h 3932"/>
                <a:gd name="T34" fmla="*/ 6443 w 11311"/>
                <a:gd name="T35" fmla="*/ 1477 h 3932"/>
                <a:gd name="T36" fmla="*/ 6458 w 11311"/>
                <a:gd name="T37" fmla="*/ 1486 h 3932"/>
                <a:gd name="T38" fmla="*/ 6467 w 11311"/>
                <a:gd name="T39" fmla="*/ 1489 h 3932"/>
                <a:gd name="T40" fmla="*/ 6482 w 11311"/>
                <a:gd name="T41" fmla="*/ 1486 h 3932"/>
                <a:gd name="T42" fmla="*/ 8031 w 11311"/>
                <a:gd name="T43" fmla="*/ 66 h 3932"/>
                <a:gd name="T44" fmla="*/ 9710 w 11311"/>
                <a:gd name="T45" fmla="*/ 2685 h 3932"/>
                <a:gd name="T46" fmla="*/ 9710 w 11311"/>
                <a:gd name="T47" fmla="*/ 2694 h 3932"/>
                <a:gd name="T48" fmla="*/ 9722 w 11311"/>
                <a:gd name="T49" fmla="*/ 2706 h 3932"/>
                <a:gd name="T50" fmla="*/ 9727 w 11311"/>
                <a:gd name="T51" fmla="*/ 2709 h 3932"/>
                <a:gd name="T52" fmla="*/ 9743 w 11311"/>
                <a:gd name="T53" fmla="*/ 2712 h 3932"/>
                <a:gd name="T54" fmla="*/ 9758 w 11311"/>
                <a:gd name="T55" fmla="*/ 2706 h 3932"/>
                <a:gd name="T56" fmla="*/ 11298 w 11311"/>
                <a:gd name="T57" fmla="*/ 1495 h 3932"/>
                <a:gd name="T58" fmla="*/ 11307 w 11311"/>
                <a:gd name="T59" fmla="*/ 1483 h 3932"/>
                <a:gd name="T60" fmla="*/ 11310 w 11311"/>
                <a:gd name="T61" fmla="*/ 1468 h 3932"/>
                <a:gd name="T62" fmla="*/ 11310 w 11311"/>
                <a:gd name="T63" fmla="*/ 1459 h 3932"/>
                <a:gd name="T64" fmla="*/ 11301 w 11311"/>
                <a:gd name="T65" fmla="*/ 1447 h 3932"/>
                <a:gd name="T66" fmla="*/ 9395 w 11311"/>
                <a:gd name="T67" fmla="*/ 398 h 3932"/>
                <a:gd name="T68" fmla="*/ 9383 w 11311"/>
                <a:gd name="T69" fmla="*/ 392 h 3932"/>
                <a:gd name="T70" fmla="*/ 7959 w 11311"/>
                <a:gd name="T71" fmla="*/ 818 h 3932"/>
                <a:gd name="T72" fmla="*/ 7959 w 11311"/>
                <a:gd name="T73" fmla="*/ 818 h 3932"/>
                <a:gd name="T74" fmla="*/ 6458 w 11311"/>
                <a:gd name="T75" fmla="*/ 1429 h 3932"/>
                <a:gd name="T76" fmla="*/ 6440 w 11311"/>
                <a:gd name="T77" fmla="*/ 1447 h 3932"/>
                <a:gd name="T78" fmla="*/ 3108 w 11311"/>
                <a:gd name="T79" fmla="*/ 3443 h 3932"/>
                <a:gd name="T80" fmla="*/ 3096 w 11311"/>
                <a:gd name="T81" fmla="*/ 3443 h 3932"/>
                <a:gd name="T82" fmla="*/ 18 w 11311"/>
                <a:gd name="T83" fmla="*/ 3425 h 3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11" h="3932">
                  <a:moveTo>
                    <a:pt x="0" y="3485"/>
                  </a:moveTo>
                  <a:lnTo>
                    <a:pt x="1622" y="3931"/>
                  </a:lnTo>
                  <a:lnTo>
                    <a:pt x="1622" y="3931"/>
                  </a:lnTo>
                  <a:lnTo>
                    <a:pt x="1631" y="3931"/>
                  </a:lnTo>
                  <a:lnTo>
                    <a:pt x="1640" y="3931"/>
                  </a:lnTo>
                  <a:lnTo>
                    <a:pt x="3108" y="3506"/>
                  </a:lnTo>
                  <a:lnTo>
                    <a:pt x="5685" y="3760"/>
                  </a:lnTo>
                  <a:lnTo>
                    <a:pt x="5685" y="3760"/>
                  </a:lnTo>
                  <a:lnTo>
                    <a:pt x="5697" y="3757"/>
                  </a:lnTo>
                  <a:lnTo>
                    <a:pt x="5706" y="3755"/>
                  </a:lnTo>
                  <a:lnTo>
                    <a:pt x="5715" y="3749"/>
                  </a:lnTo>
                  <a:lnTo>
                    <a:pt x="5718" y="3739"/>
                  </a:lnTo>
                  <a:lnTo>
                    <a:pt x="6494" y="1480"/>
                  </a:lnTo>
                  <a:lnTo>
                    <a:pt x="7980" y="878"/>
                  </a:lnTo>
                  <a:lnTo>
                    <a:pt x="9377" y="458"/>
                  </a:lnTo>
                  <a:lnTo>
                    <a:pt x="11223" y="1474"/>
                  </a:lnTo>
                  <a:lnTo>
                    <a:pt x="9761" y="2622"/>
                  </a:lnTo>
                  <a:lnTo>
                    <a:pt x="9413" y="419"/>
                  </a:lnTo>
                  <a:lnTo>
                    <a:pt x="9413" y="419"/>
                  </a:lnTo>
                  <a:lnTo>
                    <a:pt x="9410" y="410"/>
                  </a:lnTo>
                  <a:lnTo>
                    <a:pt x="9404" y="404"/>
                  </a:lnTo>
                  <a:lnTo>
                    <a:pt x="9398" y="398"/>
                  </a:lnTo>
                  <a:lnTo>
                    <a:pt x="9389" y="395"/>
                  </a:lnTo>
                  <a:lnTo>
                    <a:pt x="8031" y="3"/>
                  </a:lnTo>
                  <a:lnTo>
                    <a:pt x="8031" y="3"/>
                  </a:lnTo>
                  <a:lnTo>
                    <a:pt x="8023" y="0"/>
                  </a:lnTo>
                  <a:lnTo>
                    <a:pt x="8016" y="3"/>
                  </a:lnTo>
                  <a:lnTo>
                    <a:pt x="8008" y="3"/>
                  </a:lnTo>
                  <a:lnTo>
                    <a:pt x="8001" y="9"/>
                  </a:lnTo>
                  <a:lnTo>
                    <a:pt x="6494" y="1393"/>
                  </a:lnTo>
                  <a:lnTo>
                    <a:pt x="6377" y="207"/>
                  </a:lnTo>
                  <a:lnTo>
                    <a:pt x="6314" y="212"/>
                  </a:lnTo>
                  <a:lnTo>
                    <a:pt x="6437" y="1462"/>
                  </a:lnTo>
                  <a:lnTo>
                    <a:pt x="6437" y="1462"/>
                  </a:lnTo>
                  <a:lnTo>
                    <a:pt x="6440" y="1468"/>
                  </a:lnTo>
                  <a:lnTo>
                    <a:pt x="6443" y="1477"/>
                  </a:lnTo>
                  <a:lnTo>
                    <a:pt x="6449" y="1483"/>
                  </a:lnTo>
                  <a:lnTo>
                    <a:pt x="6458" y="1486"/>
                  </a:lnTo>
                  <a:lnTo>
                    <a:pt x="6458" y="1486"/>
                  </a:lnTo>
                  <a:lnTo>
                    <a:pt x="6467" y="1489"/>
                  </a:lnTo>
                  <a:lnTo>
                    <a:pt x="6476" y="1489"/>
                  </a:lnTo>
                  <a:lnTo>
                    <a:pt x="6482" y="1486"/>
                  </a:lnTo>
                  <a:lnTo>
                    <a:pt x="6491" y="1480"/>
                  </a:lnTo>
                  <a:lnTo>
                    <a:pt x="8031" y="66"/>
                  </a:lnTo>
                  <a:lnTo>
                    <a:pt x="9353" y="449"/>
                  </a:lnTo>
                  <a:lnTo>
                    <a:pt x="9710" y="2685"/>
                  </a:lnTo>
                  <a:lnTo>
                    <a:pt x="9710" y="2685"/>
                  </a:lnTo>
                  <a:lnTo>
                    <a:pt x="9710" y="2694"/>
                  </a:lnTo>
                  <a:lnTo>
                    <a:pt x="9715" y="2700"/>
                  </a:lnTo>
                  <a:lnTo>
                    <a:pt x="9722" y="2706"/>
                  </a:lnTo>
                  <a:lnTo>
                    <a:pt x="9727" y="2709"/>
                  </a:lnTo>
                  <a:lnTo>
                    <a:pt x="9727" y="2709"/>
                  </a:lnTo>
                  <a:lnTo>
                    <a:pt x="9736" y="2712"/>
                  </a:lnTo>
                  <a:lnTo>
                    <a:pt x="9743" y="2712"/>
                  </a:lnTo>
                  <a:lnTo>
                    <a:pt x="9751" y="2709"/>
                  </a:lnTo>
                  <a:lnTo>
                    <a:pt x="9758" y="2706"/>
                  </a:lnTo>
                  <a:lnTo>
                    <a:pt x="11298" y="1495"/>
                  </a:lnTo>
                  <a:lnTo>
                    <a:pt x="11298" y="1495"/>
                  </a:lnTo>
                  <a:lnTo>
                    <a:pt x="11304" y="1489"/>
                  </a:lnTo>
                  <a:lnTo>
                    <a:pt x="11307" y="1483"/>
                  </a:lnTo>
                  <a:lnTo>
                    <a:pt x="11310" y="1474"/>
                  </a:lnTo>
                  <a:lnTo>
                    <a:pt x="11310" y="1468"/>
                  </a:lnTo>
                  <a:lnTo>
                    <a:pt x="11310" y="1468"/>
                  </a:lnTo>
                  <a:lnTo>
                    <a:pt x="11310" y="1459"/>
                  </a:lnTo>
                  <a:lnTo>
                    <a:pt x="11307" y="1453"/>
                  </a:lnTo>
                  <a:lnTo>
                    <a:pt x="11301" y="1447"/>
                  </a:lnTo>
                  <a:lnTo>
                    <a:pt x="11295" y="1441"/>
                  </a:lnTo>
                  <a:lnTo>
                    <a:pt x="9395" y="398"/>
                  </a:lnTo>
                  <a:lnTo>
                    <a:pt x="9395" y="398"/>
                  </a:lnTo>
                  <a:lnTo>
                    <a:pt x="9383" y="392"/>
                  </a:lnTo>
                  <a:lnTo>
                    <a:pt x="9371" y="395"/>
                  </a:lnTo>
                  <a:lnTo>
                    <a:pt x="7959" y="818"/>
                  </a:lnTo>
                  <a:lnTo>
                    <a:pt x="7959" y="818"/>
                  </a:lnTo>
                  <a:lnTo>
                    <a:pt x="7959" y="818"/>
                  </a:lnTo>
                  <a:lnTo>
                    <a:pt x="6458" y="1429"/>
                  </a:lnTo>
                  <a:lnTo>
                    <a:pt x="6458" y="1429"/>
                  </a:lnTo>
                  <a:lnTo>
                    <a:pt x="6446" y="1435"/>
                  </a:lnTo>
                  <a:lnTo>
                    <a:pt x="6440" y="1447"/>
                  </a:lnTo>
                  <a:lnTo>
                    <a:pt x="5667" y="3695"/>
                  </a:lnTo>
                  <a:lnTo>
                    <a:pt x="3108" y="3443"/>
                  </a:lnTo>
                  <a:lnTo>
                    <a:pt x="3108" y="3443"/>
                  </a:lnTo>
                  <a:lnTo>
                    <a:pt x="3096" y="3443"/>
                  </a:lnTo>
                  <a:lnTo>
                    <a:pt x="1631" y="3868"/>
                  </a:lnTo>
                  <a:lnTo>
                    <a:pt x="18" y="3425"/>
                  </a:lnTo>
                  <a:lnTo>
                    <a:pt x="0" y="348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 name="Freeform 3"/>
            <p:cNvSpPr>
              <a:spLocks noChangeArrowheads="1"/>
            </p:cNvSpPr>
            <p:nvPr/>
          </p:nvSpPr>
          <p:spPr bwMode="auto">
            <a:xfrm>
              <a:off x="5632449" y="1123950"/>
              <a:ext cx="3109913" cy="1447800"/>
            </a:xfrm>
            <a:custGeom>
              <a:avLst/>
              <a:gdLst>
                <a:gd name="T0" fmla="*/ 8600 w 8640"/>
                <a:gd name="T1" fmla="*/ 0 h 4020"/>
                <a:gd name="T2" fmla="*/ 7264 w 8640"/>
                <a:gd name="T3" fmla="*/ 1097 h 4020"/>
                <a:gd name="T4" fmla="*/ 3656 w 8640"/>
                <a:gd name="T5" fmla="*/ 468 h 4020"/>
                <a:gd name="T6" fmla="*/ 3656 w 8640"/>
                <a:gd name="T7" fmla="*/ 468 h 4020"/>
                <a:gd name="T8" fmla="*/ 3644 w 8640"/>
                <a:gd name="T9" fmla="*/ 468 h 4020"/>
                <a:gd name="T10" fmla="*/ 3632 w 8640"/>
                <a:gd name="T11" fmla="*/ 471 h 4020"/>
                <a:gd name="T12" fmla="*/ 3626 w 8640"/>
                <a:gd name="T13" fmla="*/ 477 h 4020"/>
                <a:gd name="T14" fmla="*/ 3620 w 8640"/>
                <a:gd name="T15" fmla="*/ 489 h 4020"/>
                <a:gd name="T16" fmla="*/ 2967 w 8640"/>
                <a:gd name="T17" fmla="*/ 2359 h 4020"/>
                <a:gd name="T18" fmla="*/ 36 w 8640"/>
                <a:gd name="T19" fmla="*/ 1951 h 4020"/>
                <a:gd name="T20" fmla="*/ 36 w 8640"/>
                <a:gd name="T21" fmla="*/ 1951 h 4020"/>
                <a:gd name="T22" fmla="*/ 27 w 8640"/>
                <a:gd name="T23" fmla="*/ 1951 h 4020"/>
                <a:gd name="T24" fmla="*/ 15 w 8640"/>
                <a:gd name="T25" fmla="*/ 1954 h 4020"/>
                <a:gd name="T26" fmla="*/ 9 w 8640"/>
                <a:gd name="T27" fmla="*/ 1960 h 4020"/>
                <a:gd name="T28" fmla="*/ 3 w 8640"/>
                <a:gd name="T29" fmla="*/ 1969 h 4020"/>
                <a:gd name="T30" fmla="*/ 3 w 8640"/>
                <a:gd name="T31" fmla="*/ 1969 h 4020"/>
                <a:gd name="T32" fmla="*/ 0 w 8640"/>
                <a:gd name="T33" fmla="*/ 1978 h 4020"/>
                <a:gd name="T34" fmla="*/ 0 w 8640"/>
                <a:gd name="T35" fmla="*/ 1990 h 4020"/>
                <a:gd name="T36" fmla="*/ 6 w 8640"/>
                <a:gd name="T37" fmla="*/ 1999 h 4020"/>
                <a:gd name="T38" fmla="*/ 12 w 8640"/>
                <a:gd name="T39" fmla="*/ 2005 h 4020"/>
                <a:gd name="T40" fmla="*/ 2517 w 8640"/>
                <a:gd name="T41" fmla="*/ 4013 h 4020"/>
                <a:gd name="T42" fmla="*/ 2517 w 8640"/>
                <a:gd name="T43" fmla="*/ 4013 h 4020"/>
                <a:gd name="T44" fmla="*/ 2523 w 8640"/>
                <a:gd name="T45" fmla="*/ 4016 h 4020"/>
                <a:gd name="T46" fmla="*/ 2529 w 8640"/>
                <a:gd name="T47" fmla="*/ 4019 h 4020"/>
                <a:gd name="T48" fmla="*/ 2538 w 8640"/>
                <a:gd name="T49" fmla="*/ 4019 h 4020"/>
                <a:gd name="T50" fmla="*/ 2547 w 8640"/>
                <a:gd name="T51" fmla="*/ 4019 h 4020"/>
                <a:gd name="T52" fmla="*/ 2547 w 8640"/>
                <a:gd name="T53" fmla="*/ 4019 h 4020"/>
                <a:gd name="T54" fmla="*/ 2553 w 8640"/>
                <a:gd name="T55" fmla="*/ 4016 h 4020"/>
                <a:gd name="T56" fmla="*/ 2559 w 8640"/>
                <a:gd name="T57" fmla="*/ 4010 h 4020"/>
                <a:gd name="T58" fmla="*/ 2562 w 8640"/>
                <a:gd name="T59" fmla="*/ 4004 h 4020"/>
                <a:gd name="T60" fmla="*/ 2565 w 8640"/>
                <a:gd name="T61" fmla="*/ 3998 h 4020"/>
                <a:gd name="T62" fmla="*/ 3018 w 8640"/>
                <a:gd name="T63" fmla="*/ 2401 h 4020"/>
                <a:gd name="T64" fmla="*/ 3018 w 8640"/>
                <a:gd name="T65" fmla="*/ 2401 h 4020"/>
                <a:gd name="T66" fmla="*/ 3018 w 8640"/>
                <a:gd name="T67" fmla="*/ 2385 h 4020"/>
                <a:gd name="T68" fmla="*/ 3012 w 8640"/>
                <a:gd name="T69" fmla="*/ 2374 h 4020"/>
                <a:gd name="T70" fmla="*/ 1477 w 8640"/>
                <a:gd name="T71" fmla="*/ 390 h 4020"/>
                <a:gd name="T72" fmla="*/ 1426 w 8640"/>
                <a:gd name="T73" fmla="*/ 429 h 4020"/>
                <a:gd name="T74" fmla="*/ 2952 w 8640"/>
                <a:gd name="T75" fmla="*/ 2401 h 4020"/>
                <a:gd name="T76" fmla="*/ 2520 w 8640"/>
                <a:gd name="T77" fmla="*/ 3935 h 4020"/>
                <a:gd name="T78" fmla="*/ 141 w 8640"/>
                <a:gd name="T79" fmla="*/ 2029 h 4020"/>
                <a:gd name="T80" fmla="*/ 2982 w 8640"/>
                <a:gd name="T81" fmla="*/ 2425 h 4020"/>
                <a:gd name="T82" fmla="*/ 2982 w 8640"/>
                <a:gd name="T83" fmla="*/ 2425 h 4020"/>
                <a:gd name="T84" fmla="*/ 2994 w 8640"/>
                <a:gd name="T85" fmla="*/ 2425 h 4020"/>
                <a:gd name="T86" fmla="*/ 3003 w 8640"/>
                <a:gd name="T87" fmla="*/ 2418 h 4020"/>
                <a:gd name="T88" fmla="*/ 3012 w 8640"/>
                <a:gd name="T89" fmla="*/ 2413 h 4020"/>
                <a:gd name="T90" fmla="*/ 3018 w 8640"/>
                <a:gd name="T91" fmla="*/ 2404 h 4020"/>
                <a:gd name="T92" fmla="*/ 3671 w 8640"/>
                <a:gd name="T93" fmla="*/ 534 h 4020"/>
                <a:gd name="T94" fmla="*/ 7267 w 8640"/>
                <a:gd name="T95" fmla="*/ 1160 h 4020"/>
                <a:gd name="T96" fmla="*/ 7267 w 8640"/>
                <a:gd name="T97" fmla="*/ 1160 h 4020"/>
                <a:gd name="T98" fmla="*/ 7282 w 8640"/>
                <a:gd name="T99" fmla="*/ 1160 h 4020"/>
                <a:gd name="T100" fmla="*/ 7294 w 8640"/>
                <a:gd name="T101" fmla="*/ 1154 h 4020"/>
                <a:gd name="T102" fmla="*/ 8639 w 8640"/>
                <a:gd name="T103" fmla="*/ 48 h 4020"/>
                <a:gd name="T104" fmla="*/ 8600 w 8640"/>
                <a:gd name="T105" fmla="*/ 0 h 4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40" h="4020">
                  <a:moveTo>
                    <a:pt x="8600" y="0"/>
                  </a:moveTo>
                  <a:lnTo>
                    <a:pt x="7264" y="1097"/>
                  </a:lnTo>
                  <a:lnTo>
                    <a:pt x="3656" y="468"/>
                  </a:lnTo>
                  <a:lnTo>
                    <a:pt x="3656" y="468"/>
                  </a:lnTo>
                  <a:lnTo>
                    <a:pt x="3644" y="468"/>
                  </a:lnTo>
                  <a:lnTo>
                    <a:pt x="3632" y="471"/>
                  </a:lnTo>
                  <a:lnTo>
                    <a:pt x="3626" y="477"/>
                  </a:lnTo>
                  <a:lnTo>
                    <a:pt x="3620" y="489"/>
                  </a:lnTo>
                  <a:lnTo>
                    <a:pt x="2967" y="2359"/>
                  </a:lnTo>
                  <a:lnTo>
                    <a:pt x="36" y="1951"/>
                  </a:lnTo>
                  <a:lnTo>
                    <a:pt x="36" y="1951"/>
                  </a:lnTo>
                  <a:lnTo>
                    <a:pt x="27" y="1951"/>
                  </a:lnTo>
                  <a:lnTo>
                    <a:pt x="15" y="1954"/>
                  </a:lnTo>
                  <a:lnTo>
                    <a:pt x="9" y="1960"/>
                  </a:lnTo>
                  <a:lnTo>
                    <a:pt x="3" y="1969"/>
                  </a:lnTo>
                  <a:lnTo>
                    <a:pt x="3" y="1969"/>
                  </a:lnTo>
                  <a:lnTo>
                    <a:pt x="0" y="1978"/>
                  </a:lnTo>
                  <a:lnTo>
                    <a:pt x="0" y="1990"/>
                  </a:lnTo>
                  <a:lnTo>
                    <a:pt x="6" y="1999"/>
                  </a:lnTo>
                  <a:lnTo>
                    <a:pt x="12" y="2005"/>
                  </a:lnTo>
                  <a:lnTo>
                    <a:pt x="2517" y="4013"/>
                  </a:lnTo>
                  <a:lnTo>
                    <a:pt x="2517" y="4013"/>
                  </a:lnTo>
                  <a:lnTo>
                    <a:pt x="2523" y="4016"/>
                  </a:lnTo>
                  <a:lnTo>
                    <a:pt x="2529" y="4019"/>
                  </a:lnTo>
                  <a:lnTo>
                    <a:pt x="2538" y="4019"/>
                  </a:lnTo>
                  <a:lnTo>
                    <a:pt x="2547" y="4019"/>
                  </a:lnTo>
                  <a:lnTo>
                    <a:pt x="2547" y="4019"/>
                  </a:lnTo>
                  <a:lnTo>
                    <a:pt x="2553" y="4016"/>
                  </a:lnTo>
                  <a:lnTo>
                    <a:pt x="2559" y="4010"/>
                  </a:lnTo>
                  <a:lnTo>
                    <a:pt x="2562" y="4004"/>
                  </a:lnTo>
                  <a:lnTo>
                    <a:pt x="2565" y="3998"/>
                  </a:lnTo>
                  <a:lnTo>
                    <a:pt x="3018" y="2401"/>
                  </a:lnTo>
                  <a:lnTo>
                    <a:pt x="3018" y="2401"/>
                  </a:lnTo>
                  <a:lnTo>
                    <a:pt x="3018" y="2385"/>
                  </a:lnTo>
                  <a:lnTo>
                    <a:pt x="3012" y="2374"/>
                  </a:lnTo>
                  <a:lnTo>
                    <a:pt x="1477" y="390"/>
                  </a:lnTo>
                  <a:lnTo>
                    <a:pt x="1426" y="429"/>
                  </a:lnTo>
                  <a:lnTo>
                    <a:pt x="2952" y="2401"/>
                  </a:lnTo>
                  <a:lnTo>
                    <a:pt x="2520" y="3935"/>
                  </a:lnTo>
                  <a:lnTo>
                    <a:pt x="141" y="2029"/>
                  </a:lnTo>
                  <a:lnTo>
                    <a:pt x="2982" y="2425"/>
                  </a:lnTo>
                  <a:lnTo>
                    <a:pt x="2982" y="2425"/>
                  </a:lnTo>
                  <a:lnTo>
                    <a:pt x="2994" y="2425"/>
                  </a:lnTo>
                  <a:lnTo>
                    <a:pt x="3003" y="2418"/>
                  </a:lnTo>
                  <a:lnTo>
                    <a:pt x="3012" y="2413"/>
                  </a:lnTo>
                  <a:lnTo>
                    <a:pt x="3018" y="2404"/>
                  </a:lnTo>
                  <a:lnTo>
                    <a:pt x="3671" y="534"/>
                  </a:lnTo>
                  <a:lnTo>
                    <a:pt x="7267" y="1160"/>
                  </a:lnTo>
                  <a:lnTo>
                    <a:pt x="7267" y="1160"/>
                  </a:lnTo>
                  <a:lnTo>
                    <a:pt x="7282" y="1160"/>
                  </a:lnTo>
                  <a:lnTo>
                    <a:pt x="7294" y="1154"/>
                  </a:lnTo>
                  <a:lnTo>
                    <a:pt x="8639" y="48"/>
                  </a:lnTo>
                  <a:lnTo>
                    <a:pt x="860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 name="Freeform 4"/>
            <p:cNvSpPr>
              <a:spLocks noChangeArrowheads="1"/>
            </p:cNvSpPr>
            <p:nvPr/>
          </p:nvSpPr>
          <p:spPr bwMode="auto">
            <a:xfrm>
              <a:off x="5632449" y="1123950"/>
              <a:ext cx="3109913" cy="1447800"/>
            </a:xfrm>
            <a:custGeom>
              <a:avLst/>
              <a:gdLst>
                <a:gd name="T0" fmla="*/ 8600 w 8640"/>
                <a:gd name="T1" fmla="*/ 0 h 4020"/>
                <a:gd name="T2" fmla="*/ 7264 w 8640"/>
                <a:gd name="T3" fmla="*/ 1097 h 4020"/>
                <a:gd name="T4" fmla="*/ 3656 w 8640"/>
                <a:gd name="T5" fmla="*/ 468 h 4020"/>
                <a:gd name="T6" fmla="*/ 3656 w 8640"/>
                <a:gd name="T7" fmla="*/ 468 h 4020"/>
                <a:gd name="T8" fmla="*/ 3644 w 8640"/>
                <a:gd name="T9" fmla="*/ 468 h 4020"/>
                <a:gd name="T10" fmla="*/ 3632 w 8640"/>
                <a:gd name="T11" fmla="*/ 471 h 4020"/>
                <a:gd name="T12" fmla="*/ 3626 w 8640"/>
                <a:gd name="T13" fmla="*/ 477 h 4020"/>
                <a:gd name="T14" fmla="*/ 3620 w 8640"/>
                <a:gd name="T15" fmla="*/ 489 h 4020"/>
                <a:gd name="T16" fmla="*/ 2967 w 8640"/>
                <a:gd name="T17" fmla="*/ 2359 h 4020"/>
                <a:gd name="T18" fmla="*/ 36 w 8640"/>
                <a:gd name="T19" fmla="*/ 1951 h 4020"/>
                <a:gd name="T20" fmla="*/ 36 w 8640"/>
                <a:gd name="T21" fmla="*/ 1951 h 4020"/>
                <a:gd name="T22" fmla="*/ 27 w 8640"/>
                <a:gd name="T23" fmla="*/ 1951 h 4020"/>
                <a:gd name="T24" fmla="*/ 15 w 8640"/>
                <a:gd name="T25" fmla="*/ 1954 h 4020"/>
                <a:gd name="T26" fmla="*/ 9 w 8640"/>
                <a:gd name="T27" fmla="*/ 1960 h 4020"/>
                <a:gd name="T28" fmla="*/ 3 w 8640"/>
                <a:gd name="T29" fmla="*/ 1969 h 4020"/>
                <a:gd name="T30" fmla="*/ 3 w 8640"/>
                <a:gd name="T31" fmla="*/ 1969 h 4020"/>
                <a:gd name="T32" fmla="*/ 0 w 8640"/>
                <a:gd name="T33" fmla="*/ 1978 h 4020"/>
                <a:gd name="T34" fmla="*/ 0 w 8640"/>
                <a:gd name="T35" fmla="*/ 1990 h 4020"/>
                <a:gd name="T36" fmla="*/ 6 w 8640"/>
                <a:gd name="T37" fmla="*/ 1999 h 4020"/>
                <a:gd name="T38" fmla="*/ 12 w 8640"/>
                <a:gd name="T39" fmla="*/ 2005 h 4020"/>
                <a:gd name="T40" fmla="*/ 2517 w 8640"/>
                <a:gd name="T41" fmla="*/ 4013 h 4020"/>
                <a:gd name="T42" fmla="*/ 2517 w 8640"/>
                <a:gd name="T43" fmla="*/ 4013 h 4020"/>
                <a:gd name="T44" fmla="*/ 2523 w 8640"/>
                <a:gd name="T45" fmla="*/ 4016 h 4020"/>
                <a:gd name="T46" fmla="*/ 2529 w 8640"/>
                <a:gd name="T47" fmla="*/ 4019 h 4020"/>
                <a:gd name="T48" fmla="*/ 2538 w 8640"/>
                <a:gd name="T49" fmla="*/ 4019 h 4020"/>
                <a:gd name="T50" fmla="*/ 2547 w 8640"/>
                <a:gd name="T51" fmla="*/ 4019 h 4020"/>
                <a:gd name="T52" fmla="*/ 2547 w 8640"/>
                <a:gd name="T53" fmla="*/ 4019 h 4020"/>
                <a:gd name="T54" fmla="*/ 2553 w 8640"/>
                <a:gd name="T55" fmla="*/ 4016 h 4020"/>
                <a:gd name="T56" fmla="*/ 2559 w 8640"/>
                <a:gd name="T57" fmla="*/ 4010 h 4020"/>
                <a:gd name="T58" fmla="*/ 2562 w 8640"/>
                <a:gd name="T59" fmla="*/ 4004 h 4020"/>
                <a:gd name="T60" fmla="*/ 2565 w 8640"/>
                <a:gd name="T61" fmla="*/ 3998 h 4020"/>
                <a:gd name="T62" fmla="*/ 3018 w 8640"/>
                <a:gd name="T63" fmla="*/ 2401 h 4020"/>
                <a:gd name="T64" fmla="*/ 3018 w 8640"/>
                <a:gd name="T65" fmla="*/ 2401 h 4020"/>
                <a:gd name="T66" fmla="*/ 3018 w 8640"/>
                <a:gd name="T67" fmla="*/ 2385 h 4020"/>
                <a:gd name="T68" fmla="*/ 3012 w 8640"/>
                <a:gd name="T69" fmla="*/ 2374 h 4020"/>
                <a:gd name="T70" fmla="*/ 1477 w 8640"/>
                <a:gd name="T71" fmla="*/ 390 h 4020"/>
                <a:gd name="T72" fmla="*/ 1426 w 8640"/>
                <a:gd name="T73" fmla="*/ 429 h 4020"/>
                <a:gd name="T74" fmla="*/ 2952 w 8640"/>
                <a:gd name="T75" fmla="*/ 2401 h 4020"/>
                <a:gd name="T76" fmla="*/ 2520 w 8640"/>
                <a:gd name="T77" fmla="*/ 3935 h 4020"/>
                <a:gd name="T78" fmla="*/ 141 w 8640"/>
                <a:gd name="T79" fmla="*/ 2029 h 4020"/>
                <a:gd name="T80" fmla="*/ 2982 w 8640"/>
                <a:gd name="T81" fmla="*/ 2425 h 4020"/>
                <a:gd name="T82" fmla="*/ 2982 w 8640"/>
                <a:gd name="T83" fmla="*/ 2425 h 4020"/>
                <a:gd name="T84" fmla="*/ 2994 w 8640"/>
                <a:gd name="T85" fmla="*/ 2425 h 4020"/>
                <a:gd name="T86" fmla="*/ 3003 w 8640"/>
                <a:gd name="T87" fmla="*/ 2418 h 4020"/>
                <a:gd name="T88" fmla="*/ 3012 w 8640"/>
                <a:gd name="T89" fmla="*/ 2413 h 4020"/>
                <a:gd name="T90" fmla="*/ 3018 w 8640"/>
                <a:gd name="T91" fmla="*/ 2404 h 4020"/>
                <a:gd name="T92" fmla="*/ 3671 w 8640"/>
                <a:gd name="T93" fmla="*/ 534 h 4020"/>
                <a:gd name="T94" fmla="*/ 7267 w 8640"/>
                <a:gd name="T95" fmla="*/ 1160 h 4020"/>
                <a:gd name="T96" fmla="*/ 7267 w 8640"/>
                <a:gd name="T97" fmla="*/ 1160 h 4020"/>
                <a:gd name="T98" fmla="*/ 7282 w 8640"/>
                <a:gd name="T99" fmla="*/ 1160 h 4020"/>
                <a:gd name="T100" fmla="*/ 7294 w 8640"/>
                <a:gd name="T101" fmla="*/ 1154 h 4020"/>
                <a:gd name="T102" fmla="*/ 8639 w 8640"/>
                <a:gd name="T103" fmla="*/ 48 h 4020"/>
                <a:gd name="T104" fmla="*/ 8600 w 8640"/>
                <a:gd name="T105" fmla="*/ 0 h 4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40" h="4020">
                  <a:moveTo>
                    <a:pt x="8600" y="0"/>
                  </a:moveTo>
                  <a:lnTo>
                    <a:pt x="7264" y="1097"/>
                  </a:lnTo>
                  <a:lnTo>
                    <a:pt x="3656" y="468"/>
                  </a:lnTo>
                  <a:lnTo>
                    <a:pt x="3656" y="468"/>
                  </a:lnTo>
                  <a:lnTo>
                    <a:pt x="3644" y="468"/>
                  </a:lnTo>
                  <a:lnTo>
                    <a:pt x="3632" y="471"/>
                  </a:lnTo>
                  <a:lnTo>
                    <a:pt x="3626" y="477"/>
                  </a:lnTo>
                  <a:lnTo>
                    <a:pt x="3620" y="489"/>
                  </a:lnTo>
                  <a:lnTo>
                    <a:pt x="2967" y="2359"/>
                  </a:lnTo>
                  <a:lnTo>
                    <a:pt x="36" y="1951"/>
                  </a:lnTo>
                  <a:lnTo>
                    <a:pt x="36" y="1951"/>
                  </a:lnTo>
                  <a:lnTo>
                    <a:pt x="27" y="1951"/>
                  </a:lnTo>
                  <a:lnTo>
                    <a:pt x="15" y="1954"/>
                  </a:lnTo>
                  <a:lnTo>
                    <a:pt x="9" y="1960"/>
                  </a:lnTo>
                  <a:lnTo>
                    <a:pt x="3" y="1969"/>
                  </a:lnTo>
                  <a:lnTo>
                    <a:pt x="3" y="1969"/>
                  </a:lnTo>
                  <a:lnTo>
                    <a:pt x="0" y="1978"/>
                  </a:lnTo>
                  <a:lnTo>
                    <a:pt x="0" y="1990"/>
                  </a:lnTo>
                  <a:lnTo>
                    <a:pt x="6" y="1999"/>
                  </a:lnTo>
                  <a:lnTo>
                    <a:pt x="12" y="2005"/>
                  </a:lnTo>
                  <a:lnTo>
                    <a:pt x="2517" y="4013"/>
                  </a:lnTo>
                  <a:lnTo>
                    <a:pt x="2517" y="4013"/>
                  </a:lnTo>
                  <a:lnTo>
                    <a:pt x="2523" y="4016"/>
                  </a:lnTo>
                  <a:lnTo>
                    <a:pt x="2529" y="4019"/>
                  </a:lnTo>
                  <a:lnTo>
                    <a:pt x="2538" y="4019"/>
                  </a:lnTo>
                  <a:lnTo>
                    <a:pt x="2547" y="4019"/>
                  </a:lnTo>
                  <a:lnTo>
                    <a:pt x="2547" y="4019"/>
                  </a:lnTo>
                  <a:lnTo>
                    <a:pt x="2553" y="4016"/>
                  </a:lnTo>
                  <a:lnTo>
                    <a:pt x="2559" y="4010"/>
                  </a:lnTo>
                  <a:lnTo>
                    <a:pt x="2562" y="4004"/>
                  </a:lnTo>
                  <a:lnTo>
                    <a:pt x="2565" y="3998"/>
                  </a:lnTo>
                  <a:lnTo>
                    <a:pt x="3018" y="2401"/>
                  </a:lnTo>
                  <a:lnTo>
                    <a:pt x="3018" y="2401"/>
                  </a:lnTo>
                  <a:lnTo>
                    <a:pt x="3018" y="2385"/>
                  </a:lnTo>
                  <a:lnTo>
                    <a:pt x="3012" y="2374"/>
                  </a:lnTo>
                  <a:lnTo>
                    <a:pt x="1477" y="390"/>
                  </a:lnTo>
                  <a:lnTo>
                    <a:pt x="1426" y="429"/>
                  </a:lnTo>
                  <a:lnTo>
                    <a:pt x="2952" y="2401"/>
                  </a:lnTo>
                  <a:lnTo>
                    <a:pt x="2520" y="3935"/>
                  </a:lnTo>
                  <a:lnTo>
                    <a:pt x="141" y="2029"/>
                  </a:lnTo>
                  <a:lnTo>
                    <a:pt x="2982" y="2425"/>
                  </a:lnTo>
                  <a:lnTo>
                    <a:pt x="2982" y="2425"/>
                  </a:lnTo>
                  <a:lnTo>
                    <a:pt x="2994" y="2425"/>
                  </a:lnTo>
                  <a:lnTo>
                    <a:pt x="3003" y="2418"/>
                  </a:lnTo>
                  <a:lnTo>
                    <a:pt x="3012" y="2413"/>
                  </a:lnTo>
                  <a:lnTo>
                    <a:pt x="3018" y="2404"/>
                  </a:lnTo>
                  <a:lnTo>
                    <a:pt x="3671" y="534"/>
                  </a:lnTo>
                  <a:lnTo>
                    <a:pt x="7267" y="1160"/>
                  </a:lnTo>
                  <a:lnTo>
                    <a:pt x="7267" y="1160"/>
                  </a:lnTo>
                  <a:lnTo>
                    <a:pt x="7282" y="1160"/>
                  </a:lnTo>
                  <a:lnTo>
                    <a:pt x="7294" y="1154"/>
                  </a:lnTo>
                  <a:lnTo>
                    <a:pt x="8639" y="48"/>
                  </a:lnTo>
                  <a:lnTo>
                    <a:pt x="860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 name="Freeform 5"/>
            <p:cNvSpPr>
              <a:spLocks noChangeArrowheads="1"/>
            </p:cNvSpPr>
            <p:nvPr/>
          </p:nvSpPr>
          <p:spPr bwMode="auto">
            <a:xfrm>
              <a:off x="6113463" y="1252537"/>
              <a:ext cx="3349625" cy="1090611"/>
            </a:xfrm>
            <a:custGeom>
              <a:avLst/>
              <a:gdLst>
                <a:gd name="T0" fmla="*/ 9259 w 9305"/>
                <a:gd name="T1" fmla="*/ 959 h 3031"/>
                <a:gd name="T2" fmla="*/ 7197 w 9305"/>
                <a:gd name="T3" fmla="*/ 2943 h 3031"/>
                <a:gd name="T4" fmla="*/ 6901 w 9305"/>
                <a:gd name="T5" fmla="*/ 2089 h 3031"/>
                <a:gd name="T6" fmla="*/ 6901 w 9305"/>
                <a:gd name="T7" fmla="*/ 2089 h 3031"/>
                <a:gd name="T8" fmla="*/ 6898 w 9305"/>
                <a:gd name="T9" fmla="*/ 2079 h 3031"/>
                <a:gd name="T10" fmla="*/ 5963 w 9305"/>
                <a:gd name="T11" fmla="*/ 755 h 3031"/>
                <a:gd name="T12" fmla="*/ 5963 w 9305"/>
                <a:gd name="T13" fmla="*/ 755 h 3031"/>
                <a:gd name="T14" fmla="*/ 5954 w 9305"/>
                <a:gd name="T15" fmla="*/ 746 h 3031"/>
                <a:gd name="T16" fmla="*/ 5945 w 9305"/>
                <a:gd name="T17" fmla="*/ 743 h 3031"/>
                <a:gd name="T18" fmla="*/ 5936 w 9305"/>
                <a:gd name="T19" fmla="*/ 740 h 3031"/>
                <a:gd name="T20" fmla="*/ 5927 w 9305"/>
                <a:gd name="T21" fmla="*/ 743 h 3031"/>
                <a:gd name="T22" fmla="*/ 3658 w 9305"/>
                <a:gd name="T23" fmla="*/ 1501 h 3031"/>
                <a:gd name="T24" fmla="*/ 2334 w 9305"/>
                <a:gd name="T25" fmla="*/ 120 h 3031"/>
                <a:gd name="T26" fmla="*/ 2334 w 9305"/>
                <a:gd name="T27" fmla="*/ 120 h 3031"/>
                <a:gd name="T28" fmla="*/ 2325 w 9305"/>
                <a:gd name="T29" fmla="*/ 111 h 3031"/>
                <a:gd name="T30" fmla="*/ 2313 w 9305"/>
                <a:gd name="T31" fmla="*/ 111 h 3031"/>
                <a:gd name="T32" fmla="*/ 2 w 9305"/>
                <a:gd name="T33" fmla="*/ 0 h 3031"/>
                <a:gd name="T34" fmla="*/ 0 w 9305"/>
                <a:gd name="T35" fmla="*/ 63 h 3031"/>
                <a:gd name="T36" fmla="*/ 2298 w 9305"/>
                <a:gd name="T37" fmla="*/ 171 h 3031"/>
                <a:gd name="T38" fmla="*/ 3628 w 9305"/>
                <a:gd name="T39" fmla="*/ 1558 h 3031"/>
                <a:gd name="T40" fmla="*/ 3628 w 9305"/>
                <a:gd name="T41" fmla="*/ 1558 h 3031"/>
                <a:gd name="T42" fmla="*/ 3634 w 9305"/>
                <a:gd name="T43" fmla="*/ 1564 h 3031"/>
                <a:gd name="T44" fmla="*/ 3643 w 9305"/>
                <a:gd name="T45" fmla="*/ 1567 h 3031"/>
                <a:gd name="T46" fmla="*/ 3653 w 9305"/>
                <a:gd name="T47" fmla="*/ 1567 h 3031"/>
                <a:gd name="T48" fmla="*/ 3661 w 9305"/>
                <a:gd name="T49" fmla="*/ 1567 h 3031"/>
                <a:gd name="T50" fmla="*/ 5924 w 9305"/>
                <a:gd name="T51" fmla="*/ 809 h 3031"/>
                <a:gd name="T52" fmla="*/ 6844 w 9305"/>
                <a:gd name="T53" fmla="*/ 2112 h 3031"/>
                <a:gd name="T54" fmla="*/ 7152 w 9305"/>
                <a:gd name="T55" fmla="*/ 3009 h 3031"/>
                <a:gd name="T56" fmla="*/ 7152 w 9305"/>
                <a:gd name="T57" fmla="*/ 3009 h 3031"/>
                <a:gd name="T58" fmla="*/ 7159 w 9305"/>
                <a:gd name="T59" fmla="*/ 3017 h 3031"/>
                <a:gd name="T60" fmla="*/ 7161 w 9305"/>
                <a:gd name="T61" fmla="*/ 3024 h 3031"/>
                <a:gd name="T62" fmla="*/ 7167 w 9305"/>
                <a:gd name="T63" fmla="*/ 3027 h 3031"/>
                <a:gd name="T64" fmla="*/ 7177 w 9305"/>
                <a:gd name="T65" fmla="*/ 3030 h 3031"/>
                <a:gd name="T66" fmla="*/ 7177 w 9305"/>
                <a:gd name="T67" fmla="*/ 3030 h 3031"/>
                <a:gd name="T68" fmla="*/ 7182 w 9305"/>
                <a:gd name="T69" fmla="*/ 3030 h 3031"/>
                <a:gd name="T70" fmla="*/ 7191 w 9305"/>
                <a:gd name="T71" fmla="*/ 3030 h 3031"/>
                <a:gd name="T72" fmla="*/ 7197 w 9305"/>
                <a:gd name="T73" fmla="*/ 3027 h 3031"/>
                <a:gd name="T74" fmla="*/ 7206 w 9305"/>
                <a:gd name="T75" fmla="*/ 3024 h 3031"/>
                <a:gd name="T76" fmla="*/ 9304 w 9305"/>
                <a:gd name="T77" fmla="*/ 1004 h 3031"/>
                <a:gd name="T78" fmla="*/ 9259 w 9305"/>
                <a:gd name="T79" fmla="*/ 959 h 3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05" h="3031">
                  <a:moveTo>
                    <a:pt x="9259" y="959"/>
                  </a:moveTo>
                  <a:lnTo>
                    <a:pt x="7197" y="2943"/>
                  </a:lnTo>
                  <a:lnTo>
                    <a:pt x="6901" y="2089"/>
                  </a:lnTo>
                  <a:lnTo>
                    <a:pt x="6901" y="2089"/>
                  </a:lnTo>
                  <a:lnTo>
                    <a:pt x="6898" y="2079"/>
                  </a:lnTo>
                  <a:lnTo>
                    <a:pt x="5963" y="755"/>
                  </a:lnTo>
                  <a:lnTo>
                    <a:pt x="5963" y="755"/>
                  </a:lnTo>
                  <a:lnTo>
                    <a:pt x="5954" y="746"/>
                  </a:lnTo>
                  <a:lnTo>
                    <a:pt x="5945" y="743"/>
                  </a:lnTo>
                  <a:lnTo>
                    <a:pt x="5936" y="740"/>
                  </a:lnTo>
                  <a:lnTo>
                    <a:pt x="5927" y="743"/>
                  </a:lnTo>
                  <a:lnTo>
                    <a:pt x="3658" y="1501"/>
                  </a:lnTo>
                  <a:lnTo>
                    <a:pt x="2334" y="120"/>
                  </a:lnTo>
                  <a:lnTo>
                    <a:pt x="2334" y="120"/>
                  </a:lnTo>
                  <a:lnTo>
                    <a:pt x="2325" y="111"/>
                  </a:lnTo>
                  <a:lnTo>
                    <a:pt x="2313" y="111"/>
                  </a:lnTo>
                  <a:lnTo>
                    <a:pt x="2" y="0"/>
                  </a:lnTo>
                  <a:lnTo>
                    <a:pt x="0" y="63"/>
                  </a:lnTo>
                  <a:lnTo>
                    <a:pt x="2298" y="171"/>
                  </a:lnTo>
                  <a:lnTo>
                    <a:pt x="3628" y="1558"/>
                  </a:lnTo>
                  <a:lnTo>
                    <a:pt x="3628" y="1558"/>
                  </a:lnTo>
                  <a:lnTo>
                    <a:pt x="3634" y="1564"/>
                  </a:lnTo>
                  <a:lnTo>
                    <a:pt x="3643" y="1567"/>
                  </a:lnTo>
                  <a:lnTo>
                    <a:pt x="3653" y="1567"/>
                  </a:lnTo>
                  <a:lnTo>
                    <a:pt x="3661" y="1567"/>
                  </a:lnTo>
                  <a:lnTo>
                    <a:pt x="5924" y="809"/>
                  </a:lnTo>
                  <a:lnTo>
                    <a:pt x="6844" y="2112"/>
                  </a:lnTo>
                  <a:lnTo>
                    <a:pt x="7152" y="3009"/>
                  </a:lnTo>
                  <a:lnTo>
                    <a:pt x="7152" y="3009"/>
                  </a:lnTo>
                  <a:lnTo>
                    <a:pt x="7159" y="3017"/>
                  </a:lnTo>
                  <a:lnTo>
                    <a:pt x="7161" y="3024"/>
                  </a:lnTo>
                  <a:lnTo>
                    <a:pt x="7167" y="3027"/>
                  </a:lnTo>
                  <a:lnTo>
                    <a:pt x="7177" y="3030"/>
                  </a:lnTo>
                  <a:lnTo>
                    <a:pt x="7177" y="3030"/>
                  </a:lnTo>
                  <a:lnTo>
                    <a:pt x="7182" y="3030"/>
                  </a:lnTo>
                  <a:lnTo>
                    <a:pt x="7191" y="3030"/>
                  </a:lnTo>
                  <a:lnTo>
                    <a:pt x="7197" y="3027"/>
                  </a:lnTo>
                  <a:lnTo>
                    <a:pt x="7206" y="3024"/>
                  </a:lnTo>
                  <a:lnTo>
                    <a:pt x="9304" y="1004"/>
                  </a:lnTo>
                  <a:lnTo>
                    <a:pt x="9259" y="95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 name="Freeform 6"/>
            <p:cNvSpPr>
              <a:spLocks noChangeArrowheads="1"/>
            </p:cNvSpPr>
            <p:nvPr/>
          </p:nvSpPr>
          <p:spPr bwMode="auto">
            <a:xfrm>
              <a:off x="6113463" y="1252537"/>
              <a:ext cx="3349625" cy="1090611"/>
            </a:xfrm>
            <a:custGeom>
              <a:avLst/>
              <a:gdLst>
                <a:gd name="T0" fmla="*/ 9259 w 9305"/>
                <a:gd name="T1" fmla="*/ 959 h 3031"/>
                <a:gd name="T2" fmla="*/ 7197 w 9305"/>
                <a:gd name="T3" fmla="*/ 2943 h 3031"/>
                <a:gd name="T4" fmla="*/ 6901 w 9305"/>
                <a:gd name="T5" fmla="*/ 2089 h 3031"/>
                <a:gd name="T6" fmla="*/ 6901 w 9305"/>
                <a:gd name="T7" fmla="*/ 2089 h 3031"/>
                <a:gd name="T8" fmla="*/ 6898 w 9305"/>
                <a:gd name="T9" fmla="*/ 2079 h 3031"/>
                <a:gd name="T10" fmla="*/ 5963 w 9305"/>
                <a:gd name="T11" fmla="*/ 755 h 3031"/>
                <a:gd name="T12" fmla="*/ 5963 w 9305"/>
                <a:gd name="T13" fmla="*/ 755 h 3031"/>
                <a:gd name="T14" fmla="*/ 5954 w 9305"/>
                <a:gd name="T15" fmla="*/ 746 h 3031"/>
                <a:gd name="T16" fmla="*/ 5945 w 9305"/>
                <a:gd name="T17" fmla="*/ 743 h 3031"/>
                <a:gd name="T18" fmla="*/ 5936 w 9305"/>
                <a:gd name="T19" fmla="*/ 740 h 3031"/>
                <a:gd name="T20" fmla="*/ 5927 w 9305"/>
                <a:gd name="T21" fmla="*/ 743 h 3031"/>
                <a:gd name="T22" fmla="*/ 3658 w 9305"/>
                <a:gd name="T23" fmla="*/ 1501 h 3031"/>
                <a:gd name="T24" fmla="*/ 2334 w 9305"/>
                <a:gd name="T25" fmla="*/ 120 h 3031"/>
                <a:gd name="T26" fmla="*/ 2334 w 9305"/>
                <a:gd name="T27" fmla="*/ 120 h 3031"/>
                <a:gd name="T28" fmla="*/ 2325 w 9305"/>
                <a:gd name="T29" fmla="*/ 111 h 3031"/>
                <a:gd name="T30" fmla="*/ 2313 w 9305"/>
                <a:gd name="T31" fmla="*/ 111 h 3031"/>
                <a:gd name="T32" fmla="*/ 2 w 9305"/>
                <a:gd name="T33" fmla="*/ 0 h 3031"/>
                <a:gd name="T34" fmla="*/ 0 w 9305"/>
                <a:gd name="T35" fmla="*/ 63 h 3031"/>
                <a:gd name="T36" fmla="*/ 2298 w 9305"/>
                <a:gd name="T37" fmla="*/ 171 h 3031"/>
                <a:gd name="T38" fmla="*/ 3628 w 9305"/>
                <a:gd name="T39" fmla="*/ 1558 h 3031"/>
                <a:gd name="T40" fmla="*/ 3628 w 9305"/>
                <a:gd name="T41" fmla="*/ 1558 h 3031"/>
                <a:gd name="T42" fmla="*/ 3634 w 9305"/>
                <a:gd name="T43" fmla="*/ 1564 h 3031"/>
                <a:gd name="T44" fmla="*/ 3643 w 9305"/>
                <a:gd name="T45" fmla="*/ 1567 h 3031"/>
                <a:gd name="T46" fmla="*/ 3653 w 9305"/>
                <a:gd name="T47" fmla="*/ 1567 h 3031"/>
                <a:gd name="T48" fmla="*/ 3661 w 9305"/>
                <a:gd name="T49" fmla="*/ 1567 h 3031"/>
                <a:gd name="T50" fmla="*/ 5924 w 9305"/>
                <a:gd name="T51" fmla="*/ 809 h 3031"/>
                <a:gd name="T52" fmla="*/ 6844 w 9305"/>
                <a:gd name="T53" fmla="*/ 2112 h 3031"/>
                <a:gd name="T54" fmla="*/ 7152 w 9305"/>
                <a:gd name="T55" fmla="*/ 3009 h 3031"/>
                <a:gd name="T56" fmla="*/ 7152 w 9305"/>
                <a:gd name="T57" fmla="*/ 3009 h 3031"/>
                <a:gd name="T58" fmla="*/ 7159 w 9305"/>
                <a:gd name="T59" fmla="*/ 3017 h 3031"/>
                <a:gd name="T60" fmla="*/ 7161 w 9305"/>
                <a:gd name="T61" fmla="*/ 3024 h 3031"/>
                <a:gd name="T62" fmla="*/ 7167 w 9305"/>
                <a:gd name="T63" fmla="*/ 3027 h 3031"/>
                <a:gd name="T64" fmla="*/ 7177 w 9305"/>
                <a:gd name="T65" fmla="*/ 3030 h 3031"/>
                <a:gd name="T66" fmla="*/ 7177 w 9305"/>
                <a:gd name="T67" fmla="*/ 3030 h 3031"/>
                <a:gd name="T68" fmla="*/ 7182 w 9305"/>
                <a:gd name="T69" fmla="*/ 3030 h 3031"/>
                <a:gd name="T70" fmla="*/ 7191 w 9305"/>
                <a:gd name="T71" fmla="*/ 3030 h 3031"/>
                <a:gd name="T72" fmla="*/ 7197 w 9305"/>
                <a:gd name="T73" fmla="*/ 3027 h 3031"/>
                <a:gd name="T74" fmla="*/ 7206 w 9305"/>
                <a:gd name="T75" fmla="*/ 3024 h 3031"/>
                <a:gd name="T76" fmla="*/ 9304 w 9305"/>
                <a:gd name="T77" fmla="*/ 1004 h 3031"/>
                <a:gd name="T78" fmla="*/ 9259 w 9305"/>
                <a:gd name="T79" fmla="*/ 959 h 3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05" h="3031">
                  <a:moveTo>
                    <a:pt x="9259" y="959"/>
                  </a:moveTo>
                  <a:lnTo>
                    <a:pt x="7197" y="2943"/>
                  </a:lnTo>
                  <a:lnTo>
                    <a:pt x="6901" y="2089"/>
                  </a:lnTo>
                  <a:lnTo>
                    <a:pt x="6901" y="2089"/>
                  </a:lnTo>
                  <a:lnTo>
                    <a:pt x="6898" y="2079"/>
                  </a:lnTo>
                  <a:lnTo>
                    <a:pt x="5963" y="755"/>
                  </a:lnTo>
                  <a:lnTo>
                    <a:pt x="5963" y="755"/>
                  </a:lnTo>
                  <a:lnTo>
                    <a:pt x="5954" y="746"/>
                  </a:lnTo>
                  <a:lnTo>
                    <a:pt x="5945" y="743"/>
                  </a:lnTo>
                  <a:lnTo>
                    <a:pt x="5936" y="740"/>
                  </a:lnTo>
                  <a:lnTo>
                    <a:pt x="5927" y="743"/>
                  </a:lnTo>
                  <a:lnTo>
                    <a:pt x="3658" y="1501"/>
                  </a:lnTo>
                  <a:lnTo>
                    <a:pt x="2334" y="120"/>
                  </a:lnTo>
                  <a:lnTo>
                    <a:pt x="2334" y="120"/>
                  </a:lnTo>
                  <a:lnTo>
                    <a:pt x="2325" y="111"/>
                  </a:lnTo>
                  <a:lnTo>
                    <a:pt x="2313" y="111"/>
                  </a:lnTo>
                  <a:lnTo>
                    <a:pt x="2" y="0"/>
                  </a:lnTo>
                  <a:lnTo>
                    <a:pt x="0" y="63"/>
                  </a:lnTo>
                  <a:lnTo>
                    <a:pt x="2298" y="171"/>
                  </a:lnTo>
                  <a:lnTo>
                    <a:pt x="3628" y="1558"/>
                  </a:lnTo>
                  <a:lnTo>
                    <a:pt x="3628" y="1558"/>
                  </a:lnTo>
                  <a:lnTo>
                    <a:pt x="3634" y="1564"/>
                  </a:lnTo>
                  <a:lnTo>
                    <a:pt x="3643" y="1567"/>
                  </a:lnTo>
                  <a:lnTo>
                    <a:pt x="3653" y="1567"/>
                  </a:lnTo>
                  <a:lnTo>
                    <a:pt x="3661" y="1567"/>
                  </a:lnTo>
                  <a:lnTo>
                    <a:pt x="5924" y="809"/>
                  </a:lnTo>
                  <a:lnTo>
                    <a:pt x="6844" y="2112"/>
                  </a:lnTo>
                  <a:lnTo>
                    <a:pt x="7152" y="3009"/>
                  </a:lnTo>
                  <a:lnTo>
                    <a:pt x="7152" y="3009"/>
                  </a:lnTo>
                  <a:lnTo>
                    <a:pt x="7159" y="3017"/>
                  </a:lnTo>
                  <a:lnTo>
                    <a:pt x="7161" y="3024"/>
                  </a:lnTo>
                  <a:lnTo>
                    <a:pt x="7167" y="3027"/>
                  </a:lnTo>
                  <a:lnTo>
                    <a:pt x="7177" y="3030"/>
                  </a:lnTo>
                  <a:lnTo>
                    <a:pt x="7177" y="3030"/>
                  </a:lnTo>
                  <a:lnTo>
                    <a:pt x="7182" y="3030"/>
                  </a:lnTo>
                  <a:lnTo>
                    <a:pt x="7191" y="3030"/>
                  </a:lnTo>
                  <a:lnTo>
                    <a:pt x="7197" y="3027"/>
                  </a:lnTo>
                  <a:lnTo>
                    <a:pt x="7206" y="3024"/>
                  </a:lnTo>
                  <a:lnTo>
                    <a:pt x="9304" y="1004"/>
                  </a:lnTo>
                  <a:lnTo>
                    <a:pt x="9259" y="959"/>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 name="Freeform 7"/>
            <p:cNvSpPr>
              <a:spLocks noChangeArrowheads="1"/>
            </p:cNvSpPr>
            <p:nvPr/>
          </p:nvSpPr>
          <p:spPr bwMode="auto">
            <a:xfrm>
              <a:off x="5494337" y="893762"/>
              <a:ext cx="3971925" cy="2420937"/>
            </a:xfrm>
            <a:custGeom>
              <a:avLst/>
              <a:gdLst>
                <a:gd name="T0" fmla="*/ 7134 w 11034"/>
                <a:gd name="T1" fmla="*/ 4738 h 6723"/>
                <a:gd name="T2" fmla="*/ 5384 w 11034"/>
                <a:gd name="T3" fmla="*/ 2574 h 6723"/>
                <a:gd name="T4" fmla="*/ 5366 w 11034"/>
                <a:gd name="T5" fmla="*/ 2565 h 6723"/>
                <a:gd name="T6" fmla="*/ 5348 w 11034"/>
                <a:gd name="T7" fmla="*/ 2565 h 6723"/>
                <a:gd name="T8" fmla="*/ 5340 w 11034"/>
                <a:gd name="T9" fmla="*/ 2571 h 6723"/>
                <a:gd name="T10" fmla="*/ 5330 w 11034"/>
                <a:gd name="T11" fmla="*/ 2589 h 6723"/>
                <a:gd name="T12" fmla="*/ 5645 w 11034"/>
                <a:gd name="T13" fmla="*/ 5112 h 6723"/>
                <a:gd name="T14" fmla="*/ 2924 w 11034"/>
                <a:gd name="T15" fmla="*/ 4597 h 6723"/>
                <a:gd name="T16" fmla="*/ 2909 w 11034"/>
                <a:gd name="T17" fmla="*/ 4600 h 6723"/>
                <a:gd name="T18" fmla="*/ 2897 w 11034"/>
                <a:gd name="T19" fmla="*/ 4606 h 6723"/>
                <a:gd name="T20" fmla="*/ 2891 w 11034"/>
                <a:gd name="T21" fmla="*/ 4612 h 6723"/>
                <a:gd name="T22" fmla="*/ 2888 w 11034"/>
                <a:gd name="T23" fmla="*/ 4627 h 6723"/>
                <a:gd name="T24" fmla="*/ 3251 w 11034"/>
                <a:gd name="T25" fmla="*/ 6632 h 6723"/>
                <a:gd name="T26" fmla="*/ 2921 w 11034"/>
                <a:gd name="T27" fmla="*/ 4660 h 6723"/>
                <a:gd name="T28" fmla="*/ 2930 w 11034"/>
                <a:gd name="T29" fmla="*/ 4657 h 6723"/>
                <a:gd name="T30" fmla="*/ 5378 w 11034"/>
                <a:gd name="T31" fmla="*/ 2568 h 6723"/>
                <a:gd name="T32" fmla="*/ 8588 w 11034"/>
                <a:gd name="T33" fmla="*/ 3126 h 6723"/>
                <a:gd name="T34" fmla="*/ 8606 w 11034"/>
                <a:gd name="T35" fmla="*/ 3126 h 6723"/>
                <a:gd name="T36" fmla="*/ 11015 w 11034"/>
                <a:gd name="T37" fmla="*/ 2008 h 6723"/>
                <a:gd name="T38" fmla="*/ 11030 w 11034"/>
                <a:gd name="T39" fmla="*/ 1993 h 6723"/>
                <a:gd name="T40" fmla="*/ 11033 w 11034"/>
                <a:gd name="T41" fmla="*/ 1975 h 6723"/>
                <a:gd name="T42" fmla="*/ 11030 w 11034"/>
                <a:gd name="T43" fmla="*/ 1963 h 6723"/>
                <a:gd name="T44" fmla="*/ 11015 w 11034"/>
                <a:gd name="T45" fmla="*/ 1951 h 6723"/>
                <a:gd name="T46" fmla="*/ 7668 w 11034"/>
                <a:gd name="T47" fmla="*/ 1738 h 6723"/>
                <a:gd name="T48" fmla="*/ 5387 w 11034"/>
                <a:gd name="T49" fmla="*/ 6 h 6723"/>
                <a:gd name="T50" fmla="*/ 5366 w 11034"/>
                <a:gd name="T51" fmla="*/ 0 h 6723"/>
                <a:gd name="T52" fmla="*/ 3442 w 11034"/>
                <a:gd name="T53" fmla="*/ 219 h 6723"/>
                <a:gd name="T54" fmla="*/ 3428 w 11034"/>
                <a:gd name="T55" fmla="*/ 225 h 6723"/>
                <a:gd name="T56" fmla="*/ 3419 w 11034"/>
                <a:gd name="T57" fmla="*/ 237 h 6723"/>
                <a:gd name="T58" fmla="*/ 3416 w 11034"/>
                <a:gd name="T59" fmla="*/ 243 h 6723"/>
                <a:gd name="T60" fmla="*/ 3416 w 11034"/>
                <a:gd name="T61" fmla="*/ 258 h 6723"/>
                <a:gd name="T62" fmla="*/ 4006 w 11034"/>
                <a:gd name="T63" fmla="*/ 1157 h 6723"/>
                <a:gd name="T64" fmla="*/ 4015 w 11034"/>
                <a:gd name="T65" fmla="*/ 1166 h 6723"/>
                <a:gd name="T66" fmla="*/ 4027 w 11034"/>
                <a:gd name="T67" fmla="*/ 1169 h 6723"/>
                <a:gd name="T68" fmla="*/ 4051 w 11034"/>
                <a:gd name="T69" fmla="*/ 1163 h 6723"/>
                <a:gd name="T70" fmla="*/ 5348 w 11034"/>
                <a:gd name="T71" fmla="*/ 6 h 6723"/>
                <a:gd name="T72" fmla="*/ 3503 w 11034"/>
                <a:gd name="T73" fmla="*/ 276 h 6723"/>
                <a:gd name="T74" fmla="*/ 7638 w 11034"/>
                <a:gd name="T75" fmla="*/ 1795 h 6723"/>
                <a:gd name="T76" fmla="*/ 7647 w 11034"/>
                <a:gd name="T77" fmla="*/ 1801 h 6723"/>
                <a:gd name="T78" fmla="*/ 10877 w 11034"/>
                <a:gd name="T79" fmla="*/ 2002 h 6723"/>
                <a:gd name="T80" fmla="*/ 5376 w 11034"/>
                <a:gd name="T81" fmla="*/ 2502 h 6723"/>
                <a:gd name="T82" fmla="*/ 5360 w 11034"/>
                <a:gd name="T83" fmla="*/ 2505 h 6723"/>
                <a:gd name="T84" fmla="*/ 2906 w 11034"/>
                <a:gd name="T85" fmla="*/ 4600 h 6723"/>
                <a:gd name="T86" fmla="*/ 26 w 11034"/>
                <a:gd name="T87" fmla="*/ 4804 h 6723"/>
                <a:gd name="T88" fmla="*/ 8 w 11034"/>
                <a:gd name="T89" fmla="*/ 4813 h 6723"/>
                <a:gd name="T90" fmla="*/ 0 w 11034"/>
                <a:gd name="T91" fmla="*/ 4828 h 6723"/>
                <a:gd name="T92" fmla="*/ 0 w 11034"/>
                <a:gd name="T93" fmla="*/ 4840 h 6723"/>
                <a:gd name="T94" fmla="*/ 5 w 11034"/>
                <a:gd name="T95" fmla="*/ 4858 h 6723"/>
                <a:gd name="T96" fmla="*/ 3278 w 11034"/>
                <a:gd name="T97" fmla="*/ 6719 h 6723"/>
                <a:gd name="T98" fmla="*/ 3287 w 11034"/>
                <a:gd name="T99" fmla="*/ 6722 h 6723"/>
                <a:gd name="T100" fmla="*/ 3305 w 11034"/>
                <a:gd name="T101" fmla="*/ 6722 h 6723"/>
                <a:gd name="T102" fmla="*/ 3311 w 11034"/>
                <a:gd name="T103" fmla="*/ 6715 h 6723"/>
                <a:gd name="T104" fmla="*/ 3323 w 11034"/>
                <a:gd name="T105" fmla="*/ 6704 h 6723"/>
                <a:gd name="T106" fmla="*/ 3326 w 11034"/>
                <a:gd name="T107" fmla="*/ 6686 h 6723"/>
                <a:gd name="T108" fmla="*/ 5675 w 11034"/>
                <a:gd name="T109" fmla="*/ 5181 h 6723"/>
                <a:gd name="T110" fmla="*/ 5690 w 11034"/>
                <a:gd name="T111" fmla="*/ 5181 h 6723"/>
                <a:gd name="T112" fmla="*/ 5702 w 11034"/>
                <a:gd name="T113" fmla="*/ 5175 h 6723"/>
                <a:gd name="T114" fmla="*/ 5711 w 11034"/>
                <a:gd name="T115" fmla="*/ 5148 h 6723"/>
                <a:gd name="T116" fmla="*/ 7108 w 11034"/>
                <a:gd name="T117" fmla="*/ 4807 h 6723"/>
                <a:gd name="T118" fmla="*/ 7119 w 11034"/>
                <a:gd name="T119" fmla="*/ 4816 h 6723"/>
                <a:gd name="T120" fmla="*/ 7131 w 11034"/>
                <a:gd name="T121" fmla="*/ 4818 h 6723"/>
                <a:gd name="T122" fmla="*/ 7155 w 11034"/>
                <a:gd name="T123" fmla="*/ 4807 h 6723"/>
                <a:gd name="T124" fmla="*/ 8570 w 11034"/>
                <a:gd name="T125" fmla="*/ 3075 h 6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034" h="6723">
                  <a:moveTo>
                    <a:pt x="8570" y="3075"/>
                  </a:moveTo>
                  <a:lnTo>
                    <a:pt x="7134" y="4738"/>
                  </a:lnTo>
                  <a:lnTo>
                    <a:pt x="5384" y="2574"/>
                  </a:lnTo>
                  <a:lnTo>
                    <a:pt x="5384" y="2574"/>
                  </a:lnTo>
                  <a:lnTo>
                    <a:pt x="5376" y="2568"/>
                  </a:lnTo>
                  <a:lnTo>
                    <a:pt x="5366" y="2565"/>
                  </a:lnTo>
                  <a:lnTo>
                    <a:pt x="5358" y="2562"/>
                  </a:lnTo>
                  <a:lnTo>
                    <a:pt x="5348" y="2565"/>
                  </a:lnTo>
                  <a:lnTo>
                    <a:pt x="5348" y="2565"/>
                  </a:lnTo>
                  <a:lnTo>
                    <a:pt x="5340" y="2571"/>
                  </a:lnTo>
                  <a:lnTo>
                    <a:pt x="5333" y="2580"/>
                  </a:lnTo>
                  <a:lnTo>
                    <a:pt x="5330" y="2589"/>
                  </a:lnTo>
                  <a:lnTo>
                    <a:pt x="5327" y="2598"/>
                  </a:lnTo>
                  <a:lnTo>
                    <a:pt x="5645" y="5112"/>
                  </a:lnTo>
                  <a:lnTo>
                    <a:pt x="2924" y="4597"/>
                  </a:lnTo>
                  <a:lnTo>
                    <a:pt x="2924" y="4597"/>
                  </a:lnTo>
                  <a:lnTo>
                    <a:pt x="2918" y="4597"/>
                  </a:lnTo>
                  <a:lnTo>
                    <a:pt x="2909" y="4600"/>
                  </a:lnTo>
                  <a:lnTo>
                    <a:pt x="2903" y="4603"/>
                  </a:lnTo>
                  <a:lnTo>
                    <a:pt x="2897" y="4606"/>
                  </a:lnTo>
                  <a:lnTo>
                    <a:pt x="2897" y="4606"/>
                  </a:lnTo>
                  <a:lnTo>
                    <a:pt x="2891" y="4612"/>
                  </a:lnTo>
                  <a:lnTo>
                    <a:pt x="2888" y="4621"/>
                  </a:lnTo>
                  <a:lnTo>
                    <a:pt x="2888" y="4627"/>
                  </a:lnTo>
                  <a:lnTo>
                    <a:pt x="2888" y="4636"/>
                  </a:lnTo>
                  <a:lnTo>
                    <a:pt x="3251" y="6632"/>
                  </a:lnTo>
                  <a:lnTo>
                    <a:pt x="135" y="4861"/>
                  </a:lnTo>
                  <a:lnTo>
                    <a:pt x="2921" y="4660"/>
                  </a:lnTo>
                  <a:lnTo>
                    <a:pt x="2921" y="4660"/>
                  </a:lnTo>
                  <a:lnTo>
                    <a:pt x="2930" y="4657"/>
                  </a:lnTo>
                  <a:lnTo>
                    <a:pt x="2939" y="4654"/>
                  </a:lnTo>
                  <a:lnTo>
                    <a:pt x="5378" y="2568"/>
                  </a:lnTo>
                  <a:lnTo>
                    <a:pt x="8588" y="3126"/>
                  </a:lnTo>
                  <a:lnTo>
                    <a:pt x="8588" y="3126"/>
                  </a:lnTo>
                  <a:lnTo>
                    <a:pt x="8597" y="3126"/>
                  </a:lnTo>
                  <a:lnTo>
                    <a:pt x="8606" y="3126"/>
                  </a:lnTo>
                  <a:lnTo>
                    <a:pt x="11015" y="2008"/>
                  </a:lnTo>
                  <a:lnTo>
                    <a:pt x="11015" y="2008"/>
                  </a:lnTo>
                  <a:lnTo>
                    <a:pt x="11024" y="2002"/>
                  </a:lnTo>
                  <a:lnTo>
                    <a:pt x="11030" y="1993"/>
                  </a:lnTo>
                  <a:lnTo>
                    <a:pt x="11033" y="1984"/>
                  </a:lnTo>
                  <a:lnTo>
                    <a:pt x="11033" y="1975"/>
                  </a:lnTo>
                  <a:lnTo>
                    <a:pt x="11033" y="1975"/>
                  </a:lnTo>
                  <a:lnTo>
                    <a:pt x="11030" y="1963"/>
                  </a:lnTo>
                  <a:lnTo>
                    <a:pt x="11021" y="1957"/>
                  </a:lnTo>
                  <a:lnTo>
                    <a:pt x="11015" y="1951"/>
                  </a:lnTo>
                  <a:lnTo>
                    <a:pt x="11003" y="1948"/>
                  </a:lnTo>
                  <a:lnTo>
                    <a:pt x="7668" y="1738"/>
                  </a:lnTo>
                  <a:lnTo>
                    <a:pt x="5387" y="6"/>
                  </a:lnTo>
                  <a:lnTo>
                    <a:pt x="5387" y="6"/>
                  </a:lnTo>
                  <a:lnTo>
                    <a:pt x="5378" y="0"/>
                  </a:lnTo>
                  <a:lnTo>
                    <a:pt x="5366" y="0"/>
                  </a:lnTo>
                  <a:lnTo>
                    <a:pt x="3442" y="219"/>
                  </a:lnTo>
                  <a:lnTo>
                    <a:pt x="3442" y="219"/>
                  </a:lnTo>
                  <a:lnTo>
                    <a:pt x="3437" y="219"/>
                  </a:lnTo>
                  <a:lnTo>
                    <a:pt x="3428" y="225"/>
                  </a:lnTo>
                  <a:lnTo>
                    <a:pt x="3422" y="228"/>
                  </a:lnTo>
                  <a:lnTo>
                    <a:pt x="3419" y="237"/>
                  </a:lnTo>
                  <a:lnTo>
                    <a:pt x="3419" y="237"/>
                  </a:lnTo>
                  <a:lnTo>
                    <a:pt x="3416" y="243"/>
                  </a:lnTo>
                  <a:lnTo>
                    <a:pt x="3416" y="252"/>
                  </a:lnTo>
                  <a:lnTo>
                    <a:pt x="3416" y="258"/>
                  </a:lnTo>
                  <a:lnTo>
                    <a:pt x="3422" y="267"/>
                  </a:lnTo>
                  <a:lnTo>
                    <a:pt x="4006" y="1157"/>
                  </a:lnTo>
                  <a:lnTo>
                    <a:pt x="4006" y="1157"/>
                  </a:lnTo>
                  <a:lnTo>
                    <a:pt x="4015" y="1166"/>
                  </a:lnTo>
                  <a:lnTo>
                    <a:pt x="4027" y="1169"/>
                  </a:lnTo>
                  <a:lnTo>
                    <a:pt x="4027" y="1169"/>
                  </a:lnTo>
                  <a:lnTo>
                    <a:pt x="4042" y="1169"/>
                  </a:lnTo>
                  <a:lnTo>
                    <a:pt x="4051" y="1163"/>
                  </a:lnTo>
                  <a:lnTo>
                    <a:pt x="5391" y="54"/>
                  </a:lnTo>
                  <a:lnTo>
                    <a:pt x="5348" y="6"/>
                  </a:lnTo>
                  <a:lnTo>
                    <a:pt x="4039" y="1091"/>
                  </a:lnTo>
                  <a:lnTo>
                    <a:pt x="3503" y="276"/>
                  </a:lnTo>
                  <a:lnTo>
                    <a:pt x="5360" y="63"/>
                  </a:lnTo>
                  <a:lnTo>
                    <a:pt x="7638" y="1795"/>
                  </a:lnTo>
                  <a:lnTo>
                    <a:pt x="7638" y="1795"/>
                  </a:lnTo>
                  <a:lnTo>
                    <a:pt x="7647" y="1801"/>
                  </a:lnTo>
                  <a:lnTo>
                    <a:pt x="7656" y="1801"/>
                  </a:lnTo>
                  <a:lnTo>
                    <a:pt x="10877" y="2002"/>
                  </a:lnTo>
                  <a:lnTo>
                    <a:pt x="8588" y="3063"/>
                  </a:lnTo>
                  <a:lnTo>
                    <a:pt x="5376" y="2502"/>
                  </a:lnTo>
                  <a:lnTo>
                    <a:pt x="5376" y="2502"/>
                  </a:lnTo>
                  <a:lnTo>
                    <a:pt x="5360" y="2505"/>
                  </a:lnTo>
                  <a:lnTo>
                    <a:pt x="5348" y="2511"/>
                  </a:lnTo>
                  <a:lnTo>
                    <a:pt x="2906" y="4600"/>
                  </a:lnTo>
                  <a:lnTo>
                    <a:pt x="26" y="4804"/>
                  </a:lnTo>
                  <a:lnTo>
                    <a:pt x="26" y="4804"/>
                  </a:lnTo>
                  <a:lnTo>
                    <a:pt x="18" y="4807"/>
                  </a:lnTo>
                  <a:lnTo>
                    <a:pt x="8" y="4813"/>
                  </a:lnTo>
                  <a:lnTo>
                    <a:pt x="3" y="4818"/>
                  </a:lnTo>
                  <a:lnTo>
                    <a:pt x="0" y="4828"/>
                  </a:lnTo>
                  <a:lnTo>
                    <a:pt x="0" y="4828"/>
                  </a:lnTo>
                  <a:lnTo>
                    <a:pt x="0" y="4840"/>
                  </a:lnTo>
                  <a:lnTo>
                    <a:pt x="0" y="4849"/>
                  </a:lnTo>
                  <a:lnTo>
                    <a:pt x="5" y="4858"/>
                  </a:lnTo>
                  <a:lnTo>
                    <a:pt x="15" y="4864"/>
                  </a:lnTo>
                  <a:lnTo>
                    <a:pt x="3278" y="6719"/>
                  </a:lnTo>
                  <a:lnTo>
                    <a:pt x="3278" y="6719"/>
                  </a:lnTo>
                  <a:lnTo>
                    <a:pt x="3287" y="6722"/>
                  </a:lnTo>
                  <a:lnTo>
                    <a:pt x="3296" y="6722"/>
                  </a:lnTo>
                  <a:lnTo>
                    <a:pt x="3305" y="6722"/>
                  </a:lnTo>
                  <a:lnTo>
                    <a:pt x="3311" y="6715"/>
                  </a:lnTo>
                  <a:lnTo>
                    <a:pt x="3311" y="6715"/>
                  </a:lnTo>
                  <a:lnTo>
                    <a:pt x="3317" y="6709"/>
                  </a:lnTo>
                  <a:lnTo>
                    <a:pt x="3323" y="6704"/>
                  </a:lnTo>
                  <a:lnTo>
                    <a:pt x="3326" y="6694"/>
                  </a:lnTo>
                  <a:lnTo>
                    <a:pt x="3326" y="6686"/>
                  </a:lnTo>
                  <a:lnTo>
                    <a:pt x="2957" y="4669"/>
                  </a:lnTo>
                  <a:lnTo>
                    <a:pt x="5675" y="5181"/>
                  </a:lnTo>
                  <a:lnTo>
                    <a:pt x="5675" y="5181"/>
                  </a:lnTo>
                  <a:lnTo>
                    <a:pt x="5690" y="5181"/>
                  </a:lnTo>
                  <a:lnTo>
                    <a:pt x="5702" y="5175"/>
                  </a:lnTo>
                  <a:lnTo>
                    <a:pt x="5702" y="5175"/>
                  </a:lnTo>
                  <a:lnTo>
                    <a:pt x="5711" y="5163"/>
                  </a:lnTo>
                  <a:lnTo>
                    <a:pt x="5711" y="5148"/>
                  </a:lnTo>
                  <a:lnTo>
                    <a:pt x="5405" y="2700"/>
                  </a:lnTo>
                  <a:lnTo>
                    <a:pt x="7108" y="4807"/>
                  </a:lnTo>
                  <a:lnTo>
                    <a:pt x="7108" y="4807"/>
                  </a:lnTo>
                  <a:lnTo>
                    <a:pt x="7119" y="4816"/>
                  </a:lnTo>
                  <a:lnTo>
                    <a:pt x="7131" y="4818"/>
                  </a:lnTo>
                  <a:lnTo>
                    <a:pt x="7131" y="4818"/>
                  </a:lnTo>
                  <a:lnTo>
                    <a:pt x="7146" y="4816"/>
                  </a:lnTo>
                  <a:lnTo>
                    <a:pt x="7155" y="4807"/>
                  </a:lnTo>
                  <a:lnTo>
                    <a:pt x="8615" y="3117"/>
                  </a:lnTo>
                  <a:lnTo>
                    <a:pt x="8570" y="307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 name="Freeform 8"/>
            <p:cNvSpPr>
              <a:spLocks noChangeArrowheads="1"/>
            </p:cNvSpPr>
            <p:nvPr/>
          </p:nvSpPr>
          <p:spPr bwMode="auto">
            <a:xfrm>
              <a:off x="5494337" y="893762"/>
              <a:ext cx="3971925" cy="2420937"/>
            </a:xfrm>
            <a:custGeom>
              <a:avLst/>
              <a:gdLst>
                <a:gd name="T0" fmla="*/ 7134 w 11034"/>
                <a:gd name="T1" fmla="*/ 4738 h 6723"/>
                <a:gd name="T2" fmla="*/ 5384 w 11034"/>
                <a:gd name="T3" fmla="*/ 2574 h 6723"/>
                <a:gd name="T4" fmla="*/ 5366 w 11034"/>
                <a:gd name="T5" fmla="*/ 2565 h 6723"/>
                <a:gd name="T6" fmla="*/ 5348 w 11034"/>
                <a:gd name="T7" fmla="*/ 2565 h 6723"/>
                <a:gd name="T8" fmla="*/ 5340 w 11034"/>
                <a:gd name="T9" fmla="*/ 2571 h 6723"/>
                <a:gd name="T10" fmla="*/ 5330 w 11034"/>
                <a:gd name="T11" fmla="*/ 2589 h 6723"/>
                <a:gd name="T12" fmla="*/ 5645 w 11034"/>
                <a:gd name="T13" fmla="*/ 5112 h 6723"/>
                <a:gd name="T14" fmla="*/ 2924 w 11034"/>
                <a:gd name="T15" fmla="*/ 4597 h 6723"/>
                <a:gd name="T16" fmla="*/ 2909 w 11034"/>
                <a:gd name="T17" fmla="*/ 4600 h 6723"/>
                <a:gd name="T18" fmla="*/ 2897 w 11034"/>
                <a:gd name="T19" fmla="*/ 4606 h 6723"/>
                <a:gd name="T20" fmla="*/ 2891 w 11034"/>
                <a:gd name="T21" fmla="*/ 4612 h 6723"/>
                <a:gd name="T22" fmla="*/ 2888 w 11034"/>
                <a:gd name="T23" fmla="*/ 4627 h 6723"/>
                <a:gd name="T24" fmla="*/ 3251 w 11034"/>
                <a:gd name="T25" fmla="*/ 6632 h 6723"/>
                <a:gd name="T26" fmla="*/ 2921 w 11034"/>
                <a:gd name="T27" fmla="*/ 4660 h 6723"/>
                <a:gd name="T28" fmla="*/ 2930 w 11034"/>
                <a:gd name="T29" fmla="*/ 4657 h 6723"/>
                <a:gd name="T30" fmla="*/ 5378 w 11034"/>
                <a:gd name="T31" fmla="*/ 2568 h 6723"/>
                <a:gd name="T32" fmla="*/ 8588 w 11034"/>
                <a:gd name="T33" fmla="*/ 3126 h 6723"/>
                <a:gd name="T34" fmla="*/ 8606 w 11034"/>
                <a:gd name="T35" fmla="*/ 3126 h 6723"/>
                <a:gd name="T36" fmla="*/ 11015 w 11034"/>
                <a:gd name="T37" fmla="*/ 2008 h 6723"/>
                <a:gd name="T38" fmla="*/ 11030 w 11034"/>
                <a:gd name="T39" fmla="*/ 1993 h 6723"/>
                <a:gd name="T40" fmla="*/ 11033 w 11034"/>
                <a:gd name="T41" fmla="*/ 1975 h 6723"/>
                <a:gd name="T42" fmla="*/ 11030 w 11034"/>
                <a:gd name="T43" fmla="*/ 1963 h 6723"/>
                <a:gd name="T44" fmla="*/ 11015 w 11034"/>
                <a:gd name="T45" fmla="*/ 1951 h 6723"/>
                <a:gd name="T46" fmla="*/ 7668 w 11034"/>
                <a:gd name="T47" fmla="*/ 1738 h 6723"/>
                <a:gd name="T48" fmla="*/ 5387 w 11034"/>
                <a:gd name="T49" fmla="*/ 6 h 6723"/>
                <a:gd name="T50" fmla="*/ 5366 w 11034"/>
                <a:gd name="T51" fmla="*/ 0 h 6723"/>
                <a:gd name="T52" fmla="*/ 3442 w 11034"/>
                <a:gd name="T53" fmla="*/ 219 h 6723"/>
                <a:gd name="T54" fmla="*/ 3428 w 11034"/>
                <a:gd name="T55" fmla="*/ 225 h 6723"/>
                <a:gd name="T56" fmla="*/ 3419 w 11034"/>
                <a:gd name="T57" fmla="*/ 237 h 6723"/>
                <a:gd name="T58" fmla="*/ 3416 w 11034"/>
                <a:gd name="T59" fmla="*/ 243 h 6723"/>
                <a:gd name="T60" fmla="*/ 3416 w 11034"/>
                <a:gd name="T61" fmla="*/ 258 h 6723"/>
                <a:gd name="T62" fmla="*/ 4006 w 11034"/>
                <a:gd name="T63" fmla="*/ 1157 h 6723"/>
                <a:gd name="T64" fmla="*/ 4015 w 11034"/>
                <a:gd name="T65" fmla="*/ 1166 h 6723"/>
                <a:gd name="T66" fmla="*/ 4027 w 11034"/>
                <a:gd name="T67" fmla="*/ 1169 h 6723"/>
                <a:gd name="T68" fmla="*/ 4051 w 11034"/>
                <a:gd name="T69" fmla="*/ 1163 h 6723"/>
                <a:gd name="T70" fmla="*/ 5348 w 11034"/>
                <a:gd name="T71" fmla="*/ 6 h 6723"/>
                <a:gd name="T72" fmla="*/ 3503 w 11034"/>
                <a:gd name="T73" fmla="*/ 276 h 6723"/>
                <a:gd name="T74" fmla="*/ 7638 w 11034"/>
                <a:gd name="T75" fmla="*/ 1795 h 6723"/>
                <a:gd name="T76" fmla="*/ 7647 w 11034"/>
                <a:gd name="T77" fmla="*/ 1801 h 6723"/>
                <a:gd name="T78" fmla="*/ 10877 w 11034"/>
                <a:gd name="T79" fmla="*/ 2002 h 6723"/>
                <a:gd name="T80" fmla="*/ 5376 w 11034"/>
                <a:gd name="T81" fmla="*/ 2502 h 6723"/>
                <a:gd name="T82" fmla="*/ 5360 w 11034"/>
                <a:gd name="T83" fmla="*/ 2505 h 6723"/>
                <a:gd name="T84" fmla="*/ 2906 w 11034"/>
                <a:gd name="T85" fmla="*/ 4600 h 6723"/>
                <a:gd name="T86" fmla="*/ 26 w 11034"/>
                <a:gd name="T87" fmla="*/ 4804 h 6723"/>
                <a:gd name="T88" fmla="*/ 8 w 11034"/>
                <a:gd name="T89" fmla="*/ 4813 h 6723"/>
                <a:gd name="T90" fmla="*/ 0 w 11034"/>
                <a:gd name="T91" fmla="*/ 4828 h 6723"/>
                <a:gd name="T92" fmla="*/ 0 w 11034"/>
                <a:gd name="T93" fmla="*/ 4840 h 6723"/>
                <a:gd name="T94" fmla="*/ 5 w 11034"/>
                <a:gd name="T95" fmla="*/ 4858 h 6723"/>
                <a:gd name="T96" fmla="*/ 3278 w 11034"/>
                <a:gd name="T97" fmla="*/ 6719 h 6723"/>
                <a:gd name="T98" fmla="*/ 3287 w 11034"/>
                <a:gd name="T99" fmla="*/ 6722 h 6723"/>
                <a:gd name="T100" fmla="*/ 3305 w 11034"/>
                <a:gd name="T101" fmla="*/ 6722 h 6723"/>
                <a:gd name="T102" fmla="*/ 3311 w 11034"/>
                <a:gd name="T103" fmla="*/ 6715 h 6723"/>
                <a:gd name="T104" fmla="*/ 3323 w 11034"/>
                <a:gd name="T105" fmla="*/ 6704 h 6723"/>
                <a:gd name="T106" fmla="*/ 3326 w 11034"/>
                <a:gd name="T107" fmla="*/ 6686 h 6723"/>
                <a:gd name="T108" fmla="*/ 5675 w 11034"/>
                <a:gd name="T109" fmla="*/ 5181 h 6723"/>
                <a:gd name="T110" fmla="*/ 5690 w 11034"/>
                <a:gd name="T111" fmla="*/ 5181 h 6723"/>
                <a:gd name="T112" fmla="*/ 5702 w 11034"/>
                <a:gd name="T113" fmla="*/ 5175 h 6723"/>
                <a:gd name="T114" fmla="*/ 5711 w 11034"/>
                <a:gd name="T115" fmla="*/ 5148 h 6723"/>
                <a:gd name="T116" fmla="*/ 7108 w 11034"/>
                <a:gd name="T117" fmla="*/ 4807 h 6723"/>
                <a:gd name="T118" fmla="*/ 7119 w 11034"/>
                <a:gd name="T119" fmla="*/ 4816 h 6723"/>
                <a:gd name="T120" fmla="*/ 7131 w 11034"/>
                <a:gd name="T121" fmla="*/ 4818 h 6723"/>
                <a:gd name="T122" fmla="*/ 7155 w 11034"/>
                <a:gd name="T123" fmla="*/ 4807 h 6723"/>
                <a:gd name="T124" fmla="*/ 8570 w 11034"/>
                <a:gd name="T125" fmla="*/ 3075 h 6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034" h="6723">
                  <a:moveTo>
                    <a:pt x="8570" y="3075"/>
                  </a:moveTo>
                  <a:lnTo>
                    <a:pt x="7134" y="4738"/>
                  </a:lnTo>
                  <a:lnTo>
                    <a:pt x="5384" y="2574"/>
                  </a:lnTo>
                  <a:lnTo>
                    <a:pt x="5384" y="2574"/>
                  </a:lnTo>
                  <a:lnTo>
                    <a:pt x="5376" y="2568"/>
                  </a:lnTo>
                  <a:lnTo>
                    <a:pt x="5366" y="2565"/>
                  </a:lnTo>
                  <a:lnTo>
                    <a:pt x="5358" y="2562"/>
                  </a:lnTo>
                  <a:lnTo>
                    <a:pt x="5348" y="2565"/>
                  </a:lnTo>
                  <a:lnTo>
                    <a:pt x="5348" y="2565"/>
                  </a:lnTo>
                  <a:lnTo>
                    <a:pt x="5340" y="2571"/>
                  </a:lnTo>
                  <a:lnTo>
                    <a:pt x="5333" y="2580"/>
                  </a:lnTo>
                  <a:lnTo>
                    <a:pt x="5330" y="2589"/>
                  </a:lnTo>
                  <a:lnTo>
                    <a:pt x="5327" y="2598"/>
                  </a:lnTo>
                  <a:lnTo>
                    <a:pt x="5645" y="5112"/>
                  </a:lnTo>
                  <a:lnTo>
                    <a:pt x="2924" y="4597"/>
                  </a:lnTo>
                  <a:lnTo>
                    <a:pt x="2924" y="4597"/>
                  </a:lnTo>
                  <a:lnTo>
                    <a:pt x="2918" y="4597"/>
                  </a:lnTo>
                  <a:lnTo>
                    <a:pt x="2909" y="4600"/>
                  </a:lnTo>
                  <a:lnTo>
                    <a:pt x="2903" y="4603"/>
                  </a:lnTo>
                  <a:lnTo>
                    <a:pt x="2897" y="4606"/>
                  </a:lnTo>
                  <a:lnTo>
                    <a:pt x="2897" y="4606"/>
                  </a:lnTo>
                  <a:lnTo>
                    <a:pt x="2891" y="4612"/>
                  </a:lnTo>
                  <a:lnTo>
                    <a:pt x="2888" y="4621"/>
                  </a:lnTo>
                  <a:lnTo>
                    <a:pt x="2888" y="4627"/>
                  </a:lnTo>
                  <a:lnTo>
                    <a:pt x="2888" y="4636"/>
                  </a:lnTo>
                  <a:lnTo>
                    <a:pt x="3251" y="6632"/>
                  </a:lnTo>
                  <a:lnTo>
                    <a:pt x="135" y="4861"/>
                  </a:lnTo>
                  <a:lnTo>
                    <a:pt x="2921" y="4660"/>
                  </a:lnTo>
                  <a:lnTo>
                    <a:pt x="2921" y="4660"/>
                  </a:lnTo>
                  <a:lnTo>
                    <a:pt x="2930" y="4657"/>
                  </a:lnTo>
                  <a:lnTo>
                    <a:pt x="2939" y="4654"/>
                  </a:lnTo>
                  <a:lnTo>
                    <a:pt x="5378" y="2568"/>
                  </a:lnTo>
                  <a:lnTo>
                    <a:pt x="8588" y="3126"/>
                  </a:lnTo>
                  <a:lnTo>
                    <a:pt x="8588" y="3126"/>
                  </a:lnTo>
                  <a:lnTo>
                    <a:pt x="8597" y="3126"/>
                  </a:lnTo>
                  <a:lnTo>
                    <a:pt x="8606" y="3126"/>
                  </a:lnTo>
                  <a:lnTo>
                    <a:pt x="11015" y="2008"/>
                  </a:lnTo>
                  <a:lnTo>
                    <a:pt x="11015" y="2008"/>
                  </a:lnTo>
                  <a:lnTo>
                    <a:pt x="11024" y="2002"/>
                  </a:lnTo>
                  <a:lnTo>
                    <a:pt x="11030" y="1993"/>
                  </a:lnTo>
                  <a:lnTo>
                    <a:pt x="11033" y="1984"/>
                  </a:lnTo>
                  <a:lnTo>
                    <a:pt x="11033" y="1975"/>
                  </a:lnTo>
                  <a:lnTo>
                    <a:pt x="11033" y="1975"/>
                  </a:lnTo>
                  <a:lnTo>
                    <a:pt x="11030" y="1963"/>
                  </a:lnTo>
                  <a:lnTo>
                    <a:pt x="11021" y="1957"/>
                  </a:lnTo>
                  <a:lnTo>
                    <a:pt x="11015" y="1951"/>
                  </a:lnTo>
                  <a:lnTo>
                    <a:pt x="11003" y="1948"/>
                  </a:lnTo>
                  <a:lnTo>
                    <a:pt x="7668" y="1738"/>
                  </a:lnTo>
                  <a:lnTo>
                    <a:pt x="5387" y="6"/>
                  </a:lnTo>
                  <a:lnTo>
                    <a:pt x="5387" y="6"/>
                  </a:lnTo>
                  <a:lnTo>
                    <a:pt x="5378" y="0"/>
                  </a:lnTo>
                  <a:lnTo>
                    <a:pt x="5366" y="0"/>
                  </a:lnTo>
                  <a:lnTo>
                    <a:pt x="3442" y="219"/>
                  </a:lnTo>
                  <a:lnTo>
                    <a:pt x="3442" y="219"/>
                  </a:lnTo>
                  <a:lnTo>
                    <a:pt x="3437" y="219"/>
                  </a:lnTo>
                  <a:lnTo>
                    <a:pt x="3428" y="225"/>
                  </a:lnTo>
                  <a:lnTo>
                    <a:pt x="3422" y="228"/>
                  </a:lnTo>
                  <a:lnTo>
                    <a:pt x="3419" y="237"/>
                  </a:lnTo>
                  <a:lnTo>
                    <a:pt x="3419" y="237"/>
                  </a:lnTo>
                  <a:lnTo>
                    <a:pt x="3416" y="243"/>
                  </a:lnTo>
                  <a:lnTo>
                    <a:pt x="3416" y="252"/>
                  </a:lnTo>
                  <a:lnTo>
                    <a:pt x="3416" y="258"/>
                  </a:lnTo>
                  <a:lnTo>
                    <a:pt x="3422" y="267"/>
                  </a:lnTo>
                  <a:lnTo>
                    <a:pt x="4006" y="1157"/>
                  </a:lnTo>
                  <a:lnTo>
                    <a:pt x="4006" y="1157"/>
                  </a:lnTo>
                  <a:lnTo>
                    <a:pt x="4015" y="1166"/>
                  </a:lnTo>
                  <a:lnTo>
                    <a:pt x="4027" y="1169"/>
                  </a:lnTo>
                  <a:lnTo>
                    <a:pt x="4027" y="1169"/>
                  </a:lnTo>
                  <a:lnTo>
                    <a:pt x="4042" y="1169"/>
                  </a:lnTo>
                  <a:lnTo>
                    <a:pt x="4051" y="1163"/>
                  </a:lnTo>
                  <a:lnTo>
                    <a:pt x="5391" y="54"/>
                  </a:lnTo>
                  <a:lnTo>
                    <a:pt x="5348" y="6"/>
                  </a:lnTo>
                  <a:lnTo>
                    <a:pt x="4039" y="1091"/>
                  </a:lnTo>
                  <a:lnTo>
                    <a:pt x="3503" y="276"/>
                  </a:lnTo>
                  <a:lnTo>
                    <a:pt x="5360" y="63"/>
                  </a:lnTo>
                  <a:lnTo>
                    <a:pt x="7638" y="1795"/>
                  </a:lnTo>
                  <a:lnTo>
                    <a:pt x="7638" y="1795"/>
                  </a:lnTo>
                  <a:lnTo>
                    <a:pt x="7647" y="1801"/>
                  </a:lnTo>
                  <a:lnTo>
                    <a:pt x="7656" y="1801"/>
                  </a:lnTo>
                  <a:lnTo>
                    <a:pt x="10877" y="2002"/>
                  </a:lnTo>
                  <a:lnTo>
                    <a:pt x="8588" y="3063"/>
                  </a:lnTo>
                  <a:lnTo>
                    <a:pt x="5376" y="2502"/>
                  </a:lnTo>
                  <a:lnTo>
                    <a:pt x="5376" y="2502"/>
                  </a:lnTo>
                  <a:lnTo>
                    <a:pt x="5360" y="2505"/>
                  </a:lnTo>
                  <a:lnTo>
                    <a:pt x="5348" y="2511"/>
                  </a:lnTo>
                  <a:lnTo>
                    <a:pt x="2906" y="4600"/>
                  </a:lnTo>
                  <a:lnTo>
                    <a:pt x="26" y="4804"/>
                  </a:lnTo>
                  <a:lnTo>
                    <a:pt x="26" y="4804"/>
                  </a:lnTo>
                  <a:lnTo>
                    <a:pt x="18" y="4807"/>
                  </a:lnTo>
                  <a:lnTo>
                    <a:pt x="8" y="4813"/>
                  </a:lnTo>
                  <a:lnTo>
                    <a:pt x="3" y="4818"/>
                  </a:lnTo>
                  <a:lnTo>
                    <a:pt x="0" y="4828"/>
                  </a:lnTo>
                  <a:lnTo>
                    <a:pt x="0" y="4828"/>
                  </a:lnTo>
                  <a:lnTo>
                    <a:pt x="0" y="4840"/>
                  </a:lnTo>
                  <a:lnTo>
                    <a:pt x="0" y="4849"/>
                  </a:lnTo>
                  <a:lnTo>
                    <a:pt x="5" y="4858"/>
                  </a:lnTo>
                  <a:lnTo>
                    <a:pt x="15" y="4864"/>
                  </a:lnTo>
                  <a:lnTo>
                    <a:pt x="3278" y="6719"/>
                  </a:lnTo>
                  <a:lnTo>
                    <a:pt x="3278" y="6719"/>
                  </a:lnTo>
                  <a:lnTo>
                    <a:pt x="3287" y="6722"/>
                  </a:lnTo>
                  <a:lnTo>
                    <a:pt x="3296" y="6722"/>
                  </a:lnTo>
                  <a:lnTo>
                    <a:pt x="3305" y="6722"/>
                  </a:lnTo>
                  <a:lnTo>
                    <a:pt x="3311" y="6715"/>
                  </a:lnTo>
                  <a:lnTo>
                    <a:pt x="3311" y="6715"/>
                  </a:lnTo>
                  <a:lnTo>
                    <a:pt x="3317" y="6709"/>
                  </a:lnTo>
                  <a:lnTo>
                    <a:pt x="3323" y="6704"/>
                  </a:lnTo>
                  <a:lnTo>
                    <a:pt x="3326" y="6694"/>
                  </a:lnTo>
                  <a:lnTo>
                    <a:pt x="3326" y="6686"/>
                  </a:lnTo>
                  <a:lnTo>
                    <a:pt x="2957" y="4669"/>
                  </a:lnTo>
                  <a:lnTo>
                    <a:pt x="5675" y="5181"/>
                  </a:lnTo>
                  <a:lnTo>
                    <a:pt x="5675" y="5181"/>
                  </a:lnTo>
                  <a:lnTo>
                    <a:pt x="5690" y="5181"/>
                  </a:lnTo>
                  <a:lnTo>
                    <a:pt x="5702" y="5175"/>
                  </a:lnTo>
                  <a:lnTo>
                    <a:pt x="5702" y="5175"/>
                  </a:lnTo>
                  <a:lnTo>
                    <a:pt x="5711" y="5163"/>
                  </a:lnTo>
                  <a:lnTo>
                    <a:pt x="5711" y="5148"/>
                  </a:lnTo>
                  <a:lnTo>
                    <a:pt x="5405" y="2700"/>
                  </a:lnTo>
                  <a:lnTo>
                    <a:pt x="7108" y="4807"/>
                  </a:lnTo>
                  <a:lnTo>
                    <a:pt x="7108" y="4807"/>
                  </a:lnTo>
                  <a:lnTo>
                    <a:pt x="7119" y="4816"/>
                  </a:lnTo>
                  <a:lnTo>
                    <a:pt x="7131" y="4818"/>
                  </a:lnTo>
                  <a:lnTo>
                    <a:pt x="7131" y="4818"/>
                  </a:lnTo>
                  <a:lnTo>
                    <a:pt x="7146" y="4816"/>
                  </a:lnTo>
                  <a:lnTo>
                    <a:pt x="7155" y="4807"/>
                  </a:lnTo>
                  <a:lnTo>
                    <a:pt x="8615" y="3117"/>
                  </a:lnTo>
                  <a:lnTo>
                    <a:pt x="8570" y="3075"/>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 name="Freeform 9"/>
            <p:cNvSpPr>
              <a:spLocks noChangeArrowheads="1"/>
            </p:cNvSpPr>
            <p:nvPr/>
          </p:nvSpPr>
          <p:spPr bwMode="auto">
            <a:xfrm>
              <a:off x="8051799" y="2616199"/>
              <a:ext cx="1057275" cy="1152525"/>
            </a:xfrm>
            <a:custGeom>
              <a:avLst/>
              <a:gdLst>
                <a:gd name="T0" fmla="*/ 2877 w 2938"/>
                <a:gd name="T1" fmla="*/ 188 h 3203"/>
                <a:gd name="T2" fmla="*/ 1796 w 2938"/>
                <a:gd name="T3" fmla="*/ 3128 h 3203"/>
                <a:gd name="T4" fmla="*/ 156 w 2938"/>
                <a:gd name="T5" fmla="*/ 2391 h 3203"/>
                <a:gd name="T6" fmla="*/ 162 w 2938"/>
                <a:gd name="T7" fmla="*/ 2265 h 3203"/>
                <a:gd name="T8" fmla="*/ 162 w 2938"/>
                <a:gd name="T9" fmla="*/ 2262 h 3203"/>
                <a:gd name="T10" fmla="*/ 63 w 2938"/>
                <a:gd name="T11" fmla="*/ 0 h 3203"/>
                <a:gd name="T12" fmla="*/ 0 w 2938"/>
                <a:gd name="T13" fmla="*/ 3 h 3203"/>
                <a:gd name="T14" fmla="*/ 99 w 2938"/>
                <a:gd name="T15" fmla="*/ 2265 h 3203"/>
                <a:gd name="T16" fmla="*/ 93 w 2938"/>
                <a:gd name="T17" fmla="*/ 2412 h 3203"/>
                <a:gd name="T18" fmla="*/ 93 w 2938"/>
                <a:gd name="T19" fmla="*/ 2412 h 3203"/>
                <a:gd name="T20" fmla="*/ 93 w 2938"/>
                <a:gd name="T21" fmla="*/ 2421 h 3203"/>
                <a:gd name="T22" fmla="*/ 96 w 2938"/>
                <a:gd name="T23" fmla="*/ 2430 h 3203"/>
                <a:gd name="T24" fmla="*/ 102 w 2938"/>
                <a:gd name="T25" fmla="*/ 2436 h 3203"/>
                <a:gd name="T26" fmla="*/ 111 w 2938"/>
                <a:gd name="T27" fmla="*/ 2442 h 3203"/>
                <a:gd name="T28" fmla="*/ 1801 w 2938"/>
                <a:gd name="T29" fmla="*/ 3200 h 3203"/>
                <a:gd name="T30" fmla="*/ 1801 w 2938"/>
                <a:gd name="T31" fmla="*/ 3200 h 3203"/>
                <a:gd name="T32" fmla="*/ 1814 w 2938"/>
                <a:gd name="T33" fmla="*/ 3202 h 3203"/>
                <a:gd name="T34" fmla="*/ 1825 w 2938"/>
                <a:gd name="T35" fmla="*/ 3200 h 3203"/>
                <a:gd name="T36" fmla="*/ 1825 w 2938"/>
                <a:gd name="T37" fmla="*/ 3200 h 3203"/>
                <a:gd name="T38" fmla="*/ 1834 w 2938"/>
                <a:gd name="T39" fmla="*/ 3194 h 3203"/>
                <a:gd name="T40" fmla="*/ 1843 w 2938"/>
                <a:gd name="T41" fmla="*/ 3182 h 3203"/>
                <a:gd name="T42" fmla="*/ 2937 w 2938"/>
                <a:gd name="T43" fmla="*/ 209 h 3203"/>
                <a:gd name="T44" fmla="*/ 2877 w 2938"/>
                <a:gd name="T45" fmla="*/ 188 h 3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38" h="3203">
                  <a:moveTo>
                    <a:pt x="2877" y="188"/>
                  </a:moveTo>
                  <a:lnTo>
                    <a:pt x="1796" y="3128"/>
                  </a:lnTo>
                  <a:lnTo>
                    <a:pt x="156" y="2391"/>
                  </a:lnTo>
                  <a:lnTo>
                    <a:pt x="162" y="2265"/>
                  </a:lnTo>
                  <a:lnTo>
                    <a:pt x="162" y="2262"/>
                  </a:lnTo>
                  <a:lnTo>
                    <a:pt x="63" y="0"/>
                  </a:lnTo>
                  <a:lnTo>
                    <a:pt x="0" y="3"/>
                  </a:lnTo>
                  <a:lnTo>
                    <a:pt x="99" y="2265"/>
                  </a:lnTo>
                  <a:lnTo>
                    <a:pt x="93" y="2412"/>
                  </a:lnTo>
                  <a:lnTo>
                    <a:pt x="93" y="2412"/>
                  </a:lnTo>
                  <a:lnTo>
                    <a:pt x="93" y="2421"/>
                  </a:lnTo>
                  <a:lnTo>
                    <a:pt x="96" y="2430"/>
                  </a:lnTo>
                  <a:lnTo>
                    <a:pt x="102" y="2436"/>
                  </a:lnTo>
                  <a:lnTo>
                    <a:pt x="111" y="2442"/>
                  </a:lnTo>
                  <a:lnTo>
                    <a:pt x="1801" y="3200"/>
                  </a:lnTo>
                  <a:lnTo>
                    <a:pt x="1801" y="3200"/>
                  </a:lnTo>
                  <a:lnTo>
                    <a:pt x="1814" y="3202"/>
                  </a:lnTo>
                  <a:lnTo>
                    <a:pt x="1825" y="3200"/>
                  </a:lnTo>
                  <a:lnTo>
                    <a:pt x="1825" y="3200"/>
                  </a:lnTo>
                  <a:lnTo>
                    <a:pt x="1834" y="3194"/>
                  </a:lnTo>
                  <a:lnTo>
                    <a:pt x="1843" y="3182"/>
                  </a:lnTo>
                  <a:lnTo>
                    <a:pt x="2937" y="209"/>
                  </a:lnTo>
                  <a:lnTo>
                    <a:pt x="2877" y="18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 name="Freeform 10"/>
            <p:cNvSpPr>
              <a:spLocks noChangeArrowheads="1"/>
            </p:cNvSpPr>
            <p:nvPr/>
          </p:nvSpPr>
          <p:spPr bwMode="auto">
            <a:xfrm>
              <a:off x="5715000" y="2676524"/>
              <a:ext cx="4071938" cy="2093912"/>
            </a:xfrm>
            <a:custGeom>
              <a:avLst/>
              <a:gdLst>
                <a:gd name="T0" fmla="*/ 5819 w 11313"/>
                <a:gd name="T1" fmla="*/ 4329 h 5817"/>
                <a:gd name="T2" fmla="*/ 3152 w 11313"/>
                <a:gd name="T3" fmla="*/ 3931 h 5817"/>
                <a:gd name="T4" fmla="*/ 3137 w 11313"/>
                <a:gd name="T5" fmla="*/ 3931 h 5817"/>
                <a:gd name="T6" fmla="*/ 3125 w 11313"/>
                <a:gd name="T7" fmla="*/ 3940 h 5817"/>
                <a:gd name="T8" fmla="*/ 3119 w 11313"/>
                <a:gd name="T9" fmla="*/ 3946 h 5817"/>
                <a:gd name="T10" fmla="*/ 3116 w 11313"/>
                <a:gd name="T11" fmla="*/ 3961 h 5817"/>
                <a:gd name="T12" fmla="*/ 3581 w 11313"/>
                <a:gd name="T13" fmla="*/ 5723 h 5817"/>
                <a:gd name="T14" fmla="*/ 3149 w 11313"/>
                <a:gd name="T15" fmla="*/ 3994 h 5817"/>
                <a:gd name="T16" fmla="*/ 3161 w 11313"/>
                <a:gd name="T17" fmla="*/ 3991 h 5817"/>
                <a:gd name="T18" fmla="*/ 4639 w 11313"/>
                <a:gd name="T19" fmla="*/ 2263 h 5817"/>
                <a:gd name="T20" fmla="*/ 6613 w 11313"/>
                <a:gd name="T21" fmla="*/ 2278 h 5817"/>
                <a:gd name="T22" fmla="*/ 6634 w 11313"/>
                <a:gd name="T23" fmla="*/ 2269 h 5817"/>
                <a:gd name="T24" fmla="*/ 11300 w 11313"/>
                <a:gd name="T25" fmla="*/ 396 h 5817"/>
                <a:gd name="T26" fmla="*/ 9403 w 11313"/>
                <a:gd name="T27" fmla="*/ 0 h 5817"/>
                <a:gd name="T28" fmla="*/ 9388 w 11313"/>
                <a:gd name="T29" fmla="*/ 0 h 5817"/>
                <a:gd name="T30" fmla="*/ 6604 w 11313"/>
                <a:gd name="T31" fmla="*/ 2215 h 5817"/>
                <a:gd name="T32" fmla="*/ 4627 w 11313"/>
                <a:gd name="T33" fmla="*/ 2200 h 5817"/>
                <a:gd name="T34" fmla="*/ 4603 w 11313"/>
                <a:gd name="T35" fmla="*/ 2212 h 5817"/>
                <a:gd name="T36" fmla="*/ 33 w 11313"/>
                <a:gd name="T37" fmla="*/ 3916 h 5817"/>
                <a:gd name="T38" fmla="*/ 21 w 11313"/>
                <a:gd name="T39" fmla="*/ 3919 h 5817"/>
                <a:gd name="T40" fmla="*/ 6 w 11313"/>
                <a:gd name="T41" fmla="*/ 3931 h 5817"/>
                <a:gd name="T42" fmla="*/ 0 w 11313"/>
                <a:gd name="T43" fmla="*/ 3940 h 5817"/>
                <a:gd name="T44" fmla="*/ 3 w 11313"/>
                <a:gd name="T45" fmla="*/ 3961 h 5817"/>
                <a:gd name="T46" fmla="*/ 18 w 11313"/>
                <a:gd name="T47" fmla="*/ 3976 h 5817"/>
                <a:gd name="T48" fmla="*/ 3614 w 11313"/>
                <a:gd name="T49" fmla="*/ 5813 h 5817"/>
                <a:gd name="T50" fmla="*/ 3632 w 11313"/>
                <a:gd name="T51" fmla="*/ 5816 h 5817"/>
                <a:gd name="T52" fmla="*/ 3647 w 11313"/>
                <a:gd name="T53" fmla="*/ 5807 h 5817"/>
                <a:gd name="T54" fmla="*/ 3653 w 11313"/>
                <a:gd name="T55" fmla="*/ 5801 h 5817"/>
                <a:gd name="T56" fmla="*/ 3659 w 11313"/>
                <a:gd name="T57" fmla="*/ 5786 h 5817"/>
                <a:gd name="T58" fmla="*/ 3191 w 11313"/>
                <a:gd name="T59" fmla="*/ 4000 h 5817"/>
                <a:gd name="T60" fmla="*/ 5876 w 11313"/>
                <a:gd name="T61" fmla="*/ 4401 h 5817"/>
                <a:gd name="T62" fmla="*/ 5891 w 11313"/>
                <a:gd name="T63" fmla="*/ 4398 h 5817"/>
                <a:gd name="T64" fmla="*/ 5906 w 11313"/>
                <a:gd name="T65" fmla="*/ 4386 h 5817"/>
                <a:gd name="T66" fmla="*/ 5909 w 11313"/>
                <a:gd name="T67" fmla="*/ 4380 h 5817"/>
                <a:gd name="T68" fmla="*/ 5909 w 11313"/>
                <a:gd name="T69" fmla="*/ 4362 h 5817"/>
                <a:gd name="T70" fmla="*/ 4653 w 11313"/>
                <a:gd name="T71" fmla="*/ 2215 h 5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313" h="5817">
                  <a:moveTo>
                    <a:pt x="4597" y="2248"/>
                  </a:moveTo>
                  <a:lnTo>
                    <a:pt x="5819" y="4329"/>
                  </a:lnTo>
                  <a:lnTo>
                    <a:pt x="3152" y="3931"/>
                  </a:lnTo>
                  <a:lnTo>
                    <a:pt x="3152" y="3931"/>
                  </a:lnTo>
                  <a:lnTo>
                    <a:pt x="3146" y="3931"/>
                  </a:lnTo>
                  <a:lnTo>
                    <a:pt x="3137" y="3931"/>
                  </a:lnTo>
                  <a:lnTo>
                    <a:pt x="3131" y="3934"/>
                  </a:lnTo>
                  <a:lnTo>
                    <a:pt x="3125" y="3940"/>
                  </a:lnTo>
                  <a:lnTo>
                    <a:pt x="3125" y="3940"/>
                  </a:lnTo>
                  <a:lnTo>
                    <a:pt x="3119" y="3946"/>
                  </a:lnTo>
                  <a:lnTo>
                    <a:pt x="3116" y="3955"/>
                  </a:lnTo>
                  <a:lnTo>
                    <a:pt x="3116" y="3961"/>
                  </a:lnTo>
                  <a:lnTo>
                    <a:pt x="3119" y="3970"/>
                  </a:lnTo>
                  <a:lnTo>
                    <a:pt x="3581" y="5723"/>
                  </a:lnTo>
                  <a:lnTo>
                    <a:pt x="162" y="3982"/>
                  </a:lnTo>
                  <a:lnTo>
                    <a:pt x="3149" y="3994"/>
                  </a:lnTo>
                  <a:lnTo>
                    <a:pt x="3149" y="3994"/>
                  </a:lnTo>
                  <a:lnTo>
                    <a:pt x="3161" y="3991"/>
                  </a:lnTo>
                  <a:lnTo>
                    <a:pt x="3173" y="3982"/>
                  </a:lnTo>
                  <a:lnTo>
                    <a:pt x="4639" y="2263"/>
                  </a:lnTo>
                  <a:lnTo>
                    <a:pt x="6613" y="2278"/>
                  </a:lnTo>
                  <a:lnTo>
                    <a:pt x="6613" y="2278"/>
                  </a:lnTo>
                  <a:lnTo>
                    <a:pt x="6625" y="2275"/>
                  </a:lnTo>
                  <a:lnTo>
                    <a:pt x="6634" y="2269"/>
                  </a:lnTo>
                  <a:lnTo>
                    <a:pt x="9406" y="66"/>
                  </a:lnTo>
                  <a:lnTo>
                    <a:pt x="11300" y="396"/>
                  </a:lnTo>
                  <a:lnTo>
                    <a:pt x="11312" y="333"/>
                  </a:lnTo>
                  <a:lnTo>
                    <a:pt x="9403" y="0"/>
                  </a:lnTo>
                  <a:lnTo>
                    <a:pt x="9403" y="0"/>
                  </a:lnTo>
                  <a:lnTo>
                    <a:pt x="9388" y="0"/>
                  </a:lnTo>
                  <a:lnTo>
                    <a:pt x="9376" y="6"/>
                  </a:lnTo>
                  <a:lnTo>
                    <a:pt x="6604" y="2215"/>
                  </a:lnTo>
                  <a:lnTo>
                    <a:pt x="4627" y="2200"/>
                  </a:lnTo>
                  <a:lnTo>
                    <a:pt x="4627" y="2200"/>
                  </a:lnTo>
                  <a:lnTo>
                    <a:pt x="4612" y="2203"/>
                  </a:lnTo>
                  <a:lnTo>
                    <a:pt x="4603" y="2212"/>
                  </a:lnTo>
                  <a:lnTo>
                    <a:pt x="3134" y="3931"/>
                  </a:lnTo>
                  <a:lnTo>
                    <a:pt x="33" y="3916"/>
                  </a:lnTo>
                  <a:lnTo>
                    <a:pt x="33" y="3916"/>
                  </a:lnTo>
                  <a:lnTo>
                    <a:pt x="21" y="3919"/>
                  </a:lnTo>
                  <a:lnTo>
                    <a:pt x="12" y="3925"/>
                  </a:lnTo>
                  <a:lnTo>
                    <a:pt x="6" y="3931"/>
                  </a:lnTo>
                  <a:lnTo>
                    <a:pt x="0" y="3940"/>
                  </a:lnTo>
                  <a:lnTo>
                    <a:pt x="0" y="3940"/>
                  </a:lnTo>
                  <a:lnTo>
                    <a:pt x="0" y="3952"/>
                  </a:lnTo>
                  <a:lnTo>
                    <a:pt x="3" y="3961"/>
                  </a:lnTo>
                  <a:lnTo>
                    <a:pt x="9" y="3970"/>
                  </a:lnTo>
                  <a:lnTo>
                    <a:pt x="18" y="3976"/>
                  </a:lnTo>
                  <a:lnTo>
                    <a:pt x="3614" y="5813"/>
                  </a:lnTo>
                  <a:lnTo>
                    <a:pt x="3614" y="5813"/>
                  </a:lnTo>
                  <a:lnTo>
                    <a:pt x="3623" y="5816"/>
                  </a:lnTo>
                  <a:lnTo>
                    <a:pt x="3632" y="5816"/>
                  </a:lnTo>
                  <a:lnTo>
                    <a:pt x="3641" y="5813"/>
                  </a:lnTo>
                  <a:lnTo>
                    <a:pt x="3647" y="5807"/>
                  </a:lnTo>
                  <a:lnTo>
                    <a:pt x="3647" y="5807"/>
                  </a:lnTo>
                  <a:lnTo>
                    <a:pt x="3653" y="5801"/>
                  </a:lnTo>
                  <a:lnTo>
                    <a:pt x="3659" y="5795"/>
                  </a:lnTo>
                  <a:lnTo>
                    <a:pt x="3659" y="5786"/>
                  </a:lnTo>
                  <a:lnTo>
                    <a:pt x="3659" y="5777"/>
                  </a:lnTo>
                  <a:lnTo>
                    <a:pt x="3191" y="4000"/>
                  </a:lnTo>
                  <a:lnTo>
                    <a:pt x="5876" y="4401"/>
                  </a:lnTo>
                  <a:lnTo>
                    <a:pt x="5876" y="4401"/>
                  </a:lnTo>
                  <a:lnTo>
                    <a:pt x="5885" y="4401"/>
                  </a:lnTo>
                  <a:lnTo>
                    <a:pt x="5891" y="4398"/>
                  </a:lnTo>
                  <a:lnTo>
                    <a:pt x="5900" y="4396"/>
                  </a:lnTo>
                  <a:lnTo>
                    <a:pt x="5906" y="4386"/>
                  </a:lnTo>
                  <a:lnTo>
                    <a:pt x="5906" y="4386"/>
                  </a:lnTo>
                  <a:lnTo>
                    <a:pt x="5909" y="4380"/>
                  </a:lnTo>
                  <a:lnTo>
                    <a:pt x="5912" y="4371"/>
                  </a:lnTo>
                  <a:lnTo>
                    <a:pt x="5909" y="4362"/>
                  </a:lnTo>
                  <a:lnTo>
                    <a:pt x="5906" y="4353"/>
                  </a:lnTo>
                  <a:lnTo>
                    <a:pt x="4653" y="2215"/>
                  </a:lnTo>
                  <a:lnTo>
                    <a:pt x="4597" y="224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 name="Freeform 11"/>
            <p:cNvSpPr>
              <a:spLocks noChangeArrowheads="1"/>
            </p:cNvSpPr>
            <p:nvPr/>
          </p:nvSpPr>
          <p:spPr bwMode="auto">
            <a:xfrm>
              <a:off x="8863013" y="4249737"/>
              <a:ext cx="890587" cy="706437"/>
            </a:xfrm>
            <a:custGeom>
              <a:avLst/>
              <a:gdLst>
                <a:gd name="T0" fmla="*/ 2448 w 2473"/>
                <a:gd name="T1" fmla="*/ 873 h 1961"/>
                <a:gd name="T2" fmla="*/ 66 w 2473"/>
                <a:gd name="T3" fmla="*/ 1879 h 1961"/>
                <a:gd name="T4" fmla="*/ 219 w 2473"/>
                <a:gd name="T5" fmla="*/ 7 h 1961"/>
                <a:gd name="T6" fmla="*/ 156 w 2473"/>
                <a:gd name="T7" fmla="*/ 0 h 1961"/>
                <a:gd name="T8" fmla="*/ 0 w 2473"/>
                <a:gd name="T9" fmla="*/ 1927 h 1961"/>
                <a:gd name="T10" fmla="*/ 0 w 2473"/>
                <a:gd name="T11" fmla="*/ 1927 h 1961"/>
                <a:gd name="T12" fmla="*/ 0 w 2473"/>
                <a:gd name="T13" fmla="*/ 1936 h 1961"/>
                <a:gd name="T14" fmla="*/ 3 w 2473"/>
                <a:gd name="T15" fmla="*/ 1942 h 1961"/>
                <a:gd name="T16" fmla="*/ 6 w 2473"/>
                <a:gd name="T17" fmla="*/ 1948 h 1961"/>
                <a:gd name="T18" fmla="*/ 12 w 2473"/>
                <a:gd name="T19" fmla="*/ 1954 h 1961"/>
                <a:gd name="T20" fmla="*/ 12 w 2473"/>
                <a:gd name="T21" fmla="*/ 1954 h 1961"/>
                <a:gd name="T22" fmla="*/ 21 w 2473"/>
                <a:gd name="T23" fmla="*/ 1960 h 1961"/>
                <a:gd name="T24" fmla="*/ 27 w 2473"/>
                <a:gd name="T25" fmla="*/ 1960 h 1961"/>
                <a:gd name="T26" fmla="*/ 36 w 2473"/>
                <a:gd name="T27" fmla="*/ 1960 h 1961"/>
                <a:gd name="T28" fmla="*/ 42 w 2473"/>
                <a:gd name="T29" fmla="*/ 1957 h 1961"/>
                <a:gd name="T30" fmla="*/ 2472 w 2473"/>
                <a:gd name="T31" fmla="*/ 932 h 1961"/>
                <a:gd name="T32" fmla="*/ 2448 w 2473"/>
                <a:gd name="T33" fmla="*/ 873 h 1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73" h="1961">
                  <a:moveTo>
                    <a:pt x="2448" y="873"/>
                  </a:moveTo>
                  <a:lnTo>
                    <a:pt x="66" y="1879"/>
                  </a:lnTo>
                  <a:lnTo>
                    <a:pt x="219" y="7"/>
                  </a:lnTo>
                  <a:lnTo>
                    <a:pt x="156" y="0"/>
                  </a:lnTo>
                  <a:lnTo>
                    <a:pt x="0" y="1927"/>
                  </a:lnTo>
                  <a:lnTo>
                    <a:pt x="0" y="1927"/>
                  </a:lnTo>
                  <a:lnTo>
                    <a:pt x="0" y="1936"/>
                  </a:lnTo>
                  <a:lnTo>
                    <a:pt x="3" y="1942"/>
                  </a:lnTo>
                  <a:lnTo>
                    <a:pt x="6" y="1948"/>
                  </a:lnTo>
                  <a:lnTo>
                    <a:pt x="12" y="1954"/>
                  </a:lnTo>
                  <a:lnTo>
                    <a:pt x="12" y="1954"/>
                  </a:lnTo>
                  <a:lnTo>
                    <a:pt x="21" y="1960"/>
                  </a:lnTo>
                  <a:lnTo>
                    <a:pt x="27" y="1960"/>
                  </a:lnTo>
                  <a:lnTo>
                    <a:pt x="36" y="1960"/>
                  </a:lnTo>
                  <a:lnTo>
                    <a:pt x="42" y="1957"/>
                  </a:lnTo>
                  <a:lnTo>
                    <a:pt x="2472" y="932"/>
                  </a:lnTo>
                  <a:lnTo>
                    <a:pt x="2448" y="87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 name="Freeform 12"/>
            <p:cNvSpPr>
              <a:spLocks noChangeArrowheads="1"/>
            </p:cNvSpPr>
            <p:nvPr/>
          </p:nvSpPr>
          <p:spPr bwMode="auto">
            <a:xfrm>
              <a:off x="5543550" y="2082799"/>
              <a:ext cx="4251325" cy="3300412"/>
            </a:xfrm>
            <a:custGeom>
              <a:avLst/>
              <a:gdLst>
                <a:gd name="T0" fmla="*/ 4106 w 11811"/>
                <a:gd name="T1" fmla="*/ 7401 h 9170"/>
                <a:gd name="T2" fmla="*/ 4079 w 11811"/>
                <a:gd name="T3" fmla="*/ 7410 h 9170"/>
                <a:gd name="T4" fmla="*/ 4070 w 11811"/>
                <a:gd name="T5" fmla="*/ 7434 h 9170"/>
                <a:gd name="T6" fmla="*/ 4103 w 11811"/>
                <a:gd name="T7" fmla="*/ 7464 h 9170"/>
                <a:gd name="T8" fmla="*/ 6371 w 11811"/>
                <a:gd name="T9" fmla="*/ 6046 h 9170"/>
                <a:gd name="T10" fmla="*/ 11564 w 11811"/>
                <a:gd name="T11" fmla="*/ 3668 h 9170"/>
                <a:gd name="T12" fmla="*/ 11576 w 11811"/>
                <a:gd name="T13" fmla="*/ 3650 h 9170"/>
                <a:gd name="T14" fmla="*/ 11570 w 11811"/>
                <a:gd name="T15" fmla="*/ 3623 h 9170"/>
                <a:gd name="T16" fmla="*/ 11786 w 11811"/>
                <a:gd name="T17" fmla="*/ 63 h 9170"/>
                <a:gd name="T18" fmla="*/ 11804 w 11811"/>
                <a:gd name="T19" fmla="*/ 48 h 9170"/>
                <a:gd name="T20" fmla="*/ 11804 w 11811"/>
                <a:gd name="T21" fmla="*/ 12 h 9170"/>
                <a:gd name="T22" fmla="*/ 11771 w 11811"/>
                <a:gd name="T23" fmla="*/ 0 h 9170"/>
                <a:gd name="T24" fmla="*/ 6985 w 11811"/>
                <a:gd name="T25" fmla="*/ 1451 h 9170"/>
                <a:gd name="T26" fmla="*/ 3147 w 11811"/>
                <a:gd name="T27" fmla="*/ 3353 h 9170"/>
                <a:gd name="T28" fmla="*/ 12 w 11811"/>
                <a:gd name="T29" fmla="*/ 3371 h 9170"/>
                <a:gd name="T30" fmla="*/ 0 w 11811"/>
                <a:gd name="T31" fmla="*/ 3399 h 9170"/>
                <a:gd name="T32" fmla="*/ 3605 w 11811"/>
                <a:gd name="T33" fmla="*/ 5636 h 9170"/>
                <a:gd name="T34" fmla="*/ 3632 w 11811"/>
                <a:gd name="T35" fmla="*/ 5639 h 9170"/>
                <a:gd name="T36" fmla="*/ 3650 w 11811"/>
                <a:gd name="T37" fmla="*/ 5621 h 9170"/>
                <a:gd name="T38" fmla="*/ 5091 w 11811"/>
                <a:gd name="T39" fmla="*/ 3911 h 9170"/>
                <a:gd name="T40" fmla="*/ 5116 w 11811"/>
                <a:gd name="T41" fmla="*/ 3905 h 9170"/>
                <a:gd name="T42" fmla="*/ 7063 w 11811"/>
                <a:gd name="T43" fmla="*/ 3911 h 9170"/>
                <a:gd name="T44" fmla="*/ 7084 w 11811"/>
                <a:gd name="T45" fmla="*/ 3923 h 9170"/>
                <a:gd name="T46" fmla="*/ 7105 w 11811"/>
                <a:gd name="T47" fmla="*/ 3920 h 9170"/>
                <a:gd name="T48" fmla="*/ 8738 w 11811"/>
                <a:gd name="T49" fmla="*/ 677 h 9170"/>
                <a:gd name="T50" fmla="*/ 5562 w 11811"/>
                <a:gd name="T51" fmla="*/ 1822 h 9170"/>
                <a:gd name="T52" fmla="*/ 5538 w 11811"/>
                <a:gd name="T53" fmla="*/ 1816 h 9170"/>
                <a:gd name="T54" fmla="*/ 5514 w 11811"/>
                <a:gd name="T55" fmla="*/ 1840 h 9170"/>
                <a:gd name="T56" fmla="*/ 3156 w 11811"/>
                <a:gd name="T57" fmla="*/ 3353 h 9170"/>
                <a:gd name="T58" fmla="*/ 3135 w 11811"/>
                <a:gd name="T59" fmla="*/ 3363 h 9170"/>
                <a:gd name="T60" fmla="*/ 3126 w 11811"/>
                <a:gd name="T61" fmla="*/ 3392 h 9170"/>
                <a:gd name="T62" fmla="*/ 3156 w 11811"/>
                <a:gd name="T63" fmla="*/ 3417 h 9170"/>
                <a:gd name="T64" fmla="*/ 7003 w 11811"/>
                <a:gd name="T65" fmla="*/ 1511 h 9170"/>
                <a:gd name="T66" fmla="*/ 11786 w 11811"/>
                <a:gd name="T67" fmla="*/ 63 h 9170"/>
                <a:gd name="T68" fmla="*/ 11804 w 11811"/>
                <a:gd name="T69" fmla="*/ 48 h 9170"/>
                <a:gd name="T70" fmla="*/ 11804 w 11811"/>
                <a:gd name="T71" fmla="*/ 12 h 9170"/>
                <a:gd name="T72" fmla="*/ 11771 w 11811"/>
                <a:gd name="T73" fmla="*/ 0 h 9170"/>
                <a:gd name="T74" fmla="*/ 8744 w 11811"/>
                <a:gd name="T75" fmla="*/ 669 h 9170"/>
                <a:gd name="T76" fmla="*/ 8735 w 11811"/>
                <a:gd name="T77" fmla="*/ 692 h 9170"/>
                <a:gd name="T78" fmla="*/ 9847 w 11811"/>
                <a:gd name="T79" fmla="*/ 1702 h 9170"/>
                <a:gd name="T80" fmla="*/ 8762 w 11811"/>
                <a:gd name="T81" fmla="*/ 4624 h 9170"/>
                <a:gd name="T82" fmla="*/ 1598 w 11811"/>
                <a:gd name="T83" fmla="*/ 7437 h 9170"/>
                <a:gd name="T84" fmla="*/ 1574 w 11811"/>
                <a:gd name="T85" fmla="*/ 7452 h 9170"/>
                <a:gd name="T86" fmla="*/ 1570 w 11811"/>
                <a:gd name="T87" fmla="*/ 7482 h 9170"/>
                <a:gd name="T88" fmla="*/ 4585 w 11811"/>
                <a:gd name="T89" fmla="*/ 9163 h 9170"/>
                <a:gd name="T90" fmla="*/ 4621 w 11811"/>
                <a:gd name="T91" fmla="*/ 9160 h 9170"/>
                <a:gd name="T92" fmla="*/ 4633 w 11811"/>
                <a:gd name="T93" fmla="*/ 9136 h 9170"/>
                <a:gd name="T94" fmla="*/ 6209 w 11811"/>
                <a:gd name="T95" fmla="*/ 7764 h 9170"/>
                <a:gd name="T96" fmla="*/ 6242 w 11811"/>
                <a:gd name="T97" fmla="*/ 7749 h 9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11" h="9170">
                  <a:moveTo>
                    <a:pt x="6323" y="6016"/>
                  </a:moveTo>
                  <a:lnTo>
                    <a:pt x="6185" y="7698"/>
                  </a:lnTo>
                  <a:lnTo>
                    <a:pt x="4106" y="7401"/>
                  </a:lnTo>
                  <a:lnTo>
                    <a:pt x="4106" y="7401"/>
                  </a:lnTo>
                  <a:lnTo>
                    <a:pt x="4097" y="7401"/>
                  </a:lnTo>
                  <a:lnTo>
                    <a:pt x="4091" y="7401"/>
                  </a:lnTo>
                  <a:lnTo>
                    <a:pt x="4085" y="7407"/>
                  </a:lnTo>
                  <a:lnTo>
                    <a:pt x="4079" y="7410"/>
                  </a:lnTo>
                  <a:lnTo>
                    <a:pt x="4079" y="7410"/>
                  </a:lnTo>
                  <a:lnTo>
                    <a:pt x="4073" y="7419"/>
                  </a:lnTo>
                  <a:lnTo>
                    <a:pt x="4070" y="7425"/>
                  </a:lnTo>
                  <a:lnTo>
                    <a:pt x="4070" y="7434"/>
                  </a:lnTo>
                  <a:lnTo>
                    <a:pt x="4073" y="7440"/>
                  </a:lnTo>
                  <a:lnTo>
                    <a:pt x="4549" y="9073"/>
                  </a:lnTo>
                  <a:lnTo>
                    <a:pt x="1718" y="7497"/>
                  </a:lnTo>
                  <a:lnTo>
                    <a:pt x="4103" y="7464"/>
                  </a:lnTo>
                  <a:lnTo>
                    <a:pt x="4103" y="7464"/>
                  </a:lnTo>
                  <a:lnTo>
                    <a:pt x="4112" y="7461"/>
                  </a:lnTo>
                  <a:lnTo>
                    <a:pt x="4118" y="7458"/>
                  </a:lnTo>
                  <a:lnTo>
                    <a:pt x="6371" y="6046"/>
                  </a:lnTo>
                  <a:lnTo>
                    <a:pt x="8789" y="4681"/>
                  </a:lnTo>
                  <a:lnTo>
                    <a:pt x="11555" y="3671"/>
                  </a:lnTo>
                  <a:lnTo>
                    <a:pt x="11555" y="3671"/>
                  </a:lnTo>
                  <a:lnTo>
                    <a:pt x="11564" y="3668"/>
                  </a:lnTo>
                  <a:lnTo>
                    <a:pt x="11570" y="3665"/>
                  </a:lnTo>
                  <a:lnTo>
                    <a:pt x="11573" y="3659"/>
                  </a:lnTo>
                  <a:lnTo>
                    <a:pt x="11576" y="3650"/>
                  </a:lnTo>
                  <a:lnTo>
                    <a:pt x="11576" y="3650"/>
                  </a:lnTo>
                  <a:lnTo>
                    <a:pt x="11576" y="3644"/>
                  </a:lnTo>
                  <a:lnTo>
                    <a:pt x="11576" y="3635"/>
                  </a:lnTo>
                  <a:lnTo>
                    <a:pt x="11573" y="3629"/>
                  </a:lnTo>
                  <a:lnTo>
                    <a:pt x="11570" y="3623"/>
                  </a:lnTo>
                  <a:lnTo>
                    <a:pt x="9895" y="1661"/>
                  </a:lnTo>
                  <a:lnTo>
                    <a:pt x="9892" y="1658"/>
                  </a:lnTo>
                  <a:lnTo>
                    <a:pt x="8834" y="710"/>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3" y="663"/>
                  </a:lnTo>
                  <a:lnTo>
                    <a:pt x="6985" y="1451"/>
                  </a:lnTo>
                  <a:lnTo>
                    <a:pt x="5535" y="1816"/>
                  </a:lnTo>
                  <a:lnTo>
                    <a:pt x="5535" y="1816"/>
                  </a:lnTo>
                  <a:lnTo>
                    <a:pt x="5526" y="1819"/>
                  </a:lnTo>
                  <a:lnTo>
                    <a:pt x="3147" y="3353"/>
                  </a:lnTo>
                  <a:lnTo>
                    <a:pt x="34" y="3366"/>
                  </a:lnTo>
                  <a:lnTo>
                    <a:pt x="34" y="3366"/>
                  </a:lnTo>
                  <a:lnTo>
                    <a:pt x="21" y="3368"/>
                  </a:lnTo>
                  <a:lnTo>
                    <a:pt x="12" y="3371"/>
                  </a:lnTo>
                  <a:lnTo>
                    <a:pt x="6" y="3378"/>
                  </a:lnTo>
                  <a:lnTo>
                    <a:pt x="3" y="3389"/>
                  </a:lnTo>
                  <a:lnTo>
                    <a:pt x="3" y="3389"/>
                  </a:lnTo>
                  <a:lnTo>
                    <a:pt x="0" y="3399"/>
                  </a:lnTo>
                  <a:lnTo>
                    <a:pt x="3" y="3407"/>
                  </a:lnTo>
                  <a:lnTo>
                    <a:pt x="9" y="3417"/>
                  </a:lnTo>
                  <a:lnTo>
                    <a:pt x="16" y="3422"/>
                  </a:lnTo>
                  <a:lnTo>
                    <a:pt x="3605" y="5636"/>
                  </a:lnTo>
                  <a:lnTo>
                    <a:pt x="3605" y="5636"/>
                  </a:lnTo>
                  <a:lnTo>
                    <a:pt x="3614" y="5639"/>
                  </a:lnTo>
                  <a:lnTo>
                    <a:pt x="3623" y="5642"/>
                  </a:lnTo>
                  <a:lnTo>
                    <a:pt x="3632" y="5639"/>
                  </a:lnTo>
                  <a:lnTo>
                    <a:pt x="3641" y="5636"/>
                  </a:lnTo>
                  <a:lnTo>
                    <a:pt x="3641" y="5636"/>
                  </a:lnTo>
                  <a:lnTo>
                    <a:pt x="3647" y="5630"/>
                  </a:lnTo>
                  <a:lnTo>
                    <a:pt x="3650" y="5621"/>
                  </a:lnTo>
                  <a:lnTo>
                    <a:pt x="3653" y="5612"/>
                  </a:lnTo>
                  <a:lnTo>
                    <a:pt x="3653" y="5603"/>
                  </a:lnTo>
                  <a:lnTo>
                    <a:pt x="3198" y="3428"/>
                  </a:lnTo>
                  <a:lnTo>
                    <a:pt x="5091" y="3911"/>
                  </a:lnTo>
                  <a:lnTo>
                    <a:pt x="5091" y="3911"/>
                  </a:lnTo>
                  <a:lnTo>
                    <a:pt x="5104" y="3911"/>
                  </a:lnTo>
                  <a:lnTo>
                    <a:pt x="5116" y="3905"/>
                  </a:lnTo>
                  <a:lnTo>
                    <a:pt x="5116" y="3905"/>
                  </a:lnTo>
                  <a:lnTo>
                    <a:pt x="5124" y="3896"/>
                  </a:lnTo>
                  <a:lnTo>
                    <a:pt x="5131" y="3887"/>
                  </a:lnTo>
                  <a:lnTo>
                    <a:pt x="5559" y="1921"/>
                  </a:lnTo>
                  <a:lnTo>
                    <a:pt x="7063" y="3911"/>
                  </a:lnTo>
                  <a:lnTo>
                    <a:pt x="7063" y="3911"/>
                  </a:lnTo>
                  <a:lnTo>
                    <a:pt x="7069" y="3917"/>
                  </a:lnTo>
                  <a:lnTo>
                    <a:pt x="7075" y="3923"/>
                  </a:lnTo>
                  <a:lnTo>
                    <a:pt x="7084" y="3923"/>
                  </a:lnTo>
                  <a:lnTo>
                    <a:pt x="7090" y="3926"/>
                  </a:lnTo>
                  <a:lnTo>
                    <a:pt x="7090" y="3926"/>
                  </a:lnTo>
                  <a:lnTo>
                    <a:pt x="7099" y="3923"/>
                  </a:lnTo>
                  <a:lnTo>
                    <a:pt x="7105" y="3920"/>
                  </a:lnTo>
                  <a:lnTo>
                    <a:pt x="7111" y="3914"/>
                  </a:lnTo>
                  <a:lnTo>
                    <a:pt x="7117" y="3908"/>
                  </a:lnTo>
                  <a:lnTo>
                    <a:pt x="8795" y="708"/>
                  </a:lnTo>
                  <a:lnTo>
                    <a:pt x="8738" y="677"/>
                  </a:lnTo>
                  <a:lnTo>
                    <a:pt x="7084" y="3836"/>
                  </a:lnTo>
                  <a:lnTo>
                    <a:pt x="5568" y="1828"/>
                  </a:lnTo>
                  <a:lnTo>
                    <a:pt x="5568" y="1828"/>
                  </a:lnTo>
                  <a:lnTo>
                    <a:pt x="5562" y="1822"/>
                  </a:lnTo>
                  <a:lnTo>
                    <a:pt x="5553" y="1816"/>
                  </a:lnTo>
                  <a:lnTo>
                    <a:pt x="5547" y="1816"/>
                  </a:lnTo>
                  <a:lnTo>
                    <a:pt x="5538" y="1816"/>
                  </a:lnTo>
                  <a:lnTo>
                    <a:pt x="5538" y="1816"/>
                  </a:lnTo>
                  <a:lnTo>
                    <a:pt x="5529" y="1819"/>
                  </a:lnTo>
                  <a:lnTo>
                    <a:pt x="5520" y="1825"/>
                  </a:lnTo>
                  <a:lnTo>
                    <a:pt x="5517" y="1831"/>
                  </a:lnTo>
                  <a:lnTo>
                    <a:pt x="5514" y="1840"/>
                  </a:lnTo>
                  <a:lnTo>
                    <a:pt x="5077" y="3842"/>
                  </a:lnTo>
                  <a:lnTo>
                    <a:pt x="3165" y="3356"/>
                  </a:lnTo>
                  <a:lnTo>
                    <a:pt x="3165" y="3356"/>
                  </a:lnTo>
                  <a:lnTo>
                    <a:pt x="3156" y="3353"/>
                  </a:lnTo>
                  <a:lnTo>
                    <a:pt x="3150" y="3356"/>
                  </a:lnTo>
                  <a:lnTo>
                    <a:pt x="3141" y="3360"/>
                  </a:lnTo>
                  <a:lnTo>
                    <a:pt x="3135" y="3363"/>
                  </a:lnTo>
                  <a:lnTo>
                    <a:pt x="3135" y="3363"/>
                  </a:lnTo>
                  <a:lnTo>
                    <a:pt x="3129" y="3368"/>
                  </a:lnTo>
                  <a:lnTo>
                    <a:pt x="3126" y="3378"/>
                  </a:lnTo>
                  <a:lnTo>
                    <a:pt x="3126" y="3384"/>
                  </a:lnTo>
                  <a:lnTo>
                    <a:pt x="3126" y="3392"/>
                  </a:lnTo>
                  <a:lnTo>
                    <a:pt x="3575" y="5543"/>
                  </a:lnTo>
                  <a:lnTo>
                    <a:pt x="141" y="3428"/>
                  </a:lnTo>
                  <a:lnTo>
                    <a:pt x="3156" y="3417"/>
                  </a:lnTo>
                  <a:lnTo>
                    <a:pt x="3156" y="3417"/>
                  </a:lnTo>
                  <a:lnTo>
                    <a:pt x="3165" y="3417"/>
                  </a:lnTo>
                  <a:lnTo>
                    <a:pt x="3174" y="3414"/>
                  </a:lnTo>
                  <a:lnTo>
                    <a:pt x="5556" y="1876"/>
                  </a:lnTo>
                  <a:lnTo>
                    <a:pt x="7003" y="1511"/>
                  </a:lnTo>
                  <a:lnTo>
                    <a:pt x="7003" y="1511"/>
                  </a:lnTo>
                  <a:lnTo>
                    <a:pt x="7009" y="1511"/>
                  </a:lnTo>
                  <a:lnTo>
                    <a:pt x="8778" y="723"/>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0" y="666"/>
                  </a:lnTo>
                  <a:lnTo>
                    <a:pt x="8744" y="669"/>
                  </a:lnTo>
                  <a:lnTo>
                    <a:pt x="8738" y="677"/>
                  </a:lnTo>
                  <a:lnTo>
                    <a:pt x="8735" y="684"/>
                  </a:lnTo>
                  <a:lnTo>
                    <a:pt x="8735" y="684"/>
                  </a:lnTo>
                  <a:lnTo>
                    <a:pt x="8735" y="692"/>
                  </a:lnTo>
                  <a:lnTo>
                    <a:pt x="8735" y="702"/>
                  </a:lnTo>
                  <a:lnTo>
                    <a:pt x="8738" y="710"/>
                  </a:lnTo>
                  <a:lnTo>
                    <a:pt x="8744" y="717"/>
                  </a:lnTo>
                  <a:lnTo>
                    <a:pt x="9847" y="1702"/>
                  </a:lnTo>
                  <a:lnTo>
                    <a:pt x="11492" y="3629"/>
                  </a:lnTo>
                  <a:lnTo>
                    <a:pt x="8765" y="4624"/>
                  </a:lnTo>
                  <a:lnTo>
                    <a:pt x="8765" y="4624"/>
                  </a:lnTo>
                  <a:lnTo>
                    <a:pt x="8762" y="4624"/>
                  </a:lnTo>
                  <a:lnTo>
                    <a:pt x="6338" y="5990"/>
                  </a:lnTo>
                  <a:lnTo>
                    <a:pt x="6338" y="5993"/>
                  </a:lnTo>
                  <a:lnTo>
                    <a:pt x="4094" y="7401"/>
                  </a:lnTo>
                  <a:lnTo>
                    <a:pt x="1598" y="7437"/>
                  </a:lnTo>
                  <a:lnTo>
                    <a:pt x="1598" y="7437"/>
                  </a:lnTo>
                  <a:lnTo>
                    <a:pt x="1588" y="7440"/>
                  </a:lnTo>
                  <a:lnTo>
                    <a:pt x="1580" y="7443"/>
                  </a:lnTo>
                  <a:lnTo>
                    <a:pt x="1574" y="7452"/>
                  </a:lnTo>
                  <a:lnTo>
                    <a:pt x="1568" y="7461"/>
                  </a:lnTo>
                  <a:lnTo>
                    <a:pt x="1568" y="7461"/>
                  </a:lnTo>
                  <a:lnTo>
                    <a:pt x="1568" y="7470"/>
                  </a:lnTo>
                  <a:lnTo>
                    <a:pt x="1570" y="7482"/>
                  </a:lnTo>
                  <a:lnTo>
                    <a:pt x="1577" y="7488"/>
                  </a:lnTo>
                  <a:lnTo>
                    <a:pt x="1583" y="7497"/>
                  </a:lnTo>
                  <a:lnTo>
                    <a:pt x="4585" y="9163"/>
                  </a:lnTo>
                  <a:lnTo>
                    <a:pt x="4585" y="9163"/>
                  </a:lnTo>
                  <a:lnTo>
                    <a:pt x="4594" y="9166"/>
                  </a:lnTo>
                  <a:lnTo>
                    <a:pt x="4603" y="9169"/>
                  </a:lnTo>
                  <a:lnTo>
                    <a:pt x="4612" y="9166"/>
                  </a:lnTo>
                  <a:lnTo>
                    <a:pt x="4621" y="9160"/>
                  </a:lnTo>
                  <a:lnTo>
                    <a:pt x="4621" y="9160"/>
                  </a:lnTo>
                  <a:lnTo>
                    <a:pt x="4627" y="9154"/>
                  </a:lnTo>
                  <a:lnTo>
                    <a:pt x="4630" y="9145"/>
                  </a:lnTo>
                  <a:lnTo>
                    <a:pt x="4633" y="9136"/>
                  </a:lnTo>
                  <a:lnTo>
                    <a:pt x="4630" y="9127"/>
                  </a:lnTo>
                  <a:lnTo>
                    <a:pt x="4145" y="7470"/>
                  </a:lnTo>
                  <a:lnTo>
                    <a:pt x="6209" y="7764"/>
                  </a:lnTo>
                  <a:lnTo>
                    <a:pt x="6209" y="7764"/>
                  </a:lnTo>
                  <a:lnTo>
                    <a:pt x="6221" y="7764"/>
                  </a:lnTo>
                  <a:lnTo>
                    <a:pt x="6233" y="7757"/>
                  </a:lnTo>
                  <a:lnTo>
                    <a:pt x="6233" y="7757"/>
                  </a:lnTo>
                  <a:lnTo>
                    <a:pt x="6242" y="7749"/>
                  </a:lnTo>
                  <a:lnTo>
                    <a:pt x="6245" y="7736"/>
                  </a:lnTo>
                  <a:lnTo>
                    <a:pt x="6386" y="6019"/>
                  </a:lnTo>
                  <a:lnTo>
                    <a:pt x="6323" y="601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 name="Freeform 13"/>
            <p:cNvSpPr>
              <a:spLocks noChangeArrowheads="1"/>
            </p:cNvSpPr>
            <p:nvPr/>
          </p:nvSpPr>
          <p:spPr bwMode="auto">
            <a:xfrm>
              <a:off x="5543550" y="2082799"/>
              <a:ext cx="4251326" cy="3300412"/>
            </a:xfrm>
            <a:custGeom>
              <a:avLst/>
              <a:gdLst>
                <a:gd name="T0" fmla="*/ 4106 w 11811"/>
                <a:gd name="T1" fmla="*/ 7401 h 9170"/>
                <a:gd name="T2" fmla="*/ 4079 w 11811"/>
                <a:gd name="T3" fmla="*/ 7410 h 9170"/>
                <a:gd name="T4" fmla="*/ 4070 w 11811"/>
                <a:gd name="T5" fmla="*/ 7434 h 9170"/>
                <a:gd name="T6" fmla="*/ 4103 w 11811"/>
                <a:gd name="T7" fmla="*/ 7464 h 9170"/>
                <a:gd name="T8" fmla="*/ 6371 w 11811"/>
                <a:gd name="T9" fmla="*/ 6046 h 9170"/>
                <a:gd name="T10" fmla="*/ 11564 w 11811"/>
                <a:gd name="T11" fmla="*/ 3668 h 9170"/>
                <a:gd name="T12" fmla="*/ 11576 w 11811"/>
                <a:gd name="T13" fmla="*/ 3650 h 9170"/>
                <a:gd name="T14" fmla="*/ 11570 w 11811"/>
                <a:gd name="T15" fmla="*/ 3623 h 9170"/>
                <a:gd name="T16" fmla="*/ 11786 w 11811"/>
                <a:gd name="T17" fmla="*/ 63 h 9170"/>
                <a:gd name="T18" fmla="*/ 11804 w 11811"/>
                <a:gd name="T19" fmla="*/ 48 h 9170"/>
                <a:gd name="T20" fmla="*/ 11804 w 11811"/>
                <a:gd name="T21" fmla="*/ 12 h 9170"/>
                <a:gd name="T22" fmla="*/ 11771 w 11811"/>
                <a:gd name="T23" fmla="*/ 0 h 9170"/>
                <a:gd name="T24" fmla="*/ 6985 w 11811"/>
                <a:gd name="T25" fmla="*/ 1451 h 9170"/>
                <a:gd name="T26" fmla="*/ 3147 w 11811"/>
                <a:gd name="T27" fmla="*/ 3353 h 9170"/>
                <a:gd name="T28" fmla="*/ 12 w 11811"/>
                <a:gd name="T29" fmla="*/ 3371 h 9170"/>
                <a:gd name="T30" fmla="*/ 0 w 11811"/>
                <a:gd name="T31" fmla="*/ 3399 h 9170"/>
                <a:gd name="T32" fmla="*/ 3605 w 11811"/>
                <a:gd name="T33" fmla="*/ 5636 h 9170"/>
                <a:gd name="T34" fmla="*/ 3632 w 11811"/>
                <a:gd name="T35" fmla="*/ 5639 h 9170"/>
                <a:gd name="T36" fmla="*/ 3650 w 11811"/>
                <a:gd name="T37" fmla="*/ 5621 h 9170"/>
                <a:gd name="T38" fmla="*/ 5091 w 11811"/>
                <a:gd name="T39" fmla="*/ 3911 h 9170"/>
                <a:gd name="T40" fmla="*/ 5116 w 11811"/>
                <a:gd name="T41" fmla="*/ 3905 h 9170"/>
                <a:gd name="T42" fmla="*/ 7063 w 11811"/>
                <a:gd name="T43" fmla="*/ 3911 h 9170"/>
                <a:gd name="T44" fmla="*/ 7084 w 11811"/>
                <a:gd name="T45" fmla="*/ 3923 h 9170"/>
                <a:gd name="T46" fmla="*/ 7105 w 11811"/>
                <a:gd name="T47" fmla="*/ 3920 h 9170"/>
                <a:gd name="T48" fmla="*/ 8738 w 11811"/>
                <a:gd name="T49" fmla="*/ 677 h 9170"/>
                <a:gd name="T50" fmla="*/ 5562 w 11811"/>
                <a:gd name="T51" fmla="*/ 1822 h 9170"/>
                <a:gd name="T52" fmla="*/ 5538 w 11811"/>
                <a:gd name="T53" fmla="*/ 1816 h 9170"/>
                <a:gd name="T54" fmla="*/ 5514 w 11811"/>
                <a:gd name="T55" fmla="*/ 1840 h 9170"/>
                <a:gd name="T56" fmla="*/ 3156 w 11811"/>
                <a:gd name="T57" fmla="*/ 3353 h 9170"/>
                <a:gd name="T58" fmla="*/ 3135 w 11811"/>
                <a:gd name="T59" fmla="*/ 3363 h 9170"/>
                <a:gd name="T60" fmla="*/ 3126 w 11811"/>
                <a:gd name="T61" fmla="*/ 3392 h 9170"/>
                <a:gd name="T62" fmla="*/ 3156 w 11811"/>
                <a:gd name="T63" fmla="*/ 3417 h 9170"/>
                <a:gd name="T64" fmla="*/ 7003 w 11811"/>
                <a:gd name="T65" fmla="*/ 1511 h 9170"/>
                <a:gd name="T66" fmla="*/ 11786 w 11811"/>
                <a:gd name="T67" fmla="*/ 63 h 9170"/>
                <a:gd name="T68" fmla="*/ 11804 w 11811"/>
                <a:gd name="T69" fmla="*/ 48 h 9170"/>
                <a:gd name="T70" fmla="*/ 11804 w 11811"/>
                <a:gd name="T71" fmla="*/ 12 h 9170"/>
                <a:gd name="T72" fmla="*/ 11771 w 11811"/>
                <a:gd name="T73" fmla="*/ 0 h 9170"/>
                <a:gd name="T74" fmla="*/ 8744 w 11811"/>
                <a:gd name="T75" fmla="*/ 669 h 9170"/>
                <a:gd name="T76" fmla="*/ 8735 w 11811"/>
                <a:gd name="T77" fmla="*/ 692 h 9170"/>
                <a:gd name="T78" fmla="*/ 9847 w 11811"/>
                <a:gd name="T79" fmla="*/ 1702 h 9170"/>
                <a:gd name="T80" fmla="*/ 8762 w 11811"/>
                <a:gd name="T81" fmla="*/ 4624 h 9170"/>
                <a:gd name="T82" fmla="*/ 1598 w 11811"/>
                <a:gd name="T83" fmla="*/ 7437 h 9170"/>
                <a:gd name="T84" fmla="*/ 1574 w 11811"/>
                <a:gd name="T85" fmla="*/ 7452 h 9170"/>
                <a:gd name="T86" fmla="*/ 1570 w 11811"/>
                <a:gd name="T87" fmla="*/ 7482 h 9170"/>
                <a:gd name="T88" fmla="*/ 4585 w 11811"/>
                <a:gd name="T89" fmla="*/ 9163 h 9170"/>
                <a:gd name="T90" fmla="*/ 4621 w 11811"/>
                <a:gd name="T91" fmla="*/ 9160 h 9170"/>
                <a:gd name="T92" fmla="*/ 4633 w 11811"/>
                <a:gd name="T93" fmla="*/ 9136 h 9170"/>
                <a:gd name="T94" fmla="*/ 6209 w 11811"/>
                <a:gd name="T95" fmla="*/ 7764 h 9170"/>
                <a:gd name="T96" fmla="*/ 6242 w 11811"/>
                <a:gd name="T97" fmla="*/ 7749 h 9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11" h="9170">
                  <a:moveTo>
                    <a:pt x="6323" y="6016"/>
                  </a:moveTo>
                  <a:lnTo>
                    <a:pt x="6185" y="7698"/>
                  </a:lnTo>
                  <a:lnTo>
                    <a:pt x="4106" y="7401"/>
                  </a:lnTo>
                  <a:lnTo>
                    <a:pt x="4106" y="7401"/>
                  </a:lnTo>
                  <a:lnTo>
                    <a:pt x="4097" y="7401"/>
                  </a:lnTo>
                  <a:lnTo>
                    <a:pt x="4091" y="7401"/>
                  </a:lnTo>
                  <a:lnTo>
                    <a:pt x="4085" y="7407"/>
                  </a:lnTo>
                  <a:lnTo>
                    <a:pt x="4079" y="7410"/>
                  </a:lnTo>
                  <a:lnTo>
                    <a:pt x="4079" y="7410"/>
                  </a:lnTo>
                  <a:lnTo>
                    <a:pt x="4073" y="7419"/>
                  </a:lnTo>
                  <a:lnTo>
                    <a:pt x="4070" y="7425"/>
                  </a:lnTo>
                  <a:lnTo>
                    <a:pt x="4070" y="7434"/>
                  </a:lnTo>
                  <a:lnTo>
                    <a:pt x="4073" y="7440"/>
                  </a:lnTo>
                  <a:lnTo>
                    <a:pt x="4549" y="9073"/>
                  </a:lnTo>
                  <a:lnTo>
                    <a:pt x="1718" y="7497"/>
                  </a:lnTo>
                  <a:lnTo>
                    <a:pt x="4103" y="7464"/>
                  </a:lnTo>
                  <a:lnTo>
                    <a:pt x="4103" y="7464"/>
                  </a:lnTo>
                  <a:lnTo>
                    <a:pt x="4112" y="7461"/>
                  </a:lnTo>
                  <a:lnTo>
                    <a:pt x="4118" y="7458"/>
                  </a:lnTo>
                  <a:lnTo>
                    <a:pt x="6371" y="6046"/>
                  </a:lnTo>
                  <a:lnTo>
                    <a:pt x="8789" y="4681"/>
                  </a:lnTo>
                  <a:lnTo>
                    <a:pt x="11555" y="3671"/>
                  </a:lnTo>
                  <a:lnTo>
                    <a:pt x="11555" y="3671"/>
                  </a:lnTo>
                  <a:lnTo>
                    <a:pt x="11564" y="3668"/>
                  </a:lnTo>
                  <a:lnTo>
                    <a:pt x="11570" y="3665"/>
                  </a:lnTo>
                  <a:lnTo>
                    <a:pt x="11573" y="3659"/>
                  </a:lnTo>
                  <a:lnTo>
                    <a:pt x="11576" y="3650"/>
                  </a:lnTo>
                  <a:lnTo>
                    <a:pt x="11576" y="3650"/>
                  </a:lnTo>
                  <a:lnTo>
                    <a:pt x="11576" y="3644"/>
                  </a:lnTo>
                  <a:lnTo>
                    <a:pt x="11576" y="3635"/>
                  </a:lnTo>
                  <a:lnTo>
                    <a:pt x="11573" y="3629"/>
                  </a:lnTo>
                  <a:lnTo>
                    <a:pt x="11570" y="3623"/>
                  </a:lnTo>
                  <a:lnTo>
                    <a:pt x="9895" y="1661"/>
                  </a:lnTo>
                  <a:lnTo>
                    <a:pt x="9892" y="1658"/>
                  </a:lnTo>
                  <a:lnTo>
                    <a:pt x="8834" y="710"/>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3" y="663"/>
                  </a:lnTo>
                  <a:lnTo>
                    <a:pt x="6985" y="1451"/>
                  </a:lnTo>
                  <a:lnTo>
                    <a:pt x="5535" y="1816"/>
                  </a:lnTo>
                  <a:lnTo>
                    <a:pt x="5535" y="1816"/>
                  </a:lnTo>
                  <a:lnTo>
                    <a:pt x="5526" y="1819"/>
                  </a:lnTo>
                  <a:lnTo>
                    <a:pt x="3147" y="3353"/>
                  </a:lnTo>
                  <a:lnTo>
                    <a:pt x="34" y="3366"/>
                  </a:lnTo>
                  <a:lnTo>
                    <a:pt x="34" y="3366"/>
                  </a:lnTo>
                  <a:lnTo>
                    <a:pt x="21" y="3368"/>
                  </a:lnTo>
                  <a:lnTo>
                    <a:pt x="12" y="3371"/>
                  </a:lnTo>
                  <a:lnTo>
                    <a:pt x="6" y="3378"/>
                  </a:lnTo>
                  <a:lnTo>
                    <a:pt x="3" y="3389"/>
                  </a:lnTo>
                  <a:lnTo>
                    <a:pt x="3" y="3389"/>
                  </a:lnTo>
                  <a:lnTo>
                    <a:pt x="0" y="3399"/>
                  </a:lnTo>
                  <a:lnTo>
                    <a:pt x="3" y="3407"/>
                  </a:lnTo>
                  <a:lnTo>
                    <a:pt x="9" y="3417"/>
                  </a:lnTo>
                  <a:lnTo>
                    <a:pt x="16" y="3422"/>
                  </a:lnTo>
                  <a:lnTo>
                    <a:pt x="3605" y="5636"/>
                  </a:lnTo>
                  <a:lnTo>
                    <a:pt x="3605" y="5636"/>
                  </a:lnTo>
                  <a:lnTo>
                    <a:pt x="3614" y="5639"/>
                  </a:lnTo>
                  <a:lnTo>
                    <a:pt x="3623" y="5642"/>
                  </a:lnTo>
                  <a:lnTo>
                    <a:pt x="3632" y="5639"/>
                  </a:lnTo>
                  <a:lnTo>
                    <a:pt x="3641" y="5636"/>
                  </a:lnTo>
                  <a:lnTo>
                    <a:pt x="3641" y="5636"/>
                  </a:lnTo>
                  <a:lnTo>
                    <a:pt x="3647" y="5630"/>
                  </a:lnTo>
                  <a:lnTo>
                    <a:pt x="3650" y="5621"/>
                  </a:lnTo>
                  <a:lnTo>
                    <a:pt x="3653" y="5612"/>
                  </a:lnTo>
                  <a:lnTo>
                    <a:pt x="3653" y="5603"/>
                  </a:lnTo>
                  <a:lnTo>
                    <a:pt x="3198" y="3428"/>
                  </a:lnTo>
                  <a:lnTo>
                    <a:pt x="5091" y="3911"/>
                  </a:lnTo>
                  <a:lnTo>
                    <a:pt x="5091" y="3911"/>
                  </a:lnTo>
                  <a:lnTo>
                    <a:pt x="5104" y="3911"/>
                  </a:lnTo>
                  <a:lnTo>
                    <a:pt x="5116" y="3905"/>
                  </a:lnTo>
                  <a:lnTo>
                    <a:pt x="5116" y="3905"/>
                  </a:lnTo>
                  <a:lnTo>
                    <a:pt x="5124" y="3896"/>
                  </a:lnTo>
                  <a:lnTo>
                    <a:pt x="5131" y="3887"/>
                  </a:lnTo>
                  <a:lnTo>
                    <a:pt x="5559" y="1921"/>
                  </a:lnTo>
                  <a:lnTo>
                    <a:pt x="7063" y="3911"/>
                  </a:lnTo>
                  <a:lnTo>
                    <a:pt x="7063" y="3911"/>
                  </a:lnTo>
                  <a:lnTo>
                    <a:pt x="7069" y="3917"/>
                  </a:lnTo>
                  <a:lnTo>
                    <a:pt x="7075" y="3923"/>
                  </a:lnTo>
                  <a:lnTo>
                    <a:pt x="7084" y="3923"/>
                  </a:lnTo>
                  <a:lnTo>
                    <a:pt x="7090" y="3926"/>
                  </a:lnTo>
                  <a:lnTo>
                    <a:pt x="7090" y="3926"/>
                  </a:lnTo>
                  <a:lnTo>
                    <a:pt x="7099" y="3923"/>
                  </a:lnTo>
                  <a:lnTo>
                    <a:pt x="7105" y="3920"/>
                  </a:lnTo>
                  <a:lnTo>
                    <a:pt x="7111" y="3914"/>
                  </a:lnTo>
                  <a:lnTo>
                    <a:pt x="7117" y="3908"/>
                  </a:lnTo>
                  <a:lnTo>
                    <a:pt x="8795" y="708"/>
                  </a:lnTo>
                  <a:lnTo>
                    <a:pt x="8738" y="677"/>
                  </a:lnTo>
                  <a:lnTo>
                    <a:pt x="7084" y="3836"/>
                  </a:lnTo>
                  <a:lnTo>
                    <a:pt x="5568" y="1828"/>
                  </a:lnTo>
                  <a:lnTo>
                    <a:pt x="5568" y="1828"/>
                  </a:lnTo>
                  <a:lnTo>
                    <a:pt x="5562" y="1822"/>
                  </a:lnTo>
                  <a:lnTo>
                    <a:pt x="5553" y="1816"/>
                  </a:lnTo>
                  <a:lnTo>
                    <a:pt x="5547" y="1816"/>
                  </a:lnTo>
                  <a:lnTo>
                    <a:pt x="5538" y="1816"/>
                  </a:lnTo>
                  <a:lnTo>
                    <a:pt x="5538" y="1816"/>
                  </a:lnTo>
                  <a:lnTo>
                    <a:pt x="5529" y="1819"/>
                  </a:lnTo>
                  <a:lnTo>
                    <a:pt x="5520" y="1825"/>
                  </a:lnTo>
                  <a:lnTo>
                    <a:pt x="5517" y="1831"/>
                  </a:lnTo>
                  <a:lnTo>
                    <a:pt x="5514" y="1840"/>
                  </a:lnTo>
                  <a:lnTo>
                    <a:pt x="5077" y="3842"/>
                  </a:lnTo>
                  <a:lnTo>
                    <a:pt x="3165" y="3356"/>
                  </a:lnTo>
                  <a:lnTo>
                    <a:pt x="3165" y="3356"/>
                  </a:lnTo>
                  <a:lnTo>
                    <a:pt x="3156" y="3353"/>
                  </a:lnTo>
                  <a:lnTo>
                    <a:pt x="3150" y="3356"/>
                  </a:lnTo>
                  <a:lnTo>
                    <a:pt x="3141" y="3360"/>
                  </a:lnTo>
                  <a:lnTo>
                    <a:pt x="3135" y="3363"/>
                  </a:lnTo>
                  <a:lnTo>
                    <a:pt x="3135" y="3363"/>
                  </a:lnTo>
                  <a:lnTo>
                    <a:pt x="3129" y="3368"/>
                  </a:lnTo>
                  <a:lnTo>
                    <a:pt x="3126" y="3378"/>
                  </a:lnTo>
                  <a:lnTo>
                    <a:pt x="3126" y="3384"/>
                  </a:lnTo>
                  <a:lnTo>
                    <a:pt x="3126" y="3392"/>
                  </a:lnTo>
                  <a:lnTo>
                    <a:pt x="3575" y="5543"/>
                  </a:lnTo>
                  <a:lnTo>
                    <a:pt x="141" y="3428"/>
                  </a:lnTo>
                  <a:lnTo>
                    <a:pt x="3156" y="3417"/>
                  </a:lnTo>
                  <a:lnTo>
                    <a:pt x="3156" y="3417"/>
                  </a:lnTo>
                  <a:lnTo>
                    <a:pt x="3165" y="3417"/>
                  </a:lnTo>
                  <a:lnTo>
                    <a:pt x="3174" y="3414"/>
                  </a:lnTo>
                  <a:lnTo>
                    <a:pt x="5556" y="1876"/>
                  </a:lnTo>
                  <a:lnTo>
                    <a:pt x="7003" y="1511"/>
                  </a:lnTo>
                  <a:lnTo>
                    <a:pt x="7003" y="1511"/>
                  </a:lnTo>
                  <a:lnTo>
                    <a:pt x="7009" y="1511"/>
                  </a:lnTo>
                  <a:lnTo>
                    <a:pt x="8778" y="723"/>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0" y="666"/>
                  </a:lnTo>
                  <a:lnTo>
                    <a:pt x="8744" y="669"/>
                  </a:lnTo>
                  <a:lnTo>
                    <a:pt x="8738" y="677"/>
                  </a:lnTo>
                  <a:lnTo>
                    <a:pt x="8735" y="684"/>
                  </a:lnTo>
                  <a:lnTo>
                    <a:pt x="8735" y="684"/>
                  </a:lnTo>
                  <a:lnTo>
                    <a:pt x="8735" y="692"/>
                  </a:lnTo>
                  <a:lnTo>
                    <a:pt x="8735" y="702"/>
                  </a:lnTo>
                  <a:lnTo>
                    <a:pt x="8738" y="710"/>
                  </a:lnTo>
                  <a:lnTo>
                    <a:pt x="8744" y="717"/>
                  </a:lnTo>
                  <a:lnTo>
                    <a:pt x="9847" y="1702"/>
                  </a:lnTo>
                  <a:lnTo>
                    <a:pt x="11492" y="3629"/>
                  </a:lnTo>
                  <a:lnTo>
                    <a:pt x="8765" y="4624"/>
                  </a:lnTo>
                  <a:lnTo>
                    <a:pt x="8765" y="4624"/>
                  </a:lnTo>
                  <a:lnTo>
                    <a:pt x="8762" y="4624"/>
                  </a:lnTo>
                  <a:lnTo>
                    <a:pt x="6338" y="5990"/>
                  </a:lnTo>
                  <a:lnTo>
                    <a:pt x="6338" y="5993"/>
                  </a:lnTo>
                  <a:lnTo>
                    <a:pt x="4094" y="7401"/>
                  </a:lnTo>
                  <a:lnTo>
                    <a:pt x="1598" y="7437"/>
                  </a:lnTo>
                  <a:lnTo>
                    <a:pt x="1598" y="7437"/>
                  </a:lnTo>
                  <a:lnTo>
                    <a:pt x="1588" y="7440"/>
                  </a:lnTo>
                  <a:lnTo>
                    <a:pt x="1580" y="7443"/>
                  </a:lnTo>
                  <a:lnTo>
                    <a:pt x="1574" y="7452"/>
                  </a:lnTo>
                  <a:lnTo>
                    <a:pt x="1568" y="7461"/>
                  </a:lnTo>
                  <a:lnTo>
                    <a:pt x="1568" y="7461"/>
                  </a:lnTo>
                  <a:lnTo>
                    <a:pt x="1568" y="7470"/>
                  </a:lnTo>
                  <a:lnTo>
                    <a:pt x="1570" y="7482"/>
                  </a:lnTo>
                  <a:lnTo>
                    <a:pt x="1577" y="7488"/>
                  </a:lnTo>
                  <a:lnTo>
                    <a:pt x="1583" y="7497"/>
                  </a:lnTo>
                  <a:lnTo>
                    <a:pt x="4585" y="9163"/>
                  </a:lnTo>
                  <a:lnTo>
                    <a:pt x="4585" y="9163"/>
                  </a:lnTo>
                  <a:lnTo>
                    <a:pt x="4594" y="9166"/>
                  </a:lnTo>
                  <a:lnTo>
                    <a:pt x="4603" y="9169"/>
                  </a:lnTo>
                  <a:lnTo>
                    <a:pt x="4612" y="9166"/>
                  </a:lnTo>
                  <a:lnTo>
                    <a:pt x="4621" y="9160"/>
                  </a:lnTo>
                  <a:lnTo>
                    <a:pt x="4621" y="9160"/>
                  </a:lnTo>
                  <a:lnTo>
                    <a:pt x="4627" y="9154"/>
                  </a:lnTo>
                  <a:lnTo>
                    <a:pt x="4630" y="9145"/>
                  </a:lnTo>
                  <a:lnTo>
                    <a:pt x="4633" y="9136"/>
                  </a:lnTo>
                  <a:lnTo>
                    <a:pt x="4630" y="9127"/>
                  </a:lnTo>
                  <a:lnTo>
                    <a:pt x="4145" y="7470"/>
                  </a:lnTo>
                  <a:lnTo>
                    <a:pt x="6209" y="7764"/>
                  </a:lnTo>
                  <a:lnTo>
                    <a:pt x="6209" y="7764"/>
                  </a:lnTo>
                  <a:lnTo>
                    <a:pt x="6221" y="7764"/>
                  </a:lnTo>
                  <a:lnTo>
                    <a:pt x="6233" y="7757"/>
                  </a:lnTo>
                  <a:lnTo>
                    <a:pt x="6233" y="7757"/>
                  </a:lnTo>
                  <a:lnTo>
                    <a:pt x="6242" y="7749"/>
                  </a:lnTo>
                  <a:lnTo>
                    <a:pt x="6245" y="7736"/>
                  </a:lnTo>
                  <a:lnTo>
                    <a:pt x="6386" y="6019"/>
                  </a:lnTo>
                  <a:lnTo>
                    <a:pt x="6323" y="6016"/>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 name="Freeform 14"/>
            <p:cNvSpPr>
              <a:spLocks noChangeArrowheads="1"/>
            </p:cNvSpPr>
            <p:nvPr/>
          </p:nvSpPr>
          <p:spPr bwMode="auto">
            <a:xfrm>
              <a:off x="5748337" y="3382962"/>
              <a:ext cx="4011612" cy="2824162"/>
            </a:xfrm>
            <a:custGeom>
              <a:avLst/>
              <a:gdLst>
                <a:gd name="T0" fmla="*/ 2010 w 11145"/>
                <a:gd name="T1" fmla="*/ 5708 h 7845"/>
                <a:gd name="T2" fmla="*/ 2002 w 11145"/>
                <a:gd name="T3" fmla="*/ 5693 h 7845"/>
                <a:gd name="T4" fmla="*/ 1984 w 11145"/>
                <a:gd name="T5" fmla="*/ 5684 h 7845"/>
                <a:gd name="T6" fmla="*/ 1956 w 11145"/>
                <a:gd name="T7" fmla="*/ 5696 h 7845"/>
                <a:gd name="T8" fmla="*/ 78 w 11145"/>
                <a:gd name="T9" fmla="*/ 5924 h 7845"/>
                <a:gd name="T10" fmla="*/ 4045 w 11145"/>
                <a:gd name="T11" fmla="*/ 5555 h 7845"/>
                <a:gd name="T12" fmla="*/ 7326 w 11145"/>
                <a:gd name="T13" fmla="*/ 3976 h 7845"/>
                <a:gd name="T14" fmla="*/ 7347 w 11145"/>
                <a:gd name="T15" fmla="*/ 3967 h 7845"/>
                <a:gd name="T16" fmla="*/ 11102 w 11145"/>
                <a:gd name="T17" fmla="*/ 3340 h 7845"/>
                <a:gd name="T18" fmla="*/ 11123 w 11145"/>
                <a:gd name="T19" fmla="*/ 3340 h 7845"/>
                <a:gd name="T20" fmla="*/ 11135 w 11145"/>
                <a:gd name="T21" fmla="*/ 3332 h 7845"/>
                <a:gd name="T22" fmla="*/ 11144 w 11145"/>
                <a:gd name="T23" fmla="*/ 3310 h 7845"/>
                <a:gd name="T24" fmla="*/ 11009 w 11145"/>
                <a:gd name="T25" fmla="*/ 21 h 7845"/>
                <a:gd name="T26" fmla="*/ 10988 w 11145"/>
                <a:gd name="T27" fmla="*/ 3 h 7845"/>
                <a:gd name="T28" fmla="*/ 10970 w 11145"/>
                <a:gd name="T29" fmla="*/ 0 h 7845"/>
                <a:gd name="T30" fmla="*/ 8846 w 11145"/>
                <a:gd name="T31" fmla="*/ 2354 h 7845"/>
                <a:gd name="T32" fmla="*/ 8234 w 11145"/>
                <a:gd name="T33" fmla="*/ 1019 h 7845"/>
                <a:gd name="T34" fmla="*/ 8207 w 11145"/>
                <a:gd name="T35" fmla="*/ 1010 h 7845"/>
                <a:gd name="T36" fmla="*/ 8189 w 11145"/>
                <a:gd name="T37" fmla="*/ 1016 h 7845"/>
                <a:gd name="T38" fmla="*/ 7309 w 11145"/>
                <a:gd name="T39" fmla="*/ 3886 h 7845"/>
                <a:gd name="T40" fmla="*/ 6490 w 11145"/>
                <a:gd name="T41" fmla="*/ 273 h 7845"/>
                <a:gd name="T42" fmla="*/ 5756 w 11145"/>
                <a:gd name="T43" fmla="*/ 2405 h 7845"/>
                <a:gd name="T44" fmla="*/ 5765 w 11145"/>
                <a:gd name="T45" fmla="*/ 2430 h 7845"/>
                <a:gd name="T46" fmla="*/ 7309 w 11145"/>
                <a:gd name="T47" fmla="*/ 3973 h 7845"/>
                <a:gd name="T48" fmla="*/ 7332 w 11145"/>
                <a:gd name="T49" fmla="*/ 3976 h 7845"/>
                <a:gd name="T50" fmla="*/ 7344 w 11145"/>
                <a:gd name="T51" fmla="*/ 3967 h 7845"/>
                <a:gd name="T52" fmla="*/ 8216 w 11145"/>
                <a:gd name="T53" fmla="*/ 1129 h 7845"/>
                <a:gd name="T54" fmla="*/ 8813 w 11145"/>
                <a:gd name="T55" fmla="*/ 2430 h 7845"/>
                <a:gd name="T56" fmla="*/ 8834 w 11145"/>
                <a:gd name="T57" fmla="*/ 2441 h 7845"/>
                <a:gd name="T58" fmla="*/ 8849 w 11145"/>
                <a:gd name="T59" fmla="*/ 2441 h 7845"/>
                <a:gd name="T60" fmla="*/ 10949 w 11145"/>
                <a:gd name="T61" fmla="*/ 111 h 7845"/>
                <a:gd name="T62" fmla="*/ 8849 w 11145"/>
                <a:gd name="T63" fmla="*/ 2382 h 7845"/>
                <a:gd name="T64" fmla="*/ 8822 w 11145"/>
                <a:gd name="T65" fmla="*/ 2384 h 7845"/>
                <a:gd name="T66" fmla="*/ 5642 w 11145"/>
                <a:gd name="T67" fmla="*/ 4089 h 7845"/>
                <a:gd name="T68" fmla="*/ 5627 w 11145"/>
                <a:gd name="T69" fmla="*/ 4099 h 7845"/>
                <a:gd name="T70" fmla="*/ 30 w 11145"/>
                <a:gd name="T71" fmla="*/ 5866 h 7845"/>
                <a:gd name="T72" fmla="*/ 9 w 11145"/>
                <a:gd name="T73" fmla="*/ 5876 h 7845"/>
                <a:gd name="T74" fmla="*/ 3 w 11145"/>
                <a:gd name="T75" fmla="*/ 5891 h 7845"/>
                <a:gd name="T76" fmla="*/ 3 w 11145"/>
                <a:gd name="T77" fmla="*/ 5912 h 7845"/>
                <a:gd name="T78" fmla="*/ 908 w 11145"/>
                <a:gd name="T79" fmla="*/ 7832 h 7845"/>
                <a:gd name="T80" fmla="*/ 932 w 11145"/>
                <a:gd name="T81" fmla="*/ 7844 h 7845"/>
                <a:gd name="T82" fmla="*/ 950 w 11145"/>
                <a:gd name="T83" fmla="*/ 7838 h 7845"/>
                <a:gd name="T84" fmla="*/ 1969 w 11145"/>
                <a:gd name="T85" fmla="*/ 5807 h 7845"/>
                <a:gd name="T86" fmla="*/ 2379 w 11145"/>
                <a:gd name="T87" fmla="*/ 7404 h 7845"/>
                <a:gd name="T88" fmla="*/ 2397 w 11145"/>
                <a:gd name="T89" fmla="*/ 7416 h 7845"/>
                <a:gd name="T90" fmla="*/ 2415 w 11145"/>
                <a:gd name="T91" fmla="*/ 7416 h 7845"/>
                <a:gd name="T92" fmla="*/ 4057 w 11145"/>
                <a:gd name="T93" fmla="*/ 5546 h 7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145" h="7845">
                  <a:moveTo>
                    <a:pt x="4009" y="5504"/>
                  </a:moveTo>
                  <a:lnTo>
                    <a:pt x="2421" y="7320"/>
                  </a:lnTo>
                  <a:lnTo>
                    <a:pt x="2010" y="5708"/>
                  </a:lnTo>
                  <a:lnTo>
                    <a:pt x="2010" y="5708"/>
                  </a:lnTo>
                  <a:lnTo>
                    <a:pt x="2007" y="5699"/>
                  </a:lnTo>
                  <a:lnTo>
                    <a:pt x="2002" y="5693"/>
                  </a:lnTo>
                  <a:lnTo>
                    <a:pt x="1992" y="5687"/>
                  </a:lnTo>
                  <a:lnTo>
                    <a:pt x="1984" y="5684"/>
                  </a:lnTo>
                  <a:lnTo>
                    <a:pt x="1984" y="5684"/>
                  </a:lnTo>
                  <a:lnTo>
                    <a:pt x="1974" y="5687"/>
                  </a:lnTo>
                  <a:lnTo>
                    <a:pt x="1966" y="5690"/>
                  </a:lnTo>
                  <a:lnTo>
                    <a:pt x="1956" y="5696"/>
                  </a:lnTo>
                  <a:lnTo>
                    <a:pt x="1951" y="5702"/>
                  </a:lnTo>
                  <a:lnTo>
                    <a:pt x="932" y="7739"/>
                  </a:lnTo>
                  <a:lnTo>
                    <a:pt x="78" y="5924"/>
                  </a:lnTo>
                  <a:lnTo>
                    <a:pt x="4036" y="5558"/>
                  </a:lnTo>
                  <a:lnTo>
                    <a:pt x="4036" y="5558"/>
                  </a:lnTo>
                  <a:lnTo>
                    <a:pt x="4045" y="5555"/>
                  </a:lnTo>
                  <a:lnTo>
                    <a:pt x="4054" y="5549"/>
                  </a:lnTo>
                  <a:lnTo>
                    <a:pt x="5660" y="4153"/>
                  </a:lnTo>
                  <a:lnTo>
                    <a:pt x="7326" y="3976"/>
                  </a:lnTo>
                  <a:lnTo>
                    <a:pt x="7326" y="3976"/>
                  </a:lnTo>
                  <a:lnTo>
                    <a:pt x="7338" y="3973"/>
                  </a:lnTo>
                  <a:lnTo>
                    <a:pt x="7347" y="3967"/>
                  </a:lnTo>
                  <a:lnTo>
                    <a:pt x="8846" y="2448"/>
                  </a:lnTo>
                  <a:lnTo>
                    <a:pt x="11102" y="3340"/>
                  </a:lnTo>
                  <a:lnTo>
                    <a:pt x="11102" y="3340"/>
                  </a:lnTo>
                  <a:lnTo>
                    <a:pt x="11108" y="3340"/>
                  </a:lnTo>
                  <a:lnTo>
                    <a:pt x="11117" y="3340"/>
                  </a:lnTo>
                  <a:lnTo>
                    <a:pt x="11123" y="3340"/>
                  </a:lnTo>
                  <a:lnTo>
                    <a:pt x="11129" y="3337"/>
                  </a:lnTo>
                  <a:lnTo>
                    <a:pt x="11129" y="3337"/>
                  </a:lnTo>
                  <a:lnTo>
                    <a:pt x="11135" y="3332"/>
                  </a:lnTo>
                  <a:lnTo>
                    <a:pt x="11141" y="3325"/>
                  </a:lnTo>
                  <a:lnTo>
                    <a:pt x="11144" y="3317"/>
                  </a:lnTo>
                  <a:lnTo>
                    <a:pt x="11144" y="3310"/>
                  </a:lnTo>
                  <a:lnTo>
                    <a:pt x="11009" y="30"/>
                  </a:lnTo>
                  <a:lnTo>
                    <a:pt x="11009" y="30"/>
                  </a:lnTo>
                  <a:lnTo>
                    <a:pt x="11009" y="21"/>
                  </a:lnTo>
                  <a:lnTo>
                    <a:pt x="11003" y="12"/>
                  </a:lnTo>
                  <a:lnTo>
                    <a:pt x="10997" y="6"/>
                  </a:lnTo>
                  <a:lnTo>
                    <a:pt x="10988" y="3"/>
                  </a:lnTo>
                  <a:lnTo>
                    <a:pt x="10988" y="3"/>
                  </a:lnTo>
                  <a:lnTo>
                    <a:pt x="10979" y="0"/>
                  </a:lnTo>
                  <a:lnTo>
                    <a:pt x="10970" y="0"/>
                  </a:lnTo>
                  <a:lnTo>
                    <a:pt x="10961" y="6"/>
                  </a:lnTo>
                  <a:lnTo>
                    <a:pt x="10955" y="12"/>
                  </a:lnTo>
                  <a:lnTo>
                    <a:pt x="8846" y="2354"/>
                  </a:lnTo>
                  <a:lnTo>
                    <a:pt x="8237" y="1028"/>
                  </a:lnTo>
                  <a:lnTo>
                    <a:pt x="8237" y="1028"/>
                  </a:lnTo>
                  <a:lnTo>
                    <a:pt x="8234" y="1019"/>
                  </a:lnTo>
                  <a:lnTo>
                    <a:pt x="8225" y="1016"/>
                  </a:lnTo>
                  <a:lnTo>
                    <a:pt x="8216" y="1010"/>
                  </a:lnTo>
                  <a:lnTo>
                    <a:pt x="8207" y="1010"/>
                  </a:lnTo>
                  <a:lnTo>
                    <a:pt x="8207" y="1010"/>
                  </a:lnTo>
                  <a:lnTo>
                    <a:pt x="8198" y="1013"/>
                  </a:lnTo>
                  <a:lnTo>
                    <a:pt x="8189" y="1016"/>
                  </a:lnTo>
                  <a:lnTo>
                    <a:pt x="8183" y="1025"/>
                  </a:lnTo>
                  <a:lnTo>
                    <a:pt x="8180" y="1031"/>
                  </a:lnTo>
                  <a:lnTo>
                    <a:pt x="7309" y="3886"/>
                  </a:lnTo>
                  <a:lnTo>
                    <a:pt x="5822" y="2399"/>
                  </a:lnTo>
                  <a:lnTo>
                    <a:pt x="6550" y="294"/>
                  </a:lnTo>
                  <a:lnTo>
                    <a:pt x="6490" y="273"/>
                  </a:lnTo>
                  <a:lnTo>
                    <a:pt x="5756" y="2397"/>
                  </a:lnTo>
                  <a:lnTo>
                    <a:pt x="5756" y="2397"/>
                  </a:lnTo>
                  <a:lnTo>
                    <a:pt x="5756" y="2405"/>
                  </a:lnTo>
                  <a:lnTo>
                    <a:pt x="5756" y="2415"/>
                  </a:lnTo>
                  <a:lnTo>
                    <a:pt x="5759" y="2423"/>
                  </a:lnTo>
                  <a:lnTo>
                    <a:pt x="5765" y="2430"/>
                  </a:lnTo>
                  <a:lnTo>
                    <a:pt x="7302" y="3967"/>
                  </a:lnTo>
                  <a:lnTo>
                    <a:pt x="7302" y="3967"/>
                  </a:lnTo>
                  <a:lnTo>
                    <a:pt x="7309" y="3973"/>
                  </a:lnTo>
                  <a:lnTo>
                    <a:pt x="7314" y="3976"/>
                  </a:lnTo>
                  <a:lnTo>
                    <a:pt x="7324" y="3976"/>
                  </a:lnTo>
                  <a:lnTo>
                    <a:pt x="7332" y="3976"/>
                  </a:lnTo>
                  <a:lnTo>
                    <a:pt x="7332" y="3976"/>
                  </a:lnTo>
                  <a:lnTo>
                    <a:pt x="7338" y="3973"/>
                  </a:lnTo>
                  <a:lnTo>
                    <a:pt x="7344" y="3967"/>
                  </a:lnTo>
                  <a:lnTo>
                    <a:pt x="7350" y="3961"/>
                  </a:lnTo>
                  <a:lnTo>
                    <a:pt x="7353" y="3955"/>
                  </a:lnTo>
                  <a:lnTo>
                    <a:pt x="8216" y="1129"/>
                  </a:lnTo>
                  <a:lnTo>
                    <a:pt x="8810" y="2423"/>
                  </a:lnTo>
                  <a:lnTo>
                    <a:pt x="8810" y="2423"/>
                  </a:lnTo>
                  <a:lnTo>
                    <a:pt x="8813" y="2430"/>
                  </a:lnTo>
                  <a:lnTo>
                    <a:pt x="8819" y="2435"/>
                  </a:lnTo>
                  <a:lnTo>
                    <a:pt x="8825" y="2438"/>
                  </a:lnTo>
                  <a:lnTo>
                    <a:pt x="8834" y="2441"/>
                  </a:lnTo>
                  <a:lnTo>
                    <a:pt x="8834" y="2441"/>
                  </a:lnTo>
                  <a:lnTo>
                    <a:pt x="8840" y="2441"/>
                  </a:lnTo>
                  <a:lnTo>
                    <a:pt x="8849" y="2441"/>
                  </a:lnTo>
                  <a:lnTo>
                    <a:pt x="8855" y="2438"/>
                  </a:lnTo>
                  <a:lnTo>
                    <a:pt x="8861" y="2433"/>
                  </a:lnTo>
                  <a:lnTo>
                    <a:pt x="10949" y="111"/>
                  </a:lnTo>
                  <a:lnTo>
                    <a:pt x="11078" y="3263"/>
                  </a:lnTo>
                  <a:lnTo>
                    <a:pt x="8849" y="2382"/>
                  </a:lnTo>
                  <a:lnTo>
                    <a:pt x="8849" y="2382"/>
                  </a:lnTo>
                  <a:lnTo>
                    <a:pt x="8840" y="2379"/>
                  </a:lnTo>
                  <a:lnTo>
                    <a:pt x="8831" y="2382"/>
                  </a:lnTo>
                  <a:lnTo>
                    <a:pt x="8822" y="2384"/>
                  </a:lnTo>
                  <a:lnTo>
                    <a:pt x="8816" y="2387"/>
                  </a:lnTo>
                  <a:lnTo>
                    <a:pt x="7309" y="3916"/>
                  </a:lnTo>
                  <a:lnTo>
                    <a:pt x="5642" y="4089"/>
                  </a:lnTo>
                  <a:lnTo>
                    <a:pt x="5642" y="4089"/>
                  </a:lnTo>
                  <a:lnTo>
                    <a:pt x="5633" y="4092"/>
                  </a:lnTo>
                  <a:lnTo>
                    <a:pt x="5627" y="4099"/>
                  </a:lnTo>
                  <a:lnTo>
                    <a:pt x="4021" y="5495"/>
                  </a:lnTo>
                  <a:lnTo>
                    <a:pt x="30" y="5866"/>
                  </a:lnTo>
                  <a:lnTo>
                    <a:pt x="30" y="5866"/>
                  </a:lnTo>
                  <a:lnTo>
                    <a:pt x="21" y="5870"/>
                  </a:lnTo>
                  <a:lnTo>
                    <a:pt x="15" y="5873"/>
                  </a:lnTo>
                  <a:lnTo>
                    <a:pt x="9" y="5876"/>
                  </a:lnTo>
                  <a:lnTo>
                    <a:pt x="3" y="5881"/>
                  </a:lnTo>
                  <a:lnTo>
                    <a:pt x="3" y="5881"/>
                  </a:lnTo>
                  <a:lnTo>
                    <a:pt x="3" y="5891"/>
                  </a:lnTo>
                  <a:lnTo>
                    <a:pt x="0" y="5896"/>
                  </a:lnTo>
                  <a:lnTo>
                    <a:pt x="0" y="5902"/>
                  </a:lnTo>
                  <a:lnTo>
                    <a:pt x="3" y="5912"/>
                  </a:lnTo>
                  <a:lnTo>
                    <a:pt x="905" y="7826"/>
                  </a:lnTo>
                  <a:lnTo>
                    <a:pt x="905" y="7826"/>
                  </a:lnTo>
                  <a:lnTo>
                    <a:pt x="908" y="7832"/>
                  </a:lnTo>
                  <a:lnTo>
                    <a:pt x="914" y="7838"/>
                  </a:lnTo>
                  <a:lnTo>
                    <a:pt x="923" y="7841"/>
                  </a:lnTo>
                  <a:lnTo>
                    <a:pt x="932" y="7844"/>
                  </a:lnTo>
                  <a:lnTo>
                    <a:pt x="932" y="7844"/>
                  </a:lnTo>
                  <a:lnTo>
                    <a:pt x="941" y="7844"/>
                  </a:lnTo>
                  <a:lnTo>
                    <a:pt x="950" y="7838"/>
                  </a:lnTo>
                  <a:lnTo>
                    <a:pt x="956" y="7835"/>
                  </a:lnTo>
                  <a:lnTo>
                    <a:pt x="959" y="7826"/>
                  </a:lnTo>
                  <a:lnTo>
                    <a:pt x="1969" y="5807"/>
                  </a:lnTo>
                  <a:lnTo>
                    <a:pt x="2376" y="7395"/>
                  </a:lnTo>
                  <a:lnTo>
                    <a:pt x="2376" y="7395"/>
                  </a:lnTo>
                  <a:lnTo>
                    <a:pt x="2379" y="7404"/>
                  </a:lnTo>
                  <a:lnTo>
                    <a:pt x="2382" y="7410"/>
                  </a:lnTo>
                  <a:lnTo>
                    <a:pt x="2391" y="7413"/>
                  </a:lnTo>
                  <a:lnTo>
                    <a:pt x="2397" y="7416"/>
                  </a:lnTo>
                  <a:lnTo>
                    <a:pt x="2397" y="7416"/>
                  </a:lnTo>
                  <a:lnTo>
                    <a:pt x="2406" y="7419"/>
                  </a:lnTo>
                  <a:lnTo>
                    <a:pt x="2415" y="7416"/>
                  </a:lnTo>
                  <a:lnTo>
                    <a:pt x="2424" y="7413"/>
                  </a:lnTo>
                  <a:lnTo>
                    <a:pt x="2430" y="7407"/>
                  </a:lnTo>
                  <a:lnTo>
                    <a:pt x="4057" y="5546"/>
                  </a:lnTo>
                  <a:lnTo>
                    <a:pt x="4009" y="5504"/>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 name="Freeform 15"/>
            <p:cNvSpPr>
              <a:spLocks noChangeArrowheads="1"/>
            </p:cNvSpPr>
            <p:nvPr/>
          </p:nvSpPr>
          <p:spPr bwMode="auto">
            <a:xfrm>
              <a:off x="6108699" y="4767261"/>
              <a:ext cx="361950" cy="679450"/>
            </a:xfrm>
            <a:custGeom>
              <a:avLst/>
              <a:gdLst>
                <a:gd name="T0" fmla="*/ 1004 w 1005"/>
                <a:gd name="T1" fmla="*/ 1858 h 1889"/>
                <a:gd name="T2" fmla="*/ 58 w 1005"/>
                <a:gd name="T3" fmla="*/ 0 h 1889"/>
                <a:gd name="T4" fmla="*/ 0 w 1005"/>
                <a:gd name="T5" fmla="*/ 27 h 1889"/>
                <a:gd name="T6" fmla="*/ 948 w 1005"/>
                <a:gd name="T7" fmla="*/ 1888 h 1889"/>
                <a:gd name="T8" fmla="*/ 1004 w 1005"/>
                <a:gd name="T9" fmla="*/ 1858 h 1889"/>
              </a:gdLst>
              <a:ahLst/>
              <a:cxnLst>
                <a:cxn ang="0">
                  <a:pos x="T0" y="T1"/>
                </a:cxn>
                <a:cxn ang="0">
                  <a:pos x="T2" y="T3"/>
                </a:cxn>
                <a:cxn ang="0">
                  <a:pos x="T4" y="T5"/>
                </a:cxn>
                <a:cxn ang="0">
                  <a:pos x="T6" y="T7"/>
                </a:cxn>
                <a:cxn ang="0">
                  <a:pos x="T8" y="T9"/>
                </a:cxn>
              </a:cxnLst>
              <a:rect l="0" t="0" r="r" b="b"/>
              <a:pathLst>
                <a:path w="1005" h="1889">
                  <a:moveTo>
                    <a:pt x="1004" y="1858"/>
                  </a:moveTo>
                  <a:lnTo>
                    <a:pt x="58" y="0"/>
                  </a:lnTo>
                  <a:lnTo>
                    <a:pt x="0" y="27"/>
                  </a:lnTo>
                  <a:lnTo>
                    <a:pt x="948" y="1888"/>
                  </a:lnTo>
                  <a:lnTo>
                    <a:pt x="1004" y="185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 name="Freeform 16"/>
            <p:cNvSpPr>
              <a:spLocks noChangeArrowheads="1"/>
            </p:cNvSpPr>
            <p:nvPr/>
          </p:nvSpPr>
          <p:spPr bwMode="auto">
            <a:xfrm>
              <a:off x="6108699" y="4767261"/>
              <a:ext cx="361950" cy="679450"/>
            </a:xfrm>
            <a:custGeom>
              <a:avLst/>
              <a:gdLst>
                <a:gd name="T0" fmla="*/ 1004 w 1005"/>
                <a:gd name="T1" fmla="*/ 1858 h 1889"/>
                <a:gd name="T2" fmla="*/ 58 w 1005"/>
                <a:gd name="T3" fmla="*/ 0 h 1889"/>
                <a:gd name="T4" fmla="*/ 0 w 1005"/>
                <a:gd name="T5" fmla="*/ 27 h 1889"/>
                <a:gd name="T6" fmla="*/ 948 w 1005"/>
                <a:gd name="T7" fmla="*/ 1888 h 1889"/>
              </a:gdLst>
              <a:ahLst/>
              <a:cxnLst>
                <a:cxn ang="0">
                  <a:pos x="T0" y="T1"/>
                </a:cxn>
                <a:cxn ang="0">
                  <a:pos x="T2" y="T3"/>
                </a:cxn>
                <a:cxn ang="0">
                  <a:pos x="T4" y="T5"/>
                </a:cxn>
                <a:cxn ang="0">
                  <a:pos x="T6" y="T7"/>
                </a:cxn>
              </a:cxnLst>
              <a:rect l="0" t="0" r="r" b="b"/>
              <a:pathLst>
                <a:path w="1005" h="1889">
                  <a:moveTo>
                    <a:pt x="1004" y="1858"/>
                  </a:moveTo>
                  <a:lnTo>
                    <a:pt x="58" y="0"/>
                  </a:lnTo>
                  <a:lnTo>
                    <a:pt x="0" y="27"/>
                  </a:lnTo>
                  <a:lnTo>
                    <a:pt x="948" y="1888"/>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25" name="Freeform 17"/>
            <p:cNvSpPr>
              <a:spLocks noChangeArrowheads="1"/>
            </p:cNvSpPr>
            <p:nvPr/>
          </p:nvSpPr>
          <p:spPr bwMode="auto">
            <a:xfrm>
              <a:off x="5065713" y="6030912"/>
              <a:ext cx="2044700" cy="898525"/>
            </a:xfrm>
            <a:custGeom>
              <a:avLst/>
              <a:gdLst>
                <a:gd name="T0" fmla="*/ 5678 w 5679"/>
                <a:gd name="T1" fmla="*/ 1534 h 2494"/>
                <a:gd name="T2" fmla="*/ 4327 w 5679"/>
                <a:gd name="T3" fmla="*/ 9 h 2494"/>
                <a:gd name="T4" fmla="*/ 4327 w 5679"/>
                <a:gd name="T5" fmla="*/ 9 h 2494"/>
                <a:gd name="T6" fmla="*/ 4321 w 5679"/>
                <a:gd name="T7" fmla="*/ 6 h 2494"/>
                <a:gd name="T8" fmla="*/ 4312 w 5679"/>
                <a:gd name="T9" fmla="*/ 0 h 2494"/>
                <a:gd name="T10" fmla="*/ 4306 w 5679"/>
                <a:gd name="T11" fmla="*/ 0 h 2494"/>
                <a:gd name="T12" fmla="*/ 4297 w 5679"/>
                <a:gd name="T13" fmla="*/ 0 h 2494"/>
                <a:gd name="T14" fmla="*/ 4297 w 5679"/>
                <a:gd name="T15" fmla="*/ 0 h 2494"/>
                <a:gd name="T16" fmla="*/ 4291 w 5679"/>
                <a:gd name="T17" fmla="*/ 3 h 2494"/>
                <a:gd name="T18" fmla="*/ 4285 w 5679"/>
                <a:gd name="T19" fmla="*/ 6 h 2494"/>
                <a:gd name="T20" fmla="*/ 4279 w 5679"/>
                <a:gd name="T21" fmla="*/ 9 h 2494"/>
                <a:gd name="T22" fmla="*/ 4273 w 5679"/>
                <a:gd name="T23" fmla="*/ 18 h 2494"/>
                <a:gd name="T24" fmla="*/ 3356 w 5679"/>
                <a:gd name="T25" fmla="*/ 1843 h 2494"/>
                <a:gd name="T26" fmla="*/ 0 w 5679"/>
                <a:gd name="T27" fmla="*/ 2433 h 2494"/>
                <a:gd name="T28" fmla="*/ 12 w 5679"/>
                <a:gd name="T29" fmla="*/ 2493 h 2494"/>
                <a:gd name="T30" fmla="*/ 3383 w 5679"/>
                <a:gd name="T31" fmla="*/ 1903 h 2494"/>
                <a:gd name="T32" fmla="*/ 3383 w 5679"/>
                <a:gd name="T33" fmla="*/ 1903 h 2494"/>
                <a:gd name="T34" fmla="*/ 3395 w 5679"/>
                <a:gd name="T35" fmla="*/ 1897 h 2494"/>
                <a:gd name="T36" fmla="*/ 3404 w 5679"/>
                <a:gd name="T37" fmla="*/ 1885 h 2494"/>
                <a:gd name="T38" fmla="*/ 4309 w 5679"/>
                <a:gd name="T39" fmla="*/ 87 h 2494"/>
                <a:gd name="T40" fmla="*/ 5634 w 5679"/>
                <a:gd name="T41" fmla="*/ 1576 h 2494"/>
                <a:gd name="T42" fmla="*/ 5678 w 5679"/>
                <a:gd name="T43" fmla="*/ 1534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79" h="2494">
                  <a:moveTo>
                    <a:pt x="5678" y="1534"/>
                  </a:moveTo>
                  <a:lnTo>
                    <a:pt x="4327" y="9"/>
                  </a:lnTo>
                  <a:lnTo>
                    <a:pt x="4327" y="9"/>
                  </a:lnTo>
                  <a:lnTo>
                    <a:pt x="4321" y="6"/>
                  </a:lnTo>
                  <a:lnTo>
                    <a:pt x="4312" y="0"/>
                  </a:lnTo>
                  <a:lnTo>
                    <a:pt x="4306" y="0"/>
                  </a:lnTo>
                  <a:lnTo>
                    <a:pt x="4297" y="0"/>
                  </a:lnTo>
                  <a:lnTo>
                    <a:pt x="4297" y="0"/>
                  </a:lnTo>
                  <a:lnTo>
                    <a:pt x="4291" y="3"/>
                  </a:lnTo>
                  <a:lnTo>
                    <a:pt x="4285" y="6"/>
                  </a:lnTo>
                  <a:lnTo>
                    <a:pt x="4279" y="9"/>
                  </a:lnTo>
                  <a:lnTo>
                    <a:pt x="4273" y="18"/>
                  </a:lnTo>
                  <a:lnTo>
                    <a:pt x="3356" y="1843"/>
                  </a:lnTo>
                  <a:lnTo>
                    <a:pt x="0" y="2433"/>
                  </a:lnTo>
                  <a:lnTo>
                    <a:pt x="12" y="2493"/>
                  </a:lnTo>
                  <a:lnTo>
                    <a:pt x="3383" y="1903"/>
                  </a:lnTo>
                  <a:lnTo>
                    <a:pt x="3383" y="1903"/>
                  </a:lnTo>
                  <a:lnTo>
                    <a:pt x="3395" y="1897"/>
                  </a:lnTo>
                  <a:lnTo>
                    <a:pt x="3404" y="1885"/>
                  </a:lnTo>
                  <a:lnTo>
                    <a:pt x="4309" y="87"/>
                  </a:lnTo>
                  <a:lnTo>
                    <a:pt x="5634" y="1576"/>
                  </a:lnTo>
                  <a:lnTo>
                    <a:pt x="5678" y="1534"/>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 name="Freeform 18"/>
            <p:cNvSpPr>
              <a:spLocks noChangeArrowheads="1"/>
            </p:cNvSpPr>
            <p:nvPr/>
          </p:nvSpPr>
          <p:spPr bwMode="auto">
            <a:xfrm>
              <a:off x="5260974" y="4935536"/>
              <a:ext cx="3619501" cy="1989136"/>
            </a:xfrm>
            <a:custGeom>
              <a:avLst/>
              <a:gdLst>
                <a:gd name="T0" fmla="*/ 8238 w 10055"/>
                <a:gd name="T1" fmla="*/ 1403 h 5527"/>
                <a:gd name="T2" fmla="*/ 7132 w 10055"/>
                <a:gd name="T3" fmla="*/ 1028 h 5527"/>
                <a:gd name="T4" fmla="*/ 5382 w 10055"/>
                <a:gd name="T5" fmla="*/ 1181 h 5527"/>
                <a:gd name="T6" fmla="*/ 5376 w 10055"/>
                <a:gd name="T7" fmla="*/ 1181 h 5527"/>
                <a:gd name="T8" fmla="*/ 5361 w 10055"/>
                <a:gd name="T9" fmla="*/ 1190 h 5527"/>
                <a:gd name="T10" fmla="*/ 5358 w 10055"/>
                <a:gd name="T11" fmla="*/ 1196 h 5527"/>
                <a:gd name="T12" fmla="*/ 5355 w 10055"/>
                <a:gd name="T13" fmla="*/ 1208 h 5527"/>
                <a:gd name="T14" fmla="*/ 5355 w 10055"/>
                <a:gd name="T15" fmla="*/ 1223 h 5527"/>
                <a:gd name="T16" fmla="*/ 6314 w 10055"/>
                <a:gd name="T17" fmla="*/ 3341 h 5527"/>
                <a:gd name="T18" fmla="*/ 7525 w 10055"/>
                <a:gd name="T19" fmla="*/ 5508 h 5527"/>
                <a:gd name="T20" fmla="*/ 7531 w 10055"/>
                <a:gd name="T21" fmla="*/ 5517 h 5527"/>
                <a:gd name="T22" fmla="*/ 7552 w 10055"/>
                <a:gd name="T23" fmla="*/ 5463 h 5527"/>
                <a:gd name="T24" fmla="*/ 7552 w 10055"/>
                <a:gd name="T25" fmla="*/ 5493 h 5527"/>
                <a:gd name="T26" fmla="*/ 7582 w 10055"/>
                <a:gd name="T27" fmla="*/ 5493 h 5527"/>
                <a:gd name="T28" fmla="*/ 7582 w 10055"/>
                <a:gd name="T29" fmla="*/ 5484 h 5527"/>
                <a:gd name="T30" fmla="*/ 7570 w 10055"/>
                <a:gd name="T31" fmla="*/ 5469 h 5527"/>
                <a:gd name="T32" fmla="*/ 5122 w 10055"/>
                <a:gd name="T33" fmla="*/ 4567 h 5527"/>
                <a:gd name="T34" fmla="*/ 5115 w 10055"/>
                <a:gd name="T35" fmla="*/ 4567 h 5527"/>
                <a:gd name="T36" fmla="*/ 2832 w 10055"/>
                <a:gd name="T37" fmla="*/ 4882 h 5527"/>
                <a:gd name="T38" fmla="*/ 2266 w 10055"/>
                <a:gd name="T39" fmla="*/ 3539 h 5527"/>
                <a:gd name="T40" fmla="*/ 2985 w 10055"/>
                <a:gd name="T41" fmla="*/ 5514 h 5527"/>
                <a:gd name="T42" fmla="*/ 2862 w 10055"/>
                <a:gd name="T43" fmla="*/ 4903 h 5527"/>
                <a:gd name="T44" fmla="*/ 2314 w 10055"/>
                <a:gd name="T45" fmla="*/ 3488 h 5527"/>
                <a:gd name="T46" fmla="*/ 2308 w 10055"/>
                <a:gd name="T47" fmla="*/ 3476 h 5527"/>
                <a:gd name="T48" fmla="*/ 2287 w 10055"/>
                <a:gd name="T49" fmla="*/ 3467 h 5527"/>
                <a:gd name="T50" fmla="*/ 21 w 10055"/>
                <a:gd name="T51" fmla="*/ 4309 h 5527"/>
                <a:gd name="T52" fmla="*/ 12 w 10055"/>
                <a:gd name="T53" fmla="*/ 4315 h 5527"/>
                <a:gd name="T54" fmla="*/ 3 w 10055"/>
                <a:gd name="T55" fmla="*/ 4330 h 5527"/>
                <a:gd name="T56" fmla="*/ 0 w 10055"/>
                <a:gd name="T57" fmla="*/ 4342 h 5527"/>
                <a:gd name="T58" fmla="*/ 9 w 10055"/>
                <a:gd name="T59" fmla="*/ 4360 h 5527"/>
                <a:gd name="T60" fmla="*/ 27 w 10055"/>
                <a:gd name="T61" fmla="*/ 4369 h 5527"/>
                <a:gd name="T62" fmla="*/ 2826 w 10055"/>
                <a:gd name="T63" fmla="*/ 4945 h 5527"/>
                <a:gd name="T64" fmla="*/ 5109 w 10055"/>
                <a:gd name="T65" fmla="*/ 4630 h 5527"/>
                <a:gd name="T66" fmla="*/ 7552 w 10055"/>
                <a:gd name="T67" fmla="*/ 5493 h 5527"/>
                <a:gd name="T68" fmla="*/ 7519 w 10055"/>
                <a:gd name="T69" fmla="*/ 5493 h 5527"/>
                <a:gd name="T70" fmla="*/ 7522 w 10055"/>
                <a:gd name="T71" fmla="*/ 5505 h 5527"/>
                <a:gd name="T72" fmla="*/ 7528 w 10055"/>
                <a:gd name="T73" fmla="*/ 5517 h 5527"/>
                <a:gd name="T74" fmla="*/ 7552 w 10055"/>
                <a:gd name="T75" fmla="*/ 5526 h 5527"/>
                <a:gd name="T76" fmla="*/ 7552 w 10055"/>
                <a:gd name="T77" fmla="*/ 5526 h 5527"/>
                <a:gd name="T78" fmla="*/ 7570 w 10055"/>
                <a:gd name="T79" fmla="*/ 5520 h 5527"/>
                <a:gd name="T80" fmla="*/ 7582 w 10055"/>
                <a:gd name="T81" fmla="*/ 5505 h 5527"/>
                <a:gd name="T82" fmla="*/ 7582 w 10055"/>
                <a:gd name="T83" fmla="*/ 5496 h 5527"/>
                <a:gd name="T84" fmla="*/ 7579 w 10055"/>
                <a:gd name="T85" fmla="*/ 5478 h 5527"/>
                <a:gd name="T86" fmla="*/ 7573 w 10055"/>
                <a:gd name="T87" fmla="*/ 5472 h 5527"/>
                <a:gd name="T88" fmla="*/ 7579 w 10055"/>
                <a:gd name="T89" fmla="*/ 5478 h 5527"/>
                <a:gd name="T90" fmla="*/ 5433 w 10055"/>
                <a:gd name="T91" fmla="*/ 1238 h 5527"/>
                <a:gd name="T92" fmla="*/ 8235 w 10055"/>
                <a:gd name="T93" fmla="*/ 1469 h 5527"/>
                <a:gd name="T94" fmla="*/ 8244 w 10055"/>
                <a:gd name="T95" fmla="*/ 1472 h 5527"/>
                <a:gd name="T96" fmla="*/ 8259 w 10055"/>
                <a:gd name="T97" fmla="*/ 1469 h 5527"/>
                <a:gd name="T98" fmla="*/ 10054 w 10055"/>
                <a:gd name="T99" fmla="*/ 48 h 5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55" h="5527">
                  <a:moveTo>
                    <a:pt x="10015" y="0"/>
                  </a:moveTo>
                  <a:lnTo>
                    <a:pt x="8238" y="1403"/>
                  </a:lnTo>
                  <a:lnTo>
                    <a:pt x="7132" y="1028"/>
                  </a:lnTo>
                  <a:lnTo>
                    <a:pt x="7132" y="1028"/>
                  </a:lnTo>
                  <a:lnTo>
                    <a:pt x="7120" y="1025"/>
                  </a:lnTo>
                  <a:lnTo>
                    <a:pt x="5382" y="1181"/>
                  </a:lnTo>
                  <a:lnTo>
                    <a:pt x="5382" y="1181"/>
                  </a:lnTo>
                  <a:lnTo>
                    <a:pt x="5376" y="1181"/>
                  </a:lnTo>
                  <a:lnTo>
                    <a:pt x="5367" y="1184"/>
                  </a:lnTo>
                  <a:lnTo>
                    <a:pt x="5361" y="1190"/>
                  </a:lnTo>
                  <a:lnTo>
                    <a:pt x="5358" y="1196"/>
                  </a:lnTo>
                  <a:lnTo>
                    <a:pt x="5358" y="1196"/>
                  </a:lnTo>
                  <a:lnTo>
                    <a:pt x="5355" y="1202"/>
                  </a:lnTo>
                  <a:lnTo>
                    <a:pt x="5355" y="1208"/>
                  </a:lnTo>
                  <a:lnTo>
                    <a:pt x="5355" y="1217"/>
                  </a:lnTo>
                  <a:lnTo>
                    <a:pt x="5355" y="1223"/>
                  </a:lnTo>
                  <a:lnTo>
                    <a:pt x="6314" y="3341"/>
                  </a:lnTo>
                  <a:lnTo>
                    <a:pt x="6314" y="3341"/>
                  </a:lnTo>
                  <a:lnTo>
                    <a:pt x="7525" y="5508"/>
                  </a:lnTo>
                  <a:lnTo>
                    <a:pt x="7525" y="5508"/>
                  </a:lnTo>
                  <a:lnTo>
                    <a:pt x="7528" y="5514"/>
                  </a:lnTo>
                  <a:lnTo>
                    <a:pt x="7531" y="5517"/>
                  </a:lnTo>
                  <a:lnTo>
                    <a:pt x="7552" y="5493"/>
                  </a:lnTo>
                  <a:lnTo>
                    <a:pt x="7552" y="5463"/>
                  </a:lnTo>
                  <a:lnTo>
                    <a:pt x="7552" y="5463"/>
                  </a:lnTo>
                  <a:lnTo>
                    <a:pt x="7552" y="5493"/>
                  </a:lnTo>
                  <a:lnTo>
                    <a:pt x="7582" y="5493"/>
                  </a:lnTo>
                  <a:lnTo>
                    <a:pt x="7582" y="5493"/>
                  </a:lnTo>
                  <a:lnTo>
                    <a:pt x="7582" y="5493"/>
                  </a:lnTo>
                  <a:lnTo>
                    <a:pt x="7582" y="5484"/>
                  </a:lnTo>
                  <a:lnTo>
                    <a:pt x="7576" y="5475"/>
                  </a:lnTo>
                  <a:lnTo>
                    <a:pt x="7570" y="5469"/>
                  </a:lnTo>
                  <a:lnTo>
                    <a:pt x="7561" y="5463"/>
                  </a:lnTo>
                  <a:lnTo>
                    <a:pt x="5122" y="4567"/>
                  </a:lnTo>
                  <a:lnTo>
                    <a:pt x="5122" y="4567"/>
                  </a:lnTo>
                  <a:lnTo>
                    <a:pt x="5115" y="4567"/>
                  </a:lnTo>
                  <a:lnTo>
                    <a:pt x="5107" y="4567"/>
                  </a:lnTo>
                  <a:lnTo>
                    <a:pt x="2832" y="4882"/>
                  </a:lnTo>
                  <a:lnTo>
                    <a:pt x="147" y="4330"/>
                  </a:lnTo>
                  <a:lnTo>
                    <a:pt x="2266" y="3539"/>
                  </a:lnTo>
                  <a:lnTo>
                    <a:pt x="2802" y="4924"/>
                  </a:lnTo>
                  <a:lnTo>
                    <a:pt x="2985" y="5514"/>
                  </a:lnTo>
                  <a:lnTo>
                    <a:pt x="3045" y="5496"/>
                  </a:lnTo>
                  <a:lnTo>
                    <a:pt x="2862" y="4903"/>
                  </a:lnTo>
                  <a:lnTo>
                    <a:pt x="2862" y="4903"/>
                  </a:lnTo>
                  <a:lnTo>
                    <a:pt x="2314" y="3488"/>
                  </a:lnTo>
                  <a:lnTo>
                    <a:pt x="2314" y="3488"/>
                  </a:lnTo>
                  <a:lnTo>
                    <a:pt x="2308" y="3476"/>
                  </a:lnTo>
                  <a:lnTo>
                    <a:pt x="2296" y="3470"/>
                  </a:lnTo>
                  <a:lnTo>
                    <a:pt x="2287" y="3467"/>
                  </a:lnTo>
                  <a:lnTo>
                    <a:pt x="2272" y="3470"/>
                  </a:lnTo>
                  <a:lnTo>
                    <a:pt x="21" y="4309"/>
                  </a:lnTo>
                  <a:lnTo>
                    <a:pt x="21" y="4309"/>
                  </a:lnTo>
                  <a:lnTo>
                    <a:pt x="12" y="4315"/>
                  </a:lnTo>
                  <a:lnTo>
                    <a:pt x="6" y="4321"/>
                  </a:lnTo>
                  <a:lnTo>
                    <a:pt x="3" y="4330"/>
                  </a:lnTo>
                  <a:lnTo>
                    <a:pt x="0" y="4342"/>
                  </a:lnTo>
                  <a:lnTo>
                    <a:pt x="0" y="4342"/>
                  </a:lnTo>
                  <a:lnTo>
                    <a:pt x="3" y="4351"/>
                  </a:lnTo>
                  <a:lnTo>
                    <a:pt x="9" y="4360"/>
                  </a:lnTo>
                  <a:lnTo>
                    <a:pt x="18" y="4366"/>
                  </a:lnTo>
                  <a:lnTo>
                    <a:pt x="27" y="4369"/>
                  </a:lnTo>
                  <a:lnTo>
                    <a:pt x="2826" y="4945"/>
                  </a:lnTo>
                  <a:lnTo>
                    <a:pt x="2826" y="4945"/>
                  </a:lnTo>
                  <a:lnTo>
                    <a:pt x="2835" y="4945"/>
                  </a:lnTo>
                  <a:lnTo>
                    <a:pt x="5109" y="4630"/>
                  </a:lnTo>
                  <a:lnTo>
                    <a:pt x="7540" y="5523"/>
                  </a:lnTo>
                  <a:lnTo>
                    <a:pt x="7552" y="5493"/>
                  </a:lnTo>
                  <a:lnTo>
                    <a:pt x="7519" y="5493"/>
                  </a:lnTo>
                  <a:lnTo>
                    <a:pt x="7519" y="5493"/>
                  </a:lnTo>
                  <a:lnTo>
                    <a:pt x="7519" y="5493"/>
                  </a:lnTo>
                  <a:lnTo>
                    <a:pt x="7522" y="5505"/>
                  </a:lnTo>
                  <a:lnTo>
                    <a:pt x="7528" y="5517"/>
                  </a:lnTo>
                  <a:lnTo>
                    <a:pt x="7528" y="5517"/>
                  </a:lnTo>
                  <a:lnTo>
                    <a:pt x="7540" y="5523"/>
                  </a:lnTo>
                  <a:lnTo>
                    <a:pt x="7552" y="5526"/>
                  </a:lnTo>
                  <a:lnTo>
                    <a:pt x="7552" y="5526"/>
                  </a:lnTo>
                  <a:lnTo>
                    <a:pt x="7552" y="5526"/>
                  </a:lnTo>
                  <a:lnTo>
                    <a:pt x="7561" y="5523"/>
                  </a:lnTo>
                  <a:lnTo>
                    <a:pt x="7570" y="5520"/>
                  </a:lnTo>
                  <a:lnTo>
                    <a:pt x="7576" y="5514"/>
                  </a:lnTo>
                  <a:lnTo>
                    <a:pt x="7582" y="5505"/>
                  </a:lnTo>
                  <a:lnTo>
                    <a:pt x="7582" y="5505"/>
                  </a:lnTo>
                  <a:lnTo>
                    <a:pt x="7582" y="5496"/>
                  </a:lnTo>
                  <a:lnTo>
                    <a:pt x="7582" y="5487"/>
                  </a:lnTo>
                  <a:lnTo>
                    <a:pt x="7579" y="5478"/>
                  </a:lnTo>
                  <a:lnTo>
                    <a:pt x="7573" y="5472"/>
                  </a:lnTo>
                  <a:lnTo>
                    <a:pt x="7573" y="5472"/>
                  </a:lnTo>
                  <a:lnTo>
                    <a:pt x="7552" y="5493"/>
                  </a:lnTo>
                  <a:lnTo>
                    <a:pt x="7579" y="5478"/>
                  </a:lnTo>
                  <a:lnTo>
                    <a:pt x="6371" y="3315"/>
                  </a:lnTo>
                  <a:lnTo>
                    <a:pt x="5433" y="1238"/>
                  </a:lnTo>
                  <a:lnTo>
                    <a:pt x="7117" y="1088"/>
                  </a:lnTo>
                  <a:lnTo>
                    <a:pt x="8235" y="1469"/>
                  </a:lnTo>
                  <a:lnTo>
                    <a:pt x="8235" y="1469"/>
                  </a:lnTo>
                  <a:lnTo>
                    <a:pt x="8244" y="1472"/>
                  </a:lnTo>
                  <a:lnTo>
                    <a:pt x="8250" y="1472"/>
                  </a:lnTo>
                  <a:lnTo>
                    <a:pt x="8259" y="1469"/>
                  </a:lnTo>
                  <a:lnTo>
                    <a:pt x="8265" y="1463"/>
                  </a:lnTo>
                  <a:lnTo>
                    <a:pt x="10054" y="48"/>
                  </a:lnTo>
                  <a:lnTo>
                    <a:pt x="10015"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 name="Freeform 19"/>
            <p:cNvSpPr>
              <a:spLocks noChangeArrowheads="1"/>
            </p:cNvSpPr>
            <p:nvPr/>
          </p:nvSpPr>
          <p:spPr bwMode="auto">
            <a:xfrm>
              <a:off x="6699249" y="5446711"/>
              <a:ext cx="1539875" cy="1479549"/>
            </a:xfrm>
            <a:custGeom>
              <a:avLst/>
              <a:gdLst>
                <a:gd name="T0" fmla="*/ 42 w 4277"/>
                <a:gd name="T1" fmla="*/ 4111 h 4112"/>
                <a:gd name="T2" fmla="*/ 1138 w 4277"/>
                <a:gd name="T3" fmla="*/ 3203 h 4112"/>
                <a:gd name="T4" fmla="*/ 1141 w 4277"/>
                <a:gd name="T5" fmla="*/ 3203 h 4112"/>
                <a:gd name="T6" fmla="*/ 2373 w 4277"/>
                <a:gd name="T7" fmla="*/ 1933 h 4112"/>
                <a:gd name="T8" fmla="*/ 4237 w 4277"/>
                <a:gd name="T9" fmla="*/ 84 h 4112"/>
                <a:gd name="T10" fmla="*/ 4237 w 4277"/>
                <a:gd name="T11" fmla="*/ 84 h 4112"/>
                <a:gd name="T12" fmla="*/ 4276 w 4277"/>
                <a:gd name="T13" fmla="*/ 45 h 4112"/>
                <a:gd name="T14" fmla="*/ 4231 w 4277"/>
                <a:gd name="T15" fmla="*/ 0 h 4112"/>
                <a:gd name="T16" fmla="*/ 4192 w 4277"/>
                <a:gd name="T17" fmla="*/ 39 h 4112"/>
                <a:gd name="T18" fmla="*/ 4192 w 4277"/>
                <a:gd name="T19" fmla="*/ 39 h 4112"/>
                <a:gd name="T20" fmla="*/ 2328 w 4277"/>
                <a:gd name="T21" fmla="*/ 1887 h 4112"/>
                <a:gd name="T22" fmla="*/ 2328 w 4277"/>
                <a:gd name="T23" fmla="*/ 1887 h 4112"/>
                <a:gd name="T24" fmla="*/ 1099 w 4277"/>
                <a:gd name="T25" fmla="*/ 3158 h 4112"/>
                <a:gd name="T26" fmla="*/ 0 w 4277"/>
                <a:gd name="T27" fmla="*/ 4063 h 4112"/>
                <a:gd name="T28" fmla="*/ 42 w 4277"/>
                <a:gd name="T29" fmla="*/ 4111 h 4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7" h="4112">
                  <a:moveTo>
                    <a:pt x="42" y="4111"/>
                  </a:moveTo>
                  <a:lnTo>
                    <a:pt x="1138" y="3203"/>
                  </a:lnTo>
                  <a:lnTo>
                    <a:pt x="1141" y="3203"/>
                  </a:lnTo>
                  <a:lnTo>
                    <a:pt x="2373" y="1933"/>
                  </a:lnTo>
                  <a:lnTo>
                    <a:pt x="4237" y="84"/>
                  </a:lnTo>
                  <a:lnTo>
                    <a:pt x="4237" y="84"/>
                  </a:lnTo>
                  <a:lnTo>
                    <a:pt x="4276" y="45"/>
                  </a:lnTo>
                  <a:lnTo>
                    <a:pt x="4231" y="0"/>
                  </a:lnTo>
                  <a:lnTo>
                    <a:pt x="4192" y="39"/>
                  </a:lnTo>
                  <a:lnTo>
                    <a:pt x="4192" y="39"/>
                  </a:lnTo>
                  <a:lnTo>
                    <a:pt x="2328" y="1887"/>
                  </a:lnTo>
                  <a:lnTo>
                    <a:pt x="2328" y="1887"/>
                  </a:lnTo>
                  <a:lnTo>
                    <a:pt x="1099" y="3158"/>
                  </a:lnTo>
                  <a:lnTo>
                    <a:pt x="0" y="4063"/>
                  </a:lnTo>
                  <a:lnTo>
                    <a:pt x="42" y="411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 name="Freeform 20"/>
            <p:cNvSpPr>
              <a:spLocks noChangeArrowheads="1"/>
            </p:cNvSpPr>
            <p:nvPr/>
          </p:nvSpPr>
          <p:spPr bwMode="auto">
            <a:xfrm>
              <a:off x="7950199" y="6902448"/>
              <a:ext cx="30163" cy="26988"/>
            </a:xfrm>
            <a:custGeom>
              <a:avLst/>
              <a:gdLst>
                <a:gd name="T0" fmla="*/ 9 w 85"/>
                <a:gd name="T1" fmla="*/ 72 h 73"/>
                <a:gd name="T2" fmla="*/ 84 w 85"/>
                <a:gd name="T3" fmla="*/ 63 h 73"/>
                <a:gd name="T4" fmla="*/ 81 w 85"/>
                <a:gd name="T5" fmla="*/ 30 h 73"/>
                <a:gd name="T6" fmla="*/ 81 w 85"/>
                <a:gd name="T7" fmla="*/ 63 h 73"/>
                <a:gd name="T8" fmla="*/ 81 w 85"/>
                <a:gd name="T9" fmla="*/ 63 h 73"/>
                <a:gd name="T10" fmla="*/ 81 w 85"/>
                <a:gd name="T11" fmla="*/ 0 h 73"/>
                <a:gd name="T12" fmla="*/ 81 w 85"/>
                <a:gd name="T13" fmla="*/ 0 h 73"/>
                <a:gd name="T14" fmla="*/ 81 w 85"/>
                <a:gd name="T15" fmla="*/ 0 h 73"/>
                <a:gd name="T16" fmla="*/ 75 w 85"/>
                <a:gd name="T17" fmla="*/ 0 h 73"/>
                <a:gd name="T18" fmla="*/ 0 w 85"/>
                <a:gd name="T19" fmla="*/ 12 h 73"/>
                <a:gd name="T20" fmla="*/ 9 w 85"/>
                <a:gd name="T21" fmla="*/ 7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73">
                  <a:moveTo>
                    <a:pt x="9" y="72"/>
                  </a:moveTo>
                  <a:lnTo>
                    <a:pt x="84" y="63"/>
                  </a:lnTo>
                  <a:lnTo>
                    <a:pt x="81" y="30"/>
                  </a:lnTo>
                  <a:lnTo>
                    <a:pt x="81" y="63"/>
                  </a:lnTo>
                  <a:lnTo>
                    <a:pt x="81" y="63"/>
                  </a:lnTo>
                  <a:lnTo>
                    <a:pt x="81" y="0"/>
                  </a:lnTo>
                  <a:lnTo>
                    <a:pt x="81" y="0"/>
                  </a:lnTo>
                  <a:lnTo>
                    <a:pt x="81" y="0"/>
                  </a:lnTo>
                  <a:lnTo>
                    <a:pt x="75" y="0"/>
                  </a:lnTo>
                  <a:lnTo>
                    <a:pt x="0" y="12"/>
                  </a:lnTo>
                  <a:lnTo>
                    <a:pt x="9" y="7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 name="Freeform 21"/>
            <p:cNvSpPr>
              <a:spLocks noChangeArrowheads="1"/>
            </p:cNvSpPr>
            <p:nvPr/>
          </p:nvSpPr>
          <p:spPr bwMode="auto">
            <a:xfrm>
              <a:off x="6705599" y="1795463"/>
              <a:ext cx="725488" cy="201611"/>
            </a:xfrm>
            <a:custGeom>
              <a:avLst/>
              <a:gdLst>
                <a:gd name="T0" fmla="*/ 2001 w 2017"/>
                <a:gd name="T1" fmla="*/ 0 h 559"/>
                <a:gd name="T2" fmla="*/ 0 w 2017"/>
                <a:gd name="T3" fmla="*/ 498 h 559"/>
                <a:gd name="T4" fmla="*/ 15 w 2017"/>
                <a:gd name="T5" fmla="*/ 558 h 559"/>
                <a:gd name="T6" fmla="*/ 2016 w 2017"/>
                <a:gd name="T7" fmla="*/ 60 h 559"/>
                <a:gd name="T8" fmla="*/ 2001 w 2017"/>
                <a:gd name="T9" fmla="*/ 0 h 559"/>
              </a:gdLst>
              <a:ahLst/>
              <a:cxnLst>
                <a:cxn ang="0">
                  <a:pos x="T0" y="T1"/>
                </a:cxn>
                <a:cxn ang="0">
                  <a:pos x="T2" y="T3"/>
                </a:cxn>
                <a:cxn ang="0">
                  <a:pos x="T4" y="T5"/>
                </a:cxn>
                <a:cxn ang="0">
                  <a:pos x="T6" y="T7"/>
                </a:cxn>
                <a:cxn ang="0">
                  <a:pos x="T8" y="T9"/>
                </a:cxn>
              </a:cxnLst>
              <a:rect l="0" t="0" r="r" b="b"/>
              <a:pathLst>
                <a:path w="2017" h="559">
                  <a:moveTo>
                    <a:pt x="2001" y="0"/>
                  </a:moveTo>
                  <a:lnTo>
                    <a:pt x="0" y="498"/>
                  </a:lnTo>
                  <a:lnTo>
                    <a:pt x="15" y="558"/>
                  </a:lnTo>
                  <a:lnTo>
                    <a:pt x="2016" y="60"/>
                  </a:lnTo>
                  <a:lnTo>
                    <a:pt x="2001"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 name="Freeform 22"/>
            <p:cNvSpPr>
              <a:spLocks noChangeArrowheads="1"/>
            </p:cNvSpPr>
            <p:nvPr/>
          </p:nvSpPr>
          <p:spPr bwMode="auto">
            <a:xfrm>
              <a:off x="6705599" y="1795463"/>
              <a:ext cx="725488" cy="201611"/>
            </a:xfrm>
            <a:custGeom>
              <a:avLst/>
              <a:gdLst>
                <a:gd name="T0" fmla="*/ 2001 w 2017"/>
                <a:gd name="T1" fmla="*/ 0 h 559"/>
                <a:gd name="T2" fmla="*/ 0 w 2017"/>
                <a:gd name="T3" fmla="*/ 498 h 559"/>
                <a:gd name="T4" fmla="*/ 15 w 2017"/>
                <a:gd name="T5" fmla="*/ 558 h 559"/>
                <a:gd name="T6" fmla="*/ 2016 w 2017"/>
                <a:gd name="T7" fmla="*/ 60 h 559"/>
              </a:gdLst>
              <a:ahLst/>
              <a:cxnLst>
                <a:cxn ang="0">
                  <a:pos x="T0" y="T1"/>
                </a:cxn>
                <a:cxn ang="0">
                  <a:pos x="T2" y="T3"/>
                </a:cxn>
                <a:cxn ang="0">
                  <a:pos x="T4" y="T5"/>
                </a:cxn>
                <a:cxn ang="0">
                  <a:pos x="T6" y="T7"/>
                </a:cxn>
              </a:cxnLst>
              <a:rect l="0" t="0" r="r" b="b"/>
              <a:pathLst>
                <a:path w="2017" h="559">
                  <a:moveTo>
                    <a:pt x="2001" y="0"/>
                  </a:moveTo>
                  <a:lnTo>
                    <a:pt x="0" y="498"/>
                  </a:lnTo>
                  <a:lnTo>
                    <a:pt x="15" y="558"/>
                  </a:lnTo>
                  <a:lnTo>
                    <a:pt x="2016" y="6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31" name="Freeform 23"/>
            <p:cNvSpPr>
              <a:spLocks noChangeArrowheads="1"/>
            </p:cNvSpPr>
            <p:nvPr/>
          </p:nvSpPr>
          <p:spPr bwMode="auto">
            <a:xfrm>
              <a:off x="9090025" y="2085975"/>
              <a:ext cx="701675" cy="611188"/>
            </a:xfrm>
            <a:custGeom>
              <a:avLst/>
              <a:gdLst>
                <a:gd name="T0" fmla="*/ 1909 w 1949"/>
                <a:gd name="T1" fmla="*/ 0 h 1697"/>
                <a:gd name="T2" fmla="*/ 0 w 1949"/>
                <a:gd name="T3" fmla="*/ 1648 h 1697"/>
                <a:gd name="T4" fmla="*/ 42 w 1949"/>
                <a:gd name="T5" fmla="*/ 1696 h 1697"/>
                <a:gd name="T6" fmla="*/ 1948 w 1949"/>
                <a:gd name="T7" fmla="*/ 48 h 1697"/>
                <a:gd name="T8" fmla="*/ 1909 w 1949"/>
                <a:gd name="T9" fmla="*/ 0 h 1697"/>
              </a:gdLst>
              <a:ahLst/>
              <a:cxnLst>
                <a:cxn ang="0">
                  <a:pos x="T0" y="T1"/>
                </a:cxn>
                <a:cxn ang="0">
                  <a:pos x="T2" y="T3"/>
                </a:cxn>
                <a:cxn ang="0">
                  <a:pos x="T4" y="T5"/>
                </a:cxn>
                <a:cxn ang="0">
                  <a:pos x="T6" y="T7"/>
                </a:cxn>
                <a:cxn ang="0">
                  <a:pos x="T8" y="T9"/>
                </a:cxn>
              </a:cxnLst>
              <a:rect l="0" t="0" r="r" b="b"/>
              <a:pathLst>
                <a:path w="1949" h="1697">
                  <a:moveTo>
                    <a:pt x="1909" y="0"/>
                  </a:moveTo>
                  <a:lnTo>
                    <a:pt x="0" y="1648"/>
                  </a:lnTo>
                  <a:lnTo>
                    <a:pt x="42" y="1696"/>
                  </a:lnTo>
                  <a:lnTo>
                    <a:pt x="1948" y="48"/>
                  </a:lnTo>
                  <a:lnTo>
                    <a:pt x="1909"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 name="Freeform 24"/>
            <p:cNvSpPr>
              <a:spLocks noChangeArrowheads="1"/>
            </p:cNvSpPr>
            <p:nvPr/>
          </p:nvSpPr>
          <p:spPr bwMode="auto">
            <a:xfrm>
              <a:off x="9090025" y="2085975"/>
              <a:ext cx="701675" cy="611188"/>
            </a:xfrm>
            <a:custGeom>
              <a:avLst/>
              <a:gdLst>
                <a:gd name="T0" fmla="*/ 1909 w 1949"/>
                <a:gd name="T1" fmla="*/ 0 h 1697"/>
                <a:gd name="T2" fmla="*/ 0 w 1949"/>
                <a:gd name="T3" fmla="*/ 1648 h 1697"/>
                <a:gd name="T4" fmla="*/ 42 w 1949"/>
                <a:gd name="T5" fmla="*/ 1696 h 1697"/>
                <a:gd name="T6" fmla="*/ 1948 w 1949"/>
                <a:gd name="T7" fmla="*/ 48 h 1697"/>
              </a:gdLst>
              <a:ahLst/>
              <a:cxnLst>
                <a:cxn ang="0">
                  <a:pos x="T0" y="T1"/>
                </a:cxn>
                <a:cxn ang="0">
                  <a:pos x="T2" y="T3"/>
                </a:cxn>
                <a:cxn ang="0">
                  <a:pos x="T4" y="T5"/>
                </a:cxn>
                <a:cxn ang="0">
                  <a:pos x="T6" y="T7"/>
                </a:cxn>
              </a:cxnLst>
              <a:rect l="0" t="0" r="r" b="b"/>
              <a:pathLst>
                <a:path w="1949" h="1697">
                  <a:moveTo>
                    <a:pt x="1909" y="0"/>
                  </a:moveTo>
                  <a:lnTo>
                    <a:pt x="0" y="1648"/>
                  </a:lnTo>
                  <a:lnTo>
                    <a:pt x="42" y="1696"/>
                  </a:lnTo>
                  <a:lnTo>
                    <a:pt x="1948" y="48"/>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33" name="Freeform 25"/>
            <p:cNvSpPr>
              <a:spLocks noChangeArrowheads="1"/>
            </p:cNvSpPr>
            <p:nvPr/>
          </p:nvSpPr>
          <p:spPr bwMode="auto">
            <a:xfrm>
              <a:off x="9377363" y="1787525"/>
              <a:ext cx="157162" cy="88900"/>
            </a:xfrm>
            <a:custGeom>
              <a:avLst/>
              <a:gdLst>
                <a:gd name="T0" fmla="*/ 435 w 436"/>
                <a:gd name="T1" fmla="*/ 243 h 247"/>
                <a:gd name="T2" fmla="*/ 0 w 436"/>
                <a:gd name="T3" fmla="*/ 0 h 247"/>
                <a:gd name="T4" fmla="*/ 0 w 436"/>
                <a:gd name="T5" fmla="*/ 3 h 247"/>
                <a:gd name="T6" fmla="*/ 432 w 436"/>
                <a:gd name="T7" fmla="*/ 246 h 247"/>
                <a:gd name="T8" fmla="*/ 435 w 436"/>
                <a:gd name="T9" fmla="*/ 243 h 247"/>
              </a:gdLst>
              <a:ahLst/>
              <a:cxnLst>
                <a:cxn ang="0">
                  <a:pos x="T0" y="T1"/>
                </a:cxn>
                <a:cxn ang="0">
                  <a:pos x="T2" y="T3"/>
                </a:cxn>
                <a:cxn ang="0">
                  <a:pos x="T4" y="T5"/>
                </a:cxn>
                <a:cxn ang="0">
                  <a:pos x="T6" y="T7"/>
                </a:cxn>
                <a:cxn ang="0">
                  <a:pos x="T8" y="T9"/>
                </a:cxn>
              </a:cxnLst>
              <a:rect l="0" t="0" r="r" b="b"/>
              <a:pathLst>
                <a:path w="436" h="247">
                  <a:moveTo>
                    <a:pt x="435" y="243"/>
                  </a:moveTo>
                  <a:lnTo>
                    <a:pt x="0" y="0"/>
                  </a:lnTo>
                  <a:lnTo>
                    <a:pt x="0" y="3"/>
                  </a:lnTo>
                  <a:lnTo>
                    <a:pt x="432" y="246"/>
                  </a:lnTo>
                  <a:lnTo>
                    <a:pt x="435" y="24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 name="Freeform 26"/>
            <p:cNvSpPr>
              <a:spLocks noChangeArrowheads="1"/>
            </p:cNvSpPr>
            <p:nvPr/>
          </p:nvSpPr>
          <p:spPr bwMode="auto">
            <a:xfrm>
              <a:off x="9377363" y="1787525"/>
              <a:ext cx="157162" cy="88900"/>
            </a:xfrm>
            <a:custGeom>
              <a:avLst/>
              <a:gdLst>
                <a:gd name="T0" fmla="*/ 435 w 436"/>
                <a:gd name="T1" fmla="*/ 243 h 247"/>
                <a:gd name="T2" fmla="*/ 0 w 436"/>
                <a:gd name="T3" fmla="*/ 0 h 247"/>
                <a:gd name="T4" fmla="*/ 0 w 436"/>
                <a:gd name="T5" fmla="*/ 3 h 247"/>
                <a:gd name="T6" fmla="*/ 432 w 436"/>
                <a:gd name="T7" fmla="*/ 246 h 247"/>
              </a:gdLst>
              <a:ahLst/>
              <a:cxnLst>
                <a:cxn ang="0">
                  <a:pos x="T0" y="T1"/>
                </a:cxn>
                <a:cxn ang="0">
                  <a:pos x="T2" y="T3"/>
                </a:cxn>
                <a:cxn ang="0">
                  <a:pos x="T4" y="T5"/>
                </a:cxn>
                <a:cxn ang="0">
                  <a:pos x="T6" y="T7"/>
                </a:cxn>
              </a:cxnLst>
              <a:rect l="0" t="0" r="r" b="b"/>
              <a:pathLst>
                <a:path w="436" h="247">
                  <a:moveTo>
                    <a:pt x="435" y="243"/>
                  </a:moveTo>
                  <a:lnTo>
                    <a:pt x="0" y="0"/>
                  </a:lnTo>
                  <a:lnTo>
                    <a:pt x="0" y="3"/>
                  </a:lnTo>
                  <a:lnTo>
                    <a:pt x="432" y="246"/>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35" name="Freeform 27"/>
            <p:cNvSpPr>
              <a:spLocks noChangeArrowheads="1"/>
            </p:cNvSpPr>
            <p:nvPr/>
          </p:nvSpPr>
          <p:spPr bwMode="auto">
            <a:xfrm>
              <a:off x="9367837" y="1873250"/>
              <a:ext cx="196850" cy="933450"/>
            </a:xfrm>
            <a:custGeom>
              <a:avLst/>
              <a:gdLst>
                <a:gd name="T0" fmla="*/ 384 w 547"/>
                <a:gd name="T1" fmla="*/ 1864 h 2593"/>
                <a:gd name="T2" fmla="*/ 381 w 547"/>
                <a:gd name="T3" fmla="*/ 1864 h 2593"/>
                <a:gd name="T4" fmla="*/ 342 w 547"/>
                <a:gd name="T5" fmla="*/ 2340 h 2593"/>
                <a:gd name="T6" fmla="*/ 147 w 547"/>
                <a:gd name="T7" fmla="*/ 2065 h 2593"/>
                <a:gd name="T8" fmla="*/ 15 w 547"/>
                <a:gd name="T9" fmla="*/ 2115 h 2593"/>
                <a:gd name="T10" fmla="*/ 0 w 547"/>
                <a:gd name="T11" fmla="*/ 2592 h 2593"/>
                <a:gd name="T12" fmla="*/ 150 w 547"/>
                <a:gd name="T13" fmla="*/ 2068 h 2593"/>
                <a:gd name="T14" fmla="*/ 384 w 547"/>
                <a:gd name="T15" fmla="*/ 1864 h 2593"/>
                <a:gd name="T16" fmla="*/ 459 w 547"/>
                <a:gd name="T17" fmla="*/ 1438 h 2593"/>
                <a:gd name="T18" fmla="*/ 546 w 547"/>
                <a:gd name="T19" fmla="*/ 944 h 2593"/>
                <a:gd name="T20" fmla="*/ 378 w 547"/>
                <a:gd name="T21" fmla="*/ 491 h 2593"/>
                <a:gd name="T22" fmla="*/ 462 w 547"/>
                <a:gd name="T23" fmla="*/ 0 h 2593"/>
                <a:gd name="T24" fmla="*/ 162 w 547"/>
                <a:gd name="T25" fmla="*/ 297 h 2593"/>
                <a:gd name="T26" fmla="*/ 372 w 547"/>
                <a:gd name="T27" fmla="*/ 491 h 2593"/>
                <a:gd name="T28" fmla="*/ 135 w 547"/>
                <a:gd name="T29" fmla="*/ 980 h 2593"/>
                <a:gd name="T30" fmla="*/ 540 w 547"/>
                <a:gd name="T31" fmla="*/ 947 h 2593"/>
                <a:gd name="T32" fmla="*/ 267 w 547"/>
                <a:gd name="T33" fmla="*/ 1369 h 2593"/>
                <a:gd name="T34" fmla="*/ 381 w 547"/>
                <a:gd name="T35" fmla="*/ 1864 h 2593"/>
                <a:gd name="T36" fmla="*/ 384 w 547"/>
                <a:gd name="T37" fmla="*/ 1864 h 2593"/>
                <a:gd name="T38" fmla="*/ 381 w 547"/>
                <a:gd name="T39" fmla="*/ 1864 h 2593"/>
                <a:gd name="T40" fmla="*/ 384 w 547"/>
                <a:gd name="T41" fmla="*/ 1864 h 2593"/>
                <a:gd name="T42" fmla="*/ 384 w 547"/>
                <a:gd name="T43" fmla="*/ 1864 h 2593"/>
                <a:gd name="T44" fmla="*/ 270 w 547"/>
                <a:gd name="T45" fmla="*/ 1369 h 2593"/>
                <a:gd name="T46" fmla="*/ 546 w 547"/>
                <a:gd name="T47" fmla="*/ 941 h 2593"/>
                <a:gd name="T48" fmla="*/ 141 w 547"/>
                <a:gd name="T49" fmla="*/ 977 h 2593"/>
                <a:gd name="T50" fmla="*/ 378 w 547"/>
                <a:gd name="T51" fmla="*/ 491 h 2593"/>
                <a:gd name="T52" fmla="*/ 168 w 547"/>
                <a:gd name="T53" fmla="*/ 297 h 2593"/>
                <a:gd name="T54" fmla="*/ 456 w 547"/>
                <a:gd name="T55" fmla="*/ 12 h 2593"/>
                <a:gd name="T56" fmla="*/ 372 w 547"/>
                <a:gd name="T57" fmla="*/ 491 h 2593"/>
                <a:gd name="T58" fmla="*/ 540 w 547"/>
                <a:gd name="T59" fmla="*/ 944 h 2593"/>
                <a:gd name="T60" fmla="*/ 456 w 547"/>
                <a:gd name="T61" fmla="*/ 1438 h 2593"/>
                <a:gd name="T62" fmla="*/ 381 w 547"/>
                <a:gd name="T63" fmla="*/ 1864 h 2593"/>
                <a:gd name="T64" fmla="*/ 147 w 547"/>
                <a:gd name="T65" fmla="*/ 2068 h 2593"/>
                <a:gd name="T66" fmla="*/ 6 w 547"/>
                <a:gd name="T67" fmla="*/ 2559 h 2593"/>
                <a:gd name="T68" fmla="*/ 18 w 547"/>
                <a:gd name="T69" fmla="*/ 2119 h 2593"/>
                <a:gd name="T70" fmla="*/ 147 w 547"/>
                <a:gd name="T71" fmla="*/ 2071 h 2593"/>
                <a:gd name="T72" fmla="*/ 345 w 547"/>
                <a:gd name="T73" fmla="*/ 2352 h 2593"/>
                <a:gd name="T74" fmla="*/ 384 w 547"/>
                <a:gd name="T75" fmla="*/ 1864 h 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7" h="2593">
                  <a:moveTo>
                    <a:pt x="384" y="1864"/>
                  </a:moveTo>
                  <a:lnTo>
                    <a:pt x="381" y="1864"/>
                  </a:lnTo>
                  <a:lnTo>
                    <a:pt x="342" y="2340"/>
                  </a:lnTo>
                  <a:lnTo>
                    <a:pt x="147" y="2065"/>
                  </a:lnTo>
                  <a:lnTo>
                    <a:pt x="15" y="2115"/>
                  </a:lnTo>
                  <a:lnTo>
                    <a:pt x="0" y="2592"/>
                  </a:lnTo>
                  <a:lnTo>
                    <a:pt x="150" y="2068"/>
                  </a:lnTo>
                  <a:lnTo>
                    <a:pt x="384" y="1864"/>
                  </a:lnTo>
                  <a:lnTo>
                    <a:pt x="459" y="1438"/>
                  </a:lnTo>
                  <a:lnTo>
                    <a:pt x="546" y="944"/>
                  </a:lnTo>
                  <a:lnTo>
                    <a:pt x="378" y="491"/>
                  </a:lnTo>
                  <a:lnTo>
                    <a:pt x="462" y="0"/>
                  </a:lnTo>
                  <a:lnTo>
                    <a:pt x="162" y="297"/>
                  </a:lnTo>
                  <a:lnTo>
                    <a:pt x="372" y="491"/>
                  </a:lnTo>
                  <a:lnTo>
                    <a:pt x="135" y="980"/>
                  </a:lnTo>
                  <a:lnTo>
                    <a:pt x="540" y="947"/>
                  </a:lnTo>
                  <a:lnTo>
                    <a:pt x="267" y="1369"/>
                  </a:lnTo>
                  <a:lnTo>
                    <a:pt x="381" y="1864"/>
                  </a:lnTo>
                  <a:lnTo>
                    <a:pt x="384" y="1864"/>
                  </a:lnTo>
                  <a:lnTo>
                    <a:pt x="381" y="1864"/>
                  </a:lnTo>
                  <a:lnTo>
                    <a:pt x="384" y="1864"/>
                  </a:lnTo>
                  <a:lnTo>
                    <a:pt x="384" y="1864"/>
                  </a:lnTo>
                  <a:lnTo>
                    <a:pt x="270" y="1369"/>
                  </a:lnTo>
                  <a:lnTo>
                    <a:pt x="546" y="941"/>
                  </a:lnTo>
                  <a:lnTo>
                    <a:pt x="141" y="977"/>
                  </a:lnTo>
                  <a:lnTo>
                    <a:pt x="378" y="491"/>
                  </a:lnTo>
                  <a:lnTo>
                    <a:pt x="168" y="297"/>
                  </a:lnTo>
                  <a:lnTo>
                    <a:pt x="456" y="12"/>
                  </a:lnTo>
                  <a:lnTo>
                    <a:pt x="372" y="491"/>
                  </a:lnTo>
                  <a:lnTo>
                    <a:pt x="540" y="944"/>
                  </a:lnTo>
                  <a:lnTo>
                    <a:pt x="456" y="1438"/>
                  </a:lnTo>
                  <a:lnTo>
                    <a:pt x="381" y="1864"/>
                  </a:lnTo>
                  <a:lnTo>
                    <a:pt x="147" y="2068"/>
                  </a:lnTo>
                  <a:lnTo>
                    <a:pt x="6" y="2559"/>
                  </a:lnTo>
                  <a:lnTo>
                    <a:pt x="18" y="2119"/>
                  </a:lnTo>
                  <a:lnTo>
                    <a:pt x="147" y="2071"/>
                  </a:lnTo>
                  <a:lnTo>
                    <a:pt x="345" y="2352"/>
                  </a:lnTo>
                  <a:lnTo>
                    <a:pt x="384" y="1864"/>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 name="Freeform 28"/>
            <p:cNvSpPr>
              <a:spLocks noChangeArrowheads="1"/>
            </p:cNvSpPr>
            <p:nvPr/>
          </p:nvSpPr>
          <p:spPr bwMode="auto">
            <a:xfrm>
              <a:off x="9315450" y="2224088"/>
              <a:ext cx="103188" cy="200025"/>
            </a:xfrm>
            <a:custGeom>
              <a:avLst/>
              <a:gdLst>
                <a:gd name="T0" fmla="*/ 281 w 285"/>
                <a:gd name="T1" fmla="*/ 0 h 555"/>
                <a:gd name="T2" fmla="*/ 281 w 285"/>
                <a:gd name="T3" fmla="*/ 0 h 555"/>
                <a:gd name="T4" fmla="*/ 95 w 285"/>
                <a:gd name="T5" fmla="*/ 3 h 555"/>
                <a:gd name="T6" fmla="*/ 0 w 285"/>
                <a:gd name="T7" fmla="*/ 554 h 555"/>
                <a:gd name="T8" fmla="*/ 284 w 285"/>
                <a:gd name="T9" fmla="*/ 0 h 555"/>
                <a:gd name="T10" fmla="*/ 281 w 285"/>
                <a:gd name="T11" fmla="*/ 0 h 555"/>
                <a:gd name="T12" fmla="*/ 281 w 285"/>
                <a:gd name="T13" fmla="*/ 0 h 555"/>
                <a:gd name="T14" fmla="*/ 278 w 285"/>
                <a:gd name="T15" fmla="*/ 0 h 555"/>
                <a:gd name="T16" fmla="*/ 8 w 285"/>
                <a:gd name="T17" fmla="*/ 530 h 555"/>
                <a:gd name="T18" fmla="*/ 98 w 285"/>
                <a:gd name="T19" fmla="*/ 6 h 555"/>
                <a:gd name="T20" fmla="*/ 281 w 285"/>
                <a:gd name="T21" fmla="*/ 3 h 555"/>
                <a:gd name="T22" fmla="*/ 281 w 285"/>
                <a:gd name="T23" fmla="*/ 0 h 555"/>
                <a:gd name="T24" fmla="*/ 278 w 285"/>
                <a:gd name="T25" fmla="*/ 0 h 555"/>
                <a:gd name="T26" fmla="*/ 281 w 285"/>
                <a:gd name="T2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555">
                  <a:moveTo>
                    <a:pt x="281" y="0"/>
                  </a:moveTo>
                  <a:lnTo>
                    <a:pt x="281" y="0"/>
                  </a:lnTo>
                  <a:lnTo>
                    <a:pt x="95" y="3"/>
                  </a:lnTo>
                  <a:lnTo>
                    <a:pt x="0" y="554"/>
                  </a:lnTo>
                  <a:lnTo>
                    <a:pt x="284" y="0"/>
                  </a:lnTo>
                  <a:lnTo>
                    <a:pt x="281" y="0"/>
                  </a:lnTo>
                  <a:lnTo>
                    <a:pt x="281" y="0"/>
                  </a:lnTo>
                  <a:lnTo>
                    <a:pt x="278" y="0"/>
                  </a:lnTo>
                  <a:lnTo>
                    <a:pt x="8" y="530"/>
                  </a:lnTo>
                  <a:lnTo>
                    <a:pt x="98" y="6"/>
                  </a:lnTo>
                  <a:lnTo>
                    <a:pt x="281" y="3"/>
                  </a:lnTo>
                  <a:lnTo>
                    <a:pt x="281" y="0"/>
                  </a:lnTo>
                  <a:lnTo>
                    <a:pt x="278" y="0"/>
                  </a:lnTo>
                  <a:lnTo>
                    <a:pt x="281"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 name="Freeform 29"/>
            <p:cNvSpPr>
              <a:spLocks noChangeArrowheads="1"/>
            </p:cNvSpPr>
            <p:nvPr/>
          </p:nvSpPr>
          <p:spPr bwMode="auto">
            <a:xfrm>
              <a:off x="9280525" y="1979613"/>
              <a:ext cx="228600" cy="638175"/>
            </a:xfrm>
            <a:custGeom>
              <a:avLst/>
              <a:gdLst>
                <a:gd name="T0" fmla="*/ 407 w 633"/>
                <a:gd name="T1" fmla="*/ 0 h 1772"/>
                <a:gd name="T2" fmla="*/ 0 w 633"/>
                <a:gd name="T3" fmla="*/ 123 h 1772"/>
                <a:gd name="T4" fmla="*/ 377 w 633"/>
                <a:gd name="T5" fmla="*/ 683 h 1772"/>
                <a:gd name="T6" fmla="*/ 254 w 633"/>
                <a:gd name="T7" fmla="*/ 1399 h 1772"/>
                <a:gd name="T8" fmla="*/ 617 w 633"/>
                <a:gd name="T9" fmla="*/ 1564 h 1772"/>
                <a:gd name="T10" fmla="*/ 254 w 633"/>
                <a:gd name="T11" fmla="*/ 1594 h 1772"/>
                <a:gd name="T12" fmla="*/ 389 w 633"/>
                <a:gd name="T13" fmla="*/ 1771 h 1772"/>
                <a:gd name="T14" fmla="*/ 392 w 633"/>
                <a:gd name="T15" fmla="*/ 1768 h 1772"/>
                <a:gd name="T16" fmla="*/ 260 w 633"/>
                <a:gd name="T17" fmla="*/ 1597 h 1772"/>
                <a:gd name="T18" fmla="*/ 632 w 633"/>
                <a:gd name="T19" fmla="*/ 1567 h 1772"/>
                <a:gd name="T20" fmla="*/ 257 w 633"/>
                <a:gd name="T21" fmla="*/ 1396 h 1772"/>
                <a:gd name="T22" fmla="*/ 383 w 633"/>
                <a:gd name="T23" fmla="*/ 680 h 1772"/>
                <a:gd name="T24" fmla="*/ 5 w 633"/>
                <a:gd name="T25" fmla="*/ 125 h 1772"/>
                <a:gd name="T26" fmla="*/ 407 w 633"/>
                <a:gd name="T27" fmla="*/ 3 h 1772"/>
                <a:gd name="T28" fmla="*/ 407 w 633"/>
                <a:gd name="T29" fmla="*/ 0 h 1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3" h="1772">
                  <a:moveTo>
                    <a:pt x="407" y="0"/>
                  </a:moveTo>
                  <a:lnTo>
                    <a:pt x="0" y="123"/>
                  </a:lnTo>
                  <a:lnTo>
                    <a:pt x="377" y="683"/>
                  </a:lnTo>
                  <a:lnTo>
                    <a:pt x="254" y="1399"/>
                  </a:lnTo>
                  <a:lnTo>
                    <a:pt x="617" y="1564"/>
                  </a:lnTo>
                  <a:lnTo>
                    <a:pt x="254" y="1594"/>
                  </a:lnTo>
                  <a:lnTo>
                    <a:pt x="389" y="1771"/>
                  </a:lnTo>
                  <a:lnTo>
                    <a:pt x="392" y="1768"/>
                  </a:lnTo>
                  <a:lnTo>
                    <a:pt x="260" y="1597"/>
                  </a:lnTo>
                  <a:lnTo>
                    <a:pt x="632" y="1567"/>
                  </a:lnTo>
                  <a:lnTo>
                    <a:pt x="257" y="1396"/>
                  </a:lnTo>
                  <a:lnTo>
                    <a:pt x="383" y="680"/>
                  </a:lnTo>
                  <a:lnTo>
                    <a:pt x="5" y="125"/>
                  </a:lnTo>
                  <a:lnTo>
                    <a:pt x="407" y="3"/>
                  </a:lnTo>
                  <a:lnTo>
                    <a:pt x="407"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 name="Freeform 30"/>
            <p:cNvSpPr>
              <a:spLocks noChangeArrowheads="1"/>
            </p:cNvSpPr>
            <p:nvPr/>
          </p:nvSpPr>
          <p:spPr bwMode="auto">
            <a:xfrm>
              <a:off x="9137650" y="2003425"/>
              <a:ext cx="234950" cy="481013"/>
            </a:xfrm>
            <a:custGeom>
              <a:avLst/>
              <a:gdLst>
                <a:gd name="T0" fmla="*/ 398 w 654"/>
                <a:gd name="T1" fmla="*/ 60 h 1337"/>
                <a:gd name="T2" fmla="*/ 282 w 654"/>
                <a:gd name="T3" fmla="*/ 0 h 1337"/>
                <a:gd name="T4" fmla="*/ 587 w 654"/>
                <a:gd name="T5" fmla="*/ 617 h 1337"/>
                <a:gd name="T6" fmla="*/ 147 w 654"/>
                <a:gd name="T7" fmla="*/ 428 h 1337"/>
                <a:gd name="T8" fmla="*/ 314 w 654"/>
                <a:gd name="T9" fmla="*/ 776 h 1337"/>
                <a:gd name="T10" fmla="*/ 0 w 654"/>
                <a:gd name="T11" fmla="*/ 905 h 1337"/>
                <a:gd name="T12" fmla="*/ 498 w 654"/>
                <a:gd name="T13" fmla="*/ 1162 h 1337"/>
                <a:gd name="T14" fmla="*/ 650 w 654"/>
                <a:gd name="T15" fmla="*/ 1336 h 1337"/>
                <a:gd name="T16" fmla="*/ 653 w 654"/>
                <a:gd name="T17" fmla="*/ 1333 h 1337"/>
                <a:gd name="T18" fmla="*/ 500 w 654"/>
                <a:gd name="T19" fmla="*/ 1159 h 1337"/>
                <a:gd name="T20" fmla="*/ 12 w 654"/>
                <a:gd name="T21" fmla="*/ 905 h 1337"/>
                <a:gd name="T22" fmla="*/ 321 w 654"/>
                <a:gd name="T23" fmla="*/ 779 h 1337"/>
                <a:gd name="T24" fmla="*/ 156 w 654"/>
                <a:gd name="T25" fmla="*/ 437 h 1337"/>
                <a:gd name="T26" fmla="*/ 596 w 654"/>
                <a:gd name="T27" fmla="*/ 626 h 1337"/>
                <a:gd name="T28" fmla="*/ 291 w 654"/>
                <a:gd name="T29" fmla="*/ 9 h 1337"/>
                <a:gd name="T30" fmla="*/ 398 w 654"/>
                <a:gd name="T31" fmla="*/ 62 h 1337"/>
                <a:gd name="T32" fmla="*/ 398 w 654"/>
                <a:gd name="T33" fmla="*/ 60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4" h="1337">
                  <a:moveTo>
                    <a:pt x="398" y="60"/>
                  </a:moveTo>
                  <a:lnTo>
                    <a:pt x="282" y="0"/>
                  </a:lnTo>
                  <a:lnTo>
                    <a:pt x="587" y="617"/>
                  </a:lnTo>
                  <a:lnTo>
                    <a:pt x="147" y="428"/>
                  </a:lnTo>
                  <a:lnTo>
                    <a:pt x="314" y="776"/>
                  </a:lnTo>
                  <a:lnTo>
                    <a:pt x="0" y="905"/>
                  </a:lnTo>
                  <a:lnTo>
                    <a:pt x="498" y="1162"/>
                  </a:lnTo>
                  <a:lnTo>
                    <a:pt x="650" y="1336"/>
                  </a:lnTo>
                  <a:lnTo>
                    <a:pt x="653" y="1333"/>
                  </a:lnTo>
                  <a:lnTo>
                    <a:pt x="500" y="1159"/>
                  </a:lnTo>
                  <a:lnTo>
                    <a:pt x="12" y="905"/>
                  </a:lnTo>
                  <a:lnTo>
                    <a:pt x="321" y="779"/>
                  </a:lnTo>
                  <a:lnTo>
                    <a:pt x="156" y="437"/>
                  </a:lnTo>
                  <a:lnTo>
                    <a:pt x="596" y="626"/>
                  </a:lnTo>
                  <a:lnTo>
                    <a:pt x="291" y="9"/>
                  </a:lnTo>
                  <a:lnTo>
                    <a:pt x="398" y="62"/>
                  </a:lnTo>
                  <a:lnTo>
                    <a:pt x="398" y="6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 name="Freeform 31"/>
            <p:cNvSpPr>
              <a:spLocks noChangeArrowheads="1"/>
            </p:cNvSpPr>
            <p:nvPr/>
          </p:nvSpPr>
          <p:spPr bwMode="auto">
            <a:xfrm>
              <a:off x="9021764" y="2743200"/>
              <a:ext cx="77787" cy="200025"/>
            </a:xfrm>
            <a:custGeom>
              <a:avLst/>
              <a:gdLst>
                <a:gd name="T0" fmla="*/ 212 w 216"/>
                <a:gd name="T1" fmla="*/ 528 h 556"/>
                <a:gd name="T2" fmla="*/ 215 w 216"/>
                <a:gd name="T3" fmla="*/ 528 h 556"/>
                <a:gd name="T4" fmla="*/ 92 w 216"/>
                <a:gd name="T5" fmla="*/ 0 h 556"/>
                <a:gd name="T6" fmla="*/ 0 w 216"/>
                <a:gd name="T7" fmla="*/ 555 h 556"/>
                <a:gd name="T8" fmla="*/ 215 w 216"/>
                <a:gd name="T9" fmla="*/ 531 h 556"/>
                <a:gd name="T10" fmla="*/ 215 w 216"/>
                <a:gd name="T11" fmla="*/ 528 h 556"/>
                <a:gd name="T12" fmla="*/ 212 w 216"/>
                <a:gd name="T13" fmla="*/ 528 h 556"/>
                <a:gd name="T14" fmla="*/ 212 w 216"/>
                <a:gd name="T15" fmla="*/ 528 h 556"/>
                <a:gd name="T16" fmla="*/ 5 w 216"/>
                <a:gd name="T17" fmla="*/ 551 h 556"/>
                <a:gd name="T18" fmla="*/ 92 w 216"/>
                <a:gd name="T19" fmla="*/ 21 h 556"/>
                <a:gd name="T20" fmla="*/ 212 w 216"/>
                <a:gd name="T21" fmla="*/ 531 h 556"/>
                <a:gd name="T22" fmla="*/ 212 w 216"/>
                <a:gd name="T23" fmla="*/ 528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6" h="556">
                  <a:moveTo>
                    <a:pt x="212" y="528"/>
                  </a:moveTo>
                  <a:lnTo>
                    <a:pt x="215" y="528"/>
                  </a:lnTo>
                  <a:lnTo>
                    <a:pt x="92" y="0"/>
                  </a:lnTo>
                  <a:lnTo>
                    <a:pt x="0" y="555"/>
                  </a:lnTo>
                  <a:lnTo>
                    <a:pt x="215" y="531"/>
                  </a:lnTo>
                  <a:lnTo>
                    <a:pt x="215" y="528"/>
                  </a:lnTo>
                  <a:lnTo>
                    <a:pt x="212" y="528"/>
                  </a:lnTo>
                  <a:lnTo>
                    <a:pt x="212" y="528"/>
                  </a:lnTo>
                  <a:lnTo>
                    <a:pt x="5" y="551"/>
                  </a:lnTo>
                  <a:lnTo>
                    <a:pt x="92" y="21"/>
                  </a:lnTo>
                  <a:lnTo>
                    <a:pt x="212" y="531"/>
                  </a:lnTo>
                  <a:lnTo>
                    <a:pt x="212" y="52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 name="Freeform 32"/>
            <p:cNvSpPr>
              <a:spLocks noChangeArrowheads="1"/>
            </p:cNvSpPr>
            <p:nvPr/>
          </p:nvSpPr>
          <p:spPr bwMode="auto">
            <a:xfrm>
              <a:off x="9043988" y="1571624"/>
              <a:ext cx="282575" cy="457199"/>
            </a:xfrm>
            <a:custGeom>
              <a:avLst/>
              <a:gdLst>
                <a:gd name="T0" fmla="*/ 477 w 786"/>
                <a:gd name="T1" fmla="*/ 452 h 1268"/>
                <a:gd name="T2" fmla="*/ 126 w 786"/>
                <a:gd name="T3" fmla="*/ 321 h 1268"/>
                <a:gd name="T4" fmla="*/ 234 w 786"/>
                <a:gd name="T5" fmla="*/ 24 h 1268"/>
                <a:gd name="T6" fmla="*/ 0 w 786"/>
                <a:gd name="T7" fmla="*/ 0 h 1268"/>
                <a:gd name="T8" fmla="*/ 270 w 786"/>
                <a:gd name="T9" fmla="*/ 719 h 1268"/>
                <a:gd name="T10" fmla="*/ 662 w 786"/>
                <a:gd name="T11" fmla="*/ 1267 h 1268"/>
                <a:gd name="T12" fmla="*/ 480 w 786"/>
                <a:gd name="T13" fmla="*/ 458 h 1268"/>
                <a:gd name="T14" fmla="*/ 785 w 786"/>
                <a:gd name="T15" fmla="*/ 584 h 1268"/>
                <a:gd name="T16" fmla="*/ 237 w 786"/>
                <a:gd name="T17" fmla="*/ 27 h 1268"/>
                <a:gd name="T18" fmla="*/ 666 w 786"/>
                <a:gd name="T19" fmla="*/ 72 h 1268"/>
                <a:gd name="T20" fmla="*/ 666 w 786"/>
                <a:gd name="T21" fmla="*/ 66 h 1268"/>
                <a:gd name="T22" fmla="*/ 225 w 786"/>
                <a:gd name="T23" fmla="*/ 24 h 1268"/>
                <a:gd name="T24" fmla="*/ 770 w 786"/>
                <a:gd name="T25" fmla="*/ 572 h 1268"/>
                <a:gd name="T26" fmla="*/ 474 w 786"/>
                <a:gd name="T27" fmla="*/ 452 h 1268"/>
                <a:gd name="T28" fmla="*/ 654 w 786"/>
                <a:gd name="T29" fmla="*/ 1249 h 1268"/>
                <a:gd name="T30" fmla="*/ 273 w 786"/>
                <a:gd name="T31" fmla="*/ 716 h 1268"/>
                <a:gd name="T32" fmla="*/ 6 w 786"/>
                <a:gd name="T33" fmla="*/ 6 h 1268"/>
                <a:gd name="T34" fmla="*/ 228 w 786"/>
                <a:gd name="T35" fmla="*/ 27 h 1268"/>
                <a:gd name="T36" fmla="*/ 120 w 786"/>
                <a:gd name="T37" fmla="*/ 324 h 1268"/>
                <a:gd name="T38" fmla="*/ 477 w 786"/>
                <a:gd name="T39" fmla="*/ 456 h 1268"/>
                <a:gd name="T40" fmla="*/ 477 w 786"/>
                <a:gd name="T41" fmla="*/ 452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6" h="1268">
                  <a:moveTo>
                    <a:pt x="477" y="452"/>
                  </a:moveTo>
                  <a:lnTo>
                    <a:pt x="126" y="321"/>
                  </a:lnTo>
                  <a:lnTo>
                    <a:pt x="234" y="24"/>
                  </a:lnTo>
                  <a:lnTo>
                    <a:pt x="0" y="0"/>
                  </a:lnTo>
                  <a:lnTo>
                    <a:pt x="270" y="719"/>
                  </a:lnTo>
                  <a:lnTo>
                    <a:pt x="662" y="1267"/>
                  </a:lnTo>
                  <a:lnTo>
                    <a:pt x="480" y="458"/>
                  </a:lnTo>
                  <a:lnTo>
                    <a:pt x="785" y="584"/>
                  </a:lnTo>
                  <a:lnTo>
                    <a:pt x="237" y="27"/>
                  </a:lnTo>
                  <a:lnTo>
                    <a:pt x="666" y="72"/>
                  </a:lnTo>
                  <a:lnTo>
                    <a:pt x="666" y="66"/>
                  </a:lnTo>
                  <a:lnTo>
                    <a:pt x="225" y="24"/>
                  </a:lnTo>
                  <a:lnTo>
                    <a:pt x="770" y="572"/>
                  </a:lnTo>
                  <a:lnTo>
                    <a:pt x="474" y="452"/>
                  </a:lnTo>
                  <a:lnTo>
                    <a:pt x="654" y="1249"/>
                  </a:lnTo>
                  <a:lnTo>
                    <a:pt x="273" y="716"/>
                  </a:lnTo>
                  <a:lnTo>
                    <a:pt x="6" y="6"/>
                  </a:lnTo>
                  <a:lnTo>
                    <a:pt x="228" y="27"/>
                  </a:lnTo>
                  <a:lnTo>
                    <a:pt x="120" y="324"/>
                  </a:lnTo>
                  <a:lnTo>
                    <a:pt x="477" y="456"/>
                  </a:lnTo>
                  <a:lnTo>
                    <a:pt x="477" y="45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 name="Freeform 33"/>
            <p:cNvSpPr>
              <a:spLocks noChangeArrowheads="1"/>
            </p:cNvSpPr>
            <p:nvPr/>
          </p:nvSpPr>
          <p:spPr bwMode="auto">
            <a:xfrm>
              <a:off x="8880475" y="1571624"/>
              <a:ext cx="363538" cy="1258887"/>
            </a:xfrm>
            <a:custGeom>
              <a:avLst/>
              <a:gdLst>
                <a:gd name="T0" fmla="*/ 650 w 1008"/>
                <a:gd name="T1" fmla="*/ 2670 h 3498"/>
                <a:gd name="T2" fmla="*/ 360 w 1008"/>
                <a:gd name="T3" fmla="*/ 2496 h 3498"/>
                <a:gd name="T4" fmla="*/ 183 w 1008"/>
                <a:gd name="T5" fmla="*/ 2253 h 3498"/>
                <a:gd name="T6" fmla="*/ 713 w 1008"/>
                <a:gd name="T7" fmla="*/ 2107 h 3498"/>
                <a:gd name="T8" fmla="*/ 81 w 1008"/>
                <a:gd name="T9" fmla="*/ 2799 h 3498"/>
                <a:gd name="T10" fmla="*/ 293 w 1008"/>
                <a:gd name="T11" fmla="*/ 2856 h 3498"/>
                <a:gd name="T12" fmla="*/ 0 w 1008"/>
                <a:gd name="T13" fmla="*/ 3302 h 3498"/>
                <a:gd name="T14" fmla="*/ 186 w 1008"/>
                <a:gd name="T15" fmla="*/ 3497 h 3498"/>
                <a:gd name="T16" fmla="*/ 234 w 1008"/>
                <a:gd name="T17" fmla="*/ 3218 h 3498"/>
                <a:gd name="T18" fmla="*/ 488 w 1008"/>
                <a:gd name="T19" fmla="*/ 3263 h 3498"/>
                <a:gd name="T20" fmla="*/ 302 w 1008"/>
                <a:gd name="T21" fmla="*/ 2859 h 3498"/>
                <a:gd name="T22" fmla="*/ 833 w 1008"/>
                <a:gd name="T23" fmla="*/ 3137 h 3498"/>
                <a:gd name="T24" fmla="*/ 653 w 1008"/>
                <a:gd name="T25" fmla="*/ 2673 h 3498"/>
                <a:gd name="T26" fmla="*/ 845 w 1008"/>
                <a:gd name="T27" fmla="*/ 2634 h 3498"/>
                <a:gd name="T28" fmla="*/ 722 w 1008"/>
                <a:gd name="T29" fmla="*/ 2101 h 3498"/>
                <a:gd name="T30" fmla="*/ 428 w 1008"/>
                <a:gd name="T31" fmla="*/ 1933 h 3498"/>
                <a:gd name="T32" fmla="*/ 872 w 1008"/>
                <a:gd name="T33" fmla="*/ 1627 h 3498"/>
                <a:gd name="T34" fmla="*/ 335 w 1008"/>
                <a:gd name="T35" fmla="*/ 1513 h 3498"/>
                <a:gd name="T36" fmla="*/ 1007 w 1008"/>
                <a:gd name="T37" fmla="*/ 1199 h 3498"/>
                <a:gd name="T38" fmla="*/ 201 w 1008"/>
                <a:gd name="T39" fmla="*/ 1184 h 3498"/>
                <a:gd name="T40" fmla="*/ 728 w 1008"/>
                <a:gd name="T41" fmla="*/ 713 h 3498"/>
                <a:gd name="T42" fmla="*/ 464 w 1008"/>
                <a:gd name="T43" fmla="*/ 668 h 3498"/>
                <a:gd name="T44" fmla="*/ 458 w 1008"/>
                <a:gd name="T45" fmla="*/ 0 h 3498"/>
                <a:gd name="T46" fmla="*/ 455 w 1008"/>
                <a:gd name="T47" fmla="*/ 0 h 3498"/>
                <a:gd name="T48" fmla="*/ 461 w 1008"/>
                <a:gd name="T49" fmla="*/ 671 h 3498"/>
                <a:gd name="T50" fmla="*/ 719 w 1008"/>
                <a:gd name="T51" fmla="*/ 716 h 3498"/>
                <a:gd name="T52" fmla="*/ 192 w 1008"/>
                <a:gd name="T53" fmla="*/ 1187 h 3498"/>
                <a:gd name="T54" fmla="*/ 989 w 1008"/>
                <a:gd name="T55" fmla="*/ 1205 h 3498"/>
                <a:gd name="T56" fmla="*/ 324 w 1008"/>
                <a:gd name="T57" fmla="*/ 1513 h 3498"/>
                <a:gd name="T58" fmla="*/ 860 w 1008"/>
                <a:gd name="T59" fmla="*/ 1630 h 3498"/>
                <a:gd name="T60" fmla="*/ 422 w 1008"/>
                <a:gd name="T61" fmla="*/ 1933 h 3498"/>
                <a:gd name="T62" fmla="*/ 716 w 1008"/>
                <a:gd name="T63" fmla="*/ 2104 h 3498"/>
                <a:gd name="T64" fmla="*/ 839 w 1008"/>
                <a:gd name="T65" fmla="*/ 2631 h 3498"/>
                <a:gd name="T66" fmla="*/ 647 w 1008"/>
                <a:gd name="T67" fmla="*/ 2670 h 3498"/>
                <a:gd name="T68" fmla="*/ 827 w 1008"/>
                <a:gd name="T69" fmla="*/ 3128 h 3498"/>
                <a:gd name="T70" fmla="*/ 293 w 1008"/>
                <a:gd name="T71" fmla="*/ 2850 h 3498"/>
                <a:gd name="T72" fmla="*/ 482 w 1008"/>
                <a:gd name="T73" fmla="*/ 3257 h 3498"/>
                <a:gd name="T74" fmla="*/ 230 w 1008"/>
                <a:gd name="T75" fmla="*/ 3215 h 3498"/>
                <a:gd name="T76" fmla="*/ 183 w 1008"/>
                <a:gd name="T77" fmla="*/ 3488 h 3498"/>
                <a:gd name="T78" fmla="*/ 6 w 1008"/>
                <a:gd name="T79" fmla="*/ 3302 h 3498"/>
                <a:gd name="T80" fmla="*/ 299 w 1008"/>
                <a:gd name="T81" fmla="*/ 2853 h 3498"/>
                <a:gd name="T82" fmla="*/ 87 w 1008"/>
                <a:gd name="T83" fmla="*/ 2799 h 3498"/>
                <a:gd name="T84" fmla="*/ 725 w 1008"/>
                <a:gd name="T85" fmla="*/ 2097 h 3498"/>
                <a:gd name="T86" fmla="*/ 176 w 1008"/>
                <a:gd name="T87" fmla="*/ 2253 h 3498"/>
                <a:gd name="T88" fmla="*/ 357 w 1008"/>
                <a:gd name="T89" fmla="*/ 2499 h 3498"/>
                <a:gd name="T90" fmla="*/ 650 w 1008"/>
                <a:gd name="T91" fmla="*/ 2673 h 3498"/>
                <a:gd name="T92" fmla="*/ 650 w 1008"/>
                <a:gd name="T93" fmla="*/ 2670 h 3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08" h="3498">
                  <a:moveTo>
                    <a:pt x="650" y="2670"/>
                  </a:moveTo>
                  <a:lnTo>
                    <a:pt x="360" y="2496"/>
                  </a:lnTo>
                  <a:lnTo>
                    <a:pt x="183" y="2253"/>
                  </a:lnTo>
                  <a:lnTo>
                    <a:pt x="713" y="2107"/>
                  </a:lnTo>
                  <a:lnTo>
                    <a:pt x="81" y="2799"/>
                  </a:lnTo>
                  <a:lnTo>
                    <a:pt x="293" y="2856"/>
                  </a:lnTo>
                  <a:lnTo>
                    <a:pt x="0" y="3302"/>
                  </a:lnTo>
                  <a:lnTo>
                    <a:pt x="186" y="3497"/>
                  </a:lnTo>
                  <a:lnTo>
                    <a:pt x="234" y="3218"/>
                  </a:lnTo>
                  <a:lnTo>
                    <a:pt x="488" y="3263"/>
                  </a:lnTo>
                  <a:lnTo>
                    <a:pt x="302" y="2859"/>
                  </a:lnTo>
                  <a:lnTo>
                    <a:pt x="833" y="3137"/>
                  </a:lnTo>
                  <a:lnTo>
                    <a:pt x="653" y="2673"/>
                  </a:lnTo>
                  <a:lnTo>
                    <a:pt x="845" y="2634"/>
                  </a:lnTo>
                  <a:lnTo>
                    <a:pt x="722" y="2101"/>
                  </a:lnTo>
                  <a:lnTo>
                    <a:pt x="428" y="1933"/>
                  </a:lnTo>
                  <a:lnTo>
                    <a:pt x="872" y="1627"/>
                  </a:lnTo>
                  <a:lnTo>
                    <a:pt x="335" y="1513"/>
                  </a:lnTo>
                  <a:lnTo>
                    <a:pt x="1007" y="1199"/>
                  </a:lnTo>
                  <a:lnTo>
                    <a:pt x="201" y="1184"/>
                  </a:lnTo>
                  <a:lnTo>
                    <a:pt x="728" y="713"/>
                  </a:lnTo>
                  <a:lnTo>
                    <a:pt x="464" y="668"/>
                  </a:lnTo>
                  <a:lnTo>
                    <a:pt x="458" y="0"/>
                  </a:lnTo>
                  <a:lnTo>
                    <a:pt x="455" y="0"/>
                  </a:lnTo>
                  <a:lnTo>
                    <a:pt x="461" y="671"/>
                  </a:lnTo>
                  <a:lnTo>
                    <a:pt x="719" y="716"/>
                  </a:lnTo>
                  <a:lnTo>
                    <a:pt x="192" y="1187"/>
                  </a:lnTo>
                  <a:lnTo>
                    <a:pt x="989" y="1205"/>
                  </a:lnTo>
                  <a:lnTo>
                    <a:pt x="324" y="1513"/>
                  </a:lnTo>
                  <a:lnTo>
                    <a:pt x="860" y="1630"/>
                  </a:lnTo>
                  <a:lnTo>
                    <a:pt x="422" y="1933"/>
                  </a:lnTo>
                  <a:lnTo>
                    <a:pt x="716" y="2104"/>
                  </a:lnTo>
                  <a:lnTo>
                    <a:pt x="839" y="2631"/>
                  </a:lnTo>
                  <a:lnTo>
                    <a:pt x="647" y="2670"/>
                  </a:lnTo>
                  <a:lnTo>
                    <a:pt x="827" y="3128"/>
                  </a:lnTo>
                  <a:lnTo>
                    <a:pt x="293" y="2850"/>
                  </a:lnTo>
                  <a:lnTo>
                    <a:pt x="482" y="3257"/>
                  </a:lnTo>
                  <a:lnTo>
                    <a:pt x="230" y="3215"/>
                  </a:lnTo>
                  <a:lnTo>
                    <a:pt x="183" y="3488"/>
                  </a:lnTo>
                  <a:lnTo>
                    <a:pt x="6" y="3302"/>
                  </a:lnTo>
                  <a:lnTo>
                    <a:pt x="299" y="2853"/>
                  </a:lnTo>
                  <a:lnTo>
                    <a:pt x="87" y="2799"/>
                  </a:lnTo>
                  <a:lnTo>
                    <a:pt x="725" y="2097"/>
                  </a:lnTo>
                  <a:lnTo>
                    <a:pt x="176" y="2253"/>
                  </a:lnTo>
                  <a:lnTo>
                    <a:pt x="357" y="2499"/>
                  </a:lnTo>
                  <a:lnTo>
                    <a:pt x="650" y="2673"/>
                  </a:lnTo>
                  <a:lnTo>
                    <a:pt x="650" y="267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 name="Freeform 34"/>
            <p:cNvSpPr>
              <a:spLocks noChangeArrowheads="1"/>
            </p:cNvSpPr>
            <p:nvPr/>
          </p:nvSpPr>
          <p:spPr bwMode="auto">
            <a:xfrm>
              <a:off x="8789988" y="1590674"/>
              <a:ext cx="636587" cy="1352550"/>
            </a:xfrm>
            <a:custGeom>
              <a:avLst/>
              <a:gdLst>
                <a:gd name="T0" fmla="*/ 438 w 1769"/>
                <a:gd name="T1" fmla="*/ 3440 h 3759"/>
                <a:gd name="T2" fmla="*/ 0 w 1769"/>
                <a:gd name="T3" fmla="*/ 3527 h 3759"/>
                <a:gd name="T4" fmla="*/ 653 w 1769"/>
                <a:gd name="T5" fmla="*/ 3758 h 3759"/>
                <a:gd name="T6" fmla="*/ 441 w 1769"/>
                <a:gd name="T7" fmla="*/ 3440 h 3759"/>
                <a:gd name="T8" fmla="*/ 740 w 1769"/>
                <a:gd name="T9" fmla="*/ 3212 h 3759"/>
                <a:gd name="T10" fmla="*/ 1085 w 1769"/>
                <a:gd name="T11" fmla="*/ 3083 h 3759"/>
                <a:gd name="T12" fmla="*/ 1094 w 1769"/>
                <a:gd name="T13" fmla="*/ 2583 h 3759"/>
                <a:gd name="T14" fmla="*/ 1465 w 1769"/>
                <a:gd name="T15" fmla="*/ 2304 h 3759"/>
                <a:gd name="T16" fmla="*/ 1286 w 1769"/>
                <a:gd name="T17" fmla="*/ 1924 h 3759"/>
                <a:gd name="T18" fmla="*/ 1558 w 1769"/>
                <a:gd name="T19" fmla="*/ 1768 h 3759"/>
                <a:gd name="T20" fmla="*/ 1366 w 1769"/>
                <a:gd name="T21" fmla="*/ 1205 h 3759"/>
                <a:gd name="T22" fmla="*/ 1483 w 1769"/>
                <a:gd name="T23" fmla="*/ 524 h 3759"/>
                <a:gd name="T24" fmla="*/ 1376 w 1769"/>
                <a:gd name="T25" fmla="*/ 33 h 3759"/>
                <a:gd name="T26" fmla="*/ 1627 w 1769"/>
                <a:gd name="T27" fmla="*/ 545 h 3759"/>
                <a:gd name="T28" fmla="*/ 1478 w 1769"/>
                <a:gd name="T29" fmla="*/ 521 h 3759"/>
                <a:gd name="T30" fmla="*/ 1765 w 1769"/>
                <a:gd name="T31" fmla="*/ 1085 h 3759"/>
                <a:gd name="T32" fmla="*/ 1768 w 1769"/>
                <a:gd name="T33" fmla="*/ 1082 h 3759"/>
                <a:gd name="T34" fmla="*/ 1486 w 1769"/>
                <a:gd name="T35" fmla="*/ 527 h 3759"/>
                <a:gd name="T36" fmla="*/ 1633 w 1769"/>
                <a:gd name="T37" fmla="*/ 551 h 3759"/>
                <a:gd name="T38" fmla="*/ 1363 w 1769"/>
                <a:gd name="T39" fmla="*/ 0 h 3759"/>
                <a:gd name="T40" fmla="*/ 1480 w 1769"/>
                <a:gd name="T41" fmla="*/ 524 h 3759"/>
                <a:gd name="T42" fmla="*/ 1361 w 1769"/>
                <a:gd name="T43" fmla="*/ 1205 h 3759"/>
                <a:gd name="T44" fmla="*/ 1555 w 1769"/>
                <a:gd name="T45" fmla="*/ 1765 h 3759"/>
                <a:gd name="T46" fmla="*/ 1283 w 1769"/>
                <a:gd name="T47" fmla="*/ 1921 h 3759"/>
                <a:gd name="T48" fmla="*/ 1460 w 1769"/>
                <a:gd name="T49" fmla="*/ 2304 h 3759"/>
                <a:gd name="T50" fmla="*/ 1091 w 1769"/>
                <a:gd name="T51" fmla="*/ 2580 h 3759"/>
                <a:gd name="T52" fmla="*/ 1079 w 1769"/>
                <a:gd name="T53" fmla="*/ 3081 h 3759"/>
                <a:gd name="T54" fmla="*/ 737 w 1769"/>
                <a:gd name="T55" fmla="*/ 3209 h 3759"/>
                <a:gd name="T56" fmla="*/ 435 w 1769"/>
                <a:gd name="T57" fmla="*/ 3440 h 3759"/>
                <a:gd name="T58" fmla="*/ 641 w 1769"/>
                <a:gd name="T59" fmla="*/ 3749 h 3759"/>
                <a:gd name="T60" fmla="*/ 15 w 1769"/>
                <a:gd name="T61" fmla="*/ 3527 h 3759"/>
                <a:gd name="T62" fmla="*/ 438 w 1769"/>
                <a:gd name="T63" fmla="*/ 3443 h 3759"/>
                <a:gd name="T64" fmla="*/ 438 w 1769"/>
                <a:gd name="T65" fmla="*/ 3440 h 3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9" h="3759">
                  <a:moveTo>
                    <a:pt x="438" y="3440"/>
                  </a:moveTo>
                  <a:lnTo>
                    <a:pt x="0" y="3527"/>
                  </a:lnTo>
                  <a:lnTo>
                    <a:pt x="653" y="3758"/>
                  </a:lnTo>
                  <a:lnTo>
                    <a:pt x="441" y="3440"/>
                  </a:lnTo>
                  <a:lnTo>
                    <a:pt x="740" y="3212"/>
                  </a:lnTo>
                  <a:lnTo>
                    <a:pt x="1085" y="3083"/>
                  </a:lnTo>
                  <a:lnTo>
                    <a:pt x="1094" y="2583"/>
                  </a:lnTo>
                  <a:lnTo>
                    <a:pt x="1465" y="2304"/>
                  </a:lnTo>
                  <a:lnTo>
                    <a:pt x="1286" y="1924"/>
                  </a:lnTo>
                  <a:lnTo>
                    <a:pt x="1558" y="1768"/>
                  </a:lnTo>
                  <a:lnTo>
                    <a:pt x="1366" y="1205"/>
                  </a:lnTo>
                  <a:lnTo>
                    <a:pt x="1483" y="524"/>
                  </a:lnTo>
                  <a:lnTo>
                    <a:pt x="1376" y="33"/>
                  </a:lnTo>
                  <a:lnTo>
                    <a:pt x="1627" y="545"/>
                  </a:lnTo>
                  <a:lnTo>
                    <a:pt x="1478" y="521"/>
                  </a:lnTo>
                  <a:lnTo>
                    <a:pt x="1765" y="1085"/>
                  </a:lnTo>
                  <a:lnTo>
                    <a:pt x="1768" y="1082"/>
                  </a:lnTo>
                  <a:lnTo>
                    <a:pt x="1486" y="527"/>
                  </a:lnTo>
                  <a:lnTo>
                    <a:pt x="1633" y="551"/>
                  </a:lnTo>
                  <a:lnTo>
                    <a:pt x="1363" y="0"/>
                  </a:lnTo>
                  <a:lnTo>
                    <a:pt x="1480" y="524"/>
                  </a:lnTo>
                  <a:lnTo>
                    <a:pt x="1361" y="1205"/>
                  </a:lnTo>
                  <a:lnTo>
                    <a:pt x="1555" y="1765"/>
                  </a:lnTo>
                  <a:lnTo>
                    <a:pt x="1283" y="1921"/>
                  </a:lnTo>
                  <a:lnTo>
                    <a:pt x="1460" y="2304"/>
                  </a:lnTo>
                  <a:lnTo>
                    <a:pt x="1091" y="2580"/>
                  </a:lnTo>
                  <a:lnTo>
                    <a:pt x="1079" y="3081"/>
                  </a:lnTo>
                  <a:lnTo>
                    <a:pt x="737" y="3209"/>
                  </a:lnTo>
                  <a:lnTo>
                    <a:pt x="435" y="3440"/>
                  </a:lnTo>
                  <a:lnTo>
                    <a:pt x="641" y="3749"/>
                  </a:lnTo>
                  <a:lnTo>
                    <a:pt x="15" y="3527"/>
                  </a:lnTo>
                  <a:lnTo>
                    <a:pt x="438" y="3443"/>
                  </a:lnTo>
                  <a:lnTo>
                    <a:pt x="438" y="344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 name="Freeform 35"/>
            <p:cNvSpPr>
              <a:spLocks noChangeArrowheads="1"/>
            </p:cNvSpPr>
            <p:nvPr/>
          </p:nvSpPr>
          <p:spPr bwMode="auto">
            <a:xfrm>
              <a:off x="8696325" y="1658938"/>
              <a:ext cx="354013" cy="531812"/>
            </a:xfrm>
            <a:custGeom>
              <a:avLst/>
              <a:gdLst>
                <a:gd name="T0" fmla="*/ 707 w 984"/>
                <a:gd name="T1" fmla="*/ 941 h 1478"/>
                <a:gd name="T2" fmla="*/ 258 w 984"/>
                <a:gd name="T3" fmla="*/ 1459 h 1478"/>
                <a:gd name="T4" fmla="*/ 393 w 984"/>
                <a:gd name="T5" fmla="*/ 959 h 1478"/>
                <a:gd name="T6" fmla="*/ 714 w 984"/>
                <a:gd name="T7" fmla="*/ 944 h 1478"/>
                <a:gd name="T8" fmla="*/ 12 w 984"/>
                <a:gd name="T9" fmla="*/ 192 h 1478"/>
                <a:gd name="T10" fmla="*/ 983 w 984"/>
                <a:gd name="T11" fmla="*/ 431 h 1478"/>
                <a:gd name="T12" fmla="*/ 564 w 984"/>
                <a:gd name="T13" fmla="*/ 6 h 1478"/>
                <a:gd name="T14" fmla="*/ 696 w 984"/>
                <a:gd name="T15" fmla="*/ 11 h 1478"/>
                <a:gd name="T16" fmla="*/ 696 w 984"/>
                <a:gd name="T17" fmla="*/ 6 h 1478"/>
                <a:gd name="T18" fmla="*/ 555 w 984"/>
                <a:gd name="T19" fmla="*/ 0 h 1478"/>
                <a:gd name="T20" fmla="*/ 968 w 984"/>
                <a:gd name="T21" fmla="*/ 422 h 1478"/>
                <a:gd name="T22" fmla="*/ 0 w 984"/>
                <a:gd name="T23" fmla="*/ 182 h 1478"/>
                <a:gd name="T24" fmla="*/ 705 w 984"/>
                <a:gd name="T25" fmla="*/ 941 h 1478"/>
                <a:gd name="T26" fmla="*/ 390 w 984"/>
                <a:gd name="T27" fmla="*/ 956 h 1478"/>
                <a:gd name="T28" fmla="*/ 249 w 984"/>
                <a:gd name="T29" fmla="*/ 1477 h 1478"/>
                <a:gd name="T30" fmla="*/ 711 w 984"/>
                <a:gd name="T31" fmla="*/ 944 h 1478"/>
                <a:gd name="T32" fmla="*/ 707 w 984"/>
                <a:gd name="T33" fmla="*/ 941 h 1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4" h="1478">
                  <a:moveTo>
                    <a:pt x="707" y="941"/>
                  </a:moveTo>
                  <a:lnTo>
                    <a:pt x="258" y="1459"/>
                  </a:lnTo>
                  <a:lnTo>
                    <a:pt x="393" y="959"/>
                  </a:lnTo>
                  <a:lnTo>
                    <a:pt x="714" y="944"/>
                  </a:lnTo>
                  <a:lnTo>
                    <a:pt x="12" y="192"/>
                  </a:lnTo>
                  <a:lnTo>
                    <a:pt x="983" y="431"/>
                  </a:lnTo>
                  <a:lnTo>
                    <a:pt x="564" y="6"/>
                  </a:lnTo>
                  <a:lnTo>
                    <a:pt x="696" y="11"/>
                  </a:lnTo>
                  <a:lnTo>
                    <a:pt x="696" y="6"/>
                  </a:lnTo>
                  <a:lnTo>
                    <a:pt x="555" y="0"/>
                  </a:lnTo>
                  <a:lnTo>
                    <a:pt x="968" y="422"/>
                  </a:lnTo>
                  <a:lnTo>
                    <a:pt x="0" y="182"/>
                  </a:lnTo>
                  <a:lnTo>
                    <a:pt x="705" y="941"/>
                  </a:lnTo>
                  <a:lnTo>
                    <a:pt x="390" y="956"/>
                  </a:lnTo>
                  <a:lnTo>
                    <a:pt x="249" y="1477"/>
                  </a:lnTo>
                  <a:lnTo>
                    <a:pt x="711" y="944"/>
                  </a:lnTo>
                  <a:lnTo>
                    <a:pt x="707" y="94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 name="Freeform 36"/>
            <p:cNvSpPr>
              <a:spLocks noChangeArrowheads="1"/>
            </p:cNvSpPr>
            <p:nvPr/>
          </p:nvSpPr>
          <p:spPr bwMode="auto">
            <a:xfrm>
              <a:off x="8528050" y="1965325"/>
              <a:ext cx="508000" cy="517525"/>
            </a:xfrm>
            <a:custGeom>
              <a:avLst/>
              <a:gdLst>
                <a:gd name="T0" fmla="*/ 449 w 1412"/>
                <a:gd name="T1" fmla="*/ 0 h 1439"/>
                <a:gd name="T2" fmla="*/ 0 w 1412"/>
                <a:gd name="T3" fmla="*/ 78 h 1439"/>
                <a:gd name="T4" fmla="*/ 716 w 1412"/>
                <a:gd name="T5" fmla="*/ 617 h 1439"/>
                <a:gd name="T6" fmla="*/ 102 w 1412"/>
                <a:gd name="T7" fmla="*/ 1438 h 1439"/>
                <a:gd name="T8" fmla="*/ 941 w 1412"/>
                <a:gd name="T9" fmla="*/ 1046 h 1439"/>
                <a:gd name="T10" fmla="*/ 941 w 1412"/>
                <a:gd name="T11" fmla="*/ 1043 h 1439"/>
                <a:gd name="T12" fmla="*/ 941 w 1412"/>
                <a:gd name="T13" fmla="*/ 1046 h 1439"/>
                <a:gd name="T14" fmla="*/ 1411 w 1412"/>
                <a:gd name="T15" fmla="*/ 839 h 1439"/>
                <a:gd name="T16" fmla="*/ 725 w 1412"/>
                <a:gd name="T17" fmla="*/ 617 h 1439"/>
                <a:gd name="T18" fmla="*/ 1309 w 1412"/>
                <a:gd name="T19" fmla="*/ 422 h 1439"/>
                <a:gd name="T20" fmla="*/ 1309 w 1412"/>
                <a:gd name="T21" fmla="*/ 416 h 1439"/>
                <a:gd name="T22" fmla="*/ 713 w 1412"/>
                <a:gd name="T23" fmla="*/ 617 h 1439"/>
                <a:gd name="T24" fmla="*/ 1399 w 1412"/>
                <a:gd name="T25" fmla="*/ 839 h 1439"/>
                <a:gd name="T26" fmla="*/ 941 w 1412"/>
                <a:gd name="T27" fmla="*/ 1043 h 1439"/>
                <a:gd name="T28" fmla="*/ 941 w 1412"/>
                <a:gd name="T29" fmla="*/ 1043 h 1439"/>
                <a:gd name="T30" fmla="*/ 114 w 1412"/>
                <a:gd name="T31" fmla="*/ 1426 h 1439"/>
                <a:gd name="T32" fmla="*/ 722 w 1412"/>
                <a:gd name="T33" fmla="*/ 617 h 1439"/>
                <a:gd name="T34" fmla="*/ 12 w 1412"/>
                <a:gd name="T35" fmla="*/ 80 h 1439"/>
                <a:gd name="T36" fmla="*/ 449 w 1412"/>
                <a:gd name="T37" fmla="*/ 3 h 1439"/>
                <a:gd name="T38" fmla="*/ 449 w 1412"/>
                <a:gd name="T39" fmla="*/ 0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2" h="1439">
                  <a:moveTo>
                    <a:pt x="449" y="0"/>
                  </a:moveTo>
                  <a:lnTo>
                    <a:pt x="0" y="78"/>
                  </a:lnTo>
                  <a:lnTo>
                    <a:pt x="716" y="617"/>
                  </a:lnTo>
                  <a:lnTo>
                    <a:pt x="102" y="1438"/>
                  </a:lnTo>
                  <a:lnTo>
                    <a:pt x="941" y="1046"/>
                  </a:lnTo>
                  <a:lnTo>
                    <a:pt x="941" y="1043"/>
                  </a:lnTo>
                  <a:lnTo>
                    <a:pt x="941" y="1046"/>
                  </a:lnTo>
                  <a:lnTo>
                    <a:pt x="1411" y="839"/>
                  </a:lnTo>
                  <a:lnTo>
                    <a:pt x="725" y="617"/>
                  </a:lnTo>
                  <a:lnTo>
                    <a:pt x="1309" y="422"/>
                  </a:lnTo>
                  <a:lnTo>
                    <a:pt x="1309" y="416"/>
                  </a:lnTo>
                  <a:lnTo>
                    <a:pt x="713" y="617"/>
                  </a:lnTo>
                  <a:lnTo>
                    <a:pt x="1399" y="839"/>
                  </a:lnTo>
                  <a:lnTo>
                    <a:pt x="941" y="1043"/>
                  </a:lnTo>
                  <a:lnTo>
                    <a:pt x="941" y="1043"/>
                  </a:lnTo>
                  <a:lnTo>
                    <a:pt x="114" y="1426"/>
                  </a:lnTo>
                  <a:lnTo>
                    <a:pt x="722" y="617"/>
                  </a:lnTo>
                  <a:lnTo>
                    <a:pt x="12" y="80"/>
                  </a:lnTo>
                  <a:lnTo>
                    <a:pt x="449" y="3"/>
                  </a:lnTo>
                  <a:lnTo>
                    <a:pt x="449"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 name="Freeform 37"/>
            <p:cNvSpPr>
              <a:spLocks noChangeArrowheads="1"/>
            </p:cNvSpPr>
            <p:nvPr/>
          </p:nvSpPr>
          <p:spPr bwMode="auto">
            <a:xfrm>
              <a:off x="8539163" y="1482725"/>
              <a:ext cx="358775" cy="244474"/>
            </a:xfrm>
            <a:custGeom>
              <a:avLst/>
              <a:gdLst>
                <a:gd name="T0" fmla="*/ 293 w 996"/>
                <a:gd name="T1" fmla="*/ 3 h 681"/>
                <a:gd name="T2" fmla="*/ 0 w 996"/>
                <a:gd name="T3" fmla="*/ 638 h 681"/>
                <a:gd name="T4" fmla="*/ 443 w 996"/>
                <a:gd name="T5" fmla="*/ 680 h 681"/>
                <a:gd name="T6" fmla="*/ 300 w 996"/>
                <a:gd name="T7" fmla="*/ 9 h 681"/>
                <a:gd name="T8" fmla="*/ 992 w 996"/>
                <a:gd name="T9" fmla="*/ 495 h 681"/>
                <a:gd name="T10" fmla="*/ 995 w 996"/>
                <a:gd name="T11" fmla="*/ 492 h 681"/>
                <a:gd name="T12" fmla="*/ 293 w 996"/>
                <a:gd name="T13" fmla="*/ 0 h 681"/>
                <a:gd name="T14" fmla="*/ 438 w 996"/>
                <a:gd name="T15" fmla="*/ 677 h 681"/>
                <a:gd name="T16" fmla="*/ 6 w 996"/>
                <a:gd name="T17" fmla="*/ 636 h 681"/>
                <a:gd name="T18" fmla="*/ 300 w 996"/>
                <a:gd name="T19" fmla="*/ 6 h 681"/>
                <a:gd name="T20" fmla="*/ 293 w 996"/>
                <a:gd name="T21" fmla="*/ 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6" h="681">
                  <a:moveTo>
                    <a:pt x="293" y="3"/>
                  </a:moveTo>
                  <a:lnTo>
                    <a:pt x="0" y="638"/>
                  </a:lnTo>
                  <a:lnTo>
                    <a:pt x="443" y="680"/>
                  </a:lnTo>
                  <a:lnTo>
                    <a:pt x="300" y="9"/>
                  </a:lnTo>
                  <a:lnTo>
                    <a:pt x="992" y="495"/>
                  </a:lnTo>
                  <a:lnTo>
                    <a:pt x="995" y="492"/>
                  </a:lnTo>
                  <a:lnTo>
                    <a:pt x="293" y="0"/>
                  </a:lnTo>
                  <a:lnTo>
                    <a:pt x="438" y="677"/>
                  </a:lnTo>
                  <a:lnTo>
                    <a:pt x="6" y="636"/>
                  </a:lnTo>
                  <a:lnTo>
                    <a:pt x="300" y="6"/>
                  </a:lnTo>
                  <a:lnTo>
                    <a:pt x="293"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 name="Freeform 38"/>
            <p:cNvSpPr>
              <a:spLocks noChangeArrowheads="1"/>
            </p:cNvSpPr>
            <p:nvPr/>
          </p:nvSpPr>
          <p:spPr bwMode="auto">
            <a:xfrm>
              <a:off x="8529638" y="1712913"/>
              <a:ext cx="169862" cy="285749"/>
            </a:xfrm>
            <a:custGeom>
              <a:avLst/>
              <a:gdLst>
                <a:gd name="T0" fmla="*/ 446 w 474"/>
                <a:gd name="T1" fmla="*/ 708 h 793"/>
                <a:gd name="T2" fmla="*/ 473 w 474"/>
                <a:gd name="T3" fmla="*/ 33 h 793"/>
                <a:gd name="T4" fmla="*/ 6 w 474"/>
                <a:gd name="T5" fmla="*/ 777 h 793"/>
                <a:gd name="T6" fmla="*/ 36 w 474"/>
                <a:gd name="T7" fmla="*/ 0 h 793"/>
                <a:gd name="T8" fmla="*/ 30 w 474"/>
                <a:gd name="T9" fmla="*/ 0 h 793"/>
                <a:gd name="T10" fmla="*/ 0 w 474"/>
                <a:gd name="T11" fmla="*/ 792 h 793"/>
                <a:gd name="T12" fmla="*/ 468 w 474"/>
                <a:gd name="T13" fmla="*/ 49 h 793"/>
                <a:gd name="T14" fmla="*/ 443 w 474"/>
                <a:gd name="T15" fmla="*/ 708 h 793"/>
                <a:gd name="T16" fmla="*/ 446 w 474"/>
                <a:gd name="T17" fmla="*/ 708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793">
                  <a:moveTo>
                    <a:pt x="446" y="708"/>
                  </a:moveTo>
                  <a:lnTo>
                    <a:pt x="473" y="33"/>
                  </a:lnTo>
                  <a:lnTo>
                    <a:pt x="6" y="777"/>
                  </a:lnTo>
                  <a:lnTo>
                    <a:pt x="36" y="0"/>
                  </a:lnTo>
                  <a:lnTo>
                    <a:pt x="30" y="0"/>
                  </a:lnTo>
                  <a:lnTo>
                    <a:pt x="0" y="792"/>
                  </a:lnTo>
                  <a:lnTo>
                    <a:pt x="468" y="49"/>
                  </a:lnTo>
                  <a:lnTo>
                    <a:pt x="443" y="708"/>
                  </a:lnTo>
                  <a:lnTo>
                    <a:pt x="446" y="70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7" name="Freeform 39"/>
            <p:cNvSpPr>
              <a:spLocks noChangeArrowheads="1"/>
            </p:cNvSpPr>
            <p:nvPr/>
          </p:nvSpPr>
          <p:spPr bwMode="auto">
            <a:xfrm>
              <a:off x="8315325" y="1852613"/>
              <a:ext cx="476250" cy="336550"/>
            </a:xfrm>
            <a:custGeom>
              <a:avLst/>
              <a:gdLst>
                <a:gd name="T0" fmla="*/ 197 w 1325"/>
                <a:gd name="T1" fmla="*/ 917 h 936"/>
                <a:gd name="T2" fmla="*/ 197 w 1325"/>
                <a:gd name="T3" fmla="*/ 917 h 936"/>
                <a:gd name="T4" fmla="*/ 1324 w 1325"/>
                <a:gd name="T5" fmla="*/ 935 h 936"/>
                <a:gd name="T6" fmla="*/ 422 w 1325"/>
                <a:gd name="T7" fmla="*/ 623 h 936"/>
                <a:gd name="T8" fmla="*/ 0 w 1325"/>
                <a:gd name="T9" fmla="*/ 0 h 936"/>
                <a:gd name="T10" fmla="*/ 197 w 1325"/>
                <a:gd name="T11" fmla="*/ 917 h 936"/>
                <a:gd name="T12" fmla="*/ 197 w 1325"/>
                <a:gd name="T13" fmla="*/ 917 h 936"/>
                <a:gd name="T14" fmla="*/ 197 w 1325"/>
                <a:gd name="T15" fmla="*/ 917 h 936"/>
                <a:gd name="T16" fmla="*/ 200 w 1325"/>
                <a:gd name="T17" fmla="*/ 914 h 936"/>
                <a:gd name="T18" fmla="*/ 9 w 1325"/>
                <a:gd name="T19" fmla="*/ 21 h 936"/>
                <a:gd name="T20" fmla="*/ 419 w 1325"/>
                <a:gd name="T21" fmla="*/ 626 h 936"/>
                <a:gd name="T22" fmla="*/ 1297 w 1325"/>
                <a:gd name="T23" fmla="*/ 929 h 936"/>
                <a:gd name="T24" fmla="*/ 197 w 1325"/>
                <a:gd name="T25" fmla="*/ 914 h 936"/>
                <a:gd name="T26" fmla="*/ 197 w 1325"/>
                <a:gd name="T27" fmla="*/ 917 h 936"/>
                <a:gd name="T28" fmla="*/ 200 w 1325"/>
                <a:gd name="T29" fmla="*/ 914 h 936"/>
                <a:gd name="T30" fmla="*/ 197 w 1325"/>
                <a:gd name="T31" fmla="*/ 91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5" h="936">
                  <a:moveTo>
                    <a:pt x="197" y="917"/>
                  </a:moveTo>
                  <a:lnTo>
                    <a:pt x="197" y="917"/>
                  </a:lnTo>
                  <a:lnTo>
                    <a:pt x="1324" y="935"/>
                  </a:lnTo>
                  <a:lnTo>
                    <a:pt x="422" y="623"/>
                  </a:lnTo>
                  <a:lnTo>
                    <a:pt x="0" y="0"/>
                  </a:lnTo>
                  <a:lnTo>
                    <a:pt x="197" y="917"/>
                  </a:lnTo>
                  <a:lnTo>
                    <a:pt x="197" y="917"/>
                  </a:lnTo>
                  <a:lnTo>
                    <a:pt x="197" y="917"/>
                  </a:lnTo>
                  <a:lnTo>
                    <a:pt x="200" y="914"/>
                  </a:lnTo>
                  <a:lnTo>
                    <a:pt x="9" y="21"/>
                  </a:lnTo>
                  <a:lnTo>
                    <a:pt x="419" y="626"/>
                  </a:lnTo>
                  <a:lnTo>
                    <a:pt x="1297" y="929"/>
                  </a:lnTo>
                  <a:lnTo>
                    <a:pt x="197" y="914"/>
                  </a:lnTo>
                  <a:lnTo>
                    <a:pt x="197" y="917"/>
                  </a:lnTo>
                  <a:lnTo>
                    <a:pt x="200" y="914"/>
                  </a:lnTo>
                  <a:lnTo>
                    <a:pt x="197" y="91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8" name="Freeform 40"/>
            <p:cNvSpPr>
              <a:spLocks noChangeArrowheads="1"/>
            </p:cNvSpPr>
            <p:nvPr/>
          </p:nvSpPr>
          <p:spPr bwMode="auto">
            <a:xfrm>
              <a:off x="8315325" y="1852613"/>
              <a:ext cx="476250" cy="336550"/>
            </a:xfrm>
            <a:custGeom>
              <a:avLst/>
              <a:gdLst>
                <a:gd name="T0" fmla="*/ 197 w 1325"/>
                <a:gd name="T1" fmla="*/ 917 h 936"/>
                <a:gd name="T2" fmla="*/ 197 w 1325"/>
                <a:gd name="T3" fmla="*/ 917 h 936"/>
                <a:gd name="T4" fmla="*/ 1324 w 1325"/>
                <a:gd name="T5" fmla="*/ 935 h 936"/>
                <a:gd name="T6" fmla="*/ 422 w 1325"/>
                <a:gd name="T7" fmla="*/ 623 h 936"/>
                <a:gd name="T8" fmla="*/ 0 w 1325"/>
                <a:gd name="T9" fmla="*/ 0 h 936"/>
                <a:gd name="T10" fmla="*/ 197 w 1325"/>
                <a:gd name="T11" fmla="*/ 917 h 936"/>
                <a:gd name="T12" fmla="*/ 197 w 1325"/>
                <a:gd name="T13" fmla="*/ 917 h 936"/>
                <a:gd name="T14" fmla="*/ 197 w 1325"/>
                <a:gd name="T15" fmla="*/ 917 h 936"/>
                <a:gd name="T16" fmla="*/ 200 w 1325"/>
                <a:gd name="T17" fmla="*/ 914 h 936"/>
                <a:gd name="T18" fmla="*/ 9 w 1325"/>
                <a:gd name="T19" fmla="*/ 21 h 936"/>
                <a:gd name="T20" fmla="*/ 419 w 1325"/>
                <a:gd name="T21" fmla="*/ 626 h 936"/>
                <a:gd name="T22" fmla="*/ 1297 w 1325"/>
                <a:gd name="T23" fmla="*/ 929 h 936"/>
                <a:gd name="T24" fmla="*/ 197 w 1325"/>
                <a:gd name="T25" fmla="*/ 914 h 936"/>
                <a:gd name="T26" fmla="*/ 197 w 1325"/>
                <a:gd name="T27" fmla="*/ 917 h 936"/>
                <a:gd name="T28" fmla="*/ 200 w 1325"/>
                <a:gd name="T29" fmla="*/ 914 h 936"/>
                <a:gd name="T30" fmla="*/ 197 w 1325"/>
                <a:gd name="T31" fmla="*/ 91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5" h="936">
                  <a:moveTo>
                    <a:pt x="197" y="917"/>
                  </a:moveTo>
                  <a:lnTo>
                    <a:pt x="197" y="917"/>
                  </a:lnTo>
                  <a:lnTo>
                    <a:pt x="1324" y="935"/>
                  </a:lnTo>
                  <a:lnTo>
                    <a:pt x="422" y="623"/>
                  </a:lnTo>
                  <a:lnTo>
                    <a:pt x="0" y="0"/>
                  </a:lnTo>
                  <a:lnTo>
                    <a:pt x="197" y="917"/>
                  </a:lnTo>
                  <a:lnTo>
                    <a:pt x="197" y="917"/>
                  </a:lnTo>
                  <a:lnTo>
                    <a:pt x="197" y="917"/>
                  </a:lnTo>
                  <a:lnTo>
                    <a:pt x="200" y="914"/>
                  </a:lnTo>
                  <a:lnTo>
                    <a:pt x="9" y="21"/>
                  </a:lnTo>
                  <a:lnTo>
                    <a:pt x="419" y="626"/>
                  </a:lnTo>
                  <a:lnTo>
                    <a:pt x="1297" y="929"/>
                  </a:lnTo>
                  <a:lnTo>
                    <a:pt x="197" y="914"/>
                  </a:lnTo>
                  <a:lnTo>
                    <a:pt x="197" y="917"/>
                  </a:lnTo>
                  <a:lnTo>
                    <a:pt x="200" y="914"/>
                  </a:lnTo>
                  <a:lnTo>
                    <a:pt x="197" y="917"/>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9" name="Freeform 41"/>
            <p:cNvSpPr>
              <a:spLocks noChangeArrowheads="1"/>
            </p:cNvSpPr>
            <p:nvPr/>
          </p:nvSpPr>
          <p:spPr bwMode="auto">
            <a:xfrm>
              <a:off x="8445501" y="2341563"/>
              <a:ext cx="501650" cy="422275"/>
            </a:xfrm>
            <a:custGeom>
              <a:avLst/>
              <a:gdLst>
                <a:gd name="T0" fmla="*/ 1172 w 1395"/>
                <a:gd name="T1" fmla="*/ 3 h 1172"/>
                <a:gd name="T2" fmla="*/ 1385 w 1395"/>
                <a:gd name="T3" fmla="*/ 116 h 1172"/>
                <a:gd name="T4" fmla="*/ 704 w 1395"/>
                <a:gd name="T5" fmla="*/ 455 h 1172"/>
                <a:gd name="T6" fmla="*/ 1292 w 1395"/>
                <a:gd name="T7" fmla="*/ 662 h 1172"/>
                <a:gd name="T8" fmla="*/ 1214 w 1395"/>
                <a:gd name="T9" fmla="*/ 1162 h 1172"/>
                <a:gd name="T10" fmla="*/ 926 w 1395"/>
                <a:gd name="T11" fmla="*/ 800 h 1172"/>
                <a:gd name="T12" fmla="*/ 18 w 1395"/>
                <a:gd name="T13" fmla="*/ 788 h 1172"/>
                <a:gd name="T14" fmla="*/ 710 w 1395"/>
                <a:gd name="T15" fmla="*/ 455 h 1172"/>
                <a:gd name="T16" fmla="*/ 710 w 1395"/>
                <a:gd name="T17" fmla="*/ 452 h 1172"/>
                <a:gd name="T18" fmla="*/ 0 w 1395"/>
                <a:gd name="T19" fmla="*/ 791 h 1172"/>
                <a:gd name="T20" fmla="*/ 926 w 1395"/>
                <a:gd name="T21" fmla="*/ 803 h 1172"/>
                <a:gd name="T22" fmla="*/ 1217 w 1395"/>
                <a:gd name="T23" fmla="*/ 1171 h 1172"/>
                <a:gd name="T24" fmla="*/ 1298 w 1395"/>
                <a:gd name="T25" fmla="*/ 662 h 1172"/>
                <a:gd name="T26" fmla="*/ 716 w 1395"/>
                <a:gd name="T27" fmla="*/ 455 h 1172"/>
                <a:gd name="T28" fmla="*/ 1394 w 1395"/>
                <a:gd name="T29" fmla="*/ 116 h 1172"/>
                <a:gd name="T30" fmla="*/ 1175 w 1395"/>
                <a:gd name="T31" fmla="*/ 0 h 1172"/>
                <a:gd name="T32" fmla="*/ 1172 w 1395"/>
                <a:gd name="T33" fmla="*/ 3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95" h="1172">
                  <a:moveTo>
                    <a:pt x="1172" y="3"/>
                  </a:moveTo>
                  <a:lnTo>
                    <a:pt x="1385" y="116"/>
                  </a:lnTo>
                  <a:lnTo>
                    <a:pt x="704" y="455"/>
                  </a:lnTo>
                  <a:lnTo>
                    <a:pt x="1292" y="662"/>
                  </a:lnTo>
                  <a:lnTo>
                    <a:pt x="1214" y="1162"/>
                  </a:lnTo>
                  <a:lnTo>
                    <a:pt x="926" y="800"/>
                  </a:lnTo>
                  <a:lnTo>
                    <a:pt x="18" y="788"/>
                  </a:lnTo>
                  <a:lnTo>
                    <a:pt x="710" y="455"/>
                  </a:lnTo>
                  <a:lnTo>
                    <a:pt x="710" y="452"/>
                  </a:lnTo>
                  <a:lnTo>
                    <a:pt x="0" y="791"/>
                  </a:lnTo>
                  <a:lnTo>
                    <a:pt x="926" y="803"/>
                  </a:lnTo>
                  <a:lnTo>
                    <a:pt x="1217" y="1171"/>
                  </a:lnTo>
                  <a:lnTo>
                    <a:pt x="1298" y="662"/>
                  </a:lnTo>
                  <a:lnTo>
                    <a:pt x="716" y="455"/>
                  </a:lnTo>
                  <a:lnTo>
                    <a:pt x="1394" y="116"/>
                  </a:lnTo>
                  <a:lnTo>
                    <a:pt x="1175" y="0"/>
                  </a:lnTo>
                  <a:lnTo>
                    <a:pt x="1172"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0" name="Freeform 42"/>
            <p:cNvSpPr>
              <a:spLocks noChangeArrowheads="1"/>
            </p:cNvSpPr>
            <p:nvPr/>
          </p:nvSpPr>
          <p:spPr bwMode="auto">
            <a:xfrm>
              <a:off x="8548688" y="2503487"/>
              <a:ext cx="333375" cy="292100"/>
            </a:xfrm>
            <a:custGeom>
              <a:avLst/>
              <a:gdLst>
                <a:gd name="T0" fmla="*/ 419 w 927"/>
                <a:gd name="T1" fmla="*/ 3 h 810"/>
                <a:gd name="T2" fmla="*/ 635 w 927"/>
                <a:gd name="T3" fmla="*/ 348 h 810"/>
                <a:gd name="T4" fmla="*/ 0 w 927"/>
                <a:gd name="T5" fmla="*/ 632 h 810"/>
                <a:gd name="T6" fmla="*/ 557 w 927"/>
                <a:gd name="T7" fmla="*/ 809 h 810"/>
                <a:gd name="T8" fmla="*/ 926 w 927"/>
                <a:gd name="T9" fmla="*/ 716 h 810"/>
                <a:gd name="T10" fmla="*/ 926 w 927"/>
                <a:gd name="T11" fmla="*/ 713 h 810"/>
                <a:gd name="T12" fmla="*/ 557 w 927"/>
                <a:gd name="T13" fmla="*/ 806 h 810"/>
                <a:gd name="T14" fmla="*/ 12 w 927"/>
                <a:gd name="T15" fmla="*/ 632 h 810"/>
                <a:gd name="T16" fmla="*/ 641 w 927"/>
                <a:gd name="T17" fmla="*/ 351 h 810"/>
                <a:gd name="T18" fmla="*/ 425 w 927"/>
                <a:gd name="T19" fmla="*/ 0 h 810"/>
                <a:gd name="T20" fmla="*/ 419 w 927"/>
                <a:gd name="T21" fmla="*/ 3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7" h="810">
                  <a:moveTo>
                    <a:pt x="419" y="3"/>
                  </a:moveTo>
                  <a:lnTo>
                    <a:pt x="635" y="348"/>
                  </a:lnTo>
                  <a:lnTo>
                    <a:pt x="0" y="632"/>
                  </a:lnTo>
                  <a:lnTo>
                    <a:pt x="557" y="809"/>
                  </a:lnTo>
                  <a:lnTo>
                    <a:pt x="926" y="716"/>
                  </a:lnTo>
                  <a:lnTo>
                    <a:pt x="926" y="713"/>
                  </a:lnTo>
                  <a:lnTo>
                    <a:pt x="557" y="806"/>
                  </a:lnTo>
                  <a:lnTo>
                    <a:pt x="12" y="632"/>
                  </a:lnTo>
                  <a:lnTo>
                    <a:pt x="641" y="351"/>
                  </a:lnTo>
                  <a:lnTo>
                    <a:pt x="425" y="0"/>
                  </a:lnTo>
                  <a:lnTo>
                    <a:pt x="419"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1" name="Freeform 43"/>
            <p:cNvSpPr>
              <a:spLocks noChangeArrowheads="1"/>
            </p:cNvSpPr>
            <p:nvPr/>
          </p:nvSpPr>
          <p:spPr bwMode="auto">
            <a:xfrm>
              <a:off x="8704263" y="2794000"/>
              <a:ext cx="90487" cy="157163"/>
            </a:xfrm>
            <a:custGeom>
              <a:avLst/>
              <a:gdLst>
                <a:gd name="T0" fmla="*/ 123 w 250"/>
                <a:gd name="T1" fmla="*/ 3 h 436"/>
                <a:gd name="T2" fmla="*/ 123 w 250"/>
                <a:gd name="T3" fmla="*/ 6 h 436"/>
                <a:gd name="T4" fmla="*/ 243 w 250"/>
                <a:gd name="T5" fmla="*/ 186 h 436"/>
                <a:gd name="T6" fmla="*/ 9 w 250"/>
                <a:gd name="T7" fmla="*/ 420 h 436"/>
                <a:gd name="T8" fmla="*/ 126 w 250"/>
                <a:gd name="T9" fmla="*/ 6 h 436"/>
                <a:gd name="T10" fmla="*/ 123 w 250"/>
                <a:gd name="T11" fmla="*/ 3 h 436"/>
                <a:gd name="T12" fmla="*/ 123 w 250"/>
                <a:gd name="T13" fmla="*/ 6 h 436"/>
                <a:gd name="T14" fmla="*/ 123 w 250"/>
                <a:gd name="T15" fmla="*/ 3 h 436"/>
                <a:gd name="T16" fmla="*/ 123 w 250"/>
                <a:gd name="T17" fmla="*/ 3 h 436"/>
                <a:gd name="T18" fmla="*/ 0 w 250"/>
                <a:gd name="T19" fmla="*/ 435 h 436"/>
                <a:gd name="T20" fmla="*/ 249 w 250"/>
                <a:gd name="T21" fmla="*/ 186 h 436"/>
                <a:gd name="T22" fmla="*/ 123 w 250"/>
                <a:gd name="T23" fmla="*/ 0 h 436"/>
                <a:gd name="T24" fmla="*/ 123 w 250"/>
                <a:gd name="T25" fmla="*/ 3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0" h="436">
                  <a:moveTo>
                    <a:pt x="123" y="3"/>
                  </a:moveTo>
                  <a:lnTo>
                    <a:pt x="123" y="6"/>
                  </a:lnTo>
                  <a:lnTo>
                    <a:pt x="243" y="186"/>
                  </a:lnTo>
                  <a:lnTo>
                    <a:pt x="9" y="420"/>
                  </a:lnTo>
                  <a:lnTo>
                    <a:pt x="126" y="6"/>
                  </a:lnTo>
                  <a:lnTo>
                    <a:pt x="123" y="3"/>
                  </a:lnTo>
                  <a:lnTo>
                    <a:pt x="123" y="6"/>
                  </a:lnTo>
                  <a:lnTo>
                    <a:pt x="123" y="3"/>
                  </a:lnTo>
                  <a:lnTo>
                    <a:pt x="123" y="3"/>
                  </a:lnTo>
                  <a:lnTo>
                    <a:pt x="0" y="435"/>
                  </a:lnTo>
                  <a:lnTo>
                    <a:pt x="249" y="186"/>
                  </a:lnTo>
                  <a:lnTo>
                    <a:pt x="123" y="0"/>
                  </a:lnTo>
                  <a:lnTo>
                    <a:pt x="123"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2" name="Freeform 44"/>
            <p:cNvSpPr>
              <a:spLocks noChangeArrowheads="1"/>
            </p:cNvSpPr>
            <p:nvPr/>
          </p:nvSpPr>
          <p:spPr bwMode="auto">
            <a:xfrm>
              <a:off x="8326438" y="2433638"/>
              <a:ext cx="241300" cy="50800"/>
            </a:xfrm>
            <a:custGeom>
              <a:avLst/>
              <a:gdLst>
                <a:gd name="T0" fmla="*/ 0 w 670"/>
                <a:gd name="T1" fmla="*/ 3 h 139"/>
                <a:gd name="T2" fmla="*/ 669 w 670"/>
                <a:gd name="T3" fmla="*/ 138 h 139"/>
                <a:gd name="T4" fmla="*/ 669 w 670"/>
                <a:gd name="T5" fmla="*/ 135 h 139"/>
                <a:gd name="T6" fmla="*/ 4 w 670"/>
                <a:gd name="T7" fmla="*/ 0 h 139"/>
                <a:gd name="T8" fmla="*/ 0 w 670"/>
                <a:gd name="T9" fmla="*/ 3 h 139"/>
              </a:gdLst>
              <a:ahLst/>
              <a:cxnLst>
                <a:cxn ang="0">
                  <a:pos x="T0" y="T1"/>
                </a:cxn>
                <a:cxn ang="0">
                  <a:pos x="T2" y="T3"/>
                </a:cxn>
                <a:cxn ang="0">
                  <a:pos x="T4" y="T5"/>
                </a:cxn>
                <a:cxn ang="0">
                  <a:pos x="T6" y="T7"/>
                </a:cxn>
                <a:cxn ang="0">
                  <a:pos x="T8" y="T9"/>
                </a:cxn>
              </a:cxnLst>
              <a:rect l="0" t="0" r="r" b="b"/>
              <a:pathLst>
                <a:path w="670" h="139">
                  <a:moveTo>
                    <a:pt x="0" y="3"/>
                  </a:moveTo>
                  <a:lnTo>
                    <a:pt x="669" y="138"/>
                  </a:lnTo>
                  <a:lnTo>
                    <a:pt x="669" y="135"/>
                  </a:lnTo>
                  <a:lnTo>
                    <a:pt x="4" y="0"/>
                  </a:lnTo>
                  <a:lnTo>
                    <a:pt x="0"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3" name="Freeform 45"/>
            <p:cNvSpPr>
              <a:spLocks noChangeArrowheads="1"/>
            </p:cNvSpPr>
            <p:nvPr/>
          </p:nvSpPr>
          <p:spPr bwMode="auto">
            <a:xfrm>
              <a:off x="8326438" y="2433638"/>
              <a:ext cx="241300" cy="50800"/>
            </a:xfrm>
            <a:custGeom>
              <a:avLst/>
              <a:gdLst>
                <a:gd name="T0" fmla="*/ 0 w 670"/>
                <a:gd name="T1" fmla="*/ 3 h 139"/>
                <a:gd name="T2" fmla="*/ 669 w 670"/>
                <a:gd name="T3" fmla="*/ 138 h 139"/>
                <a:gd name="T4" fmla="*/ 669 w 670"/>
                <a:gd name="T5" fmla="*/ 135 h 139"/>
                <a:gd name="T6" fmla="*/ 4 w 670"/>
                <a:gd name="T7" fmla="*/ 0 h 139"/>
              </a:gdLst>
              <a:ahLst/>
              <a:cxnLst>
                <a:cxn ang="0">
                  <a:pos x="T0" y="T1"/>
                </a:cxn>
                <a:cxn ang="0">
                  <a:pos x="T2" y="T3"/>
                </a:cxn>
                <a:cxn ang="0">
                  <a:pos x="T4" y="T5"/>
                </a:cxn>
                <a:cxn ang="0">
                  <a:pos x="T6" y="T7"/>
                </a:cxn>
              </a:cxnLst>
              <a:rect l="0" t="0" r="r" b="b"/>
              <a:pathLst>
                <a:path w="670" h="139">
                  <a:moveTo>
                    <a:pt x="0" y="3"/>
                  </a:moveTo>
                  <a:lnTo>
                    <a:pt x="669" y="138"/>
                  </a:lnTo>
                  <a:lnTo>
                    <a:pt x="669" y="135"/>
                  </a:lnTo>
                  <a:lnTo>
                    <a:pt x="4"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54" name="Freeform 46"/>
            <p:cNvSpPr>
              <a:spLocks noChangeArrowheads="1"/>
            </p:cNvSpPr>
            <p:nvPr/>
          </p:nvSpPr>
          <p:spPr bwMode="auto">
            <a:xfrm>
              <a:off x="8270874" y="2878138"/>
              <a:ext cx="258763" cy="136525"/>
            </a:xfrm>
            <a:custGeom>
              <a:avLst/>
              <a:gdLst>
                <a:gd name="T0" fmla="*/ 719 w 720"/>
                <a:gd name="T1" fmla="*/ 3 h 378"/>
                <a:gd name="T2" fmla="*/ 353 w 720"/>
                <a:gd name="T3" fmla="*/ 63 h 378"/>
                <a:gd name="T4" fmla="*/ 407 w 720"/>
                <a:gd name="T5" fmla="*/ 365 h 378"/>
                <a:gd name="T6" fmla="*/ 0 w 720"/>
                <a:gd name="T7" fmla="*/ 0 h 378"/>
                <a:gd name="T8" fmla="*/ 0 w 720"/>
                <a:gd name="T9" fmla="*/ 3 h 378"/>
                <a:gd name="T10" fmla="*/ 413 w 720"/>
                <a:gd name="T11" fmla="*/ 377 h 378"/>
                <a:gd name="T12" fmla="*/ 359 w 720"/>
                <a:gd name="T13" fmla="*/ 66 h 378"/>
                <a:gd name="T14" fmla="*/ 719 w 720"/>
                <a:gd name="T15" fmla="*/ 6 h 378"/>
                <a:gd name="T16" fmla="*/ 719 w 720"/>
                <a:gd name="T17" fmla="*/ 3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378">
                  <a:moveTo>
                    <a:pt x="719" y="3"/>
                  </a:moveTo>
                  <a:lnTo>
                    <a:pt x="353" y="63"/>
                  </a:lnTo>
                  <a:lnTo>
                    <a:pt x="407" y="365"/>
                  </a:lnTo>
                  <a:lnTo>
                    <a:pt x="0" y="0"/>
                  </a:lnTo>
                  <a:lnTo>
                    <a:pt x="0" y="3"/>
                  </a:lnTo>
                  <a:lnTo>
                    <a:pt x="413" y="377"/>
                  </a:lnTo>
                  <a:lnTo>
                    <a:pt x="359" y="66"/>
                  </a:lnTo>
                  <a:lnTo>
                    <a:pt x="719" y="6"/>
                  </a:lnTo>
                  <a:lnTo>
                    <a:pt x="719"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5" name="Freeform 47"/>
            <p:cNvSpPr>
              <a:spLocks noChangeArrowheads="1"/>
            </p:cNvSpPr>
            <p:nvPr/>
          </p:nvSpPr>
          <p:spPr bwMode="auto">
            <a:xfrm>
              <a:off x="8204200" y="3011487"/>
              <a:ext cx="258763" cy="168275"/>
            </a:xfrm>
            <a:custGeom>
              <a:avLst/>
              <a:gdLst>
                <a:gd name="T0" fmla="*/ 3 w 720"/>
                <a:gd name="T1" fmla="*/ 78 h 466"/>
                <a:gd name="T2" fmla="*/ 593 w 720"/>
                <a:gd name="T3" fmla="*/ 6 h 466"/>
                <a:gd name="T4" fmla="*/ 324 w 720"/>
                <a:gd name="T5" fmla="*/ 414 h 466"/>
                <a:gd name="T6" fmla="*/ 716 w 720"/>
                <a:gd name="T7" fmla="*/ 465 h 466"/>
                <a:gd name="T8" fmla="*/ 719 w 720"/>
                <a:gd name="T9" fmla="*/ 462 h 466"/>
                <a:gd name="T10" fmla="*/ 330 w 720"/>
                <a:gd name="T11" fmla="*/ 411 h 466"/>
                <a:gd name="T12" fmla="*/ 599 w 720"/>
                <a:gd name="T13" fmla="*/ 0 h 466"/>
                <a:gd name="T14" fmla="*/ 0 w 720"/>
                <a:gd name="T15" fmla="*/ 75 h 466"/>
                <a:gd name="T16" fmla="*/ 3 w 720"/>
                <a:gd name="T17" fmla="*/ 78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466">
                  <a:moveTo>
                    <a:pt x="3" y="78"/>
                  </a:moveTo>
                  <a:lnTo>
                    <a:pt x="593" y="6"/>
                  </a:lnTo>
                  <a:lnTo>
                    <a:pt x="324" y="414"/>
                  </a:lnTo>
                  <a:lnTo>
                    <a:pt x="716" y="465"/>
                  </a:lnTo>
                  <a:lnTo>
                    <a:pt x="719" y="462"/>
                  </a:lnTo>
                  <a:lnTo>
                    <a:pt x="330" y="411"/>
                  </a:lnTo>
                  <a:lnTo>
                    <a:pt x="599" y="0"/>
                  </a:lnTo>
                  <a:lnTo>
                    <a:pt x="0" y="75"/>
                  </a:lnTo>
                  <a:lnTo>
                    <a:pt x="3" y="7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6" name="Freeform 48"/>
            <p:cNvSpPr>
              <a:spLocks noChangeArrowheads="1"/>
            </p:cNvSpPr>
            <p:nvPr/>
          </p:nvSpPr>
          <p:spPr bwMode="auto">
            <a:xfrm>
              <a:off x="7866063" y="1360487"/>
              <a:ext cx="1060450" cy="1966912"/>
            </a:xfrm>
            <a:custGeom>
              <a:avLst/>
              <a:gdLst>
                <a:gd name="T0" fmla="*/ 1262 w 2944"/>
                <a:gd name="T1" fmla="*/ 4998 h 5463"/>
                <a:gd name="T2" fmla="*/ 1289 w 2944"/>
                <a:gd name="T3" fmla="*/ 5370 h 5463"/>
                <a:gd name="T4" fmla="*/ 959 w 2944"/>
                <a:gd name="T5" fmla="*/ 5241 h 5463"/>
                <a:gd name="T6" fmla="*/ 809 w 2944"/>
                <a:gd name="T7" fmla="*/ 5453 h 5463"/>
                <a:gd name="T8" fmla="*/ 501 w 2944"/>
                <a:gd name="T9" fmla="*/ 4986 h 5463"/>
                <a:gd name="T10" fmla="*/ 0 w 2944"/>
                <a:gd name="T11" fmla="*/ 4755 h 5463"/>
                <a:gd name="T12" fmla="*/ 228 w 2944"/>
                <a:gd name="T13" fmla="*/ 5327 h 5463"/>
                <a:gd name="T14" fmla="*/ 501 w 2944"/>
                <a:gd name="T15" fmla="*/ 4989 h 5463"/>
                <a:gd name="T16" fmla="*/ 962 w 2944"/>
                <a:gd name="T17" fmla="*/ 5247 h 5463"/>
                <a:gd name="T18" fmla="*/ 1268 w 2944"/>
                <a:gd name="T19" fmla="*/ 4998 h 5463"/>
                <a:gd name="T20" fmla="*/ 941 w 2944"/>
                <a:gd name="T21" fmla="*/ 4659 h 5463"/>
                <a:gd name="T22" fmla="*/ 1124 w 2944"/>
                <a:gd name="T23" fmla="*/ 4219 h 5463"/>
                <a:gd name="T24" fmla="*/ 1480 w 2944"/>
                <a:gd name="T25" fmla="*/ 4282 h 5463"/>
                <a:gd name="T26" fmla="*/ 1903 w 2944"/>
                <a:gd name="T27" fmla="*/ 3808 h 5463"/>
                <a:gd name="T28" fmla="*/ 1618 w 2944"/>
                <a:gd name="T29" fmla="*/ 3512 h 5463"/>
                <a:gd name="T30" fmla="*/ 1945 w 2944"/>
                <a:gd name="T31" fmla="*/ 3116 h 5463"/>
                <a:gd name="T32" fmla="*/ 2316 w 2944"/>
                <a:gd name="T33" fmla="*/ 3182 h 5463"/>
                <a:gd name="T34" fmla="*/ 2781 w 2944"/>
                <a:gd name="T35" fmla="*/ 2727 h 5463"/>
                <a:gd name="T36" fmla="*/ 2559 w 2944"/>
                <a:gd name="T37" fmla="*/ 2298 h 5463"/>
                <a:gd name="T38" fmla="*/ 2290 w 2944"/>
                <a:gd name="T39" fmla="*/ 1687 h 5463"/>
                <a:gd name="T40" fmla="*/ 2700 w 2944"/>
                <a:gd name="T41" fmla="*/ 1789 h 5463"/>
                <a:gd name="T42" fmla="*/ 2313 w 2944"/>
                <a:gd name="T43" fmla="*/ 1018 h 5463"/>
                <a:gd name="T44" fmla="*/ 2865 w 2944"/>
                <a:gd name="T45" fmla="*/ 833 h 5463"/>
                <a:gd name="T46" fmla="*/ 2712 w 2944"/>
                <a:gd name="T47" fmla="*/ 401 h 5463"/>
                <a:gd name="T48" fmla="*/ 2943 w 2944"/>
                <a:gd name="T49" fmla="*/ 0 h 5463"/>
                <a:gd name="T50" fmla="*/ 2158 w 2944"/>
                <a:gd name="T51" fmla="*/ 344 h 5463"/>
                <a:gd name="T52" fmla="*/ 2709 w 2944"/>
                <a:gd name="T53" fmla="*/ 404 h 5463"/>
                <a:gd name="T54" fmla="*/ 2709 w 2944"/>
                <a:gd name="T55" fmla="*/ 398 h 5463"/>
                <a:gd name="T56" fmla="*/ 2175 w 2944"/>
                <a:gd name="T57" fmla="*/ 341 h 5463"/>
                <a:gd name="T58" fmla="*/ 2934 w 2944"/>
                <a:gd name="T59" fmla="*/ 9 h 5463"/>
                <a:gd name="T60" fmla="*/ 2706 w 2944"/>
                <a:gd name="T61" fmla="*/ 401 h 5463"/>
                <a:gd name="T62" fmla="*/ 2859 w 2944"/>
                <a:gd name="T63" fmla="*/ 830 h 5463"/>
                <a:gd name="T64" fmla="*/ 2308 w 2944"/>
                <a:gd name="T65" fmla="*/ 1015 h 5463"/>
                <a:gd name="T66" fmla="*/ 2694 w 2944"/>
                <a:gd name="T67" fmla="*/ 1783 h 5463"/>
                <a:gd name="T68" fmla="*/ 2283 w 2944"/>
                <a:gd name="T69" fmla="*/ 1681 h 5463"/>
                <a:gd name="T70" fmla="*/ 2556 w 2944"/>
                <a:gd name="T71" fmla="*/ 2298 h 5463"/>
                <a:gd name="T72" fmla="*/ 2775 w 2944"/>
                <a:gd name="T73" fmla="*/ 2724 h 5463"/>
                <a:gd name="T74" fmla="*/ 2316 w 2944"/>
                <a:gd name="T75" fmla="*/ 3176 h 5463"/>
                <a:gd name="T76" fmla="*/ 1945 w 2944"/>
                <a:gd name="T77" fmla="*/ 3110 h 5463"/>
                <a:gd name="T78" fmla="*/ 1612 w 2944"/>
                <a:gd name="T79" fmla="*/ 3512 h 5463"/>
                <a:gd name="T80" fmla="*/ 1897 w 2944"/>
                <a:gd name="T81" fmla="*/ 3808 h 5463"/>
                <a:gd name="T82" fmla="*/ 1480 w 2944"/>
                <a:gd name="T83" fmla="*/ 4279 h 5463"/>
                <a:gd name="T84" fmla="*/ 1124 w 2944"/>
                <a:gd name="T85" fmla="*/ 4216 h 5463"/>
                <a:gd name="T86" fmla="*/ 938 w 2944"/>
                <a:gd name="T87" fmla="*/ 4659 h 5463"/>
                <a:gd name="T88" fmla="*/ 1262 w 2944"/>
                <a:gd name="T89" fmla="*/ 4998 h 5463"/>
                <a:gd name="T90" fmla="*/ 959 w 2944"/>
                <a:gd name="T91" fmla="*/ 5241 h 5463"/>
                <a:gd name="T92" fmla="*/ 497 w 2944"/>
                <a:gd name="T93" fmla="*/ 4986 h 5463"/>
                <a:gd name="T94" fmla="*/ 228 w 2944"/>
                <a:gd name="T95" fmla="*/ 5322 h 5463"/>
                <a:gd name="T96" fmla="*/ 6 w 2944"/>
                <a:gd name="T97" fmla="*/ 4764 h 5463"/>
                <a:gd name="T98" fmla="*/ 497 w 2944"/>
                <a:gd name="T99" fmla="*/ 4989 h 5463"/>
                <a:gd name="T100" fmla="*/ 809 w 2944"/>
                <a:gd name="T101" fmla="*/ 5462 h 5463"/>
                <a:gd name="T102" fmla="*/ 962 w 2944"/>
                <a:gd name="T103" fmla="*/ 5247 h 5463"/>
                <a:gd name="T104" fmla="*/ 1291 w 2944"/>
                <a:gd name="T105" fmla="*/ 5375 h 5463"/>
                <a:gd name="T106" fmla="*/ 1265 w 2944"/>
                <a:gd name="T107" fmla="*/ 4998 h 5463"/>
                <a:gd name="T108" fmla="*/ 1262 w 2944"/>
                <a:gd name="T109" fmla="*/ 4998 h 5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44" h="5463">
                  <a:moveTo>
                    <a:pt x="1262" y="4998"/>
                  </a:moveTo>
                  <a:lnTo>
                    <a:pt x="1289" y="5370"/>
                  </a:lnTo>
                  <a:lnTo>
                    <a:pt x="959" y="5241"/>
                  </a:lnTo>
                  <a:lnTo>
                    <a:pt x="809" y="5453"/>
                  </a:lnTo>
                  <a:lnTo>
                    <a:pt x="501" y="4986"/>
                  </a:lnTo>
                  <a:lnTo>
                    <a:pt x="0" y="4755"/>
                  </a:lnTo>
                  <a:lnTo>
                    <a:pt x="228" y="5327"/>
                  </a:lnTo>
                  <a:lnTo>
                    <a:pt x="501" y="4989"/>
                  </a:lnTo>
                  <a:lnTo>
                    <a:pt x="962" y="5247"/>
                  </a:lnTo>
                  <a:lnTo>
                    <a:pt x="1268" y="4998"/>
                  </a:lnTo>
                  <a:lnTo>
                    <a:pt x="941" y="4659"/>
                  </a:lnTo>
                  <a:lnTo>
                    <a:pt x="1124" y="4219"/>
                  </a:lnTo>
                  <a:lnTo>
                    <a:pt x="1480" y="4282"/>
                  </a:lnTo>
                  <a:lnTo>
                    <a:pt x="1903" y="3808"/>
                  </a:lnTo>
                  <a:lnTo>
                    <a:pt x="1618" y="3512"/>
                  </a:lnTo>
                  <a:lnTo>
                    <a:pt x="1945" y="3116"/>
                  </a:lnTo>
                  <a:lnTo>
                    <a:pt x="2316" y="3182"/>
                  </a:lnTo>
                  <a:lnTo>
                    <a:pt x="2781" y="2727"/>
                  </a:lnTo>
                  <a:lnTo>
                    <a:pt x="2559" y="2298"/>
                  </a:lnTo>
                  <a:lnTo>
                    <a:pt x="2290" y="1687"/>
                  </a:lnTo>
                  <a:lnTo>
                    <a:pt x="2700" y="1789"/>
                  </a:lnTo>
                  <a:lnTo>
                    <a:pt x="2313" y="1018"/>
                  </a:lnTo>
                  <a:lnTo>
                    <a:pt x="2865" y="833"/>
                  </a:lnTo>
                  <a:lnTo>
                    <a:pt x="2712" y="401"/>
                  </a:lnTo>
                  <a:lnTo>
                    <a:pt x="2943" y="0"/>
                  </a:lnTo>
                  <a:lnTo>
                    <a:pt x="2158" y="344"/>
                  </a:lnTo>
                  <a:lnTo>
                    <a:pt x="2709" y="404"/>
                  </a:lnTo>
                  <a:lnTo>
                    <a:pt x="2709" y="398"/>
                  </a:lnTo>
                  <a:lnTo>
                    <a:pt x="2175" y="341"/>
                  </a:lnTo>
                  <a:lnTo>
                    <a:pt x="2934" y="9"/>
                  </a:lnTo>
                  <a:lnTo>
                    <a:pt x="2706" y="401"/>
                  </a:lnTo>
                  <a:lnTo>
                    <a:pt x="2859" y="830"/>
                  </a:lnTo>
                  <a:lnTo>
                    <a:pt x="2308" y="1015"/>
                  </a:lnTo>
                  <a:lnTo>
                    <a:pt x="2694" y="1783"/>
                  </a:lnTo>
                  <a:lnTo>
                    <a:pt x="2283" y="1681"/>
                  </a:lnTo>
                  <a:lnTo>
                    <a:pt x="2556" y="2298"/>
                  </a:lnTo>
                  <a:lnTo>
                    <a:pt x="2775" y="2724"/>
                  </a:lnTo>
                  <a:lnTo>
                    <a:pt x="2316" y="3176"/>
                  </a:lnTo>
                  <a:lnTo>
                    <a:pt x="1945" y="3110"/>
                  </a:lnTo>
                  <a:lnTo>
                    <a:pt x="1612" y="3512"/>
                  </a:lnTo>
                  <a:lnTo>
                    <a:pt x="1897" y="3808"/>
                  </a:lnTo>
                  <a:lnTo>
                    <a:pt x="1480" y="4279"/>
                  </a:lnTo>
                  <a:lnTo>
                    <a:pt x="1124" y="4216"/>
                  </a:lnTo>
                  <a:lnTo>
                    <a:pt x="938" y="4659"/>
                  </a:lnTo>
                  <a:lnTo>
                    <a:pt x="1262" y="4998"/>
                  </a:lnTo>
                  <a:lnTo>
                    <a:pt x="959" y="5241"/>
                  </a:lnTo>
                  <a:lnTo>
                    <a:pt x="497" y="4986"/>
                  </a:lnTo>
                  <a:lnTo>
                    <a:pt x="228" y="5322"/>
                  </a:lnTo>
                  <a:lnTo>
                    <a:pt x="6" y="4764"/>
                  </a:lnTo>
                  <a:lnTo>
                    <a:pt x="497" y="4989"/>
                  </a:lnTo>
                  <a:lnTo>
                    <a:pt x="809" y="5462"/>
                  </a:lnTo>
                  <a:lnTo>
                    <a:pt x="962" y="5247"/>
                  </a:lnTo>
                  <a:lnTo>
                    <a:pt x="1291" y="5375"/>
                  </a:lnTo>
                  <a:lnTo>
                    <a:pt x="1265" y="4998"/>
                  </a:lnTo>
                  <a:lnTo>
                    <a:pt x="1262" y="499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7" name="Freeform 49"/>
            <p:cNvSpPr>
              <a:spLocks noChangeArrowheads="1"/>
            </p:cNvSpPr>
            <p:nvPr/>
          </p:nvSpPr>
          <p:spPr bwMode="auto">
            <a:xfrm>
              <a:off x="8045451" y="2982913"/>
              <a:ext cx="160338" cy="174625"/>
            </a:xfrm>
            <a:custGeom>
              <a:avLst/>
              <a:gdLst>
                <a:gd name="T0" fmla="*/ 4 w 445"/>
                <a:gd name="T1" fmla="*/ 485 h 486"/>
                <a:gd name="T2" fmla="*/ 72 w 445"/>
                <a:gd name="T3" fmla="*/ 5 h 486"/>
                <a:gd name="T4" fmla="*/ 441 w 445"/>
                <a:gd name="T5" fmla="*/ 158 h 486"/>
                <a:gd name="T6" fmla="*/ 444 w 445"/>
                <a:gd name="T7" fmla="*/ 155 h 486"/>
                <a:gd name="T8" fmla="*/ 69 w 445"/>
                <a:gd name="T9" fmla="*/ 0 h 486"/>
                <a:gd name="T10" fmla="*/ 0 w 445"/>
                <a:gd name="T11" fmla="*/ 482 h 486"/>
                <a:gd name="T12" fmla="*/ 4 w 445"/>
                <a:gd name="T13" fmla="*/ 485 h 486"/>
              </a:gdLst>
              <a:ahLst/>
              <a:cxnLst>
                <a:cxn ang="0">
                  <a:pos x="T0" y="T1"/>
                </a:cxn>
                <a:cxn ang="0">
                  <a:pos x="T2" y="T3"/>
                </a:cxn>
                <a:cxn ang="0">
                  <a:pos x="T4" y="T5"/>
                </a:cxn>
                <a:cxn ang="0">
                  <a:pos x="T6" y="T7"/>
                </a:cxn>
                <a:cxn ang="0">
                  <a:pos x="T8" y="T9"/>
                </a:cxn>
                <a:cxn ang="0">
                  <a:pos x="T10" y="T11"/>
                </a:cxn>
                <a:cxn ang="0">
                  <a:pos x="T12" y="T13"/>
                </a:cxn>
              </a:cxnLst>
              <a:rect l="0" t="0" r="r" b="b"/>
              <a:pathLst>
                <a:path w="445" h="486">
                  <a:moveTo>
                    <a:pt x="4" y="485"/>
                  </a:moveTo>
                  <a:lnTo>
                    <a:pt x="72" y="5"/>
                  </a:lnTo>
                  <a:lnTo>
                    <a:pt x="441" y="158"/>
                  </a:lnTo>
                  <a:lnTo>
                    <a:pt x="444" y="155"/>
                  </a:lnTo>
                  <a:lnTo>
                    <a:pt x="69" y="0"/>
                  </a:lnTo>
                  <a:lnTo>
                    <a:pt x="0" y="482"/>
                  </a:lnTo>
                  <a:lnTo>
                    <a:pt x="4" y="48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8" name="Freeform 50"/>
            <p:cNvSpPr>
              <a:spLocks noChangeArrowheads="1"/>
            </p:cNvSpPr>
            <p:nvPr/>
          </p:nvSpPr>
          <p:spPr bwMode="auto">
            <a:xfrm>
              <a:off x="8186738" y="2181225"/>
              <a:ext cx="606425" cy="722313"/>
            </a:xfrm>
            <a:custGeom>
              <a:avLst/>
              <a:gdLst>
                <a:gd name="T0" fmla="*/ 557 w 1685"/>
                <a:gd name="T1" fmla="*/ 0 h 2006"/>
                <a:gd name="T2" fmla="*/ 0 w 1685"/>
                <a:gd name="T3" fmla="*/ 429 h 2006"/>
                <a:gd name="T4" fmla="*/ 1654 w 1685"/>
                <a:gd name="T5" fmla="*/ 24 h 2006"/>
                <a:gd name="T6" fmla="*/ 387 w 1685"/>
                <a:gd name="T7" fmla="*/ 698 h 2006"/>
                <a:gd name="T8" fmla="*/ 722 w 1685"/>
                <a:gd name="T9" fmla="*/ 1229 h 2006"/>
                <a:gd name="T10" fmla="*/ 72 w 1685"/>
                <a:gd name="T11" fmla="*/ 1100 h 2006"/>
                <a:gd name="T12" fmla="*/ 593 w 1685"/>
                <a:gd name="T13" fmla="*/ 2005 h 2006"/>
                <a:gd name="T14" fmla="*/ 728 w 1685"/>
                <a:gd name="T15" fmla="*/ 1235 h 2006"/>
                <a:gd name="T16" fmla="*/ 725 w 1685"/>
                <a:gd name="T17" fmla="*/ 1232 h 2006"/>
                <a:gd name="T18" fmla="*/ 593 w 1685"/>
                <a:gd name="T19" fmla="*/ 1993 h 2006"/>
                <a:gd name="T20" fmla="*/ 81 w 1685"/>
                <a:gd name="T21" fmla="*/ 1106 h 2006"/>
                <a:gd name="T22" fmla="*/ 731 w 1685"/>
                <a:gd name="T23" fmla="*/ 1235 h 2006"/>
                <a:gd name="T24" fmla="*/ 393 w 1685"/>
                <a:gd name="T25" fmla="*/ 701 h 2006"/>
                <a:gd name="T26" fmla="*/ 1684 w 1685"/>
                <a:gd name="T27" fmla="*/ 12 h 2006"/>
                <a:gd name="T28" fmla="*/ 18 w 1685"/>
                <a:gd name="T29" fmla="*/ 419 h 2006"/>
                <a:gd name="T30" fmla="*/ 560 w 1685"/>
                <a:gd name="T31" fmla="*/ 3 h 2006"/>
                <a:gd name="T32" fmla="*/ 557 w 1685"/>
                <a:gd name="T33" fmla="*/ 0 h 2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85" h="2006">
                  <a:moveTo>
                    <a:pt x="557" y="0"/>
                  </a:moveTo>
                  <a:lnTo>
                    <a:pt x="0" y="429"/>
                  </a:lnTo>
                  <a:lnTo>
                    <a:pt x="1654" y="24"/>
                  </a:lnTo>
                  <a:lnTo>
                    <a:pt x="387" y="698"/>
                  </a:lnTo>
                  <a:lnTo>
                    <a:pt x="722" y="1229"/>
                  </a:lnTo>
                  <a:lnTo>
                    <a:pt x="72" y="1100"/>
                  </a:lnTo>
                  <a:lnTo>
                    <a:pt x="593" y="2005"/>
                  </a:lnTo>
                  <a:lnTo>
                    <a:pt x="728" y="1235"/>
                  </a:lnTo>
                  <a:lnTo>
                    <a:pt x="725" y="1232"/>
                  </a:lnTo>
                  <a:lnTo>
                    <a:pt x="593" y="1993"/>
                  </a:lnTo>
                  <a:lnTo>
                    <a:pt x="81" y="1106"/>
                  </a:lnTo>
                  <a:lnTo>
                    <a:pt x="731" y="1235"/>
                  </a:lnTo>
                  <a:lnTo>
                    <a:pt x="393" y="701"/>
                  </a:lnTo>
                  <a:lnTo>
                    <a:pt x="1684" y="12"/>
                  </a:lnTo>
                  <a:lnTo>
                    <a:pt x="18" y="419"/>
                  </a:lnTo>
                  <a:lnTo>
                    <a:pt x="560" y="3"/>
                  </a:lnTo>
                  <a:lnTo>
                    <a:pt x="557"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9" name="Freeform 51"/>
            <p:cNvSpPr>
              <a:spLocks noChangeArrowheads="1"/>
            </p:cNvSpPr>
            <p:nvPr/>
          </p:nvSpPr>
          <p:spPr bwMode="auto">
            <a:xfrm>
              <a:off x="8270874" y="2625725"/>
              <a:ext cx="177800" cy="255588"/>
            </a:xfrm>
            <a:custGeom>
              <a:avLst/>
              <a:gdLst>
                <a:gd name="T0" fmla="*/ 491 w 495"/>
                <a:gd name="T1" fmla="*/ 0 h 708"/>
                <a:gd name="T2" fmla="*/ 75 w 495"/>
                <a:gd name="T3" fmla="*/ 290 h 708"/>
                <a:gd name="T4" fmla="*/ 0 w 495"/>
                <a:gd name="T5" fmla="*/ 707 h 708"/>
                <a:gd name="T6" fmla="*/ 6 w 495"/>
                <a:gd name="T7" fmla="*/ 707 h 708"/>
                <a:gd name="T8" fmla="*/ 78 w 495"/>
                <a:gd name="T9" fmla="*/ 290 h 708"/>
                <a:gd name="T10" fmla="*/ 494 w 495"/>
                <a:gd name="T11" fmla="*/ 3 h 708"/>
                <a:gd name="T12" fmla="*/ 491 w 495"/>
                <a:gd name="T13" fmla="*/ 0 h 708"/>
              </a:gdLst>
              <a:ahLst/>
              <a:cxnLst>
                <a:cxn ang="0">
                  <a:pos x="T0" y="T1"/>
                </a:cxn>
                <a:cxn ang="0">
                  <a:pos x="T2" y="T3"/>
                </a:cxn>
                <a:cxn ang="0">
                  <a:pos x="T4" y="T5"/>
                </a:cxn>
                <a:cxn ang="0">
                  <a:pos x="T6" y="T7"/>
                </a:cxn>
                <a:cxn ang="0">
                  <a:pos x="T8" y="T9"/>
                </a:cxn>
                <a:cxn ang="0">
                  <a:pos x="T10" y="T11"/>
                </a:cxn>
                <a:cxn ang="0">
                  <a:pos x="T12" y="T13"/>
                </a:cxn>
              </a:cxnLst>
              <a:rect l="0" t="0" r="r" b="b"/>
              <a:pathLst>
                <a:path w="495" h="708">
                  <a:moveTo>
                    <a:pt x="491" y="0"/>
                  </a:moveTo>
                  <a:lnTo>
                    <a:pt x="75" y="290"/>
                  </a:lnTo>
                  <a:lnTo>
                    <a:pt x="0" y="707"/>
                  </a:lnTo>
                  <a:lnTo>
                    <a:pt x="6" y="707"/>
                  </a:lnTo>
                  <a:lnTo>
                    <a:pt x="78" y="290"/>
                  </a:lnTo>
                  <a:lnTo>
                    <a:pt x="494" y="3"/>
                  </a:lnTo>
                  <a:lnTo>
                    <a:pt x="491"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0" name="Freeform 52"/>
            <p:cNvSpPr>
              <a:spLocks noChangeArrowheads="1"/>
            </p:cNvSpPr>
            <p:nvPr/>
          </p:nvSpPr>
          <p:spPr bwMode="auto">
            <a:xfrm>
              <a:off x="8189912" y="2333624"/>
              <a:ext cx="25400" cy="246063"/>
            </a:xfrm>
            <a:custGeom>
              <a:avLst/>
              <a:gdLst>
                <a:gd name="T0" fmla="*/ 0 w 70"/>
                <a:gd name="T1" fmla="*/ 0 h 682"/>
                <a:gd name="T2" fmla="*/ 66 w 70"/>
                <a:gd name="T3" fmla="*/ 681 h 682"/>
                <a:gd name="T4" fmla="*/ 69 w 70"/>
                <a:gd name="T5" fmla="*/ 681 h 682"/>
                <a:gd name="T6" fmla="*/ 3 w 70"/>
                <a:gd name="T7" fmla="*/ 0 h 682"/>
                <a:gd name="T8" fmla="*/ 0 w 70"/>
                <a:gd name="T9" fmla="*/ 0 h 682"/>
              </a:gdLst>
              <a:ahLst/>
              <a:cxnLst>
                <a:cxn ang="0">
                  <a:pos x="T0" y="T1"/>
                </a:cxn>
                <a:cxn ang="0">
                  <a:pos x="T2" y="T3"/>
                </a:cxn>
                <a:cxn ang="0">
                  <a:pos x="T4" y="T5"/>
                </a:cxn>
                <a:cxn ang="0">
                  <a:pos x="T6" y="T7"/>
                </a:cxn>
                <a:cxn ang="0">
                  <a:pos x="T8" y="T9"/>
                </a:cxn>
              </a:cxnLst>
              <a:rect l="0" t="0" r="r" b="b"/>
              <a:pathLst>
                <a:path w="70" h="682">
                  <a:moveTo>
                    <a:pt x="0" y="0"/>
                  </a:moveTo>
                  <a:lnTo>
                    <a:pt x="66" y="681"/>
                  </a:lnTo>
                  <a:lnTo>
                    <a:pt x="69" y="681"/>
                  </a:lnTo>
                  <a:lnTo>
                    <a:pt x="3" y="0"/>
                  </a:lnTo>
                  <a:lnTo>
                    <a:pt x="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1" name="Freeform 53"/>
            <p:cNvSpPr>
              <a:spLocks noChangeArrowheads="1"/>
            </p:cNvSpPr>
            <p:nvPr/>
          </p:nvSpPr>
          <p:spPr bwMode="auto">
            <a:xfrm>
              <a:off x="8189912" y="2333624"/>
              <a:ext cx="25400" cy="246063"/>
            </a:xfrm>
            <a:custGeom>
              <a:avLst/>
              <a:gdLst>
                <a:gd name="T0" fmla="*/ 0 w 70"/>
                <a:gd name="T1" fmla="*/ 0 h 682"/>
                <a:gd name="T2" fmla="*/ 66 w 70"/>
                <a:gd name="T3" fmla="*/ 681 h 682"/>
                <a:gd name="T4" fmla="*/ 69 w 70"/>
                <a:gd name="T5" fmla="*/ 681 h 682"/>
                <a:gd name="T6" fmla="*/ 3 w 70"/>
                <a:gd name="T7" fmla="*/ 0 h 682"/>
                <a:gd name="T8" fmla="*/ 0 w 70"/>
                <a:gd name="T9" fmla="*/ 0 h 682"/>
              </a:gdLst>
              <a:ahLst/>
              <a:cxnLst>
                <a:cxn ang="0">
                  <a:pos x="T0" y="T1"/>
                </a:cxn>
                <a:cxn ang="0">
                  <a:pos x="T2" y="T3"/>
                </a:cxn>
                <a:cxn ang="0">
                  <a:pos x="T4" y="T5"/>
                </a:cxn>
                <a:cxn ang="0">
                  <a:pos x="T6" y="T7"/>
                </a:cxn>
                <a:cxn ang="0">
                  <a:pos x="T8" y="T9"/>
                </a:cxn>
              </a:cxnLst>
              <a:rect l="0" t="0" r="r" b="b"/>
              <a:pathLst>
                <a:path w="70" h="682">
                  <a:moveTo>
                    <a:pt x="0" y="0"/>
                  </a:moveTo>
                  <a:lnTo>
                    <a:pt x="66" y="681"/>
                  </a:lnTo>
                  <a:lnTo>
                    <a:pt x="69" y="681"/>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2" name="Freeform 54"/>
            <p:cNvSpPr>
              <a:spLocks noChangeArrowheads="1"/>
            </p:cNvSpPr>
            <p:nvPr/>
          </p:nvSpPr>
          <p:spPr bwMode="auto">
            <a:xfrm>
              <a:off x="8164512" y="1828799"/>
              <a:ext cx="155575" cy="206375"/>
            </a:xfrm>
            <a:custGeom>
              <a:avLst/>
              <a:gdLst>
                <a:gd name="T0" fmla="*/ 423 w 430"/>
                <a:gd name="T1" fmla="*/ 78 h 574"/>
                <a:gd name="T2" fmla="*/ 426 w 430"/>
                <a:gd name="T3" fmla="*/ 75 h 574"/>
                <a:gd name="T4" fmla="*/ 99 w 430"/>
                <a:gd name="T5" fmla="*/ 0 h 574"/>
                <a:gd name="T6" fmla="*/ 0 w 430"/>
                <a:gd name="T7" fmla="*/ 573 h 574"/>
                <a:gd name="T8" fmla="*/ 429 w 430"/>
                <a:gd name="T9" fmla="*/ 75 h 574"/>
                <a:gd name="T10" fmla="*/ 426 w 430"/>
                <a:gd name="T11" fmla="*/ 75 h 574"/>
                <a:gd name="T12" fmla="*/ 423 w 430"/>
                <a:gd name="T13" fmla="*/ 78 h 574"/>
                <a:gd name="T14" fmla="*/ 423 w 430"/>
                <a:gd name="T15" fmla="*/ 75 h 574"/>
                <a:gd name="T16" fmla="*/ 6 w 430"/>
                <a:gd name="T17" fmla="*/ 558 h 574"/>
                <a:gd name="T18" fmla="*/ 102 w 430"/>
                <a:gd name="T19" fmla="*/ 6 h 574"/>
                <a:gd name="T20" fmla="*/ 423 w 430"/>
                <a:gd name="T21" fmla="*/ 78 h 574"/>
                <a:gd name="T22" fmla="*/ 423 w 430"/>
                <a:gd name="T23" fmla="*/ 78 h 574"/>
                <a:gd name="T24" fmla="*/ 423 w 430"/>
                <a:gd name="T25" fmla="*/ 75 h 574"/>
                <a:gd name="T26" fmla="*/ 423 w 430"/>
                <a:gd name="T27" fmla="*/ 78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0" h="574">
                  <a:moveTo>
                    <a:pt x="423" y="78"/>
                  </a:moveTo>
                  <a:lnTo>
                    <a:pt x="426" y="75"/>
                  </a:lnTo>
                  <a:lnTo>
                    <a:pt x="99" y="0"/>
                  </a:lnTo>
                  <a:lnTo>
                    <a:pt x="0" y="573"/>
                  </a:lnTo>
                  <a:lnTo>
                    <a:pt x="429" y="75"/>
                  </a:lnTo>
                  <a:lnTo>
                    <a:pt x="426" y="75"/>
                  </a:lnTo>
                  <a:lnTo>
                    <a:pt x="423" y="78"/>
                  </a:lnTo>
                  <a:lnTo>
                    <a:pt x="423" y="75"/>
                  </a:lnTo>
                  <a:lnTo>
                    <a:pt x="6" y="558"/>
                  </a:lnTo>
                  <a:lnTo>
                    <a:pt x="102" y="6"/>
                  </a:lnTo>
                  <a:lnTo>
                    <a:pt x="423" y="78"/>
                  </a:lnTo>
                  <a:lnTo>
                    <a:pt x="423" y="78"/>
                  </a:lnTo>
                  <a:lnTo>
                    <a:pt x="423" y="75"/>
                  </a:lnTo>
                  <a:lnTo>
                    <a:pt x="423" y="7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3" name="Freeform 55"/>
            <p:cNvSpPr>
              <a:spLocks noChangeArrowheads="1"/>
            </p:cNvSpPr>
            <p:nvPr/>
          </p:nvSpPr>
          <p:spPr bwMode="auto">
            <a:xfrm>
              <a:off x="8164512" y="1828799"/>
              <a:ext cx="155575" cy="206375"/>
            </a:xfrm>
            <a:custGeom>
              <a:avLst/>
              <a:gdLst>
                <a:gd name="T0" fmla="*/ 423 w 430"/>
                <a:gd name="T1" fmla="*/ 78 h 574"/>
                <a:gd name="T2" fmla="*/ 426 w 430"/>
                <a:gd name="T3" fmla="*/ 75 h 574"/>
                <a:gd name="T4" fmla="*/ 99 w 430"/>
                <a:gd name="T5" fmla="*/ 0 h 574"/>
                <a:gd name="T6" fmla="*/ 0 w 430"/>
                <a:gd name="T7" fmla="*/ 573 h 574"/>
                <a:gd name="T8" fmla="*/ 429 w 430"/>
                <a:gd name="T9" fmla="*/ 75 h 574"/>
                <a:gd name="T10" fmla="*/ 426 w 430"/>
                <a:gd name="T11" fmla="*/ 75 h 574"/>
                <a:gd name="T12" fmla="*/ 423 w 430"/>
                <a:gd name="T13" fmla="*/ 78 h 574"/>
                <a:gd name="T14" fmla="*/ 423 w 430"/>
                <a:gd name="T15" fmla="*/ 75 h 574"/>
                <a:gd name="T16" fmla="*/ 6 w 430"/>
                <a:gd name="T17" fmla="*/ 558 h 574"/>
                <a:gd name="T18" fmla="*/ 102 w 430"/>
                <a:gd name="T19" fmla="*/ 6 h 574"/>
                <a:gd name="T20" fmla="*/ 423 w 430"/>
                <a:gd name="T21" fmla="*/ 78 h 574"/>
                <a:gd name="T22" fmla="*/ 423 w 430"/>
                <a:gd name="T23" fmla="*/ 78 h 574"/>
                <a:gd name="T24" fmla="*/ 423 w 430"/>
                <a:gd name="T25" fmla="*/ 75 h 574"/>
                <a:gd name="T26" fmla="*/ 423 w 430"/>
                <a:gd name="T27" fmla="*/ 78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0" h="574">
                  <a:moveTo>
                    <a:pt x="423" y="78"/>
                  </a:moveTo>
                  <a:lnTo>
                    <a:pt x="426" y="75"/>
                  </a:lnTo>
                  <a:lnTo>
                    <a:pt x="99" y="0"/>
                  </a:lnTo>
                  <a:lnTo>
                    <a:pt x="0" y="573"/>
                  </a:lnTo>
                  <a:lnTo>
                    <a:pt x="429" y="75"/>
                  </a:lnTo>
                  <a:lnTo>
                    <a:pt x="426" y="75"/>
                  </a:lnTo>
                  <a:lnTo>
                    <a:pt x="423" y="78"/>
                  </a:lnTo>
                  <a:lnTo>
                    <a:pt x="423" y="75"/>
                  </a:lnTo>
                  <a:lnTo>
                    <a:pt x="6" y="558"/>
                  </a:lnTo>
                  <a:lnTo>
                    <a:pt x="102" y="6"/>
                  </a:lnTo>
                  <a:lnTo>
                    <a:pt x="423" y="78"/>
                  </a:lnTo>
                  <a:lnTo>
                    <a:pt x="423" y="78"/>
                  </a:lnTo>
                  <a:lnTo>
                    <a:pt x="423" y="75"/>
                  </a:lnTo>
                  <a:lnTo>
                    <a:pt x="423" y="78"/>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4" name="Freeform 56"/>
            <p:cNvSpPr>
              <a:spLocks noChangeArrowheads="1"/>
            </p:cNvSpPr>
            <p:nvPr/>
          </p:nvSpPr>
          <p:spPr bwMode="auto">
            <a:xfrm>
              <a:off x="7939089" y="1892299"/>
              <a:ext cx="228600" cy="312738"/>
            </a:xfrm>
            <a:custGeom>
              <a:avLst/>
              <a:gdLst>
                <a:gd name="T0" fmla="*/ 632 w 633"/>
                <a:gd name="T1" fmla="*/ 386 h 867"/>
                <a:gd name="T2" fmla="*/ 434 w 633"/>
                <a:gd name="T3" fmla="*/ 0 h 867"/>
                <a:gd name="T4" fmla="*/ 0 w 633"/>
                <a:gd name="T5" fmla="*/ 279 h 867"/>
                <a:gd name="T6" fmla="*/ 372 w 633"/>
                <a:gd name="T7" fmla="*/ 866 h 867"/>
                <a:gd name="T8" fmla="*/ 374 w 633"/>
                <a:gd name="T9" fmla="*/ 863 h 867"/>
                <a:gd name="T10" fmla="*/ 6 w 633"/>
                <a:gd name="T11" fmla="*/ 282 h 867"/>
                <a:gd name="T12" fmla="*/ 434 w 633"/>
                <a:gd name="T13" fmla="*/ 6 h 867"/>
                <a:gd name="T14" fmla="*/ 626 w 633"/>
                <a:gd name="T15" fmla="*/ 389 h 867"/>
                <a:gd name="T16" fmla="*/ 632 w 633"/>
                <a:gd name="T17" fmla="*/ 386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3" h="867">
                  <a:moveTo>
                    <a:pt x="632" y="386"/>
                  </a:moveTo>
                  <a:lnTo>
                    <a:pt x="434" y="0"/>
                  </a:lnTo>
                  <a:lnTo>
                    <a:pt x="0" y="279"/>
                  </a:lnTo>
                  <a:lnTo>
                    <a:pt x="372" y="866"/>
                  </a:lnTo>
                  <a:lnTo>
                    <a:pt x="374" y="863"/>
                  </a:lnTo>
                  <a:lnTo>
                    <a:pt x="6" y="282"/>
                  </a:lnTo>
                  <a:lnTo>
                    <a:pt x="434" y="6"/>
                  </a:lnTo>
                  <a:lnTo>
                    <a:pt x="626" y="389"/>
                  </a:lnTo>
                  <a:lnTo>
                    <a:pt x="632" y="38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5" name="Freeform 57"/>
            <p:cNvSpPr>
              <a:spLocks noChangeArrowheads="1"/>
            </p:cNvSpPr>
            <p:nvPr/>
          </p:nvSpPr>
          <p:spPr bwMode="auto">
            <a:xfrm>
              <a:off x="8164512" y="1271588"/>
              <a:ext cx="430212" cy="1062037"/>
            </a:xfrm>
            <a:custGeom>
              <a:avLst/>
              <a:gdLst>
                <a:gd name="T0" fmla="*/ 72 w 1194"/>
                <a:gd name="T1" fmla="*/ 2948 h 2949"/>
                <a:gd name="T2" fmla="*/ 6 w 1194"/>
                <a:gd name="T3" fmla="*/ 2124 h 2949"/>
                <a:gd name="T4" fmla="*/ 156 w 1194"/>
                <a:gd name="T5" fmla="*/ 2460 h 2949"/>
                <a:gd name="T6" fmla="*/ 426 w 1194"/>
                <a:gd name="T7" fmla="*/ 1624 h 2949"/>
                <a:gd name="T8" fmla="*/ 767 w 1194"/>
                <a:gd name="T9" fmla="*/ 806 h 2949"/>
                <a:gd name="T10" fmla="*/ 764 w 1194"/>
                <a:gd name="T11" fmla="*/ 803 h 2949"/>
                <a:gd name="T12" fmla="*/ 767 w 1194"/>
                <a:gd name="T13" fmla="*/ 806 h 2949"/>
                <a:gd name="T14" fmla="*/ 1019 w 1194"/>
                <a:gd name="T15" fmla="*/ 249 h 2949"/>
                <a:gd name="T16" fmla="*/ 369 w 1194"/>
                <a:gd name="T17" fmla="*/ 84 h 2949"/>
                <a:gd name="T18" fmla="*/ 1193 w 1194"/>
                <a:gd name="T19" fmla="*/ 6 h 2949"/>
                <a:gd name="T20" fmla="*/ 1193 w 1194"/>
                <a:gd name="T21" fmla="*/ 0 h 2949"/>
                <a:gd name="T22" fmla="*/ 345 w 1194"/>
                <a:gd name="T23" fmla="*/ 81 h 2949"/>
                <a:gd name="T24" fmla="*/ 1013 w 1194"/>
                <a:gd name="T25" fmla="*/ 251 h 2949"/>
                <a:gd name="T26" fmla="*/ 764 w 1194"/>
                <a:gd name="T27" fmla="*/ 803 h 2949"/>
                <a:gd name="T28" fmla="*/ 423 w 1194"/>
                <a:gd name="T29" fmla="*/ 1621 h 2949"/>
                <a:gd name="T30" fmla="*/ 156 w 1194"/>
                <a:gd name="T31" fmla="*/ 2448 h 2949"/>
                <a:gd name="T32" fmla="*/ 0 w 1194"/>
                <a:gd name="T33" fmla="*/ 2101 h 2949"/>
                <a:gd name="T34" fmla="*/ 69 w 1194"/>
                <a:gd name="T35" fmla="*/ 2948 h 2949"/>
                <a:gd name="T36" fmla="*/ 72 w 1194"/>
                <a:gd name="T37" fmla="*/ 2948 h 2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4" h="2949">
                  <a:moveTo>
                    <a:pt x="72" y="2948"/>
                  </a:moveTo>
                  <a:lnTo>
                    <a:pt x="6" y="2124"/>
                  </a:lnTo>
                  <a:lnTo>
                    <a:pt x="156" y="2460"/>
                  </a:lnTo>
                  <a:lnTo>
                    <a:pt x="426" y="1624"/>
                  </a:lnTo>
                  <a:lnTo>
                    <a:pt x="767" y="806"/>
                  </a:lnTo>
                  <a:lnTo>
                    <a:pt x="764" y="803"/>
                  </a:lnTo>
                  <a:lnTo>
                    <a:pt x="767" y="806"/>
                  </a:lnTo>
                  <a:lnTo>
                    <a:pt x="1019" y="249"/>
                  </a:lnTo>
                  <a:lnTo>
                    <a:pt x="369" y="84"/>
                  </a:lnTo>
                  <a:lnTo>
                    <a:pt x="1193" y="6"/>
                  </a:lnTo>
                  <a:lnTo>
                    <a:pt x="1193" y="0"/>
                  </a:lnTo>
                  <a:lnTo>
                    <a:pt x="345" y="81"/>
                  </a:lnTo>
                  <a:lnTo>
                    <a:pt x="1013" y="251"/>
                  </a:lnTo>
                  <a:lnTo>
                    <a:pt x="764" y="803"/>
                  </a:lnTo>
                  <a:lnTo>
                    <a:pt x="423" y="1621"/>
                  </a:lnTo>
                  <a:lnTo>
                    <a:pt x="156" y="2448"/>
                  </a:lnTo>
                  <a:lnTo>
                    <a:pt x="0" y="2101"/>
                  </a:lnTo>
                  <a:lnTo>
                    <a:pt x="69" y="2948"/>
                  </a:lnTo>
                  <a:lnTo>
                    <a:pt x="72" y="294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6" name="Freeform 58"/>
            <p:cNvSpPr>
              <a:spLocks noChangeArrowheads="1"/>
            </p:cNvSpPr>
            <p:nvPr/>
          </p:nvSpPr>
          <p:spPr bwMode="auto">
            <a:xfrm>
              <a:off x="8164512" y="1271588"/>
              <a:ext cx="430212" cy="1062037"/>
            </a:xfrm>
            <a:custGeom>
              <a:avLst/>
              <a:gdLst>
                <a:gd name="T0" fmla="*/ 72 w 1194"/>
                <a:gd name="T1" fmla="*/ 2948 h 2949"/>
                <a:gd name="T2" fmla="*/ 6 w 1194"/>
                <a:gd name="T3" fmla="*/ 2124 h 2949"/>
                <a:gd name="T4" fmla="*/ 156 w 1194"/>
                <a:gd name="T5" fmla="*/ 2460 h 2949"/>
                <a:gd name="T6" fmla="*/ 426 w 1194"/>
                <a:gd name="T7" fmla="*/ 1624 h 2949"/>
                <a:gd name="T8" fmla="*/ 767 w 1194"/>
                <a:gd name="T9" fmla="*/ 806 h 2949"/>
                <a:gd name="T10" fmla="*/ 764 w 1194"/>
                <a:gd name="T11" fmla="*/ 803 h 2949"/>
                <a:gd name="T12" fmla="*/ 767 w 1194"/>
                <a:gd name="T13" fmla="*/ 806 h 2949"/>
                <a:gd name="T14" fmla="*/ 1019 w 1194"/>
                <a:gd name="T15" fmla="*/ 249 h 2949"/>
                <a:gd name="T16" fmla="*/ 369 w 1194"/>
                <a:gd name="T17" fmla="*/ 84 h 2949"/>
                <a:gd name="T18" fmla="*/ 1193 w 1194"/>
                <a:gd name="T19" fmla="*/ 6 h 2949"/>
                <a:gd name="T20" fmla="*/ 1193 w 1194"/>
                <a:gd name="T21" fmla="*/ 0 h 2949"/>
                <a:gd name="T22" fmla="*/ 345 w 1194"/>
                <a:gd name="T23" fmla="*/ 81 h 2949"/>
                <a:gd name="T24" fmla="*/ 1013 w 1194"/>
                <a:gd name="T25" fmla="*/ 251 h 2949"/>
                <a:gd name="T26" fmla="*/ 764 w 1194"/>
                <a:gd name="T27" fmla="*/ 803 h 2949"/>
                <a:gd name="T28" fmla="*/ 423 w 1194"/>
                <a:gd name="T29" fmla="*/ 1621 h 2949"/>
                <a:gd name="T30" fmla="*/ 156 w 1194"/>
                <a:gd name="T31" fmla="*/ 2448 h 2949"/>
                <a:gd name="T32" fmla="*/ 0 w 1194"/>
                <a:gd name="T33" fmla="*/ 2101 h 2949"/>
                <a:gd name="T34" fmla="*/ 69 w 1194"/>
                <a:gd name="T35" fmla="*/ 2948 h 2949"/>
                <a:gd name="T36" fmla="*/ 72 w 1194"/>
                <a:gd name="T37" fmla="*/ 2948 h 2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4" h="2949">
                  <a:moveTo>
                    <a:pt x="72" y="2948"/>
                  </a:moveTo>
                  <a:lnTo>
                    <a:pt x="6" y="2124"/>
                  </a:lnTo>
                  <a:lnTo>
                    <a:pt x="156" y="2460"/>
                  </a:lnTo>
                  <a:lnTo>
                    <a:pt x="426" y="1624"/>
                  </a:lnTo>
                  <a:lnTo>
                    <a:pt x="767" y="806"/>
                  </a:lnTo>
                  <a:lnTo>
                    <a:pt x="764" y="803"/>
                  </a:lnTo>
                  <a:lnTo>
                    <a:pt x="767" y="806"/>
                  </a:lnTo>
                  <a:lnTo>
                    <a:pt x="1019" y="249"/>
                  </a:lnTo>
                  <a:lnTo>
                    <a:pt x="369" y="84"/>
                  </a:lnTo>
                  <a:lnTo>
                    <a:pt x="1193" y="6"/>
                  </a:lnTo>
                  <a:lnTo>
                    <a:pt x="1193" y="0"/>
                  </a:lnTo>
                  <a:lnTo>
                    <a:pt x="345" y="81"/>
                  </a:lnTo>
                  <a:lnTo>
                    <a:pt x="1013" y="251"/>
                  </a:lnTo>
                  <a:lnTo>
                    <a:pt x="764" y="803"/>
                  </a:lnTo>
                  <a:lnTo>
                    <a:pt x="423" y="1621"/>
                  </a:lnTo>
                  <a:lnTo>
                    <a:pt x="156" y="2448"/>
                  </a:lnTo>
                  <a:lnTo>
                    <a:pt x="0" y="2101"/>
                  </a:lnTo>
                  <a:lnTo>
                    <a:pt x="69" y="2948"/>
                  </a:lnTo>
                  <a:lnTo>
                    <a:pt x="72" y="2948"/>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7" name="Freeform 59"/>
            <p:cNvSpPr>
              <a:spLocks noChangeArrowheads="1"/>
            </p:cNvSpPr>
            <p:nvPr/>
          </p:nvSpPr>
          <p:spPr bwMode="auto">
            <a:xfrm>
              <a:off x="8132763" y="1362075"/>
              <a:ext cx="398462" cy="496887"/>
            </a:xfrm>
            <a:custGeom>
              <a:avLst/>
              <a:gdLst>
                <a:gd name="T0" fmla="*/ 1106 w 1107"/>
                <a:gd name="T1" fmla="*/ 0 h 1382"/>
                <a:gd name="T2" fmla="*/ 600 w 1107"/>
                <a:gd name="T3" fmla="*/ 158 h 1382"/>
                <a:gd name="T4" fmla="*/ 851 w 1107"/>
                <a:gd name="T5" fmla="*/ 551 h 1382"/>
                <a:gd name="T6" fmla="*/ 84 w 1107"/>
                <a:gd name="T7" fmla="*/ 347 h 1382"/>
                <a:gd name="T8" fmla="*/ 707 w 1107"/>
                <a:gd name="T9" fmla="*/ 860 h 1382"/>
                <a:gd name="T10" fmla="*/ 303 w 1107"/>
                <a:gd name="T11" fmla="*/ 755 h 1382"/>
                <a:gd name="T12" fmla="*/ 510 w 1107"/>
                <a:gd name="T13" fmla="*/ 1366 h 1382"/>
                <a:gd name="T14" fmla="*/ 3 w 1107"/>
                <a:gd name="T15" fmla="*/ 881 h 1382"/>
                <a:gd name="T16" fmla="*/ 0 w 1107"/>
                <a:gd name="T17" fmla="*/ 884 h 1382"/>
                <a:gd name="T18" fmla="*/ 519 w 1107"/>
                <a:gd name="T19" fmla="*/ 1381 h 1382"/>
                <a:gd name="T20" fmla="*/ 309 w 1107"/>
                <a:gd name="T21" fmla="*/ 761 h 1382"/>
                <a:gd name="T22" fmla="*/ 725 w 1107"/>
                <a:gd name="T23" fmla="*/ 869 h 1382"/>
                <a:gd name="T24" fmla="*/ 102 w 1107"/>
                <a:gd name="T25" fmla="*/ 356 h 1382"/>
                <a:gd name="T26" fmla="*/ 860 w 1107"/>
                <a:gd name="T27" fmla="*/ 560 h 1382"/>
                <a:gd name="T28" fmla="*/ 605 w 1107"/>
                <a:gd name="T29" fmla="*/ 161 h 1382"/>
                <a:gd name="T30" fmla="*/ 1106 w 1107"/>
                <a:gd name="T31" fmla="*/ 2 h 1382"/>
                <a:gd name="T32" fmla="*/ 1106 w 1107"/>
                <a:gd name="T33" fmla="*/ 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7" h="1382">
                  <a:moveTo>
                    <a:pt x="1106" y="0"/>
                  </a:moveTo>
                  <a:lnTo>
                    <a:pt x="600" y="158"/>
                  </a:lnTo>
                  <a:lnTo>
                    <a:pt x="851" y="551"/>
                  </a:lnTo>
                  <a:lnTo>
                    <a:pt x="84" y="347"/>
                  </a:lnTo>
                  <a:lnTo>
                    <a:pt x="707" y="860"/>
                  </a:lnTo>
                  <a:lnTo>
                    <a:pt x="303" y="755"/>
                  </a:lnTo>
                  <a:lnTo>
                    <a:pt x="510" y="1366"/>
                  </a:lnTo>
                  <a:lnTo>
                    <a:pt x="3" y="881"/>
                  </a:lnTo>
                  <a:lnTo>
                    <a:pt x="0" y="884"/>
                  </a:lnTo>
                  <a:lnTo>
                    <a:pt x="519" y="1381"/>
                  </a:lnTo>
                  <a:lnTo>
                    <a:pt x="309" y="761"/>
                  </a:lnTo>
                  <a:lnTo>
                    <a:pt x="725" y="869"/>
                  </a:lnTo>
                  <a:lnTo>
                    <a:pt x="102" y="356"/>
                  </a:lnTo>
                  <a:lnTo>
                    <a:pt x="860" y="560"/>
                  </a:lnTo>
                  <a:lnTo>
                    <a:pt x="605" y="161"/>
                  </a:lnTo>
                  <a:lnTo>
                    <a:pt x="1106" y="2"/>
                  </a:lnTo>
                  <a:lnTo>
                    <a:pt x="1106"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8" name="Freeform 60"/>
            <p:cNvSpPr>
              <a:spLocks noChangeArrowheads="1"/>
            </p:cNvSpPr>
            <p:nvPr/>
          </p:nvSpPr>
          <p:spPr bwMode="auto">
            <a:xfrm>
              <a:off x="8132763" y="1362075"/>
              <a:ext cx="398462" cy="496887"/>
            </a:xfrm>
            <a:custGeom>
              <a:avLst/>
              <a:gdLst>
                <a:gd name="T0" fmla="*/ 1106 w 1107"/>
                <a:gd name="T1" fmla="*/ 0 h 1382"/>
                <a:gd name="T2" fmla="*/ 600 w 1107"/>
                <a:gd name="T3" fmla="*/ 158 h 1382"/>
                <a:gd name="T4" fmla="*/ 851 w 1107"/>
                <a:gd name="T5" fmla="*/ 551 h 1382"/>
                <a:gd name="T6" fmla="*/ 84 w 1107"/>
                <a:gd name="T7" fmla="*/ 347 h 1382"/>
                <a:gd name="T8" fmla="*/ 707 w 1107"/>
                <a:gd name="T9" fmla="*/ 860 h 1382"/>
                <a:gd name="T10" fmla="*/ 303 w 1107"/>
                <a:gd name="T11" fmla="*/ 755 h 1382"/>
                <a:gd name="T12" fmla="*/ 510 w 1107"/>
                <a:gd name="T13" fmla="*/ 1366 h 1382"/>
                <a:gd name="T14" fmla="*/ 3 w 1107"/>
                <a:gd name="T15" fmla="*/ 881 h 1382"/>
                <a:gd name="T16" fmla="*/ 0 w 1107"/>
                <a:gd name="T17" fmla="*/ 884 h 1382"/>
                <a:gd name="T18" fmla="*/ 519 w 1107"/>
                <a:gd name="T19" fmla="*/ 1381 h 1382"/>
                <a:gd name="T20" fmla="*/ 309 w 1107"/>
                <a:gd name="T21" fmla="*/ 761 h 1382"/>
                <a:gd name="T22" fmla="*/ 725 w 1107"/>
                <a:gd name="T23" fmla="*/ 869 h 1382"/>
                <a:gd name="T24" fmla="*/ 102 w 1107"/>
                <a:gd name="T25" fmla="*/ 356 h 1382"/>
                <a:gd name="T26" fmla="*/ 860 w 1107"/>
                <a:gd name="T27" fmla="*/ 560 h 1382"/>
                <a:gd name="T28" fmla="*/ 605 w 1107"/>
                <a:gd name="T29" fmla="*/ 161 h 1382"/>
                <a:gd name="T30" fmla="*/ 1106 w 1107"/>
                <a:gd name="T31" fmla="*/ 2 h 1382"/>
                <a:gd name="T32" fmla="*/ 1106 w 1107"/>
                <a:gd name="T33" fmla="*/ 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7" h="1382">
                  <a:moveTo>
                    <a:pt x="1106" y="0"/>
                  </a:moveTo>
                  <a:lnTo>
                    <a:pt x="600" y="158"/>
                  </a:lnTo>
                  <a:lnTo>
                    <a:pt x="851" y="551"/>
                  </a:lnTo>
                  <a:lnTo>
                    <a:pt x="84" y="347"/>
                  </a:lnTo>
                  <a:lnTo>
                    <a:pt x="707" y="860"/>
                  </a:lnTo>
                  <a:lnTo>
                    <a:pt x="303" y="755"/>
                  </a:lnTo>
                  <a:lnTo>
                    <a:pt x="510" y="1366"/>
                  </a:lnTo>
                  <a:lnTo>
                    <a:pt x="3" y="881"/>
                  </a:lnTo>
                  <a:lnTo>
                    <a:pt x="0" y="884"/>
                  </a:lnTo>
                  <a:lnTo>
                    <a:pt x="519" y="1381"/>
                  </a:lnTo>
                  <a:lnTo>
                    <a:pt x="309" y="761"/>
                  </a:lnTo>
                  <a:lnTo>
                    <a:pt x="725" y="869"/>
                  </a:lnTo>
                  <a:lnTo>
                    <a:pt x="102" y="356"/>
                  </a:lnTo>
                  <a:lnTo>
                    <a:pt x="860" y="560"/>
                  </a:lnTo>
                  <a:lnTo>
                    <a:pt x="605" y="161"/>
                  </a:lnTo>
                  <a:lnTo>
                    <a:pt x="1106" y="2"/>
                  </a:lnTo>
                  <a:lnTo>
                    <a:pt x="110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9" name="Freeform 61"/>
            <p:cNvSpPr>
              <a:spLocks noChangeArrowheads="1"/>
            </p:cNvSpPr>
            <p:nvPr/>
          </p:nvSpPr>
          <p:spPr bwMode="auto">
            <a:xfrm>
              <a:off x="7904163" y="2195513"/>
              <a:ext cx="309562" cy="630237"/>
            </a:xfrm>
            <a:custGeom>
              <a:avLst/>
              <a:gdLst>
                <a:gd name="T0" fmla="*/ 276 w 861"/>
                <a:gd name="T1" fmla="*/ 521 h 1751"/>
                <a:gd name="T2" fmla="*/ 305 w 861"/>
                <a:gd name="T3" fmla="*/ 968 h 1751"/>
                <a:gd name="T4" fmla="*/ 632 w 861"/>
                <a:gd name="T5" fmla="*/ 1750 h 1751"/>
                <a:gd name="T6" fmla="*/ 860 w 861"/>
                <a:gd name="T7" fmla="*/ 1061 h 1751"/>
                <a:gd name="T8" fmla="*/ 282 w 861"/>
                <a:gd name="T9" fmla="*/ 524 h 1751"/>
                <a:gd name="T10" fmla="*/ 797 w 861"/>
                <a:gd name="T11" fmla="*/ 383 h 1751"/>
                <a:gd name="T12" fmla="*/ 470 w 861"/>
                <a:gd name="T13" fmla="*/ 18 h 1751"/>
                <a:gd name="T14" fmla="*/ 279 w 861"/>
                <a:gd name="T15" fmla="*/ 518 h 1751"/>
                <a:gd name="T16" fmla="*/ 3 w 861"/>
                <a:gd name="T17" fmla="*/ 0 h 1751"/>
                <a:gd name="T18" fmla="*/ 0 w 861"/>
                <a:gd name="T19" fmla="*/ 0 h 1751"/>
                <a:gd name="T20" fmla="*/ 279 w 861"/>
                <a:gd name="T21" fmla="*/ 527 h 1751"/>
                <a:gd name="T22" fmla="*/ 470 w 861"/>
                <a:gd name="T23" fmla="*/ 27 h 1751"/>
                <a:gd name="T24" fmla="*/ 788 w 861"/>
                <a:gd name="T25" fmla="*/ 383 h 1751"/>
                <a:gd name="T26" fmla="*/ 273 w 861"/>
                <a:gd name="T27" fmla="*/ 521 h 1751"/>
                <a:gd name="T28" fmla="*/ 854 w 861"/>
                <a:gd name="T29" fmla="*/ 1064 h 1751"/>
                <a:gd name="T30" fmla="*/ 632 w 861"/>
                <a:gd name="T31" fmla="*/ 1738 h 1751"/>
                <a:gd name="T32" fmla="*/ 309 w 861"/>
                <a:gd name="T33" fmla="*/ 968 h 1751"/>
                <a:gd name="T34" fmla="*/ 279 w 861"/>
                <a:gd name="T35" fmla="*/ 521 h 1751"/>
                <a:gd name="T36" fmla="*/ 276 w 861"/>
                <a:gd name="T37" fmla="*/ 521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1" h="1751">
                  <a:moveTo>
                    <a:pt x="276" y="521"/>
                  </a:moveTo>
                  <a:lnTo>
                    <a:pt x="305" y="968"/>
                  </a:lnTo>
                  <a:lnTo>
                    <a:pt x="632" y="1750"/>
                  </a:lnTo>
                  <a:lnTo>
                    <a:pt x="860" y="1061"/>
                  </a:lnTo>
                  <a:lnTo>
                    <a:pt x="282" y="524"/>
                  </a:lnTo>
                  <a:lnTo>
                    <a:pt x="797" y="383"/>
                  </a:lnTo>
                  <a:lnTo>
                    <a:pt x="470" y="18"/>
                  </a:lnTo>
                  <a:lnTo>
                    <a:pt x="279" y="518"/>
                  </a:lnTo>
                  <a:lnTo>
                    <a:pt x="3" y="0"/>
                  </a:lnTo>
                  <a:lnTo>
                    <a:pt x="0" y="0"/>
                  </a:lnTo>
                  <a:lnTo>
                    <a:pt x="279" y="527"/>
                  </a:lnTo>
                  <a:lnTo>
                    <a:pt x="470" y="27"/>
                  </a:lnTo>
                  <a:lnTo>
                    <a:pt x="788" y="383"/>
                  </a:lnTo>
                  <a:lnTo>
                    <a:pt x="273" y="521"/>
                  </a:lnTo>
                  <a:lnTo>
                    <a:pt x="854" y="1064"/>
                  </a:lnTo>
                  <a:lnTo>
                    <a:pt x="632" y="1738"/>
                  </a:lnTo>
                  <a:lnTo>
                    <a:pt x="309" y="968"/>
                  </a:lnTo>
                  <a:lnTo>
                    <a:pt x="279" y="521"/>
                  </a:lnTo>
                  <a:lnTo>
                    <a:pt x="276" y="52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0" name="Freeform 62"/>
            <p:cNvSpPr>
              <a:spLocks noChangeArrowheads="1"/>
            </p:cNvSpPr>
            <p:nvPr/>
          </p:nvSpPr>
          <p:spPr bwMode="auto">
            <a:xfrm>
              <a:off x="7904163" y="2195513"/>
              <a:ext cx="309562" cy="630237"/>
            </a:xfrm>
            <a:custGeom>
              <a:avLst/>
              <a:gdLst>
                <a:gd name="T0" fmla="*/ 276 w 861"/>
                <a:gd name="T1" fmla="*/ 521 h 1751"/>
                <a:gd name="T2" fmla="*/ 305 w 861"/>
                <a:gd name="T3" fmla="*/ 968 h 1751"/>
                <a:gd name="T4" fmla="*/ 632 w 861"/>
                <a:gd name="T5" fmla="*/ 1750 h 1751"/>
                <a:gd name="T6" fmla="*/ 860 w 861"/>
                <a:gd name="T7" fmla="*/ 1061 h 1751"/>
                <a:gd name="T8" fmla="*/ 282 w 861"/>
                <a:gd name="T9" fmla="*/ 524 h 1751"/>
                <a:gd name="T10" fmla="*/ 797 w 861"/>
                <a:gd name="T11" fmla="*/ 383 h 1751"/>
                <a:gd name="T12" fmla="*/ 470 w 861"/>
                <a:gd name="T13" fmla="*/ 18 h 1751"/>
                <a:gd name="T14" fmla="*/ 279 w 861"/>
                <a:gd name="T15" fmla="*/ 518 h 1751"/>
                <a:gd name="T16" fmla="*/ 3 w 861"/>
                <a:gd name="T17" fmla="*/ 0 h 1751"/>
                <a:gd name="T18" fmla="*/ 0 w 861"/>
                <a:gd name="T19" fmla="*/ 0 h 1751"/>
                <a:gd name="T20" fmla="*/ 279 w 861"/>
                <a:gd name="T21" fmla="*/ 527 h 1751"/>
                <a:gd name="T22" fmla="*/ 470 w 861"/>
                <a:gd name="T23" fmla="*/ 27 h 1751"/>
                <a:gd name="T24" fmla="*/ 788 w 861"/>
                <a:gd name="T25" fmla="*/ 383 h 1751"/>
                <a:gd name="T26" fmla="*/ 273 w 861"/>
                <a:gd name="T27" fmla="*/ 521 h 1751"/>
                <a:gd name="T28" fmla="*/ 854 w 861"/>
                <a:gd name="T29" fmla="*/ 1064 h 1751"/>
                <a:gd name="T30" fmla="*/ 632 w 861"/>
                <a:gd name="T31" fmla="*/ 1738 h 1751"/>
                <a:gd name="T32" fmla="*/ 309 w 861"/>
                <a:gd name="T33" fmla="*/ 968 h 1751"/>
                <a:gd name="T34" fmla="*/ 279 w 861"/>
                <a:gd name="T35" fmla="*/ 521 h 1751"/>
                <a:gd name="T36" fmla="*/ 276 w 861"/>
                <a:gd name="T37" fmla="*/ 521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1" h="1751">
                  <a:moveTo>
                    <a:pt x="276" y="521"/>
                  </a:moveTo>
                  <a:lnTo>
                    <a:pt x="305" y="968"/>
                  </a:lnTo>
                  <a:lnTo>
                    <a:pt x="632" y="1750"/>
                  </a:lnTo>
                  <a:lnTo>
                    <a:pt x="860" y="1061"/>
                  </a:lnTo>
                  <a:lnTo>
                    <a:pt x="282" y="524"/>
                  </a:lnTo>
                  <a:lnTo>
                    <a:pt x="797" y="383"/>
                  </a:lnTo>
                  <a:lnTo>
                    <a:pt x="470" y="18"/>
                  </a:lnTo>
                  <a:lnTo>
                    <a:pt x="279" y="518"/>
                  </a:lnTo>
                  <a:lnTo>
                    <a:pt x="3" y="0"/>
                  </a:lnTo>
                  <a:lnTo>
                    <a:pt x="0" y="0"/>
                  </a:lnTo>
                  <a:lnTo>
                    <a:pt x="279" y="527"/>
                  </a:lnTo>
                  <a:lnTo>
                    <a:pt x="470" y="27"/>
                  </a:lnTo>
                  <a:lnTo>
                    <a:pt x="788" y="383"/>
                  </a:lnTo>
                  <a:lnTo>
                    <a:pt x="273" y="521"/>
                  </a:lnTo>
                  <a:lnTo>
                    <a:pt x="854" y="1064"/>
                  </a:lnTo>
                  <a:lnTo>
                    <a:pt x="632" y="1738"/>
                  </a:lnTo>
                  <a:lnTo>
                    <a:pt x="309" y="968"/>
                  </a:lnTo>
                  <a:lnTo>
                    <a:pt x="279" y="521"/>
                  </a:lnTo>
                  <a:lnTo>
                    <a:pt x="276" y="521"/>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1" name="Freeform 63"/>
            <p:cNvSpPr>
              <a:spLocks noChangeArrowheads="1"/>
            </p:cNvSpPr>
            <p:nvPr/>
          </p:nvSpPr>
          <p:spPr bwMode="auto">
            <a:xfrm>
              <a:off x="7669213" y="2535238"/>
              <a:ext cx="347662" cy="188912"/>
            </a:xfrm>
            <a:custGeom>
              <a:avLst/>
              <a:gdLst>
                <a:gd name="T0" fmla="*/ 551 w 966"/>
                <a:gd name="T1" fmla="*/ 6 h 525"/>
                <a:gd name="T2" fmla="*/ 955 w 966"/>
                <a:gd name="T3" fmla="*/ 24 h 525"/>
                <a:gd name="T4" fmla="*/ 479 w 966"/>
                <a:gd name="T5" fmla="*/ 512 h 525"/>
                <a:gd name="T6" fmla="*/ 554 w 966"/>
                <a:gd name="T7" fmla="*/ 0 h 525"/>
                <a:gd name="T8" fmla="*/ 0 w 966"/>
                <a:gd name="T9" fmla="*/ 344 h 525"/>
                <a:gd name="T10" fmla="*/ 0 w 966"/>
                <a:gd name="T11" fmla="*/ 351 h 525"/>
                <a:gd name="T12" fmla="*/ 548 w 966"/>
                <a:gd name="T13" fmla="*/ 9 h 525"/>
                <a:gd name="T14" fmla="*/ 473 w 966"/>
                <a:gd name="T15" fmla="*/ 524 h 525"/>
                <a:gd name="T16" fmla="*/ 965 w 966"/>
                <a:gd name="T17" fmla="*/ 21 h 525"/>
                <a:gd name="T18" fmla="*/ 551 w 966"/>
                <a:gd name="T19" fmla="*/ 3 h 525"/>
                <a:gd name="T20" fmla="*/ 551 w 966"/>
                <a:gd name="T21" fmla="*/ 6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6" h="525">
                  <a:moveTo>
                    <a:pt x="551" y="6"/>
                  </a:moveTo>
                  <a:lnTo>
                    <a:pt x="955" y="24"/>
                  </a:lnTo>
                  <a:lnTo>
                    <a:pt x="479" y="512"/>
                  </a:lnTo>
                  <a:lnTo>
                    <a:pt x="554" y="0"/>
                  </a:lnTo>
                  <a:lnTo>
                    <a:pt x="0" y="344"/>
                  </a:lnTo>
                  <a:lnTo>
                    <a:pt x="0" y="351"/>
                  </a:lnTo>
                  <a:lnTo>
                    <a:pt x="548" y="9"/>
                  </a:lnTo>
                  <a:lnTo>
                    <a:pt x="473" y="524"/>
                  </a:lnTo>
                  <a:lnTo>
                    <a:pt x="965" y="21"/>
                  </a:lnTo>
                  <a:lnTo>
                    <a:pt x="551" y="3"/>
                  </a:lnTo>
                  <a:lnTo>
                    <a:pt x="551" y="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2" name="Freeform 64"/>
            <p:cNvSpPr>
              <a:spLocks noChangeArrowheads="1"/>
            </p:cNvSpPr>
            <p:nvPr/>
          </p:nvSpPr>
          <p:spPr bwMode="auto">
            <a:xfrm>
              <a:off x="7839076" y="2720974"/>
              <a:ext cx="457200" cy="528638"/>
            </a:xfrm>
            <a:custGeom>
              <a:avLst/>
              <a:gdLst>
                <a:gd name="T0" fmla="*/ 1037 w 1272"/>
                <a:gd name="T1" fmla="*/ 1466 h 1467"/>
                <a:gd name="T2" fmla="*/ 1016 w 1272"/>
                <a:gd name="T3" fmla="*/ 878 h 1467"/>
                <a:gd name="T4" fmla="*/ 576 w 1272"/>
                <a:gd name="T5" fmla="*/ 1205 h 1467"/>
                <a:gd name="T6" fmla="*/ 138 w 1272"/>
                <a:gd name="T7" fmla="*/ 642 h 1467"/>
                <a:gd name="T8" fmla="*/ 6 w 1272"/>
                <a:gd name="T9" fmla="*/ 6 h 1467"/>
                <a:gd name="T10" fmla="*/ 393 w 1272"/>
                <a:gd name="T11" fmla="*/ 39 h 1467"/>
                <a:gd name="T12" fmla="*/ 641 w 1272"/>
                <a:gd name="T13" fmla="*/ 731 h 1467"/>
                <a:gd name="T14" fmla="*/ 1205 w 1272"/>
                <a:gd name="T15" fmla="*/ 441 h 1467"/>
                <a:gd name="T16" fmla="*/ 818 w 1272"/>
                <a:gd name="T17" fmla="*/ 285 h 1467"/>
                <a:gd name="T18" fmla="*/ 1271 w 1272"/>
                <a:gd name="T19" fmla="*/ 27 h 1467"/>
                <a:gd name="T20" fmla="*/ 1271 w 1272"/>
                <a:gd name="T21" fmla="*/ 21 h 1467"/>
                <a:gd name="T22" fmla="*/ 806 w 1272"/>
                <a:gd name="T23" fmla="*/ 285 h 1467"/>
                <a:gd name="T24" fmla="*/ 1193 w 1272"/>
                <a:gd name="T25" fmla="*/ 441 h 1467"/>
                <a:gd name="T26" fmla="*/ 644 w 1272"/>
                <a:gd name="T27" fmla="*/ 726 h 1467"/>
                <a:gd name="T28" fmla="*/ 396 w 1272"/>
                <a:gd name="T29" fmla="*/ 33 h 1467"/>
                <a:gd name="T30" fmla="*/ 0 w 1272"/>
                <a:gd name="T31" fmla="*/ 0 h 1467"/>
                <a:gd name="T32" fmla="*/ 135 w 1272"/>
                <a:gd name="T33" fmla="*/ 642 h 1467"/>
                <a:gd name="T34" fmla="*/ 572 w 1272"/>
                <a:gd name="T35" fmla="*/ 1211 h 1467"/>
                <a:gd name="T36" fmla="*/ 1013 w 1272"/>
                <a:gd name="T37" fmla="*/ 887 h 1467"/>
                <a:gd name="T38" fmla="*/ 1034 w 1272"/>
                <a:gd name="T39" fmla="*/ 1466 h 1467"/>
                <a:gd name="T40" fmla="*/ 1037 w 1272"/>
                <a:gd name="T41" fmla="*/ 1466 h 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467">
                  <a:moveTo>
                    <a:pt x="1037" y="1466"/>
                  </a:moveTo>
                  <a:lnTo>
                    <a:pt x="1016" y="878"/>
                  </a:lnTo>
                  <a:lnTo>
                    <a:pt x="576" y="1205"/>
                  </a:lnTo>
                  <a:lnTo>
                    <a:pt x="138" y="642"/>
                  </a:lnTo>
                  <a:lnTo>
                    <a:pt x="6" y="6"/>
                  </a:lnTo>
                  <a:lnTo>
                    <a:pt x="393" y="39"/>
                  </a:lnTo>
                  <a:lnTo>
                    <a:pt x="641" y="731"/>
                  </a:lnTo>
                  <a:lnTo>
                    <a:pt x="1205" y="441"/>
                  </a:lnTo>
                  <a:lnTo>
                    <a:pt x="818" y="285"/>
                  </a:lnTo>
                  <a:lnTo>
                    <a:pt x="1271" y="27"/>
                  </a:lnTo>
                  <a:lnTo>
                    <a:pt x="1271" y="21"/>
                  </a:lnTo>
                  <a:lnTo>
                    <a:pt x="806" y="285"/>
                  </a:lnTo>
                  <a:lnTo>
                    <a:pt x="1193" y="441"/>
                  </a:lnTo>
                  <a:lnTo>
                    <a:pt x="644" y="726"/>
                  </a:lnTo>
                  <a:lnTo>
                    <a:pt x="396" y="33"/>
                  </a:lnTo>
                  <a:lnTo>
                    <a:pt x="0" y="0"/>
                  </a:lnTo>
                  <a:lnTo>
                    <a:pt x="135" y="642"/>
                  </a:lnTo>
                  <a:lnTo>
                    <a:pt x="572" y="1211"/>
                  </a:lnTo>
                  <a:lnTo>
                    <a:pt x="1013" y="887"/>
                  </a:lnTo>
                  <a:lnTo>
                    <a:pt x="1034" y="1466"/>
                  </a:lnTo>
                  <a:lnTo>
                    <a:pt x="1037" y="146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3" name="Freeform 65"/>
            <p:cNvSpPr>
              <a:spLocks noChangeArrowheads="1"/>
            </p:cNvSpPr>
            <p:nvPr/>
          </p:nvSpPr>
          <p:spPr bwMode="auto">
            <a:xfrm>
              <a:off x="7681912" y="2733674"/>
              <a:ext cx="301625" cy="322263"/>
            </a:xfrm>
            <a:custGeom>
              <a:avLst/>
              <a:gdLst>
                <a:gd name="T0" fmla="*/ 572 w 837"/>
                <a:gd name="T1" fmla="*/ 603 h 897"/>
                <a:gd name="T2" fmla="*/ 203 w 837"/>
                <a:gd name="T3" fmla="*/ 887 h 897"/>
                <a:gd name="T4" fmla="*/ 6 w 837"/>
                <a:gd name="T5" fmla="*/ 369 h 897"/>
                <a:gd name="T6" fmla="*/ 575 w 837"/>
                <a:gd name="T7" fmla="*/ 608 h 897"/>
                <a:gd name="T8" fmla="*/ 836 w 837"/>
                <a:gd name="T9" fmla="*/ 0 h 897"/>
                <a:gd name="T10" fmla="*/ 830 w 837"/>
                <a:gd name="T11" fmla="*/ 0 h 897"/>
                <a:gd name="T12" fmla="*/ 572 w 837"/>
                <a:gd name="T13" fmla="*/ 603 h 897"/>
                <a:gd name="T14" fmla="*/ 0 w 837"/>
                <a:gd name="T15" fmla="*/ 363 h 897"/>
                <a:gd name="T16" fmla="*/ 201 w 837"/>
                <a:gd name="T17" fmla="*/ 896 h 897"/>
                <a:gd name="T18" fmla="*/ 575 w 837"/>
                <a:gd name="T19" fmla="*/ 606 h 897"/>
                <a:gd name="T20" fmla="*/ 572 w 837"/>
                <a:gd name="T21" fmla="*/ 603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7" h="897">
                  <a:moveTo>
                    <a:pt x="572" y="603"/>
                  </a:moveTo>
                  <a:lnTo>
                    <a:pt x="203" y="887"/>
                  </a:lnTo>
                  <a:lnTo>
                    <a:pt x="6" y="369"/>
                  </a:lnTo>
                  <a:lnTo>
                    <a:pt x="575" y="608"/>
                  </a:lnTo>
                  <a:lnTo>
                    <a:pt x="836" y="0"/>
                  </a:lnTo>
                  <a:lnTo>
                    <a:pt x="830" y="0"/>
                  </a:lnTo>
                  <a:lnTo>
                    <a:pt x="572" y="603"/>
                  </a:lnTo>
                  <a:lnTo>
                    <a:pt x="0" y="363"/>
                  </a:lnTo>
                  <a:lnTo>
                    <a:pt x="201" y="896"/>
                  </a:lnTo>
                  <a:lnTo>
                    <a:pt x="575" y="606"/>
                  </a:lnTo>
                  <a:lnTo>
                    <a:pt x="572" y="60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4" name="Freeform 66"/>
            <p:cNvSpPr>
              <a:spLocks noChangeArrowheads="1"/>
            </p:cNvSpPr>
            <p:nvPr/>
          </p:nvSpPr>
          <p:spPr bwMode="auto">
            <a:xfrm>
              <a:off x="6989762" y="1146174"/>
              <a:ext cx="1250950" cy="2678112"/>
            </a:xfrm>
            <a:custGeom>
              <a:avLst/>
              <a:gdLst>
                <a:gd name="T0" fmla="*/ 3476 w 3477"/>
                <a:gd name="T1" fmla="*/ 372 h 7438"/>
                <a:gd name="T2" fmla="*/ 2828 w 3477"/>
                <a:gd name="T3" fmla="*/ 0 h 7438"/>
                <a:gd name="T4" fmla="*/ 2373 w 3477"/>
                <a:gd name="T5" fmla="*/ 216 h 7438"/>
                <a:gd name="T6" fmla="*/ 2649 w 3477"/>
                <a:gd name="T7" fmla="*/ 441 h 7438"/>
                <a:gd name="T8" fmla="*/ 2469 w 3477"/>
                <a:gd name="T9" fmla="*/ 863 h 7438"/>
                <a:gd name="T10" fmla="*/ 1954 w 3477"/>
                <a:gd name="T11" fmla="*/ 914 h 7438"/>
                <a:gd name="T12" fmla="*/ 1867 w 3477"/>
                <a:gd name="T13" fmla="*/ 1412 h 7438"/>
                <a:gd name="T14" fmla="*/ 2160 w 3477"/>
                <a:gd name="T15" fmla="*/ 1463 h 7438"/>
                <a:gd name="T16" fmla="*/ 2107 w 3477"/>
                <a:gd name="T17" fmla="*/ 1768 h 7438"/>
                <a:gd name="T18" fmla="*/ 1612 w 3477"/>
                <a:gd name="T19" fmla="*/ 1981 h 7438"/>
                <a:gd name="T20" fmla="*/ 1837 w 3477"/>
                <a:gd name="T21" fmla="*/ 2284 h 7438"/>
                <a:gd name="T22" fmla="*/ 1396 w 3477"/>
                <a:gd name="T23" fmla="*/ 2365 h 7438"/>
                <a:gd name="T24" fmla="*/ 1256 w 3477"/>
                <a:gd name="T25" fmla="*/ 2634 h 7438"/>
                <a:gd name="T26" fmla="*/ 1525 w 3477"/>
                <a:gd name="T27" fmla="*/ 2826 h 7438"/>
                <a:gd name="T28" fmla="*/ 947 w 3477"/>
                <a:gd name="T29" fmla="*/ 3075 h 7438"/>
                <a:gd name="T30" fmla="*/ 1144 w 3477"/>
                <a:gd name="T31" fmla="*/ 3446 h 7438"/>
                <a:gd name="T32" fmla="*/ 956 w 3477"/>
                <a:gd name="T33" fmla="*/ 3737 h 7438"/>
                <a:gd name="T34" fmla="*/ 539 w 3477"/>
                <a:gd name="T35" fmla="*/ 4007 h 7438"/>
                <a:gd name="T36" fmla="*/ 824 w 3477"/>
                <a:gd name="T37" fmla="*/ 4321 h 7438"/>
                <a:gd name="T38" fmla="*/ 680 w 3477"/>
                <a:gd name="T39" fmla="*/ 4627 h 7438"/>
                <a:gd name="T40" fmla="*/ 425 w 3477"/>
                <a:gd name="T41" fmla="*/ 4672 h 7438"/>
                <a:gd name="T42" fmla="*/ 120 w 3477"/>
                <a:gd name="T43" fmla="*/ 5199 h 7438"/>
                <a:gd name="T44" fmla="*/ 326 w 3477"/>
                <a:gd name="T45" fmla="*/ 5586 h 7438"/>
                <a:gd name="T46" fmla="*/ 0 w 3477"/>
                <a:gd name="T47" fmla="*/ 5883 h 7438"/>
                <a:gd name="T48" fmla="*/ 425 w 3477"/>
                <a:gd name="T49" fmla="*/ 6080 h 7438"/>
                <a:gd name="T50" fmla="*/ 186 w 3477"/>
                <a:gd name="T51" fmla="*/ 6488 h 7438"/>
                <a:gd name="T52" fmla="*/ 542 w 3477"/>
                <a:gd name="T53" fmla="*/ 6551 h 7438"/>
                <a:gd name="T54" fmla="*/ 557 w 3477"/>
                <a:gd name="T55" fmla="*/ 7102 h 7438"/>
                <a:gd name="T56" fmla="*/ 206 w 3477"/>
                <a:gd name="T57" fmla="*/ 7344 h 7438"/>
                <a:gd name="T58" fmla="*/ 108 w 3477"/>
                <a:gd name="T59" fmla="*/ 7434 h 7438"/>
                <a:gd name="T60" fmla="*/ 111 w 3477"/>
                <a:gd name="T61" fmla="*/ 7437 h 7438"/>
                <a:gd name="T62" fmla="*/ 209 w 3477"/>
                <a:gd name="T63" fmla="*/ 7347 h 7438"/>
                <a:gd name="T64" fmla="*/ 563 w 3477"/>
                <a:gd name="T65" fmla="*/ 7102 h 7438"/>
                <a:gd name="T66" fmla="*/ 548 w 3477"/>
                <a:gd name="T67" fmla="*/ 6545 h 7438"/>
                <a:gd name="T68" fmla="*/ 191 w 3477"/>
                <a:gd name="T69" fmla="*/ 6485 h 7438"/>
                <a:gd name="T70" fmla="*/ 431 w 3477"/>
                <a:gd name="T71" fmla="*/ 6077 h 7438"/>
                <a:gd name="T72" fmla="*/ 6 w 3477"/>
                <a:gd name="T73" fmla="*/ 5880 h 7438"/>
                <a:gd name="T74" fmla="*/ 332 w 3477"/>
                <a:gd name="T75" fmla="*/ 5586 h 7438"/>
                <a:gd name="T76" fmla="*/ 123 w 3477"/>
                <a:gd name="T77" fmla="*/ 5199 h 7438"/>
                <a:gd name="T78" fmla="*/ 428 w 3477"/>
                <a:gd name="T79" fmla="*/ 4675 h 7438"/>
                <a:gd name="T80" fmla="*/ 680 w 3477"/>
                <a:gd name="T81" fmla="*/ 4630 h 7438"/>
                <a:gd name="T82" fmla="*/ 827 w 3477"/>
                <a:gd name="T83" fmla="*/ 4321 h 7438"/>
                <a:gd name="T84" fmla="*/ 545 w 3477"/>
                <a:gd name="T85" fmla="*/ 4010 h 7438"/>
                <a:gd name="T86" fmla="*/ 959 w 3477"/>
                <a:gd name="T87" fmla="*/ 3740 h 7438"/>
                <a:gd name="T88" fmla="*/ 1151 w 3477"/>
                <a:gd name="T89" fmla="*/ 3446 h 7438"/>
                <a:gd name="T90" fmla="*/ 953 w 3477"/>
                <a:gd name="T91" fmla="*/ 3078 h 7438"/>
                <a:gd name="T92" fmla="*/ 1534 w 3477"/>
                <a:gd name="T93" fmla="*/ 2829 h 7438"/>
                <a:gd name="T94" fmla="*/ 1261 w 3477"/>
                <a:gd name="T95" fmla="*/ 2631 h 7438"/>
                <a:gd name="T96" fmla="*/ 1396 w 3477"/>
                <a:gd name="T97" fmla="*/ 2368 h 7438"/>
                <a:gd name="T98" fmla="*/ 1843 w 3477"/>
                <a:gd name="T99" fmla="*/ 2287 h 7438"/>
                <a:gd name="T100" fmla="*/ 1621 w 3477"/>
                <a:gd name="T101" fmla="*/ 1984 h 7438"/>
                <a:gd name="T102" fmla="*/ 2109 w 3477"/>
                <a:gd name="T103" fmla="*/ 1771 h 7438"/>
                <a:gd name="T104" fmla="*/ 2163 w 3477"/>
                <a:gd name="T105" fmla="*/ 1460 h 7438"/>
                <a:gd name="T106" fmla="*/ 1873 w 3477"/>
                <a:gd name="T107" fmla="*/ 1409 h 7438"/>
                <a:gd name="T108" fmla="*/ 1957 w 3477"/>
                <a:gd name="T109" fmla="*/ 920 h 7438"/>
                <a:gd name="T110" fmla="*/ 2472 w 3477"/>
                <a:gd name="T111" fmla="*/ 869 h 7438"/>
                <a:gd name="T112" fmla="*/ 2655 w 3477"/>
                <a:gd name="T113" fmla="*/ 441 h 7438"/>
                <a:gd name="T114" fmla="*/ 2382 w 3477"/>
                <a:gd name="T115" fmla="*/ 219 h 7438"/>
                <a:gd name="T116" fmla="*/ 2828 w 3477"/>
                <a:gd name="T117" fmla="*/ 3 h 7438"/>
                <a:gd name="T118" fmla="*/ 3473 w 3477"/>
                <a:gd name="T119" fmla="*/ 375 h 7438"/>
                <a:gd name="T120" fmla="*/ 3476 w 3477"/>
                <a:gd name="T121" fmla="*/ 372 h 7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77" h="7438">
                  <a:moveTo>
                    <a:pt x="3476" y="372"/>
                  </a:moveTo>
                  <a:lnTo>
                    <a:pt x="2828" y="0"/>
                  </a:lnTo>
                  <a:lnTo>
                    <a:pt x="2373" y="216"/>
                  </a:lnTo>
                  <a:lnTo>
                    <a:pt x="2649" y="441"/>
                  </a:lnTo>
                  <a:lnTo>
                    <a:pt x="2469" y="863"/>
                  </a:lnTo>
                  <a:lnTo>
                    <a:pt x="1954" y="914"/>
                  </a:lnTo>
                  <a:lnTo>
                    <a:pt x="1867" y="1412"/>
                  </a:lnTo>
                  <a:lnTo>
                    <a:pt x="2160" y="1463"/>
                  </a:lnTo>
                  <a:lnTo>
                    <a:pt x="2107" y="1768"/>
                  </a:lnTo>
                  <a:lnTo>
                    <a:pt x="1612" y="1981"/>
                  </a:lnTo>
                  <a:lnTo>
                    <a:pt x="1837" y="2284"/>
                  </a:lnTo>
                  <a:lnTo>
                    <a:pt x="1396" y="2365"/>
                  </a:lnTo>
                  <a:lnTo>
                    <a:pt x="1256" y="2634"/>
                  </a:lnTo>
                  <a:lnTo>
                    <a:pt x="1525" y="2826"/>
                  </a:lnTo>
                  <a:lnTo>
                    <a:pt x="947" y="3075"/>
                  </a:lnTo>
                  <a:lnTo>
                    <a:pt x="1144" y="3446"/>
                  </a:lnTo>
                  <a:lnTo>
                    <a:pt x="956" y="3737"/>
                  </a:lnTo>
                  <a:lnTo>
                    <a:pt x="539" y="4007"/>
                  </a:lnTo>
                  <a:lnTo>
                    <a:pt x="824" y="4321"/>
                  </a:lnTo>
                  <a:lnTo>
                    <a:pt x="680" y="4627"/>
                  </a:lnTo>
                  <a:lnTo>
                    <a:pt x="425" y="4672"/>
                  </a:lnTo>
                  <a:lnTo>
                    <a:pt x="120" y="5199"/>
                  </a:lnTo>
                  <a:lnTo>
                    <a:pt x="326" y="5586"/>
                  </a:lnTo>
                  <a:lnTo>
                    <a:pt x="0" y="5883"/>
                  </a:lnTo>
                  <a:lnTo>
                    <a:pt x="425" y="6080"/>
                  </a:lnTo>
                  <a:lnTo>
                    <a:pt x="186" y="6488"/>
                  </a:lnTo>
                  <a:lnTo>
                    <a:pt x="542" y="6551"/>
                  </a:lnTo>
                  <a:lnTo>
                    <a:pt x="557" y="7102"/>
                  </a:lnTo>
                  <a:lnTo>
                    <a:pt x="206" y="7344"/>
                  </a:lnTo>
                  <a:lnTo>
                    <a:pt x="108" y="7434"/>
                  </a:lnTo>
                  <a:lnTo>
                    <a:pt x="111" y="7437"/>
                  </a:lnTo>
                  <a:lnTo>
                    <a:pt x="209" y="7347"/>
                  </a:lnTo>
                  <a:lnTo>
                    <a:pt x="563" y="7102"/>
                  </a:lnTo>
                  <a:lnTo>
                    <a:pt x="548" y="6545"/>
                  </a:lnTo>
                  <a:lnTo>
                    <a:pt x="191" y="6485"/>
                  </a:lnTo>
                  <a:lnTo>
                    <a:pt x="431" y="6077"/>
                  </a:lnTo>
                  <a:lnTo>
                    <a:pt x="6" y="5880"/>
                  </a:lnTo>
                  <a:lnTo>
                    <a:pt x="332" y="5586"/>
                  </a:lnTo>
                  <a:lnTo>
                    <a:pt x="123" y="5199"/>
                  </a:lnTo>
                  <a:lnTo>
                    <a:pt x="428" y="4675"/>
                  </a:lnTo>
                  <a:lnTo>
                    <a:pt x="680" y="4630"/>
                  </a:lnTo>
                  <a:lnTo>
                    <a:pt x="827" y="4321"/>
                  </a:lnTo>
                  <a:lnTo>
                    <a:pt x="545" y="4010"/>
                  </a:lnTo>
                  <a:lnTo>
                    <a:pt x="959" y="3740"/>
                  </a:lnTo>
                  <a:lnTo>
                    <a:pt x="1151" y="3446"/>
                  </a:lnTo>
                  <a:lnTo>
                    <a:pt x="953" y="3078"/>
                  </a:lnTo>
                  <a:lnTo>
                    <a:pt x="1534" y="2829"/>
                  </a:lnTo>
                  <a:lnTo>
                    <a:pt x="1261" y="2631"/>
                  </a:lnTo>
                  <a:lnTo>
                    <a:pt x="1396" y="2368"/>
                  </a:lnTo>
                  <a:lnTo>
                    <a:pt x="1843" y="2287"/>
                  </a:lnTo>
                  <a:lnTo>
                    <a:pt x="1621" y="1984"/>
                  </a:lnTo>
                  <a:lnTo>
                    <a:pt x="2109" y="1771"/>
                  </a:lnTo>
                  <a:lnTo>
                    <a:pt x="2163" y="1460"/>
                  </a:lnTo>
                  <a:lnTo>
                    <a:pt x="1873" y="1409"/>
                  </a:lnTo>
                  <a:lnTo>
                    <a:pt x="1957" y="920"/>
                  </a:lnTo>
                  <a:lnTo>
                    <a:pt x="2472" y="869"/>
                  </a:lnTo>
                  <a:lnTo>
                    <a:pt x="2655" y="441"/>
                  </a:lnTo>
                  <a:lnTo>
                    <a:pt x="2382" y="219"/>
                  </a:lnTo>
                  <a:lnTo>
                    <a:pt x="2828" y="3"/>
                  </a:lnTo>
                  <a:lnTo>
                    <a:pt x="3473" y="375"/>
                  </a:lnTo>
                  <a:lnTo>
                    <a:pt x="3476" y="37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5" name="Freeform 67"/>
            <p:cNvSpPr>
              <a:spLocks noChangeArrowheads="1"/>
            </p:cNvSpPr>
            <p:nvPr/>
          </p:nvSpPr>
          <p:spPr bwMode="auto">
            <a:xfrm>
              <a:off x="6989762" y="1146174"/>
              <a:ext cx="1250950" cy="2678112"/>
            </a:xfrm>
            <a:custGeom>
              <a:avLst/>
              <a:gdLst>
                <a:gd name="T0" fmla="*/ 3476 w 3477"/>
                <a:gd name="T1" fmla="*/ 372 h 7438"/>
                <a:gd name="T2" fmla="*/ 2828 w 3477"/>
                <a:gd name="T3" fmla="*/ 0 h 7438"/>
                <a:gd name="T4" fmla="*/ 2373 w 3477"/>
                <a:gd name="T5" fmla="*/ 216 h 7438"/>
                <a:gd name="T6" fmla="*/ 2649 w 3477"/>
                <a:gd name="T7" fmla="*/ 441 h 7438"/>
                <a:gd name="T8" fmla="*/ 2469 w 3477"/>
                <a:gd name="T9" fmla="*/ 863 h 7438"/>
                <a:gd name="T10" fmla="*/ 1954 w 3477"/>
                <a:gd name="T11" fmla="*/ 914 h 7438"/>
                <a:gd name="T12" fmla="*/ 1867 w 3477"/>
                <a:gd name="T13" fmla="*/ 1412 h 7438"/>
                <a:gd name="T14" fmla="*/ 2160 w 3477"/>
                <a:gd name="T15" fmla="*/ 1463 h 7438"/>
                <a:gd name="T16" fmla="*/ 2107 w 3477"/>
                <a:gd name="T17" fmla="*/ 1768 h 7438"/>
                <a:gd name="T18" fmla="*/ 1612 w 3477"/>
                <a:gd name="T19" fmla="*/ 1981 h 7438"/>
                <a:gd name="T20" fmla="*/ 1837 w 3477"/>
                <a:gd name="T21" fmla="*/ 2284 h 7438"/>
                <a:gd name="T22" fmla="*/ 1396 w 3477"/>
                <a:gd name="T23" fmla="*/ 2365 h 7438"/>
                <a:gd name="T24" fmla="*/ 1256 w 3477"/>
                <a:gd name="T25" fmla="*/ 2634 h 7438"/>
                <a:gd name="T26" fmla="*/ 1525 w 3477"/>
                <a:gd name="T27" fmla="*/ 2826 h 7438"/>
                <a:gd name="T28" fmla="*/ 947 w 3477"/>
                <a:gd name="T29" fmla="*/ 3075 h 7438"/>
                <a:gd name="T30" fmla="*/ 1144 w 3477"/>
                <a:gd name="T31" fmla="*/ 3446 h 7438"/>
                <a:gd name="T32" fmla="*/ 956 w 3477"/>
                <a:gd name="T33" fmla="*/ 3737 h 7438"/>
                <a:gd name="T34" fmla="*/ 539 w 3477"/>
                <a:gd name="T35" fmla="*/ 4007 h 7438"/>
                <a:gd name="T36" fmla="*/ 824 w 3477"/>
                <a:gd name="T37" fmla="*/ 4321 h 7438"/>
                <a:gd name="T38" fmla="*/ 680 w 3477"/>
                <a:gd name="T39" fmla="*/ 4627 h 7438"/>
                <a:gd name="T40" fmla="*/ 425 w 3477"/>
                <a:gd name="T41" fmla="*/ 4672 h 7438"/>
                <a:gd name="T42" fmla="*/ 120 w 3477"/>
                <a:gd name="T43" fmla="*/ 5199 h 7438"/>
                <a:gd name="T44" fmla="*/ 326 w 3477"/>
                <a:gd name="T45" fmla="*/ 5586 h 7438"/>
                <a:gd name="T46" fmla="*/ 0 w 3477"/>
                <a:gd name="T47" fmla="*/ 5883 h 7438"/>
                <a:gd name="T48" fmla="*/ 425 w 3477"/>
                <a:gd name="T49" fmla="*/ 6080 h 7438"/>
                <a:gd name="T50" fmla="*/ 186 w 3477"/>
                <a:gd name="T51" fmla="*/ 6488 h 7438"/>
                <a:gd name="T52" fmla="*/ 542 w 3477"/>
                <a:gd name="T53" fmla="*/ 6551 h 7438"/>
                <a:gd name="T54" fmla="*/ 557 w 3477"/>
                <a:gd name="T55" fmla="*/ 7102 h 7438"/>
                <a:gd name="T56" fmla="*/ 206 w 3477"/>
                <a:gd name="T57" fmla="*/ 7344 h 7438"/>
                <a:gd name="T58" fmla="*/ 108 w 3477"/>
                <a:gd name="T59" fmla="*/ 7434 h 7438"/>
                <a:gd name="T60" fmla="*/ 111 w 3477"/>
                <a:gd name="T61" fmla="*/ 7437 h 7438"/>
                <a:gd name="T62" fmla="*/ 209 w 3477"/>
                <a:gd name="T63" fmla="*/ 7347 h 7438"/>
                <a:gd name="T64" fmla="*/ 563 w 3477"/>
                <a:gd name="T65" fmla="*/ 7102 h 7438"/>
                <a:gd name="T66" fmla="*/ 548 w 3477"/>
                <a:gd name="T67" fmla="*/ 6545 h 7438"/>
                <a:gd name="T68" fmla="*/ 191 w 3477"/>
                <a:gd name="T69" fmla="*/ 6485 h 7438"/>
                <a:gd name="T70" fmla="*/ 431 w 3477"/>
                <a:gd name="T71" fmla="*/ 6077 h 7438"/>
                <a:gd name="T72" fmla="*/ 6 w 3477"/>
                <a:gd name="T73" fmla="*/ 5880 h 7438"/>
                <a:gd name="T74" fmla="*/ 332 w 3477"/>
                <a:gd name="T75" fmla="*/ 5586 h 7438"/>
                <a:gd name="T76" fmla="*/ 123 w 3477"/>
                <a:gd name="T77" fmla="*/ 5199 h 7438"/>
                <a:gd name="T78" fmla="*/ 428 w 3477"/>
                <a:gd name="T79" fmla="*/ 4675 h 7438"/>
                <a:gd name="T80" fmla="*/ 680 w 3477"/>
                <a:gd name="T81" fmla="*/ 4630 h 7438"/>
                <a:gd name="T82" fmla="*/ 827 w 3477"/>
                <a:gd name="T83" fmla="*/ 4321 h 7438"/>
                <a:gd name="T84" fmla="*/ 545 w 3477"/>
                <a:gd name="T85" fmla="*/ 4010 h 7438"/>
                <a:gd name="T86" fmla="*/ 959 w 3477"/>
                <a:gd name="T87" fmla="*/ 3740 h 7438"/>
                <a:gd name="T88" fmla="*/ 1151 w 3477"/>
                <a:gd name="T89" fmla="*/ 3446 h 7438"/>
                <a:gd name="T90" fmla="*/ 953 w 3477"/>
                <a:gd name="T91" fmla="*/ 3078 h 7438"/>
                <a:gd name="T92" fmla="*/ 1534 w 3477"/>
                <a:gd name="T93" fmla="*/ 2829 h 7438"/>
                <a:gd name="T94" fmla="*/ 1261 w 3477"/>
                <a:gd name="T95" fmla="*/ 2631 h 7438"/>
                <a:gd name="T96" fmla="*/ 1396 w 3477"/>
                <a:gd name="T97" fmla="*/ 2368 h 7438"/>
                <a:gd name="T98" fmla="*/ 1843 w 3477"/>
                <a:gd name="T99" fmla="*/ 2287 h 7438"/>
                <a:gd name="T100" fmla="*/ 1621 w 3477"/>
                <a:gd name="T101" fmla="*/ 1984 h 7438"/>
                <a:gd name="T102" fmla="*/ 2109 w 3477"/>
                <a:gd name="T103" fmla="*/ 1771 h 7438"/>
                <a:gd name="T104" fmla="*/ 2163 w 3477"/>
                <a:gd name="T105" fmla="*/ 1460 h 7438"/>
                <a:gd name="T106" fmla="*/ 1873 w 3477"/>
                <a:gd name="T107" fmla="*/ 1409 h 7438"/>
                <a:gd name="T108" fmla="*/ 1957 w 3477"/>
                <a:gd name="T109" fmla="*/ 920 h 7438"/>
                <a:gd name="T110" fmla="*/ 2472 w 3477"/>
                <a:gd name="T111" fmla="*/ 869 h 7438"/>
                <a:gd name="T112" fmla="*/ 2655 w 3477"/>
                <a:gd name="T113" fmla="*/ 441 h 7438"/>
                <a:gd name="T114" fmla="*/ 2382 w 3477"/>
                <a:gd name="T115" fmla="*/ 219 h 7438"/>
                <a:gd name="T116" fmla="*/ 2828 w 3477"/>
                <a:gd name="T117" fmla="*/ 3 h 7438"/>
                <a:gd name="T118" fmla="*/ 3473 w 3477"/>
                <a:gd name="T119" fmla="*/ 375 h 7438"/>
                <a:gd name="T120" fmla="*/ 3476 w 3477"/>
                <a:gd name="T121" fmla="*/ 372 h 7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77" h="7438">
                  <a:moveTo>
                    <a:pt x="3476" y="372"/>
                  </a:moveTo>
                  <a:lnTo>
                    <a:pt x="2828" y="0"/>
                  </a:lnTo>
                  <a:lnTo>
                    <a:pt x="2373" y="216"/>
                  </a:lnTo>
                  <a:lnTo>
                    <a:pt x="2649" y="441"/>
                  </a:lnTo>
                  <a:lnTo>
                    <a:pt x="2469" y="863"/>
                  </a:lnTo>
                  <a:lnTo>
                    <a:pt x="1954" y="914"/>
                  </a:lnTo>
                  <a:lnTo>
                    <a:pt x="1867" y="1412"/>
                  </a:lnTo>
                  <a:lnTo>
                    <a:pt x="2160" y="1463"/>
                  </a:lnTo>
                  <a:lnTo>
                    <a:pt x="2107" y="1768"/>
                  </a:lnTo>
                  <a:lnTo>
                    <a:pt x="1612" y="1981"/>
                  </a:lnTo>
                  <a:lnTo>
                    <a:pt x="1837" y="2284"/>
                  </a:lnTo>
                  <a:lnTo>
                    <a:pt x="1396" y="2365"/>
                  </a:lnTo>
                  <a:lnTo>
                    <a:pt x="1256" y="2634"/>
                  </a:lnTo>
                  <a:lnTo>
                    <a:pt x="1525" y="2826"/>
                  </a:lnTo>
                  <a:lnTo>
                    <a:pt x="947" y="3075"/>
                  </a:lnTo>
                  <a:lnTo>
                    <a:pt x="1144" y="3446"/>
                  </a:lnTo>
                  <a:lnTo>
                    <a:pt x="956" y="3737"/>
                  </a:lnTo>
                  <a:lnTo>
                    <a:pt x="539" y="4007"/>
                  </a:lnTo>
                  <a:lnTo>
                    <a:pt x="824" y="4321"/>
                  </a:lnTo>
                  <a:lnTo>
                    <a:pt x="680" y="4627"/>
                  </a:lnTo>
                  <a:lnTo>
                    <a:pt x="425" y="4672"/>
                  </a:lnTo>
                  <a:lnTo>
                    <a:pt x="120" y="5199"/>
                  </a:lnTo>
                  <a:lnTo>
                    <a:pt x="326" y="5586"/>
                  </a:lnTo>
                  <a:lnTo>
                    <a:pt x="0" y="5883"/>
                  </a:lnTo>
                  <a:lnTo>
                    <a:pt x="425" y="6080"/>
                  </a:lnTo>
                  <a:lnTo>
                    <a:pt x="186" y="6488"/>
                  </a:lnTo>
                  <a:lnTo>
                    <a:pt x="542" y="6551"/>
                  </a:lnTo>
                  <a:lnTo>
                    <a:pt x="557" y="7102"/>
                  </a:lnTo>
                  <a:lnTo>
                    <a:pt x="206" y="7344"/>
                  </a:lnTo>
                  <a:lnTo>
                    <a:pt x="108" y="7434"/>
                  </a:lnTo>
                  <a:lnTo>
                    <a:pt x="111" y="7437"/>
                  </a:lnTo>
                  <a:lnTo>
                    <a:pt x="209" y="7347"/>
                  </a:lnTo>
                  <a:lnTo>
                    <a:pt x="563" y="7102"/>
                  </a:lnTo>
                  <a:lnTo>
                    <a:pt x="548" y="6545"/>
                  </a:lnTo>
                  <a:lnTo>
                    <a:pt x="191" y="6485"/>
                  </a:lnTo>
                  <a:lnTo>
                    <a:pt x="431" y="6077"/>
                  </a:lnTo>
                  <a:lnTo>
                    <a:pt x="6" y="5880"/>
                  </a:lnTo>
                  <a:lnTo>
                    <a:pt x="332" y="5586"/>
                  </a:lnTo>
                  <a:lnTo>
                    <a:pt x="123" y="5199"/>
                  </a:lnTo>
                  <a:lnTo>
                    <a:pt x="428" y="4675"/>
                  </a:lnTo>
                  <a:lnTo>
                    <a:pt x="680" y="4630"/>
                  </a:lnTo>
                  <a:lnTo>
                    <a:pt x="827" y="4321"/>
                  </a:lnTo>
                  <a:lnTo>
                    <a:pt x="545" y="4010"/>
                  </a:lnTo>
                  <a:lnTo>
                    <a:pt x="959" y="3740"/>
                  </a:lnTo>
                  <a:lnTo>
                    <a:pt x="1151" y="3446"/>
                  </a:lnTo>
                  <a:lnTo>
                    <a:pt x="953" y="3078"/>
                  </a:lnTo>
                  <a:lnTo>
                    <a:pt x="1534" y="2829"/>
                  </a:lnTo>
                  <a:lnTo>
                    <a:pt x="1261" y="2631"/>
                  </a:lnTo>
                  <a:lnTo>
                    <a:pt x="1396" y="2368"/>
                  </a:lnTo>
                  <a:lnTo>
                    <a:pt x="1843" y="2287"/>
                  </a:lnTo>
                  <a:lnTo>
                    <a:pt x="1621" y="1984"/>
                  </a:lnTo>
                  <a:lnTo>
                    <a:pt x="2109" y="1771"/>
                  </a:lnTo>
                  <a:lnTo>
                    <a:pt x="2163" y="1460"/>
                  </a:lnTo>
                  <a:lnTo>
                    <a:pt x="1873" y="1409"/>
                  </a:lnTo>
                  <a:lnTo>
                    <a:pt x="1957" y="920"/>
                  </a:lnTo>
                  <a:lnTo>
                    <a:pt x="2472" y="869"/>
                  </a:lnTo>
                  <a:lnTo>
                    <a:pt x="2655" y="441"/>
                  </a:lnTo>
                  <a:lnTo>
                    <a:pt x="2382" y="219"/>
                  </a:lnTo>
                  <a:lnTo>
                    <a:pt x="2828" y="3"/>
                  </a:lnTo>
                  <a:lnTo>
                    <a:pt x="3473" y="375"/>
                  </a:lnTo>
                  <a:lnTo>
                    <a:pt x="3476" y="372"/>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6" name="Freeform 68"/>
            <p:cNvSpPr>
              <a:spLocks noChangeArrowheads="1"/>
            </p:cNvSpPr>
            <p:nvPr/>
          </p:nvSpPr>
          <p:spPr bwMode="auto">
            <a:xfrm>
              <a:off x="8053388" y="1301750"/>
              <a:ext cx="295275" cy="119063"/>
            </a:xfrm>
            <a:custGeom>
              <a:avLst/>
              <a:gdLst>
                <a:gd name="T0" fmla="*/ 821 w 822"/>
                <a:gd name="T1" fmla="*/ 326 h 330"/>
                <a:gd name="T2" fmla="*/ 21 w 822"/>
                <a:gd name="T3" fmla="*/ 48 h 330"/>
                <a:gd name="T4" fmla="*/ 665 w 822"/>
                <a:gd name="T5" fmla="*/ 3 h 330"/>
                <a:gd name="T6" fmla="*/ 665 w 822"/>
                <a:gd name="T7" fmla="*/ 0 h 330"/>
                <a:gd name="T8" fmla="*/ 0 w 822"/>
                <a:gd name="T9" fmla="*/ 45 h 330"/>
                <a:gd name="T10" fmla="*/ 821 w 822"/>
                <a:gd name="T11" fmla="*/ 329 h 330"/>
                <a:gd name="T12" fmla="*/ 821 w 822"/>
                <a:gd name="T13" fmla="*/ 326 h 330"/>
              </a:gdLst>
              <a:ahLst/>
              <a:cxnLst>
                <a:cxn ang="0">
                  <a:pos x="T0" y="T1"/>
                </a:cxn>
                <a:cxn ang="0">
                  <a:pos x="T2" y="T3"/>
                </a:cxn>
                <a:cxn ang="0">
                  <a:pos x="T4" y="T5"/>
                </a:cxn>
                <a:cxn ang="0">
                  <a:pos x="T6" y="T7"/>
                </a:cxn>
                <a:cxn ang="0">
                  <a:pos x="T8" y="T9"/>
                </a:cxn>
                <a:cxn ang="0">
                  <a:pos x="T10" y="T11"/>
                </a:cxn>
                <a:cxn ang="0">
                  <a:pos x="T12" y="T13"/>
                </a:cxn>
              </a:cxnLst>
              <a:rect l="0" t="0" r="r" b="b"/>
              <a:pathLst>
                <a:path w="822" h="330">
                  <a:moveTo>
                    <a:pt x="821" y="326"/>
                  </a:moveTo>
                  <a:lnTo>
                    <a:pt x="21" y="48"/>
                  </a:lnTo>
                  <a:lnTo>
                    <a:pt x="665" y="3"/>
                  </a:lnTo>
                  <a:lnTo>
                    <a:pt x="665" y="0"/>
                  </a:lnTo>
                  <a:lnTo>
                    <a:pt x="0" y="45"/>
                  </a:lnTo>
                  <a:lnTo>
                    <a:pt x="821" y="329"/>
                  </a:lnTo>
                  <a:lnTo>
                    <a:pt x="821" y="32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7" name="Freeform 69"/>
            <p:cNvSpPr>
              <a:spLocks noChangeArrowheads="1"/>
            </p:cNvSpPr>
            <p:nvPr/>
          </p:nvSpPr>
          <p:spPr bwMode="auto">
            <a:xfrm>
              <a:off x="8053388" y="1301750"/>
              <a:ext cx="295275" cy="119063"/>
            </a:xfrm>
            <a:custGeom>
              <a:avLst/>
              <a:gdLst>
                <a:gd name="T0" fmla="*/ 821 w 822"/>
                <a:gd name="T1" fmla="*/ 326 h 330"/>
                <a:gd name="T2" fmla="*/ 21 w 822"/>
                <a:gd name="T3" fmla="*/ 48 h 330"/>
                <a:gd name="T4" fmla="*/ 665 w 822"/>
                <a:gd name="T5" fmla="*/ 3 h 330"/>
                <a:gd name="T6" fmla="*/ 665 w 822"/>
                <a:gd name="T7" fmla="*/ 0 h 330"/>
                <a:gd name="T8" fmla="*/ 0 w 822"/>
                <a:gd name="T9" fmla="*/ 45 h 330"/>
                <a:gd name="T10" fmla="*/ 821 w 822"/>
                <a:gd name="T11" fmla="*/ 329 h 330"/>
                <a:gd name="T12" fmla="*/ 821 w 822"/>
                <a:gd name="T13" fmla="*/ 326 h 330"/>
              </a:gdLst>
              <a:ahLst/>
              <a:cxnLst>
                <a:cxn ang="0">
                  <a:pos x="T0" y="T1"/>
                </a:cxn>
                <a:cxn ang="0">
                  <a:pos x="T2" y="T3"/>
                </a:cxn>
                <a:cxn ang="0">
                  <a:pos x="T4" y="T5"/>
                </a:cxn>
                <a:cxn ang="0">
                  <a:pos x="T6" y="T7"/>
                </a:cxn>
                <a:cxn ang="0">
                  <a:pos x="T8" y="T9"/>
                </a:cxn>
                <a:cxn ang="0">
                  <a:pos x="T10" y="T11"/>
                </a:cxn>
                <a:cxn ang="0">
                  <a:pos x="T12" y="T13"/>
                </a:cxn>
              </a:cxnLst>
              <a:rect l="0" t="0" r="r" b="b"/>
              <a:pathLst>
                <a:path w="822" h="330">
                  <a:moveTo>
                    <a:pt x="821" y="326"/>
                  </a:moveTo>
                  <a:lnTo>
                    <a:pt x="21" y="48"/>
                  </a:lnTo>
                  <a:lnTo>
                    <a:pt x="665" y="3"/>
                  </a:lnTo>
                  <a:lnTo>
                    <a:pt x="665" y="0"/>
                  </a:lnTo>
                  <a:lnTo>
                    <a:pt x="0" y="45"/>
                  </a:lnTo>
                  <a:lnTo>
                    <a:pt x="821" y="329"/>
                  </a:lnTo>
                  <a:lnTo>
                    <a:pt x="821" y="326"/>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8" name="Freeform 70"/>
            <p:cNvSpPr>
              <a:spLocks noChangeArrowheads="1"/>
            </p:cNvSpPr>
            <p:nvPr/>
          </p:nvSpPr>
          <p:spPr bwMode="auto">
            <a:xfrm>
              <a:off x="7943851" y="1143000"/>
              <a:ext cx="225425" cy="346075"/>
            </a:xfrm>
            <a:custGeom>
              <a:avLst/>
              <a:gdLst>
                <a:gd name="T0" fmla="*/ 263 w 624"/>
                <a:gd name="T1" fmla="*/ 782 h 963"/>
                <a:gd name="T2" fmla="*/ 263 w 624"/>
                <a:gd name="T3" fmla="*/ 785 h 963"/>
                <a:gd name="T4" fmla="*/ 623 w 624"/>
                <a:gd name="T5" fmla="*/ 962 h 963"/>
                <a:gd name="T6" fmla="*/ 317 w 624"/>
                <a:gd name="T7" fmla="*/ 483 h 963"/>
                <a:gd name="T8" fmla="*/ 179 w 624"/>
                <a:gd name="T9" fmla="*/ 0 h 963"/>
                <a:gd name="T10" fmla="*/ 0 w 624"/>
                <a:gd name="T11" fmla="*/ 447 h 963"/>
                <a:gd name="T12" fmla="*/ 263 w 624"/>
                <a:gd name="T13" fmla="*/ 785 h 963"/>
                <a:gd name="T14" fmla="*/ 263 w 624"/>
                <a:gd name="T15" fmla="*/ 785 h 963"/>
                <a:gd name="T16" fmla="*/ 263 w 624"/>
                <a:gd name="T17" fmla="*/ 782 h 963"/>
                <a:gd name="T18" fmla="*/ 266 w 624"/>
                <a:gd name="T19" fmla="*/ 782 h 963"/>
                <a:gd name="T20" fmla="*/ 6 w 624"/>
                <a:gd name="T21" fmla="*/ 447 h 963"/>
                <a:gd name="T22" fmla="*/ 179 w 624"/>
                <a:gd name="T23" fmla="*/ 15 h 963"/>
                <a:gd name="T24" fmla="*/ 314 w 624"/>
                <a:gd name="T25" fmla="*/ 486 h 963"/>
                <a:gd name="T26" fmla="*/ 611 w 624"/>
                <a:gd name="T27" fmla="*/ 953 h 963"/>
                <a:gd name="T28" fmla="*/ 266 w 624"/>
                <a:gd name="T29" fmla="*/ 782 h 963"/>
                <a:gd name="T30" fmla="*/ 263 w 624"/>
                <a:gd name="T31" fmla="*/ 782 h 963"/>
                <a:gd name="T32" fmla="*/ 266 w 624"/>
                <a:gd name="T33" fmla="*/ 782 h 963"/>
                <a:gd name="T34" fmla="*/ 263 w 624"/>
                <a:gd name="T35" fmla="*/ 782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963">
                  <a:moveTo>
                    <a:pt x="263" y="782"/>
                  </a:moveTo>
                  <a:lnTo>
                    <a:pt x="263" y="785"/>
                  </a:lnTo>
                  <a:lnTo>
                    <a:pt x="623" y="962"/>
                  </a:lnTo>
                  <a:lnTo>
                    <a:pt x="317" y="483"/>
                  </a:lnTo>
                  <a:lnTo>
                    <a:pt x="179" y="0"/>
                  </a:lnTo>
                  <a:lnTo>
                    <a:pt x="0" y="447"/>
                  </a:lnTo>
                  <a:lnTo>
                    <a:pt x="263" y="785"/>
                  </a:lnTo>
                  <a:lnTo>
                    <a:pt x="263" y="785"/>
                  </a:lnTo>
                  <a:lnTo>
                    <a:pt x="263" y="782"/>
                  </a:lnTo>
                  <a:lnTo>
                    <a:pt x="266" y="782"/>
                  </a:lnTo>
                  <a:lnTo>
                    <a:pt x="6" y="447"/>
                  </a:lnTo>
                  <a:lnTo>
                    <a:pt x="179" y="15"/>
                  </a:lnTo>
                  <a:lnTo>
                    <a:pt x="314" y="486"/>
                  </a:lnTo>
                  <a:lnTo>
                    <a:pt x="611" y="953"/>
                  </a:lnTo>
                  <a:lnTo>
                    <a:pt x="266" y="782"/>
                  </a:lnTo>
                  <a:lnTo>
                    <a:pt x="263" y="782"/>
                  </a:lnTo>
                  <a:lnTo>
                    <a:pt x="266" y="782"/>
                  </a:lnTo>
                  <a:lnTo>
                    <a:pt x="263" y="78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9" name="Freeform 71"/>
            <p:cNvSpPr>
              <a:spLocks noChangeArrowheads="1"/>
            </p:cNvSpPr>
            <p:nvPr/>
          </p:nvSpPr>
          <p:spPr bwMode="auto">
            <a:xfrm>
              <a:off x="7943851" y="1143000"/>
              <a:ext cx="225425" cy="346075"/>
            </a:xfrm>
            <a:custGeom>
              <a:avLst/>
              <a:gdLst>
                <a:gd name="T0" fmla="*/ 263 w 624"/>
                <a:gd name="T1" fmla="*/ 782 h 963"/>
                <a:gd name="T2" fmla="*/ 263 w 624"/>
                <a:gd name="T3" fmla="*/ 785 h 963"/>
                <a:gd name="T4" fmla="*/ 623 w 624"/>
                <a:gd name="T5" fmla="*/ 962 h 963"/>
                <a:gd name="T6" fmla="*/ 317 w 624"/>
                <a:gd name="T7" fmla="*/ 483 h 963"/>
                <a:gd name="T8" fmla="*/ 179 w 624"/>
                <a:gd name="T9" fmla="*/ 0 h 963"/>
                <a:gd name="T10" fmla="*/ 0 w 624"/>
                <a:gd name="T11" fmla="*/ 447 h 963"/>
                <a:gd name="T12" fmla="*/ 263 w 624"/>
                <a:gd name="T13" fmla="*/ 785 h 963"/>
                <a:gd name="T14" fmla="*/ 263 w 624"/>
                <a:gd name="T15" fmla="*/ 785 h 963"/>
                <a:gd name="T16" fmla="*/ 263 w 624"/>
                <a:gd name="T17" fmla="*/ 782 h 963"/>
                <a:gd name="T18" fmla="*/ 266 w 624"/>
                <a:gd name="T19" fmla="*/ 782 h 963"/>
                <a:gd name="T20" fmla="*/ 6 w 624"/>
                <a:gd name="T21" fmla="*/ 447 h 963"/>
                <a:gd name="T22" fmla="*/ 179 w 624"/>
                <a:gd name="T23" fmla="*/ 15 h 963"/>
                <a:gd name="T24" fmla="*/ 314 w 624"/>
                <a:gd name="T25" fmla="*/ 486 h 963"/>
                <a:gd name="T26" fmla="*/ 611 w 624"/>
                <a:gd name="T27" fmla="*/ 953 h 963"/>
                <a:gd name="T28" fmla="*/ 266 w 624"/>
                <a:gd name="T29" fmla="*/ 782 h 963"/>
                <a:gd name="T30" fmla="*/ 263 w 624"/>
                <a:gd name="T31" fmla="*/ 782 h 963"/>
                <a:gd name="T32" fmla="*/ 266 w 624"/>
                <a:gd name="T33" fmla="*/ 782 h 963"/>
                <a:gd name="T34" fmla="*/ 263 w 624"/>
                <a:gd name="T35" fmla="*/ 782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963">
                  <a:moveTo>
                    <a:pt x="263" y="782"/>
                  </a:moveTo>
                  <a:lnTo>
                    <a:pt x="263" y="785"/>
                  </a:lnTo>
                  <a:lnTo>
                    <a:pt x="623" y="962"/>
                  </a:lnTo>
                  <a:lnTo>
                    <a:pt x="317" y="483"/>
                  </a:lnTo>
                  <a:lnTo>
                    <a:pt x="179" y="0"/>
                  </a:lnTo>
                  <a:lnTo>
                    <a:pt x="0" y="447"/>
                  </a:lnTo>
                  <a:lnTo>
                    <a:pt x="263" y="785"/>
                  </a:lnTo>
                  <a:lnTo>
                    <a:pt x="263" y="785"/>
                  </a:lnTo>
                  <a:lnTo>
                    <a:pt x="263" y="782"/>
                  </a:lnTo>
                  <a:lnTo>
                    <a:pt x="266" y="782"/>
                  </a:lnTo>
                  <a:lnTo>
                    <a:pt x="6" y="447"/>
                  </a:lnTo>
                  <a:lnTo>
                    <a:pt x="179" y="15"/>
                  </a:lnTo>
                  <a:lnTo>
                    <a:pt x="314" y="486"/>
                  </a:lnTo>
                  <a:lnTo>
                    <a:pt x="611" y="953"/>
                  </a:lnTo>
                  <a:lnTo>
                    <a:pt x="266" y="782"/>
                  </a:lnTo>
                  <a:lnTo>
                    <a:pt x="263" y="782"/>
                  </a:lnTo>
                  <a:lnTo>
                    <a:pt x="266" y="782"/>
                  </a:lnTo>
                  <a:lnTo>
                    <a:pt x="263" y="782"/>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0" name="Freeform 72"/>
            <p:cNvSpPr>
              <a:spLocks noChangeArrowheads="1"/>
            </p:cNvSpPr>
            <p:nvPr/>
          </p:nvSpPr>
          <p:spPr bwMode="auto">
            <a:xfrm>
              <a:off x="8094663" y="1679574"/>
              <a:ext cx="39687" cy="214313"/>
            </a:xfrm>
            <a:custGeom>
              <a:avLst/>
              <a:gdLst>
                <a:gd name="T0" fmla="*/ 105 w 109"/>
                <a:gd name="T1" fmla="*/ 0 h 597"/>
                <a:gd name="T2" fmla="*/ 0 w 109"/>
                <a:gd name="T3" fmla="*/ 596 h 597"/>
                <a:gd name="T4" fmla="*/ 6 w 109"/>
                <a:gd name="T5" fmla="*/ 596 h 597"/>
                <a:gd name="T6" fmla="*/ 108 w 109"/>
                <a:gd name="T7" fmla="*/ 0 h 597"/>
                <a:gd name="T8" fmla="*/ 105 w 109"/>
                <a:gd name="T9" fmla="*/ 0 h 597"/>
              </a:gdLst>
              <a:ahLst/>
              <a:cxnLst>
                <a:cxn ang="0">
                  <a:pos x="T0" y="T1"/>
                </a:cxn>
                <a:cxn ang="0">
                  <a:pos x="T2" y="T3"/>
                </a:cxn>
                <a:cxn ang="0">
                  <a:pos x="T4" y="T5"/>
                </a:cxn>
                <a:cxn ang="0">
                  <a:pos x="T6" y="T7"/>
                </a:cxn>
                <a:cxn ang="0">
                  <a:pos x="T8" y="T9"/>
                </a:cxn>
              </a:cxnLst>
              <a:rect l="0" t="0" r="r" b="b"/>
              <a:pathLst>
                <a:path w="109" h="597">
                  <a:moveTo>
                    <a:pt x="105" y="0"/>
                  </a:moveTo>
                  <a:lnTo>
                    <a:pt x="0" y="596"/>
                  </a:lnTo>
                  <a:lnTo>
                    <a:pt x="6" y="596"/>
                  </a:lnTo>
                  <a:lnTo>
                    <a:pt x="108" y="0"/>
                  </a:lnTo>
                  <a:lnTo>
                    <a:pt x="105"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1" name="Freeform 73"/>
            <p:cNvSpPr>
              <a:spLocks noChangeArrowheads="1"/>
            </p:cNvSpPr>
            <p:nvPr/>
          </p:nvSpPr>
          <p:spPr bwMode="auto">
            <a:xfrm>
              <a:off x="8094663" y="1679574"/>
              <a:ext cx="39687" cy="214313"/>
            </a:xfrm>
            <a:custGeom>
              <a:avLst/>
              <a:gdLst>
                <a:gd name="T0" fmla="*/ 105 w 109"/>
                <a:gd name="T1" fmla="*/ 0 h 597"/>
                <a:gd name="T2" fmla="*/ 0 w 109"/>
                <a:gd name="T3" fmla="*/ 596 h 597"/>
                <a:gd name="T4" fmla="*/ 6 w 109"/>
                <a:gd name="T5" fmla="*/ 596 h 597"/>
                <a:gd name="T6" fmla="*/ 108 w 109"/>
                <a:gd name="T7" fmla="*/ 0 h 597"/>
              </a:gdLst>
              <a:ahLst/>
              <a:cxnLst>
                <a:cxn ang="0">
                  <a:pos x="T0" y="T1"/>
                </a:cxn>
                <a:cxn ang="0">
                  <a:pos x="T2" y="T3"/>
                </a:cxn>
                <a:cxn ang="0">
                  <a:pos x="T4" y="T5"/>
                </a:cxn>
                <a:cxn ang="0">
                  <a:pos x="T6" y="T7"/>
                </a:cxn>
              </a:cxnLst>
              <a:rect l="0" t="0" r="r" b="b"/>
              <a:pathLst>
                <a:path w="109" h="597">
                  <a:moveTo>
                    <a:pt x="105" y="0"/>
                  </a:moveTo>
                  <a:lnTo>
                    <a:pt x="0" y="596"/>
                  </a:lnTo>
                  <a:lnTo>
                    <a:pt x="6" y="596"/>
                  </a:lnTo>
                  <a:lnTo>
                    <a:pt x="10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82" name="Freeform 74"/>
            <p:cNvSpPr>
              <a:spLocks noChangeArrowheads="1"/>
            </p:cNvSpPr>
            <p:nvPr/>
          </p:nvSpPr>
          <p:spPr bwMode="auto">
            <a:xfrm>
              <a:off x="7943850" y="1303338"/>
              <a:ext cx="112713" cy="15875"/>
            </a:xfrm>
            <a:custGeom>
              <a:avLst/>
              <a:gdLst>
                <a:gd name="T0" fmla="*/ 314 w 315"/>
                <a:gd name="T1" fmla="*/ 39 h 43"/>
                <a:gd name="T2" fmla="*/ 0 w 315"/>
                <a:gd name="T3" fmla="*/ 0 h 43"/>
                <a:gd name="T4" fmla="*/ 0 w 315"/>
                <a:gd name="T5" fmla="*/ 6 h 43"/>
                <a:gd name="T6" fmla="*/ 314 w 315"/>
                <a:gd name="T7" fmla="*/ 42 h 43"/>
                <a:gd name="T8" fmla="*/ 314 w 315"/>
                <a:gd name="T9" fmla="*/ 39 h 43"/>
              </a:gdLst>
              <a:ahLst/>
              <a:cxnLst>
                <a:cxn ang="0">
                  <a:pos x="T0" y="T1"/>
                </a:cxn>
                <a:cxn ang="0">
                  <a:pos x="T2" y="T3"/>
                </a:cxn>
                <a:cxn ang="0">
                  <a:pos x="T4" y="T5"/>
                </a:cxn>
                <a:cxn ang="0">
                  <a:pos x="T6" y="T7"/>
                </a:cxn>
                <a:cxn ang="0">
                  <a:pos x="T8" y="T9"/>
                </a:cxn>
              </a:cxnLst>
              <a:rect l="0" t="0" r="r" b="b"/>
              <a:pathLst>
                <a:path w="315" h="43">
                  <a:moveTo>
                    <a:pt x="314" y="39"/>
                  </a:moveTo>
                  <a:lnTo>
                    <a:pt x="0" y="0"/>
                  </a:lnTo>
                  <a:lnTo>
                    <a:pt x="0" y="6"/>
                  </a:lnTo>
                  <a:lnTo>
                    <a:pt x="314" y="42"/>
                  </a:lnTo>
                  <a:lnTo>
                    <a:pt x="314" y="3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3" name="Freeform 75"/>
            <p:cNvSpPr>
              <a:spLocks noChangeArrowheads="1"/>
            </p:cNvSpPr>
            <p:nvPr/>
          </p:nvSpPr>
          <p:spPr bwMode="auto">
            <a:xfrm>
              <a:off x="7943850" y="1303338"/>
              <a:ext cx="112713" cy="15875"/>
            </a:xfrm>
            <a:custGeom>
              <a:avLst/>
              <a:gdLst>
                <a:gd name="T0" fmla="*/ 314 w 315"/>
                <a:gd name="T1" fmla="*/ 39 h 43"/>
                <a:gd name="T2" fmla="*/ 0 w 315"/>
                <a:gd name="T3" fmla="*/ 0 h 43"/>
                <a:gd name="T4" fmla="*/ 0 w 315"/>
                <a:gd name="T5" fmla="*/ 6 h 43"/>
                <a:gd name="T6" fmla="*/ 314 w 315"/>
                <a:gd name="T7" fmla="*/ 42 h 43"/>
                <a:gd name="T8" fmla="*/ 314 w 315"/>
                <a:gd name="T9" fmla="*/ 39 h 43"/>
              </a:gdLst>
              <a:ahLst/>
              <a:cxnLst>
                <a:cxn ang="0">
                  <a:pos x="T0" y="T1"/>
                </a:cxn>
                <a:cxn ang="0">
                  <a:pos x="T2" y="T3"/>
                </a:cxn>
                <a:cxn ang="0">
                  <a:pos x="T4" y="T5"/>
                </a:cxn>
                <a:cxn ang="0">
                  <a:pos x="T6" y="T7"/>
                </a:cxn>
                <a:cxn ang="0">
                  <a:pos x="T8" y="T9"/>
                </a:cxn>
              </a:cxnLst>
              <a:rect l="0" t="0" r="r" b="b"/>
              <a:pathLst>
                <a:path w="315" h="43">
                  <a:moveTo>
                    <a:pt x="314" y="39"/>
                  </a:moveTo>
                  <a:lnTo>
                    <a:pt x="0" y="0"/>
                  </a:lnTo>
                  <a:lnTo>
                    <a:pt x="0" y="6"/>
                  </a:lnTo>
                  <a:lnTo>
                    <a:pt x="314" y="42"/>
                  </a:lnTo>
                  <a:lnTo>
                    <a:pt x="314" y="39"/>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4" name="Freeform 76"/>
            <p:cNvSpPr>
              <a:spLocks noChangeArrowheads="1"/>
            </p:cNvSpPr>
            <p:nvPr/>
          </p:nvSpPr>
          <p:spPr bwMode="auto">
            <a:xfrm>
              <a:off x="7878764" y="1425575"/>
              <a:ext cx="290512" cy="255588"/>
            </a:xfrm>
            <a:custGeom>
              <a:avLst/>
              <a:gdLst>
                <a:gd name="T0" fmla="*/ 443 w 807"/>
                <a:gd name="T1" fmla="*/ 0 h 709"/>
                <a:gd name="T2" fmla="*/ 0 w 807"/>
                <a:gd name="T3" fmla="*/ 90 h 709"/>
                <a:gd name="T4" fmla="*/ 177 w 807"/>
                <a:gd name="T5" fmla="*/ 315 h 709"/>
                <a:gd name="T6" fmla="*/ 791 w 807"/>
                <a:gd name="T7" fmla="*/ 180 h 709"/>
                <a:gd name="T8" fmla="*/ 413 w 807"/>
                <a:gd name="T9" fmla="*/ 549 h 709"/>
                <a:gd name="T10" fmla="*/ 707 w 807"/>
                <a:gd name="T11" fmla="*/ 708 h 709"/>
                <a:gd name="T12" fmla="*/ 800 w 807"/>
                <a:gd name="T13" fmla="*/ 177 h 709"/>
                <a:gd name="T14" fmla="*/ 797 w 807"/>
                <a:gd name="T15" fmla="*/ 177 h 709"/>
                <a:gd name="T16" fmla="*/ 704 w 807"/>
                <a:gd name="T17" fmla="*/ 702 h 709"/>
                <a:gd name="T18" fmla="*/ 420 w 807"/>
                <a:gd name="T19" fmla="*/ 549 h 709"/>
                <a:gd name="T20" fmla="*/ 806 w 807"/>
                <a:gd name="T21" fmla="*/ 174 h 709"/>
                <a:gd name="T22" fmla="*/ 177 w 807"/>
                <a:gd name="T23" fmla="*/ 312 h 709"/>
                <a:gd name="T24" fmla="*/ 6 w 807"/>
                <a:gd name="T25" fmla="*/ 90 h 709"/>
                <a:gd name="T26" fmla="*/ 446 w 807"/>
                <a:gd name="T27" fmla="*/ 3 h 709"/>
                <a:gd name="T28" fmla="*/ 443 w 807"/>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7" h="709">
                  <a:moveTo>
                    <a:pt x="443" y="0"/>
                  </a:moveTo>
                  <a:lnTo>
                    <a:pt x="0" y="90"/>
                  </a:lnTo>
                  <a:lnTo>
                    <a:pt x="177" y="315"/>
                  </a:lnTo>
                  <a:lnTo>
                    <a:pt x="791" y="180"/>
                  </a:lnTo>
                  <a:lnTo>
                    <a:pt x="413" y="549"/>
                  </a:lnTo>
                  <a:lnTo>
                    <a:pt x="707" y="708"/>
                  </a:lnTo>
                  <a:lnTo>
                    <a:pt x="800" y="177"/>
                  </a:lnTo>
                  <a:lnTo>
                    <a:pt x="797" y="177"/>
                  </a:lnTo>
                  <a:lnTo>
                    <a:pt x="704" y="702"/>
                  </a:lnTo>
                  <a:lnTo>
                    <a:pt x="420" y="549"/>
                  </a:lnTo>
                  <a:lnTo>
                    <a:pt x="806" y="174"/>
                  </a:lnTo>
                  <a:lnTo>
                    <a:pt x="177" y="312"/>
                  </a:lnTo>
                  <a:lnTo>
                    <a:pt x="6" y="90"/>
                  </a:lnTo>
                  <a:lnTo>
                    <a:pt x="446" y="3"/>
                  </a:lnTo>
                  <a:lnTo>
                    <a:pt x="443"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5" name="Freeform 77"/>
            <p:cNvSpPr>
              <a:spLocks noChangeArrowheads="1"/>
            </p:cNvSpPr>
            <p:nvPr/>
          </p:nvSpPr>
          <p:spPr bwMode="auto">
            <a:xfrm>
              <a:off x="7878764" y="1425575"/>
              <a:ext cx="290512" cy="255588"/>
            </a:xfrm>
            <a:custGeom>
              <a:avLst/>
              <a:gdLst>
                <a:gd name="T0" fmla="*/ 443 w 807"/>
                <a:gd name="T1" fmla="*/ 0 h 709"/>
                <a:gd name="T2" fmla="*/ 0 w 807"/>
                <a:gd name="T3" fmla="*/ 90 h 709"/>
                <a:gd name="T4" fmla="*/ 177 w 807"/>
                <a:gd name="T5" fmla="*/ 315 h 709"/>
                <a:gd name="T6" fmla="*/ 791 w 807"/>
                <a:gd name="T7" fmla="*/ 180 h 709"/>
                <a:gd name="T8" fmla="*/ 413 w 807"/>
                <a:gd name="T9" fmla="*/ 549 h 709"/>
                <a:gd name="T10" fmla="*/ 707 w 807"/>
                <a:gd name="T11" fmla="*/ 708 h 709"/>
                <a:gd name="T12" fmla="*/ 800 w 807"/>
                <a:gd name="T13" fmla="*/ 177 h 709"/>
                <a:gd name="T14" fmla="*/ 797 w 807"/>
                <a:gd name="T15" fmla="*/ 177 h 709"/>
                <a:gd name="T16" fmla="*/ 704 w 807"/>
                <a:gd name="T17" fmla="*/ 702 h 709"/>
                <a:gd name="T18" fmla="*/ 420 w 807"/>
                <a:gd name="T19" fmla="*/ 549 h 709"/>
                <a:gd name="T20" fmla="*/ 806 w 807"/>
                <a:gd name="T21" fmla="*/ 174 h 709"/>
                <a:gd name="T22" fmla="*/ 177 w 807"/>
                <a:gd name="T23" fmla="*/ 312 h 709"/>
                <a:gd name="T24" fmla="*/ 6 w 807"/>
                <a:gd name="T25" fmla="*/ 90 h 709"/>
                <a:gd name="T26" fmla="*/ 446 w 807"/>
                <a:gd name="T27" fmla="*/ 3 h 709"/>
                <a:gd name="T28" fmla="*/ 443 w 807"/>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7" h="709">
                  <a:moveTo>
                    <a:pt x="443" y="0"/>
                  </a:moveTo>
                  <a:lnTo>
                    <a:pt x="0" y="90"/>
                  </a:lnTo>
                  <a:lnTo>
                    <a:pt x="177" y="315"/>
                  </a:lnTo>
                  <a:lnTo>
                    <a:pt x="791" y="180"/>
                  </a:lnTo>
                  <a:lnTo>
                    <a:pt x="413" y="549"/>
                  </a:lnTo>
                  <a:lnTo>
                    <a:pt x="707" y="708"/>
                  </a:lnTo>
                  <a:lnTo>
                    <a:pt x="800" y="177"/>
                  </a:lnTo>
                  <a:lnTo>
                    <a:pt x="797" y="177"/>
                  </a:lnTo>
                  <a:lnTo>
                    <a:pt x="704" y="702"/>
                  </a:lnTo>
                  <a:lnTo>
                    <a:pt x="420" y="549"/>
                  </a:lnTo>
                  <a:lnTo>
                    <a:pt x="806" y="174"/>
                  </a:lnTo>
                  <a:lnTo>
                    <a:pt x="177" y="312"/>
                  </a:lnTo>
                  <a:lnTo>
                    <a:pt x="6" y="90"/>
                  </a:lnTo>
                  <a:lnTo>
                    <a:pt x="446" y="3"/>
                  </a:lnTo>
                  <a:lnTo>
                    <a:pt x="44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6" name="Freeform 78"/>
            <p:cNvSpPr>
              <a:spLocks noChangeArrowheads="1"/>
            </p:cNvSpPr>
            <p:nvPr/>
          </p:nvSpPr>
          <p:spPr bwMode="auto">
            <a:xfrm>
              <a:off x="7745412" y="1622425"/>
              <a:ext cx="390526" cy="249238"/>
            </a:xfrm>
            <a:custGeom>
              <a:avLst/>
              <a:gdLst>
                <a:gd name="T0" fmla="*/ 60 w 1083"/>
                <a:gd name="T1" fmla="*/ 141 h 693"/>
                <a:gd name="T2" fmla="*/ 306 w 1083"/>
                <a:gd name="T3" fmla="*/ 233 h 693"/>
                <a:gd name="T4" fmla="*/ 0 w 1083"/>
                <a:gd name="T5" fmla="*/ 446 h 693"/>
                <a:gd name="T6" fmla="*/ 459 w 1083"/>
                <a:gd name="T7" fmla="*/ 437 h 693"/>
                <a:gd name="T8" fmla="*/ 1067 w 1083"/>
                <a:gd name="T9" fmla="*/ 162 h 693"/>
                <a:gd name="T10" fmla="*/ 600 w 1083"/>
                <a:gd name="T11" fmla="*/ 683 h 693"/>
                <a:gd name="T12" fmla="*/ 462 w 1083"/>
                <a:gd name="T13" fmla="*/ 434 h 693"/>
                <a:gd name="T14" fmla="*/ 789 w 1083"/>
                <a:gd name="T15" fmla="*/ 3 h 693"/>
                <a:gd name="T16" fmla="*/ 786 w 1083"/>
                <a:gd name="T17" fmla="*/ 0 h 693"/>
                <a:gd name="T18" fmla="*/ 456 w 1083"/>
                <a:gd name="T19" fmla="*/ 434 h 693"/>
                <a:gd name="T20" fmla="*/ 600 w 1083"/>
                <a:gd name="T21" fmla="*/ 692 h 693"/>
                <a:gd name="T22" fmla="*/ 1082 w 1083"/>
                <a:gd name="T23" fmla="*/ 150 h 693"/>
                <a:gd name="T24" fmla="*/ 459 w 1083"/>
                <a:gd name="T25" fmla="*/ 434 h 693"/>
                <a:gd name="T26" fmla="*/ 15 w 1083"/>
                <a:gd name="T27" fmla="*/ 443 h 693"/>
                <a:gd name="T28" fmla="*/ 315 w 1083"/>
                <a:gd name="T29" fmla="*/ 233 h 693"/>
                <a:gd name="T30" fmla="*/ 63 w 1083"/>
                <a:gd name="T31" fmla="*/ 135 h 693"/>
                <a:gd name="T32" fmla="*/ 60 w 1083"/>
                <a:gd name="T33" fmla="*/ 141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3" h="693">
                  <a:moveTo>
                    <a:pt x="60" y="141"/>
                  </a:moveTo>
                  <a:lnTo>
                    <a:pt x="306" y="233"/>
                  </a:lnTo>
                  <a:lnTo>
                    <a:pt x="0" y="446"/>
                  </a:lnTo>
                  <a:lnTo>
                    <a:pt x="459" y="437"/>
                  </a:lnTo>
                  <a:lnTo>
                    <a:pt x="1067" y="162"/>
                  </a:lnTo>
                  <a:lnTo>
                    <a:pt x="600" y="683"/>
                  </a:lnTo>
                  <a:lnTo>
                    <a:pt x="462" y="434"/>
                  </a:lnTo>
                  <a:lnTo>
                    <a:pt x="789" y="3"/>
                  </a:lnTo>
                  <a:lnTo>
                    <a:pt x="786" y="0"/>
                  </a:lnTo>
                  <a:lnTo>
                    <a:pt x="456" y="434"/>
                  </a:lnTo>
                  <a:lnTo>
                    <a:pt x="600" y="692"/>
                  </a:lnTo>
                  <a:lnTo>
                    <a:pt x="1082" y="150"/>
                  </a:lnTo>
                  <a:lnTo>
                    <a:pt x="459" y="434"/>
                  </a:lnTo>
                  <a:lnTo>
                    <a:pt x="15" y="443"/>
                  </a:lnTo>
                  <a:lnTo>
                    <a:pt x="315" y="233"/>
                  </a:lnTo>
                  <a:lnTo>
                    <a:pt x="63" y="135"/>
                  </a:lnTo>
                  <a:lnTo>
                    <a:pt x="60" y="14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7" name="Freeform 79"/>
            <p:cNvSpPr>
              <a:spLocks noChangeArrowheads="1"/>
            </p:cNvSpPr>
            <p:nvPr/>
          </p:nvSpPr>
          <p:spPr bwMode="auto">
            <a:xfrm>
              <a:off x="7750175" y="1939925"/>
              <a:ext cx="323850" cy="265112"/>
            </a:xfrm>
            <a:custGeom>
              <a:avLst/>
              <a:gdLst>
                <a:gd name="T0" fmla="*/ 0 w 900"/>
                <a:gd name="T1" fmla="*/ 6 h 735"/>
                <a:gd name="T2" fmla="*/ 525 w 900"/>
                <a:gd name="T3" fmla="*/ 150 h 735"/>
                <a:gd name="T4" fmla="*/ 330 w 900"/>
                <a:gd name="T5" fmla="*/ 377 h 735"/>
                <a:gd name="T6" fmla="*/ 897 w 900"/>
                <a:gd name="T7" fmla="*/ 734 h 735"/>
                <a:gd name="T8" fmla="*/ 899 w 900"/>
                <a:gd name="T9" fmla="*/ 731 h 735"/>
                <a:gd name="T10" fmla="*/ 339 w 900"/>
                <a:gd name="T11" fmla="*/ 377 h 735"/>
                <a:gd name="T12" fmla="*/ 531 w 900"/>
                <a:gd name="T13" fmla="*/ 147 h 735"/>
                <a:gd name="T14" fmla="*/ 0 w 900"/>
                <a:gd name="T15" fmla="*/ 0 h 735"/>
                <a:gd name="T16" fmla="*/ 0 w 900"/>
                <a:gd name="T17" fmla="*/ 6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0" h="735">
                  <a:moveTo>
                    <a:pt x="0" y="6"/>
                  </a:moveTo>
                  <a:lnTo>
                    <a:pt x="525" y="150"/>
                  </a:lnTo>
                  <a:lnTo>
                    <a:pt x="330" y="377"/>
                  </a:lnTo>
                  <a:lnTo>
                    <a:pt x="897" y="734"/>
                  </a:lnTo>
                  <a:lnTo>
                    <a:pt x="899" y="731"/>
                  </a:lnTo>
                  <a:lnTo>
                    <a:pt x="339" y="377"/>
                  </a:lnTo>
                  <a:lnTo>
                    <a:pt x="531" y="147"/>
                  </a:lnTo>
                  <a:lnTo>
                    <a:pt x="0" y="0"/>
                  </a:lnTo>
                  <a:lnTo>
                    <a:pt x="0" y="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8" name="Freeform 80"/>
            <p:cNvSpPr>
              <a:spLocks noChangeArrowheads="1"/>
            </p:cNvSpPr>
            <p:nvPr/>
          </p:nvSpPr>
          <p:spPr bwMode="auto">
            <a:xfrm>
              <a:off x="7594599" y="2208212"/>
              <a:ext cx="198438" cy="279400"/>
            </a:xfrm>
            <a:custGeom>
              <a:avLst/>
              <a:gdLst>
                <a:gd name="T0" fmla="*/ 548 w 552"/>
                <a:gd name="T1" fmla="*/ 0 h 774"/>
                <a:gd name="T2" fmla="*/ 3 w 552"/>
                <a:gd name="T3" fmla="*/ 758 h 774"/>
                <a:gd name="T4" fmla="*/ 45 w 552"/>
                <a:gd name="T5" fmla="*/ 0 h 774"/>
                <a:gd name="T6" fmla="*/ 42 w 552"/>
                <a:gd name="T7" fmla="*/ 0 h 774"/>
                <a:gd name="T8" fmla="*/ 0 w 552"/>
                <a:gd name="T9" fmla="*/ 773 h 774"/>
                <a:gd name="T10" fmla="*/ 551 w 552"/>
                <a:gd name="T11" fmla="*/ 0 h 774"/>
                <a:gd name="T12" fmla="*/ 548 w 552"/>
                <a:gd name="T13" fmla="*/ 0 h 774"/>
              </a:gdLst>
              <a:ahLst/>
              <a:cxnLst>
                <a:cxn ang="0">
                  <a:pos x="T0" y="T1"/>
                </a:cxn>
                <a:cxn ang="0">
                  <a:pos x="T2" y="T3"/>
                </a:cxn>
                <a:cxn ang="0">
                  <a:pos x="T4" y="T5"/>
                </a:cxn>
                <a:cxn ang="0">
                  <a:pos x="T6" y="T7"/>
                </a:cxn>
                <a:cxn ang="0">
                  <a:pos x="T8" y="T9"/>
                </a:cxn>
                <a:cxn ang="0">
                  <a:pos x="T10" y="T11"/>
                </a:cxn>
                <a:cxn ang="0">
                  <a:pos x="T12" y="T13"/>
                </a:cxn>
              </a:cxnLst>
              <a:rect l="0" t="0" r="r" b="b"/>
              <a:pathLst>
                <a:path w="552" h="774">
                  <a:moveTo>
                    <a:pt x="548" y="0"/>
                  </a:moveTo>
                  <a:lnTo>
                    <a:pt x="3" y="758"/>
                  </a:lnTo>
                  <a:lnTo>
                    <a:pt x="45" y="0"/>
                  </a:lnTo>
                  <a:lnTo>
                    <a:pt x="42" y="0"/>
                  </a:lnTo>
                  <a:lnTo>
                    <a:pt x="0" y="773"/>
                  </a:lnTo>
                  <a:lnTo>
                    <a:pt x="551" y="0"/>
                  </a:lnTo>
                  <a:lnTo>
                    <a:pt x="548"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9" name="Freeform 81"/>
            <p:cNvSpPr>
              <a:spLocks noChangeArrowheads="1"/>
            </p:cNvSpPr>
            <p:nvPr/>
          </p:nvSpPr>
          <p:spPr bwMode="auto">
            <a:xfrm>
              <a:off x="7466013" y="2581275"/>
              <a:ext cx="204787" cy="266700"/>
            </a:xfrm>
            <a:custGeom>
              <a:avLst/>
              <a:gdLst>
                <a:gd name="T0" fmla="*/ 273 w 571"/>
                <a:gd name="T1" fmla="*/ 731 h 741"/>
                <a:gd name="T2" fmla="*/ 3 w 571"/>
                <a:gd name="T3" fmla="*/ 737 h 741"/>
                <a:gd name="T4" fmla="*/ 219 w 571"/>
                <a:gd name="T5" fmla="*/ 24 h 741"/>
                <a:gd name="T6" fmla="*/ 273 w 571"/>
                <a:gd name="T7" fmla="*/ 740 h 741"/>
                <a:gd name="T8" fmla="*/ 570 w 571"/>
                <a:gd name="T9" fmla="*/ 222 h 741"/>
                <a:gd name="T10" fmla="*/ 564 w 571"/>
                <a:gd name="T11" fmla="*/ 222 h 741"/>
                <a:gd name="T12" fmla="*/ 276 w 571"/>
                <a:gd name="T13" fmla="*/ 725 h 741"/>
                <a:gd name="T14" fmla="*/ 222 w 571"/>
                <a:gd name="T15" fmla="*/ 0 h 741"/>
                <a:gd name="T16" fmla="*/ 0 w 571"/>
                <a:gd name="T17" fmla="*/ 740 h 741"/>
                <a:gd name="T18" fmla="*/ 273 w 571"/>
                <a:gd name="T19" fmla="*/ 734 h 741"/>
                <a:gd name="T20" fmla="*/ 273 w 571"/>
                <a:gd name="T21" fmla="*/ 73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1" h="741">
                  <a:moveTo>
                    <a:pt x="273" y="731"/>
                  </a:moveTo>
                  <a:lnTo>
                    <a:pt x="3" y="737"/>
                  </a:lnTo>
                  <a:lnTo>
                    <a:pt x="219" y="24"/>
                  </a:lnTo>
                  <a:lnTo>
                    <a:pt x="273" y="740"/>
                  </a:lnTo>
                  <a:lnTo>
                    <a:pt x="570" y="222"/>
                  </a:lnTo>
                  <a:lnTo>
                    <a:pt x="564" y="222"/>
                  </a:lnTo>
                  <a:lnTo>
                    <a:pt x="276" y="725"/>
                  </a:lnTo>
                  <a:lnTo>
                    <a:pt x="222" y="0"/>
                  </a:lnTo>
                  <a:lnTo>
                    <a:pt x="0" y="740"/>
                  </a:lnTo>
                  <a:lnTo>
                    <a:pt x="273" y="734"/>
                  </a:lnTo>
                  <a:lnTo>
                    <a:pt x="273" y="73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0" name="Freeform 82"/>
            <p:cNvSpPr>
              <a:spLocks noChangeArrowheads="1"/>
            </p:cNvSpPr>
            <p:nvPr/>
          </p:nvSpPr>
          <p:spPr bwMode="auto">
            <a:xfrm>
              <a:off x="7502525" y="3325812"/>
              <a:ext cx="128588" cy="133350"/>
            </a:xfrm>
            <a:custGeom>
              <a:avLst/>
              <a:gdLst>
                <a:gd name="T0" fmla="*/ 93 w 358"/>
                <a:gd name="T1" fmla="*/ 3 h 370"/>
                <a:gd name="T2" fmla="*/ 348 w 358"/>
                <a:gd name="T3" fmla="*/ 48 h 370"/>
                <a:gd name="T4" fmla="*/ 0 w 358"/>
                <a:gd name="T5" fmla="*/ 366 h 370"/>
                <a:gd name="T6" fmla="*/ 3 w 358"/>
                <a:gd name="T7" fmla="*/ 369 h 370"/>
                <a:gd name="T8" fmla="*/ 357 w 358"/>
                <a:gd name="T9" fmla="*/ 45 h 370"/>
                <a:gd name="T10" fmla="*/ 93 w 358"/>
                <a:gd name="T11" fmla="*/ 0 h 370"/>
                <a:gd name="T12" fmla="*/ 93 w 358"/>
                <a:gd name="T13" fmla="*/ 3 h 370"/>
              </a:gdLst>
              <a:ahLst/>
              <a:cxnLst>
                <a:cxn ang="0">
                  <a:pos x="T0" y="T1"/>
                </a:cxn>
                <a:cxn ang="0">
                  <a:pos x="T2" y="T3"/>
                </a:cxn>
                <a:cxn ang="0">
                  <a:pos x="T4" y="T5"/>
                </a:cxn>
                <a:cxn ang="0">
                  <a:pos x="T6" y="T7"/>
                </a:cxn>
                <a:cxn ang="0">
                  <a:pos x="T8" y="T9"/>
                </a:cxn>
                <a:cxn ang="0">
                  <a:pos x="T10" y="T11"/>
                </a:cxn>
                <a:cxn ang="0">
                  <a:pos x="T12" y="T13"/>
                </a:cxn>
              </a:cxnLst>
              <a:rect l="0" t="0" r="r" b="b"/>
              <a:pathLst>
                <a:path w="358" h="370">
                  <a:moveTo>
                    <a:pt x="93" y="3"/>
                  </a:moveTo>
                  <a:lnTo>
                    <a:pt x="348" y="48"/>
                  </a:lnTo>
                  <a:lnTo>
                    <a:pt x="0" y="366"/>
                  </a:lnTo>
                  <a:lnTo>
                    <a:pt x="3" y="369"/>
                  </a:lnTo>
                  <a:lnTo>
                    <a:pt x="357" y="45"/>
                  </a:lnTo>
                  <a:lnTo>
                    <a:pt x="93" y="0"/>
                  </a:lnTo>
                  <a:lnTo>
                    <a:pt x="93"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1" name="Freeform 83"/>
            <p:cNvSpPr>
              <a:spLocks noChangeArrowheads="1"/>
            </p:cNvSpPr>
            <p:nvPr/>
          </p:nvSpPr>
          <p:spPr bwMode="auto">
            <a:xfrm>
              <a:off x="7443787" y="2360613"/>
              <a:ext cx="433388" cy="798512"/>
            </a:xfrm>
            <a:custGeom>
              <a:avLst/>
              <a:gdLst>
                <a:gd name="T0" fmla="*/ 6 w 1203"/>
                <a:gd name="T1" fmla="*/ 2217 h 2218"/>
                <a:gd name="T2" fmla="*/ 255 w 1203"/>
                <a:gd name="T3" fmla="*/ 1803 h 2218"/>
                <a:gd name="T4" fmla="*/ 669 w 1203"/>
                <a:gd name="T5" fmla="*/ 1402 h 2218"/>
                <a:gd name="T6" fmla="*/ 630 w 1203"/>
                <a:gd name="T7" fmla="*/ 833 h 2218"/>
                <a:gd name="T8" fmla="*/ 285 w 1203"/>
                <a:gd name="T9" fmla="*/ 623 h 2218"/>
                <a:gd name="T10" fmla="*/ 708 w 1203"/>
                <a:gd name="T11" fmla="*/ 404 h 2218"/>
                <a:gd name="T12" fmla="*/ 429 w 1203"/>
                <a:gd name="T13" fmla="*/ 338 h 2218"/>
                <a:gd name="T14" fmla="*/ 1202 w 1203"/>
                <a:gd name="T15" fmla="*/ 3 h 2218"/>
                <a:gd name="T16" fmla="*/ 1199 w 1203"/>
                <a:gd name="T17" fmla="*/ 0 h 2218"/>
                <a:gd name="T18" fmla="*/ 414 w 1203"/>
                <a:gd name="T19" fmla="*/ 341 h 2218"/>
                <a:gd name="T20" fmla="*/ 696 w 1203"/>
                <a:gd name="T21" fmla="*/ 407 h 2218"/>
                <a:gd name="T22" fmla="*/ 276 w 1203"/>
                <a:gd name="T23" fmla="*/ 623 h 2218"/>
                <a:gd name="T24" fmla="*/ 624 w 1203"/>
                <a:gd name="T25" fmla="*/ 833 h 2218"/>
                <a:gd name="T26" fmla="*/ 663 w 1203"/>
                <a:gd name="T27" fmla="*/ 1402 h 2218"/>
                <a:gd name="T28" fmla="*/ 252 w 1203"/>
                <a:gd name="T29" fmla="*/ 1803 h 2218"/>
                <a:gd name="T30" fmla="*/ 0 w 1203"/>
                <a:gd name="T31" fmla="*/ 2217 h 2218"/>
                <a:gd name="T32" fmla="*/ 6 w 1203"/>
                <a:gd name="T33" fmla="*/ 2217 h 2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3" h="2218">
                  <a:moveTo>
                    <a:pt x="6" y="2217"/>
                  </a:moveTo>
                  <a:lnTo>
                    <a:pt x="255" y="1803"/>
                  </a:lnTo>
                  <a:lnTo>
                    <a:pt x="669" y="1402"/>
                  </a:lnTo>
                  <a:lnTo>
                    <a:pt x="630" y="833"/>
                  </a:lnTo>
                  <a:lnTo>
                    <a:pt x="285" y="623"/>
                  </a:lnTo>
                  <a:lnTo>
                    <a:pt x="708" y="404"/>
                  </a:lnTo>
                  <a:lnTo>
                    <a:pt x="429" y="338"/>
                  </a:lnTo>
                  <a:lnTo>
                    <a:pt x="1202" y="3"/>
                  </a:lnTo>
                  <a:lnTo>
                    <a:pt x="1199" y="0"/>
                  </a:lnTo>
                  <a:lnTo>
                    <a:pt x="414" y="341"/>
                  </a:lnTo>
                  <a:lnTo>
                    <a:pt x="696" y="407"/>
                  </a:lnTo>
                  <a:lnTo>
                    <a:pt x="276" y="623"/>
                  </a:lnTo>
                  <a:lnTo>
                    <a:pt x="624" y="833"/>
                  </a:lnTo>
                  <a:lnTo>
                    <a:pt x="663" y="1402"/>
                  </a:lnTo>
                  <a:lnTo>
                    <a:pt x="252" y="1803"/>
                  </a:lnTo>
                  <a:lnTo>
                    <a:pt x="0" y="2217"/>
                  </a:lnTo>
                  <a:lnTo>
                    <a:pt x="6" y="221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2" name="Freeform 84"/>
            <p:cNvSpPr>
              <a:spLocks noChangeArrowheads="1"/>
            </p:cNvSpPr>
            <p:nvPr/>
          </p:nvSpPr>
          <p:spPr bwMode="auto">
            <a:xfrm>
              <a:off x="7418389" y="1204913"/>
              <a:ext cx="1004887" cy="2255836"/>
            </a:xfrm>
            <a:custGeom>
              <a:avLst/>
              <a:gdLst>
                <a:gd name="T0" fmla="*/ 0 w 2790"/>
                <a:gd name="T1" fmla="*/ 5838 h 6267"/>
                <a:gd name="T2" fmla="*/ 332 w 2790"/>
                <a:gd name="T3" fmla="*/ 5894 h 6267"/>
                <a:gd name="T4" fmla="*/ 77 w 2790"/>
                <a:gd name="T5" fmla="*/ 5433 h 6267"/>
                <a:gd name="T6" fmla="*/ 644 w 2790"/>
                <a:gd name="T7" fmla="*/ 5070 h 6267"/>
                <a:gd name="T8" fmla="*/ 407 w 2790"/>
                <a:gd name="T9" fmla="*/ 4558 h 6267"/>
                <a:gd name="T10" fmla="*/ 1177 w 2790"/>
                <a:gd name="T11" fmla="*/ 4216 h 6267"/>
                <a:gd name="T12" fmla="*/ 772 w 2790"/>
                <a:gd name="T13" fmla="*/ 3623 h 6267"/>
                <a:gd name="T14" fmla="*/ 1633 w 2790"/>
                <a:gd name="T15" fmla="*/ 3275 h 6267"/>
                <a:gd name="T16" fmla="*/ 1354 w 2790"/>
                <a:gd name="T17" fmla="*/ 2757 h 6267"/>
                <a:gd name="T18" fmla="*/ 2079 w 2790"/>
                <a:gd name="T19" fmla="*/ 2298 h 6267"/>
                <a:gd name="T20" fmla="*/ 1510 w 2790"/>
                <a:gd name="T21" fmla="*/ 1852 h 6267"/>
                <a:gd name="T22" fmla="*/ 2178 w 2790"/>
                <a:gd name="T23" fmla="*/ 1738 h 6267"/>
                <a:gd name="T24" fmla="*/ 2292 w 2790"/>
                <a:gd name="T25" fmla="*/ 1196 h 6267"/>
                <a:gd name="T26" fmla="*/ 2588 w 2790"/>
                <a:gd name="T27" fmla="*/ 599 h 6267"/>
                <a:gd name="T28" fmla="*/ 2789 w 2790"/>
                <a:gd name="T29" fmla="*/ 0 h 6267"/>
                <a:gd name="T30" fmla="*/ 2430 w 2790"/>
                <a:gd name="T31" fmla="*/ 273 h 6267"/>
                <a:gd name="T32" fmla="*/ 2292 w 2790"/>
                <a:gd name="T33" fmla="*/ 213 h 6267"/>
                <a:gd name="T34" fmla="*/ 2427 w 2790"/>
                <a:gd name="T35" fmla="*/ 273 h 6267"/>
                <a:gd name="T36" fmla="*/ 2073 w 2790"/>
                <a:gd name="T37" fmla="*/ 788 h 6267"/>
                <a:gd name="T38" fmla="*/ 1983 w 2790"/>
                <a:gd name="T39" fmla="*/ 1319 h 6267"/>
                <a:gd name="T40" fmla="*/ 1881 w 2790"/>
                <a:gd name="T41" fmla="*/ 1912 h 6267"/>
                <a:gd name="T42" fmla="*/ 1447 w 2790"/>
                <a:gd name="T43" fmla="*/ 2194 h 6267"/>
                <a:gd name="T44" fmla="*/ 1819 w 2790"/>
                <a:gd name="T45" fmla="*/ 2775 h 6267"/>
                <a:gd name="T46" fmla="*/ 1270 w 2790"/>
                <a:gd name="T47" fmla="*/ 3216 h 6267"/>
                <a:gd name="T48" fmla="*/ 1246 w 2790"/>
                <a:gd name="T49" fmla="*/ 3701 h 6267"/>
                <a:gd name="T50" fmla="*/ 695 w 2790"/>
                <a:gd name="T51" fmla="*/ 4046 h 6267"/>
                <a:gd name="T52" fmla="*/ 736 w 2790"/>
                <a:gd name="T53" fmla="*/ 4612 h 6267"/>
                <a:gd name="T54" fmla="*/ 323 w 2790"/>
                <a:gd name="T55" fmla="*/ 5019 h 6267"/>
                <a:gd name="T56" fmla="*/ 539 w 2790"/>
                <a:gd name="T57" fmla="*/ 5388 h 6267"/>
                <a:gd name="T58" fmla="*/ 0 w 2790"/>
                <a:gd name="T59" fmla="*/ 5841 h 6267"/>
                <a:gd name="T60" fmla="*/ 236 w 2790"/>
                <a:gd name="T61" fmla="*/ 6254 h 6267"/>
                <a:gd name="T62" fmla="*/ 542 w 2790"/>
                <a:gd name="T63" fmla="*/ 5391 h 6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0" h="6267">
                  <a:moveTo>
                    <a:pt x="539" y="5388"/>
                  </a:moveTo>
                  <a:lnTo>
                    <a:pt x="0" y="5838"/>
                  </a:lnTo>
                  <a:lnTo>
                    <a:pt x="239" y="6266"/>
                  </a:lnTo>
                  <a:lnTo>
                    <a:pt x="332" y="5894"/>
                  </a:lnTo>
                  <a:lnTo>
                    <a:pt x="5" y="5838"/>
                  </a:lnTo>
                  <a:lnTo>
                    <a:pt x="77" y="5433"/>
                  </a:lnTo>
                  <a:lnTo>
                    <a:pt x="542" y="5391"/>
                  </a:lnTo>
                  <a:lnTo>
                    <a:pt x="644" y="5070"/>
                  </a:lnTo>
                  <a:lnTo>
                    <a:pt x="326" y="5016"/>
                  </a:lnTo>
                  <a:lnTo>
                    <a:pt x="407" y="4558"/>
                  </a:lnTo>
                  <a:lnTo>
                    <a:pt x="736" y="4618"/>
                  </a:lnTo>
                  <a:lnTo>
                    <a:pt x="1177" y="4216"/>
                  </a:lnTo>
                  <a:lnTo>
                    <a:pt x="701" y="4042"/>
                  </a:lnTo>
                  <a:lnTo>
                    <a:pt x="772" y="3623"/>
                  </a:lnTo>
                  <a:lnTo>
                    <a:pt x="1249" y="3704"/>
                  </a:lnTo>
                  <a:lnTo>
                    <a:pt x="1633" y="3275"/>
                  </a:lnTo>
                  <a:lnTo>
                    <a:pt x="1273" y="3213"/>
                  </a:lnTo>
                  <a:lnTo>
                    <a:pt x="1354" y="2757"/>
                  </a:lnTo>
                  <a:lnTo>
                    <a:pt x="1821" y="2778"/>
                  </a:lnTo>
                  <a:lnTo>
                    <a:pt x="2079" y="2298"/>
                  </a:lnTo>
                  <a:lnTo>
                    <a:pt x="1453" y="2191"/>
                  </a:lnTo>
                  <a:lnTo>
                    <a:pt x="1510" y="1852"/>
                  </a:lnTo>
                  <a:lnTo>
                    <a:pt x="1881" y="1918"/>
                  </a:lnTo>
                  <a:lnTo>
                    <a:pt x="2178" y="1738"/>
                  </a:lnTo>
                  <a:lnTo>
                    <a:pt x="1986" y="1319"/>
                  </a:lnTo>
                  <a:lnTo>
                    <a:pt x="2292" y="1196"/>
                  </a:lnTo>
                  <a:lnTo>
                    <a:pt x="2079" y="791"/>
                  </a:lnTo>
                  <a:lnTo>
                    <a:pt x="2588" y="599"/>
                  </a:lnTo>
                  <a:lnTo>
                    <a:pt x="2433" y="273"/>
                  </a:lnTo>
                  <a:lnTo>
                    <a:pt x="2789" y="0"/>
                  </a:lnTo>
                  <a:lnTo>
                    <a:pt x="2280" y="213"/>
                  </a:lnTo>
                  <a:lnTo>
                    <a:pt x="2430" y="273"/>
                  </a:lnTo>
                  <a:lnTo>
                    <a:pt x="2430" y="270"/>
                  </a:lnTo>
                  <a:lnTo>
                    <a:pt x="2292" y="213"/>
                  </a:lnTo>
                  <a:lnTo>
                    <a:pt x="2762" y="15"/>
                  </a:lnTo>
                  <a:lnTo>
                    <a:pt x="2427" y="273"/>
                  </a:lnTo>
                  <a:lnTo>
                    <a:pt x="2583" y="596"/>
                  </a:lnTo>
                  <a:lnTo>
                    <a:pt x="2073" y="788"/>
                  </a:lnTo>
                  <a:lnTo>
                    <a:pt x="2286" y="1196"/>
                  </a:lnTo>
                  <a:lnTo>
                    <a:pt x="1983" y="1319"/>
                  </a:lnTo>
                  <a:lnTo>
                    <a:pt x="2172" y="1738"/>
                  </a:lnTo>
                  <a:lnTo>
                    <a:pt x="1881" y="1912"/>
                  </a:lnTo>
                  <a:lnTo>
                    <a:pt x="1507" y="1849"/>
                  </a:lnTo>
                  <a:lnTo>
                    <a:pt x="1447" y="2194"/>
                  </a:lnTo>
                  <a:lnTo>
                    <a:pt x="2073" y="2301"/>
                  </a:lnTo>
                  <a:lnTo>
                    <a:pt x="1819" y="2775"/>
                  </a:lnTo>
                  <a:lnTo>
                    <a:pt x="1351" y="2751"/>
                  </a:lnTo>
                  <a:lnTo>
                    <a:pt x="1270" y="3216"/>
                  </a:lnTo>
                  <a:lnTo>
                    <a:pt x="1624" y="3278"/>
                  </a:lnTo>
                  <a:lnTo>
                    <a:pt x="1246" y="3701"/>
                  </a:lnTo>
                  <a:lnTo>
                    <a:pt x="769" y="3617"/>
                  </a:lnTo>
                  <a:lnTo>
                    <a:pt x="695" y="4046"/>
                  </a:lnTo>
                  <a:lnTo>
                    <a:pt x="1171" y="4216"/>
                  </a:lnTo>
                  <a:lnTo>
                    <a:pt x="736" y="4612"/>
                  </a:lnTo>
                  <a:lnTo>
                    <a:pt x="404" y="4555"/>
                  </a:lnTo>
                  <a:lnTo>
                    <a:pt x="323" y="5019"/>
                  </a:lnTo>
                  <a:lnTo>
                    <a:pt x="638" y="5073"/>
                  </a:lnTo>
                  <a:lnTo>
                    <a:pt x="539" y="5388"/>
                  </a:lnTo>
                  <a:lnTo>
                    <a:pt x="71" y="5427"/>
                  </a:lnTo>
                  <a:lnTo>
                    <a:pt x="0" y="5841"/>
                  </a:lnTo>
                  <a:lnTo>
                    <a:pt x="326" y="5897"/>
                  </a:lnTo>
                  <a:lnTo>
                    <a:pt x="236" y="6254"/>
                  </a:lnTo>
                  <a:lnTo>
                    <a:pt x="5" y="5841"/>
                  </a:lnTo>
                  <a:lnTo>
                    <a:pt x="542" y="5391"/>
                  </a:lnTo>
                  <a:lnTo>
                    <a:pt x="539" y="538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3" name="Freeform 85"/>
            <p:cNvSpPr>
              <a:spLocks noChangeArrowheads="1"/>
            </p:cNvSpPr>
            <p:nvPr/>
          </p:nvSpPr>
          <p:spPr bwMode="auto">
            <a:xfrm>
              <a:off x="7418389" y="1204913"/>
              <a:ext cx="1004887" cy="2255836"/>
            </a:xfrm>
            <a:custGeom>
              <a:avLst/>
              <a:gdLst>
                <a:gd name="T0" fmla="*/ 0 w 2790"/>
                <a:gd name="T1" fmla="*/ 5838 h 6267"/>
                <a:gd name="T2" fmla="*/ 332 w 2790"/>
                <a:gd name="T3" fmla="*/ 5894 h 6267"/>
                <a:gd name="T4" fmla="*/ 77 w 2790"/>
                <a:gd name="T5" fmla="*/ 5433 h 6267"/>
                <a:gd name="T6" fmla="*/ 644 w 2790"/>
                <a:gd name="T7" fmla="*/ 5070 h 6267"/>
                <a:gd name="T8" fmla="*/ 407 w 2790"/>
                <a:gd name="T9" fmla="*/ 4558 h 6267"/>
                <a:gd name="T10" fmla="*/ 1177 w 2790"/>
                <a:gd name="T11" fmla="*/ 4216 h 6267"/>
                <a:gd name="T12" fmla="*/ 772 w 2790"/>
                <a:gd name="T13" fmla="*/ 3623 h 6267"/>
                <a:gd name="T14" fmla="*/ 1633 w 2790"/>
                <a:gd name="T15" fmla="*/ 3275 h 6267"/>
                <a:gd name="T16" fmla="*/ 1354 w 2790"/>
                <a:gd name="T17" fmla="*/ 2757 h 6267"/>
                <a:gd name="T18" fmla="*/ 2079 w 2790"/>
                <a:gd name="T19" fmla="*/ 2298 h 6267"/>
                <a:gd name="T20" fmla="*/ 1510 w 2790"/>
                <a:gd name="T21" fmla="*/ 1852 h 6267"/>
                <a:gd name="T22" fmla="*/ 2178 w 2790"/>
                <a:gd name="T23" fmla="*/ 1738 h 6267"/>
                <a:gd name="T24" fmla="*/ 2292 w 2790"/>
                <a:gd name="T25" fmla="*/ 1196 h 6267"/>
                <a:gd name="T26" fmla="*/ 2588 w 2790"/>
                <a:gd name="T27" fmla="*/ 599 h 6267"/>
                <a:gd name="T28" fmla="*/ 2789 w 2790"/>
                <a:gd name="T29" fmla="*/ 0 h 6267"/>
                <a:gd name="T30" fmla="*/ 2430 w 2790"/>
                <a:gd name="T31" fmla="*/ 273 h 6267"/>
                <a:gd name="T32" fmla="*/ 2292 w 2790"/>
                <a:gd name="T33" fmla="*/ 213 h 6267"/>
                <a:gd name="T34" fmla="*/ 2427 w 2790"/>
                <a:gd name="T35" fmla="*/ 273 h 6267"/>
                <a:gd name="T36" fmla="*/ 2073 w 2790"/>
                <a:gd name="T37" fmla="*/ 788 h 6267"/>
                <a:gd name="T38" fmla="*/ 1983 w 2790"/>
                <a:gd name="T39" fmla="*/ 1319 h 6267"/>
                <a:gd name="T40" fmla="*/ 1881 w 2790"/>
                <a:gd name="T41" fmla="*/ 1912 h 6267"/>
                <a:gd name="T42" fmla="*/ 1447 w 2790"/>
                <a:gd name="T43" fmla="*/ 2194 h 6267"/>
                <a:gd name="T44" fmla="*/ 1819 w 2790"/>
                <a:gd name="T45" fmla="*/ 2775 h 6267"/>
                <a:gd name="T46" fmla="*/ 1270 w 2790"/>
                <a:gd name="T47" fmla="*/ 3216 h 6267"/>
                <a:gd name="T48" fmla="*/ 1246 w 2790"/>
                <a:gd name="T49" fmla="*/ 3701 h 6267"/>
                <a:gd name="T50" fmla="*/ 695 w 2790"/>
                <a:gd name="T51" fmla="*/ 4046 h 6267"/>
                <a:gd name="T52" fmla="*/ 736 w 2790"/>
                <a:gd name="T53" fmla="*/ 4612 h 6267"/>
                <a:gd name="T54" fmla="*/ 323 w 2790"/>
                <a:gd name="T55" fmla="*/ 5019 h 6267"/>
                <a:gd name="T56" fmla="*/ 539 w 2790"/>
                <a:gd name="T57" fmla="*/ 5388 h 6267"/>
                <a:gd name="T58" fmla="*/ 0 w 2790"/>
                <a:gd name="T59" fmla="*/ 5841 h 6267"/>
                <a:gd name="T60" fmla="*/ 236 w 2790"/>
                <a:gd name="T61" fmla="*/ 6254 h 6267"/>
                <a:gd name="T62" fmla="*/ 542 w 2790"/>
                <a:gd name="T63" fmla="*/ 5391 h 6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0" h="6267">
                  <a:moveTo>
                    <a:pt x="539" y="5388"/>
                  </a:moveTo>
                  <a:lnTo>
                    <a:pt x="0" y="5838"/>
                  </a:lnTo>
                  <a:lnTo>
                    <a:pt x="239" y="6266"/>
                  </a:lnTo>
                  <a:lnTo>
                    <a:pt x="332" y="5894"/>
                  </a:lnTo>
                  <a:lnTo>
                    <a:pt x="5" y="5838"/>
                  </a:lnTo>
                  <a:lnTo>
                    <a:pt x="77" y="5433"/>
                  </a:lnTo>
                  <a:lnTo>
                    <a:pt x="542" y="5391"/>
                  </a:lnTo>
                  <a:lnTo>
                    <a:pt x="644" y="5070"/>
                  </a:lnTo>
                  <a:lnTo>
                    <a:pt x="326" y="5016"/>
                  </a:lnTo>
                  <a:lnTo>
                    <a:pt x="407" y="4558"/>
                  </a:lnTo>
                  <a:lnTo>
                    <a:pt x="736" y="4618"/>
                  </a:lnTo>
                  <a:lnTo>
                    <a:pt x="1177" y="4216"/>
                  </a:lnTo>
                  <a:lnTo>
                    <a:pt x="701" y="4042"/>
                  </a:lnTo>
                  <a:lnTo>
                    <a:pt x="772" y="3623"/>
                  </a:lnTo>
                  <a:lnTo>
                    <a:pt x="1249" y="3704"/>
                  </a:lnTo>
                  <a:lnTo>
                    <a:pt x="1633" y="3275"/>
                  </a:lnTo>
                  <a:lnTo>
                    <a:pt x="1273" y="3213"/>
                  </a:lnTo>
                  <a:lnTo>
                    <a:pt x="1354" y="2757"/>
                  </a:lnTo>
                  <a:lnTo>
                    <a:pt x="1821" y="2778"/>
                  </a:lnTo>
                  <a:lnTo>
                    <a:pt x="2079" y="2298"/>
                  </a:lnTo>
                  <a:lnTo>
                    <a:pt x="1453" y="2191"/>
                  </a:lnTo>
                  <a:lnTo>
                    <a:pt x="1510" y="1852"/>
                  </a:lnTo>
                  <a:lnTo>
                    <a:pt x="1881" y="1918"/>
                  </a:lnTo>
                  <a:lnTo>
                    <a:pt x="2178" y="1738"/>
                  </a:lnTo>
                  <a:lnTo>
                    <a:pt x="1986" y="1319"/>
                  </a:lnTo>
                  <a:lnTo>
                    <a:pt x="2292" y="1196"/>
                  </a:lnTo>
                  <a:lnTo>
                    <a:pt x="2079" y="791"/>
                  </a:lnTo>
                  <a:lnTo>
                    <a:pt x="2588" y="599"/>
                  </a:lnTo>
                  <a:lnTo>
                    <a:pt x="2433" y="273"/>
                  </a:lnTo>
                  <a:lnTo>
                    <a:pt x="2789" y="0"/>
                  </a:lnTo>
                  <a:lnTo>
                    <a:pt x="2280" y="213"/>
                  </a:lnTo>
                  <a:lnTo>
                    <a:pt x="2430" y="273"/>
                  </a:lnTo>
                  <a:lnTo>
                    <a:pt x="2430" y="270"/>
                  </a:lnTo>
                  <a:lnTo>
                    <a:pt x="2292" y="213"/>
                  </a:lnTo>
                  <a:lnTo>
                    <a:pt x="2762" y="15"/>
                  </a:lnTo>
                  <a:lnTo>
                    <a:pt x="2427" y="273"/>
                  </a:lnTo>
                  <a:lnTo>
                    <a:pt x="2583" y="596"/>
                  </a:lnTo>
                  <a:lnTo>
                    <a:pt x="2073" y="788"/>
                  </a:lnTo>
                  <a:lnTo>
                    <a:pt x="2286" y="1196"/>
                  </a:lnTo>
                  <a:lnTo>
                    <a:pt x="1983" y="1319"/>
                  </a:lnTo>
                  <a:lnTo>
                    <a:pt x="2172" y="1738"/>
                  </a:lnTo>
                  <a:lnTo>
                    <a:pt x="1881" y="1912"/>
                  </a:lnTo>
                  <a:lnTo>
                    <a:pt x="1507" y="1849"/>
                  </a:lnTo>
                  <a:lnTo>
                    <a:pt x="1447" y="2194"/>
                  </a:lnTo>
                  <a:lnTo>
                    <a:pt x="2073" y="2301"/>
                  </a:lnTo>
                  <a:lnTo>
                    <a:pt x="1819" y="2775"/>
                  </a:lnTo>
                  <a:lnTo>
                    <a:pt x="1351" y="2751"/>
                  </a:lnTo>
                  <a:lnTo>
                    <a:pt x="1270" y="3216"/>
                  </a:lnTo>
                  <a:lnTo>
                    <a:pt x="1624" y="3278"/>
                  </a:lnTo>
                  <a:lnTo>
                    <a:pt x="1246" y="3701"/>
                  </a:lnTo>
                  <a:lnTo>
                    <a:pt x="769" y="3617"/>
                  </a:lnTo>
                  <a:lnTo>
                    <a:pt x="695" y="4046"/>
                  </a:lnTo>
                  <a:lnTo>
                    <a:pt x="1171" y="4216"/>
                  </a:lnTo>
                  <a:lnTo>
                    <a:pt x="736" y="4612"/>
                  </a:lnTo>
                  <a:lnTo>
                    <a:pt x="404" y="4555"/>
                  </a:lnTo>
                  <a:lnTo>
                    <a:pt x="323" y="5019"/>
                  </a:lnTo>
                  <a:lnTo>
                    <a:pt x="638" y="5073"/>
                  </a:lnTo>
                  <a:lnTo>
                    <a:pt x="539" y="5388"/>
                  </a:lnTo>
                  <a:lnTo>
                    <a:pt x="71" y="5427"/>
                  </a:lnTo>
                  <a:lnTo>
                    <a:pt x="0" y="5841"/>
                  </a:lnTo>
                  <a:lnTo>
                    <a:pt x="326" y="5897"/>
                  </a:lnTo>
                  <a:lnTo>
                    <a:pt x="236" y="6254"/>
                  </a:lnTo>
                  <a:lnTo>
                    <a:pt x="5" y="5841"/>
                  </a:lnTo>
                  <a:lnTo>
                    <a:pt x="542" y="5391"/>
                  </a:lnTo>
                  <a:lnTo>
                    <a:pt x="539" y="5388"/>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4" name="Freeform 86"/>
            <p:cNvSpPr>
              <a:spLocks noChangeArrowheads="1"/>
            </p:cNvSpPr>
            <p:nvPr/>
          </p:nvSpPr>
          <p:spPr bwMode="auto">
            <a:xfrm>
              <a:off x="7305676" y="2982913"/>
              <a:ext cx="139700" cy="211137"/>
            </a:xfrm>
            <a:custGeom>
              <a:avLst/>
              <a:gdLst>
                <a:gd name="T0" fmla="*/ 386 w 390"/>
                <a:gd name="T1" fmla="*/ 491 h 585"/>
                <a:gd name="T2" fmla="*/ 386 w 390"/>
                <a:gd name="T3" fmla="*/ 488 h 585"/>
                <a:gd name="T4" fmla="*/ 6 w 390"/>
                <a:gd name="T5" fmla="*/ 578 h 585"/>
                <a:gd name="T6" fmla="*/ 225 w 390"/>
                <a:gd name="T7" fmla="*/ 12 h 585"/>
                <a:gd name="T8" fmla="*/ 383 w 390"/>
                <a:gd name="T9" fmla="*/ 491 h 585"/>
                <a:gd name="T10" fmla="*/ 386 w 390"/>
                <a:gd name="T11" fmla="*/ 491 h 585"/>
                <a:gd name="T12" fmla="*/ 386 w 390"/>
                <a:gd name="T13" fmla="*/ 488 h 585"/>
                <a:gd name="T14" fmla="*/ 386 w 390"/>
                <a:gd name="T15" fmla="*/ 491 h 585"/>
                <a:gd name="T16" fmla="*/ 389 w 390"/>
                <a:gd name="T17" fmla="*/ 491 h 585"/>
                <a:gd name="T18" fmla="*/ 225 w 390"/>
                <a:gd name="T19" fmla="*/ 0 h 585"/>
                <a:gd name="T20" fmla="*/ 0 w 390"/>
                <a:gd name="T21" fmla="*/ 584 h 585"/>
                <a:gd name="T22" fmla="*/ 389 w 390"/>
                <a:gd name="T23" fmla="*/ 491 h 585"/>
                <a:gd name="T24" fmla="*/ 389 w 390"/>
                <a:gd name="T25" fmla="*/ 491 h 585"/>
                <a:gd name="T26" fmla="*/ 386 w 390"/>
                <a:gd name="T27" fmla="*/ 491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0" h="585">
                  <a:moveTo>
                    <a:pt x="386" y="491"/>
                  </a:moveTo>
                  <a:lnTo>
                    <a:pt x="386" y="488"/>
                  </a:lnTo>
                  <a:lnTo>
                    <a:pt x="6" y="578"/>
                  </a:lnTo>
                  <a:lnTo>
                    <a:pt x="225" y="12"/>
                  </a:lnTo>
                  <a:lnTo>
                    <a:pt x="383" y="491"/>
                  </a:lnTo>
                  <a:lnTo>
                    <a:pt x="386" y="491"/>
                  </a:lnTo>
                  <a:lnTo>
                    <a:pt x="386" y="488"/>
                  </a:lnTo>
                  <a:lnTo>
                    <a:pt x="386" y="491"/>
                  </a:lnTo>
                  <a:lnTo>
                    <a:pt x="389" y="491"/>
                  </a:lnTo>
                  <a:lnTo>
                    <a:pt x="225" y="0"/>
                  </a:lnTo>
                  <a:lnTo>
                    <a:pt x="0" y="584"/>
                  </a:lnTo>
                  <a:lnTo>
                    <a:pt x="389" y="491"/>
                  </a:lnTo>
                  <a:lnTo>
                    <a:pt x="389" y="491"/>
                  </a:lnTo>
                  <a:lnTo>
                    <a:pt x="386" y="49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5" name="Freeform 87"/>
            <p:cNvSpPr>
              <a:spLocks noChangeArrowheads="1"/>
            </p:cNvSpPr>
            <p:nvPr/>
          </p:nvSpPr>
          <p:spPr bwMode="auto">
            <a:xfrm>
              <a:off x="7385050" y="2843212"/>
              <a:ext cx="180975" cy="166687"/>
            </a:xfrm>
            <a:custGeom>
              <a:avLst/>
              <a:gdLst>
                <a:gd name="T0" fmla="*/ 419 w 501"/>
                <a:gd name="T1" fmla="*/ 458 h 465"/>
                <a:gd name="T2" fmla="*/ 11 w 501"/>
                <a:gd name="T3" fmla="*/ 389 h 465"/>
                <a:gd name="T4" fmla="*/ 500 w 501"/>
                <a:gd name="T5" fmla="*/ 3 h 465"/>
                <a:gd name="T6" fmla="*/ 497 w 501"/>
                <a:gd name="T7" fmla="*/ 0 h 465"/>
                <a:gd name="T8" fmla="*/ 0 w 501"/>
                <a:gd name="T9" fmla="*/ 392 h 465"/>
                <a:gd name="T10" fmla="*/ 416 w 501"/>
                <a:gd name="T11" fmla="*/ 464 h 465"/>
                <a:gd name="T12" fmla="*/ 419 w 501"/>
                <a:gd name="T13" fmla="*/ 458 h 465"/>
              </a:gdLst>
              <a:ahLst/>
              <a:cxnLst>
                <a:cxn ang="0">
                  <a:pos x="T0" y="T1"/>
                </a:cxn>
                <a:cxn ang="0">
                  <a:pos x="T2" y="T3"/>
                </a:cxn>
                <a:cxn ang="0">
                  <a:pos x="T4" y="T5"/>
                </a:cxn>
                <a:cxn ang="0">
                  <a:pos x="T6" y="T7"/>
                </a:cxn>
                <a:cxn ang="0">
                  <a:pos x="T8" y="T9"/>
                </a:cxn>
                <a:cxn ang="0">
                  <a:pos x="T10" y="T11"/>
                </a:cxn>
                <a:cxn ang="0">
                  <a:pos x="T12" y="T13"/>
                </a:cxn>
              </a:cxnLst>
              <a:rect l="0" t="0" r="r" b="b"/>
              <a:pathLst>
                <a:path w="501" h="465">
                  <a:moveTo>
                    <a:pt x="419" y="458"/>
                  </a:moveTo>
                  <a:lnTo>
                    <a:pt x="11" y="389"/>
                  </a:lnTo>
                  <a:lnTo>
                    <a:pt x="500" y="3"/>
                  </a:lnTo>
                  <a:lnTo>
                    <a:pt x="497" y="0"/>
                  </a:lnTo>
                  <a:lnTo>
                    <a:pt x="0" y="392"/>
                  </a:lnTo>
                  <a:lnTo>
                    <a:pt x="416" y="464"/>
                  </a:lnTo>
                  <a:lnTo>
                    <a:pt x="419" y="45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6" name="Freeform 88"/>
            <p:cNvSpPr>
              <a:spLocks noChangeArrowheads="1"/>
            </p:cNvSpPr>
            <p:nvPr/>
          </p:nvSpPr>
          <p:spPr bwMode="auto">
            <a:xfrm>
              <a:off x="7234238" y="2611437"/>
              <a:ext cx="234950" cy="360362"/>
            </a:xfrm>
            <a:custGeom>
              <a:avLst/>
              <a:gdLst>
                <a:gd name="T0" fmla="*/ 647 w 651"/>
                <a:gd name="T1" fmla="*/ 653 h 1001"/>
                <a:gd name="T2" fmla="*/ 0 w 651"/>
                <a:gd name="T3" fmla="*/ 557 h 1001"/>
                <a:gd name="T4" fmla="*/ 201 w 651"/>
                <a:gd name="T5" fmla="*/ 1000 h 1001"/>
                <a:gd name="T6" fmla="*/ 650 w 651"/>
                <a:gd name="T7" fmla="*/ 653 h 1001"/>
                <a:gd name="T8" fmla="*/ 153 w 651"/>
                <a:gd name="T9" fmla="*/ 251 h 1001"/>
                <a:gd name="T10" fmla="*/ 438 w 651"/>
                <a:gd name="T11" fmla="*/ 6 h 1001"/>
                <a:gd name="T12" fmla="*/ 434 w 651"/>
                <a:gd name="T13" fmla="*/ 0 h 1001"/>
                <a:gd name="T14" fmla="*/ 147 w 651"/>
                <a:gd name="T15" fmla="*/ 251 h 1001"/>
                <a:gd name="T16" fmla="*/ 641 w 651"/>
                <a:gd name="T17" fmla="*/ 653 h 1001"/>
                <a:gd name="T18" fmla="*/ 204 w 651"/>
                <a:gd name="T19" fmla="*/ 995 h 1001"/>
                <a:gd name="T20" fmla="*/ 6 w 651"/>
                <a:gd name="T21" fmla="*/ 563 h 1001"/>
                <a:gd name="T22" fmla="*/ 644 w 651"/>
                <a:gd name="T23" fmla="*/ 656 h 1001"/>
                <a:gd name="T24" fmla="*/ 647 w 651"/>
                <a:gd name="T25" fmla="*/ 653 h 1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1" h="1001">
                  <a:moveTo>
                    <a:pt x="647" y="653"/>
                  </a:moveTo>
                  <a:lnTo>
                    <a:pt x="0" y="557"/>
                  </a:lnTo>
                  <a:lnTo>
                    <a:pt x="201" y="1000"/>
                  </a:lnTo>
                  <a:lnTo>
                    <a:pt x="650" y="653"/>
                  </a:lnTo>
                  <a:lnTo>
                    <a:pt x="153" y="251"/>
                  </a:lnTo>
                  <a:lnTo>
                    <a:pt x="438" y="6"/>
                  </a:lnTo>
                  <a:lnTo>
                    <a:pt x="434" y="0"/>
                  </a:lnTo>
                  <a:lnTo>
                    <a:pt x="147" y="251"/>
                  </a:lnTo>
                  <a:lnTo>
                    <a:pt x="641" y="653"/>
                  </a:lnTo>
                  <a:lnTo>
                    <a:pt x="204" y="995"/>
                  </a:lnTo>
                  <a:lnTo>
                    <a:pt x="6" y="563"/>
                  </a:lnTo>
                  <a:lnTo>
                    <a:pt x="644" y="656"/>
                  </a:lnTo>
                  <a:lnTo>
                    <a:pt x="647" y="65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7" name="Freeform 89"/>
            <p:cNvSpPr>
              <a:spLocks noChangeArrowheads="1"/>
            </p:cNvSpPr>
            <p:nvPr/>
          </p:nvSpPr>
          <p:spPr bwMode="auto">
            <a:xfrm>
              <a:off x="7140575" y="2824162"/>
              <a:ext cx="166688" cy="147637"/>
            </a:xfrm>
            <a:custGeom>
              <a:avLst/>
              <a:gdLst>
                <a:gd name="T0" fmla="*/ 462 w 463"/>
                <a:gd name="T1" fmla="*/ 405 h 408"/>
                <a:gd name="T2" fmla="*/ 0 w 463"/>
                <a:gd name="T3" fmla="*/ 0 h 408"/>
                <a:gd name="T4" fmla="*/ 192 w 463"/>
                <a:gd name="T5" fmla="*/ 359 h 408"/>
                <a:gd name="T6" fmla="*/ 195 w 463"/>
                <a:gd name="T7" fmla="*/ 356 h 408"/>
                <a:gd name="T8" fmla="*/ 15 w 463"/>
                <a:gd name="T9" fmla="*/ 18 h 408"/>
                <a:gd name="T10" fmla="*/ 459 w 463"/>
                <a:gd name="T11" fmla="*/ 407 h 408"/>
                <a:gd name="T12" fmla="*/ 462 w 463"/>
                <a:gd name="T13" fmla="*/ 405 h 408"/>
              </a:gdLst>
              <a:ahLst/>
              <a:cxnLst>
                <a:cxn ang="0">
                  <a:pos x="T0" y="T1"/>
                </a:cxn>
                <a:cxn ang="0">
                  <a:pos x="T2" y="T3"/>
                </a:cxn>
                <a:cxn ang="0">
                  <a:pos x="T4" y="T5"/>
                </a:cxn>
                <a:cxn ang="0">
                  <a:pos x="T6" y="T7"/>
                </a:cxn>
                <a:cxn ang="0">
                  <a:pos x="T8" y="T9"/>
                </a:cxn>
                <a:cxn ang="0">
                  <a:pos x="T10" y="T11"/>
                </a:cxn>
                <a:cxn ang="0">
                  <a:pos x="T12" y="T13"/>
                </a:cxn>
              </a:cxnLst>
              <a:rect l="0" t="0" r="r" b="b"/>
              <a:pathLst>
                <a:path w="463" h="408">
                  <a:moveTo>
                    <a:pt x="462" y="405"/>
                  </a:moveTo>
                  <a:lnTo>
                    <a:pt x="0" y="0"/>
                  </a:lnTo>
                  <a:lnTo>
                    <a:pt x="192" y="359"/>
                  </a:lnTo>
                  <a:lnTo>
                    <a:pt x="195" y="356"/>
                  </a:lnTo>
                  <a:lnTo>
                    <a:pt x="15" y="18"/>
                  </a:lnTo>
                  <a:lnTo>
                    <a:pt x="459" y="407"/>
                  </a:lnTo>
                  <a:lnTo>
                    <a:pt x="462" y="40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8" name="Freeform 90"/>
            <p:cNvSpPr>
              <a:spLocks noChangeArrowheads="1"/>
            </p:cNvSpPr>
            <p:nvPr/>
          </p:nvSpPr>
          <p:spPr bwMode="auto">
            <a:xfrm>
              <a:off x="6869113" y="3113087"/>
              <a:ext cx="365125" cy="182562"/>
            </a:xfrm>
            <a:custGeom>
              <a:avLst/>
              <a:gdLst>
                <a:gd name="T0" fmla="*/ 866 w 1014"/>
                <a:gd name="T1" fmla="*/ 3 h 505"/>
                <a:gd name="T2" fmla="*/ 1007 w 1014"/>
                <a:gd name="T3" fmla="*/ 497 h 505"/>
                <a:gd name="T4" fmla="*/ 336 w 1014"/>
                <a:gd name="T5" fmla="*/ 417 h 505"/>
                <a:gd name="T6" fmla="*/ 3 w 1014"/>
                <a:gd name="T7" fmla="*/ 129 h 505"/>
                <a:gd name="T8" fmla="*/ 0 w 1014"/>
                <a:gd name="T9" fmla="*/ 135 h 505"/>
                <a:gd name="T10" fmla="*/ 336 w 1014"/>
                <a:gd name="T11" fmla="*/ 420 h 505"/>
                <a:gd name="T12" fmla="*/ 1013 w 1014"/>
                <a:gd name="T13" fmla="*/ 504 h 505"/>
                <a:gd name="T14" fmla="*/ 869 w 1014"/>
                <a:gd name="T15" fmla="*/ 0 h 505"/>
                <a:gd name="T16" fmla="*/ 866 w 1014"/>
                <a:gd name="T17" fmla="*/ 3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4" h="505">
                  <a:moveTo>
                    <a:pt x="866" y="3"/>
                  </a:moveTo>
                  <a:lnTo>
                    <a:pt x="1007" y="497"/>
                  </a:lnTo>
                  <a:lnTo>
                    <a:pt x="336" y="417"/>
                  </a:lnTo>
                  <a:lnTo>
                    <a:pt x="3" y="129"/>
                  </a:lnTo>
                  <a:lnTo>
                    <a:pt x="0" y="135"/>
                  </a:lnTo>
                  <a:lnTo>
                    <a:pt x="336" y="420"/>
                  </a:lnTo>
                  <a:lnTo>
                    <a:pt x="1013" y="504"/>
                  </a:lnTo>
                  <a:lnTo>
                    <a:pt x="869" y="0"/>
                  </a:lnTo>
                  <a:lnTo>
                    <a:pt x="866"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9" name="Freeform 91"/>
            <p:cNvSpPr>
              <a:spLocks noChangeArrowheads="1"/>
            </p:cNvSpPr>
            <p:nvPr/>
          </p:nvSpPr>
          <p:spPr bwMode="auto">
            <a:xfrm>
              <a:off x="7142163" y="3290887"/>
              <a:ext cx="92075" cy="215900"/>
            </a:xfrm>
            <a:custGeom>
              <a:avLst/>
              <a:gdLst>
                <a:gd name="T0" fmla="*/ 252 w 256"/>
                <a:gd name="T1" fmla="*/ 4 h 598"/>
                <a:gd name="T2" fmla="*/ 252 w 256"/>
                <a:gd name="T3" fmla="*/ 0 h 598"/>
                <a:gd name="T4" fmla="*/ 0 w 256"/>
                <a:gd name="T5" fmla="*/ 117 h 598"/>
                <a:gd name="T6" fmla="*/ 120 w 256"/>
                <a:gd name="T7" fmla="*/ 597 h 598"/>
                <a:gd name="T8" fmla="*/ 255 w 256"/>
                <a:gd name="T9" fmla="*/ 0 h 598"/>
                <a:gd name="T10" fmla="*/ 252 w 256"/>
                <a:gd name="T11" fmla="*/ 0 h 598"/>
                <a:gd name="T12" fmla="*/ 252 w 256"/>
                <a:gd name="T13" fmla="*/ 4 h 598"/>
                <a:gd name="T14" fmla="*/ 249 w 256"/>
                <a:gd name="T15" fmla="*/ 4 h 598"/>
                <a:gd name="T16" fmla="*/ 120 w 256"/>
                <a:gd name="T17" fmla="*/ 579 h 598"/>
                <a:gd name="T18" fmla="*/ 6 w 256"/>
                <a:gd name="T19" fmla="*/ 120 h 598"/>
                <a:gd name="T20" fmla="*/ 252 w 256"/>
                <a:gd name="T21" fmla="*/ 7 h 598"/>
                <a:gd name="T22" fmla="*/ 252 w 256"/>
                <a:gd name="T23" fmla="*/ 4 h 598"/>
                <a:gd name="T24" fmla="*/ 249 w 256"/>
                <a:gd name="T25" fmla="*/ 4 h 598"/>
                <a:gd name="T26" fmla="*/ 252 w 256"/>
                <a:gd name="T27" fmla="*/ 4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598">
                  <a:moveTo>
                    <a:pt x="252" y="4"/>
                  </a:moveTo>
                  <a:lnTo>
                    <a:pt x="252" y="0"/>
                  </a:lnTo>
                  <a:lnTo>
                    <a:pt x="0" y="117"/>
                  </a:lnTo>
                  <a:lnTo>
                    <a:pt x="120" y="597"/>
                  </a:lnTo>
                  <a:lnTo>
                    <a:pt x="255" y="0"/>
                  </a:lnTo>
                  <a:lnTo>
                    <a:pt x="252" y="0"/>
                  </a:lnTo>
                  <a:lnTo>
                    <a:pt x="252" y="4"/>
                  </a:lnTo>
                  <a:lnTo>
                    <a:pt x="249" y="4"/>
                  </a:lnTo>
                  <a:lnTo>
                    <a:pt x="120" y="579"/>
                  </a:lnTo>
                  <a:lnTo>
                    <a:pt x="6" y="120"/>
                  </a:lnTo>
                  <a:lnTo>
                    <a:pt x="252" y="7"/>
                  </a:lnTo>
                  <a:lnTo>
                    <a:pt x="252" y="4"/>
                  </a:lnTo>
                  <a:lnTo>
                    <a:pt x="249" y="4"/>
                  </a:lnTo>
                  <a:lnTo>
                    <a:pt x="252" y="4"/>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0" name="Freeform 92"/>
            <p:cNvSpPr>
              <a:spLocks noChangeArrowheads="1"/>
            </p:cNvSpPr>
            <p:nvPr/>
          </p:nvSpPr>
          <p:spPr bwMode="auto">
            <a:xfrm>
              <a:off x="6462712" y="1044575"/>
              <a:ext cx="1778000" cy="2970213"/>
            </a:xfrm>
            <a:custGeom>
              <a:avLst/>
              <a:gdLst>
                <a:gd name="T0" fmla="*/ 2002 w 4940"/>
                <a:gd name="T1" fmla="*/ 6829 h 8252"/>
                <a:gd name="T2" fmla="*/ 2449 w 4940"/>
                <a:gd name="T3" fmla="*/ 6421 h 8252"/>
                <a:gd name="T4" fmla="*/ 2347 w 4940"/>
                <a:gd name="T5" fmla="*/ 5963 h 8252"/>
                <a:gd name="T6" fmla="*/ 2077 w 4940"/>
                <a:gd name="T7" fmla="*/ 5303 h 8252"/>
                <a:gd name="T8" fmla="*/ 2787 w 4940"/>
                <a:gd name="T9" fmla="*/ 5004 h 8252"/>
                <a:gd name="T10" fmla="*/ 2694 w 4940"/>
                <a:gd name="T11" fmla="*/ 4743 h 8252"/>
                <a:gd name="T12" fmla="*/ 2581 w 4940"/>
                <a:gd name="T13" fmla="*/ 4357 h 8252"/>
                <a:gd name="T14" fmla="*/ 3147 w 4940"/>
                <a:gd name="T15" fmla="*/ 3997 h 8252"/>
                <a:gd name="T16" fmla="*/ 3189 w 4940"/>
                <a:gd name="T17" fmla="*/ 3233 h 8252"/>
                <a:gd name="T18" fmla="*/ 3911 w 4940"/>
                <a:gd name="T19" fmla="*/ 2864 h 8252"/>
                <a:gd name="T20" fmla="*/ 4025 w 4940"/>
                <a:gd name="T21" fmla="*/ 2040 h 8252"/>
                <a:gd name="T22" fmla="*/ 4352 w 4940"/>
                <a:gd name="T23" fmla="*/ 1606 h 8252"/>
                <a:gd name="T24" fmla="*/ 4378 w 4940"/>
                <a:gd name="T25" fmla="*/ 1060 h 8252"/>
                <a:gd name="T26" fmla="*/ 4939 w 4940"/>
                <a:gd name="T27" fmla="*/ 656 h 8252"/>
                <a:gd name="T28" fmla="*/ 4291 w 4940"/>
                <a:gd name="T29" fmla="*/ 281 h 8252"/>
                <a:gd name="T30" fmla="*/ 3183 w 4940"/>
                <a:gd name="T31" fmla="*/ 50 h 8252"/>
                <a:gd name="T32" fmla="*/ 2338 w 4940"/>
                <a:gd name="T33" fmla="*/ 18 h 8252"/>
                <a:gd name="T34" fmla="*/ 2086 w 4940"/>
                <a:gd name="T35" fmla="*/ 650 h 8252"/>
                <a:gd name="T36" fmla="*/ 1682 w 4940"/>
                <a:gd name="T37" fmla="*/ 1357 h 8252"/>
                <a:gd name="T38" fmla="*/ 965 w 4940"/>
                <a:gd name="T39" fmla="*/ 2070 h 8252"/>
                <a:gd name="T40" fmla="*/ 420 w 4940"/>
                <a:gd name="T41" fmla="*/ 3257 h 8252"/>
                <a:gd name="T42" fmla="*/ 273 w 4940"/>
                <a:gd name="T43" fmla="*/ 4111 h 8252"/>
                <a:gd name="T44" fmla="*/ 0 w 4940"/>
                <a:gd name="T45" fmla="*/ 5678 h 8252"/>
                <a:gd name="T46" fmla="*/ 309 w 4940"/>
                <a:gd name="T47" fmla="*/ 6535 h 8252"/>
                <a:gd name="T48" fmla="*/ 849 w 4940"/>
                <a:gd name="T49" fmla="*/ 7503 h 8252"/>
                <a:gd name="T50" fmla="*/ 1094 w 4940"/>
                <a:gd name="T51" fmla="*/ 8251 h 8252"/>
                <a:gd name="T52" fmla="*/ 339 w 4940"/>
                <a:gd name="T53" fmla="*/ 6913 h 8252"/>
                <a:gd name="T54" fmla="*/ 18 w 4940"/>
                <a:gd name="T55" fmla="*/ 6202 h 8252"/>
                <a:gd name="T56" fmla="*/ 162 w 4940"/>
                <a:gd name="T57" fmla="*/ 4776 h 8252"/>
                <a:gd name="T58" fmla="*/ 492 w 4940"/>
                <a:gd name="T59" fmla="*/ 3841 h 8252"/>
                <a:gd name="T60" fmla="*/ 780 w 4940"/>
                <a:gd name="T61" fmla="*/ 2900 h 8252"/>
                <a:gd name="T62" fmla="*/ 1424 w 4940"/>
                <a:gd name="T63" fmla="*/ 1959 h 8252"/>
                <a:gd name="T64" fmla="*/ 1628 w 4940"/>
                <a:gd name="T65" fmla="*/ 800 h 8252"/>
                <a:gd name="T66" fmla="*/ 2068 w 4940"/>
                <a:gd name="T67" fmla="*/ 111 h 8252"/>
                <a:gd name="T68" fmla="*/ 2676 w 4940"/>
                <a:gd name="T69" fmla="*/ 3 h 8252"/>
                <a:gd name="T70" fmla="*/ 3845 w 4940"/>
                <a:gd name="T71" fmla="*/ 182 h 8252"/>
                <a:gd name="T72" fmla="*/ 4912 w 4940"/>
                <a:gd name="T73" fmla="*/ 254 h 8252"/>
                <a:gd name="T74" fmla="*/ 4426 w 4940"/>
                <a:gd name="T75" fmla="*/ 758 h 8252"/>
                <a:gd name="T76" fmla="*/ 4106 w 4940"/>
                <a:gd name="T77" fmla="*/ 1372 h 8252"/>
                <a:gd name="T78" fmla="*/ 3869 w 4940"/>
                <a:gd name="T79" fmla="*/ 1839 h 8252"/>
                <a:gd name="T80" fmla="*/ 3572 w 4940"/>
                <a:gd name="T81" fmla="*/ 2490 h 8252"/>
                <a:gd name="T82" fmla="*/ 3692 w 4940"/>
                <a:gd name="T83" fmla="*/ 3227 h 8252"/>
                <a:gd name="T84" fmla="*/ 2925 w 4940"/>
                <a:gd name="T85" fmla="*/ 3659 h 8252"/>
                <a:gd name="T86" fmla="*/ 3003 w 4940"/>
                <a:gd name="T87" fmla="*/ 4276 h 8252"/>
                <a:gd name="T88" fmla="*/ 2691 w 4940"/>
                <a:gd name="T89" fmla="*/ 4743 h 8252"/>
                <a:gd name="T90" fmla="*/ 2566 w 4940"/>
                <a:gd name="T91" fmla="*/ 5384 h 8252"/>
                <a:gd name="T92" fmla="*/ 1996 w 4940"/>
                <a:gd name="T93" fmla="*/ 5747 h 8252"/>
                <a:gd name="T94" fmla="*/ 2137 w 4940"/>
                <a:gd name="T95" fmla="*/ 6245 h 8252"/>
                <a:gd name="T96" fmla="*/ 2278 w 4940"/>
                <a:gd name="T97" fmla="*/ 6874 h 8252"/>
                <a:gd name="T98" fmla="*/ 2449 w 4940"/>
                <a:gd name="T99" fmla="*/ 6421 h 8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40" h="8252">
                  <a:moveTo>
                    <a:pt x="2446" y="6418"/>
                  </a:moveTo>
                  <a:lnTo>
                    <a:pt x="2002" y="6829"/>
                  </a:lnTo>
                  <a:lnTo>
                    <a:pt x="2281" y="6880"/>
                  </a:lnTo>
                  <a:lnTo>
                    <a:pt x="2449" y="6421"/>
                  </a:lnTo>
                  <a:lnTo>
                    <a:pt x="2143" y="6245"/>
                  </a:lnTo>
                  <a:lnTo>
                    <a:pt x="2347" y="5963"/>
                  </a:lnTo>
                  <a:lnTo>
                    <a:pt x="1999" y="5744"/>
                  </a:lnTo>
                  <a:lnTo>
                    <a:pt x="2077" y="5303"/>
                  </a:lnTo>
                  <a:lnTo>
                    <a:pt x="2566" y="5390"/>
                  </a:lnTo>
                  <a:lnTo>
                    <a:pt x="2787" y="5004"/>
                  </a:lnTo>
                  <a:lnTo>
                    <a:pt x="2694" y="4743"/>
                  </a:lnTo>
                  <a:lnTo>
                    <a:pt x="2694" y="4743"/>
                  </a:lnTo>
                  <a:lnTo>
                    <a:pt x="2694" y="4743"/>
                  </a:lnTo>
                  <a:lnTo>
                    <a:pt x="2581" y="4357"/>
                  </a:lnTo>
                  <a:lnTo>
                    <a:pt x="3006" y="4279"/>
                  </a:lnTo>
                  <a:lnTo>
                    <a:pt x="3147" y="3997"/>
                  </a:lnTo>
                  <a:lnTo>
                    <a:pt x="2931" y="3659"/>
                  </a:lnTo>
                  <a:lnTo>
                    <a:pt x="3189" y="3233"/>
                  </a:lnTo>
                  <a:lnTo>
                    <a:pt x="3692" y="3233"/>
                  </a:lnTo>
                  <a:lnTo>
                    <a:pt x="3911" y="2864"/>
                  </a:lnTo>
                  <a:lnTo>
                    <a:pt x="3578" y="2490"/>
                  </a:lnTo>
                  <a:lnTo>
                    <a:pt x="4025" y="2040"/>
                  </a:lnTo>
                  <a:lnTo>
                    <a:pt x="3878" y="1839"/>
                  </a:lnTo>
                  <a:lnTo>
                    <a:pt x="4352" y="1606"/>
                  </a:lnTo>
                  <a:lnTo>
                    <a:pt x="4112" y="1372"/>
                  </a:lnTo>
                  <a:lnTo>
                    <a:pt x="4378" y="1060"/>
                  </a:lnTo>
                  <a:lnTo>
                    <a:pt x="4429" y="761"/>
                  </a:lnTo>
                  <a:lnTo>
                    <a:pt x="4939" y="656"/>
                  </a:lnTo>
                  <a:lnTo>
                    <a:pt x="4918" y="248"/>
                  </a:lnTo>
                  <a:lnTo>
                    <a:pt x="4291" y="281"/>
                  </a:lnTo>
                  <a:lnTo>
                    <a:pt x="3845" y="177"/>
                  </a:lnTo>
                  <a:lnTo>
                    <a:pt x="3183" y="50"/>
                  </a:lnTo>
                  <a:lnTo>
                    <a:pt x="2676" y="0"/>
                  </a:lnTo>
                  <a:lnTo>
                    <a:pt x="2338" y="18"/>
                  </a:lnTo>
                  <a:lnTo>
                    <a:pt x="2062" y="108"/>
                  </a:lnTo>
                  <a:lnTo>
                    <a:pt x="2086" y="650"/>
                  </a:lnTo>
                  <a:lnTo>
                    <a:pt x="1625" y="797"/>
                  </a:lnTo>
                  <a:lnTo>
                    <a:pt x="1682" y="1357"/>
                  </a:lnTo>
                  <a:lnTo>
                    <a:pt x="1421" y="1956"/>
                  </a:lnTo>
                  <a:lnTo>
                    <a:pt x="965" y="2070"/>
                  </a:lnTo>
                  <a:lnTo>
                    <a:pt x="777" y="2897"/>
                  </a:lnTo>
                  <a:lnTo>
                    <a:pt x="420" y="3257"/>
                  </a:lnTo>
                  <a:lnTo>
                    <a:pt x="489" y="3838"/>
                  </a:lnTo>
                  <a:lnTo>
                    <a:pt x="273" y="4111"/>
                  </a:lnTo>
                  <a:lnTo>
                    <a:pt x="156" y="4776"/>
                  </a:lnTo>
                  <a:lnTo>
                    <a:pt x="0" y="5678"/>
                  </a:lnTo>
                  <a:lnTo>
                    <a:pt x="16" y="6205"/>
                  </a:lnTo>
                  <a:lnTo>
                    <a:pt x="309" y="6535"/>
                  </a:lnTo>
                  <a:lnTo>
                    <a:pt x="336" y="6916"/>
                  </a:lnTo>
                  <a:lnTo>
                    <a:pt x="849" y="7503"/>
                  </a:lnTo>
                  <a:lnTo>
                    <a:pt x="1088" y="8251"/>
                  </a:lnTo>
                  <a:lnTo>
                    <a:pt x="1094" y="8251"/>
                  </a:lnTo>
                  <a:lnTo>
                    <a:pt x="854" y="7503"/>
                  </a:lnTo>
                  <a:lnTo>
                    <a:pt x="339" y="6913"/>
                  </a:lnTo>
                  <a:lnTo>
                    <a:pt x="315" y="6532"/>
                  </a:lnTo>
                  <a:lnTo>
                    <a:pt x="18" y="6202"/>
                  </a:lnTo>
                  <a:lnTo>
                    <a:pt x="3" y="5678"/>
                  </a:lnTo>
                  <a:lnTo>
                    <a:pt x="162" y="4776"/>
                  </a:lnTo>
                  <a:lnTo>
                    <a:pt x="276" y="4111"/>
                  </a:lnTo>
                  <a:lnTo>
                    <a:pt x="492" y="3841"/>
                  </a:lnTo>
                  <a:lnTo>
                    <a:pt x="426" y="3260"/>
                  </a:lnTo>
                  <a:lnTo>
                    <a:pt x="780" y="2900"/>
                  </a:lnTo>
                  <a:lnTo>
                    <a:pt x="968" y="2073"/>
                  </a:lnTo>
                  <a:lnTo>
                    <a:pt x="1424" y="1959"/>
                  </a:lnTo>
                  <a:lnTo>
                    <a:pt x="1685" y="1357"/>
                  </a:lnTo>
                  <a:lnTo>
                    <a:pt x="1628" y="800"/>
                  </a:lnTo>
                  <a:lnTo>
                    <a:pt x="2089" y="653"/>
                  </a:lnTo>
                  <a:lnTo>
                    <a:pt x="2068" y="111"/>
                  </a:lnTo>
                  <a:lnTo>
                    <a:pt x="2338" y="24"/>
                  </a:lnTo>
                  <a:lnTo>
                    <a:pt x="2676" y="3"/>
                  </a:lnTo>
                  <a:lnTo>
                    <a:pt x="3180" y="54"/>
                  </a:lnTo>
                  <a:lnTo>
                    <a:pt x="3845" y="182"/>
                  </a:lnTo>
                  <a:lnTo>
                    <a:pt x="4291" y="284"/>
                  </a:lnTo>
                  <a:lnTo>
                    <a:pt x="4912" y="254"/>
                  </a:lnTo>
                  <a:lnTo>
                    <a:pt x="4936" y="653"/>
                  </a:lnTo>
                  <a:lnTo>
                    <a:pt x="4426" y="758"/>
                  </a:lnTo>
                  <a:lnTo>
                    <a:pt x="4375" y="1057"/>
                  </a:lnTo>
                  <a:lnTo>
                    <a:pt x="4106" y="1372"/>
                  </a:lnTo>
                  <a:lnTo>
                    <a:pt x="4345" y="1606"/>
                  </a:lnTo>
                  <a:lnTo>
                    <a:pt x="3869" y="1839"/>
                  </a:lnTo>
                  <a:lnTo>
                    <a:pt x="4019" y="2040"/>
                  </a:lnTo>
                  <a:lnTo>
                    <a:pt x="3572" y="2490"/>
                  </a:lnTo>
                  <a:lnTo>
                    <a:pt x="3908" y="2864"/>
                  </a:lnTo>
                  <a:lnTo>
                    <a:pt x="3692" y="3227"/>
                  </a:lnTo>
                  <a:lnTo>
                    <a:pt x="3186" y="3227"/>
                  </a:lnTo>
                  <a:lnTo>
                    <a:pt x="2925" y="3659"/>
                  </a:lnTo>
                  <a:lnTo>
                    <a:pt x="3144" y="3997"/>
                  </a:lnTo>
                  <a:lnTo>
                    <a:pt x="3003" y="4276"/>
                  </a:lnTo>
                  <a:lnTo>
                    <a:pt x="2574" y="4351"/>
                  </a:lnTo>
                  <a:lnTo>
                    <a:pt x="2691" y="4743"/>
                  </a:lnTo>
                  <a:lnTo>
                    <a:pt x="2784" y="5004"/>
                  </a:lnTo>
                  <a:lnTo>
                    <a:pt x="2566" y="5384"/>
                  </a:lnTo>
                  <a:lnTo>
                    <a:pt x="2074" y="5300"/>
                  </a:lnTo>
                  <a:lnTo>
                    <a:pt x="1996" y="5747"/>
                  </a:lnTo>
                  <a:lnTo>
                    <a:pt x="2341" y="5966"/>
                  </a:lnTo>
                  <a:lnTo>
                    <a:pt x="2137" y="6245"/>
                  </a:lnTo>
                  <a:lnTo>
                    <a:pt x="2446" y="6421"/>
                  </a:lnTo>
                  <a:lnTo>
                    <a:pt x="2278" y="6874"/>
                  </a:lnTo>
                  <a:lnTo>
                    <a:pt x="2011" y="6829"/>
                  </a:lnTo>
                  <a:lnTo>
                    <a:pt x="2449" y="6421"/>
                  </a:lnTo>
                  <a:lnTo>
                    <a:pt x="2446" y="641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1" name="Freeform 93"/>
            <p:cNvSpPr>
              <a:spLocks noChangeArrowheads="1"/>
            </p:cNvSpPr>
            <p:nvPr/>
          </p:nvSpPr>
          <p:spPr bwMode="auto">
            <a:xfrm>
              <a:off x="6462712" y="1044575"/>
              <a:ext cx="1778000" cy="2970213"/>
            </a:xfrm>
            <a:custGeom>
              <a:avLst/>
              <a:gdLst>
                <a:gd name="T0" fmla="*/ 2002 w 4940"/>
                <a:gd name="T1" fmla="*/ 6829 h 8252"/>
                <a:gd name="T2" fmla="*/ 2449 w 4940"/>
                <a:gd name="T3" fmla="*/ 6421 h 8252"/>
                <a:gd name="T4" fmla="*/ 2347 w 4940"/>
                <a:gd name="T5" fmla="*/ 5963 h 8252"/>
                <a:gd name="T6" fmla="*/ 2077 w 4940"/>
                <a:gd name="T7" fmla="*/ 5303 h 8252"/>
                <a:gd name="T8" fmla="*/ 2787 w 4940"/>
                <a:gd name="T9" fmla="*/ 5004 h 8252"/>
                <a:gd name="T10" fmla="*/ 2694 w 4940"/>
                <a:gd name="T11" fmla="*/ 4743 h 8252"/>
                <a:gd name="T12" fmla="*/ 2581 w 4940"/>
                <a:gd name="T13" fmla="*/ 4357 h 8252"/>
                <a:gd name="T14" fmla="*/ 3147 w 4940"/>
                <a:gd name="T15" fmla="*/ 3997 h 8252"/>
                <a:gd name="T16" fmla="*/ 3189 w 4940"/>
                <a:gd name="T17" fmla="*/ 3233 h 8252"/>
                <a:gd name="T18" fmla="*/ 3911 w 4940"/>
                <a:gd name="T19" fmla="*/ 2864 h 8252"/>
                <a:gd name="T20" fmla="*/ 4025 w 4940"/>
                <a:gd name="T21" fmla="*/ 2040 h 8252"/>
                <a:gd name="T22" fmla="*/ 4352 w 4940"/>
                <a:gd name="T23" fmla="*/ 1606 h 8252"/>
                <a:gd name="T24" fmla="*/ 4378 w 4940"/>
                <a:gd name="T25" fmla="*/ 1060 h 8252"/>
                <a:gd name="T26" fmla="*/ 4939 w 4940"/>
                <a:gd name="T27" fmla="*/ 656 h 8252"/>
                <a:gd name="T28" fmla="*/ 4291 w 4940"/>
                <a:gd name="T29" fmla="*/ 281 h 8252"/>
                <a:gd name="T30" fmla="*/ 3183 w 4940"/>
                <a:gd name="T31" fmla="*/ 50 h 8252"/>
                <a:gd name="T32" fmla="*/ 2338 w 4940"/>
                <a:gd name="T33" fmla="*/ 18 h 8252"/>
                <a:gd name="T34" fmla="*/ 2086 w 4940"/>
                <a:gd name="T35" fmla="*/ 650 h 8252"/>
                <a:gd name="T36" fmla="*/ 1682 w 4940"/>
                <a:gd name="T37" fmla="*/ 1357 h 8252"/>
                <a:gd name="T38" fmla="*/ 965 w 4940"/>
                <a:gd name="T39" fmla="*/ 2070 h 8252"/>
                <a:gd name="T40" fmla="*/ 420 w 4940"/>
                <a:gd name="T41" fmla="*/ 3257 h 8252"/>
                <a:gd name="T42" fmla="*/ 273 w 4940"/>
                <a:gd name="T43" fmla="*/ 4111 h 8252"/>
                <a:gd name="T44" fmla="*/ 0 w 4940"/>
                <a:gd name="T45" fmla="*/ 5678 h 8252"/>
                <a:gd name="T46" fmla="*/ 309 w 4940"/>
                <a:gd name="T47" fmla="*/ 6535 h 8252"/>
                <a:gd name="T48" fmla="*/ 849 w 4940"/>
                <a:gd name="T49" fmla="*/ 7503 h 8252"/>
                <a:gd name="T50" fmla="*/ 1094 w 4940"/>
                <a:gd name="T51" fmla="*/ 8251 h 8252"/>
                <a:gd name="T52" fmla="*/ 339 w 4940"/>
                <a:gd name="T53" fmla="*/ 6913 h 8252"/>
                <a:gd name="T54" fmla="*/ 18 w 4940"/>
                <a:gd name="T55" fmla="*/ 6202 h 8252"/>
                <a:gd name="T56" fmla="*/ 162 w 4940"/>
                <a:gd name="T57" fmla="*/ 4776 h 8252"/>
                <a:gd name="T58" fmla="*/ 492 w 4940"/>
                <a:gd name="T59" fmla="*/ 3841 h 8252"/>
                <a:gd name="T60" fmla="*/ 780 w 4940"/>
                <a:gd name="T61" fmla="*/ 2900 h 8252"/>
                <a:gd name="T62" fmla="*/ 1424 w 4940"/>
                <a:gd name="T63" fmla="*/ 1959 h 8252"/>
                <a:gd name="T64" fmla="*/ 1628 w 4940"/>
                <a:gd name="T65" fmla="*/ 800 h 8252"/>
                <a:gd name="T66" fmla="*/ 2068 w 4940"/>
                <a:gd name="T67" fmla="*/ 111 h 8252"/>
                <a:gd name="T68" fmla="*/ 2676 w 4940"/>
                <a:gd name="T69" fmla="*/ 3 h 8252"/>
                <a:gd name="T70" fmla="*/ 3845 w 4940"/>
                <a:gd name="T71" fmla="*/ 182 h 8252"/>
                <a:gd name="T72" fmla="*/ 4912 w 4940"/>
                <a:gd name="T73" fmla="*/ 254 h 8252"/>
                <a:gd name="T74" fmla="*/ 4426 w 4940"/>
                <a:gd name="T75" fmla="*/ 758 h 8252"/>
                <a:gd name="T76" fmla="*/ 4106 w 4940"/>
                <a:gd name="T77" fmla="*/ 1372 h 8252"/>
                <a:gd name="T78" fmla="*/ 3869 w 4940"/>
                <a:gd name="T79" fmla="*/ 1839 h 8252"/>
                <a:gd name="T80" fmla="*/ 3572 w 4940"/>
                <a:gd name="T81" fmla="*/ 2490 h 8252"/>
                <a:gd name="T82" fmla="*/ 3692 w 4940"/>
                <a:gd name="T83" fmla="*/ 3227 h 8252"/>
                <a:gd name="T84" fmla="*/ 2925 w 4940"/>
                <a:gd name="T85" fmla="*/ 3659 h 8252"/>
                <a:gd name="T86" fmla="*/ 3003 w 4940"/>
                <a:gd name="T87" fmla="*/ 4276 h 8252"/>
                <a:gd name="T88" fmla="*/ 2691 w 4940"/>
                <a:gd name="T89" fmla="*/ 4743 h 8252"/>
                <a:gd name="T90" fmla="*/ 2566 w 4940"/>
                <a:gd name="T91" fmla="*/ 5384 h 8252"/>
                <a:gd name="T92" fmla="*/ 1996 w 4940"/>
                <a:gd name="T93" fmla="*/ 5747 h 8252"/>
                <a:gd name="T94" fmla="*/ 2137 w 4940"/>
                <a:gd name="T95" fmla="*/ 6245 h 8252"/>
                <a:gd name="T96" fmla="*/ 2278 w 4940"/>
                <a:gd name="T97" fmla="*/ 6874 h 8252"/>
                <a:gd name="T98" fmla="*/ 2449 w 4940"/>
                <a:gd name="T99" fmla="*/ 6421 h 8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40" h="8252">
                  <a:moveTo>
                    <a:pt x="2446" y="6418"/>
                  </a:moveTo>
                  <a:lnTo>
                    <a:pt x="2002" y="6829"/>
                  </a:lnTo>
                  <a:lnTo>
                    <a:pt x="2281" y="6880"/>
                  </a:lnTo>
                  <a:lnTo>
                    <a:pt x="2449" y="6421"/>
                  </a:lnTo>
                  <a:lnTo>
                    <a:pt x="2143" y="6245"/>
                  </a:lnTo>
                  <a:lnTo>
                    <a:pt x="2347" y="5963"/>
                  </a:lnTo>
                  <a:lnTo>
                    <a:pt x="1999" y="5744"/>
                  </a:lnTo>
                  <a:lnTo>
                    <a:pt x="2077" y="5303"/>
                  </a:lnTo>
                  <a:lnTo>
                    <a:pt x="2566" y="5390"/>
                  </a:lnTo>
                  <a:lnTo>
                    <a:pt x="2787" y="5004"/>
                  </a:lnTo>
                  <a:lnTo>
                    <a:pt x="2694" y="4743"/>
                  </a:lnTo>
                  <a:lnTo>
                    <a:pt x="2694" y="4743"/>
                  </a:lnTo>
                  <a:lnTo>
                    <a:pt x="2694" y="4743"/>
                  </a:lnTo>
                  <a:lnTo>
                    <a:pt x="2581" y="4357"/>
                  </a:lnTo>
                  <a:lnTo>
                    <a:pt x="3006" y="4279"/>
                  </a:lnTo>
                  <a:lnTo>
                    <a:pt x="3147" y="3997"/>
                  </a:lnTo>
                  <a:lnTo>
                    <a:pt x="2931" y="3659"/>
                  </a:lnTo>
                  <a:lnTo>
                    <a:pt x="3189" y="3233"/>
                  </a:lnTo>
                  <a:lnTo>
                    <a:pt x="3692" y="3233"/>
                  </a:lnTo>
                  <a:lnTo>
                    <a:pt x="3911" y="2864"/>
                  </a:lnTo>
                  <a:lnTo>
                    <a:pt x="3578" y="2490"/>
                  </a:lnTo>
                  <a:lnTo>
                    <a:pt x="4025" y="2040"/>
                  </a:lnTo>
                  <a:lnTo>
                    <a:pt x="3878" y="1839"/>
                  </a:lnTo>
                  <a:lnTo>
                    <a:pt x="4352" y="1606"/>
                  </a:lnTo>
                  <a:lnTo>
                    <a:pt x="4112" y="1372"/>
                  </a:lnTo>
                  <a:lnTo>
                    <a:pt x="4378" y="1060"/>
                  </a:lnTo>
                  <a:lnTo>
                    <a:pt x="4429" y="761"/>
                  </a:lnTo>
                  <a:lnTo>
                    <a:pt x="4939" y="656"/>
                  </a:lnTo>
                  <a:lnTo>
                    <a:pt x="4918" y="248"/>
                  </a:lnTo>
                  <a:lnTo>
                    <a:pt x="4291" y="281"/>
                  </a:lnTo>
                  <a:lnTo>
                    <a:pt x="3845" y="177"/>
                  </a:lnTo>
                  <a:lnTo>
                    <a:pt x="3183" y="50"/>
                  </a:lnTo>
                  <a:lnTo>
                    <a:pt x="2676" y="0"/>
                  </a:lnTo>
                  <a:lnTo>
                    <a:pt x="2338" y="18"/>
                  </a:lnTo>
                  <a:lnTo>
                    <a:pt x="2062" y="108"/>
                  </a:lnTo>
                  <a:lnTo>
                    <a:pt x="2086" y="650"/>
                  </a:lnTo>
                  <a:lnTo>
                    <a:pt x="1625" y="797"/>
                  </a:lnTo>
                  <a:lnTo>
                    <a:pt x="1682" y="1357"/>
                  </a:lnTo>
                  <a:lnTo>
                    <a:pt x="1421" y="1956"/>
                  </a:lnTo>
                  <a:lnTo>
                    <a:pt x="965" y="2070"/>
                  </a:lnTo>
                  <a:lnTo>
                    <a:pt x="777" y="2897"/>
                  </a:lnTo>
                  <a:lnTo>
                    <a:pt x="420" y="3257"/>
                  </a:lnTo>
                  <a:lnTo>
                    <a:pt x="489" y="3838"/>
                  </a:lnTo>
                  <a:lnTo>
                    <a:pt x="273" y="4111"/>
                  </a:lnTo>
                  <a:lnTo>
                    <a:pt x="156" y="4776"/>
                  </a:lnTo>
                  <a:lnTo>
                    <a:pt x="0" y="5678"/>
                  </a:lnTo>
                  <a:lnTo>
                    <a:pt x="16" y="6205"/>
                  </a:lnTo>
                  <a:lnTo>
                    <a:pt x="309" y="6535"/>
                  </a:lnTo>
                  <a:lnTo>
                    <a:pt x="336" y="6916"/>
                  </a:lnTo>
                  <a:lnTo>
                    <a:pt x="849" y="7503"/>
                  </a:lnTo>
                  <a:lnTo>
                    <a:pt x="1088" y="8251"/>
                  </a:lnTo>
                  <a:lnTo>
                    <a:pt x="1094" y="8251"/>
                  </a:lnTo>
                  <a:lnTo>
                    <a:pt x="854" y="7503"/>
                  </a:lnTo>
                  <a:lnTo>
                    <a:pt x="339" y="6913"/>
                  </a:lnTo>
                  <a:lnTo>
                    <a:pt x="315" y="6532"/>
                  </a:lnTo>
                  <a:lnTo>
                    <a:pt x="18" y="6202"/>
                  </a:lnTo>
                  <a:lnTo>
                    <a:pt x="3" y="5678"/>
                  </a:lnTo>
                  <a:lnTo>
                    <a:pt x="162" y="4776"/>
                  </a:lnTo>
                  <a:lnTo>
                    <a:pt x="276" y="4111"/>
                  </a:lnTo>
                  <a:lnTo>
                    <a:pt x="492" y="3841"/>
                  </a:lnTo>
                  <a:lnTo>
                    <a:pt x="426" y="3260"/>
                  </a:lnTo>
                  <a:lnTo>
                    <a:pt x="780" y="2900"/>
                  </a:lnTo>
                  <a:lnTo>
                    <a:pt x="968" y="2073"/>
                  </a:lnTo>
                  <a:lnTo>
                    <a:pt x="1424" y="1959"/>
                  </a:lnTo>
                  <a:lnTo>
                    <a:pt x="1685" y="1357"/>
                  </a:lnTo>
                  <a:lnTo>
                    <a:pt x="1628" y="800"/>
                  </a:lnTo>
                  <a:lnTo>
                    <a:pt x="2089" y="653"/>
                  </a:lnTo>
                  <a:lnTo>
                    <a:pt x="2068" y="111"/>
                  </a:lnTo>
                  <a:lnTo>
                    <a:pt x="2338" y="24"/>
                  </a:lnTo>
                  <a:lnTo>
                    <a:pt x="2676" y="3"/>
                  </a:lnTo>
                  <a:lnTo>
                    <a:pt x="3180" y="54"/>
                  </a:lnTo>
                  <a:lnTo>
                    <a:pt x="3845" y="182"/>
                  </a:lnTo>
                  <a:lnTo>
                    <a:pt x="4291" y="284"/>
                  </a:lnTo>
                  <a:lnTo>
                    <a:pt x="4912" y="254"/>
                  </a:lnTo>
                  <a:lnTo>
                    <a:pt x="4936" y="653"/>
                  </a:lnTo>
                  <a:lnTo>
                    <a:pt x="4426" y="758"/>
                  </a:lnTo>
                  <a:lnTo>
                    <a:pt x="4375" y="1057"/>
                  </a:lnTo>
                  <a:lnTo>
                    <a:pt x="4106" y="1372"/>
                  </a:lnTo>
                  <a:lnTo>
                    <a:pt x="4345" y="1606"/>
                  </a:lnTo>
                  <a:lnTo>
                    <a:pt x="3869" y="1839"/>
                  </a:lnTo>
                  <a:lnTo>
                    <a:pt x="4019" y="2040"/>
                  </a:lnTo>
                  <a:lnTo>
                    <a:pt x="3572" y="2490"/>
                  </a:lnTo>
                  <a:lnTo>
                    <a:pt x="3908" y="2864"/>
                  </a:lnTo>
                  <a:lnTo>
                    <a:pt x="3692" y="3227"/>
                  </a:lnTo>
                  <a:lnTo>
                    <a:pt x="3186" y="3227"/>
                  </a:lnTo>
                  <a:lnTo>
                    <a:pt x="2925" y="3659"/>
                  </a:lnTo>
                  <a:lnTo>
                    <a:pt x="3144" y="3997"/>
                  </a:lnTo>
                  <a:lnTo>
                    <a:pt x="3003" y="4276"/>
                  </a:lnTo>
                  <a:lnTo>
                    <a:pt x="2574" y="4351"/>
                  </a:lnTo>
                  <a:lnTo>
                    <a:pt x="2691" y="4743"/>
                  </a:lnTo>
                  <a:lnTo>
                    <a:pt x="2784" y="5004"/>
                  </a:lnTo>
                  <a:lnTo>
                    <a:pt x="2566" y="5384"/>
                  </a:lnTo>
                  <a:lnTo>
                    <a:pt x="2074" y="5300"/>
                  </a:lnTo>
                  <a:lnTo>
                    <a:pt x="1996" y="5747"/>
                  </a:lnTo>
                  <a:lnTo>
                    <a:pt x="2341" y="5966"/>
                  </a:lnTo>
                  <a:lnTo>
                    <a:pt x="2137" y="6245"/>
                  </a:lnTo>
                  <a:lnTo>
                    <a:pt x="2446" y="6421"/>
                  </a:lnTo>
                  <a:lnTo>
                    <a:pt x="2278" y="6874"/>
                  </a:lnTo>
                  <a:lnTo>
                    <a:pt x="2011" y="6829"/>
                  </a:lnTo>
                  <a:lnTo>
                    <a:pt x="2449" y="6421"/>
                  </a:lnTo>
                  <a:lnTo>
                    <a:pt x="2446" y="6418"/>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2" name="Freeform 94"/>
            <p:cNvSpPr>
              <a:spLocks noChangeArrowheads="1"/>
            </p:cNvSpPr>
            <p:nvPr/>
          </p:nvSpPr>
          <p:spPr bwMode="auto">
            <a:xfrm>
              <a:off x="7331076" y="2362200"/>
              <a:ext cx="266700" cy="223838"/>
            </a:xfrm>
            <a:custGeom>
              <a:avLst/>
              <a:gdLst>
                <a:gd name="T0" fmla="*/ 515 w 741"/>
                <a:gd name="T1" fmla="*/ 0 h 621"/>
                <a:gd name="T2" fmla="*/ 191 w 741"/>
                <a:gd name="T3" fmla="*/ 68 h 621"/>
                <a:gd name="T4" fmla="*/ 725 w 741"/>
                <a:gd name="T5" fmla="*/ 335 h 621"/>
                <a:gd name="T6" fmla="*/ 0 w 741"/>
                <a:gd name="T7" fmla="*/ 359 h 621"/>
                <a:gd name="T8" fmla="*/ 590 w 741"/>
                <a:gd name="T9" fmla="*/ 620 h 621"/>
                <a:gd name="T10" fmla="*/ 593 w 741"/>
                <a:gd name="T11" fmla="*/ 617 h 621"/>
                <a:gd name="T12" fmla="*/ 18 w 741"/>
                <a:gd name="T13" fmla="*/ 362 h 621"/>
                <a:gd name="T14" fmla="*/ 740 w 741"/>
                <a:gd name="T15" fmla="*/ 338 h 621"/>
                <a:gd name="T16" fmla="*/ 204 w 741"/>
                <a:gd name="T17" fmla="*/ 68 h 621"/>
                <a:gd name="T18" fmla="*/ 515 w 741"/>
                <a:gd name="T19" fmla="*/ 2 h 621"/>
                <a:gd name="T20" fmla="*/ 515 w 741"/>
                <a:gd name="T21" fmla="*/ 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1" h="621">
                  <a:moveTo>
                    <a:pt x="515" y="0"/>
                  </a:moveTo>
                  <a:lnTo>
                    <a:pt x="191" y="68"/>
                  </a:lnTo>
                  <a:lnTo>
                    <a:pt x="725" y="335"/>
                  </a:lnTo>
                  <a:lnTo>
                    <a:pt x="0" y="359"/>
                  </a:lnTo>
                  <a:lnTo>
                    <a:pt x="590" y="620"/>
                  </a:lnTo>
                  <a:lnTo>
                    <a:pt x="593" y="617"/>
                  </a:lnTo>
                  <a:lnTo>
                    <a:pt x="18" y="362"/>
                  </a:lnTo>
                  <a:lnTo>
                    <a:pt x="740" y="338"/>
                  </a:lnTo>
                  <a:lnTo>
                    <a:pt x="204" y="68"/>
                  </a:lnTo>
                  <a:lnTo>
                    <a:pt x="515" y="2"/>
                  </a:lnTo>
                  <a:lnTo>
                    <a:pt x="515"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3" name="Freeform 95"/>
            <p:cNvSpPr>
              <a:spLocks noChangeArrowheads="1"/>
            </p:cNvSpPr>
            <p:nvPr/>
          </p:nvSpPr>
          <p:spPr bwMode="auto">
            <a:xfrm>
              <a:off x="7777163" y="1223963"/>
              <a:ext cx="104775" cy="238125"/>
            </a:xfrm>
            <a:custGeom>
              <a:avLst/>
              <a:gdLst>
                <a:gd name="T0" fmla="*/ 3 w 289"/>
                <a:gd name="T1" fmla="*/ 57 h 663"/>
                <a:gd name="T2" fmla="*/ 3 w 289"/>
                <a:gd name="T3" fmla="*/ 60 h 663"/>
                <a:gd name="T4" fmla="*/ 189 w 289"/>
                <a:gd name="T5" fmla="*/ 6 h 663"/>
                <a:gd name="T6" fmla="*/ 279 w 289"/>
                <a:gd name="T7" fmla="*/ 638 h 663"/>
                <a:gd name="T8" fmla="*/ 6 w 289"/>
                <a:gd name="T9" fmla="*/ 57 h 663"/>
                <a:gd name="T10" fmla="*/ 3 w 289"/>
                <a:gd name="T11" fmla="*/ 57 h 663"/>
                <a:gd name="T12" fmla="*/ 3 w 289"/>
                <a:gd name="T13" fmla="*/ 60 h 663"/>
                <a:gd name="T14" fmla="*/ 3 w 289"/>
                <a:gd name="T15" fmla="*/ 57 h 663"/>
                <a:gd name="T16" fmla="*/ 3 w 289"/>
                <a:gd name="T17" fmla="*/ 57 h 663"/>
                <a:gd name="T18" fmla="*/ 288 w 289"/>
                <a:gd name="T19" fmla="*/ 662 h 663"/>
                <a:gd name="T20" fmla="*/ 192 w 289"/>
                <a:gd name="T21" fmla="*/ 0 h 663"/>
                <a:gd name="T22" fmla="*/ 0 w 289"/>
                <a:gd name="T23" fmla="*/ 57 h 663"/>
                <a:gd name="T24" fmla="*/ 3 w 289"/>
                <a:gd name="T25" fmla="*/ 57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663">
                  <a:moveTo>
                    <a:pt x="3" y="57"/>
                  </a:moveTo>
                  <a:lnTo>
                    <a:pt x="3" y="60"/>
                  </a:lnTo>
                  <a:lnTo>
                    <a:pt x="189" y="6"/>
                  </a:lnTo>
                  <a:lnTo>
                    <a:pt x="279" y="638"/>
                  </a:lnTo>
                  <a:lnTo>
                    <a:pt x="6" y="57"/>
                  </a:lnTo>
                  <a:lnTo>
                    <a:pt x="3" y="57"/>
                  </a:lnTo>
                  <a:lnTo>
                    <a:pt x="3" y="60"/>
                  </a:lnTo>
                  <a:lnTo>
                    <a:pt x="3" y="57"/>
                  </a:lnTo>
                  <a:lnTo>
                    <a:pt x="3" y="57"/>
                  </a:lnTo>
                  <a:lnTo>
                    <a:pt x="288" y="662"/>
                  </a:lnTo>
                  <a:lnTo>
                    <a:pt x="192" y="0"/>
                  </a:lnTo>
                  <a:lnTo>
                    <a:pt x="0" y="57"/>
                  </a:lnTo>
                  <a:lnTo>
                    <a:pt x="3" y="5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4" name="Freeform 96"/>
            <p:cNvSpPr>
              <a:spLocks noChangeArrowheads="1"/>
            </p:cNvSpPr>
            <p:nvPr/>
          </p:nvSpPr>
          <p:spPr bwMode="auto">
            <a:xfrm>
              <a:off x="7777163" y="1223963"/>
              <a:ext cx="104775" cy="238125"/>
            </a:xfrm>
            <a:custGeom>
              <a:avLst/>
              <a:gdLst>
                <a:gd name="T0" fmla="*/ 3 w 289"/>
                <a:gd name="T1" fmla="*/ 57 h 663"/>
                <a:gd name="T2" fmla="*/ 3 w 289"/>
                <a:gd name="T3" fmla="*/ 60 h 663"/>
                <a:gd name="T4" fmla="*/ 189 w 289"/>
                <a:gd name="T5" fmla="*/ 6 h 663"/>
                <a:gd name="T6" fmla="*/ 279 w 289"/>
                <a:gd name="T7" fmla="*/ 638 h 663"/>
                <a:gd name="T8" fmla="*/ 6 w 289"/>
                <a:gd name="T9" fmla="*/ 57 h 663"/>
                <a:gd name="T10" fmla="*/ 3 w 289"/>
                <a:gd name="T11" fmla="*/ 57 h 663"/>
                <a:gd name="T12" fmla="*/ 3 w 289"/>
                <a:gd name="T13" fmla="*/ 60 h 663"/>
                <a:gd name="T14" fmla="*/ 3 w 289"/>
                <a:gd name="T15" fmla="*/ 57 h 663"/>
                <a:gd name="T16" fmla="*/ 3 w 289"/>
                <a:gd name="T17" fmla="*/ 57 h 663"/>
                <a:gd name="T18" fmla="*/ 288 w 289"/>
                <a:gd name="T19" fmla="*/ 662 h 663"/>
                <a:gd name="T20" fmla="*/ 192 w 289"/>
                <a:gd name="T21" fmla="*/ 0 h 663"/>
                <a:gd name="T22" fmla="*/ 0 w 289"/>
                <a:gd name="T23" fmla="*/ 57 h 663"/>
                <a:gd name="T24" fmla="*/ 3 w 289"/>
                <a:gd name="T25" fmla="*/ 57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663">
                  <a:moveTo>
                    <a:pt x="3" y="57"/>
                  </a:moveTo>
                  <a:lnTo>
                    <a:pt x="3" y="60"/>
                  </a:lnTo>
                  <a:lnTo>
                    <a:pt x="189" y="6"/>
                  </a:lnTo>
                  <a:lnTo>
                    <a:pt x="279" y="638"/>
                  </a:lnTo>
                  <a:lnTo>
                    <a:pt x="6" y="57"/>
                  </a:lnTo>
                  <a:lnTo>
                    <a:pt x="3" y="57"/>
                  </a:lnTo>
                  <a:lnTo>
                    <a:pt x="3" y="60"/>
                  </a:lnTo>
                  <a:lnTo>
                    <a:pt x="3" y="57"/>
                  </a:lnTo>
                  <a:lnTo>
                    <a:pt x="3" y="57"/>
                  </a:lnTo>
                  <a:lnTo>
                    <a:pt x="288" y="662"/>
                  </a:lnTo>
                  <a:lnTo>
                    <a:pt x="192" y="0"/>
                  </a:lnTo>
                  <a:lnTo>
                    <a:pt x="0" y="57"/>
                  </a:lnTo>
                  <a:lnTo>
                    <a:pt x="3" y="57"/>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5" name="Freeform 97"/>
            <p:cNvSpPr>
              <a:spLocks noChangeArrowheads="1"/>
            </p:cNvSpPr>
            <p:nvPr/>
          </p:nvSpPr>
          <p:spPr bwMode="auto">
            <a:xfrm>
              <a:off x="7610475" y="1149350"/>
              <a:ext cx="101600" cy="119063"/>
            </a:xfrm>
            <a:custGeom>
              <a:avLst/>
              <a:gdLst>
                <a:gd name="T0" fmla="*/ 222 w 283"/>
                <a:gd name="T1" fmla="*/ 327 h 331"/>
                <a:gd name="T2" fmla="*/ 225 w 283"/>
                <a:gd name="T3" fmla="*/ 327 h 331"/>
                <a:gd name="T4" fmla="*/ 6 w 283"/>
                <a:gd name="T5" fmla="*/ 183 h 331"/>
                <a:gd name="T6" fmla="*/ 276 w 283"/>
                <a:gd name="T7" fmla="*/ 9 h 331"/>
                <a:gd name="T8" fmla="*/ 222 w 283"/>
                <a:gd name="T9" fmla="*/ 327 h 331"/>
                <a:gd name="T10" fmla="*/ 222 w 283"/>
                <a:gd name="T11" fmla="*/ 327 h 331"/>
                <a:gd name="T12" fmla="*/ 225 w 283"/>
                <a:gd name="T13" fmla="*/ 327 h 331"/>
                <a:gd name="T14" fmla="*/ 222 w 283"/>
                <a:gd name="T15" fmla="*/ 327 h 331"/>
                <a:gd name="T16" fmla="*/ 225 w 283"/>
                <a:gd name="T17" fmla="*/ 327 h 331"/>
                <a:gd name="T18" fmla="*/ 282 w 283"/>
                <a:gd name="T19" fmla="*/ 0 h 331"/>
                <a:gd name="T20" fmla="*/ 0 w 283"/>
                <a:gd name="T21" fmla="*/ 183 h 331"/>
                <a:gd name="T22" fmla="*/ 225 w 283"/>
                <a:gd name="T23" fmla="*/ 330 h 331"/>
                <a:gd name="T24" fmla="*/ 225 w 283"/>
                <a:gd name="T25" fmla="*/ 327 h 331"/>
                <a:gd name="T26" fmla="*/ 222 w 283"/>
                <a:gd name="T27" fmla="*/ 32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3" h="331">
                  <a:moveTo>
                    <a:pt x="222" y="327"/>
                  </a:moveTo>
                  <a:lnTo>
                    <a:pt x="225" y="327"/>
                  </a:lnTo>
                  <a:lnTo>
                    <a:pt x="6" y="183"/>
                  </a:lnTo>
                  <a:lnTo>
                    <a:pt x="276" y="9"/>
                  </a:lnTo>
                  <a:lnTo>
                    <a:pt x="222" y="327"/>
                  </a:lnTo>
                  <a:lnTo>
                    <a:pt x="222" y="327"/>
                  </a:lnTo>
                  <a:lnTo>
                    <a:pt x="225" y="327"/>
                  </a:lnTo>
                  <a:lnTo>
                    <a:pt x="222" y="327"/>
                  </a:lnTo>
                  <a:lnTo>
                    <a:pt x="225" y="327"/>
                  </a:lnTo>
                  <a:lnTo>
                    <a:pt x="282" y="0"/>
                  </a:lnTo>
                  <a:lnTo>
                    <a:pt x="0" y="183"/>
                  </a:lnTo>
                  <a:lnTo>
                    <a:pt x="225" y="330"/>
                  </a:lnTo>
                  <a:lnTo>
                    <a:pt x="225" y="327"/>
                  </a:lnTo>
                  <a:lnTo>
                    <a:pt x="222" y="32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6" name="Freeform 98"/>
            <p:cNvSpPr>
              <a:spLocks noChangeArrowheads="1"/>
            </p:cNvSpPr>
            <p:nvPr/>
          </p:nvSpPr>
          <p:spPr bwMode="auto">
            <a:xfrm>
              <a:off x="7581900" y="1652588"/>
              <a:ext cx="187325" cy="58737"/>
            </a:xfrm>
            <a:custGeom>
              <a:avLst/>
              <a:gdLst>
                <a:gd name="T0" fmla="*/ 222 w 519"/>
                <a:gd name="T1" fmla="*/ 0 h 163"/>
                <a:gd name="T2" fmla="*/ 0 w 519"/>
                <a:gd name="T3" fmla="*/ 162 h 163"/>
                <a:gd name="T4" fmla="*/ 518 w 519"/>
                <a:gd name="T5" fmla="*/ 57 h 163"/>
                <a:gd name="T6" fmla="*/ 515 w 519"/>
                <a:gd name="T7" fmla="*/ 51 h 163"/>
                <a:gd name="T8" fmla="*/ 18 w 519"/>
                <a:gd name="T9" fmla="*/ 156 h 163"/>
                <a:gd name="T10" fmla="*/ 225 w 519"/>
                <a:gd name="T11" fmla="*/ 3 h 163"/>
                <a:gd name="T12" fmla="*/ 222 w 519"/>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519" h="163">
                  <a:moveTo>
                    <a:pt x="222" y="0"/>
                  </a:moveTo>
                  <a:lnTo>
                    <a:pt x="0" y="162"/>
                  </a:lnTo>
                  <a:lnTo>
                    <a:pt x="518" y="57"/>
                  </a:lnTo>
                  <a:lnTo>
                    <a:pt x="515" y="51"/>
                  </a:lnTo>
                  <a:lnTo>
                    <a:pt x="18" y="156"/>
                  </a:lnTo>
                  <a:lnTo>
                    <a:pt x="225" y="3"/>
                  </a:lnTo>
                  <a:lnTo>
                    <a:pt x="222"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7" name="Freeform 99"/>
            <p:cNvSpPr>
              <a:spLocks noChangeArrowheads="1"/>
            </p:cNvSpPr>
            <p:nvPr/>
          </p:nvSpPr>
          <p:spPr bwMode="auto">
            <a:xfrm>
              <a:off x="7585075" y="1709738"/>
              <a:ext cx="420688" cy="800100"/>
            </a:xfrm>
            <a:custGeom>
              <a:avLst/>
              <a:gdLst>
                <a:gd name="T0" fmla="*/ 0 w 1167"/>
                <a:gd name="T1" fmla="*/ 6 h 2224"/>
                <a:gd name="T2" fmla="*/ 453 w 1167"/>
                <a:gd name="T3" fmla="*/ 206 h 2224"/>
                <a:gd name="T4" fmla="*/ 458 w 1167"/>
                <a:gd name="T5" fmla="*/ 644 h 2224"/>
                <a:gd name="T6" fmla="*/ 180 w 1167"/>
                <a:gd name="T7" fmla="*/ 719 h 2224"/>
                <a:gd name="T8" fmla="*/ 791 w 1167"/>
                <a:gd name="T9" fmla="*/ 1018 h 2224"/>
                <a:gd name="T10" fmla="*/ 884 w 1167"/>
                <a:gd name="T11" fmla="*/ 1348 h 2224"/>
                <a:gd name="T12" fmla="*/ 572 w 1167"/>
                <a:gd name="T13" fmla="*/ 1381 h 2224"/>
                <a:gd name="T14" fmla="*/ 803 w 1167"/>
                <a:gd name="T15" fmla="*/ 1810 h 2224"/>
                <a:gd name="T16" fmla="*/ 297 w 1167"/>
                <a:gd name="T17" fmla="*/ 2223 h 2224"/>
                <a:gd name="T18" fmla="*/ 1166 w 1167"/>
                <a:gd name="T19" fmla="*/ 1875 h 2224"/>
                <a:gd name="T20" fmla="*/ 1163 w 1167"/>
                <a:gd name="T21" fmla="*/ 1872 h 2224"/>
                <a:gd name="T22" fmla="*/ 321 w 1167"/>
                <a:gd name="T23" fmla="*/ 2208 h 2224"/>
                <a:gd name="T24" fmla="*/ 809 w 1167"/>
                <a:gd name="T25" fmla="*/ 1813 h 2224"/>
                <a:gd name="T26" fmla="*/ 578 w 1167"/>
                <a:gd name="T27" fmla="*/ 1387 h 2224"/>
                <a:gd name="T28" fmla="*/ 890 w 1167"/>
                <a:gd name="T29" fmla="*/ 1354 h 2224"/>
                <a:gd name="T30" fmla="*/ 794 w 1167"/>
                <a:gd name="T31" fmla="*/ 1018 h 2224"/>
                <a:gd name="T32" fmla="*/ 192 w 1167"/>
                <a:gd name="T33" fmla="*/ 719 h 2224"/>
                <a:gd name="T34" fmla="*/ 461 w 1167"/>
                <a:gd name="T35" fmla="*/ 647 h 2224"/>
                <a:gd name="T36" fmla="*/ 455 w 1167"/>
                <a:gd name="T37" fmla="*/ 203 h 2224"/>
                <a:gd name="T38" fmla="*/ 0 w 1167"/>
                <a:gd name="T39" fmla="*/ 0 h 2224"/>
                <a:gd name="T40" fmla="*/ 0 w 1167"/>
                <a:gd name="T41" fmla="*/ 6 h 2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7" h="2224">
                  <a:moveTo>
                    <a:pt x="0" y="6"/>
                  </a:moveTo>
                  <a:lnTo>
                    <a:pt x="453" y="206"/>
                  </a:lnTo>
                  <a:lnTo>
                    <a:pt x="458" y="644"/>
                  </a:lnTo>
                  <a:lnTo>
                    <a:pt x="180" y="719"/>
                  </a:lnTo>
                  <a:lnTo>
                    <a:pt x="791" y="1018"/>
                  </a:lnTo>
                  <a:lnTo>
                    <a:pt x="884" y="1348"/>
                  </a:lnTo>
                  <a:lnTo>
                    <a:pt x="572" y="1381"/>
                  </a:lnTo>
                  <a:lnTo>
                    <a:pt x="803" y="1810"/>
                  </a:lnTo>
                  <a:lnTo>
                    <a:pt x="297" y="2223"/>
                  </a:lnTo>
                  <a:lnTo>
                    <a:pt x="1166" y="1875"/>
                  </a:lnTo>
                  <a:lnTo>
                    <a:pt x="1163" y="1872"/>
                  </a:lnTo>
                  <a:lnTo>
                    <a:pt x="321" y="2208"/>
                  </a:lnTo>
                  <a:lnTo>
                    <a:pt x="809" y="1813"/>
                  </a:lnTo>
                  <a:lnTo>
                    <a:pt x="578" y="1387"/>
                  </a:lnTo>
                  <a:lnTo>
                    <a:pt x="890" y="1354"/>
                  </a:lnTo>
                  <a:lnTo>
                    <a:pt x="794" y="1018"/>
                  </a:lnTo>
                  <a:lnTo>
                    <a:pt x="192" y="719"/>
                  </a:lnTo>
                  <a:lnTo>
                    <a:pt x="461" y="647"/>
                  </a:lnTo>
                  <a:lnTo>
                    <a:pt x="455" y="203"/>
                  </a:lnTo>
                  <a:lnTo>
                    <a:pt x="0" y="0"/>
                  </a:lnTo>
                  <a:lnTo>
                    <a:pt x="0" y="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8" name="Freeform 100"/>
            <p:cNvSpPr>
              <a:spLocks noChangeArrowheads="1"/>
            </p:cNvSpPr>
            <p:nvPr/>
          </p:nvSpPr>
          <p:spPr bwMode="auto">
            <a:xfrm>
              <a:off x="7464425" y="1782762"/>
              <a:ext cx="498475" cy="160337"/>
            </a:xfrm>
            <a:custGeom>
              <a:avLst/>
              <a:gdLst>
                <a:gd name="T0" fmla="*/ 789 w 1383"/>
                <a:gd name="T1" fmla="*/ 0 h 445"/>
                <a:gd name="T2" fmla="*/ 0 w 1383"/>
                <a:gd name="T3" fmla="*/ 111 h 445"/>
                <a:gd name="T4" fmla="*/ 297 w 1383"/>
                <a:gd name="T5" fmla="*/ 216 h 445"/>
                <a:gd name="T6" fmla="*/ 794 w 1383"/>
                <a:gd name="T7" fmla="*/ 444 h 445"/>
                <a:gd name="T8" fmla="*/ 797 w 1383"/>
                <a:gd name="T9" fmla="*/ 444 h 445"/>
                <a:gd name="T10" fmla="*/ 797 w 1383"/>
                <a:gd name="T11" fmla="*/ 444 h 445"/>
                <a:gd name="T12" fmla="*/ 818 w 1383"/>
                <a:gd name="T13" fmla="*/ 426 h 445"/>
                <a:gd name="T14" fmla="*/ 845 w 1383"/>
                <a:gd name="T15" fmla="*/ 411 h 445"/>
                <a:gd name="T16" fmla="*/ 881 w 1383"/>
                <a:gd name="T17" fmla="*/ 393 h 445"/>
                <a:gd name="T18" fmla="*/ 923 w 1383"/>
                <a:gd name="T19" fmla="*/ 375 h 445"/>
                <a:gd name="T20" fmla="*/ 923 w 1383"/>
                <a:gd name="T21" fmla="*/ 375 h 445"/>
                <a:gd name="T22" fmla="*/ 995 w 1383"/>
                <a:gd name="T23" fmla="*/ 351 h 445"/>
                <a:gd name="T24" fmla="*/ 1070 w 1383"/>
                <a:gd name="T25" fmla="*/ 327 h 445"/>
                <a:gd name="T26" fmla="*/ 1220 w 1383"/>
                <a:gd name="T27" fmla="*/ 285 h 445"/>
                <a:gd name="T28" fmla="*/ 1220 w 1383"/>
                <a:gd name="T29" fmla="*/ 285 h 445"/>
                <a:gd name="T30" fmla="*/ 1334 w 1383"/>
                <a:gd name="T31" fmla="*/ 258 h 445"/>
                <a:gd name="T32" fmla="*/ 1334 w 1383"/>
                <a:gd name="T33" fmla="*/ 258 h 445"/>
                <a:gd name="T34" fmla="*/ 1382 w 1383"/>
                <a:gd name="T35" fmla="*/ 246 h 445"/>
                <a:gd name="T36" fmla="*/ 1382 w 1383"/>
                <a:gd name="T37" fmla="*/ 243 h 445"/>
                <a:gd name="T38" fmla="*/ 1382 w 1383"/>
                <a:gd name="T39" fmla="*/ 243 h 445"/>
                <a:gd name="T40" fmla="*/ 1301 w 1383"/>
                <a:gd name="T41" fmla="*/ 261 h 445"/>
                <a:gd name="T42" fmla="*/ 1217 w 1383"/>
                <a:gd name="T43" fmla="*/ 282 h 445"/>
                <a:gd name="T44" fmla="*/ 1121 w 1383"/>
                <a:gd name="T45" fmla="*/ 309 h 445"/>
                <a:gd name="T46" fmla="*/ 1121 w 1383"/>
                <a:gd name="T47" fmla="*/ 309 h 445"/>
                <a:gd name="T48" fmla="*/ 1016 w 1383"/>
                <a:gd name="T49" fmla="*/ 339 h 445"/>
                <a:gd name="T50" fmla="*/ 923 w 1383"/>
                <a:gd name="T51" fmla="*/ 372 h 445"/>
                <a:gd name="T52" fmla="*/ 923 w 1383"/>
                <a:gd name="T53" fmla="*/ 372 h 445"/>
                <a:gd name="T54" fmla="*/ 881 w 1383"/>
                <a:gd name="T55" fmla="*/ 390 h 445"/>
                <a:gd name="T56" fmla="*/ 845 w 1383"/>
                <a:gd name="T57" fmla="*/ 405 h 445"/>
                <a:gd name="T58" fmla="*/ 815 w 1383"/>
                <a:gd name="T59" fmla="*/ 423 h 445"/>
                <a:gd name="T60" fmla="*/ 794 w 1383"/>
                <a:gd name="T61" fmla="*/ 441 h 445"/>
                <a:gd name="T62" fmla="*/ 794 w 1383"/>
                <a:gd name="T63" fmla="*/ 441 h 445"/>
                <a:gd name="T64" fmla="*/ 797 w 1383"/>
                <a:gd name="T65" fmla="*/ 441 h 445"/>
                <a:gd name="T66" fmla="*/ 300 w 1383"/>
                <a:gd name="T67" fmla="*/ 213 h 445"/>
                <a:gd name="T68" fmla="*/ 18 w 1383"/>
                <a:gd name="T69" fmla="*/ 111 h 445"/>
                <a:gd name="T70" fmla="*/ 791 w 1383"/>
                <a:gd name="T71" fmla="*/ 3 h 445"/>
                <a:gd name="T72" fmla="*/ 789 w 1383"/>
                <a:gd name="T73"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83" h="445">
                  <a:moveTo>
                    <a:pt x="789" y="0"/>
                  </a:moveTo>
                  <a:lnTo>
                    <a:pt x="0" y="111"/>
                  </a:lnTo>
                  <a:lnTo>
                    <a:pt x="297" y="216"/>
                  </a:lnTo>
                  <a:lnTo>
                    <a:pt x="794" y="444"/>
                  </a:lnTo>
                  <a:lnTo>
                    <a:pt x="797" y="444"/>
                  </a:lnTo>
                  <a:lnTo>
                    <a:pt x="797" y="444"/>
                  </a:lnTo>
                  <a:lnTo>
                    <a:pt x="818" y="426"/>
                  </a:lnTo>
                  <a:lnTo>
                    <a:pt x="845" y="411"/>
                  </a:lnTo>
                  <a:lnTo>
                    <a:pt x="881" y="393"/>
                  </a:lnTo>
                  <a:lnTo>
                    <a:pt x="923" y="375"/>
                  </a:lnTo>
                  <a:lnTo>
                    <a:pt x="923" y="375"/>
                  </a:lnTo>
                  <a:lnTo>
                    <a:pt x="995" y="351"/>
                  </a:lnTo>
                  <a:lnTo>
                    <a:pt x="1070" y="327"/>
                  </a:lnTo>
                  <a:lnTo>
                    <a:pt x="1220" y="285"/>
                  </a:lnTo>
                  <a:lnTo>
                    <a:pt x="1220" y="285"/>
                  </a:lnTo>
                  <a:lnTo>
                    <a:pt x="1334" y="258"/>
                  </a:lnTo>
                  <a:lnTo>
                    <a:pt x="1334" y="258"/>
                  </a:lnTo>
                  <a:lnTo>
                    <a:pt x="1382" y="246"/>
                  </a:lnTo>
                  <a:lnTo>
                    <a:pt x="1382" y="243"/>
                  </a:lnTo>
                  <a:lnTo>
                    <a:pt x="1382" y="243"/>
                  </a:lnTo>
                  <a:lnTo>
                    <a:pt x="1301" y="261"/>
                  </a:lnTo>
                  <a:lnTo>
                    <a:pt x="1217" y="282"/>
                  </a:lnTo>
                  <a:lnTo>
                    <a:pt x="1121" y="309"/>
                  </a:lnTo>
                  <a:lnTo>
                    <a:pt x="1121" y="309"/>
                  </a:lnTo>
                  <a:lnTo>
                    <a:pt x="1016" y="339"/>
                  </a:lnTo>
                  <a:lnTo>
                    <a:pt x="923" y="372"/>
                  </a:lnTo>
                  <a:lnTo>
                    <a:pt x="923" y="372"/>
                  </a:lnTo>
                  <a:lnTo>
                    <a:pt x="881" y="390"/>
                  </a:lnTo>
                  <a:lnTo>
                    <a:pt x="845" y="405"/>
                  </a:lnTo>
                  <a:lnTo>
                    <a:pt x="815" y="423"/>
                  </a:lnTo>
                  <a:lnTo>
                    <a:pt x="794" y="441"/>
                  </a:lnTo>
                  <a:lnTo>
                    <a:pt x="794" y="441"/>
                  </a:lnTo>
                  <a:lnTo>
                    <a:pt x="797" y="441"/>
                  </a:lnTo>
                  <a:lnTo>
                    <a:pt x="300" y="213"/>
                  </a:lnTo>
                  <a:lnTo>
                    <a:pt x="18" y="111"/>
                  </a:lnTo>
                  <a:lnTo>
                    <a:pt x="791" y="3"/>
                  </a:lnTo>
                  <a:lnTo>
                    <a:pt x="789"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9" name="Freeform 101"/>
            <p:cNvSpPr>
              <a:spLocks noChangeArrowheads="1"/>
            </p:cNvSpPr>
            <p:nvPr/>
          </p:nvSpPr>
          <p:spPr bwMode="auto">
            <a:xfrm>
              <a:off x="7491413" y="1858963"/>
              <a:ext cx="379412" cy="349249"/>
            </a:xfrm>
            <a:custGeom>
              <a:avLst/>
              <a:gdLst>
                <a:gd name="T0" fmla="*/ 222 w 1056"/>
                <a:gd name="T1" fmla="*/ 0 h 972"/>
                <a:gd name="T2" fmla="*/ 0 w 1056"/>
                <a:gd name="T3" fmla="*/ 384 h 972"/>
                <a:gd name="T4" fmla="*/ 138 w 1056"/>
                <a:gd name="T5" fmla="*/ 851 h 972"/>
                <a:gd name="T6" fmla="*/ 444 w 1056"/>
                <a:gd name="T7" fmla="*/ 315 h 972"/>
                <a:gd name="T8" fmla="*/ 330 w 1056"/>
                <a:gd name="T9" fmla="*/ 971 h 972"/>
                <a:gd name="T10" fmla="*/ 1055 w 1056"/>
                <a:gd name="T11" fmla="*/ 605 h 972"/>
                <a:gd name="T12" fmla="*/ 1052 w 1056"/>
                <a:gd name="T13" fmla="*/ 599 h 972"/>
                <a:gd name="T14" fmla="*/ 336 w 1056"/>
                <a:gd name="T15" fmla="*/ 965 h 972"/>
                <a:gd name="T16" fmla="*/ 453 w 1056"/>
                <a:gd name="T17" fmla="*/ 294 h 972"/>
                <a:gd name="T18" fmla="*/ 138 w 1056"/>
                <a:gd name="T19" fmla="*/ 842 h 972"/>
                <a:gd name="T20" fmla="*/ 6 w 1056"/>
                <a:gd name="T21" fmla="*/ 384 h 972"/>
                <a:gd name="T22" fmla="*/ 225 w 1056"/>
                <a:gd name="T23" fmla="*/ 3 h 972"/>
                <a:gd name="T24" fmla="*/ 222 w 1056"/>
                <a:gd name="T25" fmla="*/ 0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6" h="972">
                  <a:moveTo>
                    <a:pt x="222" y="0"/>
                  </a:moveTo>
                  <a:lnTo>
                    <a:pt x="0" y="384"/>
                  </a:lnTo>
                  <a:lnTo>
                    <a:pt x="138" y="851"/>
                  </a:lnTo>
                  <a:lnTo>
                    <a:pt x="444" y="315"/>
                  </a:lnTo>
                  <a:lnTo>
                    <a:pt x="330" y="971"/>
                  </a:lnTo>
                  <a:lnTo>
                    <a:pt x="1055" y="605"/>
                  </a:lnTo>
                  <a:lnTo>
                    <a:pt x="1052" y="599"/>
                  </a:lnTo>
                  <a:lnTo>
                    <a:pt x="336" y="965"/>
                  </a:lnTo>
                  <a:lnTo>
                    <a:pt x="453" y="294"/>
                  </a:lnTo>
                  <a:lnTo>
                    <a:pt x="138" y="842"/>
                  </a:lnTo>
                  <a:lnTo>
                    <a:pt x="6" y="384"/>
                  </a:lnTo>
                  <a:lnTo>
                    <a:pt x="225" y="3"/>
                  </a:lnTo>
                  <a:lnTo>
                    <a:pt x="222"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0" name="Freeform 102"/>
            <p:cNvSpPr>
              <a:spLocks noChangeArrowheads="1"/>
            </p:cNvSpPr>
            <p:nvPr/>
          </p:nvSpPr>
          <p:spPr bwMode="auto">
            <a:xfrm>
              <a:off x="7280274" y="1820863"/>
              <a:ext cx="214313" cy="177800"/>
            </a:xfrm>
            <a:custGeom>
              <a:avLst/>
              <a:gdLst>
                <a:gd name="T0" fmla="*/ 590 w 594"/>
                <a:gd name="T1" fmla="*/ 489 h 493"/>
                <a:gd name="T2" fmla="*/ 593 w 594"/>
                <a:gd name="T3" fmla="*/ 489 h 493"/>
                <a:gd name="T4" fmla="*/ 524 w 594"/>
                <a:gd name="T5" fmla="*/ 0 h 493"/>
                <a:gd name="T6" fmla="*/ 0 w 594"/>
                <a:gd name="T7" fmla="*/ 336 h 493"/>
                <a:gd name="T8" fmla="*/ 593 w 594"/>
                <a:gd name="T9" fmla="*/ 492 h 493"/>
                <a:gd name="T10" fmla="*/ 593 w 594"/>
                <a:gd name="T11" fmla="*/ 489 h 493"/>
                <a:gd name="T12" fmla="*/ 590 w 594"/>
                <a:gd name="T13" fmla="*/ 489 h 493"/>
                <a:gd name="T14" fmla="*/ 590 w 594"/>
                <a:gd name="T15" fmla="*/ 489 h 493"/>
                <a:gd name="T16" fmla="*/ 9 w 594"/>
                <a:gd name="T17" fmla="*/ 333 h 493"/>
                <a:gd name="T18" fmla="*/ 521 w 594"/>
                <a:gd name="T19" fmla="*/ 6 h 493"/>
                <a:gd name="T20" fmla="*/ 587 w 594"/>
                <a:gd name="T21" fmla="*/ 489 h 493"/>
                <a:gd name="T22" fmla="*/ 590 w 594"/>
                <a:gd name="T23" fmla="*/ 489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4" h="493">
                  <a:moveTo>
                    <a:pt x="590" y="489"/>
                  </a:moveTo>
                  <a:lnTo>
                    <a:pt x="593" y="489"/>
                  </a:lnTo>
                  <a:lnTo>
                    <a:pt x="524" y="0"/>
                  </a:lnTo>
                  <a:lnTo>
                    <a:pt x="0" y="336"/>
                  </a:lnTo>
                  <a:lnTo>
                    <a:pt x="593" y="492"/>
                  </a:lnTo>
                  <a:lnTo>
                    <a:pt x="593" y="489"/>
                  </a:lnTo>
                  <a:lnTo>
                    <a:pt x="590" y="489"/>
                  </a:lnTo>
                  <a:lnTo>
                    <a:pt x="590" y="489"/>
                  </a:lnTo>
                  <a:lnTo>
                    <a:pt x="9" y="333"/>
                  </a:lnTo>
                  <a:lnTo>
                    <a:pt x="521" y="6"/>
                  </a:lnTo>
                  <a:lnTo>
                    <a:pt x="587" y="489"/>
                  </a:lnTo>
                  <a:lnTo>
                    <a:pt x="590" y="48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1" name="Freeform 103"/>
            <p:cNvSpPr>
              <a:spLocks noChangeArrowheads="1"/>
            </p:cNvSpPr>
            <p:nvPr/>
          </p:nvSpPr>
          <p:spPr bwMode="auto">
            <a:xfrm>
              <a:off x="7240588" y="1997074"/>
              <a:ext cx="371475" cy="365125"/>
            </a:xfrm>
            <a:custGeom>
              <a:avLst/>
              <a:gdLst>
                <a:gd name="T0" fmla="*/ 701 w 1032"/>
                <a:gd name="T1" fmla="*/ 0 h 1016"/>
                <a:gd name="T2" fmla="*/ 255 w 1032"/>
                <a:gd name="T3" fmla="*/ 62 h 1016"/>
                <a:gd name="T4" fmla="*/ 557 w 1032"/>
                <a:gd name="T5" fmla="*/ 266 h 1016"/>
                <a:gd name="T6" fmla="*/ 0 w 1032"/>
                <a:gd name="T7" fmla="*/ 476 h 1016"/>
                <a:gd name="T8" fmla="*/ 255 w 1032"/>
                <a:gd name="T9" fmla="*/ 713 h 1016"/>
                <a:gd name="T10" fmla="*/ 773 w 1032"/>
                <a:gd name="T11" fmla="*/ 1015 h 1016"/>
                <a:gd name="T12" fmla="*/ 836 w 1032"/>
                <a:gd name="T13" fmla="*/ 467 h 1016"/>
                <a:gd name="T14" fmla="*/ 1028 w 1032"/>
                <a:gd name="T15" fmla="*/ 587 h 1016"/>
                <a:gd name="T16" fmla="*/ 1031 w 1032"/>
                <a:gd name="T17" fmla="*/ 584 h 1016"/>
                <a:gd name="T18" fmla="*/ 833 w 1032"/>
                <a:gd name="T19" fmla="*/ 458 h 1016"/>
                <a:gd name="T20" fmla="*/ 767 w 1032"/>
                <a:gd name="T21" fmla="*/ 1010 h 1016"/>
                <a:gd name="T22" fmla="*/ 258 w 1032"/>
                <a:gd name="T23" fmla="*/ 710 h 1016"/>
                <a:gd name="T24" fmla="*/ 9 w 1032"/>
                <a:gd name="T25" fmla="*/ 476 h 1016"/>
                <a:gd name="T26" fmla="*/ 566 w 1032"/>
                <a:gd name="T27" fmla="*/ 269 h 1016"/>
                <a:gd name="T28" fmla="*/ 267 w 1032"/>
                <a:gd name="T29" fmla="*/ 65 h 1016"/>
                <a:gd name="T30" fmla="*/ 701 w 1032"/>
                <a:gd name="T31" fmla="*/ 3 h 1016"/>
                <a:gd name="T32" fmla="*/ 701 w 1032"/>
                <a:gd name="T33" fmla="*/ 0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2" h="1016">
                  <a:moveTo>
                    <a:pt x="701" y="0"/>
                  </a:moveTo>
                  <a:lnTo>
                    <a:pt x="255" y="62"/>
                  </a:lnTo>
                  <a:lnTo>
                    <a:pt x="557" y="266"/>
                  </a:lnTo>
                  <a:lnTo>
                    <a:pt x="0" y="476"/>
                  </a:lnTo>
                  <a:lnTo>
                    <a:pt x="255" y="713"/>
                  </a:lnTo>
                  <a:lnTo>
                    <a:pt x="773" y="1015"/>
                  </a:lnTo>
                  <a:lnTo>
                    <a:pt x="836" y="467"/>
                  </a:lnTo>
                  <a:lnTo>
                    <a:pt x="1028" y="587"/>
                  </a:lnTo>
                  <a:lnTo>
                    <a:pt x="1031" y="584"/>
                  </a:lnTo>
                  <a:lnTo>
                    <a:pt x="833" y="458"/>
                  </a:lnTo>
                  <a:lnTo>
                    <a:pt x="767" y="1010"/>
                  </a:lnTo>
                  <a:lnTo>
                    <a:pt x="258" y="710"/>
                  </a:lnTo>
                  <a:lnTo>
                    <a:pt x="9" y="476"/>
                  </a:lnTo>
                  <a:lnTo>
                    <a:pt x="566" y="269"/>
                  </a:lnTo>
                  <a:lnTo>
                    <a:pt x="267" y="65"/>
                  </a:lnTo>
                  <a:lnTo>
                    <a:pt x="701" y="3"/>
                  </a:lnTo>
                  <a:lnTo>
                    <a:pt x="701"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2" name="Freeform 104"/>
            <p:cNvSpPr>
              <a:spLocks noChangeArrowheads="1"/>
            </p:cNvSpPr>
            <p:nvPr/>
          </p:nvSpPr>
          <p:spPr bwMode="auto">
            <a:xfrm>
              <a:off x="7485063" y="1062037"/>
              <a:ext cx="457200" cy="649287"/>
            </a:xfrm>
            <a:custGeom>
              <a:avLst/>
              <a:gdLst>
                <a:gd name="T0" fmla="*/ 342 w 1272"/>
                <a:gd name="T1" fmla="*/ 0 h 1803"/>
                <a:gd name="T2" fmla="*/ 0 w 1272"/>
                <a:gd name="T3" fmla="*/ 312 h 1803"/>
                <a:gd name="T4" fmla="*/ 351 w 1272"/>
                <a:gd name="T5" fmla="*/ 426 h 1803"/>
                <a:gd name="T6" fmla="*/ 360 w 1272"/>
                <a:gd name="T7" fmla="*/ 816 h 1803"/>
                <a:gd name="T8" fmla="*/ 812 w 1272"/>
                <a:gd name="T9" fmla="*/ 510 h 1803"/>
                <a:gd name="T10" fmla="*/ 579 w 1272"/>
                <a:gd name="T11" fmla="*/ 1148 h 1803"/>
                <a:gd name="T12" fmla="*/ 785 w 1272"/>
                <a:gd name="T13" fmla="*/ 1700 h 1803"/>
                <a:gd name="T14" fmla="*/ 1094 w 1272"/>
                <a:gd name="T15" fmla="*/ 1106 h 1803"/>
                <a:gd name="T16" fmla="*/ 1031 w 1272"/>
                <a:gd name="T17" fmla="*/ 1802 h 1803"/>
                <a:gd name="T18" fmla="*/ 1271 w 1272"/>
                <a:gd name="T19" fmla="*/ 1322 h 1803"/>
                <a:gd name="T20" fmla="*/ 1268 w 1272"/>
                <a:gd name="T21" fmla="*/ 1319 h 1803"/>
                <a:gd name="T22" fmla="*/ 1037 w 1272"/>
                <a:gd name="T23" fmla="*/ 1778 h 1803"/>
                <a:gd name="T24" fmla="*/ 1100 w 1272"/>
                <a:gd name="T25" fmla="*/ 1088 h 1803"/>
                <a:gd name="T26" fmla="*/ 788 w 1272"/>
                <a:gd name="T27" fmla="*/ 1688 h 1803"/>
                <a:gd name="T28" fmla="*/ 582 w 1272"/>
                <a:gd name="T29" fmla="*/ 1148 h 1803"/>
                <a:gd name="T30" fmla="*/ 821 w 1272"/>
                <a:gd name="T31" fmla="*/ 498 h 1803"/>
                <a:gd name="T32" fmla="*/ 366 w 1272"/>
                <a:gd name="T33" fmla="*/ 807 h 1803"/>
                <a:gd name="T34" fmla="*/ 357 w 1272"/>
                <a:gd name="T35" fmla="*/ 423 h 1803"/>
                <a:gd name="T36" fmla="*/ 9 w 1272"/>
                <a:gd name="T37" fmla="*/ 309 h 1803"/>
                <a:gd name="T38" fmla="*/ 345 w 1272"/>
                <a:gd name="T39" fmla="*/ 4 h 1803"/>
                <a:gd name="T40" fmla="*/ 342 w 1272"/>
                <a:gd name="T41" fmla="*/ 0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803">
                  <a:moveTo>
                    <a:pt x="342" y="0"/>
                  </a:moveTo>
                  <a:lnTo>
                    <a:pt x="0" y="312"/>
                  </a:lnTo>
                  <a:lnTo>
                    <a:pt x="351" y="426"/>
                  </a:lnTo>
                  <a:lnTo>
                    <a:pt x="360" y="816"/>
                  </a:lnTo>
                  <a:lnTo>
                    <a:pt x="812" y="510"/>
                  </a:lnTo>
                  <a:lnTo>
                    <a:pt x="579" y="1148"/>
                  </a:lnTo>
                  <a:lnTo>
                    <a:pt x="785" y="1700"/>
                  </a:lnTo>
                  <a:lnTo>
                    <a:pt x="1094" y="1106"/>
                  </a:lnTo>
                  <a:lnTo>
                    <a:pt x="1031" y="1802"/>
                  </a:lnTo>
                  <a:lnTo>
                    <a:pt x="1271" y="1322"/>
                  </a:lnTo>
                  <a:lnTo>
                    <a:pt x="1268" y="1319"/>
                  </a:lnTo>
                  <a:lnTo>
                    <a:pt x="1037" y="1778"/>
                  </a:lnTo>
                  <a:lnTo>
                    <a:pt x="1100" y="1088"/>
                  </a:lnTo>
                  <a:lnTo>
                    <a:pt x="788" y="1688"/>
                  </a:lnTo>
                  <a:lnTo>
                    <a:pt x="582" y="1148"/>
                  </a:lnTo>
                  <a:lnTo>
                    <a:pt x="821" y="498"/>
                  </a:lnTo>
                  <a:lnTo>
                    <a:pt x="366" y="807"/>
                  </a:lnTo>
                  <a:lnTo>
                    <a:pt x="357" y="423"/>
                  </a:lnTo>
                  <a:lnTo>
                    <a:pt x="9" y="309"/>
                  </a:lnTo>
                  <a:lnTo>
                    <a:pt x="345" y="4"/>
                  </a:lnTo>
                  <a:lnTo>
                    <a:pt x="342"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3" name="Freeform 105"/>
            <p:cNvSpPr>
              <a:spLocks noChangeArrowheads="1"/>
            </p:cNvSpPr>
            <p:nvPr/>
          </p:nvSpPr>
          <p:spPr bwMode="auto">
            <a:xfrm>
              <a:off x="7485063" y="1062037"/>
              <a:ext cx="457200" cy="649287"/>
            </a:xfrm>
            <a:custGeom>
              <a:avLst/>
              <a:gdLst>
                <a:gd name="T0" fmla="*/ 342 w 1272"/>
                <a:gd name="T1" fmla="*/ 0 h 1803"/>
                <a:gd name="T2" fmla="*/ 0 w 1272"/>
                <a:gd name="T3" fmla="*/ 312 h 1803"/>
                <a:gd name="T4" fmla="*/ 351 w 1272"/>
                <a:gd name="T5" fmla="*/ 426 h 1803"/>
                <a:gd name="T6" fmla="*/ 360 w 1272"/>
                <a:gd name="T7" fmla="*/ 816 h 1803"/>
                <a:gd name="T8" fmla="*/ 812 w 1272"/>
                <a:gd name="T9" fmla="*/ 510 h 1803"/>
                <a:gd name="T10" fmla="*/ 579 w 1272"/>
                <a:gd name="T11" fmla="*/ 1148 h 1803"/>
                <a:gd name="T12" fmla="*/ 785 w 1272"/>
                <a:gd name="T13" fmla="*/ 1700 h 1803"/>
                <a:gd name="T14" fmla="*/ 1094 w 1272"/>
                <a:gd name="T15" fmla="*/ 1106 h 1803"/>
                <a:gd name="T16" fmla="*/ 1031 w 1272"/>
                <a:gd name="T17" fmla="*/ 1802 h 1803"/>
                <a:gd name="T18" fmla="*/ 1271 w 1272"/>
                <a:gd name="T19" fmla="*/ 1322 h 1803"/>
                <a:gd name="T20" fmla="*/ 1268 w 1272"/>
                <a:gd name="T21" fmla="*/ 1319 h 1803"/>
                <a:gd name="T22" fmla="*/ 1037 w 1272"/>
                <a:gd name="T23" fmla="*/ 1778 h 1803"/>
                <a:gd name="T24" fmla="*/ 1100 w 1272"/>
                <a:gd name="T25" fmla="*/ 1088 h 1803"/>
                <a:gd name="T26" fmla="*/ 788 w 1272"/>
                <a:gd name="T27" fmla="*/ 1688 h 1803"/>
                <a:gd name="T28" fmla="*/ 582 w 1272"/>
                <a:gd name="T29" fmla="*/ 1148 h 1803"/>
                <a:gd name="T30" fmla="*/ 821 w 1272"/>
                <a:gd name="T31" fmla="*/ 498 h 1803"/>
                <a:gd name="T32" fmla="*/ 366 w 1272"/>
                <a:gd name="T33" fmla="*/ 807 h 1803"/>
                <a:gd name="T34" fmla="*/ 357 w 1272"/>
                <a:gd name="T35" fmla="*/ 423 h 1803"/>
                <a:gd name="T36" fmla="*/ 9 w 1272"/>
                <a:gd name="T37" fmla="*/ 309 h 1803"/>
                <a:gd name="T38" fmla="*/ 345 w 1272"/>
                <a:gd name="T39" fmla="*/ 4 h 1803"/>
                <a:gd name="T40" fmla="*/ 342 w 1272"/>
                <a:gd name="T41" fmla="*/ 0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803">
                  <a:moveTo>
                    <a:pt x="342" y="0"/>
                  </a:moveTo>
                  <a:lnTo>
                    <a:pt x="0" y="312"/>
                  </a:lnTo>
                  <a:lnTo>
                    <a:pt x="351" y="426"/>
                  </a:lnTo>
                  <a:lnTo>
                    <a:pt x="360" y="816"/>
                  </a:lnTo>
                  <a:lnTo>
                    <a:pt x="812" y="510"/>
                  </a:lnTo>
                  <a:lnTo>
                    <a:pt x="579" y="1148"/>
                  </a:lnTo>
                  <a:lnTo>
                    <a:pt x="785" y="1700"/>
                  </a:lnTo>
                  <a:lnTo>
                    <a:pt x="1094" y="1106"/>
                  </a:lnTo>
                  <a:lnTo>
                    <a:pt x="1031" y="1802"/>
                  </a:lnTo>
                  <a:lnTo>
                    <a:pt x="1271" y="1322"/>
                  </a:lnTo>
                  <a:lnTo>
                    <a:pt x="1268" y="1319"/>
                  </a:lnTo>
                  <a:lnTo>
                    <a:pt x="1037" y="1778"/>
                  </a:lnTo>
                  <a:lnTo>
                    <a:pt x="1100" y="1088"/>
                  </a:lnTo>
                  <a:lnTo>
                    <a:pt x="788" y="1688"/>
                  </a:lnTo>
                  <a:lnTo>
                    <a:pt x="582" y="1148"/>
                  </a:lnTo>
                  <a:lnTo>
                    <a:pt x="821" y="498"/>
                  </a:lnTo>
                  <a:lnTo>
                    <a:pt x="366" y="807"/>
                  </a:lnTo>
                  <a:lnTo>
                    <a:pt x="357" y="423"/>
                  </a:lnTo>
                  <a:lnTo>
                    <a:pt x="9" y="309"/>
                  </a:lnTo>
                  <a:lnTo>
                    <a:pt x="345" y="4"/>
                  </a:lnTo>
                  <a:lnTo>
                    <a:pt x="34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4" name="Freeform 106"/>
            <p:cNvSpPr>
              <a:spLocks noChangeArrowheads="1"/>
            </p:cNvSpPr>
            <p:nvPr/>
          </p:nvSpPr>
          <p:spPr bwMode="auto">
            <a:xfrm>
              <a:off x="7529513" y="1333500"/>
              <a:ext cx="87312" cy="111125"/>
            </a:xfrm>
            <a:custGeom>
              <a:avLst/>
              <a:gdLst>
                <a:gd name="T0" fmla="*/ 3 w 241"/>
                <a:gd name="T1" fmla="*/ 3 h 309"/>
                <a:gd name="T2" fmla="*/ 0 w 241"/>
                <a:gd name="T3" fmla="*/ 6 h 309"/>
                <a:gd name="T4" fmla="*/ 234 w 241"/>
                <a:gd name="T5" fmla="*/ 63 h 309"/>
                <a:gd name="T6" fmla="*/ 12 w 241"/>
                <a:gd name="T7" fmla="*/ 300 h 309"/>
                <a:gd name="T8" fmla="*/ 3 w 241"/>
                <a:gd name="T9" fmla="*/ 3 h 309"/>
                <a:gd name="T10" fmla="*/ 3 w 241"/>
                <a:gd name="T11" fmla="*/ 3 h 309"/>
                <a:gd name="T12" fmla="*/ 0 w 241"/>
                <a:gd name="T13" fmla="*/ 6 h 309"/>
                <a:gd name="T14" fmla="*/ 3 w 241"/>
                <a:gd name="T15" fmla="*/ 3 h 309"/>
                <a:gd name="T16" fmla="*/ 0 w 241"/>
                <a:gd name="T17" fmla="*/ 3 h 309"/>
                <a:gd name="T18" fmla="*/ 9 w 241"/>
                <a:gd name="T19" fmla="*/ 308 h 309"/>
                <a:gd name="T20" fmla="*/ 240 w 241"/>
                <a:gd name="T21" fmla="*/ 60 h 309"/>
                <a:gd name="T22" fmla="*/ 0 w 241"/>
                <a:gd name="T23" fmla="*/ 0 h 309"/>
                <a:gd name="T24" fmla="*/ 0 w 241"/>
                <a:gd name="T25" fmla="*/ 3 h 309"/>
                <a:gd name="T26" fmla="*/ 3 w 241"/>
                <a:gd name="T27" fmla="*/ 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309">
                  <a:moveTo>
                    <a:pt x="3" y="3"/>
                  </a:moveTo>
                  <a:lnTo>
                    <a:pt x="0" y="6"/>
                  </a:lnTo>
                  <a:lnTo>
                    <a:pt x="234" y="63"/>
                  </a:lnTo>
                  <a:lnTo>
                    <a:pt x="12" y="300"/>
                  </a:lnTo>
                  <a:lnTo>
                    <a:pt x="3" y="3"/>
                  </a:lnTo>
                  <a:lnTo>
                    <a:pt x="3" y="3"/>
                  </a:lnTo>
                  <a:lnTo>
                    <a:pt x="0" y="6"/>
                  </a:lnTo>
                  <a:lnTo>
                    <a:pt x="3" y="3"/>
                  </a:lnTo>
                  <a:lnTo>
                    <a:pt x="0" y="3"/>
                  </a:lnTo>
                  <a:lnTo>
                    <a:pt x="9" y="308"/>
                  </a:lnTo>
                  <a:lnTo>
                    <a:pt x="240" y="60"/>
                  </a:lnTo>
                  <a:lnTo>
                    <a:pt x="0" y="0"/>
                  </a:lnTo>
                  <a:lnTo>
                    <a:pt x="0" y="3"/>
                  </a:lnTo>
                  <a:lnTo>
                    <a:pt x="3"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5" name="Freeform 107"/>
            <p:cNvSpPr>
              <a:spLocks noChangeArrowheads="1"/>
            </p:cNvSpPr>
            <p:nvPr/>
          </p:nvSpPr>
          <p:spPr bwMode="auto">
            <a:xfrm>
              <a:off x="7529513" y="1333500"/>
              <a:ext cx="87312" cy="111125"/>
            </a:xfrm>
            <a:custGeom>
              <a:avLst/>
              <a:gdLst>
                <a:gd name="T0" fmla="*/ 3 w 241"/>
                <a:gd name="T1" fmla="*/ 3 h 309"/>
                <a:gd name="T2" fmla="*/ 0 w 241"/>
                <a:gd name="T3" fmla="*/ 6 h 309"/>
                <a:gd name="T4" fmla="*/ 234 w 241"/>
                <a:gd name="T5" fmla="*/ 63 h 309"/>
                <a:gd name="T6" fmla="*/ 12 w 241"/>
                <a:gd name="T7" fmla="*/ 300 h 309"/>
                <a:gd name="T8" fmla="*/ 3 w 241"/>
                <a:gd name="T9" fmla="*/ 3 h 309"/>
                <a:gd name="T10" fmla="*/ 3 w 241"/>
                <a:gd name="T11" fmla="*/ 3 h 309"/>
                <a:gd name="T12" fmla="*/ 0 w 241"/>
                <a:gd name="T13" fmla="*/ 6 h 309"/>
                <a:gd name="T14" fmla="*/ 3 w 241"/>
                <a:gd name="T15" fmla="*/ 3 h 309"/>
                <a:gd name="T16" fmla="*/ 0 w 241"/>
                <a:gd name="T17" fmla="*/ 3 h 309"/>
                <a:gd name="T18" fmla="*/ 9 w 241"/>
                <a:gd name="T19" fmla="*/ 308 h 309"/>
                <a:gd name="T20" fmla="*/ 240 w 241"/>
                <a:gd name="T21" fmla="*/ 60 h 309"/>
                <a:gd name="T22" fmla="*/ 0 w 241"/>
                <a:gd name="T23" fmla="*/ 0 h 309"/>
                <a:gd name="T24" fmla="*/ 0 w 241"/>
                <a:gd name="T25" fmla="*/ 3 h 309"/>
                <a:gd name="T26" fmla="*/ 3 w 241"/>
                <a:gd name="T27" fmla="*/ 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309">
                  <a:moveTo>
                    <a:pt x="3" y="3"/>
                  </a:moveTo>
                  <a:lnTo>
                    <a:pt x="0" y="6"/>
                  </a:lnTo>
                  <a:lnTo>
                    <a:pt x="234" y="63"/>
                  </a:lnTo>
                  <a:lnTo>
                    <a:pt x="12" y="300"/>
                  </a:lnTo>
                  <a:lnTo>
                    <a:pt x="3" y="3"/>
                  </a:lnTo>
                  <a:lnTo>
                    <a:pt x="3" y="3"/>
                  </a:lnTo>
                  <a:lnTo>
                    <a:pt x="0" y="6"/>
                  </a:lnTo>
                  <a:lnTo>
                    <a:pt x="3" y="3"/>
                  </a:lnTo>
                  <a:lnTo>
                    <a:pt x="0" y="3"/>
                  </a:lnTo>
                  <a:lnTo>
                    <a:pt x="9" y="308"/>
                  </a:lnTo>
                  <a:lnTo>
                    <a:pt x="240" y="60"/>
                  </a:lnTo>
                  <a:lnTo>
                    <a:pt x="0" y="0"/>
                  </a:lnTo>
                  <a:lnTo>
                    <a:pt x="0" y="3"/>
                  </a:lnTo>
                  <a:lnTo>
                    <a:pt x="3" y="3"/>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6" name="Freeform 108"/>
            <p:cNvSpPr>
              <a:spLocks noChangeArrowheads="1"/>
            </p:cNvSpPr>
            <p:nvPr/>
          </p:nvSpPr>
          <p:spPr bwMode="auto">
            <a:xfrm>
              <a:off x="7281862" y="1174750"/>
              <a:ext cx="496888" cy="481013"/>
            </a:xfrm>
            <a:custGeom>
              <a:avLst/>
              <a:gdLst>
                <a:gd name="T0" fmla="*/ 566 w 1382"/>
                <a:gd name="T1" fmla="*/ 3 h 1338"/>
                <a:gd name="T2" fmla="*/ 689 w 1382"/>
                <a:gd name="T3" fmla="*/ 444 h 1338"/>
                <a:gd name="T4" fmla="*/ 0 w 1382"/>
                <a:gd name="T5" fmla="*/ 555 h 1338"/>
                <a:gd name="T6" fmla="*/ 309 w 1382"/>
                <a:gd name="T7" fmla="*/ 608 h 1338"/>
                <a:gd name="T8" fmla="*/ 695 w 1382"/>
                <a:gd name="T9" fmla="*/ 746 h 1338"/>
                <a:gd name="T10" fmla="*/ 401 w 1382"/>
                <a:gd name="T11" fmla="*/ 1115 h 1338"/>
                <a:gd name="T12" fmla="*/ 686 w 1382"/>
                <a:gd name="T13" fmla="*/ 1178 h 1338"/>
                <a:gd name="T14" fmla="*/ 1061 w 1382"/>
                <a:gd name="T15" fmla="*/ 1337 h 1338"/>
                <a:gd name="T16" fmla="*/ 704 w 1382"/>
                <a:gd name="T17" fmla="*/ 746 h 1338"/>
                <a:gd name="T18" fmla="*/ 1147 w 1382"/>
                <a:gd name="T19" fmla="*/ 842 h 1338"/>
                <a:gd name="T20" fmla="*/ 992 w 1382"/>
                <a:gd name="T21" fmla="*/ 654 h 1338"/>
                <a:gd name="T22" fmla="*/ 1381 w 1382"/>
                <a:gd name="T23" fmla="*/ 195 h 1338"/>
                <a:gd name="T24" fmla="*/ 1378 w 1382"/>
                <a:gd name="T25" fmla="*/ 195 h 1338"/>
                <a:gd name="T26" fmla="*/ 986 w 1382"/>
                <a:gd name="T27" fmla="*/ 654 h 1338"/>
                <a:gd name="T28" fmla="*/ 1139 w 1382"/>
                <a:gd name="T29" fmla="*/ 836 h 1338"/>
                <a:gd name="T30" fmla="*/ 695 w 1382"/>
                <a:gd name="T31" fmla="*/ 741 h 1338"/>
                <a:gd name="T32" fmla="*/ 1052 w 1382"/>
                <a:gd name="T33" fmla="*/ 1328 h 1338"/>
                <a:gd name="T34" fmla="*/ 686 w 1382"/>
                <a:gd name="T35" fmla="*/ 1172 h 1338"/>
                <a:gd name="T36" fmla="*/ 411 w 1382"/>
                <a:gd name="T37" fmla="*/ 1112 h 1338"/>
                <a:gd name="T38" fmla="*/ 704 w 1382"/>
                <a:gd name="T39" fmla="*/ 743 h 1338"/>
                <a:gd name="T40" fmla="*/ 312 w 1382"/>
                <a:gd name="T41" fmla="*/ 606 h 1338"/>
                <a:gd name="T42" fmla="*/ 24 w 1382"/>
                <a:gd name="T43" fmla="*/ 555 h 1338"/>
                <a:gd name="T44" fmla="*/ 692 w 1382"/>
                <a:gd name="T45" fmla="*/ 447 h 1338"/>
                <a:gd name="T46" fmla="*/ 569 w 1382"/>
                <a:gd name="T47" fmla="*/ 0 h 1338"/>
                <a:gd name="T48" fmla="*/ 566 w 1382"/>
                <a:gd name="T49" fmla="*/ 3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2" h="1338">
                  <a:moveTo>
                    <a:pt x="566" y="3"/>
                  </a:moveTo>
                  <a:lnTo>
                    <a:pt x="689" y="444"/>
                  </a:lnTo>
                  <a:lnTo>
                    <a:pt x="0" y="555"/>
                  </a:lnTo>
                  <a:lnTo>
                    <a:pt x="309" y="608"/>
                  </a:lnTo>
                  <a:lnTo>
                    <a:pt x="695" y="746"/>
                  </a:lnTo>
                  <a:lnTo>
                    <a:pt x="401" y="1115"/>
                  </a:lnTo>
                  <a:lnTo>
                    <a:pt x="686" y="1178"/>
                  </a:lnTo>
                  <a:lnTo>
                    <a:pt x="1061" y="1337"/>
                  </a:lnTo>
                  <a:lnTo>
                    <a:pt x="704" y="746"/>
                  </a:lnTo>
                  <a:lnTo>
                    <a:pt x="1147" y="842"/>
                  </a:lnTo>
                  <a:lnTo>
                    <a:pt x="992" y="654"/>
                  </a:lnTo>
                  <a:lnTo>
                    <a:pt x="1381" y="195"/>
                  </a:lnTo>
                  <a:lnTo>
                    <a:pt x="1378" y="195"/>
                  </a:lnTo>
                  <a:lnTo>
                    <a:pt x="986" y="654"/>
                  </a:lnTo>
                  <a:lnTo>
                    <a:pt x="1139" y="836"/>
                  </a:lnTo>
                  <a:lnTo>
                    <a:pt x="695" y="741"/>
                  </a:lnTo>
                  <a:lnTo>
                    <a:pt x="1052" y="1328"/>
                  </a:lnTo>
                  <a:lnTo>
                    <a:pt x="686" y="1172"/>
                  </a:lnTo>
                  <a:lnTo>
                    <a:pt x="411" y="1112"/>
                  </a:lnTo>
                  <a:lnTo>
                    <a:pt x="704" y="743"/>
                  </a:lnTo>
                  <a:lnTo>
                    <a:pt x="312" y="606"/>
                  </a:lnTo>
                  <a:lnTo>
                    <a:pt x="24" y="555"/>
                  </a:lnTo>
                  <a:lnTo>
                    <a:pt x="692" y="447"/>
                  </a:lnTo>
                  <a:lnTo>
                    <a:pt x="569" y="0"/>
                  </a:lnTo>
                  <a:lnTo>
                    <a:pt x="566"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7" name="Freeform 109"/>
            <p:cNvSpPr>
              <a:spLocks noChangeArrowheads="1"/>
            </p:cNvSpPr>
            <p:nvPr/>
          </p:nvSpPr>
          <p:spPr bwMode="auto">
            <a:xfrm>
              <a:off x="7281862" y="1174750"/>
              <a:ext cx="496888" cy="481013"/>
            </a:xfrm>
            <a:custGeom>
              <a:avLst/>
              <a:gdLst>
                <a:gd name="T0" fmla="*/ 566 w 1382"/>
                <a:gd name="T1" fmla="*/ 3 h 1338"/>
                <a:gd name="T2" fmla="*/ 689 w 1382"/>
                <a:gd name="T3" fmla="*/ 444 h 1338"/>
                <a:gd name="T4" fmla="*/ 0 w 1382"/>
                <a:gd name="T5" fmla="*/ 555 h 1338"/>
                <a:gd name="T6" fmla="*/ 309 w 1382"/>
                <a:gd name="T7" fmla="*/ 608 h 1338"/>
                <a:gd name="T8" fmla="*/ 695 w 1382"/>
                <a:gd name="T9" fmla="*/ 746 h 1338"/>
                <a:gd name="T10" fmla="*/ 401 w 1382"/>
                <a:gd name="T11" fmla="*/ 1115 h 1338"/>
                <a:gd name="T12" fmla="*/ 686 w 1382"/>
                <a:gd name="T13" fmla="*/ 1178 h 1338"/>
                <a:gd name="T14" fmla="*/ 1061 w 1382"/>
                <a:gd name="T15" fmla="*/ 1337 h 1338"/>
                <a:gd name="T16" fmla="*/ 704 w 1382"/>
                <a:gd name="T17" fmla="*/ 746 h 1338"/>
                <a:gd name="T18" fmla="*/ 1147 w 1382"/>
                <a:gd name="T19" fmla="*/ 842 h 1338"/>
                <a:gd name="T20" fmla="*/ 992 w 1382"/>
                <a:gd name="T21" fmla="*/ 654 h 1338"/>
                <a:gd name="T22" fmla="*/ 1381 w 1382"/>
                <a:gd name="T23" fmla="*/ 195 h 1338"/>
                <a:gd name="T24" fmla="*/ 1378 w 1382"/>
                <a:gd name="T25" fmla="*/ 195 h 1338"/>
                <a:gd name="T26" fmla="*/ 986 w 1382"/>
                <a:gd name="T27" fmla="*/ 654 h 1338"/>
                <a:gd name="T28" fmla="*/ 1139 w 1382"/>
                <a:gd name="T29" fmla="*/ 836 h 1338"/>
                <a:gd name="T30" fmla="*/ 695 w 1382"/>
                <a:gd name="T31" fmla="*/ 741 h 1338"/>
                <a:gd name="T32" fmla="*/ 1052 w 1382"/>
                <a:gd name="T33" fmla="*/ 1328 h 1338"/>
                <a:gd name="T34" fmla="*/ 686 w 1382"/>
                <a:gd name="T35" fmla="*/ 1172 h 1338"/>
                <a:gd name="T36" fmla="*/ 411 w 1382"/>
                <a:gd name="T37" fmla="*/ 1112 h 1338"/>
                <a:gd name="T38" fmla="*/ 704 w 1382"/>
                <a:gd name="T39" fmla="*/ 743 h 1338"/>
                <a:gd name="T40" fmla="*/ 312 w 1382"/>
                <a:gd name="T41" fmla="*/ 606 h 1338"/>
                <a:gd name="T42" fmla="*/ 24 w 1382"/>
                <a:gd name="T43" fmla="*/ 555 h 1338"/>
                <a:gd name="T44" fmla="*/ 692 w 1382"/>
                <a:gd name="T45" fmla="*/ 447 h 1338"/>
                <a:gd name="T46" fmla="*/ 569 w 1382"/>
                <a:gd name="T47" fmla="*/ 0 h 1338"/>
                <a:gd name="T48" fmla="*/ 566 w 1382"/>
                <a:gd name="T49" fmla="*/ 3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2" h="1338">
                  <a:moveTo>
                    <a:pt x="566" y="3"/>
                  </a:moveTo>
                  <a:lnTo>
                    <a:pt x="689" y="444"/>
                  </a:lnTo>
                  <a:lnTo>
                    <a:pt x="0" y="555"/>
                  </a:lnTo>
                  <a:lnTo>
                    <a:pt x="309" y="608"/>
                  </a:lnTo>
                  <a:lnTo>
                    <a:pt x="695" y="746"/>
                  </a:lnTo>
                  <a:lnTo>
                    <a:pt x="401" y="1115"/>
                  </a:lnTo>
                  <a:lnTo>
                    <a:pt x="686" y="1178"/>
                  </a:lnTo>
                  <a:lnTo>
                    <a:pt x="1061" y="1337"/>
                  </a:lnTo>
                  <a:lnTo>
                    <a:pt x="704" y="746"/>
                  </a:lnTo>
                  <a:lnTo>
                    <a:pt x="1147" y="842"/>
                  </a:lnTo>
                  <a:lnTo>
                    <a:pt x="992" y="654"/>
                  </a:lnTo>
                  <a:lnTo>
                    <a:pt x="1381" y="195"/>
                  </a:lnTo>
                  <a:lnTo>
                    <a:pt x="1378" y="195"/>
                  </a:lnTo>
                  <a:lnTo>
                    <a:pt x="986" y="654"/>
                  </a:lnTo>
                  <a:lnTo>
                    <a:pt x="1139" y="836"/>
                  </a:lnTo>
                  <a:lnTo>
                    <a:pt x="695" y="741"/>
                  </a:lnTo>
                  <a:lnTo>
                    <a:pt x="1052" y="1328"/>
                  </a:lnTo>
                  <a:lnTo>
                    <a:pt x="686" y="1172"/>
                  </a:lnTo>
                  <a:lnTo>
                    <a:pt x="411" y="1112"/>
                  </a:lnTo>
                  <a:lnTo>
                    <a:pt x="704" y="743"/>
                  </a:lnTo>
                  <a:lnTo>
                    <a:pt x="312" y="606"/>
                  </a:lnTo>
                  <a:lnTo>
                    <a:pt x="24" y="555"/>
                  </a:lnTo>
                  <a:lnTo>
                    <a:pt x="692" y="447"/>
                  </a:lnTo>
                  <a:lnTo>
                    <a:pt x="569" y="0"/>
                  </a:lnTo>
                  <a:lnTo>
                    <a:pt x="566" y="3"/>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8" name="Freeform 110"/>
            <p:cNvSpPr>
              <a:spLocks noChangeArrowheads="1"/>
            </p:cNvSpPr>
            <p:nvPr/>
          </p:nvSpPr>
          <p:spPr bwMode="auto">
            <a:xfrm>
              <a:off x="7069138" y="1387475"/>
              <a:ext cx="461962" cy="438150"/>
            </a:xfrm>
            <a:custGeom>
              <a:avLst/>
              <a:gdLst>
                <a:gd name="T0" fmla="*/ 1279 w 1283"/>
                <a:gd name="T1" fmla="*/ 582 h 1218"/>
                <a:gd name="T2" fmla="*/ 1108 w 1283"/>
                <a:gd name="T3" fmla="*/ 1199 h 1218"/>
                <a:gd name="T4" fmla="*/ 1001 w 1283"/>
                <a:gd name="T5" fmla="*/ 516 h 1218"/>
                <a:gd name="T6" fmla="*/ 737 w 1283"/>
                <a:gd name="T7" fmla="*/ 1049 h 1218"/>
                <a:gd name="T8" fmla="*/ 674 w 1283"/>
                <a:gd name="T9" fmla="*/ 729 h 1218"/>
                <a:gd name="T10" fmla="*/ 910 w 1283"/>
                <a:gd name="T11" fmla="*/ 0 h 1218"/>
                <a:gd name="T12" fmla="*/ 614 w 1283"/>
                <a:gd name="T13" fmla="*/ 438 h 1218"/>
                <a:gd name="T14" fmla="*/ 668 w 1283"/>
                <a:gd name="T15" fmla="*/ 723 h 1218"/>
                <a:gd name="T16" fmla="*/ 260 w 1283"/>
                <a:gd name="T17" fmla="*/ 513 h 1218"/>
                <a:gd name="T18" fmla="*/ 437 w 1283"/>
                <a:gd name="T19" fmla="*/ 1088 h 1218"/>
                <a:gd name="T20" fmla="*/ 191 w 1283"/>
                <a:gd name="T21" fmla="*/ 941 h 1218"/>
                <a:gd name="T22" fmla="*/ 3 w 1283"/>
                <a:gd name="T23" fmla="*/ 405 h 1218"/>
                <a:gd name="T24" fmla="*/ 0 w 1283"/>
                <a:gd name="T25" fmla="*/ 408 h 1218"/>
                <a:gd name="T26" fmla="*/ 188 w 1283"/>
                <a:gd name="T27" fmla="*/ 944 h 1218"/>
                <a:gd name="T28" fmla="*/ 443 w 1283"/>
                <a:gd name="T29" fmla="*/ 1097 h 1218"/>
                <a:gd name="T30" fmla="*/ 266 w 1283"/>
                <a:gd name="T31" fmla="*/ 522 h 1218"/>
                <a:gd name="T32" fmla="*/ 674 w 1283"/>
                <a:gd name="T33" fmla="*/ 732 h 1218"/>
                <a:gd name="T34" fmla="*/ 617 w 1283"/>
                <a:gd name="T35" fmla="*/ 438 h 1218"/>
                <a:gd name="T36" fmla="*/ 896 w 1283"/>
                <a:gd name="T37" fmla="*/ 28 h 1218"/>
                <a:gd name="T38" fmla="*/ 668 w 1283"/>
                <a:gd name="T39" fmla="*/ 729 h 1218"/>
                <a:gd name="T40" fmla="*/ 737 w 1283"/>
                <a:gd name="T41" fmla="*/ 1061 h 1218"/>
                <a:gd name="T42" fmla="*/ 997 w 1283"/>
                <a:gd name="T43" fmla="*/ 528 h 1218"/>
                <a:gd name="T44" fmla="*/ 1108 w 1283"/>
                <a:gd name="T45" fmla="*/ 1217 h 1218"/>
                <a:gd name="T46" fmla="*/ 1282 w 1283"/>
                <a:gd name="T47" fmla="*/ 582 h 1218"/>
                <a:gd name="T48" fmla="*/ 1279 w 1283"/>
                <a:gd name="T49" fmla="*/ 582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3" h="1218">
                  <a:moveTo>
                    <a:pt x="1279" y="582"/>
                  </a:moveTo>
                  <a:lnTo>
                    <a:pt x="1108" y="1199"/>
                  </a:lnTo>
                  <a:lnTo>
                    <a:pt x="1001" y="516"/>
                  </a:lnTo>
                  <a:lnTo>
                    <a:pt x="737" y="1049"/>
                  </a:lnTo>
                  <a:lnTo>
                    <a:pt x="674" y="729"/>
                  </a:lnTo>
                  <a:lnTo>
                    <a:pt x="910" y="0"/>
                  </a:lnTo>
                  <a:lnTo>
                    <a:pt x="614" y="438"/>
                  </a:lnTo>
                  <a:lnTo>
                    <a:pt x="668" y="723"/>
                  </a:lnTo>
                  <a:lnTo>
                    <a:pt x="260" y="513"/>
                  </a:lnTo>
                  <a:lnTo>
                    <a:pt x="437" y="1088"/>
                  </a:lnTo>
                  <a:lnTo>
                    <a:pt x="191" y="941"/>
                  </a:lnTo>
                  <a:lnTo>
                    <a:pt x="3" y="405"/>
                  </a:lnTo>
                  <a:lnTo>
                    <a:pt x="0" y="408"/>
                  </a:lnTo>
                  <a:lnTo>
                    <a:pt x="188" y="944"/>
                  </a:lnTo>
                  <a:lnTo>
                    <a:pt x="443" y="1097"/>
                  </a:lnTo>
                  <a:lnTo>
                    <a:pt x="266" y="522"/>
                  </a:lnTo>
                  <a:lnTo>
                    <a:pt x="674" y="732"/>
                  </a:lnTo>
                  <a:lnTo>
                    <a:pt x="617" y="438"/>
                  </a:lnTo>
                  <a:lnTo>
                    <a:pt x="896" y="28"/>
                  </a:lnTo>
                  <a:lnTo>
                    <a:pt x="668" y="729"/>
                  </a:lnTo>
                  <a:lnTo>
                    <a:pt x="737" y="1061"/>
                  </a:lnTo>
                  <a:lnTo>
                    <a:pt x="997" y="528"/>
                  </a:lnTo>
                  <a:lnTo>
                    <a:pt x="1108" y="1217"/>
                  </a:lnTo>
                  <a:lnTo>
                    <a:pt x="1282" y="582"/>
                  </a:lnTo>
                  <a:lnTo>
                    <a:pt x="1279" y="58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9" name="Freeform 111"/>
            <p:cNvSpPr>
              <a:spLocks noChangeArrowheads="1"/>
            </p:cNvSpPr>
            <p:nvPr/>
          </p:nvSpPr>
          <p:spPr bwMode="auto">
            <a:xfrm>
              <a:off x="7048499" y="1109663"/>
              <a:ext cx="241300" cy="466725"/>
            </a:xfrm>
            <a:custGeom>
              <a:avLst/>
              <a:gdLst>
                <a:gd name="T0" fmla="*/ 329 w 669"/>
                <a:gd name="T1" fmla="*/ 895 h 1298"/>
                <a:gd name="T2" fmla="*/ 317 w 669"/>
                <a:gd name="T3" fmla="*/ 1297 h 1298"/>
                <a:gd name="T4" fmla="*/ 668 w 669"/>
                <a:gd name="T5" fmla="*/ 728 h 1298"/>
                <a:gd name="T6" fmla="*/ 332 w 669"/>
                <a:gd name="T7" fmla="*/ 892 h 1298"/>
                <a:gd name="T8" fmla="*/ 464 w 669"/>
                <a:gd name="T9" fmla="*/ 470 h 1298"/>
                <a:gd name="T10" fmla="*/ 182 w 669"/>
                <a:gd name="T11" fmla="*/ 0 h 1298"/>
                <a:gd name="T12" fmla="*/ 0 w 669"/>
                <a:gd name="T13" fmla="*/ 620 h 1298"/>
                <a:gd name="T14" fmla="*/ 326 w 669"/>
                <a:gd name="T15" fmla="*/ 898 h 1298"/>
                <a:gd name="T16" fmla="*/ 54 w 669"/>
                <a:gd name="T17" fmla="*/ 1180 h 1298"/>
                <a:gd name="T18" fmla="*/ 320 w 669"/>
                <a:gd name="T19" fmla="*/ 1291 h 1298"/>
                <a:gd name="T20" fmla="*/ 320 w 669"/>
                <a:gd name="T21" fmla="*/ 1288 h 1298"/>
                <a:gd name="T22" fmla="*/ 62 w 669"/>
                <a:gd name="T23" fmla="*/ 1177 h 1298"/>
                <a:gd name="T24" fmla="*/ 332 w 669"/>
                <a:gd name="T25" fmla="*/ 895 h 1298"/>
                <a:gd name="T26" fmla="*/ 3 w 669"/>
                <a:gd name="T27" fmla="*/ 617 h 1298"/>
                <a:gd name="T28" fmla="*/ 182 w 669"/>
                <a:gd name="T29" fmla="*/ 11 h 1298"/>
                <a:gd name="T30" fmla="*/ 461 w 669"/>
                <a:gd name="T31" fmla="*/ 470 h 1298"/>
                <a:gd name="T32" fmla="*/ 326 w 669"/>
                <a:gd name="T33" fmla="*/ 902 h 1298"/>
                <a:gd name="T34" fmla="*/ 656 w 669"/>
                <a:gd name="T35" fmla="*/ 739 h 1298"/>
                <a:gd name="T36" fmla="*/ 323 w 669"/>
                <a:gd name="T37" fmla="*/ 1282 h 1298"/>
                <a:gd name="T38" fmla="*/ 332 w 669"/>
                <a:gd name="T39" fmla="*/ 898 h 1298"/>
                <a:gd name="T40" fmla="*/ 329 w 669"/>
                <a:gd name="T41" fmla="*/ 895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9" h="1298">
                  <a:moveTo>
                    <a:pt x="329" y="895"/>
                  </a:moveTo>
                  <a:lnTo>
                    <a:pt x="317" y="1297"/>
                  </a:lnTo>
                  <a:lnTo>
                    <a:pt x="668" y="728"/>
                  </a:lnTo>
                  <a:lnTo>
                    <a:pt x="332" y="892"/>
                  </a:lnTo>
                  <a:lnTo>
                    <a:pt x="464" y="470"/>
                  </a:lnTo>
                  <a:lnTo>
                    <a:pt x="182" y="0"/>
                  </a:lnTo>
                  <a:lnTo>
                    <a:pt x="0" y="620"/>
                  </a:lnTo>
                  <a:lnTo>
                    <a:pt x="326" y="898"/>
                  </a:lnTo>
                  <a:lnTo>
                    <a:pt x="54" y="1180"/>
                  </a:lnTo>
                  <a:lnTo>
                    <a:pt x="320" y="1291"/>
                  </a:lnTo>
                  <a:lnTo>
                    <a:pt x="320" y="1288"/>
                  </a:lnTo>
                  <a:lnTo>
                    <a:pt x="62" y="1177"/>
                  </a:lnTo>
                  <a:lnTo>
                    <a:pt x="332" y="895"/>
                  </a:lnTo>
                  <a:lnTo>
                    <a:pt x="3" y="617"/>
                  </a:lnTo>
                  <a:lnTo>
                    <a:pt x="182" y="11"/>
                  </a:lnTo>
                  <a:lnTo>
                    <a:pt x="461" y="470"/>
                  </a:lnTo>
                  <a:lnTo>
                    <a:pt x="326" y="902"/>
                  </a:lnTo>
                  <a:lnTo>
                    <a:pt x="656" y="739"/>
                  </a:lnTo>
                  <a:lnTo>
                    <a:pt x="323" y="1282"/>
                  </a:lnTo>
                  <a:lnTo>
                    <a:pt x="332" y="898"/>
                  </a:lnTo>
                  <a:lnTo>
                    <a:pt x="329" y="89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0" name="Freeform 112"/>
            <p:cNvSpPr>
              <a:spLocks noChangeArrowheads="1"/>
            </p:cNvSpPr>
            <p:nvPr/>
          </p:nvSpPr>
          <p:spPr bwMode="auto">
            <a:xfrm>
              <a:off x="7065963" y="1766888"/>
              <a:ext cx="376237" cy="488950"/>
            </a:xfrm>
            <a:custGeom>
              <a:avLst/>
              <a:gdLst>
                <a:gd name="T0" fmla="*/ 743 w 1046"/>
                <a:gd name="T1" fmla="*/ 0 h 1356"/>
                <a:gd name="T2" fmla="*/ 443 w 1046"/>
                <a:gd name="T3" fmla="*/ 39 h 1356"/>
                <a:gd name="T4" fmla="*/ 596 w 1046"/>
                <a:gd name="T5" fmla="*/ 486 h 1356"/>
                <a:gd name="T6" fmla="*/ 347 w 1046"/>
                <a:gd name="T7" fmla="*/ 567 h 1356"/>
                <a:gd name="T8" fmla="*/ 734 w 1046"/>
                <a:gd name="T9" fmla="*/ 704 h 1356"/>
                <a:gd name="T10" fmla="*/ 57 w 1046"/>
                <a:gd name="T11" fmla="*/ 737 h 1356"/>
                <a:gd name="T12" fmla="*/ 482 w 1046"/>
                <a:gd name="T13" fmla="*/ 1115 h 1356"/>
                <a:gd name="T14" fmla="*/ 0 w 1046"/>
                <a:gd name="T15" fmla="*/ 1067 h 1356"/>
                <a:gd name="T16" fmla="*/ 155 w 1046"/>
                <a:gd name="T17" fmla="*/ 1256 h 1356"/>
                <a:gd name="T18" fmla="*/ 740 w 1046"/>
                <a:gd name="T19" fmla="*/ 1355 h 1356"/>
                <a:gd name="T20" fmla="*/ 1045 w 1046"/>
                <a:gd name="T21" fmla="*/ 911 h 1356"/>
                <a:gd name="T22" fmla="*/ 1043 w 1046"/>
                <a:gd name="T23" fmla="*/ 908 h 1356"/>
                <a:gd name="T24" fmla="*/ 737 w 1046"/>
                <a:gd name="T25" fmla="*/ 1352 h 1356"/>
                <a:gd name="T26" fmla="*/ 159 w 1046"/>
                <a:gd name="T27" fmla="*/ 1250 h 1356"/>
                <a:gd name="T28" fmla="*/ 11 w 1046"/>
                <a:gd name="T29" fmla="*/ 1073 h 1356"/>
                <a:gd name="T30" fmla="*/ 494 w 1046"/>
                <a:gd name="T31" fmla="*/ 1121 h 1356"/>
                <a:gd name="T32" fmla="*/ 69 w 1046"/>
                <a:gd name="T33" fmla="*/ 740 h 1356"/>
                <a:gd name="T34" fmla="*/ 755 w 1046"/>
                <a:gd name="T35" fmla="*/ 707 h 1356"/>
                <a:gd name="T36" fmla="*/ 359 w 1046"/>
                <a:gd name="T37" fmla="*/ 567 h 1356"/>
                <a:gd name="T38" fmla="*/ 599 w 1046"/>
                <a:gd name="T39" fmla="*/ 489 h 1356"/>
                <a:gd name="T40" fmla="*/ 449 w 1046"/>
                <a:gd name="T41" fmla="*/ 42 h 1356"/>
                <a:gd name="T42" fmla="*/ 743 w 1046"/>
                <a:gd name="T43" fmla="*/ 6 h 1356"/>
                <a:gd name="T44" fmla="*/ 743 w 1046"/>
                <a:gd name="T45" fmla="*/ 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6" h="1356">
                  <a:moveTo>
                    <a:pt x="743" y="0"/>
                  </a:moveTo>
                  <a:lnTo>
                    <a:pt x="443" y="39"/>
                  </a:lnTo>
                  <a:lnTo>
                    <a:pt x="596" y="486"/>
                  </a:lnTo>
                  <a:lnTo>
                    <a:pt x="347" y="567"/>
                  </a:lnTo>
                  <a:lnTo>
                    <a:pt x="734" y="704"/>
                  </a:lnTo>
                  <a:lnTo>
                    <a:pt x="57" y="737"/>
                  </a:lnTo>
                  <a:lnTo>
                    <a:pt x="482" y="1115"/>
                  </a:lnTo>
                  <a:lnTo>
                    <a:pt x="0" y="1067"/>
                  </a:lnTo>
                  <a:lnTo>
                    <a:pt x="155" y="1256"/>
                  </a:lnTo>
                  <a:lnTo>
                    <a:pt x="740" y="1355"/>
                  </a:lnTo>
                  <a:lnTo>
                    <a:pt x="1045" y="911"/>
                  </a:lnTo>
                  <a:lnTo>
                    <a:pt x="1043" y="908"/>
                  </a:lnTo>
                  <a:lnTo>
                    <a:pt x="737" y="1352"/>
                  </a:lnTo>
                  <a:lnTo>
                    <a:pt x="159" y="1250"/>
                  </a:lnTo>
                  <a:lnTo>
                    <a:pt x="11" y="1073"/>
                  </a:lnTo>
                  <a:lnTo>
                    <a:pt x="494" y="1121"/>
                  </a:lnTo>
                  <a:lnTo>
                    <a:pt x="69" y="740"/>
                  </a:lnTo>
                  <a:lnTo>
                    <a:pt x="755" y="707"/>
                  </a:lnTo>
                  <a:lnTo>
                    <a:pt x="359" y="567"/>
                  </a:lnTo>
                  <a:lnTo>
                    <a:pt x="599" y="489"/>
                  </a:lnTo>
                  <a:lnTo>
                    <a:pt x="449" y="42"/>
                  </a:lnTo>
                  <a:lnTo>
                    <a:pt x="743" y="6"/>
                  </a:lnTo>
                  <a:lnTo>
                    <a:pt x="743"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1" name="Freeform 113"/>
            <p:cNvSpPr>
              <a:spLocks noChangeArrowheads="1"/>
            </p:cNvSpPr>
            <p:nvPr/>
          </p:nvSpPr>
          <p:spPr bwMode="auto">
            <a:xfrm>
              <a:off x="6973888" y="1725613"/>
              <a:ext cx="255587" cy="249237"/>
            </a:xfrm>
            <a:custGeom>
              <a:avLst/>
              <a:gdLst>
                <a:gd name="T0" fmla="*/ 449 w 708"/>
                <a:gd name="T1" fmla="*/ 0 h 694"/>
                <a:gd name="T2" fmla="*/ 0 w 708"/>
                <a:gd name="T3" fmla="*/ 63 h 694"/>
                <a:gd name="T4" fmla="*/ 138 w 708"/>
                <a:gd name="T5" fmla="*/ 300 h 694"/>
                <a:gd name="T6" fmla="*/ 695 w 708"/>
                <a:gd name="T7" fmla="*/ 153 h 694"/>
                <a:gd name="T8" fmla="*/ 171 w 708"/>
                <a:gd name="T9" fmla="*/ 693 h 694"/>
                <a:gd name="T10" fmla="*/ 608 w 708"/>
                <a:gd name="T11" fmla="*/ 681 h 694"/>
                <a:gd name="T12" fmla="*/ 608 w 708"/>
                <a:gd name="T13" fmla="*/ 678 h 694"/>
                <a:gd name="T14" fmla="*/ 183 w 708"/>
                <a:gd name="T15" fmla="*/ 690 h 694"/>
                <a:gd name="T16" fmla="*/ 707 w 708"/>
                <a:gd name="T17" fmla="*/ 147 h 694"/>
                <a:gd name="T18" fmla="*/ 138 w 708"/>
                <a:gd name="T19" fmla="*/ 297 h 694"/>
                <a:gd name="T20" fmla="*/ 6 w 708"/>
                <a:gd name="T21" fmla="*/ 66 h 694"/>
                <a:gd name="T22" fmla="*/ 449 w 708"/>
                <a:gd name="T23" fmla="*/ 3 h 694"/>
                <a:gd name="T24" fmla="*/ 449 w 708"/>
                <a:gd name="T25"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8" h="694">
                  <a:moveTo>
                    <a:pt x="449" y="0"/>
                  </a:moveTo>
                  <a:lnTo>
                    <a:pt x="0" y="63"/>
                  </a:lnTo>
                  <a:lnTo>
                    <a:pt x="138" y="300"/>
                  </a:lnTo>
                  <a:lnTo>
                    <a:pt x="695" y="153"/>
                  </a:lnTo>
                  <a:lnTo>
                    <a:pt x="171" y="693"/>
                  </a:lnTo>
                  <a:lnTo>
                    <a:pt x="608" y="681"/>
                  </a:lnTo>
                  <a:lnTo>
                    <a:pt x="608" y="678"/>
                  </a:lnTo>
                  <a:lnTo>
                    <a:pt x="183" y="690"/>
                  </a:lnTo>
                  <a:lnTo>
                    <a:pt x="707" y="147"/>
                  </a:lnTo>
                  <a:lnTo>
                    <a:pt x="138" y="297"/>
                  </a:lnTo>
                  <a:lnTo>
                    <a:pt x="6" y="66"/>
                  </a:lnTo>
                  <a:lnTo>
                    <a:pt x="449" y="3"/>
                  </a:lnTo>
                  <a:lnTo>
                    <a:pt x="449"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2" name="Freeform 114"/>
            <p:cNvSpPr>
              <a:spLocks noChangeArrowheads="1"/>
            </p:cNvSpPr>
            <p:nvPr/>
          </p:nvSpPr>
          <p:spPr bwMode="auto">
            <a:xfrm>
              <a:off x="6780214" y="2154238"/>
              <a:ext cx="290512" cy="161925"/>
            </a:xfrm>
            <a:custGeom>
              <a:avLst/>
              <a:gdLst>
                <a:gd name="T0" fmla="*/ 437 w 807"/>
                <a:gd name="T1" fmla="*/ 0 h 451"/>
                <a:gd name="T2" fmla="*/ 0 w 807"/>
                <a:gd name="T3" fmla="*/ 162 h 451"/>
                <a:gd name="T4" fmla="*/ 506 w 807"/>
                <a:gd name="T5" fmla="*/ 450 h 451"/>
                <a:gd name="T6" fmla="*/ 806 w 807"/>
                <a:gd name="T7" fmla="*/ 3 h 451"/>
                <a:gd name="T8" fmla="*/ 803 w 807"/>
                <a:gd name="T9" fmla="*/ 3 h 451"/>
                <a:gd name="T10" fmla="*/ 503 w 807"/>
                <a:gd name="T11" fmla="*/ 446 h 451"/>
                <a:gd name="T12" fmla="*/ 11 w 807"/>
                <a:gd name="T13" fmla="*/ 162 h 451"/>
                <a:gd name="T14" fmla="*/ 437 w 807"/>
                <a:gd name="T15" fmla="*/ 3 h 451"/>
                <a:gd name="T16" fmla="*/ 437 w 807"/>
                <a:gd name="T17" fmla="*/ 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7" h="451">
                  <a:moveTo>
                    <a:pt x="437" y="0"/>
                  </a:moveTo>
                  <a:lnTo>
                    <a:pt x="0" y="162"/>
                  </a:lnTo>
                  <a:lnTo>
                    <a:pt x="506" y="450"/>
                  </a:lnTo>
                  <a:lnTo>
                    <a:pt x="806" y="3"/>
                  </a:lnTo>
                  <a:lnTo>
                    <a:pt x="803" y="3"/>
                  </a:lnTo>
                  <a:lnTo>
                    <a:pt x="503" y="446"/>
                  </a:lnTo>
                  <a:lnTo>
                    <a:pt x="11" y="162"/>
                  </a:lnTo>
                  <a:lnTo>
                    <a:pt x="437" y="3"/>
                  </a:lnTo>
                  <a:lnTo>
                    <a:pt x="437"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3" name="Freeform 115"/>
            <p:cNvSpPr>
              <a:spLocks noChangeArrowheads="1"/>
            </p:cNvSpPr>
            <p:nvPr/>
          </p:nvSpPr>
          <p:spPr bwMode="auto">
            <a:xfrm>
              <a:off x="6958012" y="2216150"/>
              <a:ext cx="433388" cy="396875"/>
            </a:xfrm>
            <a:custGeom>
              <a:avLst/>
              <a:gdLst>
                <a:gd name="T0" fmla="*/ 635 w 1206"/>
                <a:gd name="T1" fmla="*/ 380 h 1104"/>
                <a:gd name="T2" fmla="*/ 1040 w 1206"/>
                <a:gd name="T3" fmla="*/ 761 h 1104"/>
                <a:gd name="T4" fmla="*/ 192 w 1206"/>
                <a:gd name="T5" fmla="*/ 614 h 1104"/>
                <a:gd name="T6" fmla="*/ 629 w 1206"/>
                <a:gd name="T7" fmla="*/ 1037 h 1104"/>
                <a:gd name="T8" fmla="*/ 1205 w 1206"/>
                <a:gd name="T9" fmla="*/ 1103 h 1104"/>
                <a:gd name="T10" fmla="*/ 1046 w 1206"/>
                <a:gd name="T11" fmla="*/ 764 h 1104"/>
                <a:gd name="T12" fmla="*/ 1040 w 1206"/>
                <a:gd name="T13" fmla="*/ 99 h 1104"/>
                <a:gd name="T14" fmla="*/ 677 w 1206"/>
                <a:gd name="T15" fmla="*/ 392 h 1104"/>
                <a:gd name="T16" fmla="*/ 12 w 1206"/>
                <a:gd name="T17" fmla="*/ 272 h 1104"/>
                <a:gd name="T18" fmla="*/ 459 w 1206"/>
                <a:gd name="T19" fmla="*/ 6 h 1104"/>
                <a:gd name="T20" fmla="*/ 455 w 1206"/>
                <a:gd name="T21" fmla="*/ 0 h 1104"/>
                <a:gd name="T22" fmla="*/ 0 w 1206"/>
                <a:gd name="T23" fmla="*/ 276 h 1104"/>
                <a:gd name="T24" fmla="*/ 677 w 1206"/>
                <a:gd name="T25" fmla="*/ 395 h 1104"/>
                <a:gd name="T26" fmla="*/ 1037 w 1206"/>
                <a:gd name="T27" fmla="*/ 108 h 1104"/>
                <a:gd name="T28" fmla="*/ 1043 w 1206"/>
                <a:gd name="T29" fmla="*/ 767 h 1104"/>
                <a:gd name="T30" fmla="*/ 1198 w 1206"/>
                <a:gd name="T31" fmla="*/ 1097 h 1104"/>
                <a:gd name="T32" fmla="*/ 632 w 1206"/>
                <a:gd name="T33" fmla="*/ 1034 h 1104"/>
                <a:gd name="T34" fmla="*/ 204 w 1206"/>
                <a:gd name="T35" fmla="*/ 620 h 1104"/>
                <a:gd name="T36" fmla="*/ 1052 w 1206"/>
                <a:gd name="T37" fmla="*/ 770 h 1104"/>
                <a:gd name="T38" fmla="*/ 638 w 1206"/>
                <a:gd name="T39" fmla="*/ 377 h 1104"/>
                <a:gd name="T40" fmla="*/ 635 w 1206"/>
                <a:gd name="T41" fmla="*/ 38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6" h="1104">
                  <a:moveTo>
                    <a:pt x="635" y="380"/>
                  </a:moveTo>
                  <a:lnTo>
                    <a:pt x="1040" y="761"/>
                  </a:lnTo>
                  <a:lnTo>
                    <a:pt x="192" y="614"/>
                  </a:lnTo>
                  <a:lnTo>
                    <a:pt x="629" y="1037"/>
                  </a:lnTo>
                  <a:lnTo>
                    <a:pt x="1205" y="1103"/>
                  </a:lnTo>
                  <a:lnTo>
                    <a:pt x="1046" y="764"/>
                  </a:lnTo>
                  <a:lnTo>
                    <a:pt x="1040" y="99"/>
                  </a:lnTo>
                  <a:lnTo>
                    <a:pt x="677" y="392"/>
                  </a:lnTo>
                  <a:lnTo>
                    <a:pt x="12" y="272"/>
                  </a:lnTo>
                  <a:lnTo>
                    <a:pt x="459" y="6"/>
                  </a:lnTo>
                  <a:lnTo>
                    <a:pt x="455" y="0"/>
                  </a:lnTo>
                  <a:lnTo>
                    <a:pt x="0" y="276"/>
                  </a:lnTo>
                  <a:lnTo>
                    <a:pt x="677" y="395"/>
                  </a:lnTo>
                  <a:lnTo>
                    <a:pt x="1037" y="108"/>
                  </a:lnTo>
                  <a:lnTo>
                    <a:pt x="1043" y="767"/>
                  </a:lnTo>
                  <a:lnTo>
                    <a:pt x="1198" y="1097"/>
                  </a:lnTo>
                  <a:lnTo>
                    <a:pt x="632" y="1034"/>
                  </a:lnTo>
                  <a:lnTo>
                    <a:pt x="204" y="620"/>
                  </a:lnTo>
                  <a:lnTo>
                    <a:pt x="1052" y="770"/>
                  </a:lnTo>
                  <a:lnTo>
                    <a:pt x="638" y="377"/>
                  </a:lnTo>
                  <a:lnTo>
                    <a:pt x="635" y="38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4" name="Freeform 116"/>
            <p:cNvSpPr>
              <a:spLocks noChangeArrowheads="1"/>
            </p:cNvSpPr>
            <p:nvPr/>
          </p:nvSpPr>
          <p:spPr bwMode="auto">
            <a:xfrm>
              <a:off x="7048499" y="2587624"/>
              <a:ext cx="238125" cy="114300"/>
            </a:xfrm>
            <a:custGeom>
              <a:avLst/>
              <a:gdLst>
                <a:gd name="T0" fmla="*/ 377 w 663"/>
                <a:gd name="T1" fmla="*/ 0 h 318"/>
                <a:gd name="T2" fmla="*/ 0 w 663"/>
                <a:gd name="T3" fmla="*/ 201 h 318"/>
                <a:gd name="T4" fmla="*/ 662 w 663"/>
                <a:gd name="T5" fmla="*/ 317 h 318"/>
                <a:gd name="T6" fmla="*/ 662 w 663"/>
                <a:gd name="T7" fmla="*/ 311 h 318"/>
                <a:gd name="T8" fmla="*/ 12 w 663"/>
                <a:gd name="T9" fmla="*/ 197 h 318"/>
                <a:gd name="T10" fmla="*/ 380 w 663"/>
                <a:gd name="T11" fmla="*/ 3 h 318"/>
                <a:gd name="T12" fmla="*/ 377 w 663"/>
                <a:gd name="T13" fmla="*/ 0 h 318"/>
              </a:gdLst>
              <a:ahLst/>
              <a:cxnLst>
                <a:cxn ang="0">
                  <a:pos x="T0" y="T1"/>
                </a:cxn>
                <a:cxn ang="0">
                  <a:pos x="T2" y="T3"/>
                </a:cxn>
                <a:cxn ang="0">
                  <a:pos x="T4" y="T5"/>
                </a:cxn>
                <a:cxn ang="0">
                  <a:pos x="T6" y="T7"/>
                </a:cxn>
                <a:cxn ang="0">
                  <a:pos x="T8" y="T9"/>
                </a:cxn>
                <a:cxn ang="0">
                  <a:pos x="T10" y="T11"/>
                </a:cxn>
                <a:cxn ang="0">
                  <a:pos x="T12" y="T13"/>
                </a:cxn>
              </a:cxnLst>
              <a:rect l="0" t="0" r="r" b="b"/>
              <a:pathLst>
                <a:path w="663" h="318">
                  <a:moveTo>
                    <a:pt x="377" y="0"/>
                  </a:moveTo>
                  <a:lnTo>
                    <a:pt x="0" y="201"/>
                  </a:lnTo>
                  <a:lnTo>
                    <a:pt x="662" y="317"/>
                  </a:lnTo>
                  <a:lnTo>
                    <a:pt x="662" y="311"/>
                  </a:lnTo>
                  <a:lnTo>
                    <a:pt x="12" y="197"/>
                  </a:lnTo>
                  <a:lnTo>
                    <a:pt x="380" y="3"/>
                  </a:lnTo>
                  <a:lnTo>
                    <a:pt x="377"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5" name="Freeform 117"/>
            <p:cNvSpPr>
              <a:spLocks noChangeArrowheads="1"/>
            </p:cNvSpPr>
            <p:nvPr/>
          </p:nvSpPr>
          <p:spPr bwMode="auto">
            <a:xfrm>
              <a:off x="7048500" y="2657474"/>
              <a:ext cx="369888" cy="650875"/>
            </a:xfrm>
            <a:custGeom>
              <a:avLst/>
              <a:gdLst>
                <a:gd name="T0" fmla="*/ 515 w 1028"/>
                <a:gd name="T1" fmla="*/ 429 h 1806"/>
                <a:gd name="T2" fmla="*/ 0 w 1028"/>
                <a:gd name="T3" fmla="*/ 0 h 1806"/>
                <a:gd name="T4" fmla="*/ 260 w 1028"/>
                <a:gd name="T5" fmla="*/ 477 h 1806"/>
                <a:gd name="T6" fmla="*/ 368 w 1028"/>
                <a:gd name="T7" fmla="*/ 1265 h 1806"/>
                <a:gd name="T8" fmla="*/ 161 w 1028"/>
                <a:gd name="T9" fmla="*/ 1388 h 1806"/>
                <a:gd name="T10" fmla="*/ 512 w 1028"/>
                <a:gd name="T11" fmla="*/ 1769 h 1806"/>
                <a:gd name="T12" fmla="*/ 1027 w 1028"/>
                <a:gd name="T13" fmla="*/ 1805 h 1806"/>
                <a:gd name="T14" fmla="*/ 1027 w 1028"/>
                <a:gd name="T15" fmla="*/ 1802 h 1806"/>
                <a:gd name="T16" fmla="*/ 512 w 1028"/>
                <a:gd name="T17" fmla="*/ 1762 h 1806"/>
                <a:gd name="T18" fmla="*/ 167 w 1028"/>
                <a:gd name="T19" fmla="*/ 1388 h 1806"/>
                <a:gd name="T20" fmla="*/ 371 w 1028"/>
                <a:gd name="T21" fmla="*/ 1268 h 1806"/>
                <a:gd name="T22" fmla="*/ 263 w 1028"/>
                <a:gd name="T23" fmla="*/ 474 h 1806"/>
                <a:gd name="T24" fmla="*/ 15 w 1028"/>
                <a:gd name="T25" fmla="*/ 18 h 1806"/>
                <a:gd name="T26" fmla="*/ 515 w 1028"/>
                <a:gd name="T27" fmla="*/ 432 h 1806"/>
                <a:gd name="T28" fmla="*/ 515 w 1028"/>
                <a:gd name="T29" fmla="*/ 429 h 1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8" h="1806">
                  <a:moveTo>
                    <a:pt x="515" y="429"/>
                  </a:moveTo>
                  <a:lnTo>
                    <a:pt x="0" y="0"/>
                  </a:lnTo>
                  <a:lnTo>
                    <a:pt x="260" y="477"/>
                  </a:lnTo>
                  <a:lnTo>
                    <a:pt x="368" y="1265"/>
                  </a:lnTo>
                  <a:lnTo>
                    <a:pt x="161" y="1388"/>
                  </a:lnTo>
                  <a:lnTo>
                    <a:pt x="512" y="1769"/>
                  </a:lnTo>
                  <a:lnTo>
                    <a:pt x="1027" y="1805"/>
                  </a:lnTo>
                  <a:lnTo>
                    <a:pt x="1027" y="1802"/>
                  </a:lnTo>
                  <a:lnTo>
                    <a:pt x="512" y="1762"/>
                  </a:lnTo>
                  <a:lnTo>
                    <a:pt x="167" y="1388"/>
                  </a:lnTo>
                  <a:lnTo>
                    <a:pt x="371" y="1268"/>
                  </a:lnTo>
                  <a:lnTo>
                    <a:pt x="263" y="474"/>
                  </a:lnTo>
                  <a:lnTo>
                    <a:pt x="15" y="18"/>
                  </a:lnTo>
                  <a:lnTo>
                    <a:pt x="515" y="432"/>
                  </a:lnTo>
                  <a:lnTo>
                    <a:pt x="515" y="42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6" name="Freeform 118"/>
            <p:cNvSpPr>
              <a:spLocks noChangeArrowheads="1"/>
            </p:cNvSpPr>
            <p:nvPr/>
          </p:nvSpPr>
          <p:spPr bwMode="auto">
            <a:xfrm>
              <a:off x="6958013" y="2827338"/>
              <a:ext cx="428625" cy="285749"/>
            </a:xfrm>
            <a:custGeom>
              <a:avLst/>
              <a:gdLst>
                <a:gd name="T0" fmla="*/ 515 w 1191"/>
                <a:gd name="T1" fmla="*/ 0 h 795"/>
                <a:gd name="T2" fmla="*/ 0 w 1191"/>
                <a:gd name="T3" fmla="*/ 33 h 795"/>
                <a:gd name="T4" fmla="*/ 207 w 1191"/>
                <a:gd name="T5" fmla="*/ 527 h 795"/>
                <a:gd name="T6" fmla="*/ 620 w 1191"/>
                <a:gd name="T7" fmla="*/ 794 h 795"/>
                <a:gd name="T8" fmla="*/ 1190 w 1191"/>
                <a:gd name="T9" fmla="*/ 437 h 795"/>
                <a:gd name="T10" fmla="*/ 1190 w 1191"/>
                <a:gd name="T11" fmla="*/ 434 h 795"/>
                <a:gd name="T12" fmla="*/ 620 w 1191"/>
                <a:gd name="T13" fmla="*/ 791 h 795"/>
                <a:gd name="T14" fmla="*/ 210 w 1191"/>
                <a:gd name="T15" fmla="*/ 527 h 795"/>
                <a:gd name="T16" fmla="*/ 6 w 1191"/>
                <a:gd name="T17" fmla="*/ 36 h 795"/>
                <a:gd name="T18" fmla="*/ 515 w 1191"/>
                <a:gd name="T19" fmla="*/ 3 h 795"/>
                <a:gd name="T20" fmla="*/ 515 w 1191"/>
                <a:gd name="T21" fmla="*/ 0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1" h="795">
                  <a:moveTo>
                    <a:pt x="515" y="0"/>
                  </a:moveTo>
                  <a:lnTo>
                    <a:pt x="0" y="33"/>
                  </a:lnTo>
                  <a:lnTo>
                    <a:pt x="207" y="527"/>
                  </a:lnTo>
                  <a:lnTo>
                    <a:pt x="620" y="794"/>
                  </a:lnTo>
                  <a:lnTo>
                    <a:pt x="1190" y="437"/>
                  </a:lnTo>
                  <a:lnTo>
                    <a:pt x="1190" y="434"/>
                  </a:lnTo>
                  <a:lnTo>
                    <a:pt x="620" y="791"/>
                  </a:lnTo>
                  <a:lnTo>
                    <a:pt x="210" y="527"/>
                  </a:lnTo>
                  <a:lnTo>
                    <a:pt x="6" y="36"/>
                  </a:lnTo>
                  <a:lnTo>
                    <a:pt x="515" y="3"/>
                  </a:lnTo>
                  <a:lnTo>
                    <a:pt x="515"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7" name="Freeform 119"/>
            <p:cNvSpPr>
              <a:spLocks noChangeArrowheads="1"/>
            </p:cNvSpPr>
            <p:nvPr/>
          </p:nvSpPr>
          <p:spPr bwMode="auto">
            <a:xfrm>
              <a:off x="6869113" y="2840037"/>
              <a:ext cx="239712" cy="320675"/>
            </a:xfrm>
            <a:custGeom>
              <a:avLst/>
              <a:gdLst>
                <a:gd name="T0" fmla="*/ 249 w 666"/>
                <a:gd name="T1" fmla="*/ 0 h 891"/>
                <a:gd name="T2" fmla="*/ 129 w 666"/>
                <a:gd name="T3" fmla="*/ 509 h 891"/>
                <a:gd name="T4" fmla="*/ 453 w 666"/>
                <a:gd name="T5" fmla="*/ 494 h 891"/>
                <a:gd name="T6" fmla="*/ 0 w 666"/>
                <a:gd name="T7" fmla="*/ 890 h 891"/>
                <a:gd name="T8" fmla="*/ 665 w 666"/>
                <a:gd name="T9" fmla="*/ 881 h 891"/>
                <a:gd name="T10" fmla="*/ 665 w 666"/>
                <a:gd name="T11" fmla="*/ 878 h 891"/>
                <a:gd name="T12" fmla="*/ 9 w 666"/>
                <a:gd name="T13" fmla="*/ 884 h 891"/>
                <a:gd name="T14" fmla="*/ 462 w 666"/>
                <a:gd name="T15" fmla="*/ 488 h 891"/>
                <a:gd name="T16" fmla="*/ 135 w 666"/>
                <a:gd name="T17" fmla="*/ 503 h 891"/>
                <a:gd name="T18" fmla="*/ 255 w 666"/>
                <a:gd name="T19" fmla="*/ 0 h 891"/>
                <a:gd name="T20" fmla="*/ 249 w 666"/>
                <a:gd name="T21" fmla="*/ 0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6" h="891">
                  <a:moveTo>
                    <a:pt x="249" y="0"/>
                  </a:moveTo>
                  <a:lnTo>
                    <a:pt x="129" y="509"/>
                  </a:lnTo>
                  <a:lnTo>
                    <a:pt x="453" y="494"/>
                  </a:lnTo>
                  <a:lnTo>
                    <a:pt x="0" y="890"/>
                  </a:lnTo>
                  <a:lnTo>
                    <a:pt x="665" y="881"/>
                  </a:lnTo>
                  <a:lnTo>
                    <a:pt x="665" y="878"/>
                  </a:lnTo>
                  <a:lnTo>
                    <a:pt x="9" y="884"/>
                  </a:lnTo>
                  <a:lnTo>
                    <a:pt x="462" y="488"/>
                  </a:lnTo>
                  <a:lnTo>
                    <a:pt x="135" y="503"/>
                  </a:lnTo>
                  <a:lnTo>
                    <a:pt x="255" y="0"/>
                  </a:lnTo>
                  <a:lnTo>
                    <a:pt x="249"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8" name="Freeform 120"/>
            <p:cNvSpPr>
              <a:spLocks noChangeArrowheads="1"/>
            </p:cNvSpPr>
            <p:nvPr/>
          </p:nvSpPr>
          <p:spPr bwMode="auto">
            <a:xfrm>
              <a:off x="6923087" y="3262312"/>
              <a:ext cx="220662" cy="96837"/>
            </a:xfrm>
            <a:custGeom>
              <a:avLst/>
              <a:gdLst>
                <a:gd name="T0" fmla="*/ 186 w 615"/>
                <a:gd name="T1" fmla="*/ 0 h 267"/>
                <a:gd name="T2" fmla="*/ 0 w 615"/>
                <a:gd name="T3" fmla="*/ 266 h 267"/>
                <a:gd name="T4" fmla="*/ 614 w 615"/>
                <a:gd name="T5" fmla="*/ 200 h 267"/>
                <a:gd name="T6" fmla="*/ 614 w 615"/>
                <a:gd name="T7" fmla="*/ 197 h 267"/>
                <a:gd name="T8" fmla="*/ 9 w 615"/>
                <a:gd name="T9" fmla="*/ 260 h 267"/>
                <a:gd name="T10" fmla="*/ 189 w 615"/>
                <a:gd name="T11" fmla="*/ 3 h 267"/>
                <a:gd name="T12" fmla="*/ 186 w 615"/>
                <a:gd name="T13" fmla="*/ 0 h 267"/>
              </a:gdLst>
              <a:ahLst/>
              <a:cxnLst>
                <a:cxn ang="0">
                  <a:pos x="T0" y="T1"/>
                </a:cxn>
                <a:cxn ang="0">
                  <a:pos x="T2" y="T3"/>
                </a:cxn>
                <a:cxn ang="0">
                  <a:pos x="T4" y="T5"/>
                </a:cxn>
                <a:cxn ang="0">
                  <a:pos x="T6" y="T7"/>
                </a:cxn>
                <a:cxn ang="0">
                  <a:pos x="T8" y="T9"/>
                </a:cxn>
                <a:cxn ang="0">
                  <a:pos x="T10" y="T11"/>
                </a:cxn>
                <a:cxn ang="0">
                  <a:pos x="T12" y="T13"/>
                </a:cxn>
              </a:cxnLst>
              <a:rect l="0" t="0" r="r" b="b"/>
              <a:pathLst>
                <a:path w="615" h="267">
                  <a:moveTo>
                    <a:pt x="186" y="0"/>
                  </a:moveTo>
                  <a:lnTo>
                    <a:pt x="0" y="266"/>
                  </a:lnTo>
                  <a:lnTo>
                    <a:pt x="614" y="200"/>
                  </a:lnTo>
                  <a:lnTo>
                    <a:pt x="614" y="197"/>
                  </a:lnTo>
                  <a:lnTo>
                    <a:pt x="9" y="260"/>
                  </a:lnTo>
                  <a:lnTo>
                    <a:pt x="189" y="3"/>
                  </a:lnTo>
                  <a:lnTo>
                    <a:pt x="186"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9" name="Freeform 121"/>
            <p:cNvSpPr>
              <a:spLocks noChangeArrowheads="1"/>
            </p:cNvSpPr>
            <p:nvPr/>
          </p:nvSpPr>
          <p:spPr bwMode="auto">
            <a:xfrm>
              <a:off x="6923087" y="3262312"/>
              <a:ext cx="220662" cy="96837"/>
            </a:xfrm>
            <a:custGeom>
              <a:avLst/>
              <a:gdLst>
                <a:gd name="T0" fmla="*/ 186 w 615"/>
                <a:gd name="T1" fmla="*/ 0 h 267"/>
                <a:gd name="T2" fmla="*/ 0 w 615"/>
                <a:gd name="T3" fmla="*/ 266 h 267"/>
                <a:gd name="T4" fmla="*/ 614 w 615"/>
                <a:gd name="T5" fmla="*/ 200 h 267"/>
                <a:gd name="T6" fmla="*/ 614 w 615"/>
                <a:gd name="T7" fmla="*/ 197 h 267"/>
                <a:gd name="T8" fmla="*/ 9 w 615"/>
                <a:gd name="T9" fmla="*/ 260 h 267"/>
                <a:gd name="T10" fmla="*/ 189 w 615"/>
                <a:gd name="T11" fmla="*/ 3 h 267"/>
                <a:gd name="T12" fmla="*/ 186 w 615"/>
                <a:gd name="T13" fmla="*/ 0 h 267"/>
              </a:gdLst>
              <a:ahLst/>
              <a:cxnLst>
                <a:cxn ang="0">
                  <a:pos x="T0" y="T1"/>
                </a:cxn>
                <a:cxn ang="0">
                  <a:pos x="T2" y="T3"/>
                </a:cxn>
                <a:cxn ang="0">
                  <a:pos x="T4" y="T5"/>
                </a:cxn>
                <a:cxn ang="0">
                  <a:pos x="T6" y="T7"/>
                </a:cxn>
                <a:cxn ang="0">
                  <a:pos x="T8" y="T9"/>
                </a:cxn>
                <a:cxn ang="0">
                  <a:pos x="T10" y="T11"/>
                </a:cxn>
                <a:cxn ang="0">
                  <a:pos x="T12" y="T13"/>
                </a:cxn>
              </a:cxnLst>
              <a:rect l="0" t="0" r="r" b="b"/>
              <a:pathLst>
                <a:path w="615" h="267">
                  <a:moveTo>
                    <a:pt x="186" y="0"/>
                  </a:moveTo>
                  <a:lnTo>
                    <a:pt x="0" y="266"/>
                  </a:lnTo>
                  <a:lnTo>
                    <a:pt x="614" y="200"/>
                  </a:lnTo>
                  <a:lnTo>
                    <a:pt x="614" y="197"/>
                  </a:lnTo>
                  <a:lnTo>
                    <a:pt x="9" y="260"/>
                  </a:lnTo>
                  <a:lnTo>
                    <a:pt x="189" y="3"/>
                  </a:lnTo>
                  <a:lnTo>
                    <a:pt x="18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0" name="Freeform 122"/>
            <p:cNvSpPr>
              <a:spLocks noChangeArrowheads="1"/>
            </p:cNvSpPr>
            <p:nvPr/>
          </p:nvSpPr>
          <p:spPr bwMode="auto">
            <a:xfrm>
              <a:off x="6861174" y="3355974"/>
              <a:ext cx="196850" cy="207963"/>
            </a:xfrm>
            <a:custGeom>
              <a:avLst/>
              <a:gdLst>
                <a:gd name="T0" fmla="*/ 174 w 549"/>
                <a:gd name="T1" fmla="*/ 3 h 577"/>
                <a:gd name="T2" fmla="*/ 543 w 549"/>
                <a:gd name="T3" fmla="*/ 345 h 577"/>
                <a:gd name="T4" fmla="*/ 0 w 549"/>
                <a:gd name="T5" fmla="*/ 573 h 577"/>
                <a:gd name="T6" fmla="*/ 0 w 549"/>
                <a:gd name="T7" fmla="*/ 576 h 577"/>
                <a:gd name="T8" fmla="*/ 548 w 549"/>
                <a:gd name="T9" fmla="*/ 345 h 577"/>
                <a:gd name="T10" fmla="*/ 177 w 549"/>
                <a:gd name="T11" fmla="*/ 0 h 577"/>
                <a:gd name="T12" fmla="*/ 174 w 549"/>
                <a:gd name="T13" fmla="*/ 3 h 577"/>
              </a:gdLst>
              <a:ahLst/>
              <a:cxnLst>
                <a:cxn ang="0">
                  <a:pos x="T0" y="T1"/>
                </a:cxn>
                <a:cxn ang="0">
                  <a:pos x="T2" y="T3"/>
                </a:cxn>
                <a:cxn ang="0">
                  <a:pos x="T4" y="T5"/>
                </a:cxn>
                <a:cxn ang="0">
                  <a:pos x="T6" y="T7"/>
                </a:cxn>
                <a:cxn ang="0">
                  <a:pos x="T8" y="T9"/>
                </a:cxn>
                <a:cxn ang="0">
                  <a:pos x="T10" y="T11"/>
                </a:cxn>
                <a:cxn ang="0">
                  <a:pos x="T12" y="T13"/>
                </a:cxn>
              </a:cxnLst>
              <a:rect l="0" t="0" r="r" b="b"/>
              <a:pathLst>
                <a:path w="549" h="577">
                  <a:moveTo>
                    <a:pt x="174" y="3"/>
                  </a:moveTo>
                  <a:lnTo>
                    <a:pt x="543" y="345"/>
                  </a:lnTo>
                  <a:lnTo>
                    <a:pt x="0" y="573"/>
                  </a:lnTo>
                  <a:lnTo>
                    <a:pt x="0" y="576"/>
                  </a:lnTo>
                  <a:lnTo>
                    <a:pt x="548" y="345"/>
                  </a:lnTo>
                  <a:lnTo>
                    <a:pt x="177" y="0"/>
                  </a:lnTo>
                  <a:lnTo>
                    <a:pt x="174"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1" name="Freeform 123"/>
            <p:cNvSpPr>
              <a:spLocks noChangeArrowheads="1"/>
            </p:cNvSpPr>
            <p:nvPr/>
          </p:nvSpPr>
          <p:spPr bwMode="auto">
            <a:xfrm>
              <a:off x="6861174" y="3355974"/>
              <a:ext cx="196850" cy="207963"/>
            </a:xfrm>
            <a:custGeom>
              <a:avLst/>
              <a:gdLst>
                <a:gd name="T0" fmla="*/ 174 w 549"/>
                <a:gd name="T1" fmla="*/ 3 h 577"/>
                <a:gd name="T2" fmla="*/ 543 w 549"/>
                <a:gd name="T3" fmla="*/ 345 h 577"/>
                <a:gd name="T4" fmla="*/ 0 w 549"/>
                <a:gd name="T5" fmla="*/ 573 h 577"/>
                <a:gd name="T6" fmla="*/ 0 w 549"/>
                <a:gd name="T7" fmla="*/ 576 h 577"/>
                <a:gd name="T8" fmla="*/ 548 w 549"/>
                <a:gd name="T9" fmla="*/ 345 h 577"/>
                <a:gd name="T10" fmla="*/ 177 w 549"/>
                <a:gd name="T11" fmla="*/ 0 h 577"/>
                <a:gd name="T12" fmla="*/ 174 w 549"/>
                <a:gd name="T13" fmla="*/ 3 h 577"/>
              </a:gdLst>
              <a:ahLst/>
              <a:cxnLst>
                <a:cxn ang="0">
                  <a:pos x="T0" y="T1"/>
                </a:cxn>
                <a:cxn ang="0">
                  <a:pos x="T2" y="T3"/>
                </a:cxn>
                <a:cxn ang="0">
                  <a:pos x="T4" y="T5"/>
                </a:cxn>
                <a:cxn ang="0">
                  <a:pos x="T6" y="T7"/>
                </a:cxn>
                <a:cxn ang="0">
                  <a:pos x="T8" y="T9"/>
                </a:cxn>
                <a:cxn ang="0">
                  <a:pos x="T10" y="T11"/>
                </a:cxn>
                <a:cxn ang="0">
                  <a:pos x="T12" y="T13"/>
                </a:cxn>
              </a:cxnLst>
              <a:rect l="0" t="0" r="r" b="b"/>
              <a:pathLst>
                <a:path w="549" h="577">
                  <a:moveTo>
                    <a:pt x="174" y="3"/>
                  </a:moveTo>
                  <a:lnTo>
                    <a:pt x="543" y="345"/>
                  </a:lnTo>
                  <a:lnTo>
                    <a:pt x="0" y="573"/>
                  </a:lnTo>
                  <a:lnTo>
                    <a:pt x="0" y="576"/>
                  </a:lnTo>
                  <a:lnTo>
                    <a:pt x="548" y="345"/>
                  </a:lnTo>
                  <a:lnTo>
                    <a:pt x="177" y="0"/>
                  </a:lnTo>
                  <a:lnTo>
                    <a:pt x="174" y="3"/>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2" name="Freeform 124"/>
            <p:cNvSpPr>
              <a:spLocks noChangeArrowheads="1"/>
            </p:cNvSpPr>
            <p:nvPr/>
          </p:nvSpPr>
          <p:spPr bwMode="auto">
            <a:xfrm>
              <a:off x="6808788" y="1789113"/>
              <a:ext cx="282575" cy="366712"/>
            </a:xfrm>
            <a:custGeom>
              <a:avLst/>
              <a:gdLst>
                <a:gd name="T0" fmla="*/ 600 w 787"/>
                <a:gd name="T1" fmla="*/ 123 h 1017"/>
                <a:gd name="T2" fmla="*/ 0 w 787"/>
                <a:gd name="T3" fmla="*/ 0 h 1017"/>
                <a:gd name="T4" fmla="*/ 639 w 787"/>
                <a:gd name="T5" fmla="*/ 519 h 1017"/>
                <a:gd name="T6" fmla="*/ 777 w 787"/>
                <a:gd name="T7" fmla="*/ 674 h 1017"/>
                <a:gd name="T8" fmla="*/ 96 w 787"/>
                <a:gd name="T9" fmla="*/ 702 h 1017"/>
                <a:gd name="T10" fmla="*/ 354 w 787"/>
                <a:gd name="T11" fmla="*/ 1016 h 1017"/>
                <a:gd name="T12" fmla="*/ 782 w 787"/>
                <a:gd name="T13" fmla="*/ 677 h 1017"/>
                <a:gd name="T14" fmla="*/ 779 w 787"/>
                <a:gd name="T15" fmla="*/ 674 h 1017"/>
                <a:gd name="T16" fmla="*/ 354 w 787"/>
                <a:gd name="T17" fmla="*/ 1010 h 1017"/>
                <a:gd name="T18" fmla="*/ 105 w 787"/>
                <a:gd name="T19" fmla="*/ 707 h 1017"/>
                <a:gd name="T20" fmla="*/ 786 w 787"/>
                <a:gd name="T21" fmla="*/ 677 h 1017"/>
                <a:gd name="T22" fmla="*/ 642 w 787"/>
                <a:gd name="T23" fmla="*/ 516 h 1017"/>
                <a:gd name="T24" fmla="*/ 15 w 787"/>
                <a:gd name="T25" fmla="*/ 6 h 1017"/>
                <a:gd name="T26" fmla="*/ 600 w 787"/>
                <a:gd name="T27" fmla="*/ 126 h 1017"/>
                <a:gd name="T28" fmla="*/ 600 w 787"/>
                <a:gd name="T29" fmla="*/ 12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7" h="1017">
                  <a:moveTo>
                    <a:pt x="600" y="123"/>
                  </a:moveTo>
                  <a:lnTo>
                    <a:pt x="0" y="0"/>
                  </a:lnTo>
                  <a:lnTo>
                    <a:pt x="639" y="519"/>
                  </a:lnTo>
                  <a:lnTo>
                    <a:pt x="777" y="674"/>
                  </a:lnTo>
                  <a:lnTo>
                    <a:pt x="96" y="702"/>
                  </a:lnTo>
                  <a:lnTo>
                    <a:pt x="354" y="1016"/>
                  </a:lnTo>
                  <a:lnTo>
                    <a:pt x="782" y="677"/>
                  </a:lnTo>
                  <a:lnTo>
                    <a:pt x="779" y="674"/>
                  </a:lnTo>
                  <a:lnTo>
                    <a:pt x="354" y="1010"/>
                  </a:lnTo>
                  <a:lnTo>
                    <a:pt x="105" y="707"/>
                  </a:lnTo>
                  <a:lnTo>
                    <a:pt x="786" y="677"/>
                  </a:lnTo>
                  <a:lnTo>
                    <a:pt x="642" y="516"/>
                  </a:lnTo>
                  <a:lnTo>
                    <a:pt x="15" y="6"/>
                  </a:lnTo>
                  <a:lnTo>
                    <a:pt x="600" y="126"/>
                  </a:lnTo>
                  <a:lnTo>
                    <a:pt x="600" y="12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3" name="Freeform 125"/>
            <p:cNvSpPr>
              <a:spLocks noChangeArrowheads="1"/>
            </p:cNvSpPr>
            <p:nvPr/>
          </p:nvSpPr>
          <p:spPr bwMode="auto">
            <a:xfrm>
              <a:off x="6556374" y="1201738"/>
              <a:ext cx="304800" cy="158749"/>
            </a:xfrm>
            <a:custGeom>
              <a:avLst/>
              <a:gdLst>
                <a:gd name="T0" fmla="*/ 845 w 846"/>
                <a:gd name="T1" fmla="*/ 303 h 439"/>
                <a:gd name="T2" fmla="*/ 21 w 846"/>
                <a:gd name="T3" fmla="*/ 429 h 439"/>
                <a:gd name="T4" fmla="*/ 707 w 846"/>
                <a:gd name="T5" fmla="*/ 3 h 439"/>
                <a:gd name="T6" fmla="*/ 707 w 846"/>
                <a:gd name="T7" fmla="*/ 0 h 439"/>
                <a:gd name="T8" fmla="*/ 0 w 846"/>
                <a:gd name="T9" fmla="*/ 438 h 439"/>
                <a:gd name="T10" fmla="*/ 845 w 846"/>
                <a:gd name="T11" fmla="*/ 309 h 439"/>
                <a:gd name="T12" fmla="*/ 845 w 846"/>
                <a:gd name="T13" fmla="*/ 303 h 439"/>
              </a:gdLst>
              <a:ahLst/>
              <a:cxnLst>
                <a:cxn ang="0">
                  <a:pos x="T0" y="T1"/>
                </a:cxn>
                <a:cxn ang="0">
                  <a:pos x="T2" y="T3"/>
                </a:cxn>
                <a:cxn ang="0">
                  <a:pos x="T4" y="T5"/>
                </a:cxn>
                <a:cxn ang="0">
                  <a:pos x="T6" y="T7"/>
                </a:cxn>
                <a:cxn ang="0">
                  <a:pos x="T8" y="T9"/>
                </a:cxn>
                <a:cxn ang="0">
                  <a:pos x="T10" y="T11"/>
                </a:cxn>
                <a:cxn ang="0">
                  <a:pos x="T12" y="T13"/>
                </a:cxn>
              </a:cxnLst>
              <a:rect l="0" t="0" r="r" b="b"/>
              <a:pathLst>
                <a:path w="846" h="439">
                  <a:moveTo>
                    <a:pt x="845" y="303"/>
                  </a:moveTo>
                  <a:lnTo>
                    <a:pt x="21" y="429"/>
                  </a:lnTo>
                  <a:lnTo>
                    <a:pt x="707" y="3"/>
                  </a:lnTo>
                  <a:lnTo>
                    <a:pt x="707" y="0"/>
                  </a:lnTo>
                  <a:lnTo>
                    <a:pt x="0" y="438"/>
                  </a:lnTo>
                  <a:lnTo>
                    <a:pt x="845" y="309"/>
                  </a:lnTo>
                  <a:lnTo>
                    <a:pt x="845" y="30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4" name="Freeform 126"/>
            <p:cNvSpPr>
              <a:spLocks noChangeArrowheads="1"/>
            </p:cNvSpPr>
            <p:nvPr/>
          </p:nvSpPr>
          <p:spPr bwMode="auto">
            <a:xfrm>
              <a:off x="6680200" y="1528762"/>
              <a:ext cx="390526" cy="261937"/>
            </a:xfrm>
            <a:custGeom>
              <a:avLst/>
              <a:gdLst>
                <a:gd name="T0" fmla="*/ 0 w 1083"/>
                <a:gd name="T1" fmla="*/ 438 h 729"/>
                <a:gd name="T2" fmla="*/ 129 w 1083"/>
                <a:gd name="T3" fmla="*/ 581 h 729"/>
                <a:gd name="T4" fmla="*/ 365 w 1083"/>
                <a:gd name="T5" fmla="*/ 728 h 729"/>
                <a:gd name="T6" fmla="*/ 545 w 1083"/>
                <a:gd name="T7" fmla="*/ 393 h 729"/>
                <a:gd name="T8" fmla="*/ 824 w 1083"/>
                <a:gd name="T9" fmla="*/ 617 h 729"/>
                <a:gd name="T10" fmla="*/ 743 w 1083"/>
                <a:gd name="T11" fmla="*/ 3 h 729"/>
                <a:gd name="T12" fmla="*/ 1082 w 1083"/>
                <a:gd name="T13" fmla="*/ 15 h 729"/>
                <a:gd name="T14" fmla="*/ 1082 w 1083"/>
                <a:gd name="T15" fmla="*/ 12 h 729"/>
                <a:gd name="T16" fmla="*/ 737 w 1083"/>
                <a:gd name="T17" fmla="*/ 0 h 729"/>
                <a:gd name="T18" fmla="*/ 818 w 1083"/>
                <a:gd name="T19" fmla="*/ 608 h 729"/>
                <a:gd name="T20" fmla="*/ 545 w 1083"/>
                <a:gd name="T21" fmla="*/ 387 h 729"/>
                <a:gd name="T22" fmla="*/ 362 w 1083"/>
                <a:gd name="T23" fmla="*/ 722 h 729"/>
                <a:gd name="T24" fmla="*/ 131 w 1083"/>
                <a:gd name="T25" fmla="*/ 578 h 729"/>
                <a:gd name="T26" fmla="*/ 3 w 1083"/>
                <a:gd name="T27" fmla="*/ 435 h 729"/>
                <a:gd name="T28" fmla="*/ 0 w 1083"/>
                <a:gd name="T29" fmla="*/ 438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3" h="729">
                  <a:moveTo>
                    <a:pt x="0" y="438"/>
                  </a:moveTo>
                  <a:lnTo>
                    <a:pt x="129" y="581"/>
                  </a:lnTo>
                  <a:lnTo>
                    <a:pt x="365" y="728"/>
                  </a:lnTo>
                  <a:lnTo>
                    <a:pt x="545" y="393"/>
                  </a:lnTo>
                  <a:lnTo>
                    <a:pt x="824" y="617"/>
                  </a:lnTo>
                  <a:lnTo>
                    <a:pt x="743" y="3"/>
                  </a:lnTo>
                  <a:lnTo>
                    <a:pt x="1082" y="15"/>
                  </a:lnTo>
                  <a:lnTo>
                    <a:pt x="1082" y="12"/>
                  </a:lnTo>
                  <a:lnTo>
                    <a:pt x="737" y="0"/>
                  </a:lnTo>
                  <a:lnTo>
                    <a:pt x="818" y="608"/>
                  </a:lnTo>
                  <a:lnTo>
                    <a:pt x="545" y="387"/>
                  </a:lnTo>
                  <a:lnTo>
                    <a:pt x="362" y="722"/>
                  </a:lnTo>
                  <a:lnTo>
                    <a:pt x="131" y="578"/>
                  </a:lnTo>
                  <a:lnTo>
                    <a:pt x="3" y="435"/>
                  </a:lnTo>
                  <a:lnTo>
                    <a:pt x="0" y="43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5" name="Freeform 127"/>
            <p:cNvSpPr>
              <a:spLocks noChangeArrowheads="1"/>
            </p:cNvSpPr>
            <p:nvPr/>
          </p:nvSpPr>
          <p:spPr bwMode="auto">
            <a:xfrm>
              <a:off x="6199187" y="1373188"/>
              <a:ext cx="134937" cy="166687"/>
            </a:xfrm>
            <a:custGeom>
              <a:avLst/>
              <a:gdLst>
                <a:gd name="T0" fmla="*/ 372 w 373"/>
                <a:gd name="T1" fmla="*/ 189 h 462"/>
                <a:gd name="T2" fmla="*/ 90 w 373"/>
                <a:gd name="T3" fmla="*/ 107 h 462"/>
                <a:gd name="T4" fmla="*/ 192 w 373"/>
                <a:gd name="T5" fmla="*/ 455 h 462"/>
                <a:gd name="T6" fmla="*/ 6 w 373"/>
                <a:gd name="T7" fmla="*/ 422 h 462"/>
                <a:gd name="T8" fmla="*/ 96 w 373"/>
                <a:gd name="T9" fmla="*/ 110 h 462"/>
                <a:gd name="T10" fmla="*/ 348 w 373"/>
                <a:gd name="T11" fmla="*/ 3 h 462"/>
                <a:gd name="T12" fmla="*/ 345 w 373"/>
                <a:gd name="T13" fmla="*/ 0 h 462"/>
                <a:gd name="T14" fmla="*/ 93 w 373"/>
                <a:gd name="T15" fmla="*/ 107 h 462"/>
                <a:gd name="T16" fmla="*/ 0 w 373"/>
                <a:gd name="T17" fmla="*/ 425 h 462"/>
                <a:gd name="T18" fmla="*/ 198 w 373"/>
                <a:gd name="T19" fmla="*/ 461 h 462"/>
                <a:gd name="T20" fmla="*/ 99 w 373"/>
                <a:gd name="T21" fmla="*/ 113 h 462"/>
                <a:gd name="T22" fmla="*/ 372 w 373"/>
                <a:gd name="T23" fmla="*/ 194 h 462"/>
                <a:gd name="T24" fmla="*/ 372 w 373"/>
                <a:gd name="T25" fmla="*/ 189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3" h="462">
                  <a:moveTo>
                    <a:pt x="372" y="189"/>
                  </a:moveTo>
                  <a:lnTo>
                    <a:pt x="90" y="107"/>
                  </a:lnTo>
                  <a:lnTo>
                    <a:pt x="192" y="455"/>
                  </a:lnTo>
                  <a:lnTo>
                    <a:pt x="6" y="422"/>
                  </a:lnTo>
                  <a:lnTo>
                    <a:pt x="96" y="110"/>
                  </a:lnTo>
                  <a:lnTo>
                    <a:pt x="348" y="3"/>
                  </a:lnTo>
                  <a:lnTo>
                    <a:pt x="345" y="0"/>
                  </a:lnTo>
                  <a:lnTo>
                    <a:pt x="93" y="107"/>
                  </a:lnTo>
                  <a:lnTo>
                    <a:pt x="0" y="425"/>
                  </a:lnTo>
                  <a:lnTo>
                    <a:pt x="198" y="461"/>
                  </a:lnTo>
                  <a:lnTo>
                    <a:pt x="99" y="113"/>
                  </a:lnTo>
                  <a:lnTo>
                    <a:pt x="372" y="194"/>
                  </a:lnTo>
                  <a:lnTo>
                    <a:pt x="372" y="18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6" name="Freeform 128"/>
            <p:cNvSpPr>
              <a:spLocks noChangeArrowheads="1"/>
            </p:cNvSpPr>
            <p:nvPr/>
          </p:nvSpPr>
          <p:spPr bwMode="auto">
            <a:xfrm>
              <a:off x="6637338" y="2416174"/>
              <a:ext cx="212725" cy="228600"/>
            </a:xfrm>
            <a:custGeom>
              <a:avLst/>
              <a:gdLst>
                <a:gd name="T0" fmla="*/ 299 w 591"/>
                <a:gd name="T1" fmla="*/ 0 h 636"/>
                <a:gd name="T2" fmla="*/ 0 w 591"/>
                <a:gd name="T3" fmla="*/ 27 h 636"/>
                <a:gd name="T4" fmla="*/ 315 w 591"/>
                <a:gd name="T5" fmla="*/ 620 h 636"/>
                <a:gd name="T6" fmla="*/ 590 w 591"/>
                <a:gd name="T7" fmla="*/ 635 h 636"/>
                <a:gd name="T8" fmla="*/ 590 w 591"/>
                <a:gd name="T9" fmla="*/ 630 h 636"/>
                <a:gd name="T10" fmla="*/ 317 w 591"/>
                <a:gd name="T11" fmla="*/ 618 h 636"/>
                <a:gd name="T12" fmla="*/ 9 w 591"/>
                <a:gd name="T13" fmla="*/ 30 h 636"/>
                <a:gd name="T14" fmla="*/ 299 w 591"/>
                <a:gd name="T15" fmla="*/ 3 h 636"/>
                <a:gd name="T16" fmla="*/ 299 w 591"/>
                <a:gd name="T17" fmla="*/ 0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636">
                  <a:moveTo>
                    <a:pt x="299" y="0"/>
                  </a:moveTo>
                  <a:lnTo>
                    <a:pt x="0" y="27"/>
                  </a:lnTo>
                  <a:lnTo>
                    <a:pt x="315" y="620"/>
                  </a:lnTo>
                  <a:lnTo>
                    <a:pt x="590" y="635"/>
                  </a:lnTo>
                  <a:lnTo>
                    <a:pt x="590" y="630"/>
                  </a:lnTo>
                  <a:lnTo>
                    <a:pt x="317" y="618"/>
                  </a:lnTo>
                  <a:lnTo>
                    <a:pt x="9" y="30"/>
                  </a:lnTo>
                  <a:lnTo>
                    <a:pt x="299" y="3"/>
                  </a:lnTo>
                  <a:lnTo>
                    <a:pt x="299"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7" name="Freeform 129"/>
            <p:cNvSpPr>
              <a:spLocks noChangeArrowheads="1"/>
            </p:cNvSpPr>
            <p:nvPr/>
          </p:nvSpPr>
          <p:spPr bwMode="auto">
            <a:xfrm>
              <a:off x="6626224" y="2290762"/>
              <a:ext cx="260350" cy="263525"/>
            </a:xfrm>
            <a:custGeom>
              <a:avLst/>
              <a:gdLst>
                <a:gd name="T0" fmla="*/ 719 w 723"/>
                <a:gd name="T1" fmla="*/ 419 h 732"/>
                <a:gd name="T2" fmla="*/ 572 w 723"/>
                <a:gd name="T3" fmla="*/ 725 h 732"/>
                <a:gd name="T4" fmla="*/ 39 w 723"/>
                <a:gd name="T5" fmla="*/ 377 h 732"/>
                <a:gd name="T6" fmla="*/ 3 w 723"/>
                <a:gd name="T7" fmla="*/ 69 h 732"/>
                <a:gd name="T8" fmla="*/ 575 w 723"/>
                <a:gd name="T9" fmla="*/ 3 h 732"/>
                <a:gd name="T10" fmla="*/ 716 w 723"/>
                <a:gd name="T11" fmla="*/ 416 h 732"/>
                <a:gd name="T12" fmla="*/ 335 w 723"/>
                <a:gd name="T13" fmla="*/ 350 h 732"/>
                <a:gd name="T14" fmla="*/ 3 w 723"/>
                <a:gd name="T15" fmla="*/ 65 h 732"/>
                <a:gd name="T16" fmla="*/ 0 w 723"/>
                <a:gd name="T17" fmla="*/ 69 h 732"/>
                <a:gd name="T18" fmla="*/ 332 w 723"/>
                <a:gd name="T19" fmla="*/ 353 h 732"/>
                <a:gd name="T20" fmla="*/ 722 w 723"/>
                <a:gd name="T21" fmla="*/ 422 h 732"/>
                <a:gd name="T22" fmla="*/ 578 w 723"/>
                <a:gd name="T23" fmla="*/ 0 h 732"/>
                <a:gd name="T24" fmla="*/ 0 w 723"/>
                <a:gd name="T25" fmla="*/ 65 h 732"/>
                <a:gd name="T26" fmla="*/ 36 w 723"/>
                <a:gd name="T27" fmla="*/ 380 h 732"/>
                <a:gd name="T28" fmla="*/ 575 w 723"/>
                <a:gd name="T29" fmla="*/ 731 h 732"/>
                <a:gd name="T30" fmla="*/ 722 w 723"/>
                <a:gd name="T31" fmla="*/ 419 h 732"/>
                <a:gd name="T32" fmla="*/ 719 w 723"/>
                <a:gd name="T33" fmla="*/ 41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3" h="732">
                  <a:moveTo>
                    <a:pt x="719" y="419"/>
                  </a:moveTo>
                  <a:lnTo>
                    <a:pt x="572" y="725"/>
                  </a:lnTo>
                  <a:lnTo>
                    <a:pt x="39" y="377"/>
                  </a:lnTo>
                  <a:lnTo>
                    <a:pt x="3" y="69"/>
                  </a:lnTo>
                  <a:lnTo>
                    <a:pt x="575" y="3"/>
                  </a:lnTo>
                  <a:lnTo>
                    <a:pt x="716" y="416"/>
                  </a:lnTo>
                  <a:lnTo>
                    <a:pt x="335" y="350"/>
                  </a:lnTo>
                  <a:lnTo>
                    <a:pt x="3" y="65"/>
                  </a:lnTo>
                  <a:lnTo>
                    <a:pt x="0" y="69"/>
                  </a:lnTo>
                  <a:lnTo>
                    <a:pt x="332" y="353"/>
                  </a:lnTo>
                  <a:lnTo>
                    <a:pt x="722" y="422"/>
                  </a:lnTo>
                  <a:lnTo>
                    <a:pt x="578" y="0"/>
                  </a:lnTo>
                  <a:lnTo>
                    <a:pt x="0" y="65"/>
                  </a:lnTo>
                  <a:lnTo>
                    <a:pt x="36" y="380"/>
                  </a:lnTo>
                  <a:lnTo>
                    <a:pt x="575" y="731"/>
                  </a:lnTo>
                  <a:lnTo>
                    <a:pt x="722" y="419"/>
                  </a:lnTo>
                  <a:lnTo>
                    <a:pt x="719" y="41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8" name="Freeform 130"/>
            <p:cNvSpPr>
              <a:spLocks noChangeArrowheads="1"/>
            </p:cNvSpPr>
            <p:nvPr/>
          </p:nvSpPr>
          <p:spPr bwMode="auto">
            <a:xfrm>
              <a:off x="6610349" y="1928812"/>
              <a:ext cx="444500" cy="914400"/>
            </a:xfrm>
            <a:custGeom>
              <a:avLst/>
              <a:gdLst>
                <a:gd name="T0" fmla="*/ 896 w 1236"/>
                <a:gd name="T1" fmla="*/ 1798 h 2542"/>
                <a:gd name="T2" fmla="*/ 614 w 1236"/>
                <a:gd name="T3" fmla="*/ 1729 h 2542"/>
                <a:gd name="T4" fmla="*/ 662 w 1236"/>
                <a:gd name="T5" fmla="*/ 1987 h 2542"/>
                <a:gd name="T6" fmla="*/ 971 w 1236"/>
                <a:gd name="T7" fmla="*/ 2541 h 2542"/>
                <a:gd name="T8" fmla="*/ 899 w 1236"/>
                <a:gd name="T9" fmla="*/ 1804 h 2542"/>
                <a:gd name="T10" fmla="*/ 1235 w 1236"/>
                <a:gd name="T11" fmla="*/ 2040 h 2542"/>
                <a:gd name="T12" fmla="*/ 767 w 1236"/>
                <a:gd name="T13" fmla="*/ 1426 h 2542"/>
                <a:gd name="T14" fmla="*/ 1166 w 1236"/>
                <a:gd name="T15" fmla="*/ 1417 h 2542"/>
                <a:gd name="T16" fmla="*/ 980 w 1236"/>
                <a:gd name="T17" fmla="*/ 1067 h 2542"/>
                <a:gd name="T18" fmla="*/ 620 w 1236"/>
                <a:gd name="T19" fmla="*/ 1004 h 2542"/>
                <a:gd name="T20" fmla="*/ 24 w 1236"/>
                <a:gd name="T21" fmla="*/ 803 h 2542"/>
                <a:gd name="T22" fmla="*/ 476 w 1236"/>
                <a:gd name="T23" fmla="*/ 788 h 2542"/>
                <a:gd name="T24" fmla="*/ 369 w 1236"/>
                <a:gd name="T25" fmla="*/ 443 h 2542"/>
                <a:gd name="T26" fmla="*/ 650 w 1236"/>
                <a:gd name="T27" fmla="*/ 315 h 2542"/>
                <a:gd name="T28" fmla="*/ 471 w 1236"/>
                <a:gd name="T29" fmla="*/ 6 h 2542"/>
                <a:gd name="T30" fmla="*/ 1187 w 1236"/>
                <a:gd name="T31" fmla="*/ 129 h 2542"/>
                <a:gd name="T32" fmla="*/ 1187 w 1236"/>
                <a:gd name="T33" fmla="*/ 126 h 2542"/>
                <a:gd name="T34" fmla="*/ 461 w 1236"/>
                <a:gd name="T35" fmla="*/ 0 h 2542"/>
                <a:gd name="T36" fmla="*/ 644 w 1236"/>
                <a:gd name="T37" fmla="*/ 315 h 2542"/>
                <a:gd name="T38" fmla="*/ 363 w 1236"/>
                <a:gd name="T39" fmla="*/ 440 h 2542"/>
                <a:gd name="T40" fmla="*/ 471 w 1236"/>
                <a:gd name="T41" fmla="*/ 782 h 2542"/>
                <a:gd name="T42" fmla="*/ 0 w 1236"/>
                <a:gd name="T43" fmla="*/ 800 h 2542"/>
                <a:gd name="T44" fmla="*/ 620 w 1236"/>
                <a:gd name="T45" fmla="*/ 1007 h 2542"/>
                <a:gd name="T46" fmla="*/ 977 w 1236"/>
                <a:gd name="T47" fmla="*/ 1069 h 2542"/>
                <a:gd name="T48" fmla="*/ 1160 w 1236"/>
                <a:gd name="T49" fmla="*/ 1414 h 2542"/>
                <a:gd name="T50" fmla="*/ 758 w 1236"/>
                <a:gd name="T51" fmla="*/ 1423 h 2542"/>
                <a:gd name="T52" fmla="*/ 1214 w 1236"/>
                <a:gd name="T53" fmla="*/ 2022 h 2542"/>
                <a:gd name="T54" fmla="*/ 893 w 1236"/>
                <a:gd name="T55" fmla="*/ 1795 h 2542"/>
                <a:gd name="T56" fmla="*/ 965 w 1236"/>
                <a:gd name="T57" fmla="*/ 2520 h 2542"/>
                <a:gd name="T58" fmla="*/ 665 w 1236"/>
                <a:gd name="T59" fmla="*/ 1987 h 2542"/>
                <a:gd name="T60" fmla="*/ 620 w 1236"/>
                <a:gd name="T61" fmla="*/ 1735 h 2542"/>
                <a:gd name="T62" fmla="*/ 896 w 1236"/>
                <a:gd name="T63" fmla="*/ 1801 h 2542"/>
                <a:gd name="T64" fmla="*/ 896 w 1236"/>
                <a:gd name="T65" fmla="*/ 1798 h 2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36" h="2542">
                  <a:moveTo>
                    <a:pt x="896" y="1798"/>
                  </a:moveTo>
                  <a:lnTo>
                    <a:pt x="614" y="1729"/>
                  </a:lnTo>
                  <a:lnTo>
                    <a:pt x="662" y="1987"/>
                  </a:lnTo>
                  <a:lnTo>
                    <a:pt x="971" y="2541"/>
                  </a:lnTo>
                  <a:lnTo>
                    <a:pt x="899" y="1804"/>
                  </a:lnTo>
                  <a:lnTo>
                    <a:pt x="1235" y="2040"/>
                  </a:lnTo>
                  <a:lnTo>
                    <a:pt x="767" y="1426"/>
                  </a:lnTo>
                  <a:lnTo>
                    <a:pt x="1166" y="1417"/>
                  </a:lnTo>
                  <a:lnTo>
                    <a:pt x="980" y="1067"/>
                  </a:lnTo>
                  <a:lnTo>
                    <a:pt x="620" y="1004"/>
                  </a:lnTo>
                  <a:lnTo>
                    <a:pt x="24" y="803"/>
                  </a:lnTo>
                  <a:lnTo>
                    <a:pt x="476" y="788"/>
                  </a:lnTo>
                  <a:lnTo>
                    <a:pt x="369" y="443"/>
                  </a:lnTo>
                  <a:lnTo>
                    <a:pt x="650" y="315"/>
                  </a:lnTo>
                  <a:lnTo>
                    <a:pt x="471" y="6"/>
                  </a:lnTo>
                  <a:lnTo>
                    <a:pt x="1187" y="129"/>
                  </a:lnTo>
                  <a:lnTo>
                    <a:pt x="1187" y="126"/>
                  </a:lnTo>
                  <a:lnTo>
                    <a:pt x="461" y="0"/>
                  </a:lnTo>
                  <a:lnTo>
                    <a:pt x="644" y="315"/>
                  </a:lnTo>
                  <a:lnTo>
                    <a:pt x="363" y="440"/>
                  </a:lnTo>
                  <a:lnTo>
                    <a:pt x="471" y="782"/>
                  </a:lnTo>
                  <a:lnTo>
                    <a:pt x="0" y="800"/>
                  </a:lnTo>
                  <a:lnTo>
                    <a:pt x="620" y="1007"/>
                  </a:lnTo>
                  <a:lnTo>
                    <a:pt x="977" y="1069"/>
                  </a:lnTo>
                  <a:lnTo>
                    <a:pt x="1160" y="1414"/>
                  </a:lnTo>
                  <a:lnTo>
                    <a:pt x="758" y="1423"/>
                  </a:lnTo>
                  <a:lnTo>
                    <a:pt x="1214" y="2022"/>
                  </a:lnTo>
                  <a:lnTo>
                    <a:pt x="893" y="1795"/>
                  </a:lnTo>
                  <a:lnTo>
                    <a:pt x="965" y="2520"/>
                  </a:lnTo>
                  <a:lnTo>
                    <a:pt x="665" y="1987"/>
                  </a:lnTo>
                  <a:lnTo>
                    <a:pt x="620" y="1735"/>
                  </a:lnTo>
                  <a:lnTo>
                    <a:pt x="896" y="1801"/>
                  </a:lnTo>
                  <a:lnTo>
                    <a:pt x="896" y="179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9" name="Freeform 131"/>
            <p:cNvSpPr>
              <a:spLocks noChangeArrowheads="1"/>
            </p:cNvSpPr>
            <p:nvPr/>
          </p:nvSpPr>
          <p:spPr bwMode="auto">
            <a:xfrm>
              <a:off x="6645275" y="1062037"/>
              <a:ext cx="1201738" cy="2762249"/>
            </a:xfrm>
            <a:custGeom>
              <a:avLst/>
              <a:gdLst>
                <a:gd name="T0" fmla="*/ 770 w 3339"/>
                <a:gd name="T1" fmla="*/ 6374 h 7675"/>
                <a:gd name="T2" fmla="*/ 311 w 3339"/>
                <a:gd name="T3" fmla="*/ 7042 h 7675"/>
                <a:gd name="T4" fmla="*/ 590 w 3339"/>
                <a:gd name="T5" fmla="*/ 7590 h 7675"/>
                <a:gd name="T6" fmla="*/ 324 w 3339"/>
                <a:gd name="T7" fmla="*/ 7040 h 7675"/>
                <a:gd name="T8" fmla="*/ 6 w 3339"/>
                <a:gd name="T9" fmla="*/ 5790 h 7675"/>
                <a:gd name="T10" fmla="*/ 177 w 3339"/>
                <a:gd name="T11" fmla="*/ 4804 h 7675"/>
                <a:gd name="T12" fmla="*/ 803 w 3339"/>
                <a:gd name="T13" fmla="*/ 4208 h 7675"/>
                <a:gd name="T14" fmla="*/ 809 w 3339"/>
                <a:gd name="T15" fmla="*/ 3036 h 7675"/>
                <a:gd name="T16" fmla="*/ 1525 w 3339"/>
                <a:gd name="T17" fmla="*/ 2527 h 7675"/>
                <a:gd name="T18" fmla="*/ 2176 w 3339"/>
                <a:gd name="T19" fmla="*/ 1427 h 7675"/>
                <a:gd name="T20" fmla="*/ 2688 w 3339"/>
                <a:gd name="T21" fmla="*/ 426 h 7675"/>
                <a:gd name="T22" fmla="*/ 3335 w 3339"/>
                <a:gd name="T23" fmla="*/ 456 h 7675"/>
                <a:gd name="T24" fmla="*/ 3143 w 3339"/>
                <a:gd name="T25" fmla="*/ 507 h 7675"/>
                <a:gd name="T26" fmla="*/ 2754 w 3339"/>
                <a:gd name="T27" fmla="*/ 966 h 7675"/>
                <a:gd name="T28" fmla="*/ 2607 w 3339"/>
                <a:gd name="T29" fmla="*/ 1802 h 7675"/>
                <a:gd name="T30" fmla="*/ 1765 w 3339"/>
                <a:gd name="T31" fmla="*/ 2446 h 7675"/>
                <a:gd name="T32" fmla="*/ 1324 w 3339"/>
                <a:gd name="T33" fmla="*/ 3210 h 7675"/>
                <a:gd name="T34" fmla="*/ 1127 w 3339"/>
                <a:gd name="T35" fmla="*/ 4442 h 7675"/>
                <a:gd name="T36" fmla="*/ 749 w 3339"/>
                <a:gd name="T37" fmla="*/ 5448 h 7675"/>
                <a:gd name="T38" fmla="*/ 596 w 3339"/>
                <a:gd name="T39" fmla="*/ 6950 h 7675"/>
                <a:gd name="T40" fmla="*/ 1507 w 3339"/>
                <a:gd name="T41" fmla="*/ 6776 h 7675"/>
                <a:gd name="T42" fmla="*/ 1142 w 3339"/>
                <a:gd name="T43" fmla="*/ 6719 h 7675"/>
                <a:gd name="T44" fmla="*/ 1162 w 3339"/>
                <a:gd name="T45" fmla="*/ 7572 h 7675"/>
                <a:gd name="T46" fmla="*/ 776 w 3339"/>
                <a:gd name="T47" fmla="*/ 6377 h 7675"/>
                <a:gd name="T48" fmla="*/ 362 w 3339"/>
                <a:gd name="T49" fmla="*/ 5080 h 7675"/>
                <a:gd name="T50" fmla="*/ 1070 w 3339"/>
                <a:gd name="T51" fmla="*/ 3827 h 7675"/>
                <a:gd name="T52" fmla="*/ 1657 w 3339"/>
                <a:gd name="T53" fmla="*/ 3078 h 7675"/>
                <a:gd name="T54" fmla="*/ 1912 w 3339"/>
                <a:gd name="T55" fmla="*/ 1963 h 7675"/>
                <a:gd name="T56" fmla="*/ 2457 w 3339"/>
                <a:gd name="T57" fmla="*/ 1487 h 7675"/>
                <a:gd name="T58" fmla="*/ 2697 w 3339"/>
                <a:gd name="T59" fmla="*/ 816 h 7675"/>
                <a:gd name="T60" fmla="*/ 2964 w 3339"/>
                <a:gd name="T61" fmla="*/ 249 h 7675"/>
                <a:gd name="T62" fmla="*/ 2964 w 3339"/>
                <a:gd name="T63" fmla="*/ 246 h 7675"/>
                <a:gd name="T64" fmla="*/ 2457 w 3339"/>
                <a:gd name="T65" fmla="*/ 756 h 7675"/>
                <a:gd name="T66" fmla="*/ 1846 w 3339"/>
                <a:gd name="T67" fmla="*/ 1631 h 7675"/>
                <a:gd name="T68" fmla="*/ 1231 w 3339"/>
                <a:gd name="T69" fmla="*/ 2694 h 7675"/>
                <a:gd name="T70" fmla="*/ 878 w 3339"/>
                <a:gd name="T71" fmla="*/ 3477 h 7675"/>
                <a:gd name="T72" fmla="*/ 566 w 3339"/>
                <a:gd name="T73" fmla="*/ 4397 h 7675"/>
                <a:gd name="T74" fmla="*/ 27 w 3339"/>
                <a:gd name="T75" fmla="*/ 5200 h 7675"/>
                <a:gd name="T76" fmla="*/ 350 w 3339"/>
                <a:gd name="T77" fmla="*/ 5994 h 7675"/>
                <a:gd name="T78" fmla="*/ 686 w 3339"/>
                <a:gd name="T79" fmla="*/ 7318 h 7675"/>
                <a:gd name="T80" fmla="*/ 689 w 3339"/>
                <a:gd name="T81" fmla="*/ 7315 h 7675"/>
                <a:gd name="T82" fmla="*/ 602 w 3339"/>
                <a:gd name="T83" fmla="*/ 6950 h 7675"/>
                <a:gd name="T84" fmla="*/ 354 w 3339"/>
                <a:gd name="T85" fmla="*/ 5994 h 7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9" h="7675">
                  <a:moveTo>
                    <a:pt x="623" y="5826"/>
                  </a:moveTo>
                  <a:lnTo>
                    <a:pt x="347" y="5991"/>
                  </a:lnTo>
                  <a:lnTo>
                    <a:pt x="770" y="6374"/>
                  </a:lnTo>
                  <a:lnTo>
                    <a:pt x="267" y="6449"/>
                  </a:lnTo>
                  <a:lnTo>
                    <a:pt x="596" y="6947"/>
                  </a:lnTo>
                  <a:lnTo>
                    <a:pt x="311" y="7042"/>
                  </a:lnTo>
                  <a:lnTo>
                    <a:pt x="1055" y="7117"/>
                  </a:lnTo>
                  <a:lnTo>
                    <a:pt x="686" y="7315"/>
                  </a:lnTo>
                  <a:lnTo>
                    <a:pt x="590" y="7590"/>
                  </a:lnTo>
                  <a:lnTo>
                    <a:pt x="1073" y="7674"/>
                  </a:lnTo>
                  <a:lnTo>
                    <a:pt x="689" y="7312"/>
                  </a:lnTo>
                  <a:lnTo>
                    <a:pt x="324" y="7040"/>
                  </a:lnTo>
                  <a:lnTo>
                    <a:pt x="273" y="6452"/>
                  </a:lnTo>
                  <a:lnTo>
                    <a:pt x="354" y="5991"/>
                  </a:lnTo>
                  <a:lnTo>
                    <a:pt x="6" y="5790"/>
                  </a:lnTo>
                  <a:lnTo>
                    <a:pt x="285" y="5505"/>
                  </a:lnTo>
                  <a:lnTo>
                    <a:pt x="33" y="5197"/>
                  </a:lnTo>
                  <a:lnTo>
                    <a:pt x="177" y="4804"/>
                  </a:lnTo>
                  <a:lnTo>
                    <a:pt x="509" y="4738"/>
                  </a:lnTo>
                  <a:lnTo>
                    <a:pt x="569" y="4397"/>
                  </a:lnTo>
                  <a:lnTo>
                    <a:pt x="803" y="4208"/>
                  </a:lnTo>
                  <a:lnTo>
                    <a:pt x="668" y="3833"/>
                  </a:lnTo>
                  <a:lnTo>
                    <a:pt x="884" y="3479"/>
                  </a:lnTo>
                  <a:lnTo>
                    <a:pt x="809" y="3036"/>
                  </a:lnTo>
                  <a:lnTo>
                    <a:pt x="1178" y="3027"/>
                  </a:lnTo>
                  <a:lnTo>
                    <a:pt x="1234" y="2697"/>
                  </a:lnTo>
                  <a:lnTo>
                    <a:pt x="1525" y="2527"/>
                  </a:lnTo>
                  <a:lnTo>
                    <a:pt x="1615" y="1996"/>
                  </a:lnTo>
                  <a:lnTo>
                    <a:pt x="1849" y="1634"/>
                  </a:lnTo>
                  <a:lnTo>
                    <a:pt x="2176" y="1427"/>
                  </a:lnTo>
                  <a:lnTo>
                    <a:pt x="2080" y="920"/>
                  </a:lnTo>
                  <a:lnTo>
                    <a:pt x="2460" y="759"/>
                  </a:lnTo>
                  <a:lnTo>
                    <a:pt x="2688" y="426"/>
                  </a:lnTo>
                  <a:lnTo>
                    <a:pt x="2676" y="10"/>
                  </a:lnTo>
                  <a:lnTo>
                    <a:pt x="2961" y="249"/>
                  </a:lnTo>
                  <a:lnTo>
                    <a:pt x="3335" y="456"/>
                  </a:lnTo>
                  <a:lnTo>
                    <a:pt x="3338" y="130"/>
                  </a:lnTo>
                  <a:lnTo>
                    <a:pt x="2958" y="246"/>
                  </a:lnTo>
                  <a:lnTo>
                    <a:pt x="3143" y="507"/>
                  </a:lnTo>
                  <a:lnTo>
                    <a:pt x="2904" y="570"/>
                  </a:lnTo>
                  <a:lnTo>
                    <a:pt x="2691" y="816"/>
                  </a:lnTo>
                  <a:lnTo>
                    <a:pt x="2754" y="966"/>
                  </a:lnTo>
                  <a:lnTo>
                    <a:pt x="2466" y="1055"/>
                  </a:lnTo>
                  <a:lnTo>
                    <a:pt x="2451" y="1487"/>
                  </a:lnTo>
                  <a:lnTo>
                    <a:pt x="2607" y="1802"/>
                  </a:lnTo>
                  <a:lnTo>
                    <a:pt x="2283" y="2110"/>
                  </a:lnTo>
                  <a:lnTo>
                    <a:pt x="1912" y="1957"/>
                  </a:lnTo>
                  <a:lnTo>
                    <a:pt x="1765" y="2446"/>
                  </a:lnTo>
                  <a:lnTo>
                    <a:pt x="1909" y="2664"/>
                  </a:lnTo>
                  <a:lnTo>
                    <a:pt x="1654" y="3075"/>
                  </a:lnTo>
                  <a:lnTo>
                    <a:pt x="1324" y="3210"/>
                  </a:lnTo>
                  <a:lnTo>
                    <a:pt x="1504" y="3584"/>
                  </a:lnTo>
                  <a:lnTo>
                    <a:pt x="1064" y="3824"/>
                  </a:lnTo>
                  <a:lnTo>
                    <a:pt x="1127" y="4442"/>
                  </a:lnTo>
                  <a:lnTo>
                    <a:pt x="869" y="4939"/>
                  </a:lnTo>
                  <a:lnTo>
                    <a:pt x="354" y="5080"/>
                  </a:lnTo>
                  <a:lnTo>
                    <a:pt x="749" y="5448"/>
                  </a:lnTo>
                  <a:lnTo>
                    <a:pt x="623" y="5829"/>
                  </a:lnTo>
                  <a:lnTo>
                    <a:pt x="773" y="6377"/>
                  </a:lnTo>
                  <a:lnTo>
                    <a:pt x="596" y="6950"/>
                  </a:lnTo>
                  <a:lnTo>
                    <a:pt x="1061" y="7117"/>
                  </a:lnTo>
                  <a:lnTo>
                    <a:pt x="1162" y="7587"/>
                  </a:lnTo>
                  <a:lnTo>
                    <a:pt x="1507" y="6776"/>
                  </a:lnTo>
                  <a:lnTo>
                    <a:pt x="1064" y="7111"/>
                  </a:lnTo>
                  <a:lnTo>
                    <a:pt x="1147" y="6719"/>
                  </a:lnTo>
                  <a:lnTo>
                    <a:pt x="1142" y="6719"/>
                  </a:lnTo>
                  <a:lnTo>
                    <a:pt x="1058" y="7121"/>
                  </a:lnTo>
                  <a:lnTo>
                    <a:pt x="1495" y="6788"/>
                  </a:lnTo>
                  <a:lnTo>
                    <a:pt x="1162" y="7572"/>
                  </a:lnTo>
                  <a:lnTo>
                    <a:pt x="1064" y="7114"/>
                  </a:lnTo>
                  <a:lnTo>
                    <a:pt x="602" y="6947"/>
                  </a:lnTo>
                  <a:lnTo>
                    <a:pt x="776" y="6377"/>
                  </a:lnTo>
                  <a:lnTo>
                    <a:pt x="626" y="5829"/>
                  </a:lnTo>
                  <a:lnTo>
                    <a:pt x="755" y="5448"/>
                  </a:lnTo>
                  <a:lnTo>
                    <a:pt x="362" y="5080"/>
                  </a:lnTo>
                  <a:lnTo>
                    <a:pt x="872" y="4942"/>
                  </a:lnTo>
                  <a:lnTo>
                    <a:pt x="1129" y="4442"/>
                  </a:lnTo>
                  <a:lnTo>
                    <a:pt x="1070" y="3827"/>
                  </a:lnTo>
                  <a:lnTo>
                    <a:pt x="1507" y="3587"/>
                  </a:lnTo>
                  <a:lnTo>
                    <a:pt x="1330" y="3210"/>
                  </a:lnTo>
                  <a:lnTo>
                    <a:pt x="1657" y="3078"/>
                  </a:lnTo>
                  <a:lnTo>
                    <a:pt x="1915" y="2664"/>
                  </a:lnTo>
                  <a:lnTo>
                    <a:pt x="1768" y="2443"/>
                  </a:lnTo>
                  <a:lnTo>
                    <a:pt x="1912" y="1963"/>
                  </a:lnTo>
                  <a:lnTo>
                    <a:pt x="2283" y="2116"/>
                  </a:lnTo>
                  <a:lnTo>
                    <a:pt x="2613" y="1802"/>
                  </a:lnTo>
                  <a:lnTo>
                    <a:pt x="2457" y="1487"/>
                  </a:lnTo>
                  <a:lnTo>
                    <a:pt x="2469" y="1058"/>
                  </a:lnTo>
                  <a:lnTo>
                    <a:pt x="2760" y="969"/>
                  </a:lnTo>
                  <a:lnTo>
                    <a:pt x="2697" y="816"/>
                  </a:lnTo>
                  <a:lnTo>
                    <a:pt x="2907" y="573"/>
                  </a:lnTo>
                  <a:lnTo>
                    <a:pt x="3149" y="507"/>
                  </a:lnTo>
                  <a:lnTo>
                    <a:pt x="2964" y="249"/>
                  </a:lnTo>
                  <a:lnTo>
                    <a:pt x="3335" y="135"/>
                  </a:lnTo>
                  <a:lnTo>
                    <a:pt x="3332" y="447"/>
                  </a:lnTo>
                  <a:lnTo>
                    <a:pt x="2964" y="246"/>
                  </a:lnTo>
                  <a:lnTo>
                    <a:pt x="2673" y="0"/>
                  </a:lnTo>
                  <a:lnTo>
                    <a:pt x="2682" y="426"/>
                  </a:lnTo>
                  <a:lnTo>
                    <a:pt x="2457" y="756"/>
                  </a:lnTo>
                  <a:lnTo>
                    <a:pt x="2077" y="918"/>
                  </a:lnTo>
                  <a:lnTo>
                    <a:pt x="2172" y="1427"/>
                  </a:lnTo>
                  <a:lnTo>
                    <a:pt x="1846" y="1631"/>
                  </a:lnTo>
                  <a:lnTo>
                    <a:pt x="1612" y="1996"/>
                  </a:lnTo>
                  <a:lnTo>
                    <a:pt x="1519" y="2524"/>
                  </a:lnTo>
                  <a:lnTo>
                    <a:pt x="1231" y="2694"/>
                  </a:lnTo>
                  <a:lnTo>
                    <a:pt x="1172" y="3024"/>
                  </a:lnTo>
                  <a:lnTo>
                    <a:pt x="803" y="3033"/>
                  </a:lnTo>
                  <a:lnTo>
                    <a:pt x="878" y="3477"/>
                  </a:lnTo>
                  <a:lnTo>
                    <a:pt x="665" y="3833"/>
                  </a:lnTo>
                  <a:lnTo>
                    <a:pt x="797" y="4208"/>
                  </a:lnTo>
                  <a:lnTo>
                    <a:pt x="566" y="4397"/>
                  </a:lnTo>
                  <a:lnTo>
                    <a:pt x="506" y="4735"/>
                  </a:lnTo>
                  <a:lnTo>
                    <a:pt x="174" y="4801"/>
                  </a:lnTo>
                  <a:lnTo>
                    <a:pt x="27" y="5200"/>
                  </a:lnTo>
                  <a:lnTo>
                    <a:pt x="278" y="5505"/>
                  </a:lnTo>
                  <a:lnTo>
                    <a:pt x="0" y="5790"/>
                  </a:lnTo>
                  <a:lnTo>
                    <a:pt x="350" y="5994"/>
                  </a:lnTo>
                  <a:lnTo>
                    <a:pt x="270" y="6452"/>
                  </a:lnTo>
                  <a:lnTo>
                    <a:pt x="321" y="7042"/>
                  </a:lnTo>
                  <a:lnTo>
                    <a:pt x="686" y="7318"/>
                  </a:lnTo>
                  <a:lnTo>
                    <a:pt x="1061" y="7668"/>
                  </a:lnTo>
                  <a:lnTo>
                    <a:pt x="596" y="7587"/>
                  </a:lnTo>
                  <a:lnTo>
                    <a:pt x="689" y="7315"/>
                  </a:lnTo>
                  <a:lnTo>
                    <a:pt x="1070" y="7114"/>
                  </a:lnTo>
                  <a:lnTo>
                    <a:pt x="332" y="7040"/>
                  </a:lnTo>
                  <a:lnTo>
                    <a:pt x="602" y="6950"/>
                  </a:lnTo>
                  <a:lnTo>
                    <a:pt x="276" y="6455"/>
                  </a:lnTo>
                  <a:lnTo>
                    <a:pt x="779" y="6377"/>
                  </a:lnTo>
                  <a:lnTo>
                    <a:pt x="354" y="5994"/>
                  </a:lnTo>
                  <a:lnTo>
                    <a:pt x="626" y="5832"/>
                  </a:lnTo>
                  <a:lnTo>
                    <a:pt x="623" y="582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0" name="Freeform 132"/>
            <p:cNvSpPr>
              <a:spLocks noChangeArrowheads="1"/>
            </p:cNvSpPr>
            <p:nvPr/>
          </p:nvSpPr>
          <p:spPr bwMode="auto">
            <a:xfrm>
              <a:off x="6645275" y="1062037"/>
              <a:ext cx="1201738" cy="2762249"/>
            </a:xfrm>
            <a:custGeom>
              <a:avLst/>
              <a:gdLst>
                <a:gd name="T0" fmla="*/ 770 w 3339"/>
                <a:gd name="T1" fmla="*/ 6374 h 7675"/>
                <a:gd name="T2" fmla="*/ 311 w 3339"/>
                <a:gd name="T3" fmla="*/ 7042 h 7675"/>
                <a:gd name="T4" fmla="*/ 590 w 3339"/>
                <a:gd name="T5" fmla="*/ 7590 h 7675"/>
                <a:gd name="T6" fmla="*/ 324 w 3339"/>
                <a:gd name="T7" fmla="*/ 7040 h 7675"/>
                <a:gd name="T8" fmla="*/ 6 w 3339"/>
                <a:gd name="T9" fmla="*/ 5790 h 7675"/>
                <a:gd name="T10" fmla="*/ 177 w 3339"/>
                <a:gd name="T11" fmla="*/ 4804 h 7675"/>
                <a:gd name="T12" fmla="*/ 803 w 3339"/>
                <a:gd name="T13" fmla="*/ 4208 h 7675"/>
                <a:gd name="T14" fmla="*/ 809 w 3339"/>
                <a:gd name="T15" fmla="*/ 3036 h 7675"/>
                <a:gd name="T16" fmla="*/ 1525 w 3339"/>
                <a:gd name="T17" fmla="*/ 2527 h 7675"/>
                <a:gd name="T18" fmla="*/ 2176 w 3339"/>
                <a:gd name="T19" fmla="*/ 1427 h 7675"/>
                <a:gd name="T20" fmla="*/ 2688 w 3339"/>
                <a:gd name="T21" fmla="*/ 426 h 7675"/>
                <a:gd name="T22" fmla="*/ 3335 w 3339"/>
                <a:gd name="T23" fmla="*/ 456 h 7675"/>
                <a:gd name="T24" fmla="*/ 3143 w 3339"/>
                <a:gd name="T25" fmla="*/ 507 h 7675"/>
                <a:gd name="T26" fmla="*/ 2754 w 3339"/>
                <a:gd name="T27" fmla="*/ 966 h 7675"/>
                <a:gd name="T28" fmla="*/ 2607 w 3339"/>
                <a:gd name="T29" fmla="*/ 1802 h 7675"/>
                <a:gd name="T30" fmla="*/ 1765 w 3339"/>
                <a:gd name="T31" fmla="*/ 2446 h 7675"/>
                <a:gd name="T32" fmla="*/ 1324 w 3339"/>
                <a:gd name="T33" fmla="*/ 3210 h 7675"/>
                <a:gd name="T34" fmla="*/ 1127 w 3339"/>
                <a:gd name="T35" fmla="*/ 4442 h 7675"/>
                <a:gd name="T36" fmla="*/ 749 w 3339"/>
                <a:gd name="T37" fmla="*/ 5448 h 7675"/>
                <a:gd name="T38" fmla="*/ 596 w 3339"/>
                <a:gd name="T39" fmla="*/ 6950 h 7675"/>
                <a:gd name="T40" fmla="*/ 1507 w 3339"/>
                <a:gd name="T41" fmla="*/ 6776 h 7675"/>
                <a:gd name="T42" fmla="*/ 1142 w 3339"/>
                <a:gd name="T43" fmla="*/ 6719 h 7675"/>
                <a:gd name="T44" fmla="*/ 1162 w 3339"/>
                <a:gd name="T45" fmla="*/ 7572 h 7675"/>
                <a:gd name="T46" fmla="*/ 776 w 3339"/>
                <a:gd name="T47" fmla="*/ 6377 h 7675"/>
                <a:gd name="T48" fmla="*/ 362 w 3339"/>
                <a:gd name="T49" fmla="*/ 5080 h 7675"/>
                <a:gd name="T50" fmla="*/ 1070 w 3339"/>
                <a:gd name="T51" fmla="*/ 3827 h 7675"/>
                <a:gd name="T52" fmla="*/ 1657 w 3339"/>
                <a:gd name="T53" fmla="*/ 3078 h 7675"/>
                <a:gd name="T54" fmla="*/ 1912 w 3339"/>
                <a:gd name="T55" fmla="*/ 1963 h 7675"/>
                <a:gd name="T56" fmla="*/ 2457 w 3339"/>
                <a:gd name="T57" fmla="*/ 1487 h 7675"/>
                <a:gd name="T58" fmla="*/ 2697 w 3339"/>
                <a:gd name="T59" fmla="*/ 816 h 7675"/>
                <a:gd name="T60" fmla="*/ 2964 w 3339"/>
                <a:gd name="T61" fmla="*/ 249 h 7675"/>
                <a:gd name="T62" fmla="*/ 2964 w 3339"/>
                <a:gd name="T63" fmla="*/ 246 h 7675"/>
                <a:gd name="T64" fmla="*/ 2457 w 3339"/>
                <a:gd name="T65" fmla="*/ 756 h 7675"/>
                <a:gd name="T66" fmla="*/ 1846 w 3339"/>
                <a:gd name="T67" fmla="*/ 1631 h 7675"/>
                <a:gd name="T68" fmla="*/ 1231 w 3339"/>
                <a:gd name="T69" fmla="*/ 2694 h 7675"/>
                <a:gd name="T70" fmla="*/ 878 w 3339"/>
                <a:gd name="T71" fmla="*/ 3477 h 7675"/>
                <a:gd name="T72" fmla="*/ 566 w 3339"/>
                <a:gd name="T73" fmla="*/ 4397 h 7675"/>
                <a:gd name="T74" fmla="*/ 27 w 3339"/>
                <a:gd name="T75" fmla="*/ 5200 h 7675"/>
                <a:gd name="T76" fmla="*/ 350 w 3339"/>
                <a:gd name="T77" fmla="*/ 5994 h 7675"/>
                <a:gd name="T78" fmla="*/ 686 w 3339"/>
                <a:gd name="T79" fmla="*/ 7318 h 7675"/>
                <a:gd name="T80" fmla="*/ 689 w 3339"/>
                <a:gd name="T81" fmla="*/ 7315 h 7675"/>
                <a:gd name="T82" fmla="*/ 602 w 3339"/>
                <a:gd name="T83" fmla="*/ 6950 h 7675"/>
                <a:gd name="T84" fmla="*/ 354 w 3339"/>
                <a:gd name="T85" fmla="*/ 5994 h 7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9" h="7675">
                  <a:moveTo>
                    <a:pt x="623" y="5826"/>
                  </a:moveTo>
                  <a:lnTo>
                    <a:pt x="347" y="5991"/>
                  </a:lnTo>
                  <a:lnTo>
                    <a:pt x="770" y="6374"/>
                  </a:lnTo>
                  <a:lnTo>
                    <a:pt x="267" y="6449"/>
                  </a:lnTo>
                  <a:lnTo>
                    <a:pt x="596" y="6947"/>
                  </a:lnTo>
                  <a:lnTo>
                    <a:pt x="311" y="7042"/>
                  </a:lnTo>
                  <a:lnTo>
                    <a:pt x="1055" y="7117"/>
                  </a:lnTo>
                  <a:lnTo>
                    <a:pt x="686" y="7315"/>
                  </a:lnTo>
                  <a:lnTo>
                    <a:pt x="590" y="7590"/>
                  </a:lnTo>
                  <a:lnTo>
                    <a:pt x="1073" y="7674"/>
                  </a:lnTo>
                  <a:lnTo>
                    <a:pt x="689" y="7312"/>
                  </a:lnTo>
                  <a:lnTo>
                    <a:pt x="324" y="7040"/>
                  </a:lnTo>
                  <a:lnTo>
                    <a:pt x="273" y="6452"/>
                  </a:lnTo>
                  <a:lnTo>
                    <a:pt x="354" y="5991"/>
                  </a:lnTo>
                  <a:lnTo>
                    <a:pt x="6" y="5790"/>
                  </a:lnTo>
                  <a:lnTo>
                    <a:pt x="285" y="5505"/>
                  </a:lnTo>
                  <a:lnTo>
                    <a:pt x="33" y="5197"/>
                  </a:lnTo>
                  <a:lnTo>
                    <a:pt x="177" y="4804"/>
                  </a:lnTo>
                  <a:lnTo>
                    <a:pt x="509" y="4738"/>
                  </a:lnTo>
                  <a:lnTo>
                    <a:pt x="569" y="4397"/>
                  </a:lnTo>
                  <a:lnTo>
                    <a:pt x="803" y="4208"/>
                  </a:lnTo>
                  <a:lnTo>
                    <a:pt x="668" y="3833"/>
                  </a:lnTo>
                  <a:lnTo>
                    <a:pt x="884" y="3479"/>
                  </a:lnTo>
                  <a:lnTo>
                    <a:pt x="809" y="3036"/>
                  </a:lnTo>
                  <a:lnTo>
                    <a:pt x="1178" y="3027"/>
                  </a:lnTo>
                  <a:lnTo>
                    <a:pt x="1234" y="2697"/>
                  </a:lnTo>
                  <a:lnTo>
                    <a:pt x="1525" y="2527"/>
                  </a:lnTo>
                  <a:lnTo>
                    <a:pt x="1615" y="1996"/>
                  </a:lnTo>
                  <a:lnTo>
                    <a:pt x="1849" y="1634"/>
                  </a:lnTo>
                  <a:lnTo>
                    <a:pt x="2176" y="1427"/>
                  </a:lnTo>
                  <a:lnTo>
                    <a:pt x="2080" y="920"/>
                  </a:lnTo>
                  <a:lnTo>
                    <a:pt x="2460" y="759"/>
                  </a:lnTo>
                  <a:lnTo>
                    <a:pt x="2688" y="426"/>
                  </a:lnTo>
                  <a:lnTo>
                    <a:pt x="2676" y="10"/>
                  </a:lnTo>
                  <a:lnTo>
                    <a:pt x="2961" y="249"/>
                  </a:lnTo>
                  <a:lnTo>
                    <a:pt x="3335" y="456"/>
                  </a:lnTo>
                  <a:lnTo>
                    <a:pt x="3338" y="130"/>
                  </a:lnTo>
                  <a:lnTo>
                    <a:pt x="2958" y="246"/>
                  </a:lnTo>
                  <a:lnTo>
                    <a:pt x="3143" y="507"/>
                  </a:lnTo>
                  <a:lnTo>
                    <a:pt x="2904" y="570"/>
                  </a:lnTo>
                  <a:lnTo>
                    <a:pt x="2691" y="816"/>
                  </a:lnTo>
                  <a:lnTo>
                    <a:pt x="2754" y="966"/>
                  </a:lnTo>
                  <a:lnTo>
                    <a:pt x="2466" y="1055"/>
                  </a:lnTo>
                  <a:lnTo>
                    <a:pt x="2451" y="1487"/>
                  </a:lnTo>
                  <a:lnTo>
                    <a:pt x="2607" y="1802"/>
                  </a:lnTo>
                  <a:lnTo>
                    <a:pt x="2283" y="2110"/>
                  </a:lnTo>
                  <a:lnTo>
                    <a:pt x="1912" y="1957"/>
                  </a:lnTo>
                  <a:lnTo>
                    <a:pt x="1765" y="2446"/>
                  </a:lnTo>
                  <a:lnTo>
                    <a:pt x="1909" y="2664"/>
                  </a:lnTo>
                  <a:lnTo>
                    <a:pt x="1654" y="3075"/>
                  </a:lnTo>
                  <a:lnTo>
                    <a:pt x="1324" y="3210"/>
                  </a:lnTo>
                  <a:lnTo>
                    <a:pt x="1504" y="3584"/>
                  </a:lnTo>
                  <a:lnTo>
                    <a:pt x="1064" y="3824"/>
                  </a:lnTo>
                  <a:lnTo>
                    <a:pt x="1127" y="4442"/>
                  </a:lnTo>
                  <a:lnTo>
                    <a:pt x="869" y="4939"/>
                  </a:lnTo>
                  <a:lnTo>
                    <a:pt x="354" y="5080"/>
                  </a:lnTo>
                  <a:lnTo>
                    <a:pt x="749" y="5448"/>
                  </a:lnTo>
                  <a:lnTo>
                    <a:pt x="623" y="5829"/>
                  </a:lnTo>
                  <a:lnTo>
                    <a:pt x="773" y="6377"/>
                  </a:lnTo>
                  <a:lnTo>
                    <a:pt x="596" y="6950"/>
                  </a:lnTo>
                  <a:lnTo>
                    <a:pt x="1061" y="7117"/>
                  </a:lnTo>
                  <a:lnTo>
                    <a:pt x="1162" y="7587"/>
                  </a:lnTo>
                  <a:lnTo>
                    <a:pt x="1507" y="6776"/>
                  </a:lnTo>
                  <a:lnTo>
                    <a:pt x="1064" y="7111"/>
                  </a:lnTo>
                  <a:lnTo>
                    <a:pt x="1147" y="6719"/>
                  </a:lnTo>
                  <a:lnTo>
                    <a:pt x="1142" y="6719"/>
                  </a:lnTo>
                  <a:lnTo>
                    <a:pt x="1058" y="7121"/>
                  </a:lnTo>
                  <a:lnTo>
                    <a:pt x="1495" y="6788"/>
                  </a:lnTo>
                  <a:lnTo>
                    <a:pt x="1162" y="7572"/>
                  </a:lnTo>
                  <a:lnTo>
                    <a:pt x="1064" y="7114"/>
                  </a:lnTo>
                  <a:lnTo>
                    <a:pt x="602" y="6947"/>
                  </a:lnTo>
                  <a:lnTo>
                    <a:pt x="776" y="6377"/>
                  </a:lnTo>
                  <a:lnTo>
                    <a:pt x="626" y="5829"/>
                  </a:lnTo>
                  <a:lnTo>
                    <a:pt x="755" y="5448"/>
                  </a:lnTo>
                  <a:lnTo>
                    <a:pt x="362" y="5080"/>
                  </a:lnTo>
                  <a:lnTo>
                    <a:pt x="872" y="4942"/>
                  </a:lnTo>
                  <a:lnTo>
                    <a:pt x="1129" y="4442"/>
                  </a:lnTo>
                  <a:lnTo>
                    <a:pt x="1070" y="3827"/>
                  </a:lnTo>
                  <a:lnTo>
                    <a:pt x="1507" y="3587"/>
                  </a:lnTo>
                  <a:lnTo>
                    <a:pt x="1330" y="3210"/>
                  </a:lnTo>
                  <a:lnTo>
                    <a:pt x="1657" y="3078"/>
                  </a:lnTo>
                  <a:lnTo>
                    <a:pt x="1915" y="2664"/>
                  </a:lnTo>
                  <a:lnTo>
                    <a:pt x="1768" y="2443"/>
                  </a:lnTo>
                  <a:lnTo>
                    <a:pt x="1912" y="1963"/>
                  </a:lnTo>
                  <a:lnTo>
                    <a:pt x="2283" y="2116"/>
                  </a:lnTo>
                  <a:lnTo>
                    <a:pt x="2613" y="1802"/>
                  </a:lnTo>
                  <a:lnTo>
                    <a:pt x="2457" y="1487"/>
                  </a:lnTo>
                  <a:lnTo>
                    <a:pt x="2469" y="1058"/>
                  </a:lnTo>
                  <a:lnTo>
                    <a:pt x="2760" y="969"/>
                  </a:lnTo>
                  <a:lnTo>
                    <a:pt x="2697" y="816"/>
                  </a:lnTo>
                  <a:lnTo>
                    <a:pt x="2907" y="573"/>
                  </a:lnTo>
                  <a:lnTo>
                    <a:pt x="3149" y="507"/>
                  </a:lnTo>
                  <a:lnTo>
                    <a:pt x="2964" y="249"/>
                  </a:lnTo>
                  <a:lnTo>
                    <a:pt x="3335" y="135"/>
                  </a:lnTo>
                  <a:lnTo>
                    <a:pt x="3332" y="447"/>
                  </a:lnTo>
                  <a:lnTo>
                    <a:pt x="2964" y="246"/>
                  </a:lnTo>
                  <a:lnTo>
                    <a:pt x="2673" y="0"/>
                  </a:lnTo>
                  <a:lnTo>
                    <a:pt x="2682" y="426"/>
                  </a:lnTo>
                  <a:lnTo>
                    <a:pt x="2457" y="756"/>
                  </a:lnTo>
                  <a:lnTo>
                    <a:pt x="2077" y="918"/>
                  </a:lnTo>
                  <a:lnTo>
                    <a:pt x="2172" y="1427"/>
                  </a:lnTo>
                  <a:lnTo>
                    <a:pt x="1846" y="1631"/>
                  </a:lnTo>
                  <a:lnTo>
                    <a:pt x="1612" y="1996"/>
                  </a:lnTo>
                  <a:lnTo>
                    <a:pt x="1519" y="2524"/>
                  </a:lnTo>
                  <a:lnTo>
                    <a:pt x="1231" y="2694"/>
                  </a:lnTo>
                  <a:lnTo>
                    <a:pt x="1172" y="3024"/>
                  </a:lnTo>
                  <a:lnTo>
                    <a:pt x="803" y="3033"/>
                  </a:lnTo>
                  <a:lnTo>
                    <a:pt x="878" y="3477"/>
                  </a:lnTo>
                  <a:lnTo>
                    <a:pt x="665" y="3833"/>
                  </a:lnTo>
                  <a:lnTo>
                    <a:pt x="797" y="4208"/>
                  </a:lnTo>
                  <a:lnTo>
                    <a:pt x="566" y="4397"/>
                  </a:lnTo>
                  <a:lnTo>
                    <a:pt x="506" y="4735"/>
                  </a:lnTo>
                  <a:lnTo>
                    <a:pt x="174" y="4801"/>
                  </a:lnTo>
                  <a:lnTo>
                    <a:pt x="27" y="5200"/>
                  </a:lnTo>
                  <a:lnTo>
                    <a:pt x="278" y="5505"/>
                  </a:lnTo>
                  <a:lnTo>
                    <a:pt x="0" y="5790"/>
                  </a:lnTo>
                  <a:lnTo>
                    <a:pt x="350" y="5994"/>
                  </a:lnTo>
                  <a:lnTo>
                    <a:pt x="270" y="6452"/>
                  </a:lnTo>
                  <a:lnTo>
                    <a:pt x="321" y="7042"/>
                  </a:lnTo>
                  <a:lnTo>
                    <a:pt x="686" y="7318"/>
                  </a:lnTo>
                  <a:lnTo>
                    <a:pt x="1061" y="7668"/>
                  </a:lnTo>
                  <a:lnTo>
                    <a:pt x="596" y="7587"/>
                  </a:lnTo>
                  <a:lnTo>
                    <a:pt x="689" y="7315"/>
                  </a:lnTo>
                  <a:lnTo>
                    <a:pt x="1070" y="7114"/>
                  </a:lnTo>
                  <a:lnTo>
                    <a:pt x="332" y="7040"/>
                  </a:lnTo>
                  <a:lnTo>
                    <a:pt x="602" y="6950"/>
                  </a:lnTo>
                  <a:lnTo>
                    <a:pt x="276" y="6455"/>
                  </a:lnTo>
                  <a:lnTo>
                    <a:pt x="779" y="6377"/>
                  </a:lnTo>
                  <a:lnTo>
                    <a:pt x="354" y="5994"/>
                  </a:lnTo>
                  <a:lnTo>
                    <a:pt x="626" y="5832"/>
                  </a:lnTo>
                  <a:lnTo>
                    <a:pt x="623" y="5826"/>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1" name="Freeform 133"/>
            <p:cNvSpPr>
              <a:spLocks noChangeArrowheads="1"/>
            </p:cNvSpPr>
            <p:nvPr/>
          </p:nvSpPr>
          <p:spPr bwMode="auto">
            <a:xfrm>
              <a:off x="6937374" y="3624262"/>
              <a:ext cx="93663" cy="423862"/>
            </a:xfrm>
            <a:custGeom>
              <a:avLst/>
              <a:gdLst>
                <a:gd name="T0" fmla="*/ 252 w 259"/>
                <a:gd name="T1" fmla="*/ 0 h 1178"/>
                <a:gd name="T2" fmla="*/ 255 w 259"/>
                <a:gd name="T3" fmla="*/ 554 h 1178"/>
                <a:gd name="T4" fmla="*/ 126 w 259"/>
                <a:gd name="T5" fmla="*/ 716 h 1178"/>
                <a:gd name="T6" fmla="*/ 0 w 259"/>
                <a:gd name="T7" fmla="*/ 1177 h 1178"/>
                <a:gd name="T8" fmla="*/ 3 w 259"/>
                <a:gd name="T9" fmla="*/ 1177 h 1178"/>
                <a:gd name="T10" fmla="*/ 129 w 259"/>
                <a:gd name="T11" fmla="*/ 716 h 1178"/>
                <a:gd name="T12" fmla="*/ 258 w 259"/>
                <a:gd name="T13" fmla="*/ 554 h 1178"/>
                <a:gd name="T14" fmla="*/ 255 w 259"/>
                <a:gd name="T15" fmla="*/ 0 h 1178"/>
                <a:gd name="T16" fmla="*/ 252 w 259"/>
                <a:gd name="T17" fmla="*/ 0 h 1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1178">
                  <a:moveTo>
                    <a:pt x="252" y="0"/>
                  </a:moveTo>
                  <a:lnTo>
                    <a:pt x="255" y="554"/>
                  </a:lnTo>
                  <a:lnTo>
                    <a:pt x="126" y="716"/>
                  </a:lnTo>
                  <a:lnTo>
                    <a:pt x="0" y="1177"/>
                  </a:lnTo>
                  <a:lnTo>
                    <a:pt x="3" y="1177"/>
                  </a:lnTo>
                  <a:lnTo>
                    <a:pt x="129" y="716"/>
                  </a:lnTo>
                  <a:lnTo>
                    <a:pt x="258" y="554"/>
                  </a:lnTo>
                  <a:lnTo>
                    <a:pt x="255" y="0"/>
                  </a:lnTo>
                  <a:lnTo>
                    <a:pt x="252"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2" name="Freeform 134"/>
            <p:cNvSpPr>
              <a:spLocks noChangeArrowheads="1"/>
            </p:cNvSpPr>
            <p:nvPr/>
          </p:nvSpPr>
          <p:spPr bwMode="auto">
            <a:xfrm>
              <a:off x="6502400" y="1790700"/>
              <a:ext cx="309563" cy="409575"/>
            </a:xfrm>
            <a:custGeom>
              <a:avLst/>
              <a:gdLst>
                <a:gd name="T0" fmla="*/ 507 w 861"/>
                <a:gd name="T1" fmla="*/ 297 h 1137"/>
                <a:gd name="T2" fmla="*/ 99 w 861"/>
                <a:gd name="T3" fmla="*/ 483 h 1137"/>
                <a:gd name="T4" fmla="*/ 0 w 861"/>
                <a:gd name="T5" fmla="*/ 1136 h 1137"/>
                <a:gd name="T6" fmla="*/ 675 w 861"/>
                <a:gd name="T7" fmla="*/ 827 h 1137"/>
                <a:gd name="T8" fmla="*/ 399 w 861"/>
                <a:gd name="T9" fmla="*/ 731 h 1137"/>
                <a:gd name="T10" fmla="*/ 774 w 861"/>
                <a:gd name="T11" fmla="*/ 390 h 1137"/>
                <a:gd name="T12" fmla="*/ 513 w 861"/>
                <a:gd name="T13" fmla="*/ 297 h 1137"/>
                <a:gd name="T14" fmla="*/ 860 w 861"/>
                <a:gd name="T15" fmla="*/ 3 h 1137"/>
                <a:gd name="T16" fmla="*/ 857 w 861"/>
                <a:gd name="T17" fmla="*/ 0 h 1137"/>
                <a:gd name="T18" fmla="*/ 504 w 861"/>
                <a:gd name="T19" fmla="*/ 300 h 1137"/>
                <a:gd name="T20" fmla="*/ 764 w 861"/>
                <a:gd name="T21" fmla="*/ 390 h 1137"/>
                <a:gd name="T22" fmla="*/ 390 w 861"/>
                <a:gd name="T23" fmla="*/ 735 h 1137"/>
                <a:gd name="T24" fmla="*/ 662 w 861"/>
                <a:gd name="T25" fmla="*/ 827 h 1137"/>
                <a:gd name="T26" fmla="*/ 6 w 861"/>
                <a:gd name="T27" fmla="*/ 1130 h 1137"/>
                <a:gd name="T28" fmla="*/ 102 w 861"/>
                <a:gd name="T29" fmla="*/ 486 h 1137"/>
                <a:gd name="T30" fmla="*/ 510 w 861"/>
                <a:gd name="T31" fmla="*/ 300 h 1137"/>
                <a:gd name="T32" fmla="*/ 507 w 861"/>
                <a:gd name="T33" fmla="*/ 297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1" h="1137">
                  <a:moveTo>
                    <a:pt x="507" y="297"/>
                  </a:moveTo>
                  <a:lnTo>
                    <a:pt x="99" y="483"/>
                  </a:lnTo>
                  <a:lnTo>
                    <a:pt x="0" y="1136"/>
                  </a:lnTo>
                  <a:lnTo>
                    <a:pt x="675" y="827"/>
                  </a:lnTo>
                  <a:lnTo>
                    <a:pt x="399" y="731"/>
                  </a:lnTo>
                  <a:lnTo>
                    <a:pt x="774" y="390"/>
                  </a:lnTo>
                  <a:lnTo>
                    <a:pt x="513" y="297"/>
                  </a:lnTo>
                  <a:lnTo>
                    <a:pt x="860" y="3"/>
                  </a:lnTo>
                  <a:lnTo>
                    <a:pt x="857" y="0"/>
                  </a:lnTo>
                  <a:lnTo>
                    <a:pt x="504" y="300"/>
                  </a:lnTo>
                  <a:lnTo>
                    <a:pt x="764" y="390"/>
                  </a:lnTo>
                  <a:lnTo>
                    <a:pt x="390" y="735"/>
                  </a:lnTo>
                  <a:lnTo>
                    <a:pt x="662" y="827"/>
                  </a:lnTo>
                  <a:lnTo>
                    <a:pt x="6" y="1130"/>
                  </a:lnTo>
                  <a:lnTo>
                    <a:pt x="102" y="486"/>
                  </a:lnTo>
                  <a:lnTo>
                    <a:pt x="510" y="300"/>
                  </a:lnTo>
                  <a:lnTo>
                    <a:pt x="507" y="29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3" name="Freeform 135"/>
            <p:cNvSpPr>
              <a:spLocks noChangeArrowheads="1"/>
            </p:cNvSpPr>
            <p:nvPr/>
          </p:nvSpPr>
          <p:spPr bwMode="auto">
            <a:xfrm>
              <a:off x="6300788" y="1550987"/>
              <a:ext cx="576262" cy="504825"/>
            </a:xfrm>
            <a:custGeom>
              <a:avLst/>
              <a:gdLst>
                <a:gd name="T0" fmla="*/ 956 w 1601"/>
                <a:gd name="T1" fmla="*/ 1396 h 1401"/>
                <a:gd name="T2" fmla="*/ 662 w 1601"/>
                <a:gd name="T3" fmla="*/ 1148 h 1401"/>
                <a:gd name="T4" fmla="*/ 414 w 1601"/>
                <a:gd name="T5" fmla="*/ 845 h 1401"/>
                <a:gd name="T6" fmla="*/ 605 w 1601"/>
                <a:gd name="T7" fmla="*/ 929 h 1401"/>
                <a:gd name="T8" fmla="*/ 1070 w 1601"/>
                <a:gd name="T9" fmla="*/ 965 h 1401"/>
                <a:gd name="T10" fmla="*/ 1058 w 1601"/>
                <a:gd name="T11" fmla="*/ 372 h 1401"/>
                <a:gd name="T12" fmla="*/ 407 w 1601"/>
                <a:gd name="T13" fmla="*/ 839 h 1401"/>
                <a:gd name="T14" fmla="*/ 9 w 1601"/>
                <a:gd name="T15" fmla="*/ 689 h 1401"/>
                <a:gd name="T16" fmla="*/ 545 w 1601"/>
                <a:gd name="T17" fmla="*/ 339 h 1401"/>
                <a:gd name="T18" fmla="*/ 335 w 1601"/>
                <a:gd name="T19" fmla="*/ 39 h 1401"/>
                <a:gd name="T20" fmla="*/ 629 w 1601"/>
                <a:gd name="T21" fmla="*/ 3 h 1401"/>
                <a:gd name="T22" fmla="*/ 998 w 1601"/>
                <a:gd name="T23" fmla="*/ 153 h 1401"/>
                <a:gd name="T24" fmla="*/ 534 w 1601"/>
                <a:gd name="T25" fmla="*/ 339 h 1401"/>
                <a:gd name="T26" fmla="*/ 1055 w 1601"/>
                <a:gd name="T27" fmla="*/ 378 h 1401"/>
                <a:gd name="T28" fmla="*/ 1600 w 1601"/>
                <a:gd name="T29" fmla="*/ 330 h 1401"/>
                <a:gd name="T30" fmla="*/ 1600 w 1601"/>
                <a:gd name="T31" fmla="*/ 327 h 1401"/>
                <a:gd name="T32" fmla="*/ 1055 w 1601"/>
                <a:gd name="T33" fmla="*/ 375 h 1401"/>
                <a:gd name="T34" fmla="*/ 552 w 1601"/>
                <a:gd name="T35" fmla="*/ 336 h 1401"/>
                <a:gd name="T36" fmla="*/ 1007 w 1601"/>
                <a:gd name="T37" fmla="*/ 153 h 1401"/>
                <a:gd name="T38" fmla="*/ 632 w 1601"/>
                <a:gd name="T39" fmla="*/ 0 h 1401"/>
                <a:gd name="T40" fmla="*/ 330 w 1601"/>
                <a:gd name="T41" fmla="*/ 36 h 1401"/>
                <a:gd name="T42" fmla="*/ 539 w 1601"/>
                <a:gd name="T43" fmla="*/ 336 h 1401"/>
                <a:gd name="T44" fmla="*/ 0 w 1601"/>
                <a:gd name="T45" fmla="*/ 689 h 1401"/>
                <a:gd name="T46" fmla="*/ 407 w 1601"/>
                <a:gd name="T47" fmla="*/ 842 h 1401"/>
                <a:gd name="T48" fmla="*/ 1055 w 1601"/>
                <a:gd name="T49" fmla="*/ 381 h 1401"/>
                <a:gd name="T50" fmla="*/ 1067 w 1601"/>
                <a:gd name="T51" fmla="*/ 962 h 1401"/>
                <a:gd name="T52" fmla="*/ 608 w 1601"/>
                <a:gd name="T53" fmla="*/ 926 h 1401"/>
                <a:gd name="T54" fmla="*/ 402 w 1601"/>
                <a:gd name="T55" fmla="*/ 836 h 1401"/>
                <a:gd name="T56" fmla="*/ 659 w 1601"/>
                <a:gd name="T57" fmla="*/ 1151 h 1401"/>
                <a:gd name="T58" fmla="*/ 953 w 1601"/>
                <a:gd name="T59" fmla="*/ 1400 h 1401"/>
                <a:gd name="T60" fmla="*/ 956 w 1601"/>
                <a:gd name="T61" fmla="*/ 1396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01" h="1401">
                  <a:moveTo>
                    <a:pt x="956" y="1396"/>
                  </a:moveTo>
                  <a:lnTo>
                    <a:pt x="662" y="1148"/>
                  </a:lnTo>
                  <a:lnTo>
                    <a:pt x="414" y="845"/>
                  </a:lnTo>
                  <a:lnTo>
                    <a:pt x="605" y="929"/>
                  </a:lnTo>
                  <a:lnTo>
                    <a:pt x="1070" y="965"/>
                  </a:lnTo>
                  <a:lnTo>
                    <a:pt x="1058" y="372"/>
                  </a:lnTo>
                  <a:lnTo>
                    <a:pt x="407" y="839"/>
                  </a:lnTo>
                  <a:lnTo>
                    <a:pt x="9" y="689"/>
                  </a:lnTo>
                  <a:lnTo>
                    <a:pt x="545" y="339"/>
                  </a:lnTo>
                  <a:lnTo>
                    <a:pt x="335" y="39"/>
                  </a:lnTo>
                  <a:lnTo>
                    <a:pt x="629" y="3"/>
                  </a:lnTo>
                  <a:lnTo>
                    <a:pt x="998" y="153"/>
                  </a:lnTo>
                  <a:lnTo>
                    <a:pt x="534" y="339"/>
                  </a:lnTo>
                  <a:lnTo>
                    <a:pt x="1055" y="378"/>
                  </a:lnTo>
                  <a:lnTo>
                    <a:pt x="1600" y="330"/>
                  </a:lnTo>
                  <a:lnTo>
                    <a:pt x="1600" y="327"/>
                  </a:lnTo>
                  <a:lnTo>
                    <a:pt x="1055" y="375"/>
                  </a:lnTo>
                  <a:lnTo>
                    <a:pt x="552" y="336"/>
                  </a:lnTo>
                  <a:lnTo>
                    <a:pt x="1007" y="153"/>
                  </a:lnTo>
                  <a:lnTo>
                    <a:pt x="632" y="0"/>
                  </a:lnTo>
                  <a:lnTo>
                    <a:pt x="330" y="36"/>
                  </a:lnTo>
                  <a:lnTo>
                    <a:pt x="539" y="336"/>
                  </a:lnTo>
                  <a:lnTo>
                    <a:pt x="0" y="689"/>
                  </a:lnTo>
                  <a:lnTo>
                    <a:pt x="407" y="842"/>
                  </a:lnTo>
                  <a:lnTo>
                    <a:pt x="1055" y="381"/>
                  </a:lnTo>
                  <a:lnTo>
                    <a:pt x="1067" y="962"/>
                  </a:lnTo>
                  <a:lnTo>
                    <a:pt x="608" y="926"/>
                  </a:lnTo>
                  <a:lnTo>
                    <a:pt x="402" y="836"/>
                  </a:lnTo>
                  <a:lnTo>
                    <a:pt x="659" y="1151"/>
                  </a:lnTo>
                  <a:lnTo>
                    <a:pt x="953" y="1400"/>
                  </a:lnTo>
                  <a:lnTo>
                    <a:pt x="956" y="139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4" name="Freeform 136"/>
            <p:cNvSpPr>
              <a:spLocks noChangeArrowheads="1"/>
            </p:cNvSpPr>
            <p:nvPr/>
          </p:nvSpPr>
          <p:spPr bwMode="auto">
            <a:xfrm>
              <a:off x="6291263" y="1849437"/>
              <a:ext cx="158750" cy="238125"/>
            </a:xfrm>
            <a:custGeom>
              <a:avLst/>
              <a:gdLst>
                <a:gd name="T0" fmla="*/ 3 w 439"/>
                <a:gd name="T1" fmla="*/ 621 h 663"/>
                <a:gd name="T2" fmla="*/ 6 w 439"/>
                <a:gd name="T3" fmla="*/ 621 h 663"/>
                <a:gd name="T4" fmla="*/ 426 w 439"/>
                <a:gd name="T5" fmla="*/ 24 h 663"/>
                <a:gd name="T6" fmla="*/ 225 w 439"/>
                <a:gd name="T7" fmla="*/ 656 h 663"/>
                <a:gd name="T8" fmla="*/ 3 w 439"/>
                <a:gd name="T9" fmla="*/ 617 h 663"/>
                <a:gd name="T10" fmla="*/ 3 w 439"/>
                <a:gd name="T11" fmla="*/ 621 h 663"/>
                <a:gd name="T12" fmla="*/ 6 w 439"/>
                <a:gd name="T13" fmla="*/ 621 h 663"/>
                <a:gd name="T14" fmla="*/ 3 w 439"/>
                <a:gd name="T15" fmla="*/ 621 h 663"/>
                <a:gd name="T16" fmla="*/ 3 w 439"/>
                <a:gd name="T17" fmla="*/ 623 h 663"/>
                <a:gd name="T18" fmla="*/ 228 w 439"/>
                <a:gd name="T19" fmla="*/ 662 h 663"/>
                <a:gd name="T20" fmla="*/ 438 w 439"/>
                <a:gd name="T21" fmla="*/ 0 h 663"/>
                <a:gd name="T22" fmla="*/ 0 w 439"/>
                <a:gd name="T23" fmla="*/ 621 h 663"/>
                <a:gd name="T24" fmla="*/ 3 w 439"/>
                <a:gd name="T25" fmla="*/ 623 h 663"/>
                <a:gd name="T26" fmla="*/ 3 w 439"/>
                <a:gd name="T27" fmla="*/ 62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9" h="663">
                  <a:moveTo>
                    <a:pt x="3" y="621"/>
                  </a:moveTo>
                  <a:lnTo>
                    <a:pt x="6" y="621"/>
                  </a:lnTo>
                  <a:lnTo>
                    <a:pt x="426" y="24"/>
                  </a:lnTo>
                  <a:lnTo>
                    <a:pt x="225" y="656"/>
                  </a:lnTo>
                  <a:lnTo>
                    <a:pt x="3" y="617"/>
                  </a:lnTo>
                  <a:lnTo>
                    <a:pt x="3" y="621"/>
                  </a:lnTo>
                  <a:lnTo>
                    <a:pt x="6" y="621"/>
                  </a:lnTo>
                  <a:lnTo>
                    <a:pt x="3" y="621"/>
                  </a:lnTo>
                  <a:lnTo>
                    <a:pt x="3" y="623"/>
                  </a:lnTo>
                  <a:lnTo>
                    <a:pt x="228" y="662"/>
                  </a:lnTo>
                  <a:lnTo>
                    <a:pt x="438" y="0"/>
                  </a:lnTo>
                  <a:lnTo>
                    <a:pt x="0" y="621"/>
                  </a:lnTo>
                  <a:lnTo>
                    <a:pt x="3" y="623"/>
                  </a:lnTo>
                  <a:lnTo>
                    <a:pt x="3" y="62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5" name="Freeform 137"/>
            <p:cNvSpPr>
              <a:spLocks noChangeArrowheads="1"/>
            </p:cNvSpPr>
            <p:nvPr/>
          </p:nvSpPr>
          <p:spPr bwMode="auto">
            <a:xfrm>
              <a:off x="6292849" y="2071688"/>
              <a:ext cx="212725" cy="128587"/>
            </a:xfrm>
            <a:custGeom>
              <a:avLst/>
              <a:gdLst>
                <a:gd name="T0" fmla="*/ 222 w 591"/>
                <a:gd name="T1" fmla="*/ 42 h 358"/>
                <a:gd name="T2" fmla="*/ 575 w 591"/>
                <a:gd name="T3" fmla="*/ 348 h 358"/>
                <a:gd name="T4" fmla="*/ 336 w 591"/>
                <a:gd name="T5" fmla="*/ 288 h 358"/>
                <a:gd name="T6" fmla="*/ 3 w 591"/>
                <a:gd name="T7" fmla="*/ 0 h 358"/>
                <a:gd name="T8" fmla="*/ 0 w 591"/>
                <a:gd name="T9" fmla="*/ 4 h 358"/>
                <a:gd name="T10" fmla="*/ 333 w 591"/>
                <a:gd name="T11" fmla="*/ 294 h 358"/>
                <a:gd name="T12" fmla="*/ 590 w 591"/>
                <a:gd name="T13" fmla="*/ 357 h 358"/>
                <a:gd name="T14" fmla="*/ 225 w 591"/>
                <a:gd name="T15" fmla="*/ 39 h 358"/>
                <a:gd name="T16" fmla="*/ 222 w 591"/>
                <a:gd name="T17" fmla="*/ 4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358">
                  <a:moveTo>
                    <a:pt x="222" y="42"/>
                  </a:moveTo>
                  <a:lnTo>
                    <a:pt x="575" y="348"/>
                  </a:lnTo>
                  <a:lnTo>
                    <a:pt x="336" y="288"/>
                  </a:lnTo>
                  <a:lnTo>
                    <a:pt x="3" y="0"/>
                  </a:lnTo>
                  <a:lnTo>
                    <a:pt x="0" y="4"/>
                  </a:lnTo>
                  <a:lnTo>
                    <a:pt x="333" y="294"/>
                  </a:lnTo>
                  <a:lnTo>
                    <a:pt x="590" y="357"/>
                  </a:lnTo>
                  <a:lnTo>
                    <a:pt x="225" y="39"/>
                  </a:lnTo>
                  <a:lnTo>
                    <a:pt x="222" y="4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6" name="Freeform 138"/>
            <p:cNvSpPr>
              <a:spLocks noChangeArrowheads="1"/>
            </p:cNvSpPr>
            <p:nvPr/>
          </p:nvSpPr>
          <p:spPr bwMode="auto">
            <a:xfrm>
              <a:off x="6502400" y="2197100"/>
              <a:ext cx="460375" cy="736600"/>
            </a:xfrm>
            <a:custGeom>
              <a:avLst/>
              <a:gdLst>
                <a:gd name="T0" fmla="*/ 0 w 1281"/>
                <a:gd name="T1" fmla="*/ 3 h 2045"/>
                <a:gd name="T2" fmla="*/ 309 w 1281"/>
                <a:gd name="T3" fmla="*/ 57 h 2045"/>
                <a:gd name="T4" fmla="*/ 63 w 1281"/>
                <a:gd name="T5" fmla="*/ 584 h 2045"/>
                <a:gd name="T6" fmla="*/ 378 w 1281"/>
                <a:gd name="T7" fmla="*/ 638 h 2045"/>
                <a:gd name="T8" fmla="*/ 420 w 1281"/>
                <a:gd name="T9" fmla="*/ 1181 h 2045"/>
                <a:gd name="T10" fmla="*/ 573 w 1281"/>
                <a:gd name="T11" fmla="*/ 1654 h 2045"/>
                <a:gd name="T12" fmla="*/ 690 w 1281"/>
                <a:gd name="T13" fmla="*/ 1232 h 2045"/>
                <a:gd name="T14" fmla="*/ 902 w 1281"/>
                <a:gd name="T15" fmla="*/ 1582 h 2045"/>
                <a:gd name="T16" fmla="*/ 1256 w 1281"/>
                <a:gd name="T17" fmla="*/ 1780 h 2045"/>
                <a:gd name="T18" fmla="*/ 573 w 1281"/>
                <a:gd name="T19" fmla="*/ 1645 h 2045"/>
                <a:gd name="T20" fmla="*/ 186 w 1281"/>
                <a:gd name="T21" fmla="*/ 1720 h 2045"/>
                <a:gd name="T22" fmla="*/ 423 w 1281"/>
                <a:gd name="T23" fmla="*/ 2044 h 2045"/>
                <a:gd name="T24" fmla="*/ 429 w 1281"/>
                <a:gd name="T25" fmla="*/ 2041 h 2045"/>
                <a:gd name="T26" fmla="*/ 195 w 1281"/>
                <a:gd name="T27" fmla="*/ 1723 h 2045"/>
                <a:gd name="T28" fmla="*/ 573 w 1281"/>
                <a:gd name="T29" fmla="*/ 1648 h 2045"/>
                <a:gd name="T30" fmla="*/ 1280 w 1281"/>
                <a:gd name="T31" fmla="*/ 1789 h 2045"/>
                <a:gd name="T32" fmla="*/ 905 w 1281"/>
                <a:gd name="T33" fmla="*/ 1579 h 2045"/>
                <a:gd name="T34" fmla="*/ 690 w 1281"/>
                <a:gd name="T35" fmla="*/ 1223 h 2045"/>
                <a:gd name="T36" fmla="*/ 573 w 1281"/>
                <a:gd name="T37" fmla="*/ 1639 h 2045"/>
                <a:gd name="T38" fmla="*/ 426 w 1281"/>
                <a:gd name="T39" fmla="*/ 1181 h 2045"/>
                <a:gd name="T40" fmla="*/ 381 w 1281"/>
                <a:gd name="T41" fmla="*/ 635 h 2045"/>
                <a:gd name="T42" fmla="*/ 69 w 1281"/>
                <a:gd name="T43" fmla="*/ 581 h 2045"/>
                <a:gd name="T44" fmla="*/ 315 w 1281"/>
                <a:gd name="T45" fmla="*/ 54 h 2045"/>
                <a:gd name="T46" fmla="*/ 0 w 1281"/>
                <a:gd name="T47" fmla="*/ 0 h 2045"/>
                <a:gd name="T48" fmla="*/ 0 w 1281"/>
                <a:gd name="T49" fmla="*/ 3 h 2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1" h="2045">
                  <a:moveTo>
                    <a:pt x="0" y="3"/>
                  </a:moveTo>
                  <a:lnTo>
                    <a:pt x="309" y="57"/>
                  </a:lnTo>
                  <a:lnTo>
                    <a:pt x="63" y="584"/>
                  </a:lnTo>
                  <a:lnTo>
                    <a:pt x="378" y="638"/>
                  </a:lnTo>
                  <a:lnTo>
                    <a:pt x="420" y="1181"/>
                  </a:lnTo>
                  <a:lnTo>
                    <a:pt x="573" y="1654"/>
                  </a:lnTo>
                  <a:lnTo>
                    <a:pt x="690" y="1232"/>
                  </a:lnTo>
                  <a:lnTo>
                    <a:pt x="902" y="1582"/>
                  </a:lnTo>
                  <a:lnTo>
                    <a:pt x="1256" y="1780"/>
                  </a:lnTo>
                  <a:lnTo>
                    <a:pt x="573" y="1645"/>
                  </a:lnTo>
                  <a:lnTo>
                    <a:pt x="186" y="1720"/>
                  </a:lnTo>
                  <a:lnTo>
                    <a:pt x="423" y="2044"/>
                  </a:lnTo>
                  <a:lnTo>
                    <a:pt x="429" y="2041"/>
                  </a:lnTo>
                  <a:lnTo>
                    <a:pt x="195" y="1723"/>
                  </a:lnTo>
                  <a:lnTo>
                    <a:pt x="573" y="1648"/>
                  </a:lnTo>
                  <a:lnTo>
                    <a:pt x="1280" y="1789"/>
                  </a:lnTo>
                  <a:lnTo>
                    <a:pt x="905" y="1579"/>
                  </a:lnTo>
                  <a:lnTo>
                    <a:pt x="690" y="1223"/>
                  </a:lnTo>
                  <a:lnTo>
                    <a:pt x="573" y="1639"/>
                  </a:lnTo>
                  <a:lnTo>
                    <a:pt x="426" y="1181"/>
                  </a:lnTo>
                  <a:lnTo>
                    <a:pt x="381" y="635"/>
                  </a:lnTo>
                  <a:lnTo>
                    <a:pt x="69" y="581"/>
                  </a:lnTo>
                  <a:lnTo>
                    <a:pt x="315" y="54"/>
                  </a:lnTo>
                  <a:lnTo>
                    <a:pt x="0" y="0"/>
                  </a:lnTo>
                  <a:lnTo>
                    <a:pt x="0"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7" name="Freeform 139"/>
            <p:cNvSpPr>
              <a:spLocks noChangeArrowheads="1"/>
            </p:cNvSpPr>
            <p:nvPr/>
          </p:nvSpPr>
          <p:spPr bwMode="auto">
            <a:xfrm>
              <a:off x="6194425" y="2174875"/>
              <a:ext cx="725488" cy="985837"/>
            </a:xfrm>
            <a:custGeom>
              <a:avLst/>
              <a:gdLst>
                <a:gd name="T0" fmla="*/ 1607 w 2015"/>
                <a:gd name="T1" fmla="*/ 1987 h 2740"/>
                <a:gd name="T2" fmla="*/ 1996 w 2015"/>
                <a:gd name="T3" fmla="*/ 2352 h 2740"/>
                <a:gd name="T4" fmla="*/ 1873 w 2015"/>
                <a:gd name="T5" fmla="*/ 2733 h 2740"/>
                <a:gd name="T6" fmla="*/ 1286 w 2015"/>
                <a:gd name="T7" fmla="*/ 2098 h 2740"/>
                <a:gd name="T8" fmla="*/ 828 w 2015"/>
                <a:gd name="T9" fmla="*/ 2086 h 2740"/>
                <a:gd name="T10" fmla="*/ 962 w 2015"/>
                <a:gd name="T11" fmla="*/ 1322 h 2740"/>
                <a:gd name="T12" fmla="*/ 1022 w 2015"/>
                <a:gd name="T13" fmla="*/ 971 h 2740"/>
                <a:gd name="T14" fmla="*/ 609 w 2015"/>
                <a:gd name="T15" fmla="*/ 0 h 2740"/>
                <a:gd name="T16" fmla="*/ 285 w 2015"/>
                <a:gd name="T17" fmla="*/ 252 h 2740"/>
                <a:gd name="T18" fmla="*/ 432 w 2015"/>
                <a:gd name="T19" fmla="*/ 719 h 2740"/>
                <a:gd name="T20" fmla="*/ 1016 w 2015"/>
                <a:gd name="T21" fmla="*/ 974 h 2740"/>
                <a:gd name="T22" fmla="*/ 953 w 2015"/>
                <a:gd name="T23" fmla="*/ 1324 h 2740"/>
                <a:gd name="T24" fmla="*/ 821 w 2015"/>
                <a:gd name="T25" fmla="*/ 2086 h 2740"/>
                <a:gd name="T26" fmla="*/ 746 w 2015"/>
                <a:gd name="T27" fmla="*/ 2541 h 2740"/>
                <a:gd name="T28" fmla="*/ 1253 w 2015"/>
                <a:gd name="T29" fmla="*/ 2697 h 2740"/>
                <a:gd name="T30" fmla="*/ 749 w 2015"/>
                <a:gd name="T31" fmla="*/ 2538 h 2740"/>
                <a:gd name="T32" fmla="*/ 950 w 2015"/>
                <a:gd name="T33" fmla="*/ 2700 h 2740"/>
                <a:gd name="T34" fmla="*/ 1109 w 2015"/>
                <a:gd name="T35" fmla="*/ 2403 h 2740"/>
                <a:gd name="T36" fmla="*/ 384 w 2015"/>
                <a:gd name="T37" fmla="*/ 2193 h 2740"/>
                <a:gd name="T38" fmla="*/ 654 w 2015"/>
                <a:gd name="T39" fmla="*/ 1852 h 2740"/>
                <a:gd name="T40" fmla="*/ 498 w 2015"/>
                <a:gd name="T41" fmla="*/ 1555 h 2740"/>
                <a:gd name="T42" fmla="*/ 579 w 2015"/>
                <a:gd name="T43" fmla="*/ 1049 h 2740"/>
                <a:gd name="T44" fmla="*/ 929 w 2015"/>
                <a:gd name="T45" fmla="*/ 647 h 2740"/>
                <a:gd name="T46" fmla="*/ 12 w 2015"/>
                <a:gd name="T47" fmla="*/ 15 h 2740"/>
                <a:gd name="T48" fmla="*/ 923 w 2015"/>
                <a:gd name="T49" fmla="*/ 647 h 2740"/>
                <a:gd name="T50" fmla="*/ 1277 w 2015"/>
                <a:gd name="T51" fmla="*/ 1244 h 2740"/>
                <a:gd name="T52" fmla="*/ 1046 w 2015"/>
                <a:gd name="T53" fmla="*/ 1783 h 2740"/>
                <a:gd name="T54" fmla="*/ 1109 w 2015"/>
                <a:gd name="T55" fmla="*/ 2409 h 2740"/>
                <a:gd name="T56" fmla="*/ 1253 w 2015"/>
                <a:gd name="T57" fmla="*/ 2700 h 2740"/>
                <a:gd name="T58" fmla="*/ 1541 w 2015"/>
                <a:gd name="T59" fmla="*/ 2415 h 2740"/>
                <a:gd name="T60" fmla="*/ 1289 w 2015"/>
                <a:gd name="T61" fmla="*/ 2107 h 2740"/>
                <a:gd name="T62" fmla="*/ 1430 w 2015"/>
                <a:gd name="T63" fmla="*/ 1708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15" h="2740">
                  <a:moveTo>
                    <a:pt x="1427" y="1711"/>
                  </a:moveTo>
                  <a:lnTo>
                    <a:pt x="1607" y="1987"/>
                  </a:lnTo>
                  <a:lnTo>
                    <a:pt x="1277" y="2107"/>
                  </a:lnTo>
                  <a:lnTo>
                    <a:pt x="1996" y="2352"/>
                  </a:lnTo>
                  <a:lnTo>
                    <a:pt x="1531" y="2412"/>
                  </a:lnTo>
                  <a:lnTo>
                    <a:pt x="1873" y="2733"/>
                  </a:lnTo>
                  <a:lnTo>
                    <a:pt x="1259" y="2697"/>
                  </a:lnTo>
                  <a:lnTo>
                    <a:pt x="1286" y="2098"/>
                  </a:lnTo>
                  <a:lnTo>
                    <a:pt x="1106" y="2403"/>
                  </a:lnTo>
                  <a:lnTo>
                    <a:pt x="828" y="2086"/>
                  </a:lnTo>
                  <a:lnTo>
                    <a:pt x="1049" y="1783"/>
                  </a:lnTo>
                  <a:lnTo>
                    <a:pt x="962" y="1322"/>
                  </a:lnTo>
                  <a:lnTo>
                    <a:pt x="1283" y="1247"/>
                  </a:lnTo>
                  <a:lnTo>
                    <a:pt x="1022" y="971"/>
                  </a:lnTo>
                  <a:lnTo>
                    <a:pt x="926" y="644"/>
                  </a:lnTo>
                  <a:lnTo>
                    <a:pt x="609" y="0"/>
                  </a:lnTo>
                  <a:lnTo>
                    <a:pt x="0" y="12"/>
                  </a:lnTo>
                  <a:lnTo>
                    <a:pt x="285" y="252"/>
                  </a:lnTo>
                  <a:lnTo>
                    <a:pt x="917" y="644"/>
                  </a:lnTo>
                  <a:lnTo>
                    <a:pt x="432" y="719"/>
                  </a:lnTo>
                  <a:lnTo>
                    <a:pt x="576" y="1055"/>
                  </a:lnTo>
                  <a:lnTo>
                    <a:pt x="1016" y="974"/>
                  </a:lnTo>
                  <a:lnTo>
                    <a:pt x="480" y="1570"/>
                  </a:lnTo>
                  <a:lnTo>
                    <a:pt x="953" y="1324"/>
                  </a:lnTo>
                  <a:lnTo>
                    <a:pt x="651" y="1852"/>
                  </a:lnTo>
                  <a:lnTo>
                    <a:pt x="821" y="2086"/>
                  </a:lnTo>
                  <a:lnTo>
                    <a:pt x="375" y="2193"/>
                  </a:lnTo>
                  <a:lnTo>
                    <a:pt x="746" y="2541"/>
                  </a:lnTo>
                  <a:lnTo>
                    <a:pt x="1106" y="2409"/>
                  </a:lnTo>
                  <a:lnTo>
                    <a:pt x="1253" y="2697"/>
                  </a:lnTo>
                  <a:lnTo>
                    <a:pt x="950" y="2694"/>
                  </a:lnTo>
                  <a:lnTo>
                    <a:pt x="749" y="2538"/>
                  </a:lnTo>
                  <a:lnTo>
                    <a:pt x="746" y="2541"/>
                  </a:lnTo>
                  <a:lnTo>
                    <a:pt x="950" y="2700"/>
                  </a:lnTo>
                  <a:lnTo>
                    <a:pt x="1259" y="2700"/>
                  </a:lnTo>
                  <a:lnTo>
                    <a:pt x="1109" y="2403"/>
                  </a:lnTo>
                  <a:lnTo>
                    <a:pt x="746" y="2535"/>
                  </a:lnTo>
                  <a:lnTo>
                    <a:pt x="384" y="2193"/>
                  </a:lnTo>
                  <a:lnTo>
                    <a:pt x="830" y="2089"/>
                  </a:lnTo>
                  <a:lnTo>
                    <a:pt x="654" y="1852"/>
                  </a:lnTo>
                  <a:lnTo>
                    <a:pt x="965" y="1316"/>
                  </a:lnTo>
                  <a:lnTo>
                    <a:pt x="498" y="1555"/>
                  </a:lnTo>
                  <a:lnTo>
                    <a:pt x="1025" y="968"/>
                  </a:lnTo>
                  <a:lnTo>
                    <a:pt x="579" y="1049"/>
                  </a:lnTo>
                  <a:lnTo>
                    <a:pt x="438" y="722"/>
                  </a:lnTo>
                  <a:lnTo>
                    <a:pt x="929" y="647"/>
                  </a:lnTo>
                  <a:lnTo>
                    <a:pt x="288" y="249"/>
                  </a:lnTo>
                  <a:lnTo>
                    <a:pt x="12" y="15"/>
                  </a:lnTo>
                  <a:lnTo>
                    <a:pt x="606" y="6"/>
                  </a:lnTo>
                  <a:lnTo>
                    <a:pt x="923" y="647"/>
                  </a:lnTo>
                  <a:lnTo>
                    <a:pt x="1019" y="971"/>
                  </a:lnTo>
                  <a:lnTo>
                    <a:pt x="1277" y="1244"/>
                  </a:lnTo>
                  <a:lnTo>
                    <a:pt x="956" y="1319"/>
                  </a:lnTo>
                  <a:lnTo>
                    <a:pt x="1046" y="1783"/>
                  </a:lnTo>
                  <a:lnTo>
                    <a:pt x="824" y="2089"/>
                  </a:lnTo>
                  <a:lnTo>
                    <a:pt x="1109" y="2409"/>
                  </a:lnTo>
                  <a:lnTo>
                    <a:pt x="1280" y="2113"/>
                  </a:lnTo>
                  <a:lnTo>
                    <a:pt x="1253" y="2700"/>
                  </a:lnTo>
                  <a:lnTo>
                    <a:pt x="1882" y="2739"/>
                  </a:lnTo>
                  <a:lnTo>
                    <a:pt x="1541" y="2415"/>
                  </a:lnTo>
                  <a:lnTo>
                    <a:pt x="2014" y="2355"/>
                  </a:lnTo>
                  <a:lnTo>
                    <a:pt x="1289" y="2107"/>
                  </a:lnTo>
                  <a:lnTo>
                    <a:pt x="1613" y="1987"/>
                  </a:lnTo>
                  <a:lnTo>
                    <a:pt x="1430" y="1708"/>
                  </a:lnTo>
                  <a:lnTo>
                    <a:pt x="1427" y="171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8" name="Freeform 140"/>
            <p:cNvSpPr>
              <a:spLocks noChangeArrowheads="1"/>
            </p:cNvSpPr>
            <p:nvPr/>
          </p:nvSpPr>
          <p:spPr bwMode="auto">
            <a:xfrm>
              <a:off x="5830888" y="1566863"/>
              <a:ext cx="425450" cy="352425"/>
            </a:xfrm>
            <a:custGeom>
              <a:avLst/>
              <a:gdLst>
                <a:gd name="T0" fmla="*/ 467 w 1184"/>
                <a:gd name="T1" fmla="*/ 911 h 978"/>
                <a:gd name="T2" fmla="*/ 350 w 1184"/>
                <a:gd name="T3" fmla="*/ 890 h 978"/>
                <a:gd name="T4" fmla="*/ 36 w 1184"/>
                <a:gd name="T5" fmla="*/ 764 h 978"/>
                <a:gd name="T6" fmla="*/ 6 w 1184"/>
                <a:gd name="T7" fmla="*/ 608 h 978"/>
                <a:gd name="T8" fmla="*/ 326 w 1184"/>
                <a:gd name="T9" fmla="*/ 590 h 978"/>
                <a:gd name="T10" fmla="*/ 659 w 1184"/>
                <a:gd name="T11" fmla="*/ 320 h 978"/>
                <a:gd name="T12" fmla="*/ 464 w 1184"/>
                <a:gd name="T13" fmla="*/ 914 h 978"/>
                <a:gd name="T14" fmla="*/ 826 w 1184"/>
                <a:gd name="T15" fmla="*/ 977 h 978"/>
                <a:gd name="T16" fmla="*/ 1183 w 1184"/>
                <a:gd name="T17" fmla="*/ 537 h 978"/>
                <a:gd name="T18" fmla="*/ 665 w 1184"/>
                <a:gd name="T19" fmla="*/ 312 h 978"/>
                <a:gd name="T20" fmla="*/ 467 w 1184"/>
                <a:gd name="T21" fmla="*/ 0 h 978"/>
                <a:gd name="T22" fmla="*/ 464 w 1184"/>
                <a:gd name="T23" fmla="*/ 3 h 978"/>
                <a:gd name="T24" fmla="*/ 662 w 1184"/>
                <a:gd name="T25" fmla="*/ 315 h 978"/>
                <a:gd name="T26" fmla="*/ 1177 w 1184"/>
                <a:gd name="T27" fmla="*/ 539 h 978"/>
                <a:gd name="T28" fmla="*/ 824 w 1184"/>
                <a:gd name="T29" fmla="*/ 971 h 978"/>
                <a:gd name="T30" fmla="*/ 470 w 1184"/>
                <a:gd name="T31" fmla="*/ 911 h 978"/>
                <a:gd name="T32" fmla="*/ 668 w 1184"/>
                <a:gd name="T33" fmla="*/ 309 h 978"/>
                <a:gd name="T34" fmla="*/ 323 w 1184"/>
                <a:gd name="T35" fmla="*/ 587 h 978"/>
                <a:gd name="T36" fmla="*/ 0 w 1184"/>
                <a:gd name="T37" fmla="*/ 602 h 978"/>
                <a:gd name="T38" fmla="*/ 32 w 1184"/>
                <a:gd name="T39" fmla="*/ 767 h 978"/>
                <a:gd name="T40" fmla="*/ 347 w 1184"/>
                <a:gd name="T41" fmla="*/ 893 h 978"/>
                <a:gd name="T42" fmla="*/ 467 w 1184"/>
                <a:gd name="T43" fmla="*/ 914 h 978"/>
                <a:gd name="T44" fmla="*/ 467 w 1184"/>
                <a:gd name="T45" fmla="*/ 911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84" h="978">
                  <a:moveTo>
                    <a:pt x="467" y="911"/>
                  </a:moveTo>
                  <a:lnTo>
                    <a:pt x="350" y="890"/>
                  </a:lnTo>
                  <a:lnTo>
                    <a:pt x="36" y="764"/>
                  </a:lnTo>
                  <a:lnTo>
                    <a:pt x="6" y="608"/>
                  </a:lnTo>
                  <a:lnTo>
                    <a:pt x="326" y="590"/>
                  </a:lnTo>
                  <a:lnTo>
                    <a:pt x="659" y="320"/>
                  </a:lnTo>
                  <a:lnTo>
                    <a:pt x="464" y="914"/>
                  </a:lnTo>
                  <a:lnTo>
                    <a:pt x="826" y="977"/>
                  </a:lnTo>
                  <a:lnTo>
                    <a:pt x="1183" y="537"/>
                  </a:lnTo>
                  <a:lnTo>
                    <a:pt x="665" y="312"/>
                  </a:lnTo>
                  <a:lnTo>
                    <a:pt x="467" y="0"/>
                  </a:lnTo>
                  <a:lnTo>
                    <a:pt x="464" y="3"/>
                  </a:lnTo>
                  <a:lnTo>
                    <a:pt x="662" y="315"/>
                  </a:lnTo>
                  <a:lnTo>
                    <a:pt x="1177" y="539"/>
                  </a:lnTo>
                  <a:lnTo>
                    <a:pt x="824" y="971"/>
                  </a:lnTo>
                  <a:lnTo>
                    <a:pt x="470" y="911"/>
                  </a:lnTo>
                  <a:lnTo>
                    <a:pt x="668" y="309"/>
                  </a:lnTo>
                  <a:lnTo>
                    <a:pt x="323" y="587"/>
                  </a:lnTo>
                  <a:lnTo>
                    <a:pt x="0" y="602"/>
                  </a:lnTo>
                  <a:lnTo>
                    <a:pt x="32" y="767"/>
                  </a:lnTo>
                  <a:lnTo>
                    <a:pt x="347" y="893"/>
                  </a:lnTo>
                  <a:lnTo>
                    <a:pt x="467" y="914"/>
                  </a:lnTo>
                  <a:lnTo>
                    <a:pt x="467" y="91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9" name="Freeform 141"/>
            <p:cNvSpPr>
              <a:spLocks noChangeArrowheads="1"/>
            </p:cNvSpPr>
            <p:nvPr/>
          </p:nvSpPr>
          <p:spPr bwMode="auto">
            <a:xfrm>
              <a:off x="5916613" y="1798638"/>
              <a:ext cx="387350" cy="354012"/>
            </a:xfrm>
            <a:custGeom>
              <a:avLst/>
              <a:gdLst>
                <a:gd name="T0" fmla="*/ 1070 w 1074"/>
                <a:gd name="T1" fmla="*/ 0 h 984"/>
                <a:gd name="T2" fmla="*/ 956 w 1074"/>
                <a:gd name="T3" fmla="*/ 393 h 984"/>
                <a:gd name="T4" fmla="*/ 585 w 1074"/>
                <a:gd name="T5" fmla="*/ 327 h 984"/>
                <a:gd name="T6" fmla="*/ 0 w 1074"/>
                <a:gd name="T7" fmla="*/ 845 h 984"/>
                <a:gd name="T8" fmla="*/ 686 w 1074"/>
                <a:gd name="T9" fmla="*/ 983 h 984"/>
                <a:gd name="T10" fmla="*/ 686 w 1074"/>
                <a:gd name="T11" fmla="*/ 980 h 984"/>
                <a:gd name="T12" fmla="*/ 9 w 1074"/>
                <a:gd name="T13" fmla="*/ 842 h 984"/>
                <a:gd name="T14" fmla="*/ 587 w 1074"/>
                <a:gd name="T15" fmla="*/ 333 h 984"/>
                <a:gd name="T16" fmla="*/ 959 w 1074"/>
                <a:gd name="T17" fmla="*/ 399 h 984"/>
                <a:gd name="T18" fmla="*/ 1073 w 1074"/>
                <a:gd name="T19" fmla="*/ 0 h 984"/>
                <a:gd name="T20" fmla="*/ 1070 w 1074"/>
                <a:gd name="T21" fmla="*/ 0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4" h="984">
                  <a:moveTo>
                    <a:pt x="1070" y="0"/>
                  </a:moveTo>
                  <a:lnTo>
                    <a:pt x="956" y="393"/>
                  </a:lnTo>
                  <a:lnTo>
                    <a:pt x="585" y="327"/>
                  </a:lnTo>
                  <a:lnTo>
                    <a:pt x="0" y="845"/>
                  </a:lnTo>
                  <a:lnTo>
                    <a:pt x="686" y="983"/>
                  </a:lnTo>
                  <a:lnTo>
                    <a:pt x="686" y="980"/>
                  </a:lnTo>
                  <a:lnTo>
                    <a:pt x="9" y="842"/>
                  </a:lnTo>
                  <a:lnTo>
                    <a:pt x="587" y="333"/>
                  </a:lnTo>
                  <a:lnTo>
                    <a:pt x="959" y="399"/>
                  </a:lnTo>
                  <a:lnTo>
                    <a:pt x="1073" y="0"/>
                  </a:lnTo>
                  <a:lnTo>
                    <a:pt x="107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0" name="Freeform 142"/>
            <p:cNvSpPr>
              <a:spLocks noChangeArrowheads="1"/>
            </p:cNvSpPr>
            <p:nvPr/>
          </p:nvSpPr>
          <p:spPr bwMode="auto">
            <a:xfrm>
              <a:off x="6162675" y="1939925"/>
              <a:ext cx="100013" cy="241300"/>
            </a:xfrm>
            <a:custGeom>
              <a:avLst/>
              <a:gdLst>
                <a:gd name="T0" fmla="*/ 272 w 276"/>
                <a:gd name="T1" fmla="*/ 3 h 672"/>
                <a:gd name="T2" fmla="*/ 272 w 276"/>
                <a:gd name="T3" fmla="*/ 0 h 672"/>
                <a:gd name="T4" fmla="*/ 0 w 276"/>
                <a:gd name="T5" fmla="*/ 587 h 672"/>
                <a:gd name="T6" fmla="*/ 98 w 276"/>
                <a:gd name="T7" fmla="*/ 671 h 672"/>
                <a:gd name="T8" fmla="*/ 275 w 276"/>
                <a:gd name="T9" fmla="*/ 3 h 672"/>
                <a:gd name="T10" fmla="*/ 272 w 276"/>
                <a:gd name="T11" fmla="*/ 0 h 672"/>
                <a:gd name="T12" fmla="*/ 272 w 276"/>
                <a:gd name="T13" fmla="*/ 3 h 672"/>
                <a:gd name="T14" fmla="*/ 272 w 276"/>
                <a:gd name="T15" fmla="*/ 3 h 672"/>
                <a:gd name="T16" fmla="*/ 95 w 276"/>
                <a:gd name="T17" fmla="*/ 665 h 672"/>
                <a:gd name="T18" fmla="*/ 5 w 276"/>
                <a:gd name="T19" fmla="*/ 587 h 672"/>
                <a:gd name="T20" fmla="*/ 275 w 276"/>
                <a:gd name="T21" fmla="*/ 3 h 672"/>
                <a:gd name="T22" fmla="*/ 272 w 276"/>
                <a:gd name="T23" fmla="*/ 3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672">
                  <a:moveTo>
                    <a:pt x="272" y="3"/>
                  </a:moveTo>
                  <a:lnTo>
                    <a:pt x="272" y="0"/>
                  </a:lnTo>
                  <a:lnTo>
                    <a:pt x="0" y="587"/>
                  </a:lnTo>
                  <a:lnTo>
                    <a:pt x="98" y="671"/>
                  </a:lnTo>
                  <a:lnTo>
                    <a:pt x="275" y="3"/>
                  </a:lnTo>
                  <a:lnTo>
                    <a:pt x="272" y="0"/>
                  </a:lnTo>
                  <a:lnTo>
                    <a:pt x="272" y="3"/>
                  </a:lnTo>
                  <a:lnTo>
                    <a:pt x="272" y="3"/>
                  </a:lnTo>
                  <a:lnTo>
                    <a:pt x="95" y="665"/>
                  </a:lnTo>
                  <a:lnTo>
                    <a:pt x="5" y="587"/>
                  </a:lnTo>
                  <a:lnTo>
                    <a:pt x="275" y="3"/>
                  </a:lnTo>
                  <a:lnTo>
                    <a:pt x="272"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1" name="Freeform 143"/>
            <p:cNvSpPr>
              <a:spLocks noChangeArrowheads="1"/>
            </p:cNvSpPr>
            <p:nvPr/>
          </p:nvSpPr>
          <p:spPr bwMode="auto">
            <a:xfrm>
              <a:off x="6135688" y="2265363"/>
              <a:ext cx="268287" cy="584199"/>
            </a:xfrm>
            <a:custGeom>
              <a:avLst/>
              <a:gdLst>
                <a:gd name="T0" fmla="*/ 338 w 747"/>
                <a:gd name="T1" fmla="*/ 1187 h 1622"/>
                <a:gd name="T2" fmla="*/ 737 w 747"/>
                <a:gd name="T3" fmla="*/ 806 h 1622"/>
                <a:gd name="T4" fmla="*/ 491 w 747"/>
                <a:gd name="T5" fmla="*/ 1612 h 1622"/>
                <a:gd name="T6" fmla="*/ 90 w 747"/>
                <a:gd name="T7" fmla="*/ 1231 h 1622"/>
                <a:gd name="T8" fmla="*/ 341 w 747"/>
                <a:gd name="T9" fmla="*/ 1187 h 1622"/>
                <a:gd name="T10" fmla="*/ 6 w 747"/>
                <a:gd name="T11" fmla="*/ 725 h 1622"/>
                <a:gd name="T12" fmla="*/ 608 w 747"/>
                <a:gd name="T13" fmla="*/ 470 h 1622"/>
                <a:gd name="T14" fmla="*/ 260 w 747"/>
                <a:gd name="T15" fmla="*/ 410 h 1622"/>
                <a:gd name="T16" fmla="*/ 455 w 747"/>
                <a:gd name="T17" fmla="*/ 0 h 1622"/>
                <a:gd name="T18" fmla="*/ 449 w 747"/>
                <a:gd name="T19" fmla="*/ 0 h 1622"/>
                <a:gd name="T20" fmla="*/ 254 w 747"/>
                <a:gd name="T21" fmla="*/ 413 h 1622"/>
                <a:gd name="T22" fmla="*/ 593 w 747"/>
                <a:gd name="T23" fmla="*/ 470 h 1622"/>
                <a:gd name="T24" fmla="*/ 0 w 747"/>
                <a:gd name="T25" fmla="*/ 722 h 1622"/>
                <a:gd name="T26" fmla="*/ 332 w 747"/>
                <a:gd name="T27" fmla="*/ 1183 h 1622"/>
                <a:gd name="T28" fmla="*/ 80 w 747"/>
                <a:gd name="T29" fmla="*/ 1228 h 1622"/>
                <a:gd name="T30" fmla="*/ 494 w 747"/>
                <a:gd name="T31" fmla="*/ 1621 h 1622"/>
                <a:gd name="T32" fmla="*/ 746 w 747"/>
                <a:gd name="T33" fmla="*/ 794 h 1622"/>
                <a:gd name="T34" fmla="*/ 335 w 747"/>
                <a:gd name="T35" fmla="*/ 1183 h 1622"/>
                <a:gd name="T36" fmla="*/ 338 w 747"/>
                <a:gd name="T37" fmla="*/ 1187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7" h="1622">
                  <a:moveTo>
                    <a:pt x="338" y="1187"/>
                  </a:moveTo>
                  <a:lnTo>
                    <a:pt x="737" y="806"/>
                  </a:lnTo>
                  <a:lnTo>
                    <a:pt x="491" y="1612"/>
                  </a:lnTo>
                  <a:lnTo>
                    <a:pt x="90" y="1231"/>
                  </a:lnTo>
                  <a:lnTo>
                    <a:pt x="341" y="1187"/>
                  </a:lnTo>
                  <a:lnTo>
                    <a:pt x="6" y="725"/>
                  </a:lnTo>
                  <a:lnTo>
                    <a:pt x="608" y="470"/>
                  </a:lnTo>
                  <a:lnTo>
                    <a:pt x="260" y="410"/>
                  </a:lnTo>
                  <a:lnTo>
                    <a:pt x="455" y="0"/>
                  </a:lnTo>
                  <a:lnTo>
                    <a:pt x="449" y="0"/>
                  </a:lnTo>
                  <a:lnTo>
                    <a:pt x="254" y="413"/>
                  </a:lnTo>
                  <a:lnTo>
                    <a:pt x="593" y="470"/>
                  </a:lnTo>
                  <a:lnTo>
                    <a:pt x="0" y="722"/>
                  </a:lnTo>
                  <a:lnTo>
                    <a:pt x="332" y="1183"/>
                  </a:lnTo>
                  <a:lnTo>
                    <a:pt x="80" y="1228"/>
                  </a:lnTo>
                  <a:lnTo>
                    <a:pt x="494" y="1621"/>
                  </a:lnTo>
                  <a:lnTo>
                    <a:pt x="746" y="794"/>
                  </a:lnTo>
                  <a:lnTo>
                    <a:pt x="335" y="1183"/>
                  </a:lnTo>
                  <a:lnTo>
                    <a:pt x="338" y="118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2" name="Freeform 144"/>
            <p:cNvSpPr>
              <a:spLocks noChangeArrowheads="1"/>
            </p:cNvSpPr>
            <p:nvPr/>
          </p:nvSpPr>
          <p:spPr bwMode="auto">
            <a:xfrm>
              <a:off x="5730875" y="1841500"/>
              <a:ext cx="225425" cy="122238"/>
            </a:xfrm>
            <a:custGeom>
              <a:avLst/>
              <a:gdLst>
                <a:gd name="T0" fmla="*/ 308 w 627"/>
                <a:gd name="T1" fmla="*/ 0 h 340"/>
                <a:gd name="T2" fmla="*/ 0 w 627"/>
                <a:gd name="T3" fmla="*/ 147 h 340"/>
                <a:gd name="T4" fmla="*/ 290 w 627"/>
                <a:gd name="T5" fmla="*/ 339 h 340"/>
                <a:gd name="T6" fmla="*/ 626 w 627"/>
                <a:gd name="T7" fmla="*/ 129 h 340"/>
                <a:gd name="T8" fmla="*/ 623 w 627"/>
                <a:gd name="T9" fmla="*/ 126 h 340"/>
                <a:gd name="T10" fmla="*/ 290 w 627"/>
                <a:gd name="T11" fmla="*/ 333 h 340"/>
                <a:gd name="T12" fmla="*/ 6 w 627"/>
                <a:gd name="T13" fmla="*/ 147 h 340"/>
                <a:gd name="T14" fmla="*/ 308 w 627"/>
                <a:gd name="T15" fmla="*/ 3 h 340"/>
                <a:gd name="T16" fmla="*/ 308 w 627"/>
                <a:gd name="T17"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340">
                  <a:moveTo>
                    <a:pt x="308" y="0"/>
                  </a:moveTo>
                  <a:lnTo>
                    <a:pt x="0" y="147"/>
                  </a:lnTo>
                  <a:lnTo>
                    <a:pt x="290" y="339"/>
                  </a:lnTo>
                  <a:lnTo>
                    <a:pt x="626" y="129"/>
                  </a:lnTo>
                  <a:lnTo>
                    <a:pt x="623" y="126"/>
                  </a:lnTo>
                  <a:lnTo>
                    <a:pt x="290" y="333"/>
                  </a:lnTo>
                  <a:lnTo>
                    <a:pt x="6" y="147"/>
                  </a:lnTo>
                  <a:lnTo>
                    <a:pt x="308" y="3"/>
                  </a:lnTo>
                  <a:lnTo>
                    <a:pt x="308"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3" name="Freeform 145"/>
            <p:cNvSpPr>
              <a:spLocks noChangeArrowheads="1"/>
            </p:cNvSpPr>
            <p:nvPr/>
          </p:nvSpPr>
          <p:spPr bwMode="auto">
            <a:xfrm>
              <a:off x="5716588" y="1962150"/>
              <a:ext cx="158750" cy="93663"/>
            </a:xfrm>
            <a:custGeom>
              <a:avLst/>
              <a:gdLst>
                <a:gd name="T0" fmla="*/ 0 w 439"/>
                <a:gd name="T1" fmla="*/ 257 h 258"/>
                <a:gd name="T2" fmla="*/ 438 w 439"/>
                <a:gd name="T3" fmla="*/ 204 h 258"/>
                <a:gd name="T4" fmla="*/ 333 w 439"/>
                <a:gd name="T5" fmla="*/ 0 h 258"/>
                <a:gd name="T6" fmla="*/ 329 w 439"/>
                <a:gd name="T7" fmla="*/ 0 h 258"/>
                <a:gd name="T8" fmla="*/ 428 w 439"/>
                <a:gd name="T9" fmla="*/ 201 h 258"/>
                <a:gd name="T10" fmla="*/ 0 w 439"/>
                <a:gd name="T11" fmla="*/ 255 h 258"/>
                <a:gd name="T12" fmla="*/ 0 w 439"/>
                <a:gd name="T13" fmla="*/ 257 h 258"/>
              </a:gdLst>
              <a:ahLst/>
              <a:cxnLst>
                <a:cxn ang="0">
                  <a:pos x="T0" y="T1"/>
                </a:cxn>
                <a:cxn ang="0">
                  <a:pos x="T2" y="T3"/>
                </a:cxn>
                <a:cxn ang="0">
                  <a:pos x="T4" y="T5"/>
                </a:cxn>
                <a:cxn ang="0">
                  <a:pos x="T6" y="T7"/>
                </a:cxn>
                <a:cxn ang="0">
                  <a:pos x="T8" y="T9"/>
                </a:cxn>
                <a:cxn ang="0">
                  <a:pos x="T10" y="T11"/>
                </a:cxn>
                <a:cxn ang="0">
                  <a:pos x="T12" y="T13"/>
                </a:cxn>
              </a:cxnLst>
              <a:rect l="0" t="0" r="r" b="b"/>
              <a:pathLst>
                <a:path w="439" h="258">
                  <a:moveTo>
                    <a:pt x="0" y="257"/>
                  </a:moveTo>
                  <a:lnTo>
                    <a:pt x="438" y="204"/>
                  </a:lnTo>
                  <a:lnTo>
                    <a:pt x="333" y="0"/>
                  </a:lnTo>
                  <a:lnTo>
                    <a:pt x="329" y="0"/>
                  </a:lnTo>
                  <a:lnTo>
                    <a:pt x="428" y="201"/>
                  </a:lnTo>
                  <a:lnTo>
                    <a:pt x="0" y="255"/>
                  </a:lnTo>
                  <a:lnTo>
                    <a:pt x="0" y="25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4" name="Freeform 146"/>
            <p:cNvSpPr>
              <a:spLocks noChangeArrowheads="1"/>
            </p:cNvSpPr>
            <p:nvPr/>
          </p:nvSpPr>
          <p:spPr bwMode="auto">
            <a:xfrm>
              <a:off x="5994399" y="2147888"/>
              <a:ext cx="234950" cy="328611"/>
            </a:xfrm>
            <a:custGeom>
              <a:avLst/>
              <a:gdLst>
                <a:gd name="T0" fmla="*/ 437 w 651"/>
                <a:gd name="T1" fmla="*/ 0 h 915"/>
                <a:gd name="T2" fmla="*/ 0 w 651"/>
                <a:gd name="T3" fmla="*/ 132 h 915"/>
                <a:gd name="T4" fmla="*/ 147 w 651"/>
                <a:gd name="T5" fmla="*/ 207 h 915"/>
                <a:gd name="T6" fmla="*/ 560 w 651"/>
                <a:gd name="T7" fmla="*/ 93 h 915"/>
                <a:gd name="T8" fmla="*/ 312 w 651"/>
                <a:gd name="T9" fmla="*/ 914 h 915"/>
                <a:gd name="T10" fmla="*/ 650 w 651"/>
                <a:gd name="T11" fmla="*/ 740 h 915"/>
                <a:gd name="T12" fmla="*/ 650 w 651"/>
                <a:gd name="T13" fmla="*/ 734 h 915"/>
                <a:gd name="T14" fmla="*/ 318 w 651"/>
                <a:gd name="T15" fmla="*/ 905 h 915"/>
                <a:gd name="T16" fmla="*/ 566 w 651"/>
                <a:gd name="T17" fmla="*/ 87 h 915"/>
                <a:gd name="T18" fmla="*/ 147 w 651"/>
                <a:gd name="T19" fmla="*/ 201 h 915"/>
                <a:gd name="T20" fmla="*/ 12 w 651"/>
                <a:gd name="T21" fmla="*/ 132 h 915"/>
                <a:gd name="T22" fmla="*/ 437 w 651"/>
                <a:gd name="T23" fmla="*/ 6 h 915"/>
                <a:gd name="T24" fmla="*/ 437 w 651"/>
                <a:gd name="T25" fmla="*/ 0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1" h="915">
                  <a:moveTo>
                    <a:pt x="437" y="0"/>
                  </a:moveTo>
                  <a:lnTo>
                    <a:pt x="0" y="132"/>
                  </a:lnTo>
                  <a:lnTo>
                    <a:pt x="147" y="207"/>
                  </a:lnTo>
                  <a:lnTo>
                    <a:pt x="560" y="93"/>
                  </a:lnTo>
                  <a:lnTo>
                    <a:pt x="312" y="914"/>
                  </a:lnTo>
                  <a:lnTo>
                    <a:pt x="650" y="740"/>
                  </a:lnTo>
                  <a:lnTo>
                    <a:pt x="650" y="734"/>
                  </a:lnTo>
                  <a:lnTo>
                    <a:pt x="318" y="905"/>
                  </a:lnTo>
                  <a:lnTo>
                    <a:pt x="566" y="87"/>
                  </a:lnTo>
                  <a:lnTo>
                    <a:pt x="147" y="201"/>
                  </a:lnTo>
                  <a:lnTo>
                    <a:pt x="12" y="132"/>
                  </a:lnTo>
                  <a:lnTo>
                    <a:pt x="437" y="6"/>
                  </a:lnTo>
                  <a:lnTo>
                    <a:pt x="437"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5" name="Freeform 147"/>
            <p:cNvSpPr>
              <a:spLocks noChangeArrowheads="1"/>
            </p:cNvSpPr>
            <p:nvPr/>
          </p:nvSpPr>
          <p:spPr bwMode="auto">
            <a:xfrm>
              <a:off x="5597525" y="2193925"/>
              <a:ext cx="539750" cy="468313"/>
            </a:xfrm>
            <a:custGeom>
              <a:avLst/>
              <a:gdLst>
                <a:gd name="T0" fmla="*/ 228 w 1500"/>
                <a:gd name="T1" fmla="*/ 183 h 1302"/>
                <a:gd name="T2" fmla="*/ 0 w 1500"/>
                <a:gd name="T3" fmla="*/ 536 h 1302"/>
                <a:gd name="T4" fmla="*/ 333 w 1500"/>
                <a:gd name="T5" fmla="*/ 596 h 1302"/>
                <a:gd name="T6" fmla="*/ 465 w 1500"/>
                <a:gd name="T7" fmla="*/ 255 h 1302"/>
                <a:gd name="T8" fmla="*/ 453 w 1500"/>
                <a:gd name="T9" fmla="*/ 743 h 1302"/>
                <a:gd name="T10" fmla="*/ 821 w 1500"/>
                <a:gd name="T11" fmla="*/ 680 h 1302"/>
                <a:gd name="T12" fmla="*/ 701 w 1500"/>
                <a:gd name="T13" fmla="*/ 303 h 1302"/>
                <a:gd name="T14" fmla="*/ 1103 w 1500"/>
                <a:gd name="T15" fmla="*/ 6 h 1302"/>
                <a:gd name="T16" fmla="*/ 1412 w 1500"/>
                <a:gd name="T17" fmla="*/ 782 h 1302"/>
                <a:gd name="T18" fmla="*/ 1493 w 1500"/>
                <a:gd name="T19" fmla="*/ 920 h 1302"/>
                <a:gd name="T20" fmla="*/ 1034 w 1500"/>
                <a:gd name="T21" fmla="*/ 1295 h 1302"/>
                <a:gd name="T22" fmla="*/ 935 w 1500"/>
                <a:gd name="T23" fmla="*/ 1088 h 1302"/>
                <a:gd name="T24" fmla="*/ 1420 w 1500"/>
                <a:gd name="T25" fmla="*/ 779 h 1302"/>
                <a:gd name="T26" fmla="*/ 818 w 1500"/>
                <a:gd name="T27" fmla="*/ 674 h 1302"/>
                <a:gd name="T28" fmla="*/ 818 w 1500"/>
                <a:gd name="T29" fmla="*/ 680 h 1302"/>
                <a:gd name="T30" fmla="*/ 1409 w 1500"/>
                <a:gd name="T31" fmla="*/ 782 h 1302"/>
                <a:gd name="T32" fmla="*/ 929 w 1500"/>
                <a:gd name="T33" fmla="*/ 1085 h 1302"/>
                <a:gd name="T34" fmla="*/ 1031 w 1500"/>
                <a:gd name="T35" fmla="*/ 1301 h 1302"/>
                <a:gd name="T36" fmla="*/ 1499 w 1500"/>
                <a:gd name="T37" fmla="*/ 923 h 1302"/>
                <a:gd name="T38" fmla="*/ 1415 w 1500"/>
                <a:gd name="T39" fmla="*/ 779 h 1302"/>
                <a:gd name="T40" fmla="*/ 1106 w 1500"/>
                <a:gd name="T41" fmla="*/ 0 h 1302"/>
                <a:gd name="T42" fmla="*/ 699 w 1500"/>
                <a:gd name="T43" fmla="*/ 303 h 1302"/>
                <a:gd name="T44" fmla="*/ 815 w 1500"/>
                <a:gd name="T45" fmla="*/ 674 h 1302"/>
                <a:gd name="T46" fmla="*/ 459 w 1500"/>
                <a:gd name="T47" fmla="*/ 737 h 1302"/>
                <a:gd name="T48" fmla="*/ 468 w 1500"/>
                <a:gd name="T49" fmla="*/ 231 h 1302"/>
                <a:gd name="T50" fmla="*/ 330 w 1500"/>
                <a:gd name="T51" fmla="*/ 590 h 1302"/>
                <a:gd name="T52" fmla="*/ 6 w 1500"/>
                <a:gd name="T53" fmla="*/ 533 h 1302"/>
                <a:gd name="T54" fmla="*/ 234 w 1500"/>
                <a:gd name="T55" fmla="*/ 183 h 1302"/>
                <a:gd name="T56" fmla="*/ 228 w 1500"/>
                <a:gd name="T57" fmla="*/ 183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0" h="1302">
                  <a:moveTo>
                    <a:pt x="228" y="183"/>
                  </a:moveTo>
                  <a:lnTo>
                    <a:pt x="0" y="536"/>
                  </a:lnTo>
                  <a:lnTo>
                    <a:pt x="333" y="596"/>
                  </a:lnTo>
                  <a:lnTo>
                    <a:pt x="465" y="255"/>
                  </a:lnTo>
                  <a:lnTo>
                    <a:pt x="453" y="743"/>
                  </a:lnTo>
                  <a:lnTo>
                    <a:pt x="821" y="680"/>
                  </a:lnTo>
                  <a:lnTo>
                    <a:pt x="701" y="303"/>
                  </a:lnTo>
                  <a:lnTo>
                    <a:pt x="1103" y="6"/>
                  </a:lnTo>
                  <a:lnTo>
                    <a:pt x="1412" y="782"/>
                  </a:lnTo>
                  <a:lnTo>
                    <a:pt x="1493" y="920"/>
                  </a:lnTo>
                  <a:lnTo>
                    <a:pt x="1034" y="1295"/>
                  </a:lnTo>
                  <a:lnTo>
                    <a:pt x="935" y="1088"/>
                  </a:lnTo>
                  <a:lnTo>
                    <a:pt x="1420" y="779"/>
                  </a:lnTo>
                  <a:lnTo>
                    <a:pt x="818" y="674"/>
                  </a:lnTo>
                  <a:lnTo>
                    <a:pt x="818" y="680"/>
                  </a:lnTo>
                  <a:lnTo>
                    <a:pt x="1409" y="782"/>
                  </a:lnTo>
                  <a:lnTo>
                    <a:pt x="929" y="1085"/>
                  </a:lnTo>
                  <a:lnTo>
                    <a:pt x="1031" y="1301"/>
                  </a:lnTo>
                  <a:lnTo>
                    <a:pt x="1499" y="923"/>
                  </a:lnTo>
                  <a:lnTo>
                    <a:pt x="1415" y="779"/>
                  </a:lnTo>
                  <a:lnTo>
                    <a:pt x="1106" y="0"/>
                  </a:lnTo>
                  <a:lnTo>
                    <a:pt x="699" y="303"/>
                  </a:lnTo>
                  <a:lnTo>
                    <a:pt x="815" y="674"/>
                  </a:lnTo>
                  <a:lnTo>
                    <a:pt x="459" y="737"/>
                  </a:lnTo>
                  <a:lnTo>
                    <a:pt x="468" y="231"/>
                  </a:lnTo>
                  <a:lnTo>
                    <a:pt x="330" y="590"/>
                  </a:lnTo>
                  <a:lnTo>
                    <a:pt x="6" y="533"/>
                  </a:lnTo>
                  <a:lnTo>
                    <a:pt x="234" y="183"/>
                  </a:lnTo>
                  <a:lnTo>
                    <a:pt x="228" y="18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6" name="Freeform 148"/>
            <p:cNvSpPr>
              <a:spLocks noChangeArrowheads="1"/>
            </p:cNvSpPr>
            <p:nvPr/>
          </p:nvSpPr>
          <p:spPr bwMode="auto">
            <a:xfrm>
              <a:off x="5821362" y="2430463"/>
              <a:ext cx="73025" cy="277812"/>
            </a:xfrm>
            <a:custGeom>
              <a:avLst/>
              <a:gdLst>
                <a:gd name="T0" fmla="*/ 3 w 205"/>
                <a:gd name="T1" fmla="*/ 624 h 771"/>
                <a:gd name="T2" fmla="*/ 3 w 205"/>
                <a:gd name="T3" fmla="*/ 624 h 771"/>
                <a:gd name="T4" fmla="*/ 195 w 205"/>
                <a:gd name="T5" fmla="*/ 42 h 771"/>
                <a:gd name="T6" fmla="*/ 115 w 205"/>
                <a:gd name="T7" fmla="*/ 761 h 771"/>
                <a:gd name="T8" fmla="*/ 3 w 205"/>
                <a:gd name="T9" fmla="*/ 621 h 771"/>
                <a:gd name="T10" fmla="*/ 3 w 205"/>
                <a:gd name="T11" fmla="*/ 624 h 771"/>
                <a:gd name="T12" fmla="*/ 3 w 205"/>
                <a:gd name="T13" fmla="*/ 624 h 771"/>
                <a:gd name="T14" fmla="*/ 3 w 205"/>
                <a:gd name="T15" fmla="*/ 624 h 771"/>
                <a:gd name="T16" fmla="*/ 0 w 205"/>
                <a:gd name="T17" fmla="*/ 624 h 771"/>
                <a:gd name="T18" fmla="*/ 117 w 205"/>
                <a:gd name="T19" fmla="*/ 770 h 771"/>
                <a:gd name="T20" fmla="*/ 204 w 205"/>
                <a:gd name="T21" fmla="*/ 0 h 771"/>
                <a:gd name="T22" fmla="*/ 0 w 205"/>
                <a:gd name="T23" fmla="*/ 624 h 771"/>
                <a:gd name="T24" fmla="*/ 0 w 205"/>
                <a:gd name="T25" fmla="*/ 624 h 771"/>
                <a:gd name="T26" fmla="*/ 3 w 205"/>
                <a:gd name="T27" fmla="*/ 624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5" h="771">
                  <a:moveTo>
                    <a:pt x="3" y="624"/>
                  </a:moveTo>
                  <a:lnTo>
                    <a:pt x="3" y="624"/>
                  </a:lnTo>
                  <a:lnTo>
                    <a:pt x="195" y="42"/>
                  </a:lnTo>
                  <a:lnTo>
                    <a:pt x="115" y="761"/>
                  </a:lnTo>
                  <a:lnTo>
                    <a:pt x="3" y="621"/>
                  </a:lnTo>
                  <a:lnTo>
                    <a:pt x="3" y="624"/>
                  </a:lnTo>
                  <a:lnTo>
                    <a:pt x="3" y="624"/>
                  </a:lnTo>
                  <a:lnTo>
                    <a:pt x="3" y="624"/>
                  </a:lnTo>
                  <a:lnTo>
                    <a:pt x="0" y="624"/>
                  </a:lnTo>
                  <a:lnTo>
                    <a:pt x="117" y="770"/>
                  </a:lnTo>
                  <a:lnTo>
                    <a:pt x="204" y="0"/>
                  </a:lnTo>
                  <a:lnTo>
                    <a:pt x="0" y="624"/>
                  </a:lnTo>
                  <a:lnTo>
                    <a:pt x="0" y="624"/>
                  </a:lnTo>
                  <a:lnTo>
                    <a:pt x="3" y="624"/>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7" name="Freeform 149"/>
            <p:cNvSpPr>
              <a:spLocks noChangeArrowheads="1"/>
            </p:cNvSpPr>
            <p:nvPr/>
          </p:nvSpPr>
          <p:spPr bwMode="auto">
            <a:xfrm>
              <a:off x="5600700" y="2505074"/>
              <a:ext cx="223838" cy="150813"/>
            </a:xfrm>
            <a:custGeom>
              <a:avLst/>
              <a:gdLst>
                <a:gd name="T0" fmla="*/ 165 w 622"/>
                <a:gd name="T1" fmla="*/ 3 h 421"/>
                <a:gd name="T2" fmla="*/ 162 w 622"/>
                <a:gd name="T3" fmla="*/ 6 h 421"/>
                <a:gd name="T4" fmla="*/ 609 w 622"/>
                <a:gd name="T5" fmla="*/ 414 h 421"/>
                <a:gd name="T6" fmla="*/ 225 w 622"/>
                <a:gd name="T7" fmla="*/ 384 h 421"/>
                <a:gd name="T8" fmla="*/ 6 w 622"/>
                <a:gd name="T9" fmla="*/ 210 h 421"/>
                <a:gd name="T10" fmla="*/ 165 w 622"/>
                <a:gd name="T11" fmla="*/ 6 h 421"/>
                <a:gd name="T12" fmla="*/ 165 w 622"/>
                <a:gd name="T13" fmla="*/ 3 h 421"/>
                <a:gd name="T14" fmla="*/ 162 w 622"/>
                <a:gd name="T15" fmla="*/ 6 h 421"/>
                <a:gd name="T16" fmla="*/ 165 w 622"/>
                <a:gd name="T17" fmla="*/ 3 h 421"/>
                <a:gd name="T18" fmla="*/ 162 w 622"/>
                <a:gd name="T19" fmla="*/ 3 h 421"/>
                <a:gd name="T20" fmla="*/ 0 w 622"/>
                <a:gd name="T21" fmla="*/ 210 h 421"/>
                <a:gd name="T22" fmla="*/ 225 w 622"/>
                <a:gd name="T23" fmla="*/ 387 h 421"/>
                <a:gd name="T24" fmla="*/ 621 w 622"/>
                <a:gd name="T25" fmla="*/ 420 h 421"/>
                <a:gd name="T26" fmla="*/ 165 w 622"/>
                <a:gd name="T27" fmla="*/ 0 h 421"/>
                <a:gd name="T28" fmla="*/ 162 w 622"/>
                <a:gd name="T29" fmla="*/ 3 h 421"/>
                <a:gd name="T30" fmla="*/ 165 w 622"/>
                <a:gd name="T31" fmla="*/ 3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2" h="421">
                  <a:moveTo>
                    <a:pt x="165" y="3"/>
                  </a:moveTo>
                  <a:lnTo>
                    <a:pt x="162" y="6"/>
                  </a:lnTo>
                  <a:lnTo>
                    <a:pt x="609" y="414"/>
                  </a:lnTo>
                  <a:lnTo>
                    <a:pt x="225" y="384"/>
                  </a:lnTo>
                  <a:lnTo>
                    <a:pt x="6" y="210"/>
                  </a:lnTo>
                  <a:lnTo>
                    <a:pt x="165" y="6"/>
                  </a:lnTo>
                  <a:lnTo>
                    <a:pt x="165" y="3"/>
                  </a:lnTo>
                  <a:lnTo>
                    <a:pt x="162" y="6"/>
                  </a:lnTo>
                  <a:lnTo>
                    <a:pt x="165" y="3"/>
                  </a:lnTo>
                  <a:lnTo>
                    <a:pt x="162" y="3"/>
                  </a:lnTo>
                  <a:lnTo>
                    <a:pt x="0" y="210"/>
                  </a:lnTo>
                  <a:lnTo>
                    <a:pt x="225" y="387"/>
                  </a:lnTo>
                  <a:lnTo>
                    <a:pt x="621" y="420"/>
                  </a:lnTo>
                  <a:lnTo>
                    <a:pt x="165" y="0"/>
                  </a:lnTo>
                  <a:lnTo>
                    <a:pt x="162" y="3"/>
                  </a:lnTo>
                  <a:lnTo>
                    <a:pt x="165"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8" name="Freeform 150"/>
            <p:cNvSpPr>
              <a:spLocks noChangeArrowheads="1"/>
            </p:cNvSpPr>
            <p:nvPr/>
          </p:nvSpPr>
          <p:spPr bwMode="auto">
            <a:xfrm>
              <a:off x="5638799" y="1441450"/>
              <a:ext cx="784225" cy="1308100"/>
            </a:xfrm>
            <a:custGeom>
              <a:avLst/>
              <a:gdLst>
                <a:gd name="T0" fmla="*/ 120 w 2177"/>
                <a:gd name="T1" fmla="*/ 3341 h 3635"/>
                <a:gd name="T2" fmla="*/ 0 w 2177"/>
                <a:gd name="T3" fmla="*/ 3457 h 3635"/>
                <a:gd name="T4" fmla="*/ 171 w 2177"/>
                <a:gd name="T5" fmla="*/ 3634 h 3635"/>
                <a:gd name="T6" fmla="*/ 60 w 2177"/>
                <a:gd name="T7" fmla="*/ 2960 h 3635"/>
                <a:gd name="T8" fmla="*/ 222 w 2177"/>
                <a:gd name="T9" fmla="*/ 2687 h 3635"/>
                <a:gd name="T10" fmla="*/ 120 w 2177"/>
                <a:gd name="T11" fmla="*/ 2277 h 3635"/>
                <a:gd name="T12" fmla="*/ 291 w 2177"/>
                <a:gd name="T13" fmla="*/ 2112 h 3635"/>
                <a:gd name="T14" fmla="*/ 219 w 2177"/>
                <a:gd name="T15" fmla="*/ 1707 h 3635"/>
                <a:gd name="T16" fmla="*/ 549 w 2177"/>
                <a:gd name="T17" fmla="*/ 1450 h 3635"/>
                <a:gd name="T18" fmla="*/ 567 w 2177"/>
                <a:gd name="T19" fmla="*/ 1117 h 3635"/>
                <a:gd name="T20" fmla="*/ 857 w 2177"/>
                <a:gd name="T21" fmla="*/ 940 h 3635"/>
                <a:gd name="T22" fmla="*/ 998 w 2177"/>
                <a:gd name="T23" fmla="*/ 353 h 3635"/>
                <a:gd name="T24" fmla="*/ 1558 w 2177"/>
                <a:gd name="T25" fmla="*/ 236 h 3635"/>
                <a:gd name="T26" fmla="*/ 1708 w 2177"/>
                <a:gd name="T27" fmla="*/ 889 h 3635"/>
                <a:gd name="T28" fmla="*/ 1846 w 2177"/>
                <a:gd name="T29" fmla="*/ 997 h 3635"/>
                <a:gd name="T30" fmla="*/ 1756 w 2177"/>
                <a:gd name="T31" fmla="*/ 272 h 3635"/>
                <a:gd name="T32" fmla="*/ 2176 w 2177"/>
                <a:gd name="T33" fmla="*/ 344 h 3635"/>
                <a:gd name="T34" fmla="*/ 1936 w 2177"/>
                <a:gd name="T35" fmla="*/ 5 h 3635"/>
                <a:gd name="T36" fmla="*/ 2101 w 2177"/>
                <a:gd name="T37" fmla="*/ 35 h 3635"/>
                <a:gd name="T38" fmla="*/ 2101 w 2177"/>
                <a:gd name="T39" fmla="*/ 29 h 3635"/>
                <a:gd name="T40" fmla="*/ 1927 w 2177"/>
                <a:gd name="T41" fmla="*/ 0 h 3635"/>
                <a:gd name="T42" fmla="*/ 2167 w 2177"/>
                <a:gd name="T43" fmla="*/ 338 h 3635"/>
                <a:gd name="T44" fmla="*/ 1750 w 2177"/>
                <a:gd name="T45" fmla="*/ 266 h 3635"/>
                <a:gd name="T46" fmla="*/ 1840 w 2177"/>
                <a:gd name="T47" fmla="*/ 988 h 3635"/>
                <a:gd name="T48" fmla="*/ 1714 w 2177"/>
                <a:gd name="T49" fmla="*/ 887 h 3635"/>
                <a:gd name="T50" fmla="*/ 1561 w 2177"/>
                <a:gd name="T51" fmla="*/ 233 h 3635"/>
                <a:gd name="T52" fmla="*/ 995 w 2177"/>
                <a:gd name="T53" fmla="*/ 350 h 3635"/>
                <a:gd name="T54" fmla="*/ 854 w 2177"/>
                <a:gd name="T55" fmla="*/ 937 h 3635"/>
                <a:gd name="T56" fmla="*/ 563 w 2177"/>
                <a:gd name="T57" fmla="*/ 1114 h 3635"/>
                <a:gd name="T58" fmla="*/ 545 w 2177"/>
                <a:gd name="T59" fmla="*/ 1447 h 3635"/>
                <a:gd name="T60" fmla="*/ 213 w 2177"/>
                <a:gd name="T61" fmla="*/ 1705 h 3635"/>
                <a:gd name="T62" fmla="*/ 285 w 2177"/>
                <a:gd name="T63" fmla="*/ 2112 h 3635"/>
                <a:gd name="T64" fmla="*/ 114 w 2177"/>
                <a:gd name="T65" fmla="*/ 2277 h 3635"/>
                <a:gd name="T66" fmla="*/ 216 w 2177"/>
                <a:gd name="T67" fmla="*/ 2687 h 3635"/>
                <a:gd name="T68" fmla="*/ 57 w 2177"/>
                <a:gd name="T69" fmla="*/ 2960 h 3635"/>
                <a:gd name="T70" fmla="*/ 165 w 2177"/>
                <a:gd name="T71" fmla="*/ 3622 h 3635"/>
                <a:gd name="T72" fmla="*/ 6 w 2177"/>
                <a:gd name="T73" fmla="*/ 3457 h 3635"/>
                <a:gd name="T74" fmla="*/ 123 w 2177"/>
                <a:gd name="T75" fmla="*/ 3344 h 3635"/>
                <a:gd name="T76" fmla="*/ 120 w 2177"/>
                <a:gd name="T77" fmla="*/ 3341 h 3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77" h="3635">
                  <a:moveTo>
                    <a:pt x="120" y="3341"/>
                  </a:moveTo>
                  <a:lnTo>
                    <a:pt x="0" y="3457"/>
                  </a:lnTo>
                  <a:lnTo>
                    <a:pt x="171" y="3634"/>
                  </a:lnTo>
                  <a:lnTo>
                    <a:pt x="60" y="2960"/>
                  </a:lnTo>
                  <a:lnTo>
                    <a:pt x="222" y="2687"/>
                  </a:lnTo>
                  <a:lnTo>
                    <a:pt x="120" y="2277"/>
                  </a:lnTo>
                  <a:lnTo>
                    <a:pt x="291" y="2112"/>
                  </a:lnTo>
                  <a:lnTo>
                    <a:pt x="219" y="1707"/>
                  </a:lnTo>
                  <a:lnTo>
                    <a:pt x="549" y="1450"/>
                  </a:lnTo>
                  <a:lnTo>
                    <a:pt x="567" y="1117"/>
                  </a:lnTo>
                  <a:lnTo>
                    <a:pt x="857" y="940"/>
                  </a:lnTo>
                  <a:lnTo>
                    <a:pt x="998" y="353"/>
                  </a:lnTo>
                  <a:lnTo>
                    <a:pt x="1558" y="236"/>
                  </a:lnTo>
                  <a:lnTo>
                    <a:pt x="1708" y="889"/>
                  </a:lnTo>
                  <a:lnTo>
                    <a:pt x="1846" y="997"/>
                  </a:lnTo>
                  <a:lnTo>
                    <a:pt x="1756" y="272"/>
                  </a:lnTo>
                  <a:lnTo>
                    <a:pt x="2176" y="344"/>
                  </a:lnTo>
                  <a:lnTo>
                    <a:pt x="1936" y="5"/>
                  </a:lnTo>
                  <a:lnTo>
                    <a:pt x="2101" y="35"/>
                  </a:lnTo>
                  <a:lnTo>
                    <a:pt x="2101" y="29"/>
                  </a:lnTo>
                  <a:lnTo>
                    <a:pt x="1927" y="0"/>
                  </a:lnTo>
                  <a:lnTo>
                    <a:pt x="2167" y="338"/>
                  </a:lnTo>
                  <a:lnTo>
                    <a:pt x="1750" y="266"/>
                  </a:lnTo>
                  <a:lnTo>
                    <a:pt x="1840" y="988"/>
                  </a:lnTo>
                  <a:lnTo>
                    <a:pt x="1714" y="887"/>
                  </a:lnTo>
                  <a:lnTo>
                    <a:pt x="1561" y="233"/>
                  </a:lnTo>
                  <a:lnTo>
                    <a:pt x="995" y="350"/>
                  </a:lnTo>
                  <a:lnTo>
                    <a:pt x="854" y="937"/>
                  </a:lnTo>
                  <a:lnTo>
                    <a:pt x="563" y="1114"/>
                  </a:lnTo>
                  <a:lnTo>
                    <a:pt x="545" y="1447"/>
                  </a:lnTo>
                  <a:lnTo>
                    <a:pt x="213" y="1705"/>
                  </a:lnTo>
                  <a:lnTo>
                    <a:pt x="285" y="2112"/>
                  </a:lnTo>
                  <a:lnTo>
                    <a:pt x="114" y="2277"/>
                  </a:lnTo>
                  <a:lnTo>
                    <a:pt x="216" y="2687"/>
                  </a:lnTo>
                  <a:lnTo>
                    <a:pt x="57" y="2960"/>
                  </a:lnTo>
                  <a:lnTo>
                    <a:pt x="165" y="3622"/>
                  </a:lnTo>
                  <a:lnTo>
                    <a:pt x="6" y="3457"/>
                  </a:lnTo>
                  <a:lnTo>
                    <a:pt x="123" y="3344"/>
                  </a:lnTo>
                  <a:lnTo>
                    <a:pt x="120" y="334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9" name="Freeform 151"/>
            <p:cNvSpPr>
              <a:spLocks noChangeArrowheads="1"/>
            </p:cNvSpPr>
            <p:nvPr/>
          </p:nvSpPr>
          <p:spPr bwMode="auto">
            <a:xfrm>
              <a:off x="5751513" y="2705100"/>
              <a:ext cx="285750" cy="457199"/>
            </a:xfrm>
            <a:custGeom>
              <a:avLst/>
              <a:gdLst>
                <a:gd name="T0" fmla="*/ 0 w 795"/>
                <a:gd name="T1" fmla="*/ 198 h 1272"/>
                <a:gd name="T2" fmla="*/ 306 w 795"/>
                <a:gd name="T3" fmla="*/ 9 h 1272"/>
                <a:gd name="T4" fmla="*/ 105 w 795"/>
                <a:gd name="T5" fmla="*/ 765 h 1272"/>
                <a:gd name="T6" fmla="*/ 455 w 795"/>
                <a:gd name="T7" fmla="*/ 402 h 1272"/>
                <a:gd name="T8" fmla="*/ 626 w 795"/>
                <a:gd name="T9" fmla="*/ 636 h 1272"/>
                <a:gd name="T10" fmla="*/ 350 w 795"/>
                <a:gd name="T11" fmla="*/ 804 h 1272"/>
                <a:gd name="T12" fmla="*/ 791 w 795"/>
                <a:gd name="T13" fmla="*/ 1271 h 1272"/>
                <a:gd name="T14" fmla="*/ 794 w 795"/>
                <a:gd name="T15" fmla="*/ 1268 h 1272"/>
                <a:gd name="T16" fmla="*/ 356 w 795"/>
                <a:gd name="T17" fmla="*/ 804 h 1272"/>
                <a:gd name="T18" fmla="*/ 632 w 795"/>
                <a:gd name="T19" fmla="*/ 638 h 1272"/>
                <a:gd name="T20" fmla="*/ 455 w 795"/>
                <a:gd name="T21" fmla="*/ 396 h 1272"/>
                <a:gd name="T22" fmla="*/ 114 w 795"/>
                <a:gd name="T23" fmla="*/ 750 h 1272"/>
                <a:gd name="T24" fmla="*/ 311 w 795"/>
                <a:gd name="T25" fmla="*/ 0 h 1272"/>
                <a:gd name="T26" fmla="*/ 0 w 795"/>
                <a:gd name="T27" fmla="*/ 195 h 1272"/>
                <a:gd name="T28" fmla="*/ 0 w 795"/>
                <a:gd name="T29" fmla="*/ 198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5" h="1272">
                  <a:moveTo>
                    <a:pt x="0" y="198"/>
                  </a:moveTo>
                  <a:lnTo>
                    <a:pt x="306" y="9"/>
                  </a:lnTo>
                  <a:lnTo>
                    <a:pt x="105" y="765"/>
                  </a:lnTo>
                  <a:lnTo>
                    <a:pt x="455" y="402"/>
                  </a:lnTo>
                  <a:lnTo>
                    <a:pt x="626" y="636"/>
                  </a:lnTo>
                  <a:lnTo>
                    <a:pt x="350" y="804"/>
                  </a:lnTo>
                  <a:lnTo>
                    <a:pt x="791" y="1271"/>
                  </a:lnTo>
                  <a:lnTo>
                    <a:pt x="794" y="1268"/>
                  </a:lnTo>
                  <a:lnTo>
                    <a:pt x="356" y="804"/>
                  </a:lnTo>
                  <a:lnTo>
                    <a:pt x="632" y="638"/>
                  </a:lnTo>
                  <a:lnTo>
                    <a:pt x="455" y="396"/>
                  </a:lnTo>
                  <a:lnTo>
                    <a:pt x="114" y="750"/>
                  </a:lnTo>
                  <a:lnTo>
                    <a:pt x="311" y="0"/>
                  </a:lnTo>
                  <a:lnTo>
                    <a:pt x="0" y="195"/>
                  </a:lnTo>
                  <a:lnTo>
                    <a:pt x="0" y="19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0" name="Freeform 152"/>
            <p:cNvSpPr>
              <a:spLocks noChangeArrowheads="1"/>
            </p:cNvSpPr>
            <p:nvPr/>
          </p:nvSpPr>
          <p:spPr bwMode="auto">
            <a:xfrm>
              <a:off x="5789613" y="2976563"/>
              <a:ext cx="90487" cy="107950"/>
            </a:xfrm>
            <a:custGeom>
              <a:avLst/>
              <a:gdLst>
                <a:gd name="T0" fmla="*/ 3 w 252"/>
                <a:gd name="T1" fmla="*/ 3 h 301"/>
                <a:gd name="T2" fmla="*/ 248 w 252"/>
                <a:gd name="T3" fmla="*/ 49 h 301"/>
                <a:gd name="T4" fmla="*/ 248 w 252"/>
                <a:gd name="T5" fmla="*/ 46 h 301"/>
                <a:gd name="T6" fmla="*/ 233 w 252"/>
                <a:gd name="T7" fmla="*/ 84 h 301"/>
                <a:gd name="T8" fmla="*/ 182 w 252"/>
                <a:gd name="T9" fmla="*/ 216 h 301"/>
                <a:gd name="T10" fmla="*/ 158 w 252"/>
                <a:gd name="T11" fmla="*/ 273 h 301"/>
                <a:gd name="T12" fmla="*/ 150 w 252"/>
                <a:gd name="T13" fmla="*/ 291 h 301"/>
                <a:gd name="T14" fmla="*/ 146 w 252"/>
                <a:gd name="T15" fmla="*/ 294 h 301"/>
                <a:gd name="T16" fmla="*/ 146 w 252"/>
                <a:gd name="T17" fmla="*/ 294 h 301"/>
                <a:gd name="T18" fmla="*/ 146 w 252"/>
                <a:gd name="T19" fmla="*/ 294 h 301"/>
                <a:gd name="T20" fmla="*/ 146 w 252"/>
                <a:gd name="T21" fmla="*/ 294 h 301"/>
                <a:gd name="T22" fmla="*/ 146 w 252"/>
                <a:gd name="T23" fmla="*/ 294 h 301"/>
                <a:gd name="T24" fmla="*/ 146 w 252"/>
                <a:gd name="T25" fmla="*/ 297 h 301"/>
                <a:gd name="T26" fmla="*/ 146 w 252"/>
                <a:gd name="T27" fmla="*/ 294 h 301"/>
                <a:gd name="T28" fmla="*/ 146 w 252"/>
                <a:gd name="T29" fmla="*/ 294 h 301"/>
                <a:gd name="T30" fmla="*/ 146 w 252"/>
                <a:gd name="T31" fmla="*/ 294 h 301"/>
                <a:gd name="T32" fmla="*/ 146 w 252"/>
                <a:gd name="T33" fmla="*/ 294 h 301"/>
                <a:gd name="T34" fmla="*/ 120 w 252"/>
                <a:gd name="T35" fmla="*/ 243 h 301"/>
                <a:gd name="T36" fmla="*/ 48 w 252"/>
                <a:gd name="T37" fmla="*/ 90 h 301"/>
                <a:gd name="T38" fmla="*/ 18 w 252"/>
                <a:gd name="T39" fmla="*/ 28 h 301"/>
                <a:gd name="T40" fmla="*/ 3 w 252"/>
                <a:gd name="T41" fmla="*/ 0 h 301"/>
                <a:gd name="T42" fmla="*/ 3 w 252"/>
                <a:gd name="T43" fmla="*/ 0 h 301"/>
                <a:gd name="T44" fmla="*/ 3 w 252"/>
                <a:gd name="T45" fmla="*/ 3 h 301"/>
                <a:gd name="T46" fmla="*/ 69 w 252"/>
                <a:gd name="T47" fmla="*/ 144 h 301"/>
                <a:gd name="T48" fmla="*/ 117 w 252"/>
                <a:gd name="T49" fmla="*/ 243 h 301"/>
                <a:gd name="T50" fmla="*/ 143 w 252"/>
                <a:gd name="T51" fmla="*/ 297 h 301"/>
                <a:gd name="T52" fmla="*/ 146 w 252"/>
                <a:gd name="T53" fmla="*/ 300 h 301"/>
                <a:gd name="T54" fmla="*/ 153 w 252"/>
                <a:gd name="T55" fmla="*/ 294 h 301"/>
                <a:gd name="T56" fmla="*/ 176 w 252"/>
                <a:gd name="T57" fmla="*/ 246 h 301"/>
                <a:gd name="T58" fmla="*/ 201 w 252"/>
                <a:gd name="T59" fmla="*/ 183 h 301"/>
                <a:gd name="T60" fmla="*/ 251 w 252"/>
                <a:gd name="T61" fmla="*/ 49 h 301"/>
                <a:gd name="T62" fmla="*/ 0 w 252"/>
                <a:gd name="T63" fmla="*/ 0 h 301"/>
                <a:gd name="T64" fmla="*/ 3 w 252"/>
                <a:gd name="T65"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2" h="301">
                  <a:moveTo>
                    <a:pt x="3" y="0"/>
                  </a:moveTo>
                  <a:lnTo>
                    <a:pt x="3" y="3"/>
                  </a:lnTo>
                  <a:lnTo>
                    <a:pt x="248" y="49"/>
                  </a:lnTo>
                  <a:lnTo>
                    <a:pt x="248" y="49"/>
                  </a:lnTo>
                  <a:lnTo>
                    <a:pt x="248" y="46"/>
                  </a:lnTo>
                  <a:lnTo>
                    <a:pt x="248" y="46"/>
                  </a:lnTo>
                  <a:lnTo>
                    <a:pt x="233" y="84"/>
                  </a:lnTo>
                  <a:lnTo>
                    <a:pt x="233" y="84"/>
                  </a:lnTo>
                  <a:lnTo>
                    <a:pt x="182" y="216"/>
                  </a:lnTo>
                  <a:lnTo>
                    <a:pt x="182" y="216"/>
                  </a:lnTo>
                  <a:lnTo>
                    <a:pt x="158" y="273"/>
                  </a:lnTo>
                  <a:lnTo>
                    <a:pt x="158" y="273"/>
                  </a:lnTo>
                  <a:lnTo>
                    <a:pt x="150" y="291"/>
                  </a:lnTo>
                  <a:lnTo>
                    <a:pt x="150" y="291"/>
                  </a:lnTo>
                  <a:lnTo>
                    <a:pt x="146" y="294"/>
                  </a:lnTo>
                  <a:lnTo>
                    <a:pt x="146" y="294"/>
                  </a:lnTo>
                  <a:lnTo>
                    <a:pt x="146" y="294"/>
                  </a:lnTo>
                  <a:lnTo>
                    <a:pt x="146" y="294"/>
                  </a:lnTo>
                  <a:lnTo>
                    <a:pt x="146" y="294"/>
                  </a:lnTo>
                  <a:lnTo>
                    <a:pt x="146" y="294"/>
                  </a:lnTo>
                  <a:lnTo>
                    <a:pt x="146" y="294"/>
                  </a:lnTo>
                  <a:lnTo>
                    <a:pt x="146" y="294"/>
                  </a:lnTo>
                  <a:lnTo>
                    <a:pt x="146" y="297"/>
                  </a:lnTo>
                  <a:lnTo>
                    <a:pt x="146" y="294"/>
                  </a:lnTo>
                  <a:lnTo>
                    <a:pt x="146" y="294"/>
                  </a:lnTo>
                  <a:lnTo>
                    <a:pt x="146" y="297"/>
                  </a:lnTo>
                  <a:lnTo>
                    <a:pt x="146" y="294"/>
                  </a:lnTo>
                  <a:lnTo>
                    <a:pt x="146" y="294"/>
                  </a:lnTo>
                  <a:lnTo>
                    <a:pt x="146" y="294"/>
                  </a:lnTo>
                  <a:lnTo>
                    <a:pt x="146" y="294"/>
                  </a:lnTo>
                  <a:lnTo>
                    <a:pt x="146" y="294"/>
                  </a:lnTo>
                  <a:lnTo>
                    <a:pt x="146" y="294"/>
                  </a:lnTo>
                  <a:lnTo>
                    <a:pt x="146" y="294"/>
                  </a:lnTo>
                  <a:lnTo>
                    <a:pt x="146" y="294"/>
                  </a:lnTo>
                  <a:lnTo>
                    <a:pt x="120" y="243"/>
                  </a:lnTo>
                  <a:lnTo>
                    <a:pt x="120" y="243"/>
                  </a:lnTo>
                  <a:lnTo>
                    <a:pt x="48" y="90"/>
                  </a:lnTo>
                  <a:lnTo>
                    <a:pt x="48" y="90"/>
                  </a:lnTo>
                  <a:lnTo>
                    <a:pt x="18" y="28"/>
                  </a:lnTo>
                  <a:lnTo>
                    <a:pt x="18" y="28"/>
                  </a:lnTo>
                  <a:lnTo>
                    <a:pt x="5" y="0"/>
                  </a:lnTo>
                  <a:lnTo>
                    <a:pt x="3" y="0"/>
                  </a:lnTo>
                  <a:lnTo>
                    <a:pt x="3" y="3"/>
                  </a:lnTo>
                  <a:lnTo>
                    <a:pt x="3" y="0"/>
                  </a:lnTo>
                  <a:lnTo>
                    <a:pt x="3" y="3"/>
                  </a:lnTo>
                  <a:lnTo>
                    <a:pt x="3" y="3"/>
                  </a:lnTo>
                  <a:lnTo>
                    <a:pt x="69" y="144"/>
                  </a:lnTo>
                  <a:lnTo>
                    <a:pt x="69" y="144"/>
                  </a:lnTo>
                  <a:lnTo>
                    <a:pt x="117" y="243"/>
                  </a:lnTo>
                  <a:lnTo>
                    <a:pt x="117" y="243"/>
                  </a:lnTo>
                  <a:lnTo>
                    <a:pt x="143" y="297"/>
                  </a:lnTo>
                  <a:lnTo>
                    <a:pt x="143" y="297"/>
                  </a:lnTo>
                  <a:lnTo>
                    <a:pt x="146" y="300"/>
                  </a:lnTo>
                  <a:lnTo>
                    <a:pt x="146" y="300"/>
                  </a:lnTo>
                  <a:lnTo>
                    <a:pt x="153" y="294"/>
                  </a:lnTo>
                  <a:lnTo>
                    <a:pt x="153" y="294"/>
                  </a:lnTo>
                  <a:lnTo>
                    <a:pt x="161" y="276"/>
                  </a:lnTo>
                  <a:lnTo>
                    <a:pt x="176" y="246"/>
                  </a:lnTo>
                  <a:lnTo>
                    <a:pt x="176" y="246"/>
                  </a:lnTo>
                  <a:lnTo>
                    <a:pt x="201" y="183"/>
                  </a:lnTo>
                  <a:lnTo>
                    <a:pt x="224" y="120"/>
                  </a:lnTo>
                  <a:lnTo>
                    <a:pt x="251" y="49"/>
                  </a:lnTo>
                  <a:lnTo>
                    <a:pt x="251" y="46"/>
                  </a:lnTo>
                  <a:lnTo>
                    <a:pt x="0" y="0"/>
                  </a:lnTo>
                  <a:lnTo>
                    <a:pt x="3" y="3"/>
                  </a:lnTo>
                  <a:lnTo>
                    <a:pt x="3"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1" name="Freeform 153"/>
            <p:cNvSpPr>
              <a:spLocks noChangeArrowheads="1"/>
            </p:cNvSpPr>
            <p:nvPr/>
          </p:nvSpPr>
          <p:spPr bwMode="auto">
            <a:xfrm>
              <a:off x="5862637" y="2660650"/>
              <a:ext cx="303212" cy="49213"/>
            </a:xfrm>
            <a:custGeom>
              <a:avLst/>
              <a:gdLst>
                <a:gd name="T0" fmla="*/ 841 w 842"/>
                <a:gd name="T1" fmla="*/ 131 h 135"/>
                <a:gd name="T2" fmla="*/ 296 w 842"/>
                <a:gd name="T3" fmla="*/ 0 h 135"/>
                <a:gd name="T4" fmla="*/ 0 w 842"/>
                <a:gd name="T5" fmla="*/ 125 h 135"/>
                <a:gd name="T6" fmla="*/ 2 w 842"/>
                <a:gd name="T7" fmla="*/ 128 h 135"/>
                <a:gd name="T8" fmla="*/ 299 w 842"/>
                <a:gd name="T9" fmla="*/ 6 h 135"/>
                <a:gd name="T10" fmla="*/ 841 w 842"/>
                <a:gd name="T11" fmla="*/ 134 h 135"/>
                <a:gd name="T12" fmla="*/ 841 w 842"/>
                <a:gd name="T13" fmla="*/ 131 h 135"/>
              </a:gdLst>
              <a:ahLst/>
              <a:cxnLst>
                <a:cxn ang="0">
                  <a:pos x="T0" y="T1"/>
                </a:cxn>
                <a:cxn ang="0">
                  <a:pos x="T2" y="T3"/>
                </a:cxn>
                <a:cxn ang="0">
                  <a:pos x="T4" y="T5"/>
                </a:cxn>
                <a:cxn ang="0">
                  <a:pos x="T6" y="T7"/>
                </a:cxn>
                <a:cxn ang="0">
                  <a:pos x="T8" y="T9"/>
                </a:cxn>
                <a:cxn ang="0">
                  <a:pos x="T10" y="T11"/>
                </a:cxn>
                <a:cxn ang="0">
                  <a:pos x="T12" y="T13"/>
                </a:cxn>
              </a:cxnLst>
              <a:rect l="0" t="0" r="r" b="b"/>
              <a:pathLst>
                <a:path w="842" h="135">
                  <a:moveTo>
                    <a:pt x="841" y="131"/>
                  </a:moveTo>
                  <a:lnTo>
                    <a:pt x="296" y="0"/>
                  </a:lnTo>
                  <a:lnTo>
                    <a:pt x="0" y="125"/>
                  </a:lnTo>
                  <a:lnTo>
                    <a:pt x="2" y="128"/>
                  </a:lnTo>
                  <a:lnTo>
                    <a:pt x="299" y="6"/>
                  </a:lnTo>
                  <a:lnTo>
                    <a:pt x="841" y="134"/>
                  </a:lnTo>
                  <a:lnTo>
                    <a:pt x="841" y="13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2" name="Freeform 154"/>
            <p:cNvSpPr>
              <a:spLocks noChangeArrowheads="1"/>
            </p:cNvSpPr>
            <p:nvPr/>
          </p:nvSpPr>
          <p:spPr bwMode="auto">
            <a:xfrm>
              <a:off x="6210299" y="2841624"/>
              <a:ext cx="255588" cy="354013"/>
            </a:xfrm>
            <a:custGeom>
              <a:avLst/>
              <a:gdLst>
                <a:gd name="T0" fmla="*/ 612 w 708"/>
                <a:gd name="T1" fmla="*/ 0 h 984"/>
                <a:gd name="T2" fmla="*/ 282 w 708"/>
                <a:gd name="T3" fmla="*/ 15 h 984"/>
                <a:gd name="T4" fmla="*/ 333 w 708"/>
                <a:gd name="T5" fmla="*/ 341 h 984"/>
                <a:gd name="T6" fmla="*/ 0 w 708"/>
                <a:gd name="T7" fmla="*/ 485 h 984"/>
                <a:gd name="T8" fmla="*/ 471 w 708"/>
                <a:gd name="T9" fmla="*/ 983 h 984"/>
                <a:gd name="T10" fmla="*/ 707 w 708"/>
                <a:gd name="T11" fmla="*/ 689 h 984"/>
                <a:gd name="T12" fmla="*/ 704 w 708"/>
                <a:gd name="T13" fmla="*/ 686 h 984"/>
                <a:gd name="T14" fmla="*/ 471 w 708"/>
                <a:gd name="T15" fmla="*/ 977 h 984"/>
                <a:gd name="T16" fmla="*/ 9 w 708"/>
                <a:gd name="T17" fmla="*/ 488 h 984"/>
                <a:gd name="T18" fmla="*/ 339 w 708"/>
                <a:gd name="T19" fmla="*/ 341 h 984"/>
                <a:gd name="T20" fmla="*/ 288 w 708"/>
                <a:gd name="T21" fmla="*/ 18 h 984"/>
                <a:gd name="T22" fmla="*/ 612 w 708"/>
                <a:gd name="T23" fmla="*/ 3 h 984"/>
                <a:gd name="T24" fmla="*/ 612 w 708"/>
                <a:gd name="T25" fmla="*/ 0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8" h="984">
                  <a:moveTo>
                    <a:pt x="612" y="0"/>
                  </a:moveTo>
                  <a:lnTo>
                    <a:pt x="282" y="15"/>
                  </a:lnTo>
                  <a:lnTo>
                    <a:pt x="333" y="341"/>
                  </a:lnTo>
                  <a:lnTo>
                    <a:pt x="0" y="485"/>
                  </a:lnTo>
                  <a:lnTo>
                    <a:pt x="471" y="983"/>
                  </a:lnTo>
                  <a:lnTo>
                    <a:pt x="707" y="689"/>
                  </a:lnTo>
                  <a:lnTo>
                    <a:pt x="704" y="686"/>
                  </a:lnTo>
                  <a:lnTo>
                    <a:pt x="471" y="977"/>
                  </a:lnTo>
                  <a:lnTo>
                    <a:pt x="9" y="488"/>
                  </a:lnTo>
                  <a:lnTo>
                    <a:pt x="339" y="341"/>
                  </a:lnTo>
                  <a:lnTo>
                    <a:pt x="288" y="18"/>
                  </a:lnTo>
                  <a:lnTo>
                    <a:pt x="612" y="3"/>
                  </a:lnTo>
                  <a:lnTo>
                    <a:pt x="612"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3" name="Freeform 155"/>
            <p:cNvSpPr>
              <a:spLocks noChangeArrowheads="1"/>
            </p:cNvSpPr>
            <p:nvPr/>
          </p:nvSpPr>
          <p:spPr bwMode="auto">
            <a:xfrm>
              <a:off x="6026150" y="3160712"/>
              <a:ext cx="104775" cy="250825"/>
            </a:xfrm>
            <a:custGeom>
              <a:avLst/>
              <a:gdLst>
                <a:gd name="T0" fmla="*/ 27 w 292"/>
                <a:gd name="T1" fmla="*/ 3 h 696"/>
                <a:gd name="T2" fmla="*/ 281 w 292"/>
                <a:gd name="T3" fmla="*/ 548 h 696"/>
                <a:gd name="T4" fmla="*/ 0 w 292"/>
                <a:gd name="T5" fmla="*/ 410 h 696"/>
                <a:gd name="T6" fmla="*/ 81 w 292"/>
                <a:gd name="T7" fmla="*/ 695 h 696"/>
                <a:gd name="T8" fmla="*/ 84 w 292"/>
                <a:gd name="T9" fmla="*/ 695 h 696"/>
                <a:gd name="T10" fmla="*/ 9 w 292"/>
                <a:gd name="T11" fmla="*/ 420 h 696"/>
                <a:gd name="T12" fmla="*/ 291 w 292"/>
                <a:gd name="T13" fmla="*/ 557 h 696"/>
                <a:gd name="T14" fmla="*/ 30 w 292"/>
                <a:gd name="T15" fmla="*/ 0 h 696"/>
                <a:gd name="T16" fmla="*/ 27 w 292"/>
                <a:gd name="T17" fmla="*/ 3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2" h="696">
                  <a:moveTo>
                    <a:pt x="27" y="3"/>
                  </a:moveTo>
                  <a:lnTo>
                    <a:pt x="281" y="548"/>
                  </a:lnTo>
                  <a:lnTo>
                    <a:pt x="0" y="410"/>
                  </a:lnTo>
                  <a:lnTo>
                    <a:pt x="81" y="695"/>
                  </a:lnTo>
                  <a:lnTo>
                    <a:pt x="84" y="695"/>
                  </a:lnTo>
                  <a:lnTo>
                    <a:pt x="9" y="420"/>
                  </a:lnTo>
                  <a:lnTo>
                    <a:pt x="291" y="557"/>
                  </a:lnTo>
                  <a:lnTo>
                    <a:pt x="30" y="0"/>
                  </a:lnTo>
                  <a:lnTo>
                    <a:pt x="27"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4" name="Freeform 156"/>
            <p:cNvSpPr>
              <a:spLocks noChangeArrowheads="1"/>
            </p:cNvSpPr>
            <p:nvPr/>
          </p:nvSpPr>
          <p:spPr bwMode="auto">
            <a:xfrm>
              <a:off x="6037263" y="1211262"/>
              <a:ext cx="752475" cy="2379662"/>
            </a:xfrm>
            <a:custGeom>
              <a:avLst/>
              <a:gdLst>
                <a:gd name="T0" fmla="*/ 258 w 2092"/>
                <a:gd name="T1" fmla="*/ 5972 h 6612"/>
                <a:gd name="T2" fmla="*/ 731 w 2092"/>
                <a:gd name="T3" fmla="*/ 6038 h 6612"/>
                <a:gd name="T4" fmla="*/ 518 w 2092"/>
                <a:gd name="T5" fmla="*/ 6209 h 6612"/>
                <a:gd name="T6" fmla="*/ 866 w 2092"/>
                <a:gd name="T7" fmla="*/ 6410 h 6612"/>
                <a:gd name="T8" fmla="*/ 515 w 2092"/>
                <a:gd name="T9" fmla="*/ 6602 h 6612"/>
                <a:gd name="T10" fmla="*/ 524 w 2092"/>
                <a:gd name="T11" fmla="*/ 6209 h 6612"/>
                <a:gd name="T12" fmla="*/ 258 w 2092"/>
                <a:gd name="T13" fmla="*/ 5969 h 6612"/>
                <a:gd name="T14" fmla="*/ 312 w 2092"/>
                <a:gd name="T15" fmla="*/ 5310 h 6612"/>
                <a:gd name="T16" fmla="*/ 6 w 2092"/>
                <a:gd name="T17" fmla="*/ 4609 h 6612"/>
                <a:gd name="T18" fmla="*/ 359 w 2092"/>
                <a:gd name="T19" fmla="*/ 4162 h 6612"/>
                <a:gd name="T20" fmla="*/ 279 w 2092"/>
                <a:gd name="T21" fmla="*/ 3656 h 6612"/>
                <a:gd name="T22" fmla="*/ 533 w 2092"/>
                <a:gd name="T23" fmla="*/ 3341 h 6612"/>
                <a:gd name="T24" fmla="*/ 446 w 2092"/>
                <a:gd name="T25" fmla="*/ 2694 h 6612"/>
                <a:gd name="T26" fmla="*/ 713 w 2092"/>
                <a:gd name="T27" fmla="*/ 2395 h 6612"/>
                <a:gd name="T28" fmla="*/ 623 w 2092"/>
                <a:gd name="T29" fmla="*/ 2029 h 6612"/>
                <a:gd name="T30" fmla="*/ 1142 w 2092"/>
                <a:gd name="T31" fmla="*/ 1786 h 6612"/>
                <a:gd name="T32" fmla="*/ 1363 w 2092"/>
                <a:gd name="T33" fmla="*/ 947 h 6612"/>
                <a:gd name="T34" fmla="*/ 1672 w 2092"/>
                <a:gd name="T35" fmla="*/ 683 h 6612"/>
                <a:gd name="T36" fmla="*/ 1456 w 2092"/>
                <a:gd name="T37" fmla="*/ 411 h 6612"/>
                <a:gd name="T38" fmla="*/ 1672 w 2092"/>
                <a:gd name="T39" fmla="*/ 0 h 6612"/>
                <a:gd name="T40" fmla="*/ 1288 w 2092"/>
                <a:gd name="T41" fmla="*/ 384 h 6612"/>
                <a:gd name="T42" fmla="*/ 1453 w 2092"/>
                <a:gd name="T43" fmla="*/ 411 h 6612"/>
                <a:gd name="T44" fmla="*/ 2034 w 2092"/>
                <a:gd name="T45" fmla="*/ 608 h 6612"/>
                <a:gd name="T46" fmla="*/ 1660 w 2092"/>
                <a:gd name="T47" fmla="*/ 683 h 6612"/>
                <a:gd name="T48" fmla="*/ 2091 w 2092"/>
                <a:gd name="T49" fmla="*/ 830 h 6612"/>
                <a:gd name="T50" fmla="*/ 2091 w 2092"/>
                <a:gd name="T51" fmla="*/ 824 h 6612"/>
                <a:gd name="T52" fmla="*/ 1675 w 2092"/>
                <a:gd name="T53" fmla="*/ 683 h 6612"/>
                <a:gd name="T54" fmla="*/ 2050 w 2092"/>
                <a:gd name="T55" fmla="*/ 608 h 6612"/>
                <a:gd name="T56" fmla="*/ 1456 w 2092"/>
                <a:gd name="T57" fmla="*/ 408 h 6612"/>
                <a:gd name="T58" fmla="*/ 1294 w 2092"/>
                <a:gd name="T59" fmla="*/ 381 h 6612"/>
                <a:gd name="T60" fmla="*/ 1654 w 2092"/>
                <a:gd name="T61" fmla="*/ 21 h 6612"/>
                <a:gd name="T62" fmla="*/ 1453 w 2092"/>
                <a:gd name="T63" fmla="*/ 411 h 6612"/>
                <a:gd name="T64" fmla="*/ 1666 w 2092"/>
                <a:gd name="T65" fmla="*/ 683 h 6612"/>
                <a:gd name="T66" fmla="*/ 1360 w 2092"/>
                <a:gd name="T67" fmla="*/ 944 h 6612"/>
                <a:gd name="T68" fmla="*/ 1135 w 2092"/>
                <a:gd name="T69" fmla="*/ 1783 h 6612"/>
                <a:gd name="T70" fmla="*/ 620 w 2092"/>
                <a:gd name="T71" fmla="*/ 2026 h 6612"/>
                <a:gd name="T72" fmla="*/ 707 w 2092"/>
                <a:gd name="T73" fmla="*/ 2395 h 6612"/>
                <a:gd name="T74" fmla="*/ 443 w 2092"/>
                <a:gd name="T75" fmla="*/ 2694 h 6612"/>
                <a:gd name="T76" fmla="*/ 527 w 2092"/>
                <a:gd name="T77" fmla="*/ 3341 h 6612"/>
                <a:gd name="T78" fmla="*/ 276 w 2092"/>
                <a:gd name="T79" fmla="*/ 3653 h 6612"/>
                <a:gd name="T80" fmla="*/ 356 w 2092"/>
                <a:gd name="T81" fmla="*/ 4159 h 6612"/>
                <a:gd name="T82" fmla="*/ 0 w 2092"/>
                <a:gd name="T83" fmla="*/ 4609 h 6612"/>
                <a:gd name="T84" fmla="*/ 309 w 2092"/>
                <a:gd name="T85" fmla="*/ 5313 h 6612"/>
                <a:gd name="T86" fmla="*/ 254 w 2092"/>
                <a:gd name="T87" fmla="*/ 5969 h 6612"/>
                <a:gd name="T88" fmla="*/ 518 w 2092"/>
                <a:gd name="T89" fmla="*/ 6209 h 6612"/>
                <a:gd name="T90" fmla="*/ 512 w 2092"/>
                <a:gd name="T91" fmla="*/ 6611 h 6612"/>
                <a:gd name="T92" fmla="*/ 875 w 2092"/>
                <a:gd name="T93" fmla="*/ 6410 h 6612"/>
                <a:gd name="T94" fmla="*/ 524 w 2092"/>
                <a:gd name="T95" fmla="*/ 6209 h 6612"/>
                <a:gd name="T96" fmla="*/ 740 w 2092"/>
                <a:gd name="T97" fmla="*/ 6035 h 6612"/>
                <a:gd name="T98" fmla="*/ 258 w 2092"/>
                <a:gd name="T99" fmla="*/ 5966 h 6612"/>
                <a:gd name="T100" fmla="*/ 258 w 2092"/>
                <a:gd name="T101" fmla="*/ 5972 h 6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92" h="6612">
                  <a:moveTo>
                    <a:pt x="258" y="5972"/>
                  </a:moveTo>
                  <a:lnTo>
                    <a:pt x="731" y="6038"/>
                  </a:lnTo>
                  <a:lnTo>
                    <a:pt x="518" y="6209"/>
                  </a:lnTo>
                  <a:lnTo>
                    <a:pt x="866" y="6410"/>
                  </a:lnTo>
                  <a:lnTo>
                    <a:pt x="515" y="6602"/>
                  </a:lnTo>
                  <a:lnTo>
                    <a:pt x="524" y="6209"/>
                  </a:lnTo>
                  <a:lnTo>
                    <a:pt x="258" y="5969"/>
                  </a:lnTo>
                  <a:lnTo>
                    <a:pt x="312" y="5310"/>
                  </a:lnTo>
                  <a:lnTo>
                    <a:pt x="6" y="4609"/>
                  </a:lnTo>
                  <a:lnTo>
                    <a:pt x="359" y="4162"/>
                  </a:lnTo>
                  <a:lnTo>
                    <a:pt x="279" y="3656"/>
                  </a:lnTo>
                  <a:lnTo>
                    <a:pt x="533" y="3341"/>
                  </a:lnTo>
                  <a:lnTo>
                    <a:pt x="446" y="2694"/>
                  </a:lnTo>
                  <a:lnTo>
                    <a:pt x="713" y="2395"/>
                  </a:lnTo>
                  <a:lnTo>
                    <a:pt x="623" y="2029"/>
                  </a:lnTo>
                  <a:lnTo>
                    <a:pt x="1142" y="1786"/>
                  </a:lnTo>
                  <a:lnTo>
                    <a:pt x="1363" y="947"/>
                  </a:lnTo>
                  <a:lnTo>
                    <a:pt x="1672" y="683"/>
                  </a:lnTo>
                  <a:lnTo>
                    <a:pt x="1456" y="411"/>
                  </a:lnTo>
                  <a:lnTo>
                    <a:pt x="1672" y="0"/>
                  </a:lnTo>
                  <a:lnTo>
                    <a:pt x="1288" y="384"/>
                  </a:lnTo>
                  <a:lnTo>
                    <a:pt x="1453" y="411"/>
                  </a:lnTo>
                  <a:lnTo>
                    <a:pt x="2034" y="608"/>
                  </a:lnTo>
                  <a:lnTo>
                    <a:pt x="1660" y="683"/>
                  </a:lnTo>
                  <a:lnTo>
                    <a:pt x="2091" y="830"/>
                  </a:lnTo>
                  <a:lnTo>
                    <a:pt x="2091" y="824"/>
                  </a:lnTo>
                  <a:lnTo>
                    <a:pt x="1675" y="683"/>
                  </a:lnTo>
                  <a:lnTo>
                    <a:pt x="2050" y="608"/>
                  </a:lnTo>
                  <a:lnTo>
                    <a:pt x="1456" y="408"/>
                  </a:lnTo>
                  <a:lnTo>
                    <a:pt x="1294" y="381"/>
                  </a:lnTo>
                  <a:lnTo>
                    <a:pt x="1654" y="21"/>
                  </a:lnTo>
                  <a:lnTo>
                    <a:pt x="1453" y="411"/>
                  </a:lnTo>
                  <a:lnTo>
                    <a:pt x="1666" y="683"/>
                  </a:lnTo>
                  <a:lnTo>
                    <a:pt x="1360" y="944"/>
                  </a:lnTo>
                  <a:lnTo>
                    <a:pt x="1135" y="1783"/>
                  </a:lnTo>
                  <a:lnTo>
                    <a:pt x="620" y="2026"/>
                  </a:lnTo>
                  <a:lnTo>
                    <a:pt x="707" y="2395"/>
                  </a:lnTo>
                  <a:lnTo>
                    <a:pt x="443" y="2694"/>
                  </a:lnTo>
                  <a:lnTo>
                    <a:pt x="527" y="3341"/>
                  </a:lnTo>
                  <a:lnTo>
                    <a:pt x="276" y="3653"/>
                  </a:lnTo>
                  <a:lnTo>
                    <a:pt x="356" y="4159"/>
                  </a:lnTo>
                  <a:lnTo>
                    <a:pt x="0" y="4609"/>
                  </a:lnTo>
                  <a:lnTo>
                    <a:pt x="309" y="5313"/>
                  </a:lnTo>
                  <a:lnTo>
                    <a:pt x="254" y="5969"/>
                  </a:lnTo>
                  <a:lnTo>
                    <a:pt x="518" y="6209"/>
                  </a:lnTo>
                  <a:lnTo>
                    <a:pt x="512" y="6611"/>
                  </a:lnTo>
                  <a:lnTo>
                    <a:pt x="875" y="6410"/>
                  </a:lnTo>
                  <a:lnTo>
                    <a:pt x="524" y="6209"/>
                  </a:lnTo>
                  <a:lnTo>
                    <a:pt x="740" y="6035"/>
                  </a:lnTo>
                  <a:lnTo>
                    <a:pt x="258" y="5966"/>
                  </a:lnTo>
                  <a:lnTo>
                    <a:pt x="258" y="597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5" name="Freeform 157"/>
            <p:cNvSpPr>
              <a:spLocks noChangeArrowheads="1"/>
            </p:cNvSpPr>
            <p:nvPr/>
          </p:nvSpPr>
          <p:spPr bwMode="auto">
            <a:xfrm>
              <a:off x="6645275" y="3146424"/>
              <a:ext cx="128588" cy="168275"/>
            </a:xfrm>
            <a:custGeom>
              <a:avLst/>
              <a:gdLst>
                <a:gd name="T0" fmla="*/ 350 w 355"/>
                <a:gd name="T1" fmla="*/ 201 h 466"/>
                <a:gd name="T2" fmla="*/ 48 w 355"/>
                <a:gd name="T3" fmla="*/ 455 h 466"/>
                <a:gd name="T4" fmla="*/ 6 w 355"/>
                <a:gd name="T5" fmla="*/ 0 h 466"/>
                <a:gd name="T6" fmla="*/ 0 w 355"/>
                <a:gd name="T7" fmla="*/ 0 h 466"/>
                <a:gd name="T8" fmla="*/ 45 w 355"/>
                <a:gd name="T9" fmla="*/ 465 h 466"/>
                <a:gd name="T10" fmla="*/ 354 w 355"/>
                <a:gd name="T11" fmla="*/ 204 h 466"/>
                <a:gd name="T12" fmla="*/ 350 w 355"/>
                <a:gd name="T13" fmla="*/ 201 h 466"/>
              </a:gdLst>
              <a:ahLst/>
              <a:cxnLst>
                <a:cxn ang="0">
                  <a:pos x="T0" y="T1"/>
                </a:cxn>
                <a:cxn ang="0">
                  <a:pos x="T2" y="T3"/>
                </a:cxn>
                <a:cxn ang="0">
                  <a:pos x="T4" y="T5"/>
                </a:cxn>
                <a:cxn ang="0">
                  <a:pos x="T6" y="T7"/>
                </a:cxn>
                <a:cxn ang="0">
                  <a:pos x="T8" y="T9"/>
                </a:cxn>
                <a:cxn ang="0">
                  <a:pos x="T10" y="T11"/>
                </a:cxn>
                <a:cxn ang="0">
                  <a:pos x="T12" y="T13"/>
                </a:cxn>
              </a:cxnLst>
              <a:rect l="0" t="0" r="r" b="b"/>
              <a:pathLst>
                <a:path w="355" h="466">
                  <a:moveTo>
                    <a:pt x="350" y="201"/>
                  </a:moveTo>
                  <a:lnTo>
                    <a:pt x="48" y="455"/>
                  </a:lnTo>
                  <a:lnTo>
                    <a:pt x="6" y="0"/>
                  </a:lnTo>
                  <a:lnTo>
                    <a:pt x="0" y="0"/>
                  </a:lnTo>
                  <a:lnTo>
                    <a:pt x="45" y="465"/>
                  </a:lnTo>
                  <a:lnTo>
                    <a:pt x="354" y="204"/>
                  </a:lnTo>
                  <a:lnTo>
                    <a:pt x="350" y="20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6" name="Freeform 158"/>
            <p:cNvSpPr>
              <a:spLocks noChangeArrowheads="1"/>
            </p:cNvSpPr>
            <p:nvPr/>
          </p:nvSpPr>
          <p:spPr bwMode="auto">
            <a:xfrm>
              <a:off x="6469063" y="3146424"/>
              <a:ext cx="274637" cy="352425"/>
            </a:xfrm>
            <a:custGeom>
              <a:avLst/>
              <a:gdLst>
                <a:gd name="T0" fmla="*/ 536 w 765"/>
                <a:gd name="T1" fmla="*/ 462 h 981"/>
                <a:gd name="T2" fmla="*/ 761 w 765"/>
                <a:gd name="T3" fmla="*/ 662 h 981"/>
                <a:gd name="T4" fmla="*/ 554 w 765"/>
                <a:gd name="T5" fmla="*/ 974 h 981"/>
                <a:gd name="T6" fmla="*/ 299 w 765"/>
                <a:gd name="T7" fmla="*/ 695 h 981"/>
                <a:gd name="T8" fmla="*/ 542 w 765"/>
                <a:gd name="T9" fmla="*/ 458 h 981"/>
                <a:gd name="T10" fmla="*/ 5 w 765"/>
                <a:gd name="T11" fmla="*/ 365 h 981"/>
                <a:gd name="T12" fmla="*/ 188 w 765"/>
                <a:gd name="T13" fmla="*/ 0 h 981"/>
                <a:gd name="T14" fmla="*/ 185 w 765"/>
                <a:gd name="T15" fmla="*/ 0 h 981"/>
                <a:gd name="T16" fmla="*/ 0 w 765"/>
                <a:gd name="T17" fmla="*/ 368 h 981"/>
                <a:gd name="T18" fmla="*/ 533 w 765"/>
                <a:gd name="T19" fmla="*/ 462 h 981"/>
                <a:gd name="T20" fmla="*/ 293 w 765"/>
                <a:gd name="T21" fmla="*/ 695 h 981"/>
                <a:gd name="T22" fmla="*/ 554 w 765"/>
                <a:gd name="T23" fmla="*/ 980 h 981"/>
                <a:gd name="T24" fmla="*/ 764 w 765"/>
                <a:gd name="T25" fmla="*/ 662 h 981"/>
                <a:gd name="T26" fmla="*/ 539 w 765"/>
                <a:gd name="T27" fmla="*/ 458 h 981"/>
                <a:gd name="T28" fmla="*/ 536 w 765"/>
                <a:gd name="T29" fmla="*/ 462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5" h="981">
                  <a:moveTo>
                    <a:pt x="536" y="462"/>
                  </a:moveTo>
                  <a:lnTo>
                    <a:pt x="761" y="662"/>
                  </a:lnTo>
                  <a:lnTo>
                    <a:pt x="554" y="974"/>
                  </a:lnTo>
                  <a:lnTo>
                    <a:pt x="299" y="695"/>
                  </a:lnTo>
                  <a:lnTo>
                    <a:pt x="542" y="458"/>
                  </a:lnTo>
                  <a:lnTo>
                    <a:pt x="5" y="365"/>
                  </a:lnTo>
                  <a:lnTo>
                    <a:pt x="188" y="0"/>
                  </a:lnTo>
                  <a:lnTo>
                    <a:pt x="185" y="0"/>
                  </a:lnTo>
                  <a:lnTo>
                    <a:pt x="0" y="368"/>
                  </a:lnTo>
                  <a:lnTo>
                    <a:pt x="533" y="462"/>
                  </a:lnTo>
                  <a:lnTo>
                    <a:pt x="293" y="695"/>
                  </a:lnTo>
                  <a:lnTo>
                    <a:pt x="554" y="980"/>
                  </a:lnTo>
                  <a:lnTo>
                    <a:pt x="764" y="662"/>
                  </a:lnTo>
                  <a:lnTo>
                    <a:pt x="539" y="458"/>
                  </a:lnTo>
                  <a:lnTo>
                    <a:pt x="536" y="46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7" name="Freeform 159"/>
            <p:cNvSpPr>
              <a:spLocks noChangeArrowheads="1"/>
            </p:cNvSpPr>
            <p:nvPr/>
          </p:nvSpPr>
          <p:spPr bwMode="auto">
            <a:xfrm>
              <a:off x="6035675" y="2736849"/>
              <a:ext cx="434975" cy="588963"/>
            </a:xfrm>
            <a:custGeom>
              <a:avLst/>
              <a:gdLst>
                <a:gd name="T0" fmla="*/ 551 w 1208"/>
                <a:gd name="T1" fmla="*/ 1466 h 1637"/>
                <a:gd name="T2" fmla="*/ 827 w 1208"/>
                <a:gd name="T3" fmla="*/ 1636 h 1637"/>
                <a:gd name="T4" fmla="*/ 1207 w 1208"/>
                <a:gd name="T5" fmla="*/ 1504 h 1637"/>
                <a:gd name="T6" fmla="*/ 953 w 1208"/>
                <a:gd name="T7" fmla="*/ 1268 h 1637"/>
                <a:gd name="T8" fmla="*/ 551 w 1208"/>
                <a:gd name="T9" fmla="*/ 1463 h 1637"/>
                <a:gd name="T10" fmla="*/ 315 w 1208"/>
                <a:gd name="T11" fmla="*/ 1070 h 1637"/>
                <a:gd name="T12" fmla="*/ 488 w 1208"/>
                <a:gd name="T13" fmla="*/ 776 h 1637"/>
                <a:gd name="T14" fmla="*/ 12 w 1208"/>
                <a:gd name="T15" fmla="*/ 372 h 1637"/>
                <a:gd name="T16" fmla="*/ 770 w 1208"/>
                <a:gd name="T17" fmla="*/ 309 h 1637"/>
                <a:gd name="T18" fmla="*/ 929 w 1208"/>
                <a:gd name="T19" fmla="*/ 3 h 1637"/>
                <a:gd name="T20" fmla="*/ 926 w 1208"/>
                <a:gd name="T21" fmla="*/ 0 h 1637"/>
                <a:gd name="T22" fmla="*/ 767 w 1208"/>
                <a:gd name="T23" fmla="*/ 306 h 1637"/>
                <a:gd name="T24" fmla="*/ 0 w 1208"/>
                <a:gd name="T25" fmla="*/ 366 h 1637"/>
                <a:gd name="T26" fmla="*/ 485 w 1208"/>
                <a:gd name="T27" fmla="*/ 779 h 1637"/>
                <a:gd name="T28" fmla="*/ 312 w 1208"/>
                <a:gd name="T29" fmla="*/ 1070 h 1637"/>
                <a:gd name="T30" fmla="*/ 551 w 1208"/>
                <a:gd name="T31" fmla="*/ 1466 h 1637"/>
                <a:gd name="T32" fmla="*/ 953 w 1208"/>
                <a:gd name="T33" fmla="*/ 1274 h 1637"/>
                <a:gd name="T34" fmla="*/ 1199 w 1208"/>
                <a:gd name="T35" fmla="*/ 1501 h 1637"/>
                <a:gd name="T36" fmla="*/ 827 w 1208"/>
                <a:gd name="T37" fmla="*/ 1634 h 1637"/>
                <a:gd name="T38" fmla="*/ 551 w 1208"/>
                <a:gd name="T39" fmla="*/ 1463 h 1637"/>
                <a:gd name="T40" fmla="*/ 551 w 1208"/>
                <a:gd name="T41" fmla="*/ 1466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8" h="1637">
                  <a:moveTo>
                    <a:pt x="551" y="1466"/>
                  </a:moveTo>
                  <a:lnTo>
                    <a:pt x="827" y="1636"/>
                  </a:lnTo>
                  <a:lnTo>
                    <a:pt x="1207" y="1504"/>
                  </a:lnTo>
                  <a:lnTo>
                    <a:pt x="953" y="1268"/>
                  </a:lnTo>
                  <a:lnTo>
                    <a:pt x="551" y="1463"/>
                  </a:lnTo>
                  <a:lnTo>
                    <a:pt x="315" y="1070"/>
                  </a:lnTo>
                  <a:lnTo>
                    <a:pt x="488" y="776"/>
                  </a:lnTo>
                  <a:lnTo>
                    <a:pt x="12" y="372"/>
                  </a:lnTo>
                  <a:lnTo>
                    <a:pt x="770" y="309"/>
                  </a:lnTo>
                  <a:lnTo>
                    <a:pt x="929" y="3"/>
                  </a:lnTo>
                  <a:lnTo>
                    <a:pt x="926" y="0"/>
                  </a:lnTo>
                  <a:lnTo>
                    <a:pt x="767" y="306"/>
                  </a:lnTo>
                  <a:lnTo>
                    <a:pt x="0" y="366"/>
                  </a:lnTo>
                  <a:lnTo>
                    <a:pt x="485" y="779"/>
                  </a:lnTo>
                  <a:lnTo>
                    <a:pt x="312" y="1070"/>
                  </a:lnTo>
                  <a:lnTo>
                    <a:pt x="551" y="1466"/>
                  </a:lnTo>
                  <a:lnTo>
                    <a:pt x="953" y="1274"/>
                  </a:lnTo>
                  <a:lnTo>
                    <a:pt x="1199" y="1501"/>
                  </a:lnTo>
                  <a:lnTo>
                    <a:pt x="827" y="1634"/>
                  </a:lnTo>
                  <a:lnTo>
                    <a:pt x="551" y="1463"/>
                  </a:lnTo>
                  <a:lnTo>
                    <a:pt x="551" y="146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8" name="Freeform 160"/>
            <p:cNvSpPr>
              <a:spLocks noChangeArrowheads="1"/>
            </p:cNvSpPr>
            <p:nvPr/>
          </p:nvSpPr>
          <p:spPr bwMode="auto">
            <a:xfrm>
              <a:off x="6300788" y="3278188"/>
              <a:ext cx="277812" cy="258762"/>
            </a:xfrm>
            <a:custGeom>
              <a:avLst/>
              <a:gdLst>
                <a:gd name="T0" fmla="*/ 93 w 771"/>
                <a:gd name="T1" fmla="*/ 133 h 718"/>
                <a:gd name="T2" fmla="*/ 0 w 771"/>
                <a:gd name="T3" fmla="*/ 297 h 718"/>
                <a:gd name="T4" fmla="*/ 461 w 771"/>
                <a:gd name="T5" fmla="*/ 375 h 718"/>
                <a:gd name="T6" fmla="*/ 135 w 771"/>
                <a:gd name="T7" fmla="*/ 672 h 718"/>
                <a:gd name="T8" fmla="*/ 501 w 771"/>
                <a:gd name="T9" fmla="*/ 717 h 718"/>
                <a:gd name="T10" fmla="*/ 770 w 771"/>
                <a:gd name="T11" fmla="*/ 330 h 718"/>
                <a:gd name="T12" fmla="*/ 468 w 771"/>
                <a:gd name="T13" fmla="*/ 372 h 718"/>
                <a:gd name="T14" fmla="*/ 470 w 771"/>
                <a:gd name="T15" fmla="*/ 0 h 718"/>
                <a:gd name="T16" fmla="*/ 468 w 771"/>
                <a:gd name="T17" fmla="*/ 0 h 718"/>
                <a:gd name="T18" fmla="*/ 465 w 771"/>
                <a:gd name="T19" fmla="*/ 378 h 718"/>
                <a:gd name="T20" fmla="*/ 761 w 771"/>
                <a:gd name="T21" fmla="*/ 333 h 718"/>
                <a:gd name="T22" fmla="*/ 498 w 771"/>
                <a:gd name="T23" fmla="*/ 711 h 718"/>
                <a:gd name="T24" fmla="*/ 144 w 771"/>
                <a:gd name="T25" fmla="*/ 669 h 718"/>
                <a:gd name="T26" fmla="*/ 470 w 771"/>
                <a:gd name="T27" fmla="*/ 372 h 718"/>
                <a:gd name="T28" fmla="*/ 9 w 771"/>
                <a:gd name="T29" fmla="*/ 294 h 718"/>
                <a:gd name="T30" fmla="*/ 96 w 771"/>
                <a:gd name="T31" fmla="*/ 135 h 718"/>
                <a:gd name="T32" fmla="*/ 93 w 771"/>
                <a:gd name="T33" fmla="*/ 133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1" h="718">
                  <a:moveTo>
                    <a:pt x="93" y="133"/>
                  </a:moveTo>
                  <a:lnTo>
                    <a:pt x="0" y="297"/>
                  </a:lnTo>
                  <a:lnTo>
                    <a:pt x="461" y="375"/>
                  </a:lnTo>
                  <a:lnTo>
                    <a:pt x="135" y="672"/>
                  </a:lnTo>
                  <a:lnTo>
                    <a:pt x="501" y="717"/>
                  </a:lnTo>
                  <a:lnTo>
                    <a:pt x="770" y="330"/>
                  </a:lnTo>
                  <a:lnTo>
                    <a:pt x="468" y="372"/>
                  </a:lnTo>
                  <a:lnTo>
                    <a:pt x="470" y="0"/>
                  </a:lnTo>
                  <a:lnTo>
                    <a:pt x="468" y="0"/>
                  </a:lnTo>
                  <a:lnTo>
                    <a:pt x="465" y="378"/>
                  </a:lnTo>
                  <a:lnTo>
                    <a:pt x="761" y="333"/>
                  </a:lnTo>
                  <a:lnTo>
                    <a:pt x="498" y="711"/>
                  </a:lnTo>
                  <a:lnTo>
                    <a:pt x="144" y="669"/>
                  </a:lnTo>
                  <a:lnTo>
                    <a:pt x="470" y="372"/>
                  </a:lnTo>
                  <a:lnTo>
                    <a:pt x="9" y="294"/>
                  </a:lnTo>
                  <a:lnTo>
                    <a:pt x="96" y="135"/>
                  </a:lnTo>
                  <a:lnTo>
                    <a:pt x="93" y="13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9" name="Freeform 161"/>
            <p:cNvSpPr>
              <a:spLocks noChangeArrowheads="1"/>
            </p:cNvSpPr>
            <p:nvPr/>
          </p:nvSpPr>
          <p:spPr bwMode="auto">
            <a:xfrm>
              <a:off x="6583363" y="3497262"/>
              <a:ext cx="309562" cy="211137"/>
            </a:xfrm>
            <a:custGeom>
              <a:avLst/>
              <a:gdLst>
                <a:gd name="T0" fmla="*/ 3 w 861"/>
                <a:gd name="T1" fmla="*/ 105 h 585"/>
                <a:gd name="T2" fmla="*/ 234 w 861"/>
                <a:gd name="T3" fmla="*/ 6 h 585"/>
                <a:gd name="T4" fmla="*/ 492 w 861"/>
                <a:gd name="T5" fmla="*/ 278 h 585"/>
                <a:gd name="T6" fmla="*/ 605 w 861"/>
                <a:gd name="T7" fmla="*/ 584 h 585"/>
                <a:gd name="T8" fmla="*/ 860 w 861"/>
                <a:gd name="T9" fmla="*/ 554 h 585"/>
                <a:gd name="T10" fmla="*/ 860 w 861"/>
                <a:gd name="T11" fmla="*/ 548 h 585"/>
                <a:gd name="T12" fmla="*/ 608 w 861"/>
                <a:gd name="T13" fmla="*/ 581 h 585"/>
                <a:gd name="T14" fmla="*/ 495 w 861"/>
                <a:gd name="T15" fmla="*/ 276 h 585"/>
                <a:gd name="T16" fmla="*/ 234 w 861"/>
                <a:gd name="T17" fmla="*/ 0 h 585"/>
                <a:gd name="T18" fmla="*/ 0 w 861"/>
                <a:gd name="T19" fmla="*/ 102 h 585"/>
                <a:gd name="T20" fmla="*/ 3 w 861"/>
                <a:gd name="T21" fmla="*/ 105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1" h="585">
                  <a:moveTo>
                    <a:pt x="3" y="105"/>
                  </a:moveTo>
                  <a:lnTo>
                    <a:pt x="234" y="6"/>
                  </a:lnTo>
                  <a:lnTo>
                    <a:pt x="492" y="278"/>
                  </a:lnTo>
                  <a:lnTo>
                    <a:pt x="605" y="584"/>
                  </a:lnTo>
                  <a:lnTo>
                    <a:pt x="860" y="554"/>
                  </a:lnTo>
                  <a:lnTo>
                    <a:pt x="860" y="548"/>
                  </a:lnTo>
                  <a:lnTo>
                    <a:pt x="608" y="581"/>
                  </a:lnTo>
                  <a:lnTo>
                    <a:pt x="495" y="276"/>
                  </a:lnTo>
                  <a:lnTo>
                    <a:pt x="234" y="0"/>
                  </a:lnTo>
                  <a:lnTo>
                    <a:pt x="0" y="102"/>
                  </a:lnTo>
                  <a:lnTo>
                    <a:pt x="3" y="10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0" name="Freeform 162"/>
            <p:cNvSpPr>
              <a:spLocks noChangeArrowheads="1"/>
            </p:cNvSpPr>
            <p:nvPr/>
          </p:nvSpPr>
          <p:spPr bwMode="auto">
            <a:xfrm>
              <a:off x="6535738" y="1042988"/>
              <a:ext cx="952500" cy="2854324"/>
            </a:xfrm>
            <a:custGeom>
              <a:avLst/>
              <a:gdLst>
                <a:gd name="T0" fmla="*/ 321 w 2647"/>
                <a:gd name="T1" fmla="*/ 7132 h 7927"/>
                <a:gd name="T2" fmla="*/ 648 w 2647"/>
                <a:gd name="T3" fmla="*/ 7507 h 7927"/>
                <a:gd name="T4" fmla="*/ 935 w 2647"/>
                <a:gd name="T5" fmla="*/ 7926 h 7927"/>
                <a:gd name="T6" fmla="*/ 902 w 2647"/>
                <a:gd name="T7" fmla="*/ 7638 h 7927"/>
                <a:gd name="T8" fmla="*/ 354 w 2647"/>
                <a:gd name="T9" fmla="*/ 6299 h 7927"/>
                <a:gd name="T10" fmla="*/ 162 w 2647"/>
                <a:gd name="T11" fmla="*/ 5550 h 7927"/>
                <a:gd name="T12" fmla="*/ 333 w 2647"/>
                <a:gd name="T13" fmla="*/ 4391 h 7927"/>
                <a:gd name="T14" fmla="*/ 830 w 2647"/>
                <a:gd name="T15" fmla="*/ 4193 h 7927"/>
                <a:gd name="T16" fmla="*/ 833 w 2647"/>
                <a:gd name="T17" fmla="*/ 3468 h 7927"/>
                <a:gd name="T18" fmla="*/ 860 w 2647"/>
                <a:gd name="T19" fmla="*/ 2778 h 7927"/>
                <a:gd name="T20" fmla="*/ 1361 w 2647"/>
                <a:gd name="T21" fmla="*/ 2197 h 7927"/>
                <a:gd name="T22" fmla="*/ 1747 w 2647"/>
                <a:gd name="T23" fmla="*/ 1475 h 7927"/>
                <a:gd name="T24" fmla="*/ 2089 w 2647"/>
                <a:gd name="T25" fmla="*/ 918 h 7927"/>
                <a:gd name="T26" fmla="*/ 2368 w 2647"/>
                <a:gd name="T27" fmla="*/ 633 h 7927"/>
                <a:gd name="T28" fmla="*/ 2646 w 2647"/>
                <a:gd name="T29" fmla="*/ 366 h 7927"/>
                <a:gd name="T30" fmla="*/ 2089 w 2647"/>
                <a:gd name="T31" fmla="*/ 905 h 7927"/>
                <a:gd name="T32" fmla="*/ 1885 w 2647"/>
                <a:gd name="T33" fmla="*/ 654 h 7927"/>
                <a:gd name="T34" fmla="*/ 2089 w 2647"/>
                <a:gd name="T35" fmla="*/ 915 h 7927"/>
                <a:gd name="T36" fmla="*/ 2134 w 2647"/>
                <a:gd name="T37" fmla="*/ 36 h 7927"/>
                <a:gd name="T38" fmla="*/ 2475 w 2647"/>
                <a:gd name="T39" fmla="*/ 10 h 7927"/>
                <a:gd name="T40" fmla="*/ 2365 w 2647"/>
                <a:gd name="T41" fmla="*/ 630 h 7927"/>
                <a:gd name="T42" fmla="*/ 2086 w 2647"/>
                <a:gd name="T43" fmla="*/ 918 h 7927"/>
                <a:gd name="T44" fmla="*/ 1744 w 2647"/>
                <a:gd name="T45" fmla="*/ 1472 h 7927"/>
                <a:gd name="T46" fmla="*/ 1355 w 2647"/>
                <a:gd name="T47" fmla="*/ 2194 h 7927"/>
                <a:gd name="T48" fmla="*/ 857 w 2647"/>
                <a:gd name="T49" fmla="*/ 2773 h 7927"/>
                <a:gd name="T50" fmla="*/ 827 w 2647"/>
                <a:gd name="T51" fmla="*/ 3468 h 7927"/>
                <a:gd name="T52" fmla="*/ 824 w 2647"/>
                <a:gd name="T53" fmla="*/ 4193 h 7927"/>
                <a:gd name="T54" fmla="*/ 330 w 2647"/>
                <a:gd name="T55" fmla="*/ 4384 h 7927"/>
                <a:gd name="T56" fmla="*/ 159 w 2647"/>
                <a:gd name="T57" fmla="*/ 5550 h 7927"/>
                <a:gd name="T58" fmla="*/ 351 w 2647"/>
                <a:gd name="T59" fmla="*/ 6303 h 7927"/>
                <a:gd name="T60" fmla="*/ 899 w 2647"/>
                <a:gd name="T61" fmla="*/ 7641 h 7927"/>
                <a:gd name="T62" fmla="*/ 941 w 2647"/>
                <a:gd name="T63" fmla="*/ 7923 h 7927"/>
                <a:gd name="T64" fmla="*/ 653 w 2647"/>
                <a:gd name="T65" fmla="*/ 7507 h 7927"/>
                <a:gd name="T66" fmla="*/ 324 w 2647"/>
                <a:gd name="T67" fmla="*/ 7129 h 7927"/>
                <a:gd name="T68" fmla="*/ 366 w 2647"/>
                <a:gd name="T69" fmla="*/ 6818 h 7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47" h="7927">
                  <a:moveTo>
                    <a:pt x="366" y="6818"/>
                  </a:moveTo>
                  <a:lnTo>
                    <a:pt x="321" y="7132"/>
                  </a:lnTo>
                  <a:lnTo>
                    <a:pt x="740" y="7399"/>
                  </a:lnTo>
                  <a:lnTo>
                    <a:pt x="648" y="7507"/>
                  </a:lnTo>
                  <a:lnTo>
                    <a:pt x="899" y="7641"/>
                  </a:lnTo>
                  <a:lnTo>
                    <a:pt x="935" y="7926"/>
                  </a:lnTo>
                  <a:lnTo>
                    <a:pt x="1247" y="7884"/>
                  </a:lnTo>
                  <a:lnTo>
                    <a:pt x="902" y="7638"/>
                  </a:lnTo>
                  <a:lnTo>
                    <a:pt x="372" y="6818"/>
                  </a:lnTo>
                  <a:lnTo>
                    <a:pt x="354" y="6299"/>
                  </a:lnTo>
                  <a:lnTo>
                    <a:pt x="6" y="5841"/>
                  </a:lnTo>
                  <a:lnTo>
                    <a:pt x="162" y="5550"/>
                  </a:lnTo>
                  <a:lnTo>
                    <a:pt x="102" y="4927"/>
                  </a:lnTo>
                  <a:lnTo>
                    <a:pt x="333" y="4391"/>
                  </a:lnTo>
                  <a:lnTo>
                    <a:pt x="600" y="4435"/>
                  </a:lnTo>
                  <a:lnTo>
                    <a:pt x="830" y="4193"/>
                  </a:lnTo>
                  <a:lnTo>
                    <a:pt x="587" y="3818"/>
                  </a:lnTo>
                  <a:lnTo>
                    <a:pt x="833" y="3468"/>
                  </a:lnTo>
                  <a:lnTo>
                    <a:pt x="686" y="3255"/>
                  </a:lnTo>
                  <a:lnTo>
                    <a:pt x="860" y="2778"/>
                  </a:lnTo>
                  <a:lnTo>
                    <a:pt x="1400" y="2590"/>
                  </a:lnTo>
                  <a:lnTo>
                    <a:pt x="1361" y="2197"/>
                  </a:lnTo>
                  <a:lnTo>
                    <a:pt x="1672" y="1900"/>
                  </a:lnTo>
                  <a:lnTo>
                    <a:pt x="1747" y="1475"/>
                  </a:lnTo>
                  <a:lnTo>
                    <a:pt x="2098" y="1394"/>
                  </a:lnTo>
                  <a:lnTo>
                    <a:pt x="2089" y="918"/>
                  </a:lnTo>
                  <a:lnTo>
                    <a:pt x="2368" y="633"/>
                  </a:lnTo>
                  <a:lnTo>
                    <a:pt x="2368" y="633"/>
                  </a:lnTo>
                  <a:lnTo>
                    <a:pt x="2368" y="633"/>
                  </a:lnTo>
                  <a:lnTo>
                    <a:pt x="2646" y="366"/>
                  </a:lnTo>
                  <a:lnTo>
                    <a:pt x="2475" y="0"/>
                  </a:lnTo>
                  <a:lnTo>
                    <a:pt x="2089" y="905"/>
                  </a:lnTo>
                  <a:lnTo>
                    <a:pt x="2140" y="13"/>
                  </a:lnTo>
                  <a:lnTo>
                    <a:pt x="1885" y="654"/>
                  </a:lnTo>
                  <a:lnTo>
                    <a:pt x="2086" y="918"/>
                  </a:lnTo>
                  <a:lnTo>
                    <a:pt x="2089" y="915"/>
                  </a:lnTo>
                  <a:lnTo>
                    <a:pt x="1888" y="654"/>
                  </a:lnTo>
                  <a:lnTo>
                    <a:pt x="2134" y="36"/>
                  </a:lnTo>
                  <a:lnTo>
                    <a:pt x="2083" y="930"/>
                  </a:lnTo>
                  <a:lnTo>
                    <a:pt x="2475" y="10"/>
                  </a:lnTo>
                  <a:lnTo>
                    <a:pt x="2640" y="363"/>
                  </a:lnTo>
                  <a:lnTo>
                    <a:pt x="2365" y="630"/>
                  </a:lnTo>
                  <a:lnTo>
                    <a:pt x="2365" y="630"/>
                  </a:lnTo>
                  <a:lnTo>
                    <a:pt x="2086" y="918"/>
                  </a:lnTo>
                  <a:lnTo>
                    <a:pt x="2095" y="1391"/>
                  </a:lnTo>
                  <a:lnTo>
                    <a:pt x="1744" y="1472"/>
                  </a:lnTo>
                  <a:lnTo>
                    <a:pt x="1669" y="1897"/>
                  </a:lnTo>
                  <a:lnTo>
                    <a:pt x="1355" y="2194"/>
                  </a:lnTo>
                  <a:lnTo>
                    <a:pt x="1394" y="2587"/>
                  </a:lnTo>
                  <a:lnTo>
                    <a:pt x="857" y="2773"/>
                  </a:lnTo>
                  <a:lnTo>
                    <a:pt x="681" y="3255"/>
                  </a:lnTo>
                  <a:lnTo>
                    <a:pt x="827" y="3468"/>
                  </a:lnTo>
                  <a:lnTo>
                    <a:pt x="582" y="3818"/>
                  </a:lnTo>
                  <a:lnTo>
                    <a:pt x="824" y="4193"/>
                  </a:lnTo>
                  <a:lnTo>
                    <a:pt x="600" y="4433"/>
                  </a:lnTo>
                  <a:lnTo>
                    <a:pt x="330" y="4384"/>
                  </a:lnTo>
                  <a:lnTo>
                    <a:pt x="99" y="4927"/>
                  </a:lnTo>
                  <a:lnTo>
                    <a:pt x="159" y="5550"/>
                  </a:lnTo>
                  <a:lnTo>
                    <a:pt x="0" y="5841"/>
                  </a:lnTo>
                  <a:lnTo>
                    <a:pt x="351" y="6303"/>
                  </a:lnTo>
                  <a:lnTo>
                    <a:pt x="366" y="6818"/>
                  </a:lnTo>
                  <a:lnTo>
                    <a:pt x="899" y="7641"/>
                  </a:lnTo>
                  <a:lnTo>
                    <a:pt x="1238" y="7881"/>
                  </a:lnTo>
                  <a:lnTo>
                    <a:pt x="941" y="7923"/>
                  </a:lnTo>
                  <a:lnTo>
                    <a:pt x="902" y="7638"/>
                  </a:lnTo>
                  <a:lnTo>
                    <a:pt x="653" y="7507"/>
                  </a:lnTo>
                  <a:lnTo>
                    <a:pt x="746" y="7396"/>
                  </a:lnTo>
                  <a:lnTo>
                    <a:pt x="324" y="7129"/>
                  </a:lnTo>
                  <a:lnTo>
                    <a:pt x="372" y="6818"/>
                  </a:lnTo>
                  <a:lnTo>
                    <a:pt x="366" y="681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1" name="Freeform 163"/>
            <p:cNvSpPr>
              <a:spLocks noChangeArrowheads="1"/>
            </p:cNvSpPr>
            <p:nvPr/>
          </p:nvSpPr>
          <p:spPr bwMode="auto">
            <a:xfrm>
              <a:off x="6535738" y="1042988"/>
              <a:ext cx="952500" cy="2854324"/>
            </a:xfrm>
            <a:custGeom>
              <a:avLst/>
              <a:gdLst>
                <a:gd name="T0" fmla="*/ 321 w 2647"/>
                <a:gd name="T1" fmla="*/ 7132 h 7927"/>
                <a:gd name="T2" fmla="*/ 648 w 2647"/>
                <a:gd name="T3" fmla="*/ 7507 h 7927"/>
                <a:gd name="T4" fmla="*/ 935 w 2647"/>
                <a:gd name="T5" fmla="*/ 7926 h 7927"/>
                <a:gd name="T6" fmla="*/ 902 w 2647"/>
                <a:gd name="T7" fmla="*/ 7638 h 7927"/>
                <a:gd name="T8" fmla="*/ 354 w 2647"/>
                <a:gd name="T9" fmla="*/ 6299 h 7927"/>
                <a:gd name="T10" fmla="*/ 162 w 2647"/>
                <a:gd name="T11" fmla="*/ 5550 h 7927"/>
                <a:gd name="T12" fmla="*/ 333 w 2647"/>
                <a:gd name="T13" fmla="*/ 4391 h 7927"/>
                <a:gd name="T14" fmla="*/ 830 w 2647"/>
                <a:gd name="T15" fmla="*/ 4193 h 7927"/>
                <a:gd name="T16" fmla="*/ 833 w 2647"/>
                <a:gd name="T17" fmla="*/ 3468 h 7927"/>
                <a:gd name="T18" fmla="*/ 860 w 2647"/>
                <a:gd name="T19" fmla="*/ 2778 h 7927"/>
                <a:gd name="T20" fmla="*/ 1361 w 2647"/>
                <a:gd name="T21" fmla="*/ 2197 h 7927"/>
                <a:gd name="T22" fmla="*/ 1747 w 2647"/>
                <a:gd name="T23" fmla="*/ 1475 h 7927"/>
                <a:gd name="T24" fmla="*/ 2089 w 2647"/>
                <a:gd name="T25" fmla="*/ 918 h 7927"/>
                <a:gd name="T26" fmla="*/ 2368 w 2647"/>
                <a:gd name="T27" fmla="*/ 633 h 7927"/>
                <a:gd name="T28" fmla="*/ 2646 w 2647"/>
                <a:gd name="T29" fmla="*/ 366 h 7927"/>
                <a:gd name="T30" fmla="*/ 2089 w 2647"/>
                <a:gd name="T31" fmla="*/ 905 h 7927"/>
                <a:gd name="T32" fmla="*/ 1885 w 2647"/>
                <a:gd name="T33" fmla="*/ 654 h 7927"/>
                <a:gd name="T34" fmla="*/ 2089 w 2647"/>
                <a:gd name="T35" fmla="*/ 915 h 7927"/>
                <a:gd name="T36" fmla="*/ 2134 w 2647"/>
                <a:gd name="T37" fmla="*/ 36 h 7927"/>
                <a:gd name="T38" fmla="*/ 2475 w 2647"/>
                <a:gd name="T39" fmla="*/ 10 h 7927"/>
                <a:gd name="T40" fmla="*/ 2365 w 2647"/>
                <a:gd name="T41" fmla="*/ 630 h 7927"/>
                <a:gd name="T42" fmla="*/ 2086 w 2647"/>
                <a:gd name="T43" fmla="*/ 918 h 7927"/>
                <a:gd name="T44" fmla="*/ 1744 w 2647"/>
                <a:gd name="T45" fmla="*/ 1472 h 7927"/>
                <a:gd name="T46" fmla="*/ 1355 w 2647"/>
                <a:gd name="T47" fmla="*/ 2194 h 7927"/>
                <a:gd name="T48" fmla="*/ 857 w 2647"/>
                <a:gd name="T49" fmla="*/ 2773 h 7927"/>
                <a:gd name="T50" fmla="*/ 827 w 2647"/>
                <a:gd name="T51" fmla="*/ 3468 h 7927"/>
                <a:gd name="T52" fmla="*/ 824 w 2647"/>
                <a:gd name="T53" fmla="*/ 4193 h 7927"/>
                <a:gd name="T54" fmla="*/ 330 w 2647"/>
                <a:gd name="T55" fmla="*/ 4384 h 7927"/>
                <a:gd name="T56" fmla="*/ 159 w 2647"/>
                <a:gd name="T57" fmla="*/ 5550 h 7927"/>
                <a:gd name="T58" fmla="*/ 351 w 2647"/>
                <a:gd name="T59" fmla="*/ 6303 h 7927"/>
                <a:gd name="T60" fmla="*/ 899 w 2647"/>
                <a:gd name="T61" fmla="*/ 7641 h 7927"/>
                <a:gd name="T62" fmla="*/ 941 w 2647"/>
                <a:gd name="T63" fmla="*/ 7923 h 7927"/>
                <a:gd name="T64" fmla="*/ 653 w 2647"/>
                <a:gd name="T65" fmla="*/ 7507 h 7927"/>
                <a:gd name="T66" fmla="*/ 324 w 2647"/>
                <a:gd name="T67" fmla="*/ 7129 h 7927"/>
                <a:gd name="T68" fmla="*/ 366 w 2647"/>
                <a:gd name="T69" fmla="*/ 6818 h 7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47" h="7927">
                  <a:moveTo>
                    <a:pt x="366" y="6818"/>
                  </a:moveTo>
                  <a:lnTo>
                    <a:pt x="321" y="7132"/>
                  </a:lnTo>
                  <a:lnTo>
                    <a:pt x="740" y="7399"/>
                  </a:lnTo>
                  <a:lnTo>
                    <a:pt x="648" y="7507"/>
                  </a:lnTo>
                  <a:lnTo>
                    <a:pt x="899" y="7641"/>
                  </a:lnTo>
                  <a:lnTo>
                    <a:pt x="935" y="7926"/>
                  </a:lnTo>
                  <a:lnTo>
                    <a:pt x="1247" y="7884"/>
                  </a:lnTo>
                  <a:lnTo>
                    <a:pt x="902" y="7638"/>
                  </a:lnTo>
                  <a:lnTo>
                    <a:pt x="372" y="6818"/>
                  </a:lnTo>
                  <a:lnTo>
                    <a:pt x="354" y="6299"/>
                  </a:lnTo>
                  <a:lnTo>
                    <a:pt x="6" y="5841"/>
                  </a:lnTo>
                  <a:lnTo>
                    <a:pt x="162" y="5550"/>
                  </a:lnTo>
                  <a:lnTo>
                    <a:pt x="102" y="4927"/>
                  </a:lnTo>
                  <a:lnTo>
                    <a:pt x="333" y="4391"/>
                  </a:lnTo>
                  <a:lnTo>
                    <a:pt x="600" y="4435"/>
                  </a:lnTo>
                  <a:lnTo>
                    <a:pt x="830" y="4193"/>
                  </a:lnTo>
                  <a:lnTo>
                    <a:pt x="587" y="3818"/>
                  </a:lnTo>
                  <a:lnTo>
                    <a:pt x="833" y="3468"/>
                  </a:lnTo>
                  <a:lnTo>
                    <a:pt x="686" y="3255"/>
                  </a:lnTo>
                  <a:lnTo>
                    <a:pt x="860" y="2778"/>
                  </a:lnTo>
                  <a:lnTo>
                    <a:pt x="1400" y="2590"/>
                  </a:lnTo>
                  <a:lnTo>
                    <a:pt x="1361" y="2197"/>
                  </a:lnTo>
                  <a:lnTo>
                    <a:pt x="1672" y="1900"/>
                  </a:lnTo>
                  <a:lnTo>
                    <a:pt x="1747" y="1475"/>
                  </a:lnTo>
                  <a:lnTo>
                    <a:pt x="2098" y="1394"/>
                  </a:lnTo>
                  <a:lnTo>
                    <a:pt x="2089" y="918"/>
                  </a:lnTo>
                  <a:lnTo>
                    <a:pt x="2368" y="633"/>
                  </a:lnTo>
                  <a:lnTo>
                    <a:pt x="2368" y="633"/>
                  </a:lnTo>
                  <a:lnTo>
                    <a:pt x="2368" y="633"/>
                  </a:lnTo>
                  <a:lnTo>
                    <a:pt x="2646" y="366"/>
                  </a:lnTo>
                  <a:lnTo>
                    <a:pt x="2475" y="0"/>
                  </a:lnTo>
                  <a:lnTo>
                    <a:pt x="2089" y="905"/>
                  </a:lnTo>
                  <a:lnTo>
                    <a:pt x="2140" y="13"/>
                  </a:lnTo>
                  <a:lnTo>
                    <a:pt x="1885" y="654"/>
                  </a:lnTo>
                  <a:lnTo>
                    <a:pt x="2086" y="918"/>
                  </a:lnTo>
                  <a:lnTo>
                    <a:pt x="2089" y="915"/>
                  </a:lnTo>
                  <a:lnTo>
                    <a:pt x="1888" y="654"/>
                  </a:lnTo>
                  <a:lnTo>
                    <a:pt x="2134" y="36"/>
                  </a:lnTo>
                  <a:lnTo>
                    <a:pt x="2083" y="930"/>
                  </a:lnTo>
                  <a:lnTo>
                    <a:pt x="2475" y="10"/>
                  </a:lnTo>
                  <a:lnTo>
                    <a:pt x="2640" y="363"/>
                  </a:lnTo>
                  <a:lnTo>
                    <a:pt x="2365" y="630"/>
                  </a:lnTo>
                  <a:lnTo>
                    <a:pt x="2365" y="630"/>
                  </a:lnTo>
                  <a:lnTo>
                    <a:pt x="2086" y="918"/>
                  </a:lnTo>
                  <a:lnTo>
                    <a:pt x="2095" y="1391"/>
                  </a:lnTo>
                  <a:lnTo>
                    <a:pt x="1744" y="1472"/>
                  </a:lnTo>
                  <a:lnTo>
                    <a:pt x="1669" y="1897"/>
                  </a:lnTo>
                  <a:lnTo>
                    <a:pt x="1355" y="2194"/>
                  </a:lnTo>
                  <a:lnTo>
                    <a:pt x="1394" y="2587"/>
                  </a:lnTo>
                  <a:lnTo>
                    <a:pt x="857" y="2773"/>
                  </a:lnTo>
                  <a:lnTo>
                    <a:pt x="681" y="3255"/>
                  </a:lnTo>
                  <a:lnTo>
                    <a:pt x="827" y="3468"/>
                  </a:lnTo>
                  <a:lnTo>
                    <a:pt x="582" y="3818"/>
                  </a:lnTo>
                  <a:lnTo>
                    <a:pt x="824" y="4193"/>
                  </a:lnTo>
                  <a:lnTo>
                    <a:pt x="600" y="4433"/>
                  </a:lnTo>
                  <a:lnTo>
                    <a:pt x="330" y="4384"/>
                  </a:lnTo>
                  <a:lnTo>
                    <a:pt x="99" y="4927"/>
                  </a:lnTo>
                  <a:lnTo>
                    <a:pt x="159" y="5550"/>
                  </a:lnTo>
                  <a:lnTo>
                    <a:pt x="0" y="5841"/>
                  </a:lnTo>
                  <a:lnTo>
                    <a:pt x="351" y="6303"/>
                  </a:lnTo>
                  <a:lnTo>
                    <a:pt x="366" y="6818"/>
                  </a:lnTo>
                  <a:lnTo>
                    <a:pt x="899" y="7641"/>
                  </a:lnTo>
                  <a:lnTo>
                    <a:pt x="1238" y="7881"/>
                  </a:lnTo>
                  <a:lnTo>
                    <a:pt x="941" y="7923"/>
                  </a:lnTo>
                  <a:lnTo>
                    <a:pt x="902" y="7638"/>
                  </a:lnTo>
                  <a:lnTo>
                    <a:pt x="653" y="7507"/>
                  </a:lnTo>
                  <a:lnTo>
                    <a:pt x="746" y="7396"/>
                  </a:lnTo>
                  <a:lnTo>
                    <a:pt x="324" y="7129"/>
                  </a:lnTo>
                  <a:lnTo>
                    <a:pt x="372" y="6818"/>
                  </a:lnTo>
                  <a:lnTo>
                    <a:pt x="366" y="6818"/>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2" name="Freeform 164"/>
            <p:cNvSpPr>
              <a:spLocks noChangeArrowheads="1"/>
            </p:cNvSpPr>
            <p:nvPr/>
          </p:nvSpPr>
          <p:spPr bwMode="auto">
            <a:xfrm>
              <a:off x="6813550" y="3884612"/>
              <a:ext cx="60325" cy="12700"/>
            </a:xfrm>
            <a:custGeom>
              <a:avLst/>
              <a:gdLst>
                <a:gd name="T0" fmla="*/ 165 w 166"/>
                <a:gd name="T1" fmla="*/ 30 h 34"/>
                <a:gd name="T2" fmla="*/ 3 w 166"/>
                <a:gd name="T3" fmla="*/ 0 h 34"/>
                <a:gd name="T4" fmla="*/ 0 w 166"/>
                <a:gd name="T5" fmla="*/ 6 h 34"/>
                <a:gd name="T6" fmla="*/ 165 w 166"/>
                <a:gd name="T7" fmla="*/ 33 h 34"/>
                <a:gd name="T8" fmla="*/ 165 w 166"/>
                <a:gd name="T9" fmla="*/ 30 h 34"/>
              </a:gdLst>
              <a:ahLst/>
              <a:cxnLst>
                <a:cxn ang="0">
                  <a:pos x="T0" y="T1"/>
                </a:cxn>
                <a:cxn ang="0">
                  <a:pos x="T2" y="T3"/>
                </a:cxn>
                <a:cxn ang="0">
                  <a:pos x="T4" y="T5"/>
                </a:cxn>
                <a:cxn ang="0">
                  <a:pos x="T6" y="T7"/>
                </a:cxn>
                <a:cxn ang="0">
                  <a:pos x="T8" y="T9"/>
                </a:cxn>
              </a:cxnLst>
              <a:rect l="0" t="0" r="r" b="b"/>
              <a:pathLst>
                <a:path w="166" h="34">
                  <a:moveTo>
                    <a:pt x="165" y="30"/>
                  </a:moveTo>
                  <a:lnTo>
                    <a:pt x="3" y="0"/>
                  </a:lnTo>
                  <a:lnTo>
                    <a:pt x="0" y="6"/>
                  </a:lnTo>
                  <a:lnTo>
                    <a:pt x="165" y="33"/>
                  </a:lnTo>
                  <a:lnTo>
                    <a:pt x="165" y="3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3" name="Freeform 165"/>
            <p:cNvSpPr>
              <a:spLocks noChangeArrowheads="1"/>
            </p:cNvSpPr>
            <p:nvPr/>
          </p:nvSpPr>
          <p:spPr bwMode="auto">
            <a:xfrm>
              <a:off x="6813550" y="3884612"/>
              <a:ext cx="60325" cy="12700"/>
            </a:xfrm>
            <a:custGeom>
              <a:avLst/>
              <a:gdLst>
                <a:gd name="T0" fmla="*/ 165 w 166"/>
                <a:gd name="T1" fmla="*/ 30 h 34"/>
                <a:gd name="T2" fmla="*/ 3 w 166"/>
                <a:gd name="T3" fmla="*/ 0 h 34"/>
                <a:gd name="T4" fmla="*/ 0 w 166"/>
                <a:gd name="T5" fmla="*/ 6 h 34"/>
                <a:gd name="T6" fmla="*/ 165 w 166"/>
                <a:gd name="T7" fmla="*/ 33 h 34"/>
              </a:gdLst>
              <a:ahLst/>
              <a:cxnLst>
                <a:cxn ang="0">
                  <a:pos x="T0" y="T1"/>
                </a:cxn>
                <a:cxn ang="0">
                  <a:pos x="T2" y="T3"/>
                </a:cxn>
                <a:cxn ang="0">
                  <a:pos x="T4" y="T5"/>
                </a:cxn>
                <a:cxn ang="0">
                  <a:pos x="T6" y="T7"/>
                </a:cxn>
              </a:cxnLst>
              <a:rect l="0" t="0" r="r" b="b"/>
              <a:pathLst>
                <a:path w="166" h="34">
                  <a:moveTo>
                    <a:pt x="165" y="30"/>
                  </a:moveTo>
                  <a:lnTo>
                    <a:pt x="3" y="0"/>
                  </a:lnTo>
                  <a:lnTo>
                    <a:pt x="0" y="6"/>
                  </a:lnTo>
                  <a:lnTo>
                    <a:pt x="165" y="33"/>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174" name="Freeform 166"/>
            <p:cNvSpPr>
              <a:spLocks noChangeArrowheads="1"/>
            </p:cNvSpPr>
            <p:nvPr/>
          </p:nvSpPr>
          <p:spPr bwMode="auto">
            <a:xfrm>
              <a:off x="8386764" y="2181225"/>
              <a:ext cx="182562" cy="300038"/>
            </a:xfrm>
            <a:custGeom>
              <a:avLst/>
              <a:gdLst>
                <a:gd name="T0" fmla="*/ 504 w 505"/>
                <a:gd name="T1" fmla="*/ 833 h 834"/>
                <a:gd name="T2" fmla="*/ 384 w 505"/>
                <a:gd name="T3" fmla="*/ 408 h 834"/>
                <a:gd name="T4" fmla="*/ 93 w 505"/>
                <a:gd name="T5" fmla="*/ 267 h 834"/>
                <a:gd name="T6" fmla="*/ 3 w 505"/>
                <a:gd name="T7" fmla="*/ 0 h 834"/>
                <a:gd name="T8" fmla="*/ 0 w 505"/>
                <a:gd name="T9" fmla="*/ 3 h 834"/>
                <a:gd name="T10" fmla="*/ 90 w 505"/>
                <a:gd name="T11" fmla="*/ 270 h 834"/>
                <a:gd name="T12" fmla="*/ 381 w 505"/>
                <a:gd name="T13" fmla="*/ 411 h 834"/>
                <a:gd name="T14" fmla="*/ 498 w 505"/>
                <a:gd name="T15" fmla="*/ 833 h 834"/>
                <a:gd name="T16" fmla="*/ 504 w 505"/>
                <a:gd name="T17" fmla="*/ 833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5" h="834">
                  <a:moveTo>
                    <a:pt x="504" y="833"/>
                  </a:moveTo>
                  <a:lnTo>
                    <a:pt x="384" y="408"/>
                  </a:lnTo>
                  <a:lnTo>
                    <a:pt x="93" y="267"/>
                  </a:lnTo>
                  <a:lnTo>
                    <a:pt x="3" y="0"/>
                  </a:lnTo>
                  <a:lnTo>
                    <a:pt x="0" y="3"/>
                  </a:lnTo>
                  <a:lnTo>
                    <a:pt x="90" y="270"/>
                  </a:lnTo>
                  <a:lnTo>
                    <a:pt x="381" y="411"/>
                  </a:lnTo>
                  <a:lnTo>
                    <a:pt x="498" y="833"/>
                  </a:lnTo>
                  <a:lnTo>
                    <a:pt x="504" y="83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5" name="Freeform 167"/>
            <p:cNvSpPr>
              <a:spLocks noChangeArrowheads="1"/>
            </p:cNvSpPr>
            <p:nvPr/>
          </p:nvSpPr>
          <p:spPr bwMode="auto">
            <a:xfrm>
              <a:off x="8326438" y="2278063"/>
              <a:ext cx="93662" cy="157162"/>
            </a:xfrm>
            <a:custGeom>
              <a:avLst/>
              <a:gdLst>
                <a:gd name="T0" fmla="*/ 258 w 262"/>
                <a:gd name="T1" fmla="*/ 0 h 435"/>
                <a:gd name="T2" fmla="*/ 0 w 262"/>
                <a:gd name="T3" fmla="*/ 431 h 435"/>
                <a:gd name="T4" fmla="*/ 4 w 262"/>
                <a:gd name="T5" fmla="*/ 434 h 435"/>
                <a:gd name="T6" fmla="*/ 261 w 262"/>
                <a:gd name="T7" fmla="*/ 3 h 435"/>
                <a:gd name="T8" fmla="*/ 258 w 262"/>
                <a:gd name="T9" fmla="*/ 0 h 435"/>
              </a:gdLst>
              <a:ahLst/>
              <a:cxnLst>
                <a:cxn ang="0">
                  <a:pos x="T0" y="T1"/>
                </a:cxn>
                <a:cxn ang="0">
                  <a:pos x="T2" y="T3"/>
                </a:cxn>
                <a:cxn ang="0">
                  <a:pos x="T4" y="T5"/>
                </a:cxn>
                <a:cxn ang="0">
                  <a:pos x="T6" y="T7"/>
                </a:cxn>
                <a:cxn ang="0">
                  <a:pos x="T8" y="T9"/>
                </a:cxn>
              </a:cxnLst>
              <a:rect l="0" t="0" r="r" b="b"/>
              <a:pathLst>
                <a:path w="262" h="435">
                  <a:moveTo>
                    <a:pt x="258" y="0"/>
                  </a:moveTo>
                  <a:lnTo>
                    <a:pt x="0" y="431"/>
                  </a:lnTo>
                  <a:lnTo>
                    <a:pt x="4" y="434"/>
                  </a:lnTo>
                  <a:lnTo>
                    <a:pt x="261" y="3"/>
                  </a:lnTo>
                  <a:lnTo>
                    <a:pt x="258"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6" name="Freeform 168"/>
            <p:cNvSpPr>
              <a:spLocks noChangeArrowheads="1"/>
            </p:cNvSpPr>
            <p:nvPr/>
          </p:nvSpPr>
          <p:spPr bwMode="auto">
            <a:xfrm>
              <a:off x="8326438" y="2278063"/>
              <a:ext cx="93662" cy="157162"/>
            </a:xfrm>
            <a:custGeom>
              <a:avLst/>
              <a:gdLst>
                <a:gd name="T0" fmla="*/ 258 w 262"/>
                <a:gd name="T1" fmla="*/ 0 h 435"/>
                <a:gd name="T2" fmla="*/ 0 w 262"/>
                <a:gd name="T3" fmla="*/ 431 h 435"/>
                <a:gd name="T4" fmla="*/ 4 w 262"/>
                <a:gd name="T5" fmla="*/ 434 h 435"/>
                <a:gd name="T6" fmla="*/ 261 w 262"/>
                <a:gd name="T7" fmla="*/ 3 h 435"/>
              </a:gdLst>
              <a:ahLst/>
              <a:cxnLst>
                <a:cxn ang="0">
                  <a:pos x="T0" y="T1"/>
                </a:cxn>
                <a:cxn ang="0">
                  <a:pos x="T2" y="T3"/>
                </a:cxn>
                <a:cxn ang="0">
                  <a:pos x="T4" y="T5"/>
                </a:cxn>
                <a:cxn ang="0">
                  <a:pos x="T6" y="T7"/>
                </a:cxn>
              </a:cxnLst>
              <a:rect l="0" t="0" r="r" b="b"/>
              <a:pathLst>
                <a:path w="262" h="435">
                  <a:moveTo>
                    <a:pt x="258" y="0"/>
                  </a:moveTo>
                  <a:lnTo>
                    <a:pt x="0" y="431"/>
                  </a:lnTo>
                  <a:lnTo>
                    <a:pt x="4" y="434"/>
                  </a:lnTo>
                  <a:lnTo>
                    <a:pt x="261" y="3"/>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177" name="Freeform 169"/>
            <p:cNvSpPr>
              <a:spLocks noChangeArrowheads="1"/>
            </p:cNvSpPr>
            <p:nvPr/>
          </p:nvSpPr>
          <p:spPr bwMode="auto">
            <a:xfrm>
              <a:off x="6208712" y="1084262"/>
              <a:ext cx="998537" cy="2560636"/>
            </a:xfrm>
            <a:custGeom>
              <a:avLst/>
              <a:gdLst>
                <a:gd name="T0" fmla="*/ 2514 w 2773"/>
                <a:gd name="T1" fmla="*/ 74 h 7115"/>
                <a:gd name="T2" fmla="*/ 1975 w 2773"/>
                <a:gd name="T3" fmla="*/ 176 h 7115"/>
                <a:gd name="T4" fmla="*/ 1807 w 2773"/>
                <a:gd name="T5" fmla="*/ 635 h 7115"/>
                <a:gd name="T6" fmla="*/ 1561 w 2773"/>
                <a:gd name="T7" fmla="*/ 961 h 7115"/>
                <a:gd name="T8" fmla="*/ 2394 w 2773"/>
                <a:gd name="T9" fmla="*/ 1252 h 7115"/>
                <a:gd name="T10" fmla="*/ 2341 w 2773"/>
                <a:gd name="T11" fmla="*/ 692 h 7115"/>
                <a:gd name="T12" fmla="*/ 1672 w 2773"/>
                <a:gd name="T13" fmla="*/ 326 h 7115"/>
                <a:gd name="T14" fmla="*/ 1564 w 2773"/>
                <a:gd name="T15" fmla="*/ 961 h 7115"/>
                <a:gd name="T16" fmla="*/ 1256 w 2773"/>
                <a:gd name="T17" fmla="*/ 1450 h 7115"/>
                <a:gd name="T18" fmla="*/ 860 w 2773"/>
                <a:gd name="T19" fmla="*/ 2226 h 7115"/>
                <a:gd name="T20" fmla="*/ 456 w 2773"/>
                <a:gd name="T21" fmla="*/ 2786 h 7115"/>
                <a:gd name="T22" fmla="*/ 246 w 2773"/>
                <a:gd name="T23" fmla="*/ 3284 h 7115"/>
                <a:gd name="T24" fmla="*/ 132 w 2773"/>
                <a:gd name="T25" fmla="*/ 4471 h 7115"/>
                <a:gd name="T26" fmla="*/ 0 w 2773"/>
                <a:gd name="T27" fmla="*/ 5396 h 7115"/>
                <a:gd name="T28" fmla="*/ 258 w 2773"/>
                <a:gd name="T29" fmla="*/ 6388 h 7115"/>
                <a:gd name="T30" fmla="*/ 590 w 2773"/>
                <a:gd name="T31" fmla="*/ 7060 h 7115"/>
                <a:gd name="T32" fmla="*/ 1043 w 2773"/>
                <a:gd name="T33" fmla="*/ 6808 h 7115"/>
                <a:gd name="T34" fmla="*/ 756 w 2773"/>
                <a:gd name="T35" fmla="*/ 6808 h 7115"/>
                <a:gd name="T36" fmla="*/ 351 w 2773"/>
                <a:gd name="T37" fmla="*/ 6227 h 7115"/>
                <a:gd name="T38" fmla="*/ 342 w 2773"/>
                <a:gd name="T39" fmla="*/ 5225 h 7115"/>
                <a:gd name="T40" fmla="*/ 453 w 2773"/>
                <a:gd name="T41" fmla="*/ 4593 h 7115"/>
                <a:gd name="T42" fmla="*/ 887 w 2773"/>
                <a:gd name="T43" fmla="*/ 3679 h 7115"/>
                <a:gd name="T44" fmla="*/ 1211 w 2773"/>
                <a:gd name="T45" fmla="*/ 2697 h 7115"/>
                <a:gd name="T46" fmla="*/ 1858 w 2773"/>
                <a:gd name="T47" fmla="*/ 1627 h 7115"/>
                <a:gd name="T48" fmla="*/ 1951 w 2773"/>
                <a:gd name="T49" fmla="*/ 1096 h 7115"/>
                <a:gd name="T50" fmla="*/ 2047 w 2773"/>
                <a:gd name="T51" fmla="*/ 536 h 7115"/>
                <a:gd name="T52" fmla="*/ 2332 w 2773"/>
                <a:gd name="T53" fmla="*/ 689 h 7115"/>
                <a:gd name="T54" fmla="*/ 2374 w 2773"/>
                <a:gd name="T55" fmla="*/ 113 h 7115"/>
                <a:gd name="T56" fmla="*/ 2143 w 2773"/>
                <a:gd name="T57" fmla="*/ 692 h 7115"/>
                <a:gd name="T58" fmla="*/ 2047 w 2773"/>
                <a:gd name="T59" fmla="*/ 1237 h 7115"/>
                <a:gd name="T60" fmla="*/ 1439 w 2773"/>
                <a:gd name="T61" fmla="*/ 1815 h 7115"/>
                <a:gd name="T62" fmla="*/ 815 w 2773"/>
                <a:gd name="T63" fmla="*/ 3095 h 7115"/>
                <a:gd name="T64" fmla="*/ 537 w 2773"/>
                <a:gd name="T65" fmla="*/ 4084 h 7115"/>
                <a:gd name="T66" fmla="*/ 612 w 2773"/>
                <a:gd name="T67" fmla="*/ 4884 h 7115"/>
                <a:gd name="T68" fmla="*/ 471 w 2773"/>
                <a:gd name="T69" fmla="*/ 5864 h 7115"/>
                <a:gd name="T70" fmla="*/ 720 w 2773"/>
                <a:gd name="T71" fmla="*/ 6469 h 7115"/>
                <a:gd name="T72" fmla="*/ 899 w 2773"/>
                <a:gd name="T73" fmla="*/ 7114 h 7115"/>
                <a:gd name="T74" fmla="*/ 753 w 2773"/>
                <a:gd name="T75" fmla="*/ 6805 h 7115"/>
                <a:gd name="T76" fmla="*/ 396 w 2773"/>
                <a:gd name="T77" fmla="*/ 6763 h 7115"/>
                <a:gd name="T78" fmla="*/ 75 w 2773"/>
                <a:gd name="T79" fmla="*/ 6056 h 7115"/>
                <a:gd name="T80" fmla="*/ 291 w 2773"/>
                <a:gd name="T81" fmla="*/ 4902 h 7115"/>
                <a:gd name="T82" fmla="*/ 399 w 2773"/>
                <a:gd name="T83" fmla="*/ 3754 h 7115"/>
                <a:gd name="T84" fmla="*/ 570 w 2773"/>
                <a:gd name="T85" fmla="*/ 3035 h 7115"/>
                <a:gd name="T86" fmla="*/ 917 w 2773"/>
                <a:gd name="T87" fmla="*/ 2448 h 7115"/>
                <a:gd name="T88" fmla="*/ 1313 w 2773"/>
                <a:gd name="T89" fmla="*/ 1675 h 7115"/>
                <a:gd name="T90" fmla="*/ 1618 w 2773"/>
                <a:gd name="T91" fmla="*/ 1180 h 7115"/>
                <a:gd name="T92" fmla="*/ 1816 w 2773"/>
                <a:gd name="T93" fmla="*/ 635 h 7115"/>
                <a:gd name="T94" fmla="*/ 2044 w 2773"/>
                <a:gd name="T95" fmla="*/ 536 h 7115"/>
                <a:gd name="T96" fmla="*/ 2143 w 2773"/>
                <a:gd name="T97" fmla="*/ 689 h 7115"/>
                <a:gd name="T98" fmla="*/ 1948 w 2773"/>
                <a:gd name="T99" fmla="*/ 1096 h 7115"/>
                <a:gd name="T100" fmla="*/ 1948 w 2773"/>
                <a:gd name="T101" fmla="*/ 1096 h 7115"/>
                <a:gd name="T102" fmla="*/ 2152 w 2773"/>
                <a:gd name="T103" fmla="*/ 692 h 7115"/>
                <a:gd name="T104" fmla="*/ 2047 w 2773"/>
                <a:gd name="T105" fmla="*/ 536 h 7115"/>
                <a:gd name="T106" fmla="*/ 2371 w 2773"/>
                <a:gd name="T107" fmla="*/ 122 h 7115"/>
                <a:gd name="T108" fmla="*/ 2772 w 2773"/>
                <a:gd name="T109" fmla="*/ 5 h 7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73" h="7115">
                  <a:moveTo>
                    <a:pt x="2772" y="0"/>
                  </a:moveTo>
                  <a:lnTo>
                    <a:pt x="2514" y="74"/>
                  </a:lnTo>
                  <a:lnTo>
                    <a:pt x="2371" y="116"/>
                  </a:lnTo>
                  <a:lnTo>
                    <a:pt x="1975" y="176"/>
                  </a:lnTo>
                  <a:lnTo>
                    <a:pt x="2044" y="533"/>
                  </a:lnTo>
                  <a:lnTo>
                    <a:pt x="1807" y="635"/>
                  </a:lnTo>
                  <a:lnTo>
                    <a:pt x="2137" y="692"/>
                  </a:lnTo>
                  <a:lnTo>
                    <a:pt x="1561" y="961"/>
                  </a:lnTo>
                  <a:lnTo>
                    <a:pt x="1948" y="1099"/>
                  </a:lnTo>
                  <a:lnTo>
                    <a:pt x="2394" y="1252"/>
                  </a:lnTo>
                  <a:lnTo>
                    <a:pt x="2149" y="695"/>
                  </a:lnTo>
                  <a:lnTo>
                    <a:pt x="2341" y="692"/>
                  </a:lnTo>
                  <a:lnTo>
                    <a:pt x="2047" y="533"/>
                  </a:lnTo>
                  <a:lnTo>
                    <a:pt x="1672" y="326"/>
                  </a:lnTo>
                  <a:lnTo>
                    <a:pt x="1810" y="635"/>
                  </a:lnTo>
                  <a:lnTo>
                    <a:pt x="1564" y="961"/>
                  </a:lnTo>
                  <a:lnTo>
                    <a:pt x="1612" y="1180"/>
                  </a:lnTo>
                  <a:lnTo>
                    <a:pt x="1256" y="1450"/>
                  </a:lnTo>
                  <a:lnTo>
                    <a:pt x="1310" y="1675"/>
                  </a:lnTo>
                  <a:lnTo>
                    <a:pt x="860" y="2226"/>
                  </a:lnTo>
                  <a:lnTo>
                    <a:pt x="914" y="2445"/>
                  </a:lnTo>
                  <a:lnTo>
                    <a:pt x="456" y="2786"/>
                  </a:lnTo>
                  <a:lnTo>
                    <a:pt x="567" y="3035"/>
                  </a:lnTo>
                  <a:lnTo>
                    <a:pt x="246" y="3284"/>
                  </a:lnTo>
                  <a:lnTo>
                    <a:pt x="396" y="3754"/>
                  </a:lnTo>
                  <a:lnTo>
                    <a:pt x="132" y="4471"/>
                  </a:lnTo>
                  <a:lnTo>
                    <a:pt x="288" y="4902"/>
                  </a:lnTo>
                  <a:lnTo>
                    <a:pt x="0" y="5396"/>
                  </a:lnTo>
                  <a:lnTo>
                    <a:pt x="69" y="6059"/>
                  </a:lnTo>
                  <a:lnTo>
                    <a:pt x="258" y="6388"/>
                  </a:lnTo>
                  <a:lnTo>
                    <a:pt x="393" y="6763"/>
                  </a:lnTo>
                  <a:lnTo>
                    <a:pt x="590" y="7060"/>
                  </a:lnTo>
                  <a:lnTo>
                    <a:pt x="756" y="6811"/>
                  </a:lnTo>
                  <a:lnTo>
                    <a:pt x="1043" y="6808"/>
                  </a:lnTo>
                  <a:lnTo>
                    <a:pt x="899" y="7104"/>
                  </a:lnTo>
                  <a:lnTo>
                    <a:pt x="756" y="6808"/>
                  </a:lnTo>
                  <a:lnTo>
                    <a:pt x="723" y="6469"/>
                  </a:lnTo>
                  <a:lnTo>
                    <a:pt x="351" y="6227"/>
                  </a:lnTo>
                  <a:lnTo>
                    <a:pt x="477" y="5864"/>
                  </a:lnTo>
                  <a:lnTo>
                    <a:pt x="342" y="5225"/>
                  </a:lnTo>
                  <a:lnTo>
                    <a:pt x="615" y="4884"/>
                  </a:lnTo>
                  <a:lnTo>
                    <a:pt x="453" y="4593"/>
                  </a:lnTo>
                  <a:lnTo>
                    <a:pt x="540" y="4084"/>
                  </a:lnTo>
                  <a:lnTo>
                    <a:pt x="887" y="3679"/>
                  </a:lnTo>
                  <a:lnTo>
                    <a:pt x="821" y="3098"/>
                  </a:lnTo>
                  <a:lnTo>
                    <a:pt x="1211" y="2697"/>
                  </a:lnTo>
                  <a:lnTo>
                    <a:pt x="1441" y="1818"/>
                  </a:lnTo>
                  <a:lnTo>
                    <a:pt x="1858" y="1627"/>
                  </a:lnTo>
                  <a:lnTo>
                    <a:pt x="2053" y="1237"/>
                  </a:lnTo>
                  <a:lnTo>
                    <a:pt x="1951" y="1096"/>
                  </a:lnTo>
                  <a:lnTo>
                    <a:pt x="2146" y="692"/>
                  </a:lnTo>
                  <a:lnTo>
                    <a:pt x="2047" y="536"/>
                  </a:lnTo>
                  <a:lnTo>
                    <a:pt x="2368" y="125"/>
                  </a:lnTo>
                  <a:lnTo>
                    <a:pt x="2332" y="689"/>
                  </a:lnTo>
                  <a:lnTo>
                    <a:pt x="2335" y="689"/>
                  </a:lnTo>
                  <a:lnTo>
                    <a:pt x="2374" y="113"/>
                  </a:lnTo>
                  <a:lnTo>
                    <a:pt x="2044" y="536"/>
                  </a:lnTo>
                  <a:lnTo>
                    <a:pt x="2143" y="692"/>
                  </a:lnTo>
                  <a:lnTo>
                    <a:pt x="1945" y="1096"/>
                  </a:lnTo>
                  <a:lnTo>
                    <a:pt x="2047" y="1237"/>
                  </a:lnTo>
                  <a:lnTo>
                    <a:pt x="1855" y="1624"/>
                  </a:lnTo>
                  <a:lnTo>
                    <a:pt x="1439" y="1815"/>
                  </a:lnTo>
                  <a:lnTo>
                    <a:pt x="1208" y="2693"/>
                  </a:lnTo>
                  <a:lnTo>
                    <a:pt x="815" y="3095"/>
                  </a:lnTo>
                  <a:lnTo>
                    <a:pt x="884" y="3676"/>
                  </a:lnTo>
                  <a:lnTo>
                    <a:pt x="537" y="4084"/>
                  </a:lnTo>
                  <a:lnTo>
                    <a:pt x="447" y="4596"/>
                  </a:lnTo>
                  <a:lnTo>
                    <a:pt x="612" y="4884"/>
                  </a:lnTo>
                  <a:lnTo>
                    <a:pt x="336" y="5225"/>
                  </a:lnTo>
                  <a:lnTo>
                    <a:pt x="471" y="5864"/>
                  </a:lnTo>
                  <a:lnTo>
                    <a:pt x="345" y="6229"/>
                  </a:lnTo>
                  <a:lnTo>
                    <a:pt x="720" y="6469"/>
                  </a:lnTo>
                  <a:lnTo>
                    <a:pt x="753" y="6808"/>
                  </a:lnTo>
                  <a:lnTo>
                    <a:pt x="899" y="7114"/>
                  </a:lnTo>
                  <a:lnTo>
                    <a:pt x="1049" y="6805"/>
                  </a:lnTo>
                  <a:lnTo>
                    <a:pt x="753" y="6805"/>
                  </a:lnTo>
                  <a:lnTo>
                    <a:pt x="590" y="7053"/>
                  </a:lnTo>
                  <a:lnTo>
                    <a:pt x="396" y="6763"/>
                  </a:lnTo>
                  <a:lnTo>
                    <a:pt x="261" y="6388"/>
                  </a:lnTo>
                  <a:lnTo>
                    <a:pt x="75" y="6056"/>
                  </a:lnTo>
                  <a:lnTo>
                    <a:pt x="6" y="5396"/>
                  </a:lnTo>
                  <a:lnTo>
                    <a:pt x="291" y="4902"/>
                  </a:lnTo>
                  <a:lnTo>
                    <a:pt x="135" y="4471"/>
                  </a:lnTo>
                  <a:lnTo>
                    <a:pt x="399" y="3754"/>
                  </a:lnTo>
                  <a:lnTo>
                    <a:pt x="252" y="3284"/>
                  </a:lnTo>
                  <a:lnTo>
                    <a:pt x="570" y="3035"/>
                  </a:lnTo>
                  <a:lnTo>
                    <a:pt x="462" y="2786"/>
                  </a:lnTo>
                  <a:lnTo>
                    <a:pt x="917" y="2448"/>
                  </a:lnTo>
                  <a:lnTo>
                    <a:pt x="863" y="2226"/>
                  </a:lnTo>
                  <a:lnTo>
                    <a:pt x="1313" y="1675"/>
                  </a:lnTo>
                  <a:lnTo>
                    <a:pt x="1259" y="1450"/>
                  </a:lnTo>
                  <a:lnTo>
                    <a:pt x="1618" y="1180"/>
                  </a:lnTo>
                  <a:lnTo>
                    <a:pt x="1568" y="961"/>
                  </a:lnTo>
                  <a:lnTo>
                    <a:pt x="1816" y="635"/>
                  </a:lnTo>
                  <a:lnTo>
                    <a:pt x="1681" y="335"/>
                  </a:lnTo>
                  <a:lnTo>
                    <a:pt x="2044" y="536"/>
                  </a:lnTo>
                  <a:lnTo>
                    <a:pt x="2326" y="689"/>
                  </a:lnTo>
                  <a:lnTo>
                    <a:pt x="2143" y="689"/>
                  </a:lnTo>
                  <a:lnTo>
                    <a:pt x="2386" y="1246"/>
                  </a:lnTo>
                  <a:lnTo>
                    <a:pt x="1948" y="1096"/>
                  </a:lnTo>
                  <a:lnTo>
                    <a:pt x="1948" y="1096"/>
                  </a:lnTo>
                  <a:lnTo>
                    <a:pt x="1948" y="1096"/>
                  </a:lnTo>
                  <a:lnTo>
                    <a:pt x="1571" y="961"/>
                  </a:lnTo>
                  <a:lnTo>
                    <a:pt x="2152" y="692"/>
                  </a:lnTo>
                  <a:lnTo>
                    <a:pt x="1822" y="635"/>
                  </a:lnTo>
                  <a:lnTo>
                    <a:pt x="2047" y="536"/>
                  </a:lnTo>
                  <a:lnTo>
                    <a:pt x="1978" y="182"/>
                  </a:lnTo>
                  <a:lnTo>
                    <a:pt x="2371" y="122"/>
                  </a:lnTo>
                  <a:lnTo>
                    <a:pt x="2514" y="80"/>
                  </a:lnTo>
                  <a:lnTo>
                    <a:pt x="2772" y="5"/>
                  </a:lnTo>
                  <a:lnTo>
                    <a:pt x="2772"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8" name="Freeform 170"/>
            <p:cNvSpPr>
              <a:spLocks noChangeArrowheads="1"/>
            </p:cNvSpPr>
            <p:nvPr/>
          </p:nvSpPr>
          <p:spPr bwMode="auto">
            <a:xfrm>
              <a:off x="6629400" y="1146174"/>
              <a:ext cx="292100" cy="69850"/>
            </a:xfrm>
            <a:custGeom>
              <a:avLst/>
              <a:gdLst>
                <a:gd name="T0" fmla="*/ 806 w 813"/>
                <a:gd name="T1" fmla="*/ 6 h 193"/>
                <a:gd name="T2" fmla="*/ 806 w 813"/>
                <a:gd name="T3" fmla="*/ 3 h 193"/>
                <a:gd name="T4" fmla="*/ 506 w 813"/>
                <a:gd name="T5" fmla="*/ 156 h 193"/>
                <a:gd name="T6" fmla="*/ 18 w 813"/>
                <a:gd name="T7" fmla="*/ 189 h 193"/>
                <a:gd name="T8" fmla="*/ 18 w 813"/>
                <a:gd name="T9" fmla="*/ 189 h 193"/>
                <a:gd name="T10" fmla="*/ 18 w 813"/>
                <a:gd name="T11" fmla="*/ 192 h 193"/>
                <a:gd name="T12" fmla="*/ 18 w 813"/>
                <a:gd name="T13" fmla="*/ 192 h 193"/>
                <a:gd name="T14" fmla="*/ 42 w 813"/>
                <a:gd name="T15" fmla="*/ 183 h 193"/>
                <a:gd name="T16" fmla="*/ 42 w 813"/>
                <a:gd name="T17" fmla="*/ 183 h 193"/>
                <a:gd name="T18" fmla="*/ 183 w 813"/>
                <a:gd name="T19" fmla="*/ 141 h 193"/>
                <a:gd name="T20" fmla="*/ 392 w 813"/>
                <a:gd name="T21" fmla="*/ 81 h 193"/>
                <a:gd name="T22" fmla="*/ 392 w 813"/>
                <a:gd name="T23" fmla="*/ 81 h 193"/>
                <a:gd name="T24" fmla="*/ 506 w 813"/>
                <a:gd name="T25" fmla="*/ 51 h 193"/>
                <a:gd name="T26" fmla="*/ 611 w 813"/>
                <a:gd name="T27" fmla="*/ 27 h 193"/>
                <a:gd name="T28" fmla="*/ 704 w 813"/>
                <a:gd name="T29" fmla="*/ 12 h 193"/>
                <a:gd name="T30" fmla="*/ 743 w 813"/>
                <a:gd name="T31" fmla="*/ 6 h 193"/>
                <a:gd name="T32" fmla="*/ 776 w 813"/>
                <a:gd name="T33" fmla="*/ 6 h 193"/>
                <a:gd name="T34" fmla="*/ 776 w 813"/>
                <a:gd name="T35" fmla="*/ 6 h 193"/>
                <a:gd name="T36" fmla="*/ 806 w 813"/>
                <a:gd name="T37" fmla="*/ 9 h 193"/>
                <a:gd name="T38" fmla="*/ 806 w 813"/>
                <a:gd name="T39" fmla="*/ 6 h 193"/>
                <a:gd name="T40" fmla="*/ 806 w 813"/>
                <a:gd name="T41" fmla="*/ 3 h 193"/>
                <a:gd name="T42" fmla="*/ 806 w 813"/>
                <a:gd name="T43" fmla="*/ 6 h 193"/>
                <a:gd name="T44" fmla="*/ 809 w 813"/>
                <a:gd name="T45" fmla="*/ 3 h 193"/>
                <a:gd name="T46" fmla="*/ 809 w 813"/>
                <a:gd name="T47" fmla="*/ 3 h 193"/>
                <a:gd name="T48" fmla="*/ 794 w 813"/>
                <a:gd name="T49" fmla="*/ 3 h 193"/>
                <a:gd name="T50" fmla="*/ 776 w 813"/>
                <a:gd name="T51" fmla="*/ 0 h 193"/>
                <a:gd name="T52" fmla="*/ 776 w 813"/>
                <a:gd name="T53" fmla="*/ 0 h 193"/>
                <a:gd name="T54" fmla="*/ 737 w 813"/>
                <a:gd name="T55" fmla="*/ 3 h 193"/>
                <a:gd name="T56" fmla="*/ 692 w 813"/>
                <a:gd name="T57" fmla="*/ 9 h 193"/>
                <a:gd name="T58" fmla="*/ 638 w 813"/>
                <a:gd name="T59" fmla="*/ 18 h 193"/>
                <a:gd name="T60" fmla="*/ 581 w 813"/>
                <a:gd name="T61" fmla="*/ 30 h 193"/>
                <a:gd name="T62" fmla="*/ 456 w 813"/>
                <a:gd name="T63" fmla="*/ 60 h 193"/>
                <a:gd name="T64" fmla="*/ 330 w 813"/>
                <a:gd name="T65" fmla="*/ 93 h 193"/>
                <a:gd name="T66" fmla="*/ 330 w 813"/>
                <a:gd name="T67" fmla="*/ 93 h 193"/>
                <a:gd name="T68" fmla="*/ 111 w 813"/>
                <a:gd name="T69" fmla="*/ 159 h 193"/>
                <a:gd name="T70" fmla="*/ 18 w 813"/>
                <a:gd name="T71" fmla="*/ 189 h 193"/>
                <a:gd name="T72" fmla="*/ 0 w 813"/>
                <a:gd name="T73" fmla="*/ 192 h 193"/>
                <a:gd name="T74" fmla="*/ 506 w 813"/>
                <a:gd name="T75" fmla="*/ 159 h 193"/>
                <a:gd name="T76" fmla="*/ 812 w 813"/>
                <a:gd name="T77" fmla="*/ 6 h 193"/>
                <a:gd name="T78" fmla="*/ 809 w 813"/>
                <a:gd name="T79" fmla="*/ 3 h 193"/>
                <a:gd name="T80" fmla="*/ 806 w 813"/>
                <a:gd name="T81" fmla="*/ 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3" h="193">
                  <a:moveTo>
                    <a:pt x="806" y="6"/>
                  </a:moveTo>
                  <a:lnTo>
                    <a:pt x="806" y="3"/>
                  </a:lnTo>
                  <a:lnTo>
                    <a:pt x="506" y="156"/>
                  </a:lnTo>
                  <a:lnTo>
                    <a:pt x="18" y="189"/>
                  </a:lnTo>
                  <a:lnTo>
                    <a:pt x="18" y="189"/>
                  </a:lnTo>
                  <a:lnTo>
                    <a:pt x="18" y="192"/>
                  </a:lnTo>
                  <a:lnTo>
                    <a:pt x="18" y="192"/>
                  </a:lnTo>
                  <a:lnTo>
                    <a:pt x="42" y="183"/>
                  </a:lnTo>
                  <a:lnTo>
                    <a:pt x="42" y="183"/>
                  </a:lnTo>
                  <a:lnTo>
                    <a:pt x="183" y="141"/>
                  </a:lnTo>
                  <a:lnTo>
                    <a:pt x="392" y="81"/>
                  </a:lnTo>
                  <a:lnTo>
                    <a:pt x="392" y="81"/>
                  </a:lnTo>
                  <a:lnTo>
                    <a:pt x="506" y="51"/>
                  </a:lnTo>
                  <a:lnTo>
                    <a:pt x="611" y="27"/>
                  </a:lnTo>
                  <a:lnTo>
                    <a:pt x="704" y="12"/>
                  </a:lnTo>
                  <a:lnTo>
                    <a:pt x="743" y="6"/>
                  </a:lnTo>
                  <a:lnTo>
                    <a:pt x="776" y="6"/>
                  </a:lnTo>
                  <a:lnTo>
                    <a:pt x="776" y="6"/>
                  </a:lnTo>
                  <a:lnTo>
                    <a:pt x="806" y="9"/>
                  </a:lnTo>
                  <a:lnTo>
                    <a:pt x="806" y="6"/>
                  </a:lnTo>
                  <a:lnTo>
                    <a:pt x="806" y="3"/>
                  </a:lnTo>
                  <a:lnTo>
                    <a:pt x="806" y="6"/>
                  </a:lnTo>
                  <a:lnTo>
                    <a:pt x="809" y="3"/>
                  </a:lnTo>
                  <a:lnTo>
                    <a:pt x="809" y="3"/>
                  </a:lnTo>
                  <a:lnTo>
                    <a:pt x="794" y="3"/>
                  </a:lnTo>
                  <a:lnTo>
                    <a:pt x="776" y="0"/>
                  </a:lnTo>
                  <a:lnTo>
                    <a:pt x="776" y="0"/>
                  </a:lnTo>
                  <a:lnTo>
                    <a:pt x="737" y="3"/>
                  </a:lnTo>
                  <a:lnTo>
                    <a:pt x="692" y="9"/>
                  </a:lnTo>
                  <a:lnTo>
                    <a:pt x="638" y="18"/>
                  </a:lnTo>
                  <a:lnTo>
                    <a:pt x="581" y="30"/>
                  </a:lnTo>
                  <a:lnTo>
                    <a:pt x="456" y="60"/>
                  </a:lnTo>
                  <a:lnTo>
                    <a:pt x="330" y="93"/>
                  </a:lnTo>
                  <a:lnTo>
                    <a:pt x="330" y="93"/>
                  </a:lnTo>
                  <a:lnTo>
                    <a:pt x="111" y="159"/>
                  </a:lnTo>
                  <a:lnTo>
                    <a:pt x="18" y="189"/>
                  </a:lnTo>
                  <a:lnTo>
                    <a:pt x="0" y="192"/>
                  </a:lnTo>
                  <a:lnTo>
                    <a:pt x="506" y="159"/>
                  </a:lnTo>
                  <a:lnTo>
                    <a:pt x="812" y="6"/>
                  </a:lnTo>
                  <a:lnTo>
                    <a:pt x="809" y="3"/>
                  </a:lnTo>
                  <a:lnTo>
                    <a:pt x="806" y="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9" name="Freeform 171"/>
            <p:cNvSpPr>
              <a:spLocks noChangeArrowheads="1"/>
            </p:cNvSpPr>
            <p:nvPr/>
          </p:nvSpPr>
          <p:spPr bwMode="auto">
            <a:xfrm>
              <a:off x="5913437" y="1214438"/>
              <a:ext cx="722312" cy="1949450"/>
            </a:xfrm>
            <a:custGeom>
              <a:avLst/>
              <a:gdLst>
                <a:gd name="T0" fmla="*/ 2005 w 2006"/>
                <a:gd name="T1" fmla="*/ 0 h 5413"/>
                <a:gd name="T2" fmla="*/ 1543 w 2006"/>
                <a:gd name="T3" fmla="*/ 159 h 5413"/>
                <a:gd name="T4" fmla="*/ 1630 w 2006"/>
                <a:gd name="T5" fmla="*/ 372 h 5413"/>
                <a:gd name="T6" fmla="*/ 1337 w 2006"/>
                <a:gd name="T7" fmla="*/ 662 h 5413"/>
                <a:gd name="T8" fmla="*/ 1406 w 2006"/>
                <a:gd name="T9" fmla="*/ 971 h 5413"/>
                <a:gd name="T10" fmla="*/ 1076 w 2006"/>
                <a:gd name="T11" fmla="*/ 1621 h 5413"/>
                <a:gd name="T12" fmla="*/ 591 w 2006"/>
                <a:gd name="T13" fmla="*/ 1954 h 5413"/>
                <a:gd name="T14" fmla="*/ 690 w 2006"/>
                <a:gd name="T15" fmla="*/ 2604 h 5413"/>
                <a:gd name="T16" fmla="*/ 366 w 2006"/>
                <a:gd name="T17" fmla="*/ 2799 h 5413"/>
                <a:gd name="T18" fmla="*/ 534 w 2006"/>
                <a:gd name="T19" fmla="*/ 3503 h 5413"/>
                <a:gd name="T20" fmla="*/ 153 w 2006"/>
                <a:gd name="T21" fmla="*/ 4022 h 5413"/>
                <a:gd name="T22" fmla="*/ 174 w 2006"/>
                <a:gd name="T23" fmla="*/ 4779 h 5413"/>
                <a:gd name="T24" fmla="*/ 339 w 2006"/>
                <a:gd name="T25" fmla="*/ 5412 h 5413"/>
                <a:gd name="T26" fmla="*/ 657 w 2006"/>
                <a:gd name="T27" fmla="*/ 5304 h 5413"/>
                <a:gd name="T28" fmla="*/ 180 w 2006"/>
                <a:gd name="T29" fmla="*/ 4779 h 5413"/>
                <a:gd name="T30" fmla="*/ 348 w 2006"/>
                <a:gd name="T31" fmla="*/ 4600 h 5413"/>
                <a:gd name="T32" fmla="*/ 156 w 2006"/>
                <a:gd name="T33" fmla="*/ 4015 h 5413"/>
                <a:gd name="T34" fmla="*/ 0 w 2006"/>
                <a:gd name="T35" fmla="*/ 4540 h 5413"/>
                <a:gd name="T36" fmla="*/ 6 w 2006"/>
                <a:gd name="T37" fmla="*/ 4540 h 5413"/>
                <a:gd name="T38" fmla="*/ 156 w 2006"/>
                <a:gd name="T39" fmla="*/ 4027 h 5413"/>
                <a:gd name="T40" fmla="*/ 342 w 2006"/>
                <a:gd name="T41" fmla="*/ 4600 h 5413"/>
                <a:gd name="T42" fmla="*/ 174 w 2006"/>
                <a:gd name="T43" fmla="*/ 4779 h 5413"/>
                <a:gd name="T44" fmla="*/ 647 w 2006"/>
                <a:gd name="T45" fmla="*/ 5301 h 5413"/>
                <a:gd name="T46" fmla="*/ 342 w 2006"/>
                <a:gd name="T47" fmla="*/ 5406 h 5413"/>
                <a:gd name="T48" fmla="*/ 177 w 2006"/>
                <a:gd name="T49" fmla="*/ 4779 h 5413"/>
                <a:gd name="T50" fmla="*/ 156 w 2006"/>
                <a:gd name="T51" fmla="*/ 4022 h 5413"/>
                <a:gd name="T52" fmla="*/ 540 w 2006"/>
                <a:gd name="T53" fmla="*/ 3506 h 5413"/>
                <a:gd name="T54" fmla="*/ 369 w 2006"/>
                <a:gd name="T55" fmla="*/ 2802 h 5413"/>
                <a:gd name="T56" fmla="*/ 695 w 2006"/>
                <a:gd name="T57" fmla="*/ 2607 h 5413"/>
                <a:gd name="T58" fmla="*/ 593 w 2006"/>
                <a:gd name="T59" fmla="*/ 1954 h 5413"/>
                <a:gd name="T60" fmla="*/ 1079 w 2006"/>
                <a:gd name="T61" fmla="*/ 1624 h 5413"/>
                <a:gd name="T62" fmla="*/ 1408 w 2006"/>
                <a:gd name="T63" fmla="*/ 971 h 5413"/>
                <a:gd name="T64" fmla="*/ 1340 w 2006"/>
                <a:gd name="T65" fmla="*/ 662 h 5413"/>
                <a:gd name="T66" fmla="*/ 1636 w 2006"/>
                <a:gd name="T67" fmla="*/ 372 h 5413"/>
                <a:gd name="T68" fmla="*/ 1549 w 2006"/>
                <a:gd name="T69" fmla="*/ 162 h 5413"/>
                <a:gd name="T70" fmla="*/ 2005 w 2006"/>
                <a:gd name="T71" fmla="*/ 3 h 5413"/>
                <a:gd name="T72" fmla="*/ 2005 w 2006"/>
                <a:gd name="T73" fmla="*/ 0 h 5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06" h="5413">
                  <a:moveTo>
                    <a:pt x="2005" y="0"/>
                  </a:moveTo>
                  <a:lnTo>
                    <a:pt x="1543" y="159"/>
                  </a:lnTo>
                  <a:lnTo>
                    <a:pt x="1630" y="372"/>
                  </a:lnTo>
                  <a:lnTo>
                    <a:pt x="1337" y="662"/>
                  </a:lnTo>
                  <a:lnTo>
                    <a:pt x="1406" y="971"/>
                  </a:lnTo>
                  <a:lnTo>
                    <a:pt x="1076" y="1621"/>
                  </a:lnTo>
                  <a:lnTo>
                    <a:pt x="591" y="1954"/>
                  </a:lnTo>
                  <a:lnTo>
                    <a:pt x="690" y="2604"/>
                  </a:lnTo>
                  <a:lnTo>
                    <a:pt x="366" y="2799"/>
                  </a:lnTo>
                  <a:lnTo>
                    <a:pt x="534" y="3503"/>
                  </a:lnTo>
                  <a:lnTo>
                    <a:pt x="153" y="4022"/>
                  </a:lnTo>
                  <a:lnTo>
                    <a:pt x="174" y="4779"/>
                  </a:lnTo>
                  <a:lnTo>
                    <a:pt x="339" y="5412"/>
                  </a:lnTo>
                  <a:lnTo>
                    <a:pt x="657" y="5304"/>
                  </a:lnTo>
                  <a:lnTo>
                    <a:pt x="180" y="4779"/>
                  </a:lnTo>
                  <a:lnTo>
                    <a:pt x="348" y="4600"/>
                  </a:lnTo>
                  <a:lnTo>
                    <a:pt x="156" y="4015"/>
                  </a:lnTo>
                  <a:lnTo>
                    <a:pt x="0" y="4540"/>
                  </a:lnTo>
                  <a:lnTo>
                    <a:pt x="6" y="4540"/>
                  </a:lnTo>
                  <a:lnTo>
                    <a:pt x="156" y="4027"/>
                  </a:lnTo>
                  <a:lnTo>
                    <a:pt x="342" y="4600"/>
                  </a:lnTo>
                  <a:lnTo>
                    <a:pt x="174" y="4779"/>
                  </a:lnTo>
                  <a:lnTo>
                    <a:pt x="647" y="5301"/>
                  </a:lnTo>
                  <a:lnTo>
                    <a:pt x="342" y="5406"/>
                  </a:lnTo>
                  <a:lnTo>
                    <a:pt x="177" y="4779"/>
                  </a:lnTo>
                  <a:lnTo>
                    <a:pt x="156" y="4022"/>
                  </a:lnTo>
                  <a:lnTo>
                    <a:pt x="540" y="3506"/>
                  </a:lnTo>
                  <a:lnTo>
                    <a:pt x="369" y="2802"/>
                  </a:lnTo>
                  <a:lnTo>
                    <a:pt x="695" y="2607"/>
                  </a:lnTo>
                  <a:lnTo>
                    <a:pt x="593" y="1954"/>
                  </a:lnTo>
                  <a:lnTo>
                    <a:pt x="1079" y="1624"/>
                  </a:lnTo>
                  <a:lnTo>
                    <a:pt x="1408" y="971"/>
                  </a:lnTo>
                  <a:lnTo>
                    <a:pt x="1340" y="662"/>
                  </a:lnTo>
                  <a:lnTo>
                    <a:pt x="1636" y="372"/>
                  </a:lnTo>
                  <a:lnTo>
                    <a:pt x="1549" y="162"/>
                  </a:lnTo>
                  <a:lnTo>
                    <a:pt x="2005" y="3"/>
                  </a:lnTo>
                  <a:lnTo>
                    <a:pt x="2005"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0" name="Freeform 172"/>
            <p:cNvSpPr>
              <a:spLocks noChangeArrowheads="1"/>
            </p:cNvSpPr>
            <p:nvPr/>
          </p:nvSpPr>
          <p:spPr bwMode="auto">
            <a:xfrm>
              <a:off x="5697537" y="1268413"/>
              <a:ext cx="830262" cy="1712912"/>
            </a:xfrm>
            <a:custGeom>
              <a:avLst/>
              <a:gdLst>
                <a:gd name="T0" fmla="*/ 2232 w 2308"/>
                <a:gd name="T1" fmla="*/ 219 h 4757"/>
                <a:gd name="T2" fmla="*/ 2304 w 2308"/>
                <a:gd name="T3" fmla="*/ 779 h 4757"/>
                <a:gd name="T4" fmla="*/ 1942 w 2308"/>
                <a:gd name="T5" fmla="*/ 506 h 4757"/>
                <a:gd name="T6" fmla="*/ 1744 w 2308"/>
                <a:gd name="T7" fmla="*/ 291 h 4757"/>
                <a:gd name="T8" fmla="*/ 2163 w 2308"/>
                <a:gd name="T9" fmla="*/ 0 h 4757"/>
                <a:gd name="T10" fmla="*/ 1474 w 2308"/>
                <a:gd name="T11" fmla="*/ 264 h 4757"/>
                <a:gd name="T12" fmla="*/ 1489 w 2308"/>
                <a:gd name="T13" fmla="*/ 398 h 4757"/>
                <a:gd name="T14" fmla="*/ 1274 w 2308"/>
                <a:gd name="T15" fmla="*/ 551 h 4757"/>
                <a:gd name="T16" fmla="*/ 1396 w 2308"/>
                <a:gd name="T17" fmla="*/ 713 h 4757"/>
                <a:gd name="T18" fmla="*/ 1031 w 2308"/>
                <a:gd name="T19" fmla="*/ 1142 h 4757"/>
                <a:gd name="T20" fmla="*/ 716 w 2308"/>
                <a:gd name="T21" fmla="*/ 1717 h 4757"/>
                <a:gd name="T22" fmla="*/ 716 w 2308"/>
                <a:gd name="T23" fmla="*/ 1717 h 4757"/>
                <a:gd name="T24" fmla="*/ 716 w 2308"/>
                <a:gd name="T25" fmla="*/ 1717 h 4757"/>
                <a:gd name="T26" fmla="*/ 359 w 2308"/>
                <a:gd name="T27" fmla="*/ 2352 h 4757"/>
                <a:gd name="T28" fmla="*/ 219 w 2308"/>
                <a:gd name="T29" fmla="*/ 2634 h 4757"/>
                <a:gd name="T30" fmla="*/ 423 w 2308"/>
                <a:gd name="T31" fmla="*/ 2874 h 4757"/>
                <a:gd name="T32" fmla="*/ 177 w 2308"/>
                <a:gd name="T33" fmla="*/ 3311 h 4757"/>
                <a:gd name="T34" fmla="*/ 344 w 2308"/>
                <a:gd name="T35" fmla="*/ 3851 h 4757"/>
                <a:gd name="T36" fmla="*/ 147 w 2308"/>
                <a:gd name="T37" fmla="*/ 4183 h 4757"/>
                <a:gd name="T38" fmla="*/ 255 w 2308"/>
                <a:gd name="T39" fmla="*/ 4735 h 4757"/>
                <a:gd name="T40" fmla="*/ 12 w 2308"/>
                <a:gd name="T41" fmla="*/ 4375 h 4757"/>
                <a:gd name="T42" fmla="*/ 153 w 2308"/>
                <a:gd name="T43" fmla="*/ 4183 h 4757"/>
                <a:gd name="T44" fmla="*/ 9 w 2308"/>
                <a:gd name="T45" fmla="*/ 4105 h 4757"/>
                <a:gd name="T46" fmla="*/ 347 w 2308"/>
                <a:gd name="T47" fmla="*/ 3851 h 4757"/>
                <a:gd name="T48" fmla="*/ 344 w 2308"/>
                <a:gd name="T49" fmla="*/ 3848 h 4757"/>
                <a:gd name="T50" fmla="*/ 0 w 2308"/>
                <a:gd name="T51" fmla="*/ 4105 h 4757"/>
                <a:gd name="T52" fmla="*/ 147 w 2308"/>
                <a:gd name="T53" fmla="*/ 4186 h 4757"/>
                <a:gd name="T54" fmla="*/ 6 w 2308"/>
                <a:gd name="T55" fmla="*/ 4375 h 4757"/>
                <a:gd name="T56" fmla="*/ 260 w 2308"/>
                <a:gd name="T57" fmla="*/ 4756 h 4757"/>
                <a:gd name="T58" fmla="*/ 153 w 2308"/>
                <a:gd name="T59" fmla="*/ 4186 h 4757"/>
                <a:gd name="T60" fmla="*/ 347 w 2308"/>
                <a:gd name="T61" fmla="*/ 3851 h 4757"/>
                <a:gd name="T62" fmla="*/ 183 w 2308"/>
                <a:gd name="T63" fmla="*/ 3311 h 4757"/>
                <a:gd name="T64" fmla="*/ 425 w 2308"/>
                <a:gd name="T65" fmla="*/ 2874 h 4757"/>
                <a:gd name="T66" fmla="*/ 222 w 2308"/>
                <a:gd name="T67" fmla="*/ 2634 h 4757"/>
                <a:gd name="T68" fmla="*/ 362 w 2308"/>
                <a:gd name="T69" fmla="*/ 2352 h 4757"/>
                <a:gd name="T70" fmla="*/ 719 w 2308"/>
                <a:gd name="T71" fmla="*/ 1720 h 4757"/>
                <a:gd name="T72" fmla="*/ 1034 w 2308"/>
                <a:gd name="T73" fmla="*/ 1142 h 4757"/>
                <a:gd name="T74" fmla="*/ 1402 w 2308"/>
                <a:gd name="T75" fmla="*/ 713 h 4757"/>
                <a:gd name="T76" fmla="*/ 1279 w 2308"/>
                <a:gd name="T77" fmla="*/ 551 h 4757"/>
                <a:gd name="T78" fmla="*/ 1492 w 2308"/>
                <a:gd name="T79" fmla="*/ 398 h 4757"/>
                <a:gd name="T80" fmla="*/ 1477 w 2308"/>
                <a:gd name="T81" fmla="*/ 267 h 4757"/>
                <a:gd name="T82" fmla="*/ 2133 w 2308"/>
                <a:gd name="T83" fmla="*/ 15 h 4757"/>
                <a:gd name="T84" fmla="*/ 1738 w 2308"/>
                <a:gd name="T85" fmla="*/ 291 h 4757"/>
                <a:gd name="T86" fmla="*/ 1939 w 2308"/>
                <a:gd name="T87" fmla="*/ 509 h 4757"/>
                <a:gd name="T88" fmla="*/ 2307 w 2308"/>
                <a:gd name="T89" fmla="*/ 788 h 4757"/>
                <a:gd name="T90" fmla="*/ 2238 w 2308"/>
                <a:gd name="T91" fmla="*/ 219 h 4757"/>
                <a:gd name="T92" fmla="*/ 2232 w 2308"/>
                <a:gd name="T93" fmla="*/ 219 h 4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08" h="4757">
                  <a:moveTo>
                    <a:pt x="2232" y="219"/>
                  </a:moveTo>
                  <a:lnTo>
                    <a:pt x="2304" y="779"/>
                  </a:lnTo>
                  <a:lnTo>
                    <a:pt x="1942" y="506"/>
                  </a:lnTo>
                  <a:lnTo>
                    <a:pt x="1744" y="291"/>
                  </a:lnTo>
                  <a:lnTo>
                    <a:pt x="2163" y="0"/>
                  </a:lnTo>
                  <a:lnTo>
                    <a:pt x="1474" y="264"/>
                  </a:lnTo>
                  <a:lnTo>
                    <a:pt x="1489" y="398"/>
                  </a:lnTo>
                  <a:lnTo>
                    <a:pt x="1274" y="551"/>
                  </a:lnTo>
                  <a:lnTo>
                    <a:pt x="1396" y="713"/>
                  </a:lnTo>
                  <a:lnTo>
                    <a:pt x="1031" y="1142"/>
                  </a:lnTo>
                  <a:lnTo>
                    <a:pt x="716" y="1717"/>
                  </a:lnTo>
                  <a:lnTo>
                    <a:pt x="716" y="1717"/>
                  </a:lnTo>
                  <a:lnTo>
                    <a:pt x="716" y="1717"/>
                  </a:lnTo>
                  <a:lnTo>
                    <a:pt x="359" y="2352"/>
                  </a:lnTo>
                  <a:lnTo>
                    <a:pt x="219" y="2634"/>
                  </a:lnTo>
                  <a:lnTo>
                    <a:pt x="423" y="2874"/>
                  </a:lnTo>
                  <a:lnTo>
                    <a:pt x="177" y="3311"/>
                  </a:lnTo>
                  <a:lnTo>
                    <a:pt x="344" y="3851"/>
                  </a:lnTo>
                  <a:lnTo>
                    <a:pt x="147" y="4183"/>
                  </a:lnTo>
                  <a:lnTo>
                    <a:pt x="255" y="4735"/>
                  </a:lnTo>
                  <a:lnTo>
                    <a:pt x="12" y="4375"/>
                  </a:lnTo>
                  <a:lnTo>
                    <a:pt x="153" y="4183"/>
                  </a:lnTo>
                  <a:lnTo>
                    <a:pt x="9" y="4105"/>
                  </a:lnTo>
                  <a:lnTo>
                    <a:pt x="347" y="3851"/>
                  </a:lnTo>
                  <a:lnTo>
                    <a:pt x="344" y="3848"/>
                  </a:lnTo>
                  <a:lnTo>
                    <a:pt x="0" y="4105"/>
                  </a:lnTo>
                  <a:lnTo>
                    <a:pt x="147" y="4186"/>
                  </a:lnTo>
                  <a:lnTo>
                    <a:pt x="6" y="4375"/>
                  </a:lnTo>
                  <a:lnTo>
                    <a:pt x="260" y="4756"/>
                  </a:lnTo>
                  <a:lnTo>
                    <a:pt x="153" y="4186"/>
                  </a:lnTo>
                  <a:lnTo>
                    <a:pt x="347" y="3851"/>
                  </a:lnTo>
                  <a:lnTo>
                    <a:pt x="183" y="3311"/>
                  </a:lnTo>
                  <a:lnTo>
                    <a:pt x="425" y="2874"/>
                  </a:lnTo>
                  <a:lnTo>
                    <a:pt x="222" y="2634"/>
                  </a:lnTo>
                  <a:lnTo>
                    <a:pt x="362" y="2352"/>
                  </a:lnTo>
                  <a:lnTo>
                    <a:pt x="719" y="1720"/>
                  </a:lnTo>
                  <a:lnTo>
                    <a:pt x="1034" y="1142"/>
                  </a:lnTo>
                  <a:lnTo>
                    <a:pt x="1402" y="713"/>
                  </a:lnTo>
                  <a:lnTo>
                    <a:pt x="1279" y="551"/>
                  </a:lnTo>
                  <a:lnTo>
                    <a:pt x="1492" y="398"/>
                  </a:lnTo>
                  <a:lnTo>
                    <a:pt x="1477" y="267"/>
                  </a:lnTo>
                  <a:lnTo>
                    <a:pt x="2133" y="15"/>
                  </a:lnTo>
                  <a:lnTo>
                    <a:pt x="1738" y="291"/>
                  </a:lnTo>
                  <a:lnTo>
                    <a:pt x="1939" y="509"/>
                  </a:lnTo>
                  <a:lnTo>
                    <a:pt x="2307" y="788"/>
                  </a:lnTo>
                  <a:lnTo>
                    <a:pt x="2238" y="219"/>
                  </a:lnTo>
                  <a:lnTo>
                    <a:pt x="2232" y="21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1" name="Freeform 173"/>
            <p:cNvSpPr>
              <a:spLocks noChangeArrowheads="1"/>
            </p:cNvSpPr>
            <p:nvPr/>
          </p:nvSpPr>
          <p:spPr bwMode="auto">
            <a:xfrm>
              <a:off x="5997574" y="1363663"/>
              <a:ext cx="327026" cy="204787"/>
            </a:xfrm>
            <a:custGeom>
              <a:avLst/>
              <a:gdLst>
                <a:gd name="T0" fmla="*/ 641 w 909"/>
                <a:gd name="T1" fmla="*/ 0 h 567"/>
                <a:gd name="T2" fmla="*/ 0 w 909"/>
                <a:gd name="T3" fmla="*/ 563 h 567"/>
                <a:gd name="T4" fmla="*/ 3 w 909"/>
                <a:gd name="T5" fmla="*/ 566 h 567"/>
                <a:gd name="T6" fmla="*/ 446 w 909"/>
                <a:gd name="T7" fmla="*/ 290 h 567"/>
                <a:gd name="T8" fmla="*/ 644 w 909"/>
                <a:gd name="T9" fmla="*/ 3 h 567"/>
                <a:gd name="T10" fmla="*/ 908 w 909"/>
                <a:gd name="T11" fmla="*/ 27 h 567"/>
                <a:gd name="T12" fmla="*/ 908 w 909"/>
                <a:gd name="T13" fmla="*/ 24 h 567"/>
                <a:gd name="T14" fmla="*/ 641 w 909"/>
                <a:gd name="T15" fmla="*/ 0 h 567"/>
                <a:gd name="T16" fmla="*/ 443 w 909"/>
                <a:gd name="T17" fmla="*/ 287 h 567"/>
                <a:gd name="T18" fmla="*/ 21 w 909"/>
                <a:gd name="T19" fmla="*/ 548 h 567"/>
                <a:gd name="T20" fmla="*/ 644 w 909"/>
                <a:gd name="T21" fmla="*/ 3 h 567"/>
                <a:gd name="T22" fmla="*/ 641 w 909"/>
                <a:gd name="T23"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9" h="567">
                  <a:moveTo>
                    <a:pt x="641" y="0"/>
                  </a:moveTo>
                  <a:lnTo>
                    <a:pt x="0" y="563"/>
                  </a:lnTo>
                  <a:lnTo>
                    <a:pt x="3" y="566"/>
                  </a:lnTo>
                  <a:lnTo>
                    <a:pt x="446" y="290"/>
                  </a:lnTo>
                  <a:lnTo>
                    <a:pt x="644" y="3"/>
                  </a:lnTo>
                  <a:lnTo>
                    <a:pt x="908" y="27"/>
                  </a:lnTo>
                  <a:lnTo>
                    <a:pt x="908" y="24"/>
                  </a:lnTo>
                  <a:lnTo>
                    <a:pt x="641" y="0"/>
                  </a:lnTo>
                  <a:lnTo>
                    <a:pt x="443" y="287"/>
                  </a:lnTo>
                  <a:lnTo>
                    <a:pt x="21" y="548"/>
                  </a:lnTo>
                  <a:lnTo>
                    <a:pt x="644" y="3"/>
                  </a:lnTo>
                  <a:lnTo>
                    <a:pt x="641"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2" name="Freeform 174"/>
            <p:cNvSpPr>
              <a:spLocks noChangeArrowheads="1"/>
            </p:cNvSpPr>
            <p:nvPr/>
          </p:nvSpPr>
          <p:spPr bwMode="auto">
            <a:xfrm>
              <a:off x="5643563" y="1566863"/>
              <a:ext cx="355600" cy="738187"/>
            </a:xfrm>
            <a:custGeom>
              <a:avLst/>
              <a:gdLst>
                <a:gd name="T0" fmla="*/ 983 w 987"/>
                <a:gd name="T1" fmla="*/ 0 h 2051"/>
                <a:gd name="T2" fmla="*/ 519 w 987"/>
                <a:gd name="T3" fmla="*/ 602 h 2051"/>
                <a:gd name="T4" fmla="*/ 243 w 987"/>
                <a:gd name="T5" fmla="*/ 911 h 2051"/>
                <a:gd name="T6" fmla="*/ 201 w 987"/>
                <a:gd name="T7" fmla="*/ 1355 h 2051"/>
                <a:gd name="T8" fmla="*/ 90 w 987"/>
                <a:gd name="T9" fmla="*/ 1406 h 2051"/>
                <a:gd name="T10" fmla="*/ 273 w 987"/>
                <a:gd name="T11" fmla="*/ 1759 h 2051"/>
                <a:gd name="T12" fmla="*/ 0 w 987"/>
                <a:gd name="T13" fmla="*/ 1741 h 2051"/>
                <a:gd name="T14" fmla="*/ 102 w 987"/>
                <a:gd name="T15" fmla="*/ 1927 h 2051"/>
                <a:gd name="T16" fmla="*/ 575 w 987"/>
                <a:gd name="T17" fmla="*/ 2050 h 2051"/>
                <a:gd name="T18" fmla="*/ 767 w 987"/>
                <a:gd name="T19" fmla="*/ 1489 h 2051"/>
                <a:gd name="T20" fmla="*/ 638 w 987"/>
                <a:gd name="T21" fmla="*/ 1301 h 2051"/>
                <a:gd name="T22" fmla="*/ 273 w 987"/>
                <a:gd name="T23" fmla="*/ 1762 h 2051"/>
                <a:gd name="T24" fmla="*/ 372 w 987"/>
                <a:gd name="T25" fmla="*/ 1810 h 2051"/>
                <a:gd name="T26" fmla="*/ 764 w 987"/>
                <a:gd name="T27" fmla="*/ 1489 h 2051"/>
                <a:gd name="T28" fmla="*/ 869 w 987"/>
                <a:gd name="T29" fmla="*/ 893 h 2051"/>
                <a:gd name="T30" fmla="*/ 845 w 987"/>
                <a:gd name="T31" fmla="*/ 590 h 2051"/>
                <a:gd name="T32" fmla="*/ 842 w 987"/>
                <a:gd name="T33" fmla="*/ 590 h 2051"/>
                <a:gd name="T34" fmla="*/ 866 w 987"/>
                <a:gd name="T35" fmla="*/ 890 h 2051"/>
                <a:gd name="T36" fmla="*/ 761 w 987"/>
                <a:gd name="T37" fmla="*/ 1486 h 2051"/>
                <a:gd name="T38" fmla="*/ 372 w 987"/>
                <a:gd name="T39" fmla="*/ 1807 h 2051"/>
                <a:gd name="T40" fmla="*/ 279 w 987"/>
                <a:gd name="T41" fmla="*/ 1762 h 2051"/>
                <a:gd name="T42" fmla="*/ 635 w 987"/>
                <a:gd name="T43" fmla="*/ 1306 h 2051"/>
                <a:gd name="T44" fmla="*/ 761 w 987"/>
                <a:gd name="T45" fmla="*/ 1489 h 2051"/>
                <a:gd name="T46" fmla="*/ 573 w 987"/>
                <a:gd name="T47" fmla="*/ 2043 h 2051"/>
                <a:gd name="T48" fmla="*/ 105 w 987"/>
                <a:gd name="T49" fmla="*/ 1924 h 2051"/>
                <a:gd name="T50" fmla="*/ 9 w 987"/>
                <a:gd name="T51" fmla="*/ 1747 h 2051"/>
                <a:gd name="T52" fmla="*/ 279 w 987"/>
                <a:gd name="T53" fmla="*/ 1765 h 2051"/>
                <a:gd name="T54" fmla="*/ 96 w 987"/>
                <a:gd name="T55" fmla="*/ 1406 h 2051"/>
                <a:gd name="T56" fmla="*/ 207 w 987"/>
                <a:gd name="T57" fmla="*/ 1357 h 2051"/>
                <a:gd name="T58" fmla="*/ 249 w 987"/>
                <a:gd name="T59" fmla="*/ 914 h 2051"/>
                <a:gd name="T60" fmla="*/ 522 w 987"/>
                <a:gd name="T61" fmla="*/ 605 h 2051"/>
                <a:gd name="T62" fmla="*/ 986 w 987"/>
                <a:gd name="T63" fmla="*/ 3 h 2051"/>
                <a:gd name="T64" fmla="*/ 983 w 987"/>
                <a:gd name="T65" fmla="*/ 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7" h="2051">
                  <a:moveTo>
                    <a:pt x="983" y="0"/>
                  </a:moveTo>
                  <a:lnTo>
                    <a:pt x="519" y="602"/>
                  </a:lnTo>
                  <a:lnTo>
                    <a:pt x="243" y="911"/>
                  </a:lnTo>
                  <a:lnTo>
                    <a:pt x="201" y="1355"/>
                  </a:lnTo>
                  <a:lnTo>
                    <a:pt x="90" y="1406"/>
                  </a:lnTo>
                  <a:lnTo>
                    <a:pt x="273" y="1759"/>
                  </a:lnTo>
                  <a:lnTo>
                    <a:pt x="0" y="1741"/>
                  </a:lnTo>
                  <a:lnTo>
                    <a:pt x="102" y="1927"/>
                  </a:lnTo>
                  <a:lnTo>
                    <a:pt x="575" y="2050"/>
                  </a:lnTo>
                  <a:lnTo>
                    <a:pt x="767" y="1489"/>
                  </a:lnTo>
                  <a:lnTo>
                    <a:pt x="638" y="1301"/>
                  </a:lnTo>
                  <a:lnTo>
                    <a:pt x="273" y="1762"/>
                  </a:lnTo>
                  <a:lnTo>
                    <a:pt x="372" y="1810"/>
                  </a:lnTo>
                  <a:lnTo>
                    <a:pt x="764" y="1489"/>
                  </a:lnTo>
                  <a:lnTo>
                    <a:pt x="869" y="893"/>
                  </a:lnTo>
                  <a:lnTo>
                    <a:pt x="845" y="590"/>
                  </a:lnTo>
                  <a:lnTo>
                    <a:pt x="842" y="590"/>
                  </a:lnTo>
                  <a:lnTo>
                    <a:pt x="866" y="890"/>
                  </a:lnTo>
                  <a:lnTo>
                    <a:pt x="761" y="1486"/>
                  </a:lnTo>
                  <a:lnTo>
                    <a:pt x="372" y="1807"/>
                  </a:lnTo>
                  <a:lnTo>
                    <a:pt x="279" y="1762"/>
                  </a:lnTo>
                  <a:lnTo>
                    <a:pt x="635" y="1306"/>
                  </a:lnTo>
                  <a:lnTo>
                    <a:pt x="761" y="1489"/>
                  </a:lnTo>
                  <a:lnTo>
                    <a:pt x="573" y="2043"/>
                  </a:lnTo>
                  <a:lnTo>
                    <a:pt x="105" y="1924"/>
                  </a:lnTo>
                  <a:lnTo>
                    <a:pt x="9" y="1747"/>
                  </a:lnTo>
                  <a:lnTo>
                    <a:pt x="279" y="1765"/>
                  </a:lnTo>
                  <a:lnTo>
                    <a:pt x="96" y="1406"/>
                  </a:lnTo>
                  <a:lnTo>
                    <a:pt x="207" y="1357"/>
                  </a:lnTo>
                  <a:lnTo>
                    <a:pt x="249" y="914"/>
                  </a:lnTo>
                  <a:lnTo>
                    <a:pt x="522" y="605"/>
                  </a:lnTo>
                  <a:lnTo>
                    <a:pt x="986" y="3"/>
                  </a:lnTo>
                  <a:lnTo>
                    <a:pt x="983"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3" name="Freeform 175"/>
            <p:cNvSpPr>
              <a:spLocks noChangeArrowheads="1"/>
            </p:cNvSpPr>
            <p:nvPr/>
          </p:nvSpPr>
          <p:spPr bwMode="auto">
            <a:xfrm>
              <a:off x="5597524" y="1893888"/>
              <a:ext cx="165100" cy="612775"/>
            </a:xfrm>
            <a:custGeom>
              <a:avLst/>
              <a:gdLst>
                <a:gd name="T0" fmla="*/ 369 w 460"/>
                <a:gd name="T1" fmla="*/ 0 h 1703"/>
                <a:gd name="T2" fmla="*/ 219 w 460"/>
                <a:gd name="T3" fmla="*/ 495 h 1703"/>
                <a:gd name="T4" fmla="*/ 129 w 460"/>
                <a:gd name="T5" fmla="*/ 833 h 1703"/>
                <a:gd name="T6" fmla="*/ 0 w 460"/>
                <a:gd name="T7" fmla="*/ 1369 h 1703"/>
                <a:gd name="T8" fmla="*/ 171 w 460"/>
                <a:gd name="T9" fmla="*/ 1702 h 1703"/>
                <a:gd name="T10" fmla="*/ 459 w 460"/>
                <a:gd name="T11" fmla="*/ 1573 h 1703"/>
                <a:gd name="T12" fmla="*/ 333 w 460"/>
                <a:gd name="T13" fmla="*/ 1423 h 1703"/>
                <a:gd name="T14" fmla="*/ 330 w 460"/>
                <a:gd name="T15" fmla="*/ 1426 h 1703"/>
                <a:gd name="T16" fmla="*/ 453 w 460"/>
                <a:gd name="T17" fmla="*/ 1573 h 1703"/>
                <a:gd name="T18" fmla="*/ 174 w 460"/>
                <a:gd name="T19" fmla="*/ 1696 h 1703"/>
                <a:gd name="T20" fmla="*/ 3 w 460"/>
                <a:gd name="T21" fmla="*/ 1366 h 1703"/>
                <a:gd name="T22" fmla="*/ 132 w 460"/>
                <a:gd name="T23" fmla="*/ 833 h 1703"/>
                <a:gd name="T24" fmla="*/ 129 w 460"/>
                <a:gd name="T25" fmla="*/ 833 h 1703"/>
                <a:gd name="T26" fmla="*/ 132 w 460"/>
                <a:gd name="T27" fmla="*/ 833 h 1703"/>
                <a:gd name="T28" fmla="*/ 222 w 460"/>
                <a:gd name="T29" fmla="*/ 495 h 1703"/>
                <a:gd name="T30" fmla="*/ 219 w 460"/>
                <a:gd name="T31" fmla="*/ 495 h 1703"/>
                <a:gd name="T32" fmla="*/ 222 w 460"/>
                <a:gd name="T33" fmla="*/ 495 h 1703"/>
                <a:gd name="T34" fmla="*/ 375 w 460"/>
                <a:gd name="T35" fmla="*/ 3 h 1703"/>
                <a:gd name="T36" fmla="*/ 369 w 460"/>
                <a:gd name="T37" fmla="*/ 0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0" h="1703">
                  <a:moveTo>
                    <a:pt x="369" y="0"/>
                  </a:moveTo>
                  <a:lnTo>
                    <a:pt x="219" y="495"/>
                  </a:lnTo>
                  <a:lnTo>
                    <a:pt x="129" y="833"/>
                  </a:lnTo>
                  <a:lnTo>
                    <a:pt x="0" y="1369"/>
                  </a:lnTo>
                  <a:lnTo>
                    <a:pt x="171" y="1702"/>
                  </a:lnTo>
                  <a:lnTo>
                    <a:pt x="459" y="1573"/>
                  </a:lnTo>
                  <a:lnTo>
                    <a:pt x="333" y="1423"/>
                  </a:lnTo>
                  <a:lnTo>
                    <a:pt x="330" y="1426"/>
                  </a:lnTo>
                  <a:lnTo>
                    <a:pt x="453" y="1573"/>
                  </a:lnTo>
                  <a:lnTo>
                    <a:pt x="174" y="1696"/>
                  </a:lnTo>
                  <a:lnTo>
                    <a:pt x="3" y="1366"/>
                  </a:lnTo>
                  <a:lnTo>
                    <a:pt x="132" y="833"/>
                  </a:lnTo>
                  <a:lnTo>
                    <a:pt x="129" y="833"/>
                  </a:lnTo>
                  <a:lnTo>
                    <a:pt x="132" y="833"/>
                  </a:lnTo>
                  <a:lnTo>
                    <a:pt x="222" y="495"/>
                  </a:lnTo>
                  <a:lnTo>
                    <a:pt x="219" y="495"/>
                  </a:lnTo>
                  <a:lnTo>
                    <a:pt x="222" y="495"/>
                  </a:lnTo>
                  <a:lnTo>
                    <a:pt x="375" y="3"/>
                  </a:lnTo>
                  <a:lnTo>
                    <a:pt x="369"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4" name="Freeform 176"/>
            <p:cNvSpPr>
              <a:spLocks noChangeArrowheads="1"/>
            </p:cNvSpPr>
            <p:nvPr/>
          </p:nvSpPr>
          <p:spPr bwMode="auto">
            <a:xfrm>
              <a:off x="5597524" y="2387600"/>
              <a:ext cx="104775" cy="460375"/>
            </a:xfrm>
            <a:custGeom>
              <a:avLst/>
              <a:gdLst>
                <a:gd name="T0" fmla="*/ 0 w 289"/>
                <a:gd name="T1" fmla="*/ 0 h 1281"/>
                <a:gd name="T2" fmla="*/ 9 w 289"/>
                <a:gd name="T3" fmla="*/ 537 h 1281"/>
                <a:gd name="T4" fmla="*/ 114 w 289"/>
                <a:gd name="T5" fmla="*/ 831 h 1281"/>
                <a:gd name="T6" fmla="*/ 288 w 289"/>
                <a:gd name="T7" fmla="*/ 1280 h 1281"/>
                <a:gd name="T8" fmla="*/ 282 w 289"/>
                <a:gd name="T9" fmla="*/ 998 h 1281"/>
                <a:gd name="T10" fmla="*/ 279 w 289"/>
                <a:gd name="T11" fmla="*/ 998 h 1281"/>
                <a:gd name="T12" fmla="*/ 282 w 289"/>
                <a:gd name="T13" fmla="*/ 1256 h 1281"/>
                <a:gd name="T14" fmla="*/ 120 w 289"/>
                <a:gd name="T15" fmla="*/ 827 h 1281"/>
                <a:gd name="T16" fmla="*/ 117 w 289"/>
                <a:gd name="T17" fmla="*/ 827 h 1281"/>
                <a:gd name="T18" fmla="*/ 120 w 289"/>
                <a:gd name="T19" fmla="*/ 827 h 1281"/>
                <a:gd name="T20" fmla="*/ 12 w 289"/>
                <a:gd name="T21" fmla="*/ 537 h 1281"/>
                <a:gd name="T22" fmla="*/ 3 w 289"/>
                <a:gd name="T23" fmla="*/ 0 h 1281"/>
                <a:gd name="T24" fmla="*/ 0 w 289"/>
                <a:gd name="T25" fmla="*/ 0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1281">
                  <a:moveTo>
                    <a:pt x="0" y="0"/>
                  </a:moveTo>
                  <a:lnTo>
                    <a:pt x="9" y="537"/>
                  </a:lnTo>
                  <a:lnTo>
                    <a:pt x="114" y="831"/>
                  </a:lnTo>
                  <a:lnTo>
                    <a:pt x="288" y="1280"/>
                  </a:lnTo>
                  <a:lnTo>
                    <a:pt x="282" y="998"/>
                  </a:lnTo>
                  <a:lnTo>
                    <a:pt x="279" y="998"/>
                  </a:lnTo>
                  <a:lnTo>
                    <a:pt x="282" y="1256"/>
                  </a:lnTo>
                  <a:lnTo>
                    <a:pt x="120" y="827"/>
                  </a:lnTo>
                  <a:lnTo>
                    <a:pt x="117" y="827"/>
                  </a:lnTo>
                  <a:lnTo>
                    <a:pt x="120" y="827"/>
                  </a:lnTo>
                  <a:lnTo>
                    <a:pt x="12" y="537"/>
                  </a:lnTo>
                  <a:lnTo>
                    <a:pt x="3" y="0"/>
                  </a:lnTo>
                  <a:lnTo>
                    <a:pt x="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5" name="Freeform 177"/>
            <p:cNvSpPr>
              <a:spLocks noChangeArrowheads="1"/>
            </p:cNvSpPr>
            <p:nvPr/>
          </p:nvSpPr>
          <p:spPr bwMode="auto">
            <a:xfrm>
              <a:off x="5840412" y="1346200"/>
              <a:ext cx="1106487" cy="1839913"/>
            </a:xfrm>
            <a:custGeom>
              <a:avLst/>
              <a:gdLst>
                <a:gd name="T0" fmla="*/ 0 w 3073"/>
                <a:gd name="T1" fmla="*/ 4824 h 5113"/>
                <a:gd name="T2" fmla="*/ 264 w 3073"/>
                <a:gd name="T3" fmla="*/ 5112 h 5113"/>
                <a:gd name="T4" fmla="*/ 108 w 3073"/>
                <a:gd name="T5" fmla="*/ 4576 h 5113"/>
                <a:gd name="T6" fmla="*/ 210 w 3073"/>
                <a:gd name="T7" fmla="*/ 4171 h 5113"/>
                <a:gd name="T8" fmla="*/ 63 w 3073"/>
                <a:gd name="T9" fmla="*/ 3775 h 5113"/>
                <a:gd name="T10" fmla="*/ 261 w 3073"/>
                <a:gd name="T11" fmla="*/ 3443 h 5113"/>
                <a:gd name="T12" fmla="*/ 147 w 3073"/>
                <a:gd name="T13" fmla="*/ 3032 h 5113"/>
                <a:gd name="T14" fmla="*/ 432 w 3073"/>
                <a:gd name="T15" fmla="*/ 2358 h 5113"/>
                <a:gd name="T16" fmla="*/ 219 w 3073"/>
                <a:gd name="T17" fmla="*/ 2100 h 5113"/>
                <a:gd name="T18" fmla="*/ 441 w 3073"/>
                <a:gd name="T19" fmla="*/ 1525 h 5113"/>
                <a:gd name="T20" fmla="*/ 1154 w 3073"/>
                <a:gd name="T21" fmla="*/ 1150 h 5113"/>
                <a:gd name="T22" fmla="*/ 1196 w 3073"/>
                <a:gd name="T23" fmla="*/ 530 h 5113"/>
                <a:gd name="T24" fmla="*/ 1373 w 3073"/>
                <a:gd name="T25" fmla="*/ 263 h 5113"/>
                <a:gd name="T26" fmla="*/ 1346 w 3073"/>
                <a:gd name="T27" fmla="*/ 75 h 5113"/>
                <a:gd name="T28" fmla="*/ 1837 w 3073"/>
                <a:gd name="T29" fmla="*/ 6 h 5113"/>
                <a:gd name="T30" fmla="*/ 2212 w 3073"/>
                <a:gd name="T31" fmla="*/ 305 h 5113"/>
                <a:gd name="T32" fmla="*/ 2278 w 3073"/>
                <a:gd name="T33" fmla="*/ 722 h 5113"/>
                <a:gd name="T34" fmla="*/ 2880 w 3073"/>
                <a:gd name="T35" fmla="*/ 899 h 5113"/>
                <a:gd name="T36" fmla="*/ 2640 w 3073"/>
                <a:gd name="T37" fmla="*/ 452 h 5113"/>
                <a:gd name="T38" fmla="*/ 3072 w 3073"/>
                <a:gd name="T39" fmla="*/ 509 h 5113"/>
                <a:gd name="T40" fmla="*/ 3072 w 3073"/>
                <a:gd name="T41" fmla="*/ 506 h 5113"/>
                <a:gd name="T42" fmla="*/ 2634 w 3073"/>
                <a:gd name="T43" fmla="*/ 446 h 5113"/>
                <a:gd name="T44" fmla="*/ 2874 w 3073"/>
                <a:gd name="T45" fmla="*/ 893 h 5113"/>
                <a:gd name="T46" fmla="*/ 2281 w 3073"/>
                <a:gd name="T47" fmla="*/ 716 h 5113"/>
                <a:gd name="T48" fmla="*/ 2215 w 3073"/>
                <a:gd name="T49" fmla="*/ 302 h 5113"/>
                <a:gd name="T50" fmla="*/ 1837 w 3073"/>
                <a:gd name="T51" fmla="*/ 0 h 5113"/>
                <a:gd name="T52" fmla="*/ 1340 w 3073"/>
                <a:gd name="T53" fmla="*/ 72 h 5113"/>
                <a:gd name="T54" fmla="*/ 1370 w 3073"/>
                <a:gd name="T55" fmla="*/ 263 h 5113"/>
                <a:gd name="T56" fmla="*/ 1193 w 3073"/>
                <a:gd name="T57" fmla="*/ 530 h 5113"/>
                <a:gd name="T58" fmla="*/ 1148 w 3073"/>
                <a:gd name="T59" fmla="*/ 1148 h 5113"/>
                <a:gd name="T60" fmla="*/ 438 w 3073"/>
                <a:gd name="T61" fmla="*/ 1522 h 5113"/>
                <a:gd name="T62" fmla="*/ 213 w 3073"/>
                <a:gd name="T63" fmla="*/ 2100 h 5113"/>
                <a:gd name="T64" fmla="*/ 429 w 3073"/>
                <a:gd name="T65" fmla="*/ 2358 h 5113"/>
                <a:gd name="T66" fmla="*/ 141 w 3073"/>
                <a:gd name="T67" fmla="*/ 3032 h 5113"/>
                <a:gd name="T68" fmla="*/ 255 w 3073"/>
                <a:gd name="T69" fmla="*/ 3443 h 5113"/>
                <a:gd name="T70" fmla="*/ 61 w 3073"/>
                <a:gd name="T71" fmla="*/ 3775 h 5113"/>
                <a:gd name="T72" fmla="*/ 204 w 3073"/>
                <a:gd name="T73" fmla="*/ 4171 h 5113"/>
                <a:gd name="T74" fmla="*/ 105 w 3073"/>
                <a:gd name="T75" fmla="*/ 4576 h 5113"/>
                <a:gd name="T76" fmla="*/ 255 w 3073"/>
                <a:gd name="T77" fmla="*/ 5097 h 5113"/>
                <a:gd name="T78" fmla="*/ 3 w 3073"/>
                <a:gd name="T79" fmla="*/ 4821 h 5113"/>
                <a:gd name="T80" fmla="*/ 0 w 3073"/>
                <a:gd name="T81" fmla="*/ 4824 h 5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73" h="5113">
                  <a:moveTo>
                    <a:pt x="0" y="4824"/>
                  </a:moveTo>
                  <a:lnTo>
                    <a:pt x="264" y="5112"/>
                  </a:lnTo>
                  <a:lnTo>
                    <a:pt x="108" y="4576"/>
                  </a:lnTo>
                  <a:lnTo>
                    <a:pt x="210" y="4171"/>
                  </a:lnTo>
                  <a:lnTo>
                    <a:pt x="63" y="3775"/>
                  </a:lnTo>
                  <a:lnTo>
                    <a:pt x="261" y="3443"/>
                  </a:lnTo>
                  <a:lnTo>
                    <a:pt x="147" y="3032"/>
                  </a:lnTo>
                  <a:lnTo>
                    <a:pt x="432" y="2358"/>
                  </a:lnTo>
                  <a:lnTo>
                    <a:pt x="219" y="2100"/>
                  </a:lnTo>
                  <a:lnTo>
                    <a:pt x="441" y="1525"/>
                  </a:lnTo>
                  <a:lnTo>
                    <a:pt x="1154" y="1150"/>
                  </a:lnTo>
                  <a:lnTo>
                    <a:pt x="1196" y="530"/>
                  </a:lnTo>
                  <a:lnTo>
                    <a:pt x="1373" y="263"/>
                  </a:lnTo>
                  <a:lnTo>
                    <a:pt x="1346" y="75"/>
                  </a:lnTo>
                  <a:lnTo>
                    <a:pt x="1837" y="6"/>
                  </a:lnTo>
                  <a:lnTo>
                    <a:pt x="2212" y="305"/>
                  </a:lnTo>
                  <a:lnTo>
                    <a:pt x="2278" y="722"/>
                  </a:lnTo>
                  <a:lnTo>
                    <a:pt x="2880" y="899"/>
                  </a:lnTo>
                  <a:lnTo>
                    <a:pt x="2640" y="452"/>
                  </a:lnTo>
                  <a:lnTo>
                    <a:pt x="3072" y="509"/>
                  </a:lnTo>
                  <a:lnTo>
                    <a:pt x="3072" y="506"/>
                  </a:lnTo>
                  <a:lnTo>
                    <a:pt x="2634" y="446"/>
                  </a:lnTo>
                  <a:lnTo>
                    <a:pt x="2874" y="893"/>
                  </a:lnTo>
                  <a:lnTo>
                    <a:pt x="2281" y="716"/>
                  </a:lnTo>
                  <a:lnTo>
                    <a:pt x="2215" y="302"/>
                  </a:lnTo>
                  <a:lnTo>
                    <a:pt x="1837" y="0"/>
                  </a:lnTo>
                  <a:lnTo>
                    <a:pt x="1340" y="72"/>
                  </a:lnTo>
                  <a:lnTo>
                    <a:pt x="1370" y="263"/>
                  </a:lnTo>
                  <a:lnTo>
                    <a:pt x="1193" y="530"/>
                  </a:lnTo>
                  <a:lnTo>
                    <a:pt x="1148" y="1148"/>
                  </a:lnTo>
                  <a:lnTo>
                    <a:pt x="438" y="1522"/>
                  </a:lnTo>
                  <a:lnTo>
                    <a:pt x="213" y="2100"/>
                  </a:lnTo>
                  <a:lnTo>
                    <a:pt x="429" y="2358"/>
                  </a:lnTo>
                  <a:lnTo>
                    <a:pt x="141" y="3032"/>
                  </a:lnTo>
                  <a:lnTo>
                    <a:pt x="255" y="3443"/>
                  </a:lnTo>
                  <a:lnTo>
                    <a:pt x="61" y="3775"/>
                  </a:lnTo>
                  <a:lnTo>
                    <a:pt x="204" y="4171"/>
                  </a:lnTo>
                  <a:lnTo>
                    <a:pt x="105" y="4576"/>
                  </a:lnTo>
                  <a:lnTo>
                    <a:pt x="255" y="5097"/>
                  </a:lnTo>
                  <a:lnTo>
                    <a:pt x="3" y="4821"/>
                  </a:lnTo>
                  <a:lnTo>
                    <a:pt x="0" y="4824"/>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6" name="Freeform 178"/>
            <p:cNvSpPr>
              <a:spLocks noChangeArrowheads="1"/>
            </p:cNvSpPr>
            <p:nvPr/>
          </p:nvSpPr>
          <p:spPr bwMode="auto">
            <a:xfrm>
              <a:off x="5932487" y="3160712"/>
              <a:ext cx="104775" cy="152400"/>
            </a:xfrm>
            <a:custGeom>
              <a:avLst/>
              <a:gdLst>
                <a:gd name="T0" fmla="*/ 291 w 292"/>
                <a:gd name="T1" fmla="*/ 3 h 424"/>
                <a:gd name="T2" fmla="*/ 291 w 292"/>
                <a:gd name="T3" fmla="*/ 3 h 424"/>
                <a:gd name="T4" fmla="*/ 0 w 292"/>
                <a:gd name="T5" fmla="*/ 66 h 424"/>
                <a:gd name="T6" fmla="*/ 267 w 292"/>
                <a:gd name="T7" fmla="*/ 423 h 424"/>
                <a:gd name="T8" fmla="*/ 291 w 292"/>
                <a:gd name="T9" fmla="*/ 0 h 424"/>
                <a:gd name="T10" fmla="*/ 291 w 292"/>
                <a:gd name="T11" fmla="*/ 3 h 424"/>
                <a:gd name="T12" fmla="*/ 291 w 292"/>
                <a:gd name="T13" fmla="*/ 3 h 424"/>
                <a:gd name="T14" fmla="*/ 288 w 292"/>
                <a:gd name="T15" fmla="*/ 3 h 424"/>
                <a:gd name="T16" fmla="*/ 264 w 292"/>
                <a:gd name="T17" fmla="*/ 410 h 424"/>
                <a:gd name="T18" fmla="*/ 6 w 292"/>
                <a:gd name="T19" fmla="*/ 69 h 424"/>
                <a:gd name="T20" fmla="*/ 291 w 292"/>
                <a:gd name="T21" fmla="*/ 6 h 424"/>
                <a:gd name="T22" fmla="*/ 291 w 292"/>
                <a:gd name="T23" fmla="*/ 3 h 424"/>
                <a:gd name="T24" fmla="*/ 288 w 292"/>
                <a:gd name="T25" fmla="*/ 3 h 424"/>
                <a:gd name="T26" fmla="*/ 291 w 292"/>
                <a:gd name="T27" fmla="*/ 3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2" h="424">
                  <a:moveTo>
                    <a:pt x="291" y="3"/>
                  </a:moveTo>
                  <a:lnTo>
                    <a:pt x="291" y="3"/>
                  </a:lnTo>
                  <a:lnTo>
                    <a:pt x="0" y="66"/>
                  </a:lnTo>
                  <a:lnTo>
                    <a:pt x="267" y="423"/>
                  </a:lnTo>
                  <a:lnTo>
                    <a:pt x="291" y="0"/>
                  </a:lnTo>
                  <a:lnTo>
                    <a:pt x="291" y="3"/>
                  </a:lnTo>
                  <a:lnTo>
                    <a:pt x="291" y="3"/>
                  </a:lnTo>
                  <a:lnTo>
                    <a:pt x="288" y="3"/>
                  </a:lnTo>
                  <a:lnTo>
                    <a:pt x="264" y="410"/>
                  </a:lnTo>
                  <a:lnTo>
                    <a:pt x="6" y="69"/>
                  </a:lnTo>
                  <a:lnTo>
                    <a:pt x="291" y="6"/>
                  </a:lnTo>
                  <a:lnTo>
                    <a:pt x="291" y="3"/>
                  </a:lnTo>
                  <a:lnTo>
                    <a:pt x="288" y="3"/>
                  </a:lnTo>
                  <a:lnTo>
                    <a:pt x="291"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7" name="Freeform 179"/>
            <p:cNvSpPr>
              <a:spLocks noChangeArrowheads="1"/>
            </p:cNvSpPr>
            <p:nvPr/>
          </p:nvSpPr>
          <p:spPr bwMode="auto">
            <a:xfrm>
              <a:off x="6049963" y="3263899"/>
              <a:ext cx="184150" cy="255588"/>
            </a:xfrm>
            <a:custGeom>
              <a:avLst/>
              <a:gdLst>
                <a:gd name="T0" fmla="*/ 3 w 513"/>
                <a:gd name="T1" fmla="*/ 398 h 711"/>
                <a:gd name="T2" fmla="*/ 237 w 513"/>
                <a:gd name="T3" fmla="*/ 710 h 711"/>
                <a:gd name="T4" fmla="*/ 491 w 513"/>
                <a:gd name="T5" fmla="*/ 506 h 711"/>
                <a:gd name="T6" fmla="*/ 9 w 513"/>
                <a:gd name="T7" fmla="*/ 395 h 711"/>
                <a:gd name="T8" fmla="*/ 222 w 513"/>
                <a:gd name="T9" fmla="*/ 269 h 711"/>
                <a:gd name="T10" fmla="*/ 512 w 513"/>
                <a:gd name="T11" fmla="*/ 3 h 711"/>
                <a:gd name="T12" fmla="*/ 509 w 513"/>
                <a:gd name="T13" fmla="*/ 0 h 711"/>
                <a:gd name="T14" fmla="*/ 218 w 513"/>
                <a:gd name="T15" fmla="*/ 266 h 711"/>
                <a:gd name="T16" fmla="*/ 0 w 513"/>
                <a:gd name="T17" fmla="*/ 395 h 711"/>
                <a:gd name="T18" fmla="*/ 482 w 513"/>
                <a:gd name="T19" fmla="*/ 506 h 711"/>
                <a:gd name="T20" fmla="*/ 237 w 513"/>
                <a:gd name="T21" fmla="*/ 704 h 711"/>
                <a:gd name="T22" fmla="*/ 6 w 513"/>
                <a:gd name="T23" fmla="*/ 395 h 711"/>
                <a:gd name="T24" fmla="*/ 3 w 513"/>
                <a:gd name="T25" fmla="*/ 398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3" h="711">
                  <a:moveTo>
                    <a:pt x="3" y="398"/>
                  </a:moveTo>
                  <a:lnTo>
                    <a:pt x="237" y="710"/>
                  </a:lnTo>
                  <a:lnTo>
                    <a:pt x="491" y="506"/>
                  </a:lnTo>
                  <a:lnTo>
                    <a:pt x="9" y="395"/>
                  </a:lnTo>
                  <a:lnTo>
                    <a:pt x="222" y="269"/>
                  </a:lnTo>
                  <a:lnTo>
                    <a:pt x="512" y="3"/>
                  </a:lnTo>
                  <a:lnTo>
                    <a:pt x="509" y="0"/>
                  </a:lnTo>
                  <a:lnTo>
                    <a:pt x="218" y="266"/>
                  </a:lnTo>
                  <a:lnTo>
                    <a:pt x="0" y="395"/>
                  </a:lnTo>
                  <a:lnTo>
                    <a:pt x="482" y="506"/>
                  </a:lnTo>
                  <a:lnTo>
                    <a:pt x="237" y="704"/>
                  </a:lnTo>
                  <a:lnTo>
                    <a:pt x="6" y="395"/>
                  </a:lnTo>
                  <a:lnTo>
                    <a:pt x="3" y="39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8" name="Freeform 180"/>
            <p:cNvSpPr>
              <a:spLocks noChangeArrowheads="1"/>
            </p:cNvSpPr>
            <p:nvPr/>
          </p:nvSpPr>
          <p:spPr bwMode="auto">
            <a:xfrm>
              <a:off x="6135687" y="3517899"/>
              <a:ext cx="622301" cy="398463"/>
            </a:xfrm>
            <a:custGeom>
              <a:avLst/>
              <a:gdLst>
                <a:gd name="T0" fmla="*/ 0 w 1727"/>
                <a:gd name="T1" fmla="*/ 3 h 1105"/>
                <a:gd name="T2" fmla="*/ 239 w 1727"/>
                <a:gd name="T3" fmla="*/ 198 h 1105"/>
                <a:gd name="T4" fmla="*/ 793 w 1727"/>
                <a:gd name="T5" fmla="*/ 297 h 1105"/>
                <a:gd name="T6" fmla="*/ 1102 w 1727"/>
                <a:gd name="T7" fmla="*/ 347 h 1105"/>
                <a:gd name="T8" fmla="*/ 1432 w 1727"/>
                <a:gd name="T9" fmla="*/ 257 h 1105"/>
                <a:gd name="T10" fmla="*/ 1723 w 1727"/>
                <a:gd name="T11" fmla="*/ 829 h 1105"/>
                <a:gd name="T12" fmla="*/ 1678 w 1727"/>
                <a:gd name="T13" fmla="*/ 1104 h 1105"/>
                <a:gd name="T14" fmla="*/ 1680 w 1727"/>
                <a:gd name="T15" fmla="*/ 1104 h 1105"/>
                <a:gd name="T16" fmla="*/ 1726 w 1727"/>
                <a:gd name="T17" fmla="*/ 829 h 1105"/>
                <a:gd name="T18" fmla="*/ 1435 w 1727"/>
                <a:gd name="T19" fmla="*/ 254 h 1105"/>
                <a:gd name="T20" fmla="*/ 1102 w 1727"/>
                <a:gd name="T21" fmla="*/ 344 h 1105"/>
                <a:gd name="T22" fmla="*/ 793 w 1727"/>
                <a:gd name="T23" fmla="*/ 290 h 1105"/>
                <a:gd name="T24" fmla="*/ 242 w 1727"/>
                <a:gd name="T25" fmla="*/ 195 h 1105"/>
                <a:gd name="T26" fmla="*/ 3 w 1727"/>
                <a:gd name="T27" fmla="*/ 0 h 1105"/>
                <a:gd name="T28" fmla="*/ 0 w 1727"/>
                <a:gd name="T29" fmla="*/ 3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7" h="1105">
                  <a:moveTo>
                    <a:pt x="0" y="3"/>
                  </a:moveTo>
                  <a:lnTo>
                    <a:pt x="239" y="198"/>
                  </a:lnTo>
                  <a:lnTo>
                    <a:pt x="793" y="297"/>
                  </a:lnTo>
                  <a:lnTo>
                    <a:pt x="1102" y="347"/>
                  </a:lnTo>
                  <a:lnTo>
                    <a:pt x="1432" y="257"/>
                  </a:lnTo>
                  <a:lnTo>
                    <a:pt x="1723" y="829"/>
                  </a:lnTo>
                  <a:lnTo>
                    <a:pt x="1678" y="1104"/>
                  </a:lnTo>
                  <a:lnTo>
                    <a:pt x="1680" y="1104"/>
                  </a:lnTo>
                  <a:lnTo>
                    <a:pt x="1726" y="829"/>
                  </a:lnTo>
                  <a:lnTo>
                    <a:pt x="1435" y="254"/>
                  </a:lnTo>
                  <a:lnTo>
                    <a:pt x="1102" y="344"/>
                  </a:lnTo>
                  <a:lnTo>
                    <a:pt x="793" y="290"/>
                  </a:lnTo>
                  <a:lnTo>
                    <a:pt x="242" y="195"/>
                  </a:lnTo>
                  <a:lnTo>
                    <a:pt x="3" y="0"/>
                  </a:lnTo>
                  <a:lnTo>
                    <a:pt x="0"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9" name="Freeform 181"/>
            <p:cNvSpPr>
              <a:spLocks noChangeArrowheads="1"/>
            </p:cNvSpPr>
            <p:nvPr/>
          </p:nvSpPr>
          <p:spPr bwMode="auto">
            <a:xfrm>
              <a:off x="6135687" y="3517899"/>
              <a:ext cx="622301" cy="398463"/>
            </a:xfrm>
            <a:custGeom>
              <a:avLst/>
              <a:gdLst>
                <a:gd name="T0" fmla="*/ 0 w 1727"/>
                <a:gd name="T1" fmla="*/ 3 h 1105"/>
                <a:gd name="T2" fmla="*/ 239 w 1727"/>
                <a:gd name="T3" fmla="*/ 198 h 1105"/>
                <a:gd name="T4" fmla="*/ 793 w 1727"/>
                <a:gd name="T5" fmla="*/ 297 h 1105"/>
                <a:gd name="T6" fmla="*/ 1102 w 1727"/>
                <a:gd name="T7" fmla="*/ 347 h 1105"/>
                <a:gd name="T8" fmla="*/ 1432 w 1727"/>
                <a:gd name="T9" fmla="*/ 257 h 1105"/>
                <a:gd name="T10" fmla="*/ 1723 w 1727"/>
                <a:gd name="T11" fmla="*/ 829 h 1105"/>
                <a:gd name="T12" fmla="*/ 1678 w 1727"/>
                <a:gd name="T13" fmla="*/ 1104 h 1105"/>
                <a:gd name="T14" fmla="*/ 1680 w 1727"/>
                <a:gd name="T15" fmla="*/ 1104 h 1105"/>
                <a:gd name="T16" fmla="*/ 1726 w 1727"/>
                <a:gd name="T17" fmla="*/ 829 h 1105"/>
                <a:gd name="T18" fmla="*/ 1435 w 1727"/>
                <a:gd name="T19" fmla="*/ 254 h 1105"/>
                <a:gd name="T20" fmla="*/ 1102 w 1727"/>
                <a:gd name="T21" fmla="*/ 344 h 1105"/>
                <a:gd name="T22" fmla="*/ 793 w 1727"/>
                <a:gd name="T23" fmla="*/ 290 h 1105"/>
                <a:gd name="T24" fmla="*/ 242 w 1727"/>
                <a:gd name="T25" fmla="*/ 195 h 1105"/>
                <a:gd name="T26" fmla="*/ 3 w 1727"/>
                <a:gd name="T27" fmla="*/ 0 h 1105"/>
                <a:gd name="T28" fmla="*/ 0 w 1727"/>
                <a:gd name="T29" fmla="*/ 3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7" h="1105">
                  <a:moveTo>
                    <a:pt x="0" y="3"/>
                  </a:moveTo>
                  <a:lnTo>
                    <a:pt x="239" y="198"/>
                  </a:lnTo>
                  <a:lnTo>
                    <a:pt x="793" y="297"/>
                  </a:lnTo>
                  <a:lnTo>
                    <a:pt x="1102" y="347"/>
                  </a:lnTo>
                  <a:lnTo>
                    <a:pt x="1432" y="257"/>
                  </a:lnTo>
                  <a:lnTo>
                    <a:pt x="1723" y="829"/>
                  </a:lnTo>
                  <a:lnTo>
                    <a:pt x="1678" y="1104"/>
                  </a:lnTo>
                  <a:lnTo>
                    <a:pt x="1680" y="1104"/>
                  </a:lnTo>
                  <a:lnTo>
                    <a:pt x="1726" y="829"/>
                  </a:lnTo>
                  <a:lnTo>
                    <a:pt x="1435" y="254"/>
                  </a:lnTo>
                  <a:lnTo>
                    <a:pt x="1102" y="344"/>
                  </a:lnTo>
                  <a:lnTo>
                    <a:pt x="793" y="290"/>
                  </a:lnTo>
                  <a:lnTo>
                    <a:pt x="242" y="195"/>
                  </a:lnTo>
                  <a:lnTo>
                    <a:pt x="3" y="0"/>
                  </a:lnTo>
                  <a:lnTo>
                    <a:pt x="0" y="3"/>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0" name="Freeform 182"/>
            <p:cNvSpPr>
              <a:spLocks noChangeArrowheads="1"/>
            </p:cNvSpPr>
            <p:nvPr/>
          </p:nvSpPr>
          <p:spPr bwMode="auto">
            <a:xfrm>
              <a:off x="6738939" y="3743325"/>
              <a:ext cx="201612" cy="306387"/>
            </a:xfrm>
            <a:custGeom>
              <a:avLst/>
              <a:gdLst>
                <a:gd name="T0" fmla="*/ 326 w 558"/>
                <a:gd name="T1" fmla="*/ 754 h 851"/>
                <a:gd name="T2" fmla="*/ 557 w 558"/>
                <a:gd name="T3" fmla="*/ 850 h 851"/>
                <a:gd name="T4" fmla="*/ 374 w 558"/>
                <a:gd name="T5" fmla="*/ 416 h 851"/>
                <a:gd name="T6" fmla="*/ 323 w 558"/>
                <a:gd name="T7" fmla="*/ 748 h 851"/>
                <a:gd name="T8" fmla="*/ 9 w 558"/>
                <a:gd name="T9" fmla="*/ 481 h 851"/>
                <a:gd name="T10" fmla="*/ 215 w 558"/>
                <a:gd name="T11" fmla="*/ 394 h 851"/>
                <a:gd name="T12" fmla="*/ 51 w 558"/>
                <a:gd name="T13" fmla="*/ 203 h 851"/>
                <a:gd name="T14" fmla="*/ 86 w 558"/>
                <a:gd name="T15" fmla="*/ 12 h 851"/>
                <a:gd name="T16" fmla="*/ 371 w 558"/>
                <a:gd name="T17" fmla="*/ 425 h 851"/>
                <a:gd name="T18" fmla="*/ 377 w 558"/>
                <a:gd name="T19" fmla="*/ 422 h 851"/>
                <a:gd name="T20" fmla="*/ 86 w 558"/>
                <a:gd name="T21" fmla="*/ 0 h 851"/>
                <a:gd name="T22" fmla="*/ 48 w 558"/>
                <a:gd name="T23" fmla="*/ 206 h 851"/>
                <a:gd name="T24" fmla="*/ 206 w 558"/>
                <a:gd name="T25" fmla="*/ 394 h 851"/>
                <a:gd name="T26" fmla="*/ 0 w 558"/>
                <a:gd name="T27" fmla="*/ 478 h 851"/>
                <a:gd name="T28" fmla="*/ 326 w 558"/>
                <a:gd name="T29" fmla="*/ 757 h 851"/>
                <a:gd name="T30" fmla="*/ 374 w 558"/>
                <a:gd name="T31" fmla="*/ 430 h 851"/>
                <a:gd name="T32" fmla="*/ 548 w 558"/>
                <a:gd name="T33" fmla="*/ 841 h 851"/>
                <a:gd name="T34" fmla="*/ 326 w 558"/>
                <a:gd name="T35" fmla="*/ 751 h 851"/>
                <a:gd name="T36" fmla="*/ 326 w 558"/>
                <a:gd name="T37" fmla="*/ 754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8" h="851">
                  <a:moveTo>
                    <a:pt x="326" y="754"/>
                  </a:moveTo>
                  <a:lnTo>
                    <a:pt x="557" y="850"/>
                  </a:lnTo>
                  <a:lnTo>
                    <a:pt x="374" y="416"/>
                  </a:lnTo>
                  <a:lnTo>
                    <a:pt x="323" y="748"/>
                  </a:lnTo>
                  <a:lnTo>
                    <a:pt x="9" y="481"/>
                  </a:lnTo>
                  <a:lnTo>
                    <a:pt x="215" y="394"/>
                  </a:lnTo>
                  <a:lnTo>
                    <a:pt x="51" y="203"/>
                  </a:lnTo>
                  <a:lnTo>
                    <a:pt x="86" y="12"/>
                  </a:lnTo>
                  <a:lnTo>
                    <a:pt x="371" y="425"/>
                  </a:lnTo>
                  <a:lnTo>
                    <a:pt x="377" y="422"/>
                  </a:lnTo>
                  <a:lnTo>
                    <a:pt x="86" y="0"/>
                  </a:lnTo>
                  <a:lnTo>
                    <a:pt x="48" y="206"/>
                  </a:lnTo>
                  <a:lnTo>
                    <a:pt x="206" y="394"/>
                  </a:lnTo>
                  <a:lnTo>
                    <a:pt x="0" y="478"/>
                  </a:lnTo>
                  <a:lnTo>
                    <a:pt x="326" y="757"/>
                  </a:lnTo>
                  <a:lnTo>
                    <a:pt x="374" y="430"/>
                  </a:lnTo>
                  <a:lnTo>
                    <a:pt x="548" y="841"/>
                  </a:lnTo>
                  <a:lnTo>
                    <a:pt x="326" y="751"/>
                  </a:lnTo>
                  <a:lnTo>
                    <a:pt x="326" y="754"/>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1" name="Freeform 183"/>
            <p:cNvSpPr>
              <a:spLocks noChangeArrowheads="1"/>
            </p:cNvSpPr>
            <p:nvPr/>
          </p:nvSpPr>
          <p:spPr bwMode="auto">
            <a:xfrm>
              <a:off x="7189788" y="3190875"/>
              <a:ext cx="315912" cy="511175"/>
            </a:xfrm>
            <a:custGeom>
              <a:avLst/>
              <a:gdLst>
                <a:gd name="T0" fmla="*/ 3 w 876"/>
                <a:gd name="T1" fmla="*/ 1420 h 1421"/>
                <a:gd name="T2" fmla="*/ 261 w 876"/>
                <a:gd name="T3" fmla="*/ 914 h 1421"/>
                <a:gd name="T4" fmla="*/ 875 w 876"/>
                <a:gd name="T5" fmla="*/ 743 h 1421"/>
                <a:gd name="T6" fmla="*/ 432 w 876"/>
                <a:gd name="T7" fmla="*/ 458 h 1421"/>
                <a:gd name="T8" fmla="*/ 638 w 876"/>
                <a:gd name="T9" fmla="*/ 321 h 1421"/>
                <a:gd name="T10" fmla="*/ 324 w 876"/>
                <a:gd name="T11" fmla="*/ 0 h 1421"/>
                <a:gd name="T12" fmla="*/ 321 w 876"/>
                <a:gd name="T13" fmla="*/ 3 h 1421"/>
                <a:gd name="T14" fmla="*/ 633 w 876"/>
                <a:gd name="T15" fmla="*/ 318 h 1421"/>
                <a:gd name="T16" fmla="*/ 423 w 876"/>
                <a:gd name="T17" fmla="*/ 458 h 1421"/>
                <a:gd name="T18" fmla="*/ 866 w 876"/>
                <a:gd name="T19" fmla="*/ 740 h 1421"/>
                <a:gd name="T20" fmla="*/ 258 w 876"/>
                <a:gd name="T21" fmla="*/ 911 h 1421"/>
                <a:gd name="T22" fmla="*/ 0 w 876"/>
                <a:gd name="T23" fmla="*/ 1420 h 1421"/>
                <a:gd name="T24" fmla="*/ 3 w 876"/>
                <a:gd name="T25" fmla="*/ 1420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6" h="1421">
                  <a:moveTo>
                    <a:pt x="3" y="1420"/>
                  </a:moveTo>
                  <a:lnTo>
                    <a:pt x="261" y="914"/>
                  </a:lnTo>
                  <a:lnTo>
                    <a:pt x="875" y="743"/>
                  </a:lnTo>
                  <a:lnTo>
                    <a:pt x="432" y="458"/>
                  </a:lnTo>
                  <a:lnTo>
                    <a:pt x="638" y="321"/>
                  </a:lnTo>
                  <a:lnTo>
                    <a:pt x="324" y="0"/>
                  </a:lnTo>
                  <a:lnTo>
                    <a:pt x="321" y="3"/>
                  </a:lnTo>
                  <a:lnTo>
                    <a:pt x="633" y="318"/>
                  </a:lnTo>
                  <a:lnTo>
                    <a:pt x="423" y="458"/>
                  </a:lnTo>
                  <a:lnTo>
                    <a:pt x="866" y="740"/>
                  </a:lnTo>
                  <a:lnTo>
                    <a:pt x="258" y="911"/>
                  </a:lnTo>
                  <a:lnTo>
                    <a:pt x="0" y="1420"/>
                  </a:lnTo>
                  <a:lnTo>
                    <a:pt x="3" y="142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2" name="Freeform 184"/>
            <p:cNvSpPr>
              <a:spLocks noChangeArrowheads="1"/>
            </p:cNvSpPr>
            <p:nvPr/>
          </p:nvSpPr>
          <p:spPr bwMode="auto">
            <a:xfrm>
              <a:off x="7648575" y="2865438"/>
              <a:ext cx="304800" cy="414337"/>
            </a:xfrm>
            <a:custGeom>
              <a:avLst/>
              <a:gdLst>
                <a:gd name="T0" fmla="*/ 243 w 846"/>
                <a:gd name="T1" fmla="*/ 836 h 1151"/>
                <a:gd name="T2" fmla="*/ 845 w 846"/>
                <a:gd name="T3" fmla="*/ 1150 h 1151"/>
                <a:gd name="T4" fmla="*/ 299 w 846"/>
                <a:gd name="T5" fmla="*/ 524 h 1151"/>
                <a:gd name="T6" fmla="*/ 6 w 846"/>
                <a:gd name="T7" fmla="*/ 455 h 1151"/>
                <a:gd name="T8" fmla="*/ 102 w 846"/>
                <a:gd name="T9" fmla="*/ 0 h 1151"/>
                <a:gd name="T10" fmla="*/ 96 w 846"/>
                <a:gd name="T11" fmla="*/ 0 h 1151"/>
                <a:gd name="T12" fmla="*/ 0 w 846"/>
                <a:gd name="T13" fmla="*/ 458 h 1151"/>
                <a:gd name="T14" fmla="*/ 297 w 846"/>
                <a:gd name="T15" fmla="*/ 527 h 1151"/>
                <a:gd name="T16" fmla="*/ 827 w 846"/>
                <a:gd name="T17" fmla="*/ 1139 h 1151"/>
                <a:gd name="T18" fmla="*/ 246 w 846"/>
                <a:gd name="T19" fmla="*/ 830 h 1151"/>
                <a:gd name="T20" fmla="*/ 243 w 846"/>
                <a:gd name="T21" fmla="*/ 836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6" h="1151">
                  <a:moveTo>
                    <a:pt x="243" y="836"/>
                  </a:moveTo>
                  <a:lnTo>
                    <a:pt x="845" y="1150"/>
                  </a:lnTo>
                  <a:lnTo>
                    <a:pt x="299" y="524"/>
                  </a:lnTo>
                  <a:lnTo>
                    <a:pt x="6" y="455"/>
                  </a:lnTo>
                  <a:lnTo>
                    <a:pt x="102" y="0"/>
                  </a:lnTo>
                  <a:lnTo>
                    <a:pt x="96" y="0"/>
                  </a:lnTo>
                  <a:lnTo>
                    <a:pt x="0" y="458"/>
                  </a:lnTo>
                  <a:lnTo>
                    <a:pt x="297" y="527"/>
                  </a:lnTo>
                  <a:lnTo>
                    <a:pt x="827" y="1139"/>
                  </a:lnTo>
                  <a:lnTo>
                    <a:pt x="246" y="830"/>
                  </a:lnTo>
                  <a:lnTo>
                    <a:pt x="243" y="83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3" name="Freeform 185"/>
            <p:cNvSpPr>
              <a:spLocks noChangeArrowheads="1"/>
            </p:cNvSpPr>
            <p:nvPr/>
          </p:nvSpPr>
          <p:spPr bwMode="auto">
            <a:xfrm>
              <a:off x="7534275" y="3009899"/>
              <a:ext cx="204788" cy="333375"/>
            </a:xfrm>
            <a:custGeom>
              <a:avLst/>
              <a:gdLst>
                <a:gd name="T0" fmla="*/ 267 w 567"/>
                <a:gd name="T1" fmla="*/ 926 h 927"/>
                <a:gd name="T2" fmla="*/ 566 w 567"/>
                <a:gd name="T3" fmla="*/ 423 h 927"/>
                <a:gd name="T4" fmla="*/ 12 w 567"/>
                <a:gd name="T5" fmla="*/ 872 h 927"/>
                <a:gd name="T6" fmla="*/ 219 w 567"/>
                <a:gd name="T7" fmla="*/ 372 h 927"/>
                <a:gd name="T8" fmla="*/ 3 w 567"/>
                <a:gd name="T9" fmla="*/ 0 h 927"/>
                <a:gd name="T10" fmla="*/ 0 w 567"/>
                <a:gd name="T11" fmla="*/ 0 h 927"/>
                <a:gd name="T12" fmla="*/ 216 w 567"/>
                <a:gd name="T13" fmla="*/ 372 h 927"/>
                <a:gd name="T14" fmla="*/ 0 w 567"/>
                <a:gd name="T15" fmla="*/ 887 h 927"/>
                <a:gd name="T16" fmla="*/ 551 w 567"/>
                <a:gd name="T17" fmla="*/ 441 h 927"/>
                <a:gd name="T18" fmla="*/ 264 w 567"/>
                <a:gd name="T19" fmla="*/ 923 h 927"/>
                <a:gd name="T20" fmla="*/ 267 w 567"/>
                <a:gd name="T21" fmla="*/ 926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7" h="927">
                  <a:moveTo>
                    <a:pt x="267" y="926"/>
                  </a:moveTo>
                  <a:lnTo>
                    <a:pt x="566" y="423"/>
                  </a:lnTo>
                  <a:lnTo>
                    <a:pt x="12" y="872"/>
                  </a:lnTo>
                  <a:lnTo>
                    <a:pt x="219" y="372"/>
                  </a:lnTo>
                  <a:lnTo>
                    <a:pt x="3" y="0"/>
                  </a:lnTo>
                  <a:lnTo>
                    <a:pt x="0" y="0"/>
                  </a:lnTo>
                  <a:lnTo>
                    <a:pt x="216" y="372"/>
                  </a:lnTo>
                  <a:lnTo>
                    <a:pt x="0" y="887"/>
                  </a:lnTo>
                  <a:lnTo>
                    <a:pt x="551" y="441"/>
                  </a:lnTo>
                  <a:lnTo>
                    <a:pt x="264" y="923"/>
                  </a:lnTo>
                  <a:lnTo>
                    <a:pt x="267" y="92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4" name="Freeform 186"/>
            <p:cNvSpPr>
              <a:spLocks noChangeArrowheads="1"/>
            </p:cNvSpPr>
            <p:nvPr/>
          </p:nvSpPr>
          <p:spPr bwMode="auto">
            <a:xfrm>
              <a:off x="7948613" y="1419225"/>
              <a:ext cx="1292225" cy="1906588"/>
            </a:xfrm>
            <a:custGeom>
              <a:avLst/>
              <a:gdLst>
                <a:gd name="T0" fmla="*/ 1612 w 3591"/>
                <a:gd name="T1" fmla="*/ 4061 h 5296"/>
                <a:gd name="T2" fmla="*/ 1903 w 3591"/>
                <a:gd name="T3" fmla="*/ 4229 h 5296"/>
                <a:gd name="T4" fmla="*/ 1426 w 3591"/>
                <a:gd name="T5" fmla="*/ 4867 h 5296"/>
                <a:gd name="T6" fmla="*/ 1618 w 3591"/>
                <a:gd name="T7" fmla="*/ 4058 h 5296"/>
                <a:gd name="T8" fmla="*/ 2676 w 3591"/>
                <a:gd name="T9" fmla="*/ 3222 h 5296"/>
                <a:gd name="T10" fmla="*/ 3017 w 3591"/>
                <a:gd name="T11" fmla="*/ 2356 h 5296"/>
                <a:gd name="T12" fmla="*/ 3053 w 3591"/>
                <a:gd name="T13" fmla="*/ 1091 h 5296"/>
                <a:gd name="T14" fmla="*/ 3047 w 3591"/>
                <a:gd name="T15" fmla="*/ 423 h 5296"/>
                <a:gd name="T16" fmla="*/ 2475 w 3591"/>
                <a:gd name="T17" fmla="*/ 237 h 5296"/>
                <a:gd name="T18" fmla="*/ 3428 w 3591"/>
                <a:gd name="T19" fmla="*/ 309 h 5296"/>
                <a:gd name="T20" fmla="*/ 3515 w 3591"/>
                <a:gd name="T21" fmla="*/ 876 h 5296"/>
                <a:gd name="T22" fmla="*/ 3584 w 3591"/>
                <a:gd name="T23" fmla="*/ 1625 h 5296"/>
                <a:gd name="T24" fmla="*/ 3236 w 3591"/>
                <a:gd name="T25" fmla="*/ 3093 h 5296"/>
                <a:gd name="T26" fmla="*/ 2819 w 3591"/>
                <a:gd name="T27" fmla="*/ 3638 h 5296"/>
                <a:gd name="T28" fmla="*/ 2343 w 3591"/>
                <a:gd name="T29" fmla="*/ 4001 h 5296"/>
                <a:gd name="T30" fmla="*/ 2106 w 3591"/>
                <a:gd name="T31" fmla="*/ 4240 h 5296"/>
                <a:gd name="T32" fmla="*/ 1426 w 3591"/>
                <a:gd name="T33" fmla="*/ 4882 h 5296"/>
                <a:gd name="T34" fmla="*/ 581 w 3591"/>
                <a:gd name="T35" fmla="*/ 5293 h 5296"/>
                <a:gd name="T36" fmla="*/ 0 w 3591"/>
                <a:gd name="T37" fmla="*/ 5163 h 5296"/>
                <a:gd name="T38" fmla="*/ 1063 w 3591"/>
                <a:gd name="T39" fmla="*/ 5211 h 5296"/>
                <a:gd name="T40" fmla="*/ 1906 w 3591"/>
                <a:gd name="T41" fmla="*/ 4235 h 5296"/>
                <a:gd name="T42" fmla="*/ 2106 w 3591"/>
                <a:gd name="T43" fmla="*/ 4243 h 5296"/>
                <a:gd name="T44" fmla="*/ 2349 w 3591"/>
                <a:gd name="T45" fmla="*/ 4001 h 5296"/>
                <a:gd name="T46" fmla="*/ 2826 w 3591"/>
                <a:gd name="T47" fmla="*/ 3641 h 5296"/>
                <a:gd name="T48" fmla="*/ 3242 w 3591"/>
                <a:gd name="T49" fmla="*/ 3096 h 5296"/>
                <a:gd name="T50" fmla="*/ 3590 w 3591"/>
                <a:gd name="T51" fmla="*/ 1625 h 5296"/>
                <a:gd name="T52" fmla="*/ 3521 w 3591"/>
                <a:gd name="T53" fmla="*/ 876 h 5296"/>
                <a:gd name="T54" fmla="*/ 3446 w 3591"/>
                <a:gd name="T55" fmla="*/ 300 h 5296"/>
                <a:gd name="T56" fmla="*/ 2487 w 3591"/>
                <a:gd name="T57" fmla="*/ 237 h 5296"/>
                <a:gd name="T58" fmla="*/ 3044 w 3591"/>
                <a:gd name="T59" fmla="*/ 423 h 5296"/>
                <a:gd name="T60" fmla="*/ 3050 w 3591"/>
                <a:gd name="T61" fmla="*/ 1091 h 5296"/>
                <a:gd name="T62" fmla="*/ 3011 w 3591"/>
                <a:gd name="T63" fmla="*/ 2356 h 5296"/>
                <a:gd name="T64" fmla="*/ 2670 w 3591"/>
                <a:gd name="T65" fmla="*/ 3219 h 5296"/>
                <a:gd name="T66" fmla="*/ 1615 w 3591"/>
                <a:gd name="T67" fmla="*/ 4055 h 5296"/>
                <a:gd name="T68" fmla="*/ 1429 w 3591"/>
                <a:gd name="T69" fmla="*/ 4885 h 5296"/>
                <a:gd name="T70" fmla="*/ 1906 w 3591"/>
                <a:gd name="T71" fmla="*/ 4235 h 5296"/>
                <a:gd name="T72" fmla="*/ 1618 w 3591"/>
                <a:gd name="T73" fmla="*/ 4052 h 5296"/>
                <a:gd name="T74" fmla="*/ 1669 w 3591"/>
                <a:gd name="T75" fmla="*/ 3644 h 5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91" h="5296">
                  <a:moveTo>
                    <a:pt x="1669" y="3644"/>
                  </a:moveTo>
                  <a:lnTo>
                    <a:pt x="1612" y="4061"/>
                  </a:lnTo>
                  <a:lnTo>
                    <a:pt x="2217" y="3824"/>
                  </a:lnTo>
                  <a:lnTo>
                    <a:pt x="1903" y="4229"/>
                  </a:lnTo>
                  <a:lnTo>
                    <a:pt x="1615" y="4052"/>
                  </a:lnTo>
                  <a:lnTo>
                    <a:pt x="1426" y="4867"/>
                  </a:lnTo>
                  <a:lnTo>
                    <a:pt x="1309" y="4424"/>
                  </a:lnTo>
                  <a:lnTo>
                    <a:pt x="1618" y="4058"/>
                  </a:lnTo>
                  <a:lnTo>
                    <a:pt x="2304" y="3363"/>
                  </a:lnTo>
                  <a:lnTo>
                    <a:pt x="2676" y="3222"/>
                  </a:lnTo>
                  <a:lnTo>
                    <a:pt x="2769" y="2676"/>
                  </a:lnTo>
                  <a:lnTo>
                    <a:pt x="3017" y="2356"/>
                  </a:lnTo>
                  <a:lnTo>
                    <a:pt x="2787" y="1607"/>
                  </a:lnTo>
                  <a:lnTo>
                    <a:pt x="3053" y="1091"/>
                  </a:lnTo>
                  <a:lnTo>
                    <a:pt x="2775" y="675"/>
                  </a:lnTo>
                  <a:lnTo>
                    <a:pt x="3047" y="423"/>
                  </a:lnTo>
                  <a:lnTo>
                    <a:pt x="2996" y="0"/>
                  </a:lnTo>
                  <a:lnTo>
                    <a:pt x="2475" y="237"/>
                  </a:lnTo>
                  <a:lnTo>
                    <a:pt x="3044" y="426"/>
                  </a:lnTo>
                  <a:lnTo>
                    <a:pt x="3428" y="309"/>
                  </a:lnTo>
                  <a:lnTo>
                    <a:pt x="3269" y="444"/>
                  </a:lnTo>
                  <a:lnTo>
                    <a:pt x="3515" y="876"/>
                  </a:lnTo>
                  <a:lnTo>
                    <a:pt x="3308" y="1136"/>
                  </a:lnTo>
                  <a:lnTo>
                    <a:pt x="3584" y="1625"/>
                  </a:lnTo>
                  <a:lnTo>
                    <a:pt x="3305" y="2524"/>
                  </a:lnTo>
                  <a:lnTo>
                    <a:pt x="3236" y="3093"/>
                  </a:lnTo>
                  <a:lnTo>
                    <a:pt x="2882" y="3276"/>
                  </a:lnTo>
                  <a:lnTo>
                    <a:pt x="2819" y="3638"/>
                  </a:lnTo>
                  <a:lnTo>
                    <a:pt x="2592" y="3725"/>
                  </a:lnTo>
                  <a:lnTo>
                    <a:pt x="2343" y="4001"/>
                  </a:lnTo>
                  <a:lnTo>
                    <a:pt x="2436" y="4247"/>
                  </a:lnTo>
                  <a:lnTo>
                    <a:pt x="2106" y="4240"/>
                  </a:lnTo>
                  <a:lnTo>
                    <a:pt x="1903" y="4229"/>
                  </a:lnTo>
                  <a:lnTo>
                    <a:pt x="1426" y="4882"/>
                  </a:lnTo>
                  <a:lnTo>
                    <a:pt x="1061" y="5209"/>
                  </a:lnTo>
                  <a:lnTo>
                    <a:pt x="581" y="5293"/>
                  </a:lnTo>
                  <a:lnTo>
                    <a:pt x="0" y="5158"/>
                  </a:lnTo>
                  <a:lnTo>
                    <a:pt x="0" y="5163"/>
                  </a:lnTo>
                  <a:lnTo>
                    <a:pt x="581" y="5295"/>
                  </a:lnTo>
                  <a:lnTo>
                    <a:pt x="1063" y="5211"/>
                  </a:lnTo>
                  <a:lnTo>
                    <a:pt x="1429" y="4885"/>
                  </a:lnTo>
                  <a:lnTo>
                    <a:pt x="1906" y="4235"/>
                  </a:lnTo>
                  <a:lnTo>
                    <a:pt x="2103" y="4243"/>
                  </a:lnTo>
                  <a:lnTo>
                    <a:pt x="2106" y="4243"/>
                  </a:lnTo>
                  <a:lnTo>
                    <a:pt x="2442" y="4253"/>
                  </a:lnTo>
                  <a:lnTo>
                    <a:pt x="2349" y="4001"/>
                  </a:lnTo>
                  <a:lnTo>
                    <a:pt x="2595" y="3728"/>
                  </a:lnTo>
                  <a:lnTo>
                    <a:pt x="2826" y="3641"/>
                  </a:lnTo>
                  <a:lnTo>
                    <a:pt x="2888" y="3279"/>
                  </a:lnTo>
                  <a:lnTo>
                    <a:pt x="3242" y="3096"/>
                  </a:lnTo>
                  <a:lnTo>
                    <a:pt x="3311" y="2524"/>
                  </a:lnTo>
                  <a:lnTo>
                    <a:pt x="3590" y="1625"/>
                  </a:lnTo>
                  <a:lnTo>
                    <a:pt x="3314" y="1136"/>
                  </a:lnTo>
                  <a:lnTo>
                    <a:pt x="3521" y="876"/>
                  </a:lnTo>
                  <a:lnTo>
                    <a:pt x="3275" y="447"/>
                  </a:lnTo>
                  <a:lnTo>
                    <a:pt x="3446" y="300"/>
                  </a:lnTo>
                  <a:lnTo>
                    <a:pt x="3044" y="420"/>
                  </a:lnTo>
                  <a:lnTo>
                    <a:pt x="2487" y="237"/>
                  </a:lnTo>
                  <a:lnTo>
                    <a:pt x="2993" y="7"/>
                  </a:lnTo>
                  <a:lnTo>
                    <a:pt x="3044" y="423"/>
                  </a:lnTo>
                  <a:lnTo>
                    <a:pt x="2769" y="675"/>
                  </a:lnTo>
                  <a:lnTo>
                    <a:pt x="3050" y="1091"/>
                  </a:lnTo>
                  <a:lnTo>
                    <a:pt x="2783" y="1607"/>
                  </a:lnTo>
                  <a:lnTo>
                    <a:pt x="3011" y="2356"/>
                  </a:lnTo>
                  <a:lnTo>
                    <a:pt x="2765" y="2676"/>
                  </a:lnTo>
                  <a:lnTo>
                    <a:pt x="2670" y="3219"/>
                  </a:lnTo>
                  <a:lnTo>
                    <a:pt x="2301" y="3360"/>
                  </a:lnTo>
                  <a:lnTo>
                    <a:pt x="1615" y="4055"/>
                  </a:lnTo>
                  <a:lnTo>
                    <a:pt x="1303" y="4424"/>
                  </a:lnTo>
                  <a:lnTo>
                    <a:pt x="1429" y="4885"/>
                  </a:lnTo>
                  <a:lnTo>
                    <a:pt x="1618" y="4061"/>
                  </a:lnTo>
                  <a:lnTo>
                    <a:pt x="1906" y="4235"/>
                  </a:lnTo>
                  <a:lnTo>
                    <a:pt x="2229" y="3815"/>
                  </a:lnTo>
                  <a:lnTo>
                    <a:pt x="1618" y="4052"/>
                  </a:lnTo>
                  <a:lnTo>
                    <a:pt x="1675" y="3644"/>
                  </a:lnTo>
                  <a:lnTo>
                    <a:pt x="1669" y="3644"/>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5" name="Freeform 187"/>
            <p:cNvSpPr>
              <a:spLocks noChangeArrowheads="1"/>
            </p:cNvSpPr>
            <p:nvPr/>
          </p:nvSpPr>
          <p:spPr bwMode="auto">
            <a:xfrm>
              <a:off x="8826500" y="2940050"/>
              <a:ext cx="196850" cy="11113"/>
            </a:xfrm>
            <a:custGeom>
              <a:avLst/>
              <a:gdLst>
                <a:gd name="T0" fmla="*/ 0 w 546"/>
                <a:gd name="T1" fmla="*/ 28 h 29"/>
                <a:gd name="T2" fmla="*/ 545 w 546"/>
                <a:gd name="T3" fmla="*/ 4 h 29"/>
                <a:gd name="T4" fmla="*/ 545 w 546"/>
                <a:gd name="T5" fmla="*/ 0 h 29"/>
                <a:gd name="T6" fmla="*/ 0 w 546"/>
                <a:gd name="T7" fmla="*/ 22 h 29"/>
                <a:gd name="T8" fmla="*/ 0 w 546"/>
                <a:gd name="T9" fmla="*/ 28 h 29"/>
              </a:gdLst>
              <a:ahLst/>
              <a:cxnLst>
                <a:cxn ang="0">
                  <a:pos x="T0" y="T1"/>
                </a:cxn>
                <a:cxn ang="0">
                  <a:pos x="T2" y="T3"/>
                </a:cxn>
                <a:cxn ang="0">
                  <a:pos x="T4" y="T5"/>
                </a:cxn>
                <a:cxn ang="0">
                  <a:pos x="T6" y="T7"/>
                </a:cxn>
                <a:cxn ang="0">
                  <a:pos x="T8" y="T9"/>
                </a:cxn>
              </a:cxnLst>
              <a:rect l="0" t="0" r="r" b="b"/>
              <a:pathLst>
                <a:path w="546" h="29">
                  <a:moveTo>
                    <a:pt x="0" y="28"/>
                  </a:moveTo>
                  <a:lnTo>
                    <a:pt x="545" y="4"/>
                  </a:lnTo>
                  <a:lnTo>
                    <a:pt x="545" y="0"/>
                  </a:lnTo>
                  <a:lnTo>
                    <a:pt x="0" y="22"/>
                  </a:lnTo>
                  <a:lnTo>
                    <a:pt x="0" y="2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6" name="Freeform 188"/>
            <p:cNvSpPr>
              <a:spLocks noChangeArrowheads="1"/>
            </p:cNvSpPr>
            <p:nvPr/>
          </p:nvSpPr>
          <p:spPr bwMode="auto">
            <a:xfrm>
              <a:off x="8826500" y="2940050"/>
              <a:ext cx="196850" cy="11113"/>
            </a:xfrm>
            <a:custGeom>
              <a:avLst/>
              <a:gdLst>
                <a:gd name="T0" fmla="*/ 0 w 546"/>
                <a:gd name="T1" fmla="*/ 28 h 29"/>
                <a:gd name="T2" fmla="*/ 545 w 546"/>
                <a:gd name="T3" fmla="*/ 4 h 29"/>
                <a:gd name="T4" fmla="*/ 545 w 546"/>
                <a:gd name="T5" fmla="*/ 0 h 29"/>
                <a:gd name="T6" fmla="*/ 0 w 546"/>
                <a:gd name="T7" fmla="*/ 22 h 29"/>
              </a:gdLst>
              <a:ahLst/>
              <a:cxnLst>
                <a:cxn ang="0">
                  <a:pos x="T0" y="T1"/>
                </a:cxn>
                <a:cxn ang="0">
                  <a:pos x="T2" y="T3"/>
                </a:cxn>
                <a:cxn ang="0">
                  <a:pos x="T4" y="T5"/>
                </a:cxn>
                <a:cxn ang="0">
                  <a:pos x="T6" y="T7"/>
                </a:cxn>
              </a:cxnLst>
              <a:rect l="0" t="0" r="r" b="b"/>
              <a:pathLst>
                <a:path w="546" h="29">
                  <a:moveTo>
                    <a:pt x="0" y="28"/>
                  </a:moveTo>
                  <a:lnTo>
                    <a:pt x="545" y="4"/>
                  </a:lnTo>
                  <a:lnTo>
                    <a:pt x="545" y="0"/>
                  </a:lnTo>
                  <a:lnTo>
                    <a:pt x="0" y="22"/>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197" name="Freeform 189"/>
            <p:cNvSpPr>
              <a:spLocks noChangeArrowheads="1"/>
            </p:cNvSpPr>
            <p:nvPr/>
          </p:nvSpPr>
          <p:spPr bwMode="auto">
            <a:xfrm>
              <a:off x="9175749" y="2481262"/>
              <a:ext cx="200026" cy="220662"/>
            </a:xfrm>
            <a:custGeom>
              <a:avLst/>
              <a:gdLst>
                <a:gd name="T0" fmla="*/ 545 w 555"/>
                <a:gd name="T1" fmla="*/ 0 h 612"/>
                <a:gd name="T2" fmla="*/ 12 w 555"/>
                <a:gd name="T3" fmla="*/ 105 h 612"/>
                <a:gd name="T4" fmla="*/ 542 w 555"/>
                <a:gd name="T5" fmla="*/ 204 h 612"/>
                <a:gd name="T6" fmla="*/ 0 w 555"/>
                <a:gd name="T7" fmla="*/ 611 h 612"/>
                <a:gd name="T8" fmla="*/ 551 w 555"/>
                <a:gd name="T9" fmla="*/ 429 h 612"/>
                <a:gd name="T10" fmla="*/ 548 w 555"/>
                <a:gd name="T11" fmla="*/ 422 h 612"/>
                <a:gd name="T12" fmla="*/ 24 w 555"/>
                <a:gd name="T13" fmla="*/ 599 h 612"/>
                <a:gd name="T14" fmla="*/ 554 w 555"/>
                <a:gd name="T15" fmla="*/ 201 h 612"/>
                <a:gd name="T16" fmla="*/ 33 w 555"/>
                <a:gd name="T17" fmla="*/ 105 h 612"/>
                <a:gd name="T18" fmla="*/ 548 w 555"/>
                <a:gd name="T19" fmla="*/ 6 h 612"/>
                <a:gd name="T20" fmla="*/ 545 w 555"/>
                <a:gd name="T21" fmla="*/ 0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5" h="612">
                  <a:moveTo>
                    <a:pt x="545" y="0"/>
                  </a:moveTo>
                  <a:lnTo>
                    <a:pt x="12" y="105"/>
                  </a:lnTo>
                  <a:lnTo>
                    <a:pt x="542" y="204"/>
                  </a:lnTo>
                  <a:lnTo>
                    <a:pt x="0" y="611"/>
                  </a:lnTo>
                  <a:lnTo>
                    <a:pt x="551" y="429"/>
                  </a:lnTo>
                  <a:lnTo>
                    <a:pt x="548" y="422"/>
                  </a:lnTo>
                  <a:lnTo>
                    <a:pt x="24" y="599"/>
                  </a:lnTo>
                  <a:lnTo>
                    <a:pt x="554" y="201"/>
                  </a:lnTo>
                  <a:lnTo>
                    <a:pt x="33" y="105"/>
                  </a:lnTo>
                  <a:lnTo>
                    <a:pt x="548" y="6"/>
                  </a:lnTo>
                  <a:lnTo>
                    <a:pt x="545"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8" name="Freeform 190"/>
            <p:cNvSpPr>
              <a:spLocks noChangeArrowheads="1"/>
            </p:cNvSpPr>
            <p:nvPr/>
          </p:nvSpPr>
          <p:spPr bwMode="auto">
            <a:xfrm>
              <a:off x="9209088" y="1957388"/>
              <a:ext cx="468312" cy="844550"/>
            </a:xfrm>
            <a:custGeom>
              <a:avLst/>
              <a:gdLst>
                <a:gd name="T0" fmla="*/ 1105 w 1301"/>
                <a:gd name="T1" fmla="*/ 0 h 2344"/>
                <a:gd name="T2" fmla="*/ 812 w 1301"/>
                <a:gd name="T3" fmla="*/ 257 h 2344"/>
                <a:gd name="T4" fmla="*/ 1234 w 1301"/>
                <a:gd name="T5" fmla="*/ 470 h 2344"/>
                <a:gd name="T6" fmla="*/ 980 w 1301"/>
                <a:gd name="T7" fmla="*/ 710 h 2344"/>
                <a:gd name="T8" fmla="*/ 1291 w 1301"/>
                <a:gd name="T9" fmla="*/ 812 h 2344"/>
                <a:gd name="T10" fmla="*/ 914 w 1301"/>
                <a:gd name="T11" fmla="*/ 1085 h 2344"/>
                <a:gd name="T12" fmla="*/ 1225 w 1301"/>
                <a:gd name="T13" fmla="*/ 1306 h 2344"/>
                <a:gd name="T14" fmla="*/ 818 w 1301"/>
                <a:gd name="T15" fmla="*/ 1630 h 2344"/>
                <a:gd name="T16" fmla="*/ 1102 w 1301"/>
                <a:gd name="T17" fmla="*/ 1702 h 2344"/>
                <a:gd name="T18" fmla="*/ 782 w 1301"/>
                <a:gd name="T19" fmla="*/ 2109 h 2344"/>
                <a:gd name="T20" fmla="*/ 443 w 1301"/>
                <a:gd name="T21" fmla="*/ 2340 h 2344"/>
                <a:gd name="T22" fmla="*/ 0 w 1301"/>
                <a:gd name="T23" fmla="*/ 2214 h 2344"/>
                <a:gd name="T24" fmla="*/ 0 w 1301"/>
                <a:gd name="T25" fmla="*/ 2217 h 2344"/>
                <a:gd name="T26" fmla="*/ 443 w 1301"/>
                <a:gd name="T27" fmla="*/ 2343 h 2344"/>
                <a:gd name="T28" fmla="*/ 785 w 1301"/>
                <a:gd name="T29" fmla="*/ 2112 h 2344"/>
                <a:gd name="T30" fmla="*/ 1109 w 1301"/>
                <a:gd name="T31" fmla="*/ 1702 h 2344"/>
                <a:gd name="T32" fmla="*/ 827 w 1301"/>
                <a:gd name="T33" fmla="*/ 1630 h 2344"/>
                <a:gd name="T34" fmla="*/ 1234 w 1301"/>
                <a:gd name="T35" fmla="*/ 1306 h 2344"/>
                <a:gd name="T36" fmla="*/ 920 w 1301"/>
                <a:gd name="T37" fmla="*/ 1085 h 2344"/>
                <a:gd name="T38" fmla="*/ 1300 w 1301"/>
                <a:gd name="T39" fmla="*/ 812 h 2344"/>
                <a:gd name="T40" fmla="*/ 986 w 1301"/>
                <a:gd name="T41" fmla="*/ 707 h 2344"/>
                <a:gd name="T42" fmla="*/ 1240 w 1301"/>
                <a:gd name="T43" fmla="*/ 470 h 2344"/>
                <a:gd name="T44" fmla="*/ 818 w 1301"/>
                <a:gd name="T45" fmla="*/ 257 h 2344"/>
                <a:gd name="T46" fmla="*/ 1109 w 1301"/>
                <a:gd name="T47" fmla="*/ 3 h 2344"/>
                <a:gd name="T48" fmla="*/ 1105 w 1301"/>
                <a:gd name="T49" fmla="*/ 0 h 2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1" h="2344">
                  <a:moveTo>
                    <a:pt x="1105" y="0"/>
                  </a:moveTo>
                  <a:lnTo>
                    <a:pt x="812" y="257"/>
                  </a:lnTo>
                  <a:lnTo>
                    <a:pt x="1234" y="470"/>
                  </a:lnTo>
                  <a:lnTo>
                    <a:pt x="980" y="710"/>
                  </a:lnTo>
                  <a:lnTo>
                    <a:pt x="1291" y="812"/>
                  </a:lnTo>
                  <a:lnTo>
                    <a:pt x="914" y="1085"/>
                  </a:lnTo>
                  <a:lnTo>
                    <a:pt x="1225" y="1306"/>
                  </a:lnTo>
                  <a:lnTo>
                    <a:pt x="818" y="1630"/>
                  </a:lnTo>
                  <a:lnTo>
                    <a:pt x="1102" y="1702"/>
                  </a:lnTo>
                  <a:lnTo>
                    <a:pt x="782" y="2109"/>
                  </a:lnTo>
                  <a:lnTo>
                    <a:pt x="443" y="2340"/>
                  </a:lnTo>
                  <a:lnTo>
                    <a:pt x="0" y="2214"/>
                  </a:lnTo>
                  <a:lnTo>
                    <a:pt x="0" y="2217"/>
                  </a:lnTo>
                  <a:lnTo>
                    <a:pt x="443" y="2343"/>
                  </a:lnTo>
                  <a:lnTo>
                    <a:pt x="785" y="2112"/>
                  </a:lnTo>
                  <a:lnTo>
                    <a:pt x="1109" y="1702"/>
                  </a:lnTo>
                  <a:lnTo>
                    <a:pt x="827" y="1630"/>
                  </a:lnTo>
                  <a:lnTo>
                    <a:pt x="1234" y="1306"/>
                  </a:lnTo>
                  <a:lnTo>
                    <a:pt x="920" y="1085"/>
                  </a:lnTo>
                  <a:lnTo>
                    <a:pt x="1300" y="812"/>
                  </a:lnTo>
                  <a:lnTo>
                    <a:pt x="986" y="707"/>
                  </a:lnTo>
                  <a:lnTo>
                    <a:pt x="1240" y="470"/>
                  </a:lnTo>
                  <a:lnTo>
                    <a:pt x="818" y="257"/>
                  </a:lnTo>
                  <a:lnTo>
                    <a:pt x="1109" y="3"/>
                  </a:lnTo>
                  <a:lnTo>
                    <a:pt x="1105"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9" name="Freeform 191"/>
            <p:cNvSpPr>
              <a:spLocks noChangeArrowheads="1"/>
            </p:cNvSpPr>
            <p:nvPr/>
          </p:nvSpPr>
          <p:spPr bwMode="auto">
            <a:xfrm>
              <a:off x="7610475" y="1271588"/>
              <a:ext cx="2065338" cy="1893886"/>
            </a:xfrm>
            <a:custGeom>
              <a:avLst/>
              <a:gdLst>
                <a:gd name="T0" fmla="*/ 5669 w 5736"/>
                <a:gd name="T1" fmla="*/ 3209 h 5263"/>
                <a:gd name="T2" fmla="*/ 5678 w 5736"/>
                <a:gd name="T3" fmla="*/ 2373 h 5263"/>
                <a:gd name="T4" fmla="*/ 5340 w 5736"/>
                <a:gd name="T5" fmla="*/ 1675 h 5263"/>
                <a:gd name="T6" fmla="*/ 4648 w 5736"/>
                <a:gd name="T7" fmla="*/ 899 h 5263"/>
                <a:gd name="T8" fmla="*/ 3934 w 5736"/>
                <a:gd name="T9" fmla="*/ 410 h 5263"/>
                <a:gd name="T10" fmla="*/ 3227 w 5736"/>
                <a:gd name="T11" fmla="*/ 66 h 5263"/>
                <a:gd name="T12" fmla="*/ 2733 w 5736"/>
                <a:gd name="T13" fmla="*/ 0 h 5263"/>
                <a:gd name="T14" fmla="*/ 2873 w 5736"/>
                <a:gd name="T15" fmla="*/ 587 h 5263"/>
                <a:gd name="T16" fmla="*/ 2580 w 5736"/>
                <a:gd name="T17" fmla="*/ 1222 h 5263"/>
                <a:gd name="T18" fmla="*/ 2550 w 5736"/>
                <a:gd name="T19" fmla="*/ 2007 h 5263"/>
                <a:gd name="T20" fmla="*/ 1693 w 5736"/>
                <a:gd name="T21" fmla="*/ 2451 h 5263"/>
                <a:gd name="T22" fmla="*/ 1984 w 5736"/>
                <a:gd name="T23" fmla="*/ 3227 h 5263"/>
                <a:gd name="T24" fmla="*/ 1120 w 5736"/>
                <a:gd name="T25" fmla="*/ 3530 h 5263"/>
                <a:gd name="T26" fmla="*/ 1444 w 5736"/>
                <a:gd name="T27" fmla="*/ 4309 h 5263"/>
                <a:gd name="T28" fmla="*/ 770 w 5736"/>
                <a:gd name="T29" fmla="*/ 4663 h 5263"/>
                <a:gd name="T30" fmla="*/ 399 w 5736"/>
                <a:gd name="T31" fmla="*/ 4950 h 5263"/>
                <a:gd name="T32" fmla="*/ 9 w 5736"/>
                <a:gd name="T33" fmla="*/ 5199 h 5263"/>
                <a:gd name="T34" fmla="*/ 399 w 5736"/>
                <a:gd name="T35" fmla="*/ 4950 h 5263"/>
                <a:gd name="T36" fmla="*/ 348 w 5736"/>
                <a:gd name="T37" fmla="*/ 5262 h 5263"/>
                <a:gd name="T38" fmla="*/ 713 w 5736"/>
                <a:gd name="T39" fmla="*/ 5007 h 5263"/>
                <a:gd name="T40" fmla="*/ 1279 w 5736"/>
                <a:gd name="T41" fmla="*/ 4755 h 5263"/>
                <a:gd name="T42" fmla="*/ 1034 w 5736"/>
                <a:gd name="T43" fmla="*/ 4060 h 5263"/>
                <a:gd name="T44" fmla="*/ 1675 w 5736"/>
                <a:gd name="T45" fmla="*/ 3629 h 5263"/>
                <a:gd name="T46" fmla="*/ 1609 w 5736"/>
                <a:gd name="T47" fmla="*/ 2948 h 5263"/>
                <a:gd name="T48" fmla="*/ 2157 w 5736"/>
                <a:gd name="T49" fmla="*/ 2529 h 5263"/>
                <a:gd name="T50" fmla="*/ 1966 w 5736"/>
                <a:gd name="T51" fmla="*/ 1624 h 5263"/>
                <a:gd name="T52" fmla="*/ 2307 w 5736"/>
                <a:gd name="T53" fmla="*/ 806 h 5263"/>
                <a:gd name="T54" fmla="*/ 2556 w 5736"/>
                <a:gd name="T55" fmla="*/ 251 h 5263"/>
                <a:gd name="T56" fmla="*/ 2877 w 5736"/>
                <a:gd name="T57" fmla="*/ 593 h 5263"/>
                <a:gd name="T58" fmla="*/ 3647 w 5736"/>
                <a:gd name="T59" fmla="*/ 251 h 5263"/>
                <a:gd name="T60" fmla="*/ 4375 w 5736"/>
                <a:gd name="T61" fmla="*/ 716 h 5263"/>
                <a:gd name="T62" fmla="*/ 5070 w 5736"/>
                <a:gd name="T63" fmla="*/ 1271 h 5263"/>
                <a:gd name="T64" fmla="*/ 5540 w 5736"/>
                <a:gd name="T65" fmla="*/ 1906 h 5263"/>
                <a:gd name="T66" fmla="*/ 5732 w 5736"/>
                <a:gd name="T67" fmla="*/ 2715 h 5263"/>
                <a:gd name="T68" fmla="*/ 5540 w 5736"/>
                <a:gd name="T69" fmla="*/ 3605 h 5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36" h="5263">
                  <a:moveTo>
                    <a:pt x="5547" y="3605"/>
                  </a:moveTo>
                  <a:lnTo>
                    <a:pt x="5669" y="3209"/>
                  </a:lnTo>
                  <a:lnTo>
                    <a:pt x="5735" y="2715"/>
                  </a:lnTo>
                  <a:lnTo>
                    <a:pt x="5678" y="2373"/>
                  </a:lnTo>
                  <a:lnTo>
                    <a:pt x="5547" y="1906"/>
                  </a:lnTo>
                  <a:lnTo>
                    <a:pt x="5340" y="1675"/>
                  </a:lnTo>
                  <a:lnTo>
                    <a:pt x="5073" y="1268"/>
                  </a:lnTo>
                  <a:lnTo>
                    <a:pt x="4648" y="899"/>
                  </a:lnTo>
                  <a:lnTo>
                    <a:pt x="4378" y="713"/>
                  </a:lnTo>
                  <a:lnTo>
                    <a:pt x="3934" y="410"/>
                  </a:lnTo>
                  <a:lnTo>
                    <a:pt x="3650" y="249"/>
                  </a:lnTo>
                  <a:lnTo>
                    <a:pt x="3227" y="66"/>
                  </a:lnTo>
                  <a:lnTo>
                    <a:pt x="2877" y="584"/>
                  </a:lnTo>
                  <a:lnTo>
                    <a:pt x="2733" y="0"/>
                  </a:lnTo>
                  <a:lnTo>
                    <a:pt x="2550" y="251"/>
                  </a:lnTo>
                  <a:lnTo>
                    <a:pt x="2873" y="587"/>
                  </a:lnTo>
                  <a:lnTo>
                    <a:pt x="2298" y="803"/>
                  </a:lnTo>
                  <a:lnTo>
                    <a:pt x="2580" y="1222"/>
                  </a:lnTo>
                  <a:lnTo>
                    <a:pt x="1957" y="1624"/>
                  </a:lnTo>
                  <a:lnTo>
                    <a:pt x="2550" y="2007"/>
                  </a:lnTo>
                  <a:lnTo>
                    <a:pt x="2154" y="2526"/>
                  </a:lnTo>
                  <a:lnTo>
                    <a:pt x="1693" y="2451"/>
                  </a:lnTo>
                  <a:lnTo>
                    <a:pt x="1606" y="2948"/>
                  </a:lnTo>
                  <a:lnTo>
                    <a:pt x="1984" y="3227"/>
                  </a:lnTo>
                  <a:lnTo>
                    <a:pt x="1672" y="3626"/>
                  </a:lnTo>
                  <a:lnTo>
                    <a:pt x="1120" y="3530"/>
                  </a:lnTo>
                  <a:lnTo>
                    <a:pt x="1028" y="4060"/>
                  </a:lnTo>
                  <a:lnTo>
                    <a:pt x="1444" y="4309"/>
                  </a:lnTo>
                  <a:lnTo>
                    <a:pt x="1276" y="4750"/>
                  </a:lnTo>
                  <a:lnTo>
                    <a:pt x="770" y="4663"/>
                  </a:lnTo>
                  <a:lnTo>
                    <a:pt x="710" y="5004"/>
                  </a:lnTo>
                  <a:lnTo>
                    <a:pt x="399" y="4950"/>
                  </a:lnTo>
                  <a:lnTo>
                    <a:pt x="345" y="5256"/>
                  </a:lnTo>
                  <a:lnTo>
                    <a:pt x="9" y="5199"/>
                  </a:lnTo>
                  <a:lnTo>
                    <a:pt x="401" y="4953"/>
                  </a:lnTo>
                  <a:lnTo>
                    <a:pt x="399" y="4950"/>
                  </a:lnTo>
                  <a:lnTo>
                    <a:pt x="0" y="5202"/>
                  </a:lnTo>
                  <a:lnTo>
                    <a:pt x="348" y="5262"/>
                  </a:lnTo>
                  <a:lnTo>
                    <a:pt x="401" y="4953"/>
                  </a:lnTo>
                  <a:lnTo>
                    <a:pt x="713" y="5007"/>
                  </a:lnTo>
                  <a:lnTo>
                    <a:pt x="773" y="4668"/>
                  </a:lnTo>
                  <a:lnTo>
                    <a:pt x="1279" y="4755"/>
                  </a:lnTo>
                  <a:lnTo>
                    <a:pt x="1450" y="4309"/>
                  </a:lnTo>
                  <a:lnTo>
                    <a:pt x="1034" y="4060"/>
                  </a:lnTo>
                  <a:lnTo>
                    <a:pt x="1124" y="3533"/>
                  </a:lnTo>
                  <a:lnTo>
                    <a:pt x="1675" y="3629"/>
                  </a:lnTo>
                  <a:lnTo>
                    <a:pt x="1990" y="3224"/>
                  </a:lnTo>
                  <a:lnTo>
                    <a:pt x="1609" y="2948"/>
                  </a:lnTo>
                  <a:lnTo>
                    <a:pt x="1696" y="2457"/>
                  </a:lnTo>
                  <a:lnTo>
                    <a:pt x="2157" y="2529"/>
                  </a:lnTo>
                  <a:lnTo>
                    <a:pt x="2556" y="2007"/>
                  </a:lnTo>
                  <a:lnTo>
                    <a:pt x="1966" y="1624"/>
                  </a:lnTo>
                  <a:lnTo>
                    <a:pt x="2586" y="1222"/>
                  </a:lnTo>
                  <a:lnTo>
                    <a:pt x="2307" y="806"/>
                  </a:lnTo>
                  <a:lnTo>
                    <a:pt x="2880" y="590"/>
                  </a:lnTo>
                  <a:lnTo>
                    <a:pt x="2556" y="251"/>
                  </a:lnTo>
                  <a:lnTo>
                    <a:pt x="2730" y="9"/>
                  </a:lnTo>
                  <a:lnTo>
                    <a:pt x="2877" y="593"/>
                  </a:lnTo>
                  <a:lnTo>
                    <a:pt x="3227" y="72"/>
                  </a:lnTo>
                  <a:lnTo>
                    <a:pt x="3647" y="251"/>
                  </a:lnTo>
                  <a:lnTo>
                    <a:pt x="3934" y="414"/>
                  </a:lnTo>
                  <a:lnTo>
                    <a:pt x="4375" y="716"/>
                  </a:lnTo>
                  <a:lnTo>
                    <a:pt x="4645" y="902"/>
                  </a:lnTo>
                  <a:lnTo>
                    <a:pt x="5070" y="1271"/>
                  </a:lnTo>
                  <a:lnTo>
                    <a:pt x="5337" y="1678"/>
                  </a:lnTo>
                  <a:lnTo>
                    <a:pt x="5540" y="1906"/>
                  </a:lnTo>
                  <a:lnTo>
                    <a:pt x="5672" y="2373"/>
                  </a:lnTo>
                  <a:lnTo>
                    <a:pt x="5732" y="2715"/>
                  </a:lnTo>
                  <a:lnTo>
                    <a:pt x="5666" y="3209"/>
                  </a:lnTo>
                  <a:lnTo>
                    <a:pt x="5540" y="3605"/>
                  </a:lnTo>
                  <a:lnTo>
                    <a:pt x="5547" y="360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0" name="Freeform 192"/>
            <p:cNvSpPr>
              <a:spLocks noChangeArrowheads="1"/>
            </p:cNvSpPr>
            <p:nvPr/>
          </p:nvSpPr>
          <p:spPr bwMode="auto">
            <a:xfrm>
              <a:off x="7610475" y="1271588"/>
              <a:ext cx="2065338" cy="1893886"/>
            </a:xfrm>
            <a:custGeom>
              <a:avLst/>
              <a:gdLst>
                <a:gd name="T0" fmla="*/ 5669 w 5736"/>
                <a:gd name="T1" fmla="*/ 3209 h 5263"/>
                <a:gd name="T2" fmla="*/ 5678 w 5736"/>
                <a:gd name="T3" fmla="*/ 2373 h 5263"/>
                <a:gd name="T4" fmla="*/ 5340 w 5736"/>
                <a:gd name="T5" fmla="*/ 1675 h 5263"/>
                <a:gd name="T6" fmla="*/ 4648 w 5736"/>
                <a:gd name="T7" fmla="*/ 899 h 5263"/>
                <a:gd name="T8" fmla="*/ 3934 w 5736"/>
                <a:gd name="T9" fmla="*/ 410 h 5263"/>
                <a:gd name="T10" fmla="*/ 3227 w 5736"/>
                <a:gd name="T11" fmla="*/ 66 h 5263"/>
                <a:gd name="T12" fmla="*/ 2733 w 5736"/>
                <a:gd name="T13" fmla="*/ 0 h 5263"/>
                <a:gd name="T14" fmla="*/ 2873 w 5736"/>
                <a:gd name="T15" fmla="*/ 587 h 5263"/>
                <a:gd name="T16" fmla="*/ 2580 w 5736"/>
                <a:gd name="T17" fmla="*/ 1222 h 5263"/>
                <a:gd name="T18" fmla="*/ 2550 w 5736"/>
                <a:gd name="T19" fmla="*/ 2007 h 5263"/>
                <a:gd name="T20" fmla="*/ 1693 w 5736"/>
                <a:gd name="T21" fmla="*/ 2451 h 5263"/>
                <a:gd name="T22" fmla="*/ 1984 w 5736"/>
                <a:gd name="T23" fmla="*/ 3227 h 5263"/>
                <a:gd name="T24" fmla="*/ 1120 w 5736"/>
                <a:gd name="T25" fmla="*/ 3530 h 5263"/>
                <a:gd name="T26" fmla="*/ 1444 w 5736"/>
                <a:gd name="T27" fmla="*/ 4309 h 5263"/>
                <a:gd name="T28" fmla="*/ 770 w 5736"/>
                <a:gd name="T29" fmla="*/ 4663 h 5263"/>
                <a:gd name="T30" fmla="*/ 399 w 5736"/>
                <a:gd name="T31" fmla="*/ 4950 h 5263"/>
                <a:gd name="T32" fmla="*/ 9 w 5736"/>
                <a:gd name="T33" fmla="*/ 5199 h 5263"/>
                <a:gd name="T34" fmla="*/ 399 w 5736"/>
                <a:gd name="T35" fmla="*/ 4950 h 5263"/>
                <a:gd name="T36" fmla="*/ 348 w 5736"/>
                <a:gd name="T37" fmla="*/ 5262 h 5263"/>
                <a:gd name="T38" fmla="*/ 713 w 5736"/>
                <a:gd name="T39" fmla="*/ 5007 h 5263"/>
                <a:gd name="T40" fmla="*/ 1279 w 5736"/>
                <a:gd name="T41" fmla="*/ 4755 h 5263"/>
                <a:gd name="T42" fmla="*/ 1034 w 5736"/>
                <a:gd name="T43" fmla="*/ 4060 h 5263"/>
                <a:gd name="T44" fmla="*/ 1675 w 5736"/>
                <a:gd name="T45" fmla="*/ 3629 h 5263"/>
                <a:gd name="T46" fmla="*/ 1609 w 5736"/>
                <a:gd name="T47" fmla="*/ 2948 h 5263"/>
                <a:gd name="T48" fmla="*/ 2157 w 5736"/>
                <a:gd name="T49" fmla="*/ 2529 h 5263"/>
                <a:gd name="T50" fmla="*/ 1966 w 5736"/>
                <a:gd name="T51" fmla="*/ 1624 h 5263"/>
                <a:gd name="T52" fmla="*/ 2307 w 5736"/>
                <a:gd name="T53" fmla="*/ 806 h 5263"/>
                <a:gd name="T54" fmla="*/ 2556 w 5736"/>
                <a:gd name="T55" fmla="*/ 251 h 5263"/>
                <a:gd name="T56" fmla="*/ 2877 w 5736"/>
                <a:gd name="T57" fmla="*/ 593 h 5263"/>
                <a:gd name="T58" fmla="*/ 3647 w 5736"/>
                <a:gd name="T59" fmla="*/ 251 h 5263"/>
                <a:gd name="T60" fmla="*/ 4375 w 5736"/>
                <a:gd name="T61" fmla="*/ 716 h 5263"/>
                <a:gd name="T62" fmla="*/ 5070 w 5736"/>
                <a:gd name="T63" fmla="*/ 1271 h 5263"/>
                <a:gd name="T64" fmla="*/ 5540 w 5736"/>
                <a:gd name="T65" fmla="*/ 1906 h 5263"/>
                <a:gd name="T66" fmla="*/ 5732 w 5736"/>
                <a:gd name="T67" fmla="*/ 2715 h 5263"/>
                <a:gd name="T68" fmla="*/ 5540 w 5736"/>
                <a:gd name="T69" fmla="*/ 3605 h 5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36" h="5263">
                  <a:moveTo>
                    <a:pt x="5547" y="3605"/>
                  </a:moveTo>
                  <a:lnTo>
                    <a:pt x="5669" y="3209"/>
                  </a:lnTo>
                  <a:lnTo>
                    <a:pt x="5735" y="2715"/>
                  </a:lnTo>
                  <a:lnTo>
                    <a:pt x="5678" y="2373"/>
                  </a:lnTo>
                  <a:lnTo>
                    <a:pt x="5547" y="1906"/>
                  </a:lnTo>
                  <a:lnTo>
                    <a:pt x="5340" y="1675"/>
                  </a:lnTo>
                  <a:lnTo>
                    <a:pt x="5073" y="1268"/>
                  </a:lnTo>
                  <a:lnTo>
                    <a:pt x="4648" y="899"/>
                  </a:lnTo>
                  <a:lnTo>
                    <a:pt x="4378" y="713"/>
                  </a:lnTo>
                  <a:lnTo>
                    <a:pt x="3934" y="410"/>
                  </a:lnTo>
                  <a:lnTo>
                    <a:pt x="3650" y="249"/>
                  </a:lnTo>
                  <a:lnTo>
                    <a:pt x="3227" y="66"/>
                  </a:lnTo>
                  <a:lnTo>
                    <a:pt x="2877" y="584"/>
                  </a:lnTo>
                  <a:lnTo>
                    <a:pt x="2733" y="0"/>
                  </a:lnTo>
                  <a:lnTo>
                    <a:pt x="2550" y="251"/>
                  </a:lnTo>
                  <a:lnTo>
                    <a:pt x="2873" y="587"/>
                  </a:lnTo>
                  <a:lnTo>
                    <a:pt x="2298" y="803"/>
                  </a:lnTo>
                  <a:lnTo>
                    <a:pt x="2580" y="1222"/>
                  </a:lnTo>
                  <a:lnTo>
                    <a:pt x="1957" y="1624"/>
                  </a:lnTo>
                  <a:lnTo>
                    <a:pt x="2550" y="2007"/>
                  </a:lnTo>
                  <a:lnTo>
                    <a:pt x="2154" y="2526"/>
                  </a:lnTo>
                  <a:lnTo>
                    <a:pt x="1693" y="2451"/>
                  </a:lnTo>
                  <a:lnTo>
                    <a:pt x="1606" y="2948"/>
                  </a:lnTo>
                  <a:lnTo>
                    <a:pt x="1984" y="3227"/>
                  </a:lnTo>
                  <a:lnTo>
                    <a:pt x="1672" y="3626"/>
                  </a:lnTo>
                  <a:lnTo>
                    <a:pt x="1120" y="3530"/>
                  </a:lnTo>
                  <a:lnTo>
                    <a:pt x="1028" y="4060"/>
                  </a:lnTo>
                  <a:lnTo>
                    <a:pt x="1444" y="4309"/>
                  </a:lnTo>
                  <a:lnTo>
                    <a:pt x="1276" y="4750"/>
                  </a:lnTo>
                  <a:lnTo>
                    <a:pt x="770" y="4663"/>
                  </a:lnTo>
                  <a:lnTo>
                    <a:pt x="710" y="5004"/>
                  </a:lnTo>
                  <a:lnTo>
                    <a:pt x="399" y="4950"/>
                  </a:lnTo>
                  <a:lnTo>
                    <a:pt x="345" y="5256"/>
                  </a:lnTo>
                  <a:lnTo>
                    <a:pt x="9" y="5199"/>
                  </a:lnTo>
                  <a:lnTo>
                    <a:pt x="401" y="4953"/>
                  </a:lnTo>
                  <a:lnTo>
                    <a:pt x="399" y="4950"/>
                  </a:lnTo>
                  <a:lnTo>
                    <a:pt x="0" y="5202"/>
                  </a:lnTo>
                  <a:lnTo>
                    <a:pt x="348" y="5262"/>
                  </a:lnTo>
                  <a:lnTo>
                    <a:pt x="401" y="4953"/>
                  </a:lnTo>
                  <a:lnTo>
                    <a:pt x="713" y="5007"/>
                  </a:lnTo>
                  <a:lnTo>
                    <a:pt x="773" y="4668"/>
                  </a:lnTo>
                  <a:lnTo>
                    <a:pt x="1279" y="4755"/>
                  </a:lnTo>
                  <a:lnTo>
                    <a:pt x="1450" y="4309"/>
                  </a:lnTo>
                  <a:lnTo>
                    <a:pt x="1034" y="4060"/>
                  </a:lnTo>
                  <a:lnTo>
                    <a:pt x="1124" y="3533"/>
                  </a:lnTo>
                  <a:lnTo>
                    <a:pt x="1675" y="3629"/>
                  </a:lnTo>
                  <a:lnTo>
                    <a:pt x="1990" y="3224"/>
                  </a:lnTo>
                  <a:lnTo>
                    <a:pt x="1609" y="2948"/>
                  </a:lnTo>
                  <a:lnTo>
                    <a:pt x="1696" y="2457"/>
                  </a:lnTo>
                  <a:lnTo>
                    <a:pt x="2157" y="2529"/>
                  </a:lnTo>
                  <a:lnTo>
                    <a:pt x="2556" y="2007"/>
                  </a:lnTo>
                  <a:lnTo>
                    <a:pt x="1966" y="1624"/>
                  </a:lnTo>
                  <a:lnTo>
                    <a:pt x="2586" y="1222"/>
                  </a:lnTo>
                  <a:lnTo>
                    <a:pt x="2307" y="806"/>
                  </a:lnTo>
                  <a:lnTo>
                    <a:pt x="2880" y="590"/>
                  </a:lnTo>
                  <a:lnTo>
                    <a:pt x="2556" y="251"/>
                  </a:lnTo>
                  <a:lnTo>
                    <a:pt x="2730" y="9"/>
                  </a:lnTo>
                  <a:lnTo>
                    <a:pt x="2877" y="593"/>
                  </a:lnTo>
                  <a:lnTo>
                    <a:pt x="3227" y="72"/>
                  </a:lnTo>
                  <a:lnTo>
                    <a:pt x="3647" y="251"/>
                  </a:lnTo>
                  <a:lnTo>
                    <a:pt x="3934" y="414"/>
                  </a:lnTo>
                  <a:lnTo>
                    <a:pt x="4375" y="716"/>
                  </a:lnTo>
                  <a:lnTo>
                    <a:pt x="4645" y="902"/>
                  </a:lnTo>
                  <a:lnTo>
                    <a:pt x="5070" y="1271"/>
                  </a:lnTo>
                  <a:lnTo>
                    <a:pt x="5337" y="1678"/>
                  </a:lnTo>
                  <a:lnTo>
                    <a:pt x="5540" y="1906"/>
                  </a:lnTo>
                  <a:lnTo>
                    <a:pt x="5672" y="2373"/>
                  </a:lnTo>
                  <a:lnTo>
                    <a:pt x="5732" y="2715"/>
                  </a:lnTo>
                  <a:lnTo>
                    <a:pt x="5666" y="3209"/>
                  </a:lnTo>
                  <a:lnTo>
                    <a:pt x="5540" y="3605"/>
                  </a:lnTo>
                  <a:lnTo>
                    <a:pt x="5547" y="3605"/>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1" name="Freeform 193"/>
            <p:cNvSpPr>
              <a:spLocks noChangeArrowheads="1"/>
            </p:cNvSpPr>
            <p:nvPr/>
          </p:nvSpPr>
          <p:spPr bwMode="auto">
            <a:xfrm>
              <a:off x="8232775" y="1135063"/>
              <a:ext cx="541338" cy="163512"/>
            </a:xfrm>
            <a:custGeom>
              <a:avLst/>
              <a:gdLst>
                <a:gd name="T0" fmla="*/ 1501 w 1502"/>
                <a:gd name="T1" fmla="*/ 447 h 454"/>
                <a:gd name="T2" fmla="*/ 1007 w 1502"/>
                <a:gd name="T3" fmla="*/ 381 h 454"/>
                <a:gd name="T4" fmla="*/ 515 w 1502"/>
                <a:gd name="T5" fmla="*/ 198 h 454"/>
                <a:gd name="T6" fmla="*/ 0 w 1502"/>
                <a:gd name="T7" fmla="*/ 0 h 454"/>
                <a:gd name="T8" fmla="*/ 0 w 1502"/>
                <a:gd name="T9" fmla="*/ 3 h 454"/>
                <a:gd name="T10" fmla="*/ 512 w 1502"/>
                <a:gd name="T11" fmla="*/ 201 h 454"/>
                <a:gd name="T12" fmla="*/ 1004 w 1502"/>
                <a:gd name="T13" fmla="*/ 387 h 454"/>
                <a:gd name="T14" fmla="*/ 1501 w 1502"/>
                <a:gd name="T15" fmla="*/ 453 h 454"/>
                <a:gd name="T16" fmla="*/ 1501 w 1502"/>
                <a:gd name="T17" fmla="*/ 44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2" h="454">
                  <a:moveTo>
                    <a:pt x="1501" y="447"/>
                  </a:moveTo>
                  <a:lnTo>
                    <a:pt x="1007" y="381"/>
                  </a:lnTo>
                  <a:lnTo>
                    <a:pt x="515" y="198"/>
                  </a:lnTo>
                  <a:lnTo>
                    <a:pt x="0" y="0"/>
                  </a:lnTo>
                  <a:lnTo>
                    <a:pt x="0" y="3"/>
                  </a:lnTo>
                  <a:lnTo>
                    <a:pt x="512" y="201"/>
                  </a:lnTo>
                  <a:lnTo>
                    <a:pt x="1004" y="387"/>
                  </a:lnTo>
                  <a:lnTo>
                    <a:pt x="1501" y="453"/>
                  </a:lnTo>
                  <a:lnTo>
                    <a:pt x="1501" y="44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2" name="Freeform 194"/>
            <p:cNvSpPr>
              <a:spLocks noChangeArrowheads="1"/>
            </p:cNvSpPr>
            <p:nvPr/>
          </p:nvSpPr>
          <p:spPr bwMode="auto">
            <a:xfrm>
              <a:off x="8232775" y="1135063"/>
              <a:ext cx="541338" cy="163512"/>
            </a:xfrm>
            <a:custGeom>
              <a:avLst/>
              <a:gdLst>
                <a:gd name="T0" fmla="*/ 1501 w 1502"/>
                <a:gd name="T1" fmla="*/ 447 h 454"/>
                <a:gd name="T2" fmla="*/ 1007 w 1502"/>
                <a:gd name="T3" fmla="*/ 381 h 454"/>
                <a:gd name="T4" fmla="*/ 515 w 1502"/>
                <a:gd name="T5" fmla="*/ 198 h 454"/>
                <a:gd name="T6" fmla="*/ 0 w 1502"/>
                <a:gd name="T7" fmla="*/ 0 h 454"/>
                <a:gd name="T8" fmla="*/ 0 w 1502"/>
                <a:gd name="T9" fmla="*/ 3 h 454"/>
                <a:gd name="T10" fmla="*/ 512 w 1502"/>
                <a:gd name="T11" fmla="*/ 201 h 454"/>
                <a:gd name="T12" fmla="*/ 1004 w 1502"/>
                <a:gd name="T13" fmla="*/ 387 h 454"/>
                <a:gd name="T14" fmla="*/ 1501 w 1502"/>
                <a:gd name="T15" fmla="*/ 453 h 454"/>
                <a:gd name="T16" fmla="*/ 1501 w 1502"/>
                <a:gd name="T17" fmla="*/ 44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2" h="454">
                  <a:moveTo>
                    <a:pt x="1501" y="447"/>
                  </a:moveTo>
                  <a:lnTo>
                    <a:pt x="1007" y="381"/>
                  </a:lnTo>
                  <a:lnTo>
                    <a:pt x="515" y="198"/>
                  </a:lnTo>
                  <a:lnTo>
                    <a:pt x="0" y="0"/>
                  </a:lnTo>
                  <a:lnTo>
                    <a:pt x="0" y="3"/>
                  </a:lnTo>
                  <a:lnTo>
                    <a:pt x="512" y="201"/>
                  </a:lnTo>
                  <a:lnTo>
                    <a:pt x="1004" y="387"/>
                  </a:lnTo>
                  <a:lnTo>
                    <a:pt x="1501" y="453"/>
                  </a:lnTo>
                  <a:lnTo>
                    <a:pt x="1501" y="447"/>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3" name="Freeform 195"/>
            <p:cNvSpPr>
              <a:spLocks noChangeArrowheads="1"/>
            </p:cNvSpPr>
            <p:nvPr/>
          </p:nvSpPr>
          <p:spPr bwMode="auto">
            <a:xfrm>
              <a:off x="9055099" y="1728788"/>
              <a:ext cx="411164" cy="1160462"/>
            </a:xfrm>
            <a:custGeom>
              <a:avLst/>
              <a:gdLst>
                <a:gd name="T0" fmla="*/ 345 w 1143"/>
                <a:gd name="T1" fmla="*/ 2699 h 3222"/>
                <a:gd name="T2" fmla="*/ 426 w 1143"/>
                <a:gd name="T3" fmla="*/ 2849 h 3222"/>
                <a:gd name="T4" fmla="*/ 0 w 1143"/>
                <a:gd name="T5" fmla="*/ 2822 h 3222"/>
                <a:gd name="T6" fmla="*/ 399 w 1143"/>
                <a:gd name="T7" fmla="*/ 3221 h 3222"/>
                <a:gd name="T8" fmla="*/ 432 w 1143"/>
                <a:gd name="T9" fmla="*/ 2852 h 3222"/>
                <a:gd name="T10" fmla="*/ 887 w 1143"/>
                <a:gd name="T11" fmla="*/ 2516 h 3222"/>
                <a:gd name="T12" fmla="*/ 884 w 1143"/>
                <a:gd name="T13" fmla="*/ 2094 h 3222"/>
                <a:gd name="T14" fmla="*/ 1142 w 1143"/>
                <a:gd name="T15" fmla="*/ 1770 h 3222"/>
                <a:gd name="T16" fmla="*/ 1010 w 1143"/>
                <a:gd name="T17" fmla="*/ 1378 h 3222"/>
                <a:gd name="T18" fmla="*/ 1037 w 1143"/>
                <a:gd name="T19" fmla="*/ 698 h 3222"/>
                <a:gd name="T20" fmla="*/ 899 w 1143"/>
                <a:gd name="T21" fmla="*/ 167 h 3222"/>
                <a:gd name="T22" fmla="*/ 1064 w 1143"/>
                <a:gd name="T23" fmla="*/ 3 h 3222"/>
                <a:gd name="T24" fmla="*/ 1061 w 1143"/>
                <a:gd name="T25" fmla="*/ 0 h 3222"/>
                <a:gd name="T26" fmla="*/ 893 w 1143"/>
                <a:gd name="T27" fmla="*/ 164 h 3222"/>
                <a:gd name="T28" fmla="*/ 1031 w 1143"/>
                <a:gd name="T29" fmla="*/ 698 h 3222"/>
                <a:gd name="T30" fmla="*/ 1004 w 1143"/>
                <a:gd name="T31" fmla="*/ 1378 h 3222"/>
                <a:gd name="T32" fmla="*/ 1136 w 1143"/>
                <a:gd name="T33" fmla="*/ 1770 h 3222"/>
                <a:gd name="T34" fmla="*/ 881 w 1143"/>
                <a:gd name="T35" fmla="*/ 2094 h 3222"/>
                <a:gd name="T36" fmla="*/ 884 w 1143"/>
                <a:gd name="T37" fmla="*/ 2516 h 3222"/>
                <a:gd name="T38" fmla="*/ 426 w 1143"/>
                <a:gd name="T39" fmla="*/ 2849 h 3222"/>
                <a:gd name="T40" fmla="*/ 396 w 1143"/>
                <a:gd name="T41" fmla="*/ 3212 h 3222"/>
                <a:gd name="T42" fmla="*/ 9 w 1143"/>
                <a:gd name="T43" fmla="*/ 2828 h 3222"/>
                <a:gd name="T44" fmla="*/ 432 w 1143"/>
                <a:gd name="T45" fmla="*/ 2855 h 3222"/>
                <a:gd name="T46" fmla="*/ 351 w 1143"/>
                <a:gd name="T47" fmla="*/ 2697 h 3222"/>
                <a:gd name="T48" fmla="*/ 345 w 1143"/>
                <a:gd name="T49" fmla="*/ 2699 h 3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43" h="3222">
                  <a:moveTo>
                    <a:pt x="345" y="2699"/>
                  </a:moveTo>
                  <a:lnTo>
                    <a:pt x="426" y="2849"/>
                  </a:lnTo>
                  <a:lnTo>
                    <a:pt x="0" y="2822"/>
                  </a:lnTo>
                  <a:lnTo>
                    <a:pt x="399" y="3221"/>
                  </a:lnTo>
                  <a:lnTo>
                    <a:pt x="432" y="2852"/>
                  </a:lnTo>
                  <a:lnTo>
                    <a:pt x="887" y="2516"/>
                  </a:lnTo>
                  <a:lnTo>
                    <a:pt x="884" y="2094"/>
                  </a:lnTo>
                  <a:lnTo>
                    <a:pt x="1142" y="1770"/>
                  </a:lnTo>
                  <a:lnTo>
                    <a:pt x="1010" y="1378"/>
                  </a:lnTo>
                  <a:lnTo>
                    <a:pt x="1037" y="698"/>
                  </a:lnTo>
                  <a:lnTo>
                    <a:pt x="899" y="167"/>
                  </a:lnTo>
                  <a:lnTo>
                    <a:pt x="1064" y="3"/>
                  </a:lnTo>
                  <a:lnTo>
                    <a:pt x="1061" y="0"/>
                  </a:lnTo>
                  <a:lnTo>
                    <a:pt x="893" y="164"/>
                  </a:lnTo>
                  <a:lnTo>
                    <a:pt x="1031" y="698"/>
                  </a:lnTo>
                  <a:lnTo>
                    <a:pt x="1004" y="1378"/>
                  </a:lnTo>
                  <a:lnTo>
                    <a:pt x="1136" y="1770"/>
                  </a:lnTo>
                  <a:lnTo>
                    <a:pt x="881" y="2094"/>
                  </a:lnTo>
                  <a:lnTo>
                    <a:pt x="884" y="2516"/>
                  </a:lnTo>
                  <a:lnTo>
                    <a:pt x="426" y="2849"/>
                  </a:lnTo>
                  <a:lnTo>
                    <a:pt x="396" y="3212"/>
                  </a:lnTo>
                  <a:lnTo>
                    <a:pt x="9" y="2828"/>
                  </a:lnTo>
                  <a:lnTo>
                    <a:pt x="432" y="2855"/>
                  </a:lnTo>
                  <a:lnTo>
                    <a:pt x="351" y="2697"/>
                  </a:lnTo>
                  <a:lnTo>
                    <a:pt x="345" y="269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4" name="Freeform 196"/>
            <p:cNvSpPr>
              <a:spLocks noChangeArrowheads="1"/>
            </p:cNvSpPr>
            <p:nvPr/>
          </p:nvSpPr>
          <p:spPr bwMode="auto">
            <a:xfrm>
              <a:off x="9097963" y="2800349"/>
              <a:ext cx="271462" cy="134938"/>
            </a:xfrm>
            <a:custGeom>
              <a:avLst/>
              <a:gdLst>
                <a:gd name="T0" fmla="*/ 749 w 753"/>
                <a:gd name="T1" fmla="*/ 0 h 373"/>
                <a:gd name="T2" fmla="*/ 273 w 753"/>
                <a:gd name="T3" fmla="*/ 240 h 373"/>
                <a:gd name="T4" fmla="*/ 273 w 753"/>
                <a:gd name="T5" fmla="*/ 240 h 373"/>
                <a:gd name="T6" fmla="*/ 273 w 753"/>
                <a:gd name="T7" fmla="*/ 240 h 373"/>
                <a:gd name="T8" fmla="*/ 0 w 753"/>
                <a:gd name="T9" fmla="*/ 369 h 373"/>
                <a:gd name="T10" fmla="*/ 3 w 753"/>
                <a:gd name="T11" fmla="*/ 372 h 373"/>
                <a:gd name="T12" fmla="*/ 276 w 753"/>
                <a:gd name="T13" fmla="*/ 243 h 373"/>
                <a:gd name="T14" fmla="*/ 752 w 753"/>
                <a:gd name="T15" fmla="*/ 3 h 373"/>
                <a:gd name="T16" fmla="*/ 749 w 753"/>
                <a:gd name="T17"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3" h="373">
                  <a:moveTo>
                    <a:pt x="749" y="0"/>
                  </a:moveTo>
                  <a:lnTo>
                    <a:pt x="273" y="240"/>
                  </a:lnTo>
                  <a:lnTo>
                    <a:pt x="273" y="240"/>
                  </a:lnTo>
                  <a:lnTo>
                    <a:pt x="273" y="240"/>
                  </a:lnTo>
                  <a:lnTo>
                    <a:pt x="0" y="369"/>
                  </a:lnTo>
                  <a:lnTo>
                    <a:pt x="3" y="372"/>
                  </a:lnTo>
                  <a:lnTo>
                    <a:pt x="276" y="243"/>
                  </a:lnTo>
                  <a:lnTo>
                    <a:pt x="752" y="3"/>
                  </a:lnTo>
                  <a:lnTo>
                    <a:pt x="749"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5" name="Freeform 197"/>
            <p:cNvSpPr>
              <a:spLocks noChangeArrowheads="1"/>
            </p:cNvSpPr>
            <p:nvPr/>
          </p:nvSpPr>
          <p:spPr bwMode="auto">
            <a:xfrm>
              <a:off x="8389938" y="1673225"/>
              <a:ext cx="150812" cy="39688"/>
            </a:xfrm>
            <a:custGeom>
              <a:avLst/>
              <a:gdLst>
                <a:gd name="T0" fmla="*/ 420 w 421"/>
                <a:gd name="T1" fmla="*/ 108 h 111"/>
                <a:gd name="T2" fmla="*/ 0 w 421"/>
                <a:gd name="T3" fmla="*/ 0 h 111"/>
                <a:gd name="T4" fmla="*/ 0 w 421"/>
                <a:gd name="T5" fmla="*/ 3 h 111"/>
                <a:gd name="T6" fmla="*/ 420 w 421"/>
                <a:gd name="T7" fmla="*/ 110 h 111"/>
                <a:gd name="T8" fmla="*/ 420 w 421"/>
                <a:gd name="T9" fmla="*/ 108 h 111"/>
              </a:gdLst>
              <a:ahLst/>
              <a:cxnLst>
                <a:cxn ang="0">
                  <a:pos x="T0" y="T1"/>
                </a:cxn>
                <a:cxn ang="0">
                  <a:pos x="T2" y="T3"/>
                </a:cxn>
                <a:cxn ang="0">
                  <a:pos x="T4" y="T5"/>
                </a:cxn>
                <a:cxn ang="0">
                  <a:pos x="T6" y="T7"/>
                </a:cxn>
                <a:cxn ang="0">
                  <a:pos x="T8" y="T9"/>
                </a:cxn>
              </a:cxnLst>
              <a:rect l="0" t="0" r="r" b="b"/>
              <a:pathLst>
                <a:path w="421" h="111">
                  <a:moveTo>
                    <a:pt x="420" y="108"/>
                  </a:moveTo>
                  <a:lnTo>
                    <a:pt x="0" y="0"/>
                  </a:lnTo>
                  <a:lnTo>
                    <a:pt x="0" y="3"/>
                  </a:lnTo>
                  <a:lnTo>
                    <a:pt x="420" y="110"/>
                  </a:lnTo>
                  <a:lnTo>
                    <a:pt x="420" y="10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6" name="Freeform 198"/>
            <p:cNvSpPr>
              <a:spLocks noChangeArrowheads="1"/>
            </p:cNvSpPr>
            <p:nvPr/>
          </p:nvSpPr>
          <p:spPr bwMode="auto">
            <a:xfrm>
              <a:off x="8389938" y="1673225"/>
              <a:ext cx="150812" cy="39688"/>
            </a:xfrm>
            <a:custGeom>
              <a:avLst/>
              <a:gdLst>
                <a:gd name="T0" fmla="*/ 420 w 421"/>
                <a:gd name="T1" fmla="*/ 108 h 111"/>
                <a:gd name="T2" fmla="*/ 0 w 421"/>
                <a:gd name="T3" fmla="*/ 0 h 111"/>
                <a:gd name="T4" fmla="*/ 0 w 421"/>
                <a:gd name="T5" fmla="*/ 3 h 111"/>
                <a:gd name="T6" fmla="*/ 420 w 421"/>
                <a:gd name="T7" fmla="*/ 110 h 111"/>
              </a:gdLst>
              <a:ahLst/>
              <a:cxnLst>
                <a:cxn ang="0">
                  <a:pos x="T0" y="T1"/>
                </a:cxn>
                <a:cxn ang="0">
                  <a:pos x="T2" y="T3"/>
                </a:cxn>
                <a:cxn ang="0">
                  <a:pos x="T4" y="T5"/>
                </a:cxn>
                <a:cxn ang="0">
                  <a:pos x="T6" y="T7"/>
                </a:cxn>
              </a:cxnLst>
              <a:rect l="0" t="0" r="r" b="b"/>
              <a:pathLst>
                <a:path w="421" h="111">
                  <a:moveTo>
                    <a:pt x="420" y="108"/>
                  </a:moveTo>
                  <a:lnTo>
                    <a:pt x="0" y="0"/>
                  </a:lnTo>
                  <a:lnTo>
                    <a:pt x="0" y="3"/>
                  </a:lnTo>
                  <a:lnTo>
                    <a:pt x="420" y="11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207" name="Freeform 199"/>
            <p:cNvSpPr>
              <a:spLocks noChangeArrowheads="1"/>
            </p:cNvSpPr>
            <p:nvPr/>
          </p:nvSpPr>
          <p:spPr bwMode="auto">
            <a:xfrm>
              <a:off x="5741988" y="2200275"/>
              <a:ext cx="36512" cy="84138"/>
            </a:xfrm>
            <a:custGeom>
              <a:avLst/>
              <a:gdLst>
                <a:gd name="T0" fmla="*/ 96 w 100"/>
                <a:gd name="T1" fmla="*/ 45 h 235"/>
                <a:gd name="T2" fmla="*/ 66 w 100"/>
                <a:gd name="T3" fmla="*/ 216 h 235"/>
                <a:gd name="T4" fmla="*/ 6 w 100"/>
                <a:gd name="T5" fmla="*/ 0 h 235"/>
                <a:gd name="T6" fmla="*/ 0 w 100"/>
                <a:gd name="T7" fmla="*/ 0 h 235"/>
                <a:gd name="T8" fmla="*/ 66 w 100"/>
                <a:gd name="T9" fmla="*/ 234 h 235"/>
                <a:gd name="T10" fmla="*/ 99 w 100"/>
                <a:gd name="T11" fmla="*/ 45 h 235"/>
                <a:gd name="T12" fmla="*/ 96 w 100"/>
                <a:gd name="T13" fmla="*/ 45 h 235"/>
              </a:gdLst>
              <a:ahLst/>
              <a:cxnLst>
                <a:cxn ang="0">
                  <a:pos x="T0" y="T1"/>
                </a:cxn>
                <a:cxn ang="0">
                  <a:pos x="T2" y="T3"/>
                </a:cxn>
                <a:cxn ang="0">
                  <a:pos x="T4" y="T5"/>
                </a:cxn>
                <a:cxn ang="0">
                  <a:pos x="T6" y="T7"/>
                </a:cxn>
                <a:cxn ang="0">
                  <a:pos x="T8" y="T9"/>
                </a:cxn>
                <a:cxn ang="0">
                  <a:pos x="T10" y="T11"/>
                </a:cxn>
                <a:cxn ang="0">
                  <a:pos x="T12" y="T13"/>
                </a:cxn>
              </a:cxnLst>
              <a:rect l="0" t="0" r="r" b="b"/>
              <a:pathLst>
                <a:path w="100" h="235">
                  <a:moveTo>
                    <a:pt x="96" y="45"/>
                  </a:moveTo>
                  <a:lnTo>
                    <a:pt x="66" y="216"/>
                  </a:lnTo>
                  <a:lnTo>
                    <a:pt x="6" y="0"/>
                  </a:lnTo>
                  <a:lnTo>
                    <a:pt x="0" y="0"/>
                  </a:lnTo>
                  <a:lnTo>
                    <a:pt x="66" y="234"/>
                  </a:lnTo>
                  <a:lnTo>
                    <a:pt x="99" y="45"/>
                  </a:lnTo>
                  <a:lnTo>
                    <a:pt x="96" y="4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8" name="Freeform 200"/>
            <p:cNvSpPr>
              <a:spLocks noChangeArrowheads="1"/>
            </p:cNvSpPr>
            <p:nvPr/>
          </p:nvSpPr>
          <p:spPr bwMode="auto">
            <a:xfrm>
              <a:off x="8194674" y="1738312"/>
              <a:ext cx="187325" cy="192087"/>
            </a:xfrm>
            <a:custGeom>
              <a:avLst/>
              <a:gdLst>
                <a:gd name="T0" fmla="*/ 285 w 522"/>
                <a:gd name="T1" fmla="*/ 441 h 532"/>
                <a:gd name="T2" fmla="*/ 264 w 522"/>
                <a:gd name="T3" fmla="*/ 444 h 532"/>
                <a:gd name="T4" fmla="*/ 180 w 522"/>
                <a:gd name="T5" fmla="*/ 516 h 532"/>
                <a:gd name="T6" fmla="*/ 264 w 522"/>
                <a:gd name="T7" fmla="*/ 531 h 532"/>
                <a:gd name="T8" fmla="*/ 264 w 522"/>
                <a:gd name="T9" fmla="*/ 531 h 532"/>
                <a:gd name="T10" fmla="*/ 273 w 522"/>
                <a:gd name="T11" fmla="*/ 531 h 532"/>
                <a:gd name="T12" fmla="*/ 357 w 522"/>
                <a:gd name="T13" fmla="*/ 417 h 532"/>
                <a:gd name="T14" fmla="*/ 279 w 522"/>
                <a:gd name="T15" fmla="*/ 531 h 532"/>
                <a:gd name="T16" fmla="*/ 330 w 522"/>
                <a:gd name="T17" fmla="*/ 522 h 532"/>
                <a:gd name="T18" fmla="*/ 357 w 522"/>
                <a:gd name="T19" fmla="*/ 417 h 532"/>
                <a:gd name="T20" fmla="*/ 360 w 522"/>
                <a:gd name="T21" fmla="*/ 414 h 532"/>
                <a:gd name="T22" fmla="*/ 408 w 522"/>
                <a:gd name="T23" fmla="*/ 486 h 532"/>
                <a:gd name="T24" fmla="*/ 405 w 522"/>
                <a:gd name="T25" fmla="*/ 372 h 532"/>
                <a:gd name="T26" fmla="*/ 390 w 522"/>
                <a:gd name="T27" fmla="*/ 390 h 532"/>
                <a:gd name="T28" fmla="*/ 434 w 522"/>
                <a:gd name="T29" fmla="*/ 465 h 532"/>
                <a:gd name="T30" fmla="*/ 477 w 522"/>
                <a:gd name="T31" fmla="*/ 420 h 532"/>
                <a:gd name="T32" fmla="*/ 0 w 522"/>
                <a:gd name="T33" fmla="*/ 270 h 532"/>
                <a:gd name="T34" fmla="*/ 3 w 522"/>
                <a:gd name="T35" fmla="*/ 318 h 532"/>
                <a:gd name="T36" fmla="*/ 6 w 522"/>
                <a:gd name="T37" fmla="*/ 330 h 532"/>
                <a:gd name="T38" fmla="*/ 33 w 522"/>
                <a:gd name="T39" fmla="*/ 396 h 532"/>
                <a:gd name="T40" fmla="*/ 75 w 522"/>
                <a:gd name="T41" fmla="*/ 453 h 532"/>
                <a:gd name="T42" fmla="*/ 150 w 522"/>
                <a:gd name="T43" fmla="*/ 504 h 532"/>
                <a:gd name="T44" fmla="*/ 240 w 522"/>
                <a:gd name="T45" fmla="*/ 441 h 532"/>
                <a:gd name="T46" fmla="*/ 159 w 522"/>
                <a:gd name="T47" fmla="*/ 411 h 532"/>
                <a:gd name="T48" fmla="*/ 117 w 522"/>
                <a:gd name="T49" fmla="*/ 366 h 532"/>
                <a:gd name="T50" fmla="*/ 87 w 522"/>
                <a:gd name="T51" fmla="*/ 273 h 532"/>
                <a:gd name="T52" fmla="*/ 0 w 522"/>
                <a:gd name="T53" fmla="*/ 225 h 532"/>
                <a:gd name="T54" fmla="*/ 0 w 522"/>
                <a:gd name="T55" fmla="*/ 225 h 532"/>
                <a:gd name="T56" fmla="*/ 75 w 522"/>
                <a:gd name="T57" fmla="*/ 78 h 532"/>
                <a:gd name="T58" fmla="*/ 30 w 522"/>
                <a:gd name="T59" fmla="*/ 141 h 532"/>
                <a:gd name="T60" fmla="*/ 18 w 522"/>
                <a:gd name="T61" fmla="*/ 252 h 532"/>
                <a:gd name="T62" fmla="*/ 87 w 522"/>
                <a:gd name="T63" fmla="*/ 267 h 532"/>
                <a:gd name="T64" fmla="*/ 87 w 522"/>
                <a:gd name="T65" fmla="*/ 264 h 532"/>
                <a:gd name="T66" fmla="*/ 99 w 522"/>
                <a:gd name="T67" fmla="*/ 195 h 532"/>
                <a:gd name="T68" fmla="*/ 138 w 522"/>
                <a:gd name="T69" fmla="*/ 141 h 532"/>
                <a:gd name="T70" fmla="*/ 447 w 522"/>
                <a:gd name="T71" fmla="*/ 75 h 532"/>
                <a:gd name="T72" fmla="*/ 423 w 522"/>
                <a:gd name="T73" fmla="*/ 186 h 532"/>
                <a:gd name="T74" fmla="*/ 441 w 522"/>
                <a:gd name="T75" fmla="*/ 261 h 532"/>
                <a:gd name="T76" fmla="*/ 510 w 522"/>
                <a:gd name="T77" fmla="*/ 171 h 532"/>
                <a:gd name="T78" fmla="*/ 449 w 522"/>
                <a:gd name="T79" fmla="*/ 78 h 532"/>
                <a:gd name="T80" fmla="*/ 228 w 522"/>
                <a:gd name="T81" fmla="*/ 3 h 532"/>
                <a:gd name="T82" fmla="*/ 147 w 522"/>
                <a:gd name="T83" fmla="*/ 27 h 532"/>
                <a:gd name="T84" fmla="*/ 141 w 522"/>
                <a:gd name="T85" fmla="*/ 135 h 532"/>
                <a:gd name="T86" fmla="*/ 195 w 522"/>
                <a:gd name="T87" fmla="*/ 102 h 532"/>
                <a:gd name="T88" fmla="*/ 228 w 522"/>
                <a:gd name="T89" fmla="*/ 3 h 532"/>
                <a:gd name="T90" fmla="*/ 264 w 522"/>
                <a:gd name="T91" fmla="*/ 0 h 532"/>
                <a:gd name="T92" fmla="*/ 264 w 522"/>
                <a:gd name="T93" fmla="*/ 0 h 532"/>
                <a:gd name="T94" fmla="*/ 261 w 522"/>
                <a:gd name="T95" fmla="*/ 87 h 532"/>
                <a:gd name="T96" fmla="*/ 264 w 522"/>
                <a:gd name="T97" fmla="*/ 87 h 532"/>
                <a:gd name="T98" fmla="*/ 300 w 522"/>
                <a:gd name="T99" fmla="*/ 90 h 532"/>
                <a:gd name="T100" fmla="*/ 390 w 522"/>
                <a:gd name="T101" fmla="*/ 138 h 532"/>
                <a:gd name="T102" fmla="*/ 444 w 522"/>
                <a:gd name="T103" fmla="*/ 72 h 532"/>
                <a:gd name="T104" fmla="*/ 408 w 522"/>
                <a:gd name="T105" fmla="*/ 43 h 532"/>
                <a:gd name="T106" fmla="*/ 339 w 522"/>
                <a:gd name="T107" fmla="*/ 12 h 532"/>
                <a:gd name="T108" fmla="*/ 264 w 522"/>
                <a:gd name="T109" fmla="*/ 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2" h="532">
                  <a:moveTo>
                    <a:pt x="303" y="438"/>
                  </a:moveTo>
                  <a:lnTo>
                    <a:pt x="303" y="438"/>
                  </a:lnTo>
                  <a:lnTo>
                    <a:pt x="285" y="441"/>
                  </a:lnTo>
                  <a:lnTo>
                    <a:pt x="264" y="444"/>
                  </a:lnTo>
                  <a:lnTo>
                    <a:pt x="264" y="444"/>
                  </a:lnTo>
                  <a:lnTo>
                    <a:pt x="264" y="444"/>
                  </a:lnTo>
                  <a:lnTo>
                    <a:pt x="264" y="444"/>
                  </a:lnTo>
                  <a:lnTo>
                    <a:pt x="246" y="441"/>
                  </a:lnTo>
                  <a:lnTo>
                    <a:pt x="180" y="516"/>
                  </a:lnTo>
                  <a:lnTo>
                    <a:pt x="180" y="516"/>
                  </a:lnTo>
                  <a:lnTo>
                    <a:pt x="222" y="528"/>
                  </a:lnTo>
                  <a:lnTo>
                    <a:pt x="264" y="531"/>
                  </a:lnTo>
                  <a:lnTo>
                    <a:pt x="264" y="531"/>
                  </a:lnTo>
                  <a:lnTo>
                    <a:pt x="264" y="531"/>
                  </a:lnTo>
                  <a:lnTo>
                    <a:pt x="264" y="531"/>
                  </a:lnTo>
                  <a:lnTo>
                    <a:pt x="264" y="531"/>
                  </a:lnTo>
                  <a:lnTo>
                    <a:pt x="264" y="531"/>
                  </a:lnTo>
                  <a:lnTo>
                    <a:pt x="273" y="531"/>
                  </a:lnTo>
                  <a:lnTo>
                    <a:pt x="303" y="438"/>
                  </a:lnTo>
                  <a:close/>
                  <a:moveTo>
                    <a:pt x="357" y="417"/>
                  </a:moveTo>
                  <a:lnTo>
                    <a:pt x="357" y="417"/>
                  </a:lnTo>
                  <a:lnTo>
                    <a:pt x="333" y="429"/>
                  </a:lnTo>
                  <a:lnTo>
                    <a:pt x="306" y="438"/>
                  </a:lnTo>
                  <a:lnTo>
                    <a:pt x="279" y="531"/>
                  </a:lnTo>
                  <a:lnTo>
                    <a:pt x="279" y="531"/>
                  </a:lnTo>
                  <a:lnTo>
                    <a:pt x="303" y="528"/>
                  </a:lnTo>
                  <a:lnTo>
                    <a:pt x="330" y="522"/>
                  </a:lnTo>
                  <a:lnTo>
                    <a:pt x="354" y="513"/>
                  </a:lnTo>
                  <a:lnTo>
                    <a:pt x="375" y="504"/>
                  </a:lnTo>
                  <a:lnTo>
                    <a:pt x="357" y="417"/>
                  </a:lnTo>
                  <a:close/>
                  <a:moveTo>
                    <a:pt x="383" y="396"/>
                  </a:moveTo>
                  <a:lnTo>
                    <a:pt x="383" y="396"/>
                  </a:lnTo>
                  <a:lnTo>
                    <a:pt x="360" y="414"/>
                  </a:lnTo>
                  <a:lnTo>
                    <a:pt x="380" y="504"/>
                  </a:lnTo>
                  <a:lnTo>
                    <a:pt x="380" y="504"/>
                  </a:lnTo>
                  <a:lnTo>
                    <a:pt x="408" y="486"/>
                  </a:lnTo>
                  <a:lnTo>
                    <a:pt x="431" y="468"/>
                  </a:lnTo>
                  <a:lnTo>
                    <a:pt x="383" y="396"/>
                  </a:lnTo>
                  <a:close/>
                  <a:moveTo>
                    <a:pt x="405" y="372"/>
                  </a:moveTo>
                  <a:lnTo>
                    <a:pt x="405" y="372"/>
                  </a:lnTo>
                  <a:lnTo>
                    <a:pt x="390" y="390"/>
                  </a:lnTo>
                  <a:lnTo>
                    <a:pt x="390" y="390"/>
                  </a:lnTo>
                  <a:lnTo>
                    <a:pt x="387" y="393"/>
                  </a:lnTo>
                  <a:lnTo>
                    <a:pt x="434" y="465"/>
                  </a:lnTo>
                  <a:lnTo>
                    <a:pt x="434" y="465"/>
                  </a:lnTo>
                  <a:lnTo>
                    <a:pt x="449" y="453"/>
                  </a:lnTo>
                  <a:lnTo>
                    <a:pt x="449" y="453"/>
                  </a:lnTo>
                  <a:lnTo>
                    <a:pt x="477" y="420"/>
                  </a:lnTo>
                  <a:lnTo>
                    <a:pt x="405" y="372"/>
                  </a:lnTo>
                  <a:close/>
                  <a:moveTo>
                    <a:pt x="15" y="258"/>
                  </a:moveTo>
                  <a:lnTo>
                    <a:pt x="0" y="270"/>
                  </a:lnTo>
                  <a:lnTo>
                    <a:pt x="0" y="270"/>
                  </a:lnTo>
                  <a:lnTo>
                    <a:pt x="0" y="294"/>
                  </a:lnTo>
                  <a:lnTo>
                    <a:pt x="3" y="318"/>
                  </a:lnTo>
                  <a:lnTo>
                    <a:pt x="15" y="258"/>
                  </a:lnTo>
                  <a:close/>
                  <a:moveTo>
                    <a:pt x="18" y="258"/>
                  </a:moveTo>
                  <a:lnTo>
                    <a:pt x="6" y="330"/>
                  </a:lnTo>
                  <a:lnTo>
                    <a:pt x="6" y="330"/>
                  </a:lnTo>
                  <a:lnTo>
                    <a:pt x="18" y="363"/>
                  </a:lnTo>
                  <a:lnTo>
                    <a:pt x="33" y="396"/>
                  </a:lnTo>
                  <a:lnTo>
                    <a:pt x="54" y="426"/>
                  </a:lnTo>
                  <a:lnTo>
                    <a:pt x="75" y="453"/>
                  </a:lnTo>
                  <a:lnTo>
                    <a:pt x="75" y="453"/>
                  </a:lnTo>
                  <a:lnTo>
                    <a:pt x="99" y="471"/>
                  </a:lnTo>
                  <a:lnTo>
                    <a:pt x="123" y="489"/>
                  </a:lnTo>
                  <a:lnTo>
                    <a:pt x="150" y="504"/>
                  </a:lnTo>
                  <a:lnTo>
                    <a:pt x="177" y="516"/>
                  </a:lnTo>
                  <a:lnTo>
                    <a:pt x="240" y="441"/>
                  </a:lnTo>
                  <a:lnTo>
                    <a:pt x="240" y="441"/>
                  </a:lnTo>
                  <a:lnTo>
                    <a:pt x="210" y="435"/>
                  </a:lnTo>
                  <a:lnTo>
                    <a:pt x="183" y="423"/>
                  </a:lnTo>
                  <a:lnTo>
                    <a:pt x="159" y="411"/>
                  </a:lnTo>
                  <a:lnTo>
                    <a:pt x="138" y="390"/>
                  </a:lnTo>
                  <a:lnTo>
                    <a:pt x="138" y="390"/>
                  </a:lnTo>
                  <a:lnTo>
                    <a:pt x="117" y="366"/>
                  </a:lnTo>
                  <a:lnTo>
                    <a:pt x="102" y="339"/>
                  </a:lnTo>
                  <a:lnTo>
                    <a:pt x="90" y="306"/>
                  </a:lnTo>
                  <a:lnTo>
                    <a:pt x="87" y="273"/>
                  </a:lnTo>
                  <a:lnTo>
                    <a:pt x="18" y="258"/>
                  </a:lnTo>
                  <a:close/>
                  <a:moveTo>
                    <a:pt x="0" y="225"/>
                  </a:moveTo>
                  <a:lnTo>
                    <a:pt x="0" y="225"/>
                  </a:lnTo>
                  <a:lnTo>
                    <a:pt x="0" y="264"/>
                  </a:lnTo>
                  <a:lnTo>
                    <a:pt x="15" y="255"/>
                  </a:lnTo>
                  <a:lnTo>
                    <a:pt x="0" y="225"/>
                  </a:lnTo>
                  <a:close/>
                  <a:moveTo>
                    <a:pt x="75" y="78"/>
                  </a:moveTo>
                  <a:lnTo>
                    <a:pt x="75" y="78"/>
                  </a:lnTo>
                  <a:lnTo>
                    <a:pt x="75" y="78"/>
                  </a:lnTo>
                  <a:lnTo>
                    <a:pt x="75" y="78"/>
                  </a:lnTo>
                  <a:lnTo>
                    <a:pt x="51" y="108"/>
                  </a:lnTo>
                  <a:lnTo>
                    <a:pt x="30" y="141"/>
                  </a:lnTo>
                  <a:lnTo>
                    <a:pt x="12" y="180"/>
                  </a:lnTo>
                  <a:lnTo>
                    <a:pt x="3" y="219"/>
                  </a:lnTo>
                  <a:lnTo>
                    <a:pt x="18" y="252"/>
                  </a:lnTo>
                  <a:lnTo>
                    <a:pt x="87" y="270"/>
                  </a:lnTo>
                  <a:lnTo>
                    <a:pt x="87" y="270"/>
                  </a:lnTo>
                  <a:lnTo>
                    <a:pt x="87" y="267"/>
                  </a:lnTo>
                  <a:lnTo>
                    <a:pt x="87" y="264"/>
                  </a:lnTo>
                  <a:lnTo>
                    <a:pt x="87" y="264"/>
                  </a:lnTo>
                  <a:lnTo>
                    <a:pt x="87" y="264"/>
                  </a:lnTo>
                  <a:lnTo>
                    <a:pt x="87" y="246"/>
                  </a:lnTo>
                  <a:lnTo>
                    <a:pt x="90" y="228"/>
                  </a:lnTo>
                  <a:lnTo>
                    <a:pt x="99" y="195"/>
                  </a:lnTo>
                  <a:lnTo>
                    <a:pt x="117" y="165"/>
                  </a:lnTo>
                  <a:lnTo>
                    <a:pt x="138" y="141"/>
                  </a:lnTo>
                  <a:lnTo>
                    <a:pt x="138" y="141"/>
                  </a:lnTo>
                  <a:lnTo>
                    <a:pt x="138" y="138"/>
                  </a:lnTo>
                  <a:lnTo>
                    <a:pt x="75" y="78"/>
                  </a:lnTo>
                  <a:close/>
                  <a:moveTo>
                    <a:pt x="447" y="75"/>
                  </a:moveTo>
                  <a:lnTo>
                    <a:pt x="411" y="165"/>
                  </a:lnTo>
                  <a:lnTo>
                    <a:pt x="411" y="165"/>
                  </a:lnTo>
                  <a:lnTo>
                    <a:pt x="423" y="186"/>
                  </a:lnTo>
                  <a:lnTo>
                    <a:pt x="431" y="210"/>
                  </a:lnTo>
                  <a:lnTo>
                    <a:pt x="437" y="234"/>
                  </a:lnTo>
                  <a:lnTo>
                    <a:pt x="441" y="261"/>
                  </a:lnTo>
                  <a:lnTo>
                    <a:pt x="521" y="210"/>
                  </a:lnTo>
                  <a:lnTo>
                    <a:pt x="521" y="210"/>
                  </a:lnTo>
                  <a:lnTo>
                    <a:pt x="510" y="171"/>
                  </a:lnTo>
                  <a:lnTo>
                    <a:pt x="495" y="138"/>
                  </a:lnTo>
                  <a:lnTo>
                    <a:pt x="473" y="105"/>
                  </a:lnTo>
                  <a:lnTo>
                    <a:pt x="449" y="78"/>
                  </a:lnTo>
                  <a:lnTo>
                    <a:pt x="449" y="78"/>
                  </a:lnTo>
                  <a:lnTo>
                    <a:pt x="447" y="75"/>
                  </a:lnTo>
                  <a:close/>
                  <a:moveTo>
                    <a:pt x="228" y="3"/>
                  </a:moveTo>
                  <a:lnTo>
                    <a:pt x="228" y="3"/>
                  </a:lnTo>
                  <a:lnTo>
                    <a:pt x="186" y="12"/>
                  </a:lnTo>
                  <a:lnTo>
                    <a:pt x="147" y="27"/>
                  </a:lnTo>
                  <a:lnTo>
                    <a:pt x="111" y="48"/>
                  </a:lnTo>
                  <a:lnTo>
                    <a:pt x="78" y="75"/>
                  </a:lnTo>
                  <a:lnTo>
                    <a:pt x="141" y="135"/>
                  </a:lnTo>
                  <a:lnTo>
                    <a:pt x="141" y="135"/>
                  </a:lnTo>
                  <a:lnTo>
                    <a:pt x="165" y="117"/>
                  </a:lnTo>
                  <a:lnTo>
                    <a:pt x="195" y="102"/>
                  </a:lnTo>
                  <a:lnTo>
                    <a:pt x="225" y="93"/>
                  </a:lnTo>
                  <a:lnTo>
                    <a:pt x="255" y="87"/>
                  </a:lnTo>
                  <a:lnTo>
                    <a:pt x="228" y="3"/>
                  </a:lnTo>
                  <a:close/>
                  <a:moveTo>
                    <a:pt x="264" y="0"/>
                  </a:moveTo>
                  <a:lnTo>
                    <a:pt x="264" y="0"/>
                  </a:lnTo>
                  <a:lnTo>
                    <a:pt x="264" y="0"/>
                  </a:lnTo>
                  <a:lnTo>
                    <a:pt x="264" y="0"/>
                  </a:lnTo>
                  <a:lnTo>
                    <a:pt x="264" y="0"/>
                  </a:lnTo>
                  <a:lnTo>
                    <a:pt x="264" y="0"/>
                  </a:lnTo>
                  <a:lnTo>
                    <a:pt x="231" y="3"/>
                  </a:lnTo>
                  <a:lnTo>
                    <a:pt x="261" y="87"/>
                  </a:lnTo>
                  <a:lnTo>
                    <a:pt x="261" y="87"/>
                  </a:lnTo>
                  <a:lnTo>
                    <a:pt x="264" y="87"/>
                  </a:lnTo>
                  <a:lnTo>
                    <a:pt x="264" y="87"/>
                  </a:lnTo>
                  <a:lnTo>
                    <a:pt x="264" y="87"/>
                  </a:lnTo>
                  <a:lnTo>
                    <a:pt x="264" y="87"/>
                  </a:lnTo>
                  <a:lnTo>
                    <a:pt x="282" y="87"/>
                  </a:lnTo>
                  <a:lnTo>
                    <a:pt x="300" y="90"/>
                  </a:lnTo>
                  <a:lnTo>
                    <a:pt x="333" y="102"/>
                  </a:lnTo>
                  <a:lnTo>
                    <a:pt x="363" y="117"/>
                  </a:lnTo>
                  <a:lnTo>
                    <a:pt x="390" y="138"/>
                  </a:lnTo>
                  <a:lnTo>
                    <a:pt x="390" y="138"/>
                  </a:lnTo>
                  <a:lnTo>
                    <a:pt x="408" y="162"/>
                  </a:lnTo>
                  <a:lnTo>
                    <a:pt x="444" y="72"/>
                  </a:lnTo>
                  <a:lnTo>
                    <a:pt x="444" y="72"/>
                  </a:lnTo>
                  <a:lnTo>
                    <a:pt x="426" y="57"/>
                  </a:lnTo>
                  <a:lnTo>
                    <a:pt x="408" y="43"/>
                  </a:lnTo>
                  <a:lnTo>
                    <a:pt x="383" y="30"/>
                  </a:lnTo>
                  <a:lnTo>
                    <a:pt x="363" y="21"/>
                  </a:lnTo>
                  <a:lnTo>
                    <a:pt x="339" y="12"/>
                  </a:lnTo>
                  <a:lnTo>
                    <a:pt x="314" y="7"/>
                  </a:lnTo>
                  <a:lnTo>
                    <a:pt x="288" y="3"/>
                  </a:lnTo>
                  <a:lnTo>
                    <a:pt x="264"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9" name="Freeform 201"/>
            <p:cNvSpPr>
              <a:spLocks noChangeArrowheads="1"/>
            </p:cNvSpPr>
            <p:nvPr/>
          </p:nvSpPr>
          <p:spPr bwMode="auto">
            <a:xfrm>
              <a:off x="8259762" y="1895475"/>
              <a:ext cx="44450" cy="33338"/>
            </a:xfrm>
            <a:custGeom>
              <a:avLst/>
              <a:gdLst>
                <a:gd name="T0" fmla="*/ 123 w 124"/>
                <a:gd name="T1" fmla="*/ 0 h 94"/>
                <a:gd name="T2" fmla="*/ 123 w 124"/>
                <a:gd name="T3" fmla="*/ 0 h 94"/>
                <a:gd name="T4" fmla="*/ 105 w 124"/>
                <a:gd name="T5" fmla="*/ 3 h 94"/>
                <a:gd name="T6" fmla="*/ 84 w 124"/>
                <a:gd name="T7" fmla="*/ 6 h 94"/>
                <a:gd name="T8" fmla="*/ 84 w 124"/>
                <a:gd name="T9" fmla="*/ 6 h 94"/>
                <a:gd name="T10" fmla="*/ 84 w 124"/>
                <a:gd name="T11" fmla="*/ 6 h 94"/>
                <a:gd name="T12" fmla="*/ 84 w 124"/>
                <a:gd name="T13" fmla="*/ 6 h 94"/>
                <a:gd name="T14" fmla="*/ 66 w 124"/>
                <a:gd name="T15" fmla="*/ 3 h 94"/>
                <a:gd name="T16" fmla="*/ 0 w 124"/>
                <a:gd name="T17" fmla="*/ 78 h 94"/>
                <a:gd name="T18" fmla="*/ 0 w 124"/>
                <a:gd name="T19" fmla="*/ 78 h 94"/>
                <a:gd name="T20" fmla="*/ 42 w 124"/>
                <a:gd name="T21" fmla="*/ 90 h 94"/>
                <a:gd name="T22" fmla="*/ 84 w 124"/>
                <a:gd name="T23" fmla="*/ 93 h 94"/>
                <a:gd name="T24" fmla="*/ 84 w 124"/>
                <a:gd name="T25" fmla="*/ 93 h 94"/>
                <a:gd name="T26" fmla="*/ 84 w 124"/>
                <a:gd name="T27" fmla="*/ 93 h 94"/>
                <a:gd name="T28" fmla="*/ 84 w 124"/>
                <a:gd name="T29" fmla="*/ 93 h 94"/>
                <a:gd name="T30" fmla="*/ 84 w 124"/>
                <a:gd name="T31" fmla="*/ 93 h 94"/>
                <a:gd name="T32" fmla="*/ 84 w 124"/>
                <a:gd name="T33" fmla="*/ 93 h 94"/>
                <a:gd name="T34" fmla="*/ 93 w 124"/>
                <a:gd name="T35" fmla="*/ 93 h 94"/>
                <a:gd name="T36" fmla="*/ 123 w 124"/>
                <a:gd name="T3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94">
                  <a:moveTo>
                    <a:pt x="123" y="0"/>
                  </a:moveTo>
                  <a:lnTo>
                    <a:pt x="123" y="0"/>
                  </a:lnTo>
                  <a:lnTo>
                    <a:pt x="105" y="3"/>
                  </a:lnTo>
                  <a:lnTo>
                    <a:pt x="84" y="6"/>
                  </a:lnTo>
                  <a:lnTo>
                    <a:pt x="84" y="6"/>
                  </a:lnTo>
                  <a:lnTo>
                    <a:pt x="84" y="6"/>
                  </a:lnTo>
                  <a:lnTo>
                    <a:pt x="84" y="6"/>
                  </a:lnTo>
                  <a:lnTo>
                    <a:pt x="66" y="3"/>
                  </a:lnTo>
                  <a:lnTo>
                    <a:pt x="0" y="78"/>
                  </a:lnTo>
                  <a:lnTo>
                    <a:pt x="0" y="78"/>
                  </a:lnTo>
                  <a:lnTo>
                    <a:pt x="42" y="90"/>
                  </a:lnTo>
                  <a:lnTo>
                    <a:pt x="84" y="93"/>
                  </a:lnTo>
                  <a:lnTo>
                    <a:pt x="84" y="93"/>
                  </a:lnTo>
                  <a:lnTo>
                    <a:pt x="84" y="93"/>
                  </a:lnTo>
                  <a:lnTo>
                    <a:pt x="84" y="93"/>
                  </a:lnTo>
                  <a:lnTo>
                    <a:pt x="84" y="93"/>
                  </a:lnTo>
                  <a:lnTo>
                    <a:pt x="84" y="93"/>
                  </a:lnTo>
                  <a:lnTo>
                    <a:pt x="93" y="93"/>
                  </a:lnTo>
                  <a:lnTo>
                    <a:pt x="12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0" name="Freeform 202"/>
            <p:cNvSpPr>
              <a:spLocks noChangeArrowheads="1"/>
            </p:cNvSpPr>
            <p:nvPr/>
          </p:nvSpPr>
          <p:spPr bwMode="auto">
            <a:xfrm>
              <a:off x="8294688" y="1887537"/>
              <a:ext cx="34925" cy="41275"/>
            </a:xfrm>
            <a:custGeom>
              <a:avLst/>
              <a:gdLst>
                <a:gd name="T0" fmla="*/ 78 w 97"/>
                <a:gd name="T1" fmla="*/ 0 h 115"/>
                <a:gd name="T2" fmla="*/ 78 w 97"/>
                <a:gd name="T3" fmla="*/ 0 h 115"/>
                <a:gd name="T4" fmla="*/ 54 w 97"/>
                <a:gd name="T5" fmla="*/ 12 h 115"/>
                <a:gd name="T6" fmla="*/ 27 w 97"/>
                <a:gd name="T7" fmla="*/ 21 h 115"/>
                <a:gd name="T8" fmla="*/ 0 w 97"/>
                <a:gd name="T9" fmla="*/ 114 h 115"/>
                <a:gd name="T10" fmla="*/ 0 w 97"/>
                <a:gd name="T11" fmla="*/ 114 h 115"/>
                <a:gd name="T12" fmla="*/ 24 w 97"/>
                <a:gd name="T13" fmla="*/ 111 h 115"/>
                <a:gd name="T14" fmla="*/ 51 w 97"/>
                <a:gd name="T15" fmla="*/ 105 h 115"/>
                <a:gd name="T16" fmla="*/ 75 w 97"/>
                <a:gd name="T17" fmla="*/ 96 h 115"/>
                <a:gd name="T18" fmla="*/ 96 w 97"/>
                <a:gd name="T19" fmla="*/ 87 h 115"/>
                <a:gd name="T20" fmla="*/ 78 w 97"/>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15">
                  <a:moveTo>
                    <a:pt x="78" y="0"/>
                  </a:moveTo>
                  <a:lnTo>
                    <a:pt x="78" y="0"/>
                  </a:lnTo>
                  <a:lnTo>
                    <a:pt x="54" y="12"/>
                  </a:lnTo>
                  <a:lnTo>
                    <a:pt x="27" y="21"/>
                  </a:lnTo>
                  <a:lnTo>
                    <a:pt x="0" y="114"/>
                  </a:lnTo>
                  <a:lnTo>
                    <a:pt x="0" y="114"/>
                  </a:lnTo>
                  <a:lnTo>
                    <a:pt x="24" y="111"/>
                  </a:lnTo>
                  <a:lnTo>
                    <a:pt x="51" y="105"/>
                  </a:lnTo>
                  <a:lnTo>
                    <a:pt x="75" y="96"/>
                  </a:lnTo>
                  <a:lnTo>
                    <a:pt x="96" y="87"/>
                  </a:lnTo>
                  <a:lnTo>
                    <a:pt x="7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1" name="Freeform 203"/>
            <p:cNvSpPr>
              <a:spLocks noChangeArrowheads="1"/>
            </p:cNvSpPr>
            <p:nvPr/>
          </p:nvSpPr>
          <p:spPr bwMode="auto">
            <a:xfrm>
              <a:off x="8324850" y="1881188"/>
              <a:ext cx="25400" cy="39687"/>
            </a:xfrm>
            <a:custGeom>
              <a:avLst/>
              <a:gdLst>
                <a:gd name="T0" fmla="*/ 23 w 72"/>
                <a:gd name="T1" fmla="*/ 0 h 109"/>
                <a:gd name="T2" fmla="*/ 23 w 72"/>
                <a:gd name="T3" fmla="*/ 0 h 109"/>
                <a:gd name="T4" fmla="*/ 0 w 72"/>
                <a:gd name="T5" fmla="*/ 18 h 109"/>
                <a:gd name="T6" fmla="*/ 20 w 72"/>
                <a:gd name="T7" fmla="*/ 108 h 109"/>
                <a:gd name="T8" fmla="*/ 20 w 72"/>
                <a:gd name="T9" fmla="*/ 108 h 109"/>
                <a:gd name="T10" fmla="*/ 48 w 72"/>
                <a:gd name="T11" fmla="*/ 90 h 109"/>
                <a:gd name="T12" fmla="*/ 71 w 72"/>
                <a:gd name="T13" fmla="*/ 72 h 109"/>
                <a:gd name="T14" fmla="*/ 23 w 72"/>
                <a:gd name="T15" fmla="*/ 0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09">
                  <a:moveTo>
                    <a:pt x="23" y="0"/>
                  </a:moveTo>
                  <a:lnTo>
                    <a:pt x="23" y="0"/>
                  </a:lnTo>
                  <a:lnTo>
                    <a:pt x="0" y="18"/>
                  </a:lnTo>
                  <a:lnTo>
                    <a:pt x="20" y="108"/>
                  </a:lnTo>
                  <a:lnTo>
                    <a:pt x="20" y="108"/>
                  </a:lnTo>
                  <a:lnTo>
                    <a:pt x="48" y="90"/>
                  </a:lnTo>
                  <a:lnTo>
                    <a:pt x="71" y="72"/>
                  </a:lnTo>
                  <a:lnTo>
                    <a:pt x="2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2" name="Freeform 204"/>
            <p:cNvSpPr>
              <a:spLocks noChangeArrowheads="1"/>
            </p:cNvSpPr>
            <p:nvPr/>
          </p:nvSpPr>
          <p:spPr bwMode="auto">
            <a:xfrm>
              <a:off x="8334375" y="1871663"/>
              <a:ext cx="33338" cy="33337"/>
            </a:xfrm>
            <a:custGeom>
              <a:avLst/>
              <a:gdLst>
                <a:gd name="T0" fmla="*/ 18 w 91"/>
                <a:gd name="T1" fmla="*/ 0 h 94"/>
                <a:gd name="T2" fmla="*/ 18 w 91"/>
                <a:gd name="T3" fmla="*/ 0 h 94"/>
                <a:gd name="T4" fmla="*/ 3 w 91"/>
                <a:gd name="T5" fmla="*/ 18 h 94"/>
                <a:gd name="T6" fmla="*/ 3 w 91"/>
                <a:gd name="T7" fmla="*/ 18 h 94"/>
                <a:gd name="T8" fmla="*/ 0 w 91"/>
                <a:gd name="T9" fmla="*/ 21 h 94"/>
                <a:gd name="T10" fmla="*/ 47 w 91"/>
                <a:gd name="T11" fmla="*/ 93 h 94"/>
                <a:gd name="T12" fmla="*/ 47 w 91"/>
                <a:gd name="T13" fmla="*/ 93 h 94"/>
                <a:gd name="T14" fmla="*/ 62 w 91"/>
                <a:gd name="T15" fmla="*/ 81 h 94"/>
                <a:gd name="T16" fmla="*/ 62 w 91"/>
                <a:gd name="T17" fmla="*/ 81 h 94"/>
                <a:gd name="T18" fmla="*/ 90 w 91"/>
                <a:gd name="T19" fmla="*/ 48 h 94"/>
                <a:gd name="T20" fmla="*/ 18 w 91"/>
                <a:gd name="T2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94">
                  <a:moveTo>
                    <a:pt x="18" y="0"/>
                  </a:moveTo>
                  <a:lnTo>
                    <a:pt x="18" y="0"/>
                  </a:lnTo>
                  <a:lnTo>
                    <a:pt x="3" y="18"/>
                  </a:lnTo>
                  <a:lnTo>
                    <a:pt x="3" y="18"/>
                  </a:lnTo>
                  <a:lnTo>
                    <a:pt x="0" y="21"/>
                  </a:lnTo>
                  <a:lnTo>
                    <a:pt x="47" y="93"/>
                  </a:lnTo>
                  <a:lnTo>
                    <a:pt x="47" y="93"/>
                  </a:lnTo>
                  <a:lnTo>
                    <a:pt x="62" y="81"/>
                  </a:lnTo>
                  <a:lnTo>
                    <a:pt x="62" y="81"/>
                  </a:lnTo>
                  <a:lnTo>
                    <a:pt x="90" y="48"/>
                  </a:lnTo>
                  <a:lnTo>
                    <a:pt x="1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3" name="Freeform 205"/>
            <p:cNvSpPr>
              <a:spLocks noChangeArrowheads="1"/>
            </p:cNvSpPr>
            <p:nvPr/>
          </p:nvSpPr>
          <p:spPr bwMode="auto">
            <a:xfrm>
              <a:off x="8194674" y="1830388"/>
              <a:ext cx="6350" cy="22225"/>
            </a:xfrm>
            <a:custGeom>
              <a:avLst/>
              <a:gdLst>
                <a:gd name="T0" fmla="*/ 15 w 16"/>
                <a:gd name="T1" fmla="*/ 0 h 61"/>
                <a:gd name="T2" fmla="*/ 0 w 16"/>
                <a:gd name="T3" fmla="*/ 12 h 61"/>
                <a:gd name="T4" fmla="*/ 0 w 16"/>
                <a:gd name="T5" fmla="*/ 12 h 61"/>
                <a:gd name="T6" fmla="*/ 0 w 16"/>
                <a:gd name="T7" fmla="*/ 36 h 61"/>
                <a:gd name="T8" fmla="*/ 3 w 16"/>
                <a:gd name="T9" fmla="*/ 60 h 61"/>
                <a:gd name="T10" fmla="*/ 15 w 16"/>
                <a:gd name="T11" fmla="*/ 0 h 61"/>
              </a:gdLst>
              <a:ahLst/>
              <a:cxnLst>
                <a:cxn ang="0">
                  <a:pos x="T0" y="T1"/>
                </a:cxn>
                <a:cxn ang="0">
                  <a:pos x="T2" y="T3"/>
                </a:cxn>
                <a:cxn ang="0">
                  <a:pos x="T4" y="T5"/>
                </a:cxn>
                <a:cxn ang="0">
                  <a:pos x="T6" y="T7"/>
                </a:cxn>
                <a:cxn ang="0">
                  <a:pos x="T8" y="T9"/>
                </a:cxn>
                <a:cxn ang="0">
                  <a:pos x="T10" y="T11"/>
                </a:cxn>
              </a:cxnLst>
              <a:rect l="0" t="0" r="r" b="b"/>
              <a:pathLst>
                <a:path w="16" h="61">
                  <a:moveTo>
                    <a:pt x="15" y="0"/>
                  </a:moveTo>
                  <a:lnTo>
                    <a:pt x="0" y="12"/>
                  </a:lnTo>
                  <a:lnTo>
                    <a:pt x="0" y="12"/>
                  </a:lnTo>
                  <a:lnTo>
                    <a:pt x="0" y="36"/>
                  </a:lnTo>
                  <a:lnTo>
                    <a:pt x="3" y="60"/>
                  </a:lnTo>
                  <a:lnTo>
                    <a:pt x="1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4" name="Freeform 206"/>
            <p:cNvSpPr>
              <a:spLocks noChangeArrowheads="1"/>
            </p:cNvSpPr>
            <p:nvPr/>
          </p:nvSpPr>
          <p:spPr bwMode="auto">
            <a:xfrm>
              <a:off x="8196262" y="1830388"/>
              <a:ext cx="84137" cy="93662"/>
            </a:xfrm>
            <a:custGeom>
              <a:avLst/>
              <a:gdLst>
                <a:gd name="T0" fmla="*/ 12 w 235"/>
                <a:gd name="T1" fmla="*/ 0 h 259"/>
                <a:gd name="T2" fmla="*/ 0 w 235"/>
                <a:gd name="T3" fmla="*/ 72 h 259"/>
                <a:gd name="T4" fmla="*/ 0 w 235"/>
                <a:gd name="T5" fmla="*/ 72 h 259"/>
                <a:gd name="T6" fmla="*/ 12 w 235"/>
                <a:gd name="T7" fmla="*/ 105 h 259"/>
                <a:gd name="T8" fmla="*/ 27 w 235"/>
                <a:gd name="T9" fmla="*/ 138 h 259"/>
                <a:gd name="T10" fmla="*/ 48 w 235"/>
                <a:gd name="T11" fmla="*/ 168 h 259"/>
                <a:gd name="T12" fmla="*/ 69 w 235"/>
                <a:gd name="T13" fmla="*/ 195 h 259"/>
                <a:gd name="T14" fmla="*/ 69 w 235"/>
                <a:gd name="T15" fmla="*/ 195 h 259"/>
                <a:gd name="T16" fmla="*/ 93 w 235"/>
                <a:gd name="T17" fmla="*/ 213 h 259"/>
                <a:gd name="T18" fmla="*/ 117 w 235"/>
                <a:gd name="T19" fmla="*/ 231 h 259"/>
                <a:gd name="T20" fmla="*/ 144 w 235"/>
                <a:gd name="T21" fmla="*/ 246 h 259"/>
                <a:gd name="T22" fmla="*/ 171 w 235"/>
                <a:gd name="T23" fmla="*/ 258 h 259"/>
                <a:gd name="T24" fmla="*/ 234 w 235"/>
                <a:gd name="T25" fmla="*/ 183 h 259"/>
                <a:gd name="T26" fmla="*/ 234 w 235"/>
                <a:gd name="T27" fmla="*/ 183 h 259"/>
                <a:gd name="T28" fmla="*/ 204 w 235"/>
                <a:gd name="T29" fmla="*/ 177 h 259"/>
                <a:gd name="T30" fmla="*/ 177 w 235"/>
                <a:gd name="T31" fmla="*/ 165 h 259"/>
                <a:gd name="T32" fmla="*/ 153 w 235"/>
                <a:gd name="T33" fmla="*/ 153 h 259"/>
                <a:gd name="T34" fmla="*/ 132 w 235"/>
                <a:gd name="T35" fmla="*/ 132 h 259"/>
                <a:gd name="T36" fmla="*/ 132 w 235"/>
                <a:gd name="T37" fmla="*/ 132 h 259"/>
                <a:gd name="T38" fmla="*/ 111 w 235"/>
                <a:gd name="T39" fmla="*/ 108 h 259"/>
                <a:gd name="T40" fmla="*/ 96 w 235"/>
                <a:gd name="T41" fmla="*/ 81 h 259"/>
                <a:gd name="T42" fmla="*/ 84 w 235"/>
                <a:gd name="T43" fmla="*/ 48 h 259"/>
                <a:gd name="T44" fmla="*/ 81 w 235"/>
                <a:gd name="T45" fmla="*/ 15 h 259"/>
                <a:gd name="T46" fmla="*/ 12 w 235"/>
                <a:gd name="T47"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5" h="259">
                  <a:moveTo>
                    <a:pt x="12" y="0"/>
                  </a:moveTo>
                  <a:lnTo>
                    <a:pt x="0" y="72"/>
                  </a:lnTo>
                  <a:lnTo>
                    <a:pt x="0" y="72"/>
                  </a:lnTo>
                  <a:lnTo>
                    <a:pt x="12" y="105"/>
                  </a:lnTo>
                  <a:lnTo>
                    <a:pt x="27" y="138"/>
                  </a:lnTo>
                  <a:lnTo>
                    <a:pt x="48" y="168"/>
                  </a:lnTo>
                  <a:lnTo>
                    <a:pt x="69" y="195"/>
                  </a:lnTo>
                  <a:lnTo>
                    <a:pt x="69" y="195"/>
                  </a:lnTo>
                  <a:lnTo>
                    <a:pt x="93" y="213"/>
                  </a:lnTo>
                  <a:lnTo>
                    <a:pt x="117" y="231"/>
                  </a:lnTo>
                  <a:lnTo>
                    <a:pt x="144" y="246"/>
                  </a:lnTo>
                  <a:lnTo>
                    <a:pt x="171" y="258"/>
                  </a:lnTo>
                  <a:lnTo>
                    <a:pt x="234" y="183"/>
                  </a:lnTo>
                  <a:lnTo>
                    <a:pt x="234" y="183"/>
                  </a:lnTo>
                  <a:lnTo>
                    <a:pt x="204" y="177"/>
                  </a:lnTo>
                  <a:lnTo>
                    <a:pt x="177" y="165"/>
                  </a:lnTo>
                  <a:lnTo>
                    <a:pt x="153" y="153"/>
                  </a:lnTo>
                  <a:lnTo>
                    <a:pt x="132" y="132"/>
                  </a:lnTo>
                  <a:lnTo>
                    <a:pt x="132" y="132"/>
                  </a:lnTo>
                  <a:lnTo>
                    <a:pt x="111" y="108"/>
                  </a:lnTo>
                  <a:lnTo>
                    <a:pt x="96" y="81"/>
                  </a:lnTo>
                  <a:lnTo>
                    <a:pt x="84" y="48"/>
                  </a:lnTo>
                  <a:lnTo>
                    <a:pt x="81" y="15"/>
                  </a:lnTo>
                  <a:lnTo>
                    <a:pt x="1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5" name="Freeform 207"/>
            <p:cNvSpPr>
              <a:spLocks noChangeArrowheads="1"/>
            </p:cNvSpPr>
            <p:nvPr/>
          </p:nvSpPr>
          <p:spPr bwMode="auto">
            <a:xfrm>
              <a:off x="8194674" y="1819275"/>
              <a:ext cx="6350" cy="14288"/>
            </a:xfrm>
            <a:custGeom>
              <a:avLst/>
              <a:gdLst>
                <a:gd name="T0" fmla="*/ 0 w 16"/>
                <a:gd name="T1" fmla="*/ 0 h 40"/>
                <a:gd name="T2" fmla="*/ 0 w 16"/>
                <a:gd name="T3" fmla="*/ 0 h 40"/>
                <a:gd name="T4" fmla="*/ 0 w 16"/>
                <a:gd name="T5" fmla="*/ 39 h 40"/>
                <a:gd name="T6" fmla="*/ 15 w 16"/>
                <a:gd name="T7" fmla="*/ 30 h 40"/>
                <a:gd name="T8" fmla="*/ 0 w 16"/>
                <a:gd name="T9" fmla="*/ 0 h 40"/>
              </a:gdLst>
              <a:ahLst/>
              <a:cxnLst>
                <a:cxn ang="0">
                  <a:pos x="T0" y="T1"/>
                </a:cxn>
                <a:cxn ang="0">
                  <a:pos x="T2" y="T3"/>
                </a:cxn>
                <a:cxn ang="0">
                  <a:pos x="T4" y="T5"/>
                </a:cxn>
                <a:cxn ang="0">
                  <a:pos x="T6" y="T7"/>
                </a:cxn>
                <a:cxn ang="0">
                  <a:pos x="T8" y="T9"/>
                </a:cxn>
              </a:cxnLst>
              <a:rect l="0" t="0" r="r" b="b"/>
              <a:pathLst>
                <a:path w="16" h="40">
                  <a:moveTo>
                    <a:pt x="0" y="0"/>
                  </a:moveTo>
                  <a:lnTo>
                    <a:pt x="0" y="0"/>
                  </a:lnTo>
                  <a:lnTo>
                    <a:pt x="0" y="39"/>
                  </a:lnTo>
                  <a:lnTo>
                    <a:pt x="15" y="30"/>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6" name="Freeform 208"/>
            <p:cNvSpPr>
              <a:spLocks noChangeArrowheads="1"/>
            </p:cNvSpPr>
            <p:nvPr/>
          </p:nvSpPr>
          <p:spPr bwMode="auto">
            <a:xfrm>
              <a:off x="8196262" y="1766888"/>
              <a:ext cx="49212" cy="69850"/>
            </a:xfrm>
            <a:custGeom>
              <a:avLst/>
              <a:gdLst>
                <a:gd name="T0" fmla="*/ 72 w 136"/>
                <a:gd name="T1" fmla="*/ 0 h 193"/>
                <a:gd name="T2" fmla="*/ 72 w 136"/>
                <a:gd name="T3" fmla="*/ 0 h 193"/>
                <a:gd name="T4" fmla="*/ 72 w 136"/>
                <a:gd name="T5" fmla="*/ 0 h 193"/>
                <a:gd name="T6" fmla="*/ 72 w 136"/>
                <a:gd name="T7" fmla="*/ 0 h 193"/>
                <a:gd name="T8" fmla="*/ 48 w 136"/>
                <a:gd name="T9" fmla="*/ 30 h 193"/>
                <a:gd name="T10" fmla="*/ 27 w 136"/>
                <a:gd name="T11" fmla="*/ 63 h 193"/>
                <a:gd name="T12" fmla="*/ 9 w 136"/>
                <a:gd name="T13" fmla="*/ 102 h 193"/>
                <a:gd name="T14" fmla="*/ 0 w 136"/>
                <a:gd name="T15" fmla="*/ 141 h 193"/>
                <a:gd name="T16" fmla="*/ 15 w 136"/>
                <a:gd name="T17" fmla="*/ 174 h 193"/>
                <a:gd name="T18" fmla="*/ 84 w 136"/>
                <a:gd name="T19" fmla="*/ 192 h 193"/>
                <a:gd name="T20" fmla="*/ 84 w 136"/>
                <a:gd name="T21" fmla="*/ 192 h 193"/>
                <a:gd name="T22" fmla="*/ 84 w 136"/>
                <a:gd name="T23" fmla="*/ 189 h 193"/>
                <a:gd name="T24" fmla="*/ 84 w 136"/>
                <a:gd name="T25" fmla="*/ 186 h 193"/>
                <a:gd name="T26" fmla="*/ 84 w 136"/>
                <a:gd name="T27" fmla="*/ 186 h 193"/>
                <a:gd name="T28" fmla="*/ 84 w 136"/>
                <a:gd name="T29" fmla="*/ 186 h 193"/>
                <a:gd name="T30" fmla="*/ 84 w 136"/>
                <a:gd name="T31" fmla="*/ 168 h 193"/>
                <a:gd name="T32" fmla="*/ 87 w 136"/>
                <a:gd name="T33" fmla="*/ 150 h 193"/>
                <a:gd name="T34" fmla="*/ 96 w 136"/>
                <a:gd name="T35" fmla="*/ 117 h 193"/>
                <a:gd name="T36" fmla="*/ 114 w 136"/>
                <a:gd name="T37" fmla="*/ 87 h 193"/>
                <a:gd name="T38" fmla="*/ 135 w 136"/>
                <a:gd name="T39" fmla="*/ 63 h 193"/>
                <a:gd name="T40" fmla="*/ 135 w 136"/>
                <a:gd name="T41" fmla="*/ 63 h 193"/>
                <a:gd name="T42" fmla="*/ 135 w 136"/>
                <a:gd name="T43" fmla="*/ 60 h 193"/>
                <a:gd name="T44" fmla="*/ 72 w 136"/>
                <a:gd name="T45"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6" h="193">
                  <a:moveTo>
                    <a:pt x="72" y="0"/>
                  </a:moveTo>
                  <a:lnTo>
                    <a:pt x="72" y="0"/>
                  </a:lnTo>
                  <a:lnTo>
                    <a:pt x="72" y="0"/>
                  </a:lnTo>
                  <a:lnTo>
                    <a:pt x="72" y="0"/>
                  </a:lnTo>
                  <a:lnTo>
                    <a:pt x="48" y="30"/>
                  </a:lnTo>
                  <a:lnTo>
                    <a:pt x="27" y="63"/>
                  </a:lnTo>
                  <a:lnTo>
                    <a:pt x="9" y="102"/>
                  </a:lnTo>
                  <a:lnTo>
                    <a:pt x="0" y="141"/>
                  </a:lnTo>
                  <a:lnTo>
                    <a:pt x="15" y="174"/>
                  </a:lnTo>
                  <a:lnTo>
                    <a:pt x="84" y="192"/>
                  </a:lnTo>
                  <a:lnTo>
                    <a:pt x="84" y="192"/>
                  </a:lnTo>
                  <a:lnTo>
                    <a:pt x="84" y="189"/>
                  </a:lnTo>
                  <a:lnTo>
                    <a:pt x="84" y="186"/>
                  </a:lnTo>
                  <a:lnTo>
                    <a:pt x="84" y="186"/>
                  </a:lnTo>
                  <a:lnTo>
                    <a:pt x="84" y="186"/>
                  </a:lnTo>
                  <a:lnTo>
                    <a:pt x="84" y="168"/>
                  </a:lnTo>
                  <a:lnTo>
                    <a:pt x="87" y="150"/>
                  </a:lnTo>
                  <a:lnTo>
                    <a:pt x="96" y="117"/>
                  </a:lnTo>
                  <a:lnTo>
                    <a:pt x="114" y="87"/>
                  </a:lnTo>
                  <a:lnTo>
                    <a:pt x="135" y="63"/>
                  </a:lnTo>
                  <a:lnTo>
                    <a:pt x="135" y="63"/>
                  </a:lnTo>
                  <a:lnTo>
                    <a:pt x="135" y="60"/>
                  </a:lnTo>
                  <a:lnTo>
                    <a:pt x="7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7" name="Freeform 209"/>
            <p:cNvSpPr>
              <a:spLocks noChangeArrowheads="1"/>
            </p:cNvSpPr>
            <p:nvPr/>
          </p:nvSpPr>
          <p:spPr bwMode="auto">
            <a:xfrm>
              <a:off x="8342312" y="1765300"/>
              <a:ext cx="39687" cy="66675"/>
            </a:xfrm>
            <a:custGeom>
              <a:avLst/>
              <a:gdLst>
                <a:gd name="T0" fmla="*/ 36 w 111"/>
                <a:gd name="T1" fmla="*/ 0 h 187"/>
                <a:gd name="T2" fmla="*/ 0 w 111"/>
                <a:gd name="T3" fmla="*/ 90 h 187"/>
                <a:gd name="T4" fmla="*/ 0 w 111"/>
                <a:gd name="T5" fmla="*/ 90 h 187"/>
                <a:gd name="T6" fmla="*/ 12 w 111"/>
                <a:gd name="T7" fmla="*/ 111 h 187"/>
                <a:gd name="T8" fmla="*/ 20 w 111"/>
                <a:gd name="T9" fmla="*/ 135 h 187"/>
                <a:gd name="T10" fmla="*/ 26 w 111"/>
                <a:gd name="T11" fmla="*/ 159 h 187"/>
                <a:gd name="T12" fmla="*/ 30 w 111"/>
                <a:gd name="T13" fmla="*/ 186 h 187"/>
                <a:gd name="T14" fmla="*/ 110 w 111"/>
                <a:gd name="T15" fmla="*/ 135 h 187"/>
                <a:gd name="T16" fmla="*/ 110 w 111"/>
                <a:gd name="T17" fmla="*/ 135 h 187"/>
                <a:gd name="T18" fmla="*/ 99 w 111"/>
                <a:gd name="T19" fmla="*/ 96 h 187"/>
                <a:gd name="T20" fmla="*/ 84 w 111"/>
                <a:gd name="T21" fmla="*/ 63 h 187"/>
                <a:gd name="T22" fmla="*/ 62 w 111"/>
                <a:gd name="T23" fmla="*/ 30 h 187"/>
                <a:gd name="T24" fmla="*/ 38 w 111"/>
                <a:gd name="T25" fmla="*/ 3 h 187"/>
                <a:gd name="T26" fmla="*/ 38 w 111"/>
                <a:gd name="T27" fmla="*/ 3 h 187"/>
                <a:gd name="T28" fmla="*/ 36 w 111"/>
                <a:gd name="T2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87">
                  <a:moveTo>
                    <a:pt x="36" y="0"/>
                  </a:moveTo>
                  <a:lnTo>
                    <a:pt x="0" y="90"/>
                  </a:lnTo>
                  <a:lnTo>
                    <a:pt x="0" y="90"/>
                  </a:lnTo>
                  <a:lnTo>
                    <a:pt x="12" y="111"/>
                  </a:lnTo>
                  <a:lnTo>
                    <a:pt x="20" y="135"/>
                  </a:lnTo>
                  <a:lnTo>
                    <a:pt x="26" y="159"/>
                  </a:lnTo>
                  <a:lnTo>
                    <a:pt x="30" y="186"/>
                  </a:lnTo>
                  <a:lnTo>
                    <a:pt x="110" y="135"/>
                  </a:lnTo>
                  <a:lnTo>
                    <a:pt x="110" y="135"/>
                  </a:lnTo>
                  <a:lnTo>
                    <a:pt x="99" y="96"/>
                  </a:lnTo>
                  <a:lnTo>
                    <a:pt x="84" y="63"/>
                  </a:lnTo>
                  <a:lnTo>
                    <a:pt x="62" y="30"/>
                  </a:lnTo>
                  <a:lnTo>
                    <a:pt x="38" y="3"/>
                  </a:lnTo>
                  <a:lnTo>
                    <a:pt x="38" y="3"/>
                  </a:lnTo>
                  <a:lnTo>
                    <a:pt x="3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8" name="Freeform 210"/>
            <p:cNvSpPr>
              <a:spLocks noChangeArrowheads="1"/>
            </p:cNvSpPr>
            <p:nvPr/>
          </p:nvSpPr>
          <p:spPr bwMode="auto">
            <a:xfrm>
              <a:off x="8223250" y="1739899"/>
              <a:ext cx="63500" cy="47625"/>
            </a:xfrm>
            <a:custGeom>
              <a:avLst/>
              <a:gdLst>
                <a:gd name="T0" fmla="*/ 150 w 178"/>
                <a:gd name="T1" fmla="*/ 0 h 133"/>
                <a:gd name="T2" fmla="*/ 150 w 178"/>
                <a:gd name="T3" fmla="*/ 0 h 133"/>
                <a:gd name="T4" fmla="*/ 108 w 178"/>
                <a:gd name="T5" fmla="*/ 9 h 133"/>
                <a:gd name="T6" fmla="*/ 69 w 178"/>
                <a:gd name="T7" fmla="*/ 24 h 133"/>
                <a:gd name="T8" fmla="*/ 33 w 178"/>
                <a:gd name="T9" fmla="*/ 45 h 133"/>
                <a:gd name="T10" fmla="*/ 0 w 178"/>
                <a:gd name="T11" fmla="*/ 72 h 133"/>
                <a:gd name="T12" fmla="*/ 63 w 178"/>
                <a:gd name="T13" fmla="*/ 132 h 133"/>
                <a:gd name="T14" fmla="*/ 63 w 178"/>
                <a:gd name="T15" fmla="*/ 132 h 133"/>
                <a:gd name="T16" fmla="*/ 87 w 178"/>
                <a:gd name="T17" fmla="*/ 114 h 133"/>
                <a:gd name="T18" fmla="*/ 117 w 178"/>
                <a:gd name="T19" fmla="*/ 99 h 133"/>
                <a:gd name="T20" fmla="*/ 147 w 178"/>
                <a:gd name="T21" fmla="*/ 90 h 133"/>
                <a:gd name="T22" fmla="*/ 177 w 178"/>
                <a:gd name="T23" fmla="*/ 84 h 133"/>
                <a:gd name="T24" fmla="*/ 150 w 178"/>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 h="133">
                  <a:moveTo>
                    <a:pt x="150" y="0"/>
                  </a:moveTo>
                  <a:lnTo>
                    <a:pt x="150" y="0"/>
                  </a:lnTo>
                  <a:lnTo>
                    <a:pt x="108" y="9"/>
                  </a:lnTo>
                  <a:lnTo>
                    <a:pt x="69" y="24"/>
                  </a:lnTo>
                  <a:lnTo>
                    <a:pt x="33" y="45"/>
                  </a:lnTo>
                  <a:lnTo>
                    <a:pt x="0" y="72"/>
                  </a:lnTo>
                  <a:lnTo>
                    <a:pt x="63" y="132"/>
                  </a:lnTo>
                  <a:lnTo>
                    <a:pt x="63" y="132"/>
                  </a:lnTo>
                  <a:lnTo>
                    <a:pt x="87" y="114"/>
                  </a:lnTo>
                  <a:lnTo>
                    <a:pt x="117" y="99"/>
                  </a:lnTo>
                  <a:lnTo>
                    <a:pt x="147" y="90"/>
                  </a:lnTo>
                  <a:lnTo>
                    <a:pt x="177" y="84"/>
                  </a:lnTo>
                  <a:lnTo>
                    <a:pt x="15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9" name="Freeform 211"/>
            <p:cNvSpPr>
              <a:spLocks noChangeArrowheads="1"/>
            </p:cNvSpPr>
            <p:nvPr/>
          </p:nvSpPr>
          <p:spPr bwMode="auto">
            <a:xfrm>
              <a:off x="8277225" y="1738312"/>
              <a:ext cx="77788" cy="58737"/>
            </a:xfrm>
            <a:custGeom>
              <a:avLst/>
              <a:gdLst>
                <a:gd name="T0" fmla="*/ 33 w 214"/>
                <a:gd name="T1" fmla="*/ 0 h 163"/>
                <a:gd name="T2" fmla="*/ 33 w 214"/>
                <a:gd name="T3" fmla="*/ 0 h 163"/>
                <a:gd name="T4" fmla="*/ 33 w 214"/>
                <a:gd name="T5" fmla="*/ 0 h 163"/>
                <a:gd name="T6" fmla="*/ 33 w 214"/>
                <a:gd name="T7" fmla="*/ 0 h 163"/>
                <a:gd name="T8" fmla="*/ 33 w 214"/>
                <a:gd name="T9" fmla="*/ 0 h 163"/>
                <a:gd name="T10" fmla="*/ 33 w 214"/>
                <a:gd name="T11" fmla="*/ 0 h 163"/>
                <a:gd name="T12" fmla="*/ 0 w 214"/>
                <a:gd name="T13" fmla="*/ 3 h 163"/>
                <a:gd name="T14" fmla="*/ 30 w 214"/>
                <a:gd name="T15" fmla="*/ 87 h 163"/>
                <a:gd name="T16" fmla="*/ 30 w 214"/>
                <a:gd name="T17" fmla="*/ 87 h 163"/>
                <a:gd name="T18" fmla="*/ 33 w 214"/>
                <a:gd name="T19" fmla="*/ 87 h 163"/>
                <a:gd name="T20" fmla="*/ 33 w 214"/>
                <a:gd name="T21" fmla="*/ 87 h 163"/>
                <a:gd name="T22" fmla="*/ 33 w 214"/>
                <a:gd name="T23" fmla="*/ 87 h 163"/>
                <a:gd name="T24" fmla="*/ 33 w 214"/>
                <a:gd name="T25" fmla="*/ 87 h 163"/>
                <a:gd name="T26" fmla="*/ 51 w 214"/>
                <a:gd name="T27" fmla="*/ 87 h 163"/>
                <a:gd name="T28" fmla="*/ 69 w 214"/>
                <a:gd name="T29" fmla="*/ 90 h 163"/>
                <a:gd name="T30" fmla="*/ 102 w 214"/>
                <a:gd name="T31" fmla="*/ 102 h 163"/>
                <a:gd name="T32" fmla="*/ 132 w 214"/>
                <a:gd name="T33" fmla="*/ 117 h 163"/>
                <a:gd name="T34" fmla="*/ 159 w 214"/>
                <a:gd name="T35" fmla="*/ 138 h 163"/>
                <a:gd name="T36" fmla="*/ 159 w 214"/>
                <a:gd name="T37" fmla="*/ 138 h 163"/>
                <a:gd name="T38" fmla="*/ 177 w 214"/>
                <a:gd name="T39" fmla="*/ 162 h 163"/>
                <a:gd name="T40" fmla="*/ 213 w 214"/>
                <a:gd name="T41" fmla="*/ 72 h 163"/>
                <a:gd name="T42" fmla="*/ 213 w 214"/>
                <a:gd name="T43" fmla="*/ 72 h 163"/>
                <a:gd name="T44" fmla="*/ 195 w 214"/>
                <a:gd name="T45" fmla="*/ 57 h 163"/>
                <a:gd name="T46" fmla="*/ 177 w 214"/>
                <a:gd name="T47" fmla="*/ 43 h 163"/>
                <a:gd name="T48" fmla="*/ 152 w 214"/>
                <a:gd name="T49" fmla="*/ 30 h 163"/>
                <a:gd name="T50" fmla="*/ 132 w 214"/>
                <a:gd name="T51" fmla="*/ 21 h 163"/>
                <a:gd name="T52" fmla="*/ 108 w 214"/>
                <a:gd name="T53" fmla="*/ 12 h 163"/>
                <a:gd name="T54" fmla="*/ 83 w 214"/>
                <a:gd name="T55" fmla="*/ 7 h 163"/>
                <a:gd name="T56" fmla="*/ 57 w 214"/>
                <a:gd name="T57" fmla="*/ 3 h 163"/>
                <a:gd name="T58" fmla="*/ 33 w 214"/>
                <a:gd name="T5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4" h="163">
                  <a:moveTo>
                    <a:pt x="33" y="0"/>
                  </a:moveTo>
                  <a:lnTo>
                    <a:pt x="33" y="0"/>
                  </a:lnTo>
                  <a:lnTo>
                    <a:pt x="33" y="0"/>
                  </a:lnTo>
                  <a:lnTo>
                    <a:pt x="33" y="0"/>
                  </a:lnTo>
                  <a:lnTo>
                    <a:pt x="33" y="0"/>
                  </a:lnTo>
                  <a:lnTo>
                    <a:pt x="33" y="0"/>
                  </a:lnTo>
                  <a:lnTo>
                    <a:pt x="0" y="3"/>
                  </a:lnTo>
                  <a:lnTo>
                    <a:pt x="30" y="87"/>
                  </a:lnTo>
                  <a:lnTo>
                    <a:pt x="30" y="87"/>
                  </a:lnTo>
                  <a:lnTo>
                    <a:pt x="33" y="87"/>
                  </a:lnTo>
                  <a:lnTo>
                    <a:pt x="33" y="87"/>
                  </a:lnTo>
                  <a:lnTo>
                    <a:pt x="33" y="87"/>
                  </a:lnTo>
                  <a:lnTo>
                    <a:pt x="33" y="87"/>
                  </a:lnTo>
                  <a:lnTo>
                    <a:pt x="51" y="87"/>
                  </a:lnTo>
                  <a:lnTo>
                    <a:pt x="69" y="90"/>
                  </a:lnTo>
                  <a:lnTo>
                    <a:pt x="102" y="102"/>
                  </a:lnTo>
                  <a:lnTo>
                    <a:pt x="132" y="117"/>
                  </a:lnTo>
                  <a:lnTo>
                    <a:pt x="159" y="138"/>
                  </a:lnTo>
                  <a:lnTo>
                    <a:pt x="159" y="138"/>
                  </a:lnTo>
                  <a:lnTo>
                    <a:pt x="177" y="162"/>
                  </a:lnTo>
                  <a:lnTo>
                    <a:pt x="213" y="72"/>
                  </a:lnTo>
                  <a:lnTo>
                    <a:pt x="213" y="72"/>
                  </a:lnTo>
                  <a:lnTo>
                    <a:pt x="195" y="57"/>
                  </a:lnTo>
                  <a:lnTo>
                    <a:pt x="177" y="43"/>
                  </a:lnTo>
                  <a:lnTo>
                    <a:pt x="152" y="30"/>
                  </a:lnTo>
                  <a:lnTo>
                    <a:pt x="132" y="21"/>
                  </a:lnTo>
                  <a:lnTo>
                    <a:pt x="108" y="12"/>
                  </a:lnTo>
                  <a:lnTo>
                    <a:pt x="83" y="7"/>
                  </a:lnTo>
                  <a:lnTo>
                    <a:pt x="57" y="3"/>
                  </a:lnTo>
                  <a:lnTo>
                    <a:pt x="3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0" name="Freeform 212"/>
            <p:cNvSpPr>
              <a:spLocks noChangeArrowheads="1"/>
            </p:cNvSpPr>
            <p:nvPr/>
          </p:nvSpPr>
          <p:spPr bwMode="auto">
            <a:xfrm>
              <a:off x="8323263" y="1879600"/>
              <a:ext cx="28575" cy="39688"/>
            </a:xfrm>
            <a:custGeom>
              <a:avLst/>
              <a:gdLst>
                <a:gd name="T0" fmla="*/ 3 w 78"/>
                <a:gd name="T1" fmla="*/ 21 h 112"/>
                <a:gd name="T2" fmla="*/ 3 w 78"/>
                <a:gd name="T3" fmla="*/ 21 h 112"/>
                <a:gd name="T4" fmla="*/ 0 w 78"/>
                <a:gd name="T5" fmla="*/ 24 h 112"/>
                <a:gd name="T6" fmla="*/ 18 w 78"/>
                <a:gd name="T7" fmla="*/ 111 h 112"/>
                <a:gd name="T8" fmla="*/ 18 w 78"/>
                <a:gd name="T9" fmla="*/ 111 h 112"/>
                <a:gd name="T10" fmla="*/ 23 w 78"/>
                <a:gd name="T11" fmla="*/ 111 h 112"/>
                <a:gd name="T12" fmla="*/ 3 w 78"/>
                <a:gd name="T13" fmla="*/ 21 h 112"/>
                <a:gd name="T14" fmla="*/ 30 w 78"/>
                <a:gd name="T15" fmla="*/ 0 h 112"/>
                <a:gd name="T16" fmla="*/ 30 w 78"/>
                <a:gd name="T17" fmla="*/ 0 h 112"/>
                <a:gd name="T18" fmla="*/ 26 w 78"/>
                <a:gd name="T19" fmla="*/ 3 h 112"/>
                <a:gd name="T20" fmla="*/ 74 w 78"/>
                <a:gd name="T21" fmla="*/ 75 h 112"/>
                <a:gd name="T22" fmla="*/ 74 w 78"/>
                <a:gd name="T23" fmla="*/ 75 h 112"/>
                <a:gd name="T24" fmla="*/ 77 w 78"/>
                <a:gd name="T25" fmla="*/ 72 h 112"/>
                <a:gd name="T26" fmla="*/ 30 w 78"/>
                <a:gd name="T27"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112">
                  <a:moveTo>
                    <a:pt x="3" y="21"/>
                  </a:moveTo>
                  <a:lnTo>
                    <a:pt x="3" y="21"/>
                  </a:lnTo>
                  <a:lnTo>
                    <a:pt x="0" y="24"/>
                  </a:lnTo>
                  <a:lnTo>
                    <a:pt x="18" y="111"/>
                  </a:lnTo>
                  <a:lnTo>
                    <a:pt x="18" y="111"/>
                  </a:lnTo>
                  <a:lnTo>
                    <a:pt x="23" y="111"/>
                  </a:lnTo>
                  <a:lnTo>
                    <a:pt x="3" y="21"/>
                  </a:lnTo>
                  <a:close/>
                  <a:moveTo>
                    <a:pt x="30" y="0"/>
                  </a:moveTo>
                  <a:lnTo>
                    <a:pt x="30" y="0"/>
                  </a:lnTo>
                  <a:lnTo>
                    <a:pt x="26" y="3"/>
                  </a:lnTo>
                  <a:lnTo>
                    <a:pt x="74" y="75"/>
                  </a:lnTo>
                  <a:lnTo>
                    <a:pt x="74" y="75"/>
                  </a:lnTo>
                  <a:lnTo>
                    <a:pt x="77" y="72"/>
                  </a:lnTo>
                  <a:lnTo>
                    <a:pt x="3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1" name="Freeform 213"/>
            <p:cNvSpPr>
              <a:spLocks noChangeArrowheads="1"/>
            </p:cNvSpPr>
            <p:nvPr/>
          </p:nvSpPr>
          <p:spPr bwMode="auto">
            <a:xfrm>
              <a:off x="8323263" y="1887537"/>
              <a:ext cx="7937" cy="33337"/>
            </a:xfrm>
            <a:custGeom>
              <a:avLst/>
              <a:gdLst>
                <a:gd name="T0" fmla="*/ 3 w 24"/>
                <a:gd name="T1" fmla="*/ 0 h 91"/>
                <a:gd name="T2" fmla="*/ 3 w 24"/>
                <a:gd name="T3" fmla="*/ 0 h 91"/>
                <a:gd name="T4" fmla="*/ 0 w 24"/>
                <a:gd name="T5" fmla="*/ 3 h 91"/>
                <a:gd name="T6" fmla="*/ 18 w 24"/>
                <a:gd name="T7" fmla="*/ 90 h 91"/>
                <a:gd name="T8" fmla="*/ 18 w 24"/>
                <a:gd name="T9" fmla="*/ 90 h 91"/>
                <a:gd name="T10" fmla="*/ 23 w 24"/>
                <a:gd name="T11" fmla="*/ 90 h 91"/>
                <a:gd name="T12" fmla="*/ 3 w 24"/>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24" h="91">
                  <a:moveTo>
                    <a:pt x="3" y="0"/>
                  </a:moveTo>
                  <a:lnTo>
                    <a:pt x="3" y="0"/>
                  </a:lnTo>
                  <a:lnTo>
                    <a:pt x="0" y="3"/>
                  </a:lnTo>
                  <a:lnTo>
                    <a:pt x="18" y="90"/>
                  </a:lnTo>
                  <a:lnTo>
                    <a:pt x="18" y="90"/>
                  </a:lnTo>
                  <a:lnTo>
                    <a:pt x="23" y="90"/>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2" name="Freeform 214"/>
            <p:cNvSpPr>
              <a:spLocks noChangeArrowheads="1"/>
            </p:cNvSpPr>
            <p:nvPr/>
          </p:nvSpPr>
          <p:spPr bwMode="auto">
            <a:xfrm>
              <a:off x="8332788" y="1879600"/>
              <a:ext cx="19050" cy="26988"/>
            </a:xfrm>
            <a:custGeom>
              <a:avLst/>
              <a:gdLst>
                <a:gd name="T0" fmla="*/ 4 w 52"/>
                <a:gd name="T1" fmla="*/ 0 h 76"/>
                <a:gd name="T2" fmla="*/ 4 w 52"/>
                <a:gd name="T3" fmla="*/ 0 h 76"/>
                <a:gd name="T4" fmla="*/ 0 w 52"/>
                <a:gd name="T5" fmla="*/ 3 h 76"/>
                <a:gd name="T6" fmla="*/ 48 w 52"/>
                <a:gd name="T7" fmla="*/ 75 h 76"/>
                <a:gd name="T8" fmla="*/ 48 w 52"/>
                <a:gd name="T9" fmla="*/ 75 h 76"/>
                <a:gd name="T10" fmla="*/ 51 w 52"/>
                <a:gd name="T11" fmla="*/ 72 h 76"/>
                <a:gd name="T12" fmla="*/ 4 w 5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2" h="76">
                  <a:moveTo>
                    <a:pt x="4" y="0"/>
                  </a:moveTo>
                  <a:lnTo>
                    <a:pt x="4" y="0"/>
                  </a:lnTo>
                  <a:lnTo>
                    <a:pt x="0" y="3"/>
                  </a:lnTo>
                  <a:lnTo>
                    <a:pt x="48" y="75"/>
                  </a:lnTo>
                  <a:lnTo>
                    <a:pt x="48" y="75"/>
                  </a:lnTo>
                  <a:lnTo>
                    <a:pt x="51" y="72"/>
                  </a:lnTo>
                  <a:lnTo>
                    <a:pt x="4"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3" name="Freeform 215"/>
            <p:cNvSpPr>
              <a:spLocks noChangeArrowheads="1"/>
            </p:cNvSpPr>
            <p:nvPr/>
          </p:nvSpPr>
          <p:spPr bwMode="auto">
            <a:xfrm>
              <a:off x="8196262" y="1828800"/>
              <a:ext cx="87312" cy="95249"/>
            </a:xfrm>
            <a:custGeom>
              <a:avLst/>
              <a:gdLst>
                <a:gd name="T0" fmla="*/ 237 w 244"/>
                <a:gd name="T1" fmla="*/ 189 h 265"/>
                <a:gd name="T2" fmla="*/ 174 w 244"/>
                <a:gd name="T3" fmla="*/ 264 h 265"/>
                <a:gd name="T4" fmla="*/ 174 w 244"/>
                <a:gd name="T5" fmla="*/ 264 h 265"/>
                <a:gd name="T6" fmla="*/ 177 w 244"/>
                <a:gd name="T7" fmla="*/ 264 h 265"/>
                <a:gd name="T8" fmla="*/ 243 w 244"/>
                <a:gd name="T9" fmla="*/ 189 h 265"/>
                <a:gd name="T10" fmla="*/ 243 w 244"/>
                <a:gd name="T11" fmla="*/ 189 h 265"/>
                <a:gd name="T12" fmla="*/ 237 w 244"/>
                <a:gd name="T13" fmla="*/ 189 h 265"/>
                <a:gd name="T14" fmla="*/ 15 w 244"/>
                <a:gd name="T15" fmla="*/ 0 h 265"/>
                <a:gd name="T16" fmla="*/ 18 w 244"/>
                <a:gd name="T17" fmla="*/ 3 h 265"/>
                <a:gd name="T18" fmla="*/ 12 w 244"/>
                <a:gd name="T19" fmla="*/ 6 h 265"/>
                <a:gd name="T20" fmla="*/ 0 w 244"/>
                <a:gd name="T21" fmla="*/ 66 h 265"/>
                <a:gd name="T22" fmla="*/ 0 w 244"/>
                <a:gd name="T23" fmla="*/ 66 h 265"/>
                <a:gd name="T24" fmla="*/ 3 w 244"/>
                <a:gd name="T25" fmla="*/ 78 h 265"/>
                <a:gd name="T26" fmla="*/ 15 w 244"/>
                <a:gd name="T27" fmla="*/ 6 h 265"/>
                <a:gd name="T28" fmla="*/ 84 w 244"/>
                <a:gd name="T29" fmla="*/ 21 h 265"/>
                <a:gd name="T30" fmla="*/ 84 w 244"/>
                <a:gd name="T31" fmla="*/ 21 h 265"/>
                <a:gd name="T32" fmla="*/ 84 w 244"/>
                <a:gd name="T33" fmla="*/ 18 h 265"/>
                <a:gd name="T34" fmla="*/ 15 w 244"/>
                <a:gd name="T35"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4" h="265">
                  <a:moveTo>
                    <a:pt x="237" y="189"/>
                  </a:moveTo>
                  <a:lnTo>
                    <a:pt x="174" y="264"/>
                  </a:lnTo>
                  <a:lnTo>
                    <a:pt x="174" y="264"/>
                  </a:lnTo>
                  <a:lnTo>
                    <a:pt x="177" y="264"/>
                  </a:lnTo>
                  <a:lnTo>
                    <a:pt x="243" y="189"/>
                  </a:lnTo>
                  <a:lnTo>
                    <a:pt x="243" y="189"/>
                  </a:lnTo>
                  <a:lnTo>
                    <a:pt x="237" y="189"/>
                  </a:lnTo>
                  <a:close/>
                  <a:moveTo>
                    <a:pt x="15" y="0"/>
                  </a:moveTo>
                  <a:lnTo>
                    <a:pt x="18" y="3"/>
                  </a:lnTo>
                  <a:lnTo>
                    <a:pt x="12" y="6"/>
                  </a:lnTo>
                  <a:lnTo>
                    <a:pt x="0" y="66"/>
                  </a:lnTo>
                  <a:lnTo>
                    <a:pt x="0" y="66"/>
                  </a:lnTo>
                  <a:lnTo>
                    <a:pt x="3" y="78"/>
                  </a:lnTo>
                  <a:lnTo>
                    <a:pt x="15" y="6"/>
                  </a:lnTo>
                  <a:lnTo>
                    <a:pt x="84" y="21"/>
                  </a:lnTo>
                  <a:lnTo>
                    <a:pt x="84" y="21"/>
                  </a:lnTo>
                  <a:lnTo>
                    <a:pt x="84" y="18"/>
                  </a:lnTo>
                  <a:lnTo>
                    <a:pt x="15"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4" name="Freeform 216"/>
            <p:cNvSpPr>
              <a:spLocks noChangeArrowheads="1"/>
            </p:cNvSpPr>
            <p:nvPr/>
          </p:nvSpPr>
          <p:spPr bwMode="auto">
            <a:xfrm>
              <a:off x="8258174" y="1897063"/>
              <a:ext cx="25400" cy="26987"/>
            </a:xfrm>
            <a:custGeom>
              <a:avLst/>
              <a:gdLst>
                <a:gd name="T0" fmla="*/ 63 w 70"/>
                <a:gd name="T1" fmla="*/ 0 h 76"/>
                <a:gd name="T2" fmla="*/ 0 w 70"/>
                <a:gd name="T3" fmla="*/ 75 h 76"/>
                <a:gd name="T4" fmla="*/ 0 w 70"/>
                <a:gd name="T5" fmla="*/ 75 h 76"/>
                <a:gd name="T6" fmla="*/ 3 w 70"/>
                <a:gd name="T7" fmla="*/ 75 h 76"/>
                <a:gd name="T8" fmla="*/ 69 w 70"/>
                <a:gd name="T9" fmla="*/ 0 h 76"/>
                <a:gd name="T10" fmla="*/ 69 w 70"/>
                <a:gd name="T11" fmla="*/ 0 h 76"/>
                <a:gd name="T12" fmla="*/ 63 w 7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70" h="76">
                  <a:moveTo>
                    <a:pt x="63" y="0"/>
                  </a:moveTo>
                  <a:lnTo>
                    <a:pt x="0" y="75"/>
                  </a:lnTo>
                  <a:lnTo>
                    <a:pt x="0" y="75"/>
                  </a:lnTo>
                  <a:lnTo>
                    <a:pt x="3" y="75"/>
                  </a:lnTo>
                  <a:lnTo>
                    <a:pt x="69" y="0"/>
                  </a:lnTo>
                  <a:lnTo>
                    <a:pt x="69" y="0"/>
                  </a:lnTo>
                  <a:lnTo>
                    <a:pt x="6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5" name="Freeform 217"/>
            <p:cNvSpPr>
              <a:spLocks noChangeArrowheads="1"/>
            </p:cNvSpPr>
            <p:nvPr/>
          </p:nvSpPr>
          <p:spPr bwMode="auto">
            <a:xfrm>
              <a:off x="8196262" y="1828800"/>
              <a:ext cx="30162" cy="28575"/>
            </a:xfrm>
            <a:custGeom>
              <a:avLst/>
              <a:gdLst>
                <a:gd name="T0" fmla="*/ 15 w 85"/>
                <a:gd name="T1" fmla="*/ 0 h 79"/>
                <a:gd name="T2" fmla="*/ 18 w 85"/>
                <a:gd name="T3" fmla="*/ 3 h 79"/>
                <a:gd name="T4" fmla="*/ 12 w 85"/>
                <a:gd name="T5" fmla="*/ 6 h 79"/>
                <a:gd name="T6" fmla="*/ 0 w 85"/>
                <a:gd name="T7" fmla="*/ 66 h 79"/>
                <a:gd name="T8" fmla="*/ 0 w 85"/>
                <a:gd name="T9" fmla="*/ 66 h 79"/>
                <a:gd name="T10" fmla="*/ 3 w 85"/>
                <a:gd name="T11" fmla="*/ 78 h 79"/>
                <a:gd name="T12" fmla="*/ 15 w 85"/>
                <a:gd name="T13" fmla="*/ 6 h 79"/>
                <a:gd name="T14" fmla="*/ 84 w 85"/>
                <a:gd name="T15" fmla="*/ 21 h 79"/>
                <a:gd name="T16" fmla="*/ 84 w 85"/>
                <a:gd name="T17" fmla="*/ 21 h 79"/>
                <a:gd name="T18" fmla="*/ 84 w 85"/>
                <a:gd name="T19" fmla="*/ 18 h 79"/>
                <a:gd name="T20" fmla="*/ 15 w 85"/>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79">
                  <a:moveTo>
                    <a:pt x="15" y="0"/>
                  </a:moveTo>
                  <a:lnTo>
                    <a:pt x="18" y="3"/>
                  </a:lnTo>
                  <a:lnTo>
                    <a:pt x="12" y="6"/>
                  </a:lnTo>
                  <a:lnTo>
                    <a:pt x="0" y="66"/>
                  </a:lnTo>
                  <a:lnTo>
                    <a:pt x="0" y="66"/>
                  </a:lnTo>
                  <a:lnTo>
                    <a:pt x="3" y="78"/>
                  </a:lnTo>
                  <a:lnTo>
                    <a:pt x="15" y="6"/>
                  </a:lnTo>
                  <a:lnTo>
                    <a:pt x="84" y="21"/>
                  </a:lnTo>
                  <a:lnTo>
                    <a:pt x="84" y="21"/>
                  </a:lnTo>
                  <a:lnTo>
                    <a:pt x="84" y="18"/>
                  </a:lnTo>
                  <a:lnTo>
                    <a:pt x="1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6" name="Freeform 218"/>
            <p:cNvSpPr>
              <a:spLocks noChangeArrowheads="1"/>
            </p:cNvSpPr>
            <p:nvPr/>
          </p:nvSpPr>
          <p:spPr bwMode="auto">
            <a:xfrm>
              <a:off x="8293100" y="1763713"/>
              <a:ext cx="63500" cy="165100"/>
            </a:xfrm>
            <a:custGeom>
              <a:avLst/>
              <a:gdLst>
                <a:gd name="T0" fmla="*/ 33 w 175"/>
                <a:gd name="T1" fmla="*/ 366 h 460"/>
                <a:gd name="T2" fmla="*/ 33 w 175"/>
                <a:gd name="T3" fmla="*/ 366 h 460"/>
                <a:gd name="T4" fmla="*/ 30 w 175"/>
                <a:gd name="T5" fmla="*/ 366 h 460"/>
                <a:gd name="T6" fmla="*/ 0 w 175"/>
                <a:gd name="T7" fmla="*/ 459 h 460"/>
                <a:gd name="T8" fmla="*/ 0 w 175"/>
                <a:gd name="T9" fmla="*/ 459 h 460"/>
                <a:gd name="T10" fmla="*/ 6 w 175"/>
                <a:gd name="T11" fmla="*/ 459 h 460"/>
                <a:gd name="T12" fmla="*/ 33 w 175"/>
                <a:gd name="T13" fmla="*/ 366 h 460"/>
                <a:gd name="T14" fmla="*/ 171 w 175"/>
                <a:gd name="T15" fmla="*/ 0 h 460"/>
                <a:gd name="T16" fmla="*/ 135 w 175"/>
                <a:gd name="T17" fmla="*/ 90 h 460"/>
                <a:gd name="T18" fmla="*/ 135 w 175"/>
                <a:gd name="T19" fmla="*/ 90 h 460"/>
                <a:gd name="T20" fmla="*/ 138 w 175"/>
                <a:gd name="T21" fmla="*/ 93 h 460"/>
                <a:gd name="T22" fmla="*/ 174 w 175"/>
                <a:gd name="T23" fmla="*/ 3 h 460"/>
                <a:gd name="T24" fmla="*/ 174 w 175"/>
                <a:gd name="T25" fmla="*/ 3 h 460"/>
                <a:gd name="T26" fmla="*/ 171 w 175"/>
                <a:gd name="T27"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460">
                  <a:moveTo>
                    <a:pt x="33" y="366"/>
                  </a:moveTo>
                  <a:lnTo>
                    <a:pt x="33" y="366"/>
                  </a:lnTo>
                  <a:lnTo>
                    <a:pt x="30" y="366"/>
                  </a:lnTo>
                  <a:lnTo>
                    <a:pt x="0" y="459"/>
                  </a:lnTo>
                  <a:lnTo>
                    <a:pt x="0" y="459"/>
                  </a:lnTo>
                  <a:lnTo>
                    <a:pt x="6" y="459"/>
                  </a:lnTo>
                  <a:lnTo>
                    <a:pt x="33" y="366"/>
                  </a:lnTo>
                  <a:close/>
                  <a:moveTo>
                    <a:pt x="171" y="0"/>
                  </a:moveTo>
                  <a:lnTo>
                    <a:pt x="135" y="90"/>
                  </a:lnTo>
                  <a:lnTo>
                    <a:pt x="135" y="90"/>
                  </a:lnTo>
                  <a:lnTo>
                    <a:pt x="138" y="93"/>
                  </a:lnTo>
                  <a:lnTo>
                    <a:pt x="174" y="3"/>
                  </a:lnTo>
                  <a:lnTo>
                    <a:pt x="174" y="3"/>
                  </a:lnTo>
                  <a:lnTo>
                    <a:pt x="171"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7" name="Freeform 219"/>
            <p:cNvSpPr>
              <a:spLocks noChangeArrowheads="1"/>
            </p:cNvSpPr>
            <p:nvPr/>
          </p:nvSpPr>
          <p:spPr bwMode="auto">
            <a:xfrm>
              <a:off x="8293100" y="1895475"/>
              <a:ext cx="12700" cy="33338"/>
            </a:xfrm>
            <a:custGeom>
              <a:avLst/>
              <a:gdLst>
                <a:gd name="T0" fmla="*/ 33 w 34"/>
                <a:gd name="T1" fmla="*/ 0 h 94"/>
                <a:gd name="T2" fmla="*/ 33 w 34"/>
                <a:gd name="T3" fmla="*/ 0 h 94"/>
                <a:gd name="T4" fmla="*/ 30 w 34"/>
                <a:gd name="T5" fmla="*/ 0 h 94"/>
                <a:gd name="T6" fmla="*/ 0 w 34"/>
                <a:gd name="T7" fmla="*/ 93 h 94"/>
                <a:gd name="T8" fmla="*/ 0 w 34"/>
                <a:gd name="T9" fmla="*/ 93 h 94"/>
                <a:gd name="T10" fmla="*/ 6 w 34"/>
                <a:gd name="T11" fmla="*/ 93 h 94"/>
                <a:gd name="T12" fmla="*/ 33 w 34"/>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34" h="94">
                  <a:moveTo>
                    <a:pt x="33" y="0"/>
                  </a:moveTo>
                  <a:lnTo>
                    <a:pt x="33" y="0"/>
                  </a:lnTo>
                  <a:lnTo>
                    <a:pt x="30" y="0"/>
                  </a:lnTo>
                  <a:lnTo>
                    <a:pt x="0" y="93"/>
                  </a:lnTo>
                  <a:lnTo>
                    <a:pt x="0" y="93"/>
                  </a:lnTo>
                  <a:lnTo>
                    <a:pt x="6" y="93"/>
                  </a:lnTo>
                  <a:lnTo>
                    <a:pt x="3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8" name="Freeform 220"/>
            <p:cNvSpPr>
              <a:spLocks noChangeArrowheads="1"/>
            </p:cNvSpPr>
            <p:nvPr/>
          </p:nvSpPr>
          <p:spPr bwMode="auto">
            <a:xfrm>
              <a:off x="8342313" y="1763713"/>
              <a:ext cx="14287" cy="33337"/>
            </a:xfrm>
            <a:custGeom>
              <a:avLst/>
              <a:gdLst>
                <a:gd name="T0" fmla="*/ 36 w 40"/>
                <a:gd name="T1" fmla="*/ 0 h 94"/>
                <a:gd name="T2" fmla="*/ 0 w 40"/>
                <a:gd name="T3" fmla="*/ 90 h 94"/>
                <a:gd name="T4" fmla="*/ 0 w 40"/>
                <a:gd name="T5" fmla="*/ 90 h 94"/>
                <a:gd name="T6" fmla="*/ 3 w 40"/>
                <a:gd name="T7" fmla="*/ 93 h 94"/>
                <a:gd name="T8" fmla="*/ 39 w 40"/>
                <a:gd name="T9" fmla="*/ 3 h 94"/>
                <a:gd name="T10" fmla="*/ 39 w 40"/>
                <a:gd name="T11" fmla="*/ 3 h 94"/>
                <a:gd name="T12" fmla="*/ 36 w 40"/>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40" h="94">
                  <a:moveTo>
                    <a:pt x="36" y="0"/>
                  </a:moveTo>
                  <a:lnTo>
                    <a:pt x="0" y="90"/>
                  </a:lnTo>
                  <a:lnTo>
                    <a:pt x="0" y="90"/>
                  </a:lnTo>
                  <a:lnTo>
                    <a:pt x="3" y="93"/>
                  </a:lnTo>
                  <a:lnTo>
                    <a:pt x="39" y="3"/>
                  </a:lnTo>
                  <a:lnTo>
                    <a:pt x="39" y="3"/>
                  </a:lnTo>
                  <a:lnTo>
                    <a:pt x="3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9" name="Freeform 221"/>
            <p:cNvSpPr>
              <a:spLocks noChangeArrowheads="1"/>
            </p:cNvSpPr>
            <p:nvPr/>
          </p:nvSpPr>
          <p:spPr bwMode="auto">
            <a:xfrm>
              <a:off x="8221663" y="1739899"/>
              <a:ext cx="66675" cy="49213"/>
            </a:xfrm>
            <a:custGeom>
              <a:avLst/>
              <a:gdLst>
                <a:gd name="T0" fmla="*/ 3 w 187"/>
                <a:gd name="T1" fmla="*/ 72 h 136"/>
                <a:gd name="T2" fmla="*/ 3 w 187"/>
                <a:gd name="T3" fmla="*/ 72 h 136"/>
                <a:gd name="T4" fmla="*/ 0 w 187"/>
                <a:gd name="T5" fmla="*/ 75 h 136"/>
                <a:gd name="T6" fmla="*/ 63 w 187"/>
                <a:gd name="T7" fmla="*/ 135 h 136"/>
                <a:gd name="T8" fmla="*/ 63 w 187"/>
                <a:gd name="T9" fmla="*/ 135 h 136"/>
                <a:gd name="T10" fmla="*/ 66 w 187"/>
                <a:gd name="T11" fmla="*/ 132 h 136"/>
                <a:gd name="T12" fmla="*/ 3 w 187"/>
                <a:gd name="T13" fmla="*/ 72 h 136"/>
                <a:gd name="T14" fmla="*/ 156 w 187"/>
                <a:gd name="T15" fmla="*/ 0 h 136"/>
                <a:gd name="T16" fmla="*/ 156 w 187"/>
                <a:gd name="T17" fmla="*/ 0 h 136"/>
                <a:gd name="T18" fmla="*/ 153 w 187"/>
                <a:gd name="T19" fmla="*/ 0 h 136"/>
                <a:gd name="T20" fmla="*/ 180 w 187"/>
                <a:gd name="T21" fmla="*/ 84 h 136"/>
                <a:gd name="T22" fmla="*/ 180 w 187"/>
                <a:gd name="T23" fmla="*/ 84 h 136"/>
                <a:gd name="T24" fmla="*/ 186 w 187"/>
                <a:gd name="T25" fmla="*/ 84 h 136"/>
                <a:gd name="T26" fmla="*/ 156 w 187"/>
                <a:gd name="T27"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7" h="136">
                  <a:moveTo>
                    <a:pt x="3" y="72"/>
                  </a:moveTo>
                  <a:lnTo>
                    <a:pt x="3" y="72"/>
                  </a:lnTo>
                  <a:lnTo>
                    <a:pt x="0" y="75"/>
                  </a:lnTo>
                  <a:lnTo>
                    <a:pt x="63" y="135"/>
                  </a:lnTo>
                  <a:lnTo>
                    <a:pt x="63" y="135"/>
                  </a:lnTo>
                  <a:lnTo>
                    <a:pt x="66" y="132"/>
                  </a:lnTo>
                  <a:lnTo>
                    <a:pt x="3" y="72"/>
                  </a:lnTo>
                  <a:close/>
                  <a:moveTo>
                    <a:pt x="156" y="0"/>
                  </a:moveTo>
                  <a:lnTo>
                    <a:pt x="156" y="0"/>
                  </a:lnTo>
                  <a:lnTo>
                    <a:pt x="153" y="0"/>
                  </a:lnTo>
                  <a:lnTo>
                    <a:pt x="180" y="84"/>
                  </a:lnTo>
                  <a:lnTo>
                    <a:pt x="180" y="84"/>
                  </a:lnTo>
                  <a:lnTo>
                    <a:pt x="186" y="84"/>
                  </a:lnTo>
                  <a:lnTo>
                    <a:pt x="156"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0" name="Freeform 222"/>
            <p:cNvSpPr>
              <a:spLocks noChangeArrowheads="1"/>
            </p:cNvSpPr>
            <p:nvPr/>
          </p:nvSpPr>
          <p:spPr bwMode="auto">
            <a:xfrm>
              <a:off x="8221663" y="1765300"/>
              <a:ext cx="23812" cy="23813"/>
            </a:xfrm>
            <a:custGeom>
              <a:avLst/>
              <a:gdLst>
                <a:gd name="T0" fmla="*/ 3 w 67"/>
                <a:gd name="T1" fmla="*/ 0 h 64"/>
                <a:gd name="T2" fmla="*/ 3 w 67"/>
                <a:gd name="T3" fmla="*/ 0 h 64"/>
                <a:gd name="T4" fmla="*/ 0 w 67"/>
                <a:gd name="T5" fmla="*/ 3 h 64"/>
                <a:gd name="T6" fmla="*/ 63 w 67"/>
                <a:gd name="T7" fmla="*/ 63 h 64"/>
                <a:gd name="T8" fmla="*/ 63 w 67"/>
                <a:gd name="T9" fmla="*/ 63 h 64"/>
                <a:gd name="T10" fmla="*/ 66 w 67"/>
                <a:gd name="T11" fmla="*/ 60 h 64"/>
                <a:gd name="T12" fmla="*/ 3 w 67"/>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67" h="64">
                  <a:moveTo>
                    <a:pt x="3" y="0"/>
                  </a:moveTo>
                  <a:lnTo>
                    <a:pt x="3" y="0"/>
                  </a:lnTo>
                  <a:lnTo>
                    <a:pt x="0" y="3"/>
                  </a:lnTo>
                  <a:lnTo>
                    <a:pt x="63" y="63"/>
                  </a:lnTo>
                  <a:lnTo>
                    <a:pt x="63" y="63"/>
                  </a:lnTo>
                  <a:lnTo>
                    <a:pt x="66" y="60"/>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1" name="Freeform 223"/>
            <p:cNvSpPr>
              <a:spLocks noChangeArrowheads="1"/>
            </p:cNvSpPr>
            <p:nvPr/>
          </p:nvSpPr>
          <p:spPr bwMode="auto">
            <a:xfrm>
              <a:off x="8277225" y="1739899"/>
              <a:ext cx="12700" cy="30163"/>
            </a:xfrm>
            <a:custGeom>
              <a:avLst/>
              <a:gdLst>
                <a:gd name="T0" fmla="*/ 3 w 34"/>
                <a:gd name="T1" fmla="*/ 0 h 85"/>
                <a:gd name="T2" fmla="*/ 3 w 34"/>
                <a:gd name="T3" fmla="*/ 0 h 85"/>
                <a:gd name="T4" fmla="*/ 0 w 34"/>
                <a:gd name="T5" fmla="*/ 0 h 85"/>
                <a:gd name="T6" fmla="*/ 27 w 34"/>
                <a:gd name="T7" fmla="*/ 84 h 85"/>
                <a:gd name="T8" fmla="*/ 27 w 34"/>
                <a:gd name="T9" fmla="*/ 84 h 85"/>
                <a:gd name="T10" fmla="*/ 33 w 34"/>
                <a:gd name="T11" fmla="*/ 84 h 85"/>
                <a:gd name="T12" fmla="*/ 3 w 34"/>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4" h="85">
                  <a:moveTo>
                    <a:pt x="3" y="0"/>
                  </a:moveTo>
                  <a:lnTo>
                    <a:pt x="3" y="0"/>
                  </a:lnTo>
                  <a:lnTo>
                    <a:pt x="0" y="0"/>
                  </a:lnTo>
                  <a:lnTo>
                    <a:pt x="27" y="84"/>
                  </a:lnTo>
                  <a:lnTo>
                    <a:pt x="27" y="84"/>
                  </a:lnTo>
                  <a:lnTo>
                    <a:pt x="33" y="84"/>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2" name="Freeform 224"/>
            <p:cNvSpPr>
              <a:spLocks noChangeArrowheads="1"/>
            </p:cNvSpPr>
            <p:nvPr/>
          </p:nvSpPr>
          <p:spPr bwMode="auto">
            <a:xfrm>
              <a:off x="8194674" y="1817688"/>
              <a:ext cx="7938" cy="19050"/>
            </a:xfrm>
            <a:custGeom>
              <a:avLst/>
              <a:gdLst>
                <a:gd name="T0" fmla="*/ 3 w 22"/>
                <a:gd name="T1" fmla="*/ 0 h 52"/>
                <a:gd name="T2" fmla="*/ 3 w 22"/>
                <a:gd name="T3" fmla="*/ 0 h 52"/>
                <a:gd name="T4" fmla="*/ 0 w 22"/>
                <a:gd name="T5" fmla="*/ 6 h 52"/>
                <a:gd name="T6" fmla="*/ 15 w 22"/>
                <a:gd name="T7" fmla="*/ 36 h 52"/>
                <a:gd name="T8" fmla="*/ 0 w 22"/>
                <a:gd name="T9" fmla="*/ 45 h 52"/>
                <a:gd name="T10" fmla="*/ 0 w 22"/>
                <a:gd name="T11" fmla="*/ 45 h 52"/>
                <a:gd name="T12" fmla="*/ 0 w 22"/>
                <a:gd name="T13" fmla="*/ 45 h 52"/>
                <a:gd name="T14" fmla="*/ 0 w 22"/>
                <a:gd name="T15" fmla="*/ 48 h 52"/>
                <a:gd name="T16" fmla="*/ 0 w 22"/>
                <a:gd name="T17" fmla="*/ 48 h 52"/>
                <a:gd name="T18" fmla="*/ 0 w 22"/>
                <a:gd name="T19" fmla="*/ 48 h 52"/>
                <a:gd name="T20" fmla="*/ 0 w 22"/>
                <a:gd name="T21" fmla="*/ 51 h 52"/>
                <a:gd name="T22" fmla="*/ 15 w 22"/>
                <a:gd name="T23" fmla="*/ 39 h 52"/>
                <a:gd name="T24" fmla="*/ 21 w 22"/>
                <a:gd name="T25" fmla="*/ 36 h 52"/>
                <a:gd name="T26" fmla="*/ 18 w 22"/>
                <a:gd name="T27" fmla="*/ 33 h 52"/>
                <a:gd name="T28" fmla="*/ 3 w 22"/>
                <a:gd name="T2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52">
                  <a:moveTo>
                    <a:pt x="3" y="0"/>
                  </a:moveTo>
                  <a:lnTo>
                    <a:pt x="3" y="0"/>
                  </a:lnTo>
                  <a:lnTo>
                    <a:pt x="0" y="6"/>
                  </a:lnTo>
                  <a:lnTo>
                    <a:pt x="15" y="36"/>
                  </a:lnTo>
                  <a:lnTo>
                    <a:pt x="0" y="45"/>
                  </a:lnTo>
                  <a:lnTo>
                    <a:pt x="0" y="45"/>
                  </a:lnTo>
                  <a:lnTo>
                    <a:pt x="0" y="45"/>
                  </a:lnTo>
                  <a:lnTo>
                    <a:pt x="0" y="48"/>
                  </a:lnTo>
                  <a:lnTo>
                    <a:pt x="0" y="48"/>
                  </a:lnTo>
                  <a:lnTo>
                    <a:pt x="0" y="48"/>
                  </a:lnTo>
                  <a:lnTo>
                    <a:pt x="0" y="51"/>
                  </a:lnTo>
                  <a:lnTo>
                    <a:pt x="15" y="39"/>
                  </a:lnTo>
                  <a:lnTo>
                    <a:pt x="21" y="36"/>
                  </a:lnTo>
                  <a:lnTo>
                    <a:pt x="18" y="33"/>
                  </a:lnTo>
                  <a:lnTo>
                    <a:pt x="3"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3" name="Freeform 225"/>
            <p:cNvSpPr>
              <a:spLocks noChangeArrowheads="1"/>
            </p:cNvSpPr>
            <p:nvPr/>
          </p:nvSpPr>
          <p:spPr bwMode="auto">
            <a:xfrm>
              <a:off x="8194674" y="1817688"/>
              <a:ext cx="7938" cy="19050"/>
            </a:xfrm>
            <a:custGeom>
              <a:avLst/>
              <a:gdLst>
                <a:gd name="T0" fmla="*/ 3 w 22"/>
                <a:gd name="T1" fmla="*/ 0 h 52"/>
                <a:gd name="T2" fmla="*/ 3 w 22"/>
                <a:gd name="T3" fmla="*/ 0 h 52"/>
                <a:gd name="T4" fmla="*/ 0 w 22"/>
                <a:gd name="T5" fmla="*/ 6 h 52"/>
                <a:gd name="T6" fmla="*/ 15 w 22"/>
                <a:gd name="T7" fmla="*/ 36 h 52"/>
                <a:gd name="T8" fmla="*/ 0 w 22"/>
                <a:gd name="T9" fmla="*/ 45 h 52"/>
                <a:gd name="T10" fmla="*/ 0 w 22"/>
                <a:gd name="T11" fmla="*/ 45 h 52"/>
                <a:gd name="T12" fmla="*/ 0 w 22"/>
                <a:gd name="T13" fmla="*/ 45 h 52"/>
                <a:gd name="T14" fmla="*/ 0 w 22"/>
                <a:gd name="T15" fmla="*/ 48 h 52"/>
                <a:gd name="T16" fmla="*/ 0 w 22"/>
                <a:gd name="T17" fmla="*/ 48 h 52"/>
                <a:gd name="T18" fmla="*/ 0 w 22"/>
                <a:gd name="T19" fmla="*/ 48 h 52"/>
                <a:gd name="T20" fmla="*/ 0 w 22"/>
                <a:gd name="T21" fmla="*/ 51 h 52"/>
                <a:gd name="T22" fmla="*/ 15 w 22"/>
                <a:gd name="T23" fmla="*/ 39 h 52"/>
                <a:gd name="T24" fmla="*/ 21 w 22"/>
                <a:gd name="T25" fmla="*/ 36 h 52"/>
                <a:gd name="T26" fmla="*/ 18 w 22"/>
                <a:gd name="T27" fmla="*/ 33 h 52"/>
                <a:gd name="T28" fmla="*/ 3 w 22"/>
                <a:gd name="T2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52">
                  <a:moveTo>
                    <a:pt x="3" y="0"/>
                  </a:moveTo>
                  <a:lnTo>
                    <a:pt x="3" y="0"/>
                  </a:lnTo>
                  <a:lnTo>
                    <a:pt x="0" y="6"/>
                  </a:lnTo>
                  <a:lnTo>
                    <a:pt x="15" y="36"/>
                  </a:lnTo>
                  <a:lnTo>
                    <a:pt x="0" y="45"/>
                  </a:lnTo>
                  <a:lnTo>
                    <a:pt x="0" y="45"/>
                  </a:lnTo>
                  <a:lnTo>
                    <a:pt x="0" y="45"/>
                  </a:lnTo>
                  <a:lnTo>
                    <a:pt x="0" y="48"/>
                  </a:lnTo>
                  <a:lnTo>
                    <a:pt x="0" y="48"/>
                  </a:lnTo>
                  <a:lnTo>
                    <a:pt x="0" y="48"/>
                  </a:lnTo>
                  <a:lnTo>
                    <a:pt x="0" y="51"/>
                  </a:lnTo>
                  <a:lnTo>
                    <a:pt x="15" y="39"/>
                  </a:lnTo>
                  <a:lnTo>
                    <a:pt x="21" y="36"/>
                  </a:lnTo>
                  <a:lnTo>
                    <a:pt x="18" y="33"/>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4" name="Freeform 226"/>
            <p:cNvSpPr>
              <a:spLocks noChangeArrowheads="1"/>
            </p:cNvSpPr>
            <p:nvPr/>
          </p:nvSpPr>
          <p:spPr bwMode="auto">
            <a:xfrm>
              <a:off x="8342312" y="1814513"/>
              <a:ext cx="42862" cy="73025"/>
            </a:xfrm>
            <a:custGeom>
              <a:avLst/>
              <a:gdLst>
                <a:gd name="T0" fmla="*/ 113 w 121"/>
                <a:gd name="T1" fmla="*/ 0 h 205"/>
                <a:gd name="T2" fmla="*/ 33 w 121"/>
                <a:gd name="T3" fmla="*/ 54 h 205"/>
                <a:gd name="T4" fmla="*/ 33 w 121"/>
                <a:gd name="T5" fmla="*/ 54 h 205"/>
                <a:gd name="T6" fmla="*/ 29 w 121"/>
                <a:gd name="T7" fmla="*/ 81 h 205"/>
                <a:gd name="T8" fmla="*/ 23 w 121"/>
                <a:gd name="T9" fmla="*/ 108 h 205"/>
                <a:gd name="T10" fmla="*/ 11 w 121"/>
                <a:gd name="T11" fmla="*/ 135 h 205"/>
                <a:gd name="T12" fmla="*/ 0 w 121"/>
                <a:gd name="T13" fmla="*/ 156 h 205"/>
                <a:gd name="T14" fmla="*/ 72 w 121"/>
                <a:gd name="T15" fmla="*/ 204 h 205"/>
                <a:gd name="T16" fmla="*/ 72 w 121"/>
                <a:gd name="T17" fmla="*/ 204 h 205"/>
                <a:gd name="T18" fmla="*/ 92 w 121"/>
                <a:gd name="T19" fmla="*/ 171 h 205"/>
                <a:gd name="T20" fmla="*/ 107 w 121"/>
                <a:gd name="T21" fmla="*/ 132 h 205"/>
                <a:gd name="T22" fmla="*/ 116 w 121"/>
                <a:gd name="T23" fmla="*/ 93 h 205"/>
                <a:gd name="T24" fmla="*/ 120 w 121"/>
                <a:gd name="T25" fmla="*/ 51 h 205"/>
                <a:gd name="T26" fmla="*/ 120 w 121"/>
                <a:gd name="T27" fmla="*/ 51 h 205"/>
                <a:gd name="T28" fmla="*/ 120 w 121"/>
                <a:gd name="T29" fmla="*/ 51 h 205"/>
                <a:gd name="T30" fmla="*/ 120 w 121"/>
                <a:gd name="T31" fmla="*/ 51 h 205"/>
                <a:gd name="T32" fmla="*/ 120 w 121"/>
                <a:gd name="T33" fmla="*/ 51 h 205"/>
                <a:gd name="T34" fmla="*/ 120 w 121"/>
                <a:gd name="T35" fmla="*/ 24 h 205"/>
                <a:gd name="T36" fmla="*/ 113 w 121"/>
                <a:gd name="T37"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205">
                  <a:moveTo>
                    <a:pt x="113" y="0"/>
                  </a:moveTo>
                  <a:lnTo>
                    <a:pt x="33" y="54"/>
                  </a:lnTo>
                  <a:lnTo>
                    <a:pt x="33" y="54"/>
                  </a:lnTo>
                  <a:lnTo>
                    <a:pt x="29" y="81"/>
                  </a:lnTo>
                  <a:lnTo>
                    <a:pt x="23" y="108"/>
                  </a:lnTo>
                  <a:lnTo>
                    <a:pt x="11" y="135"/>
                  </a:lnTo>
                  <a:lnTo>
                    <a:pt x="0" y="156"/>
                  </a:lnTo>
                  <a:lnTo>
                    <a:pt x="72" y="204"/>
                  </a:lnTo>
                  <a:lnTo>
                    <a:pt x="72" y="204"/>
                  </a:lnTo>
                  <a:lnTo>
                    <a:pt x="92" y="171"/>
                  </a:lnTo>
                  <a:lnTo>
                    <a:pt x="107" y="132"/>
                  </a:lnTo>
                  <a:lnTo>
                    <a:pt x="116" y="93"/>
                  </a:lnTo>
                  <a:lnTo>
                    <a:pt x="120" y="51"/>
                  </a:lnTo>
                  <a:lnTo>
                    <a:pt x="120" y="51"/>
                  </a:lnTo>
                  <a:lnTo>
                    <a:pt x="120" y="51"/>
                  </a:lnTo>
                  <a:lnTo>
                    <a:pt x="120" y="51"/>
                  </a:lnTo>
                  <a:lnTo>
                    <a:pt x="120" y="51"/>
                  </a:lnTo>
                  <a:lnTo>
                    <a:pt x="120" y="24"/>
                  </a:lnTo>
                  <a:lnTo>
                    <a:pt x="113"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5" name="Freeform 227"/>
            <p:cNvSpPr>
              <a:spLocks noChangeArrowheads="1"/>
            </p:cNvSpPr>
            <p:nvPr/>
          </p:nvSpPr>
          <p:spPr bwMode="auto">
            <a:xfrm>
              <a:off x="8342312" y="1814513"/>
              <a:ext cx="42862" cy="73025"/>
            </a:xfrm>
            <a:custGeom>
              <a:avLst/>
              <a:gdLst>
                <a:gd name="T0" fmla="*/ 113 w 121"/>
                <a:gd name="T1" fmla="*/ 0 h 205"/>
                <a:gd name="T2" fmla="*/ 33 w 121"/>
                <a:gd name="T3" fmla="*/ 54 h 205"/>
                <a:gd name="T4" fmla="*/ 33 w 121"/>
                <a:gd name="T5" fmla="*/ 54 h 205"/>
                <a:gd name="T6" fmla="*/ 29 w 121"/>
                <a:gd name="T7" fmla="*/ 81 h 205"/>
                <a:gd name="T8" fmla="*/ 23 w 121"/>
                <a:gd name="T9" fmla="*/ 108 h 205"/>
                <a:gd name="T10" fmla="*/ 11 w 121"/>
                <a:gd name="T11" fmla="*/ 135 h 205"/>
                <a:gd name="T12" fmla="*/ 0 w 121"/>
                <a:gd name="T13" fmla="*/ 156 h 205"/>
                <a:gd name="T14" fmla="*/ 72 w 121"/>
                <a:gd name="T15" fmla="*/ 204 h 205"/>
                <a:gd name="T16" fmla="*/ 72 w 121"/>
                <a:gd name="T17" fmla="*/ 204 h 205"/>
                <a:gd name="T18" fmla="*/ 92 w 121"/>
                <a:gd name="T19" fmla="*/ 171 h 205"/>
                <a:gd name="T20" fmla="*/ 107 w 121"/>
                <a:gd name="T21" fmla="*/ 132 h 205"/>
                <a:gd name="T22" fmla="*/ 116 w 121"/>
                <a:gd name="T23" fmla="*/ 93 h 205"/>
                <a:gd name="T24" fmla="*/ 120 w 121"/>
                <a:gd name="T25" fmla="*/ 51 h 205"/>
                <a:gd name="T26" fmla="*/ 120 w 121"/>
                <a:gd name="T27" fmla="*/ 51 h 205"/>
                <a:gd name="T28" fmla="*/ 120 w 121"/>
                <a:gd name="T29" fmla="*/ 51 h 205"/>
                <a:gd name="T30" fmla="*/ 120 w 121"/>
                <a:gd name="T31" fmla="*/ 51 h 205"/>
                <a:gd name="T32" fmla="*/ 120 w 121"/>
                <a:gd name="T33" fmla="*/ 51 h 205"/>
                <a:gd name="T34" fmla="*/ 120 w 121"/>
                <a:gd name="T35" fmla="*/ 24 h 205"/>
                <a:gd name="T36" fmla="*/ 113 w 121"/>
                <a:gd name="T37"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205">
                  <a:moveTo>
                    <a:pt x="113" y="0"/>
                  </a:moveTo>
                  <a:lnTo>
                    <a:pt x="33" y="54"/>
                  </a:lnTo>
                  <a:lnTo>
                    <a:pt x="33" y="54"/>
                  </a:lnTo>
                  <a:lnTo>
                    <a:pt x="29" y="81"/>
                  </a:lnTo>
                  <a:lnTo>
                    <a:pt x="23" y="108"/>
                  </a:lnTo>
                  <a:lnTo>
                    <a:pt x="11" y="135"/>
                  </a:lnTo>
                  <a:lnTo>
                    <a:pt x="0" y="156"/>
                  </a:lnTo>
                  <a:lnTo>
                    <a:pt x="72" y="204"/>
                  </a:lnTo>
                  <a:lnTo>
                    <a:pt x="72" y="204"/>
                  </a:lnTo>
                  <a:lnTo>
                    <a:pt x="92" y="171"/>
                  </a:lnTo>
                  <a:lnTo>
                    <a:pt x="107" y="132"/>
                  </a:lnTo>
                  <a:lnTo>
                    <a:pt x="116" y="93"/>
                  </a:lnTo>
                  <a:lnTo>
                    <a:pt x="120" y="51"/>
                  </a:lnTo>
                  <a:lnTo>
                    <a:pt x="120" y="51"/>
                  </a:lnTo>
                  <a:lnTo>
                    <a:pt x="120" y="51"/>
                  </a:lnTo>
                  <a:lnTo>
                    <a:pt x="120" y="51"/>
                  </a:lnTo>
                  <a:lnTo>
                    <a:pt x="120" y="51"/>
                  </a:lnTo>
                  <a:lnTo>
                    <a:pt x="120" y="24"/>
                  </a:lnTo>
                  <a:lnTo>
                    <a:pt x="11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6" name="Freeform 228"/>
            <p:cNvSpPr>
              <a:spLocks noChangeArrowheads="1"/>
            </p:cNvSpPr>
            <p:nvPr/>
          </p:nvSpPr>
          <p:spPr bwMode="auto">
            <a:xfrm>
              <a:off x="8340724" y="1812925"/>
              <a:ext cx="42863" cy="76200"/>
            </a:xfrm>
            <a:custGeom>
              <a:avLst/>
              <a:gdLst>
                <a:gd name="T0" fmla="*/ 3 w 117"/>
                <a:gd name="T1" fmla="*/ 159 h 211"/>
                <a:gd name="T2" fmla="*/ 3 w 117"/>
                <a:gd name="T3" fmla="*/ 159 h 211"/>
                <a:gd name="T4" fmla="*/ 0 w 117"/>
                <a:gd name="T5" fmla="*/ 162 h 211"/>
                <a:gd name="T6" fmla="*/ 72 w 117"/>
                <a:gd name="T7" fmla="*/ 210 h 211"/>
                <a:gd name="T8" fmla="*/ 72 w 117"/>
                <a:gd name="T9" fmla="*/ 210 h 211"/>
                <a:gd name="T10" fmla="*/ 75 w 117"/>
                <a:gd name="T11" fmla="*/ 207 h 211"/>
                <a:gd name="T12" fmla="*/ 3 w 117"/>
                <a:gd name="T13" fmla="*/ 159 h 211"/>
                <a:gd name="T14" fmla="*/ 116 w 117"/>
                <a:gd name="T15" fmla="*/ 0 h 211"/>
                <a:gd name="T16" fmla="*/ 36 w 117"/>
                <a:gd name="T17" fmla="*/ 51 h 211"/>
                <a:gd name="T18" fmla="*/ 36 w 117"/>
                <a:gd name="T19" fmla="*/ 51 h 211"/>
                <a:gd name="T20" fmla="*/ 36 w 117"/>
                <a:gd name="T21" fmla="*/ 54 h 211"/>
                <a:gd name="T22" fmla="*/ 36 w 117"/>
                <a:gd name="T23" fmla="*/ 54 h 211"/>
                <a:gd name="T24" fmla="*/ 36 w 117"/>
                <a:gd name="T25" fmla="*/ 54 h 211"/>
                <a:gd name="T26" fmla="*/ 36 w 117"/>
                <a:gd name="T27" fmla="*/ 57 h 211"/>
                <a:gd name="T28" fmla="*/ 116 w 117"/>
                <a:gd name="T29" fmla="*/ 3 h 211"/>
                <a:gd name="T30" fmla="*/ 116 w 117"/>
                <a:gd name="T31" fmla="*/ 3 h 211"/>
                <a:gd name="T32" fmla="*/ 116 w 117"/>
                <a:gd name="T33"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211">
                  <a:moveTo>
                    <a:pt x="3" y="159"/>
                  </a:moveTo>
                  <a:lnTo>
                    <a:pt x="3" y="159"/>
                  </a:lnTo>
                  <a:lnTo>
                    <a:pt x="0" y="162"/>
                  </a:lnTo>
                  <a:lnTo>
                    <a:pt x="72" y="210"/>
                  </a:lnTo>
                  <a:lnTo>
                    <a:pt x="72" y="210"/>
                  </a:lnTo>
                  <a:lnTo>
                    <a:pt x="75" y="207"/>
                  </a:lnTo>
                  <a:lnTo>
                    <a:pt x="3" y="159"/>
                  </a:lnTo>
                  <a:close/>
                  <a:moveTo>
                    <a:pt x="116" y="0"/>
                  </a:moveTo>
                  <a:lnTo>
                    <a:pt x="36" y="51"/>
                  </a:lnTo>
                  <a:lnTo>
                    <a:pt x="36" y="51"/>
                  </a:lnTo>
                  <a:lnTo>
                    <a:pt x="36" y="54"/>
                  </a:lnTo>
                  <a:lnTo>
                    <a:pt x="36" y="54"/>
                  </a:lnTo>
                  <a:lnTo>
                    <a:pt x="36" y="54"/>
                  </a:lnTo>
                  <a:lnTo>
                    <a:pt x="36" y="57"/>
                  </a:lnTo>
                  <a:lnTo>
                    <a:pt x="116" y="3"/>
                  </a:lnTo>
                  <a:lnTo>
                    <a:pt x="116" y="3"/>
                  </a:lnTo>
                  <a:lnTo>
                    <a:pt x="116"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7" name="Freeform 229"/>
            <p:cNvSpPr>
              <a:spLocks noChangeArrowheads="1"/>
            </p:cNvSpPr>
            <p:nvPr/>
          </p:nvSpPr>
          <p:spPr bwMode="auto">
            <a:xfrm>
              <a:off x="8340724" y="1871663"/>
              <a:ext cx="26988" cy="19050"/>
            </a:xfrm>
            <a:custGeom>
              <a:avLst/>
              <a:gdLst>
                <a:gd name="T0" fmla="*/ 3 w 76"/>
                <a:gd name="T1" fmla="*/ 0 h 52"/>
                <a:gd name="T2" fmla="*/ 3 w 76"/>
                <a:gd name="T3" fmla="*/ 0 h 52"/>
                <a:gd name="T4" fmla="*/ 0 w 76"/>
                <a:gd name="T5" fmla="*/ 3 h 52"/>
                <a:gd name="T6" fmla="*/ 72 w 76"/>
                <a:gd name="T7" fmla="*/ 51 h 52"/>
                <a:gd name="T8" fmla="*/ 72 w 76"/>
                <a:gd name="T9" fmla="*/ 51 h 52"/>
                <a:gd name="T10" fmla="*/ 75 w 76"/>
                <a:gd name="T11" fmla="*/ 48 h 52"/>
                <a:gd name="T12" fmla="*/ 3 w 76"/>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76" h="52">
                  <a:moveTo>
                    <a:pt x="3" y="0"/>
                  </a:moveTo>
                  <a:lnTo>
                    <a:pt x="3" y="0"/>
                  </a:lnTo>
                  <a:lnTo>
                    <a:pt x="0" y="3"/>
                  </a:lnTo>
                  <a:lnTo>
                    <a:pt x="72" y="51"/>
                  </a:lnTo>
                  <a:lnTo>
                    <a:pt x="72" y="51"/>
                  </a:lnTo>
                  <a:lnTo>
                    <a:pt x="75" y="48"/>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8" name="Freeform 230"/>
            <p:cNvSpPr>
              <a:spLocks noChangeArrowheads="1"/>
            </p:cNvSpPr>
            <p:nvPr/>
          </p:nvSpPr>
          <p:spPr bwMode="auto">
            <a:xfrm>
              <a:off x="8353424" y="1812925"/>
              <a:ext cx="28575" cy="20638"/>
            </a:xfrm>
            <a:custGeom>
              <a:avLst/>
              <a:gdLst>
                <a:gd name="T0" fmla="*/ 80 w 81"/>
                <a:gd name="T1" fmla="*/ 0 h 58"/>
                <a:gd name="T2" fmla="*/ 0 w 81"/>
                <a:gd name="T3" fmla="*/ 51 h 58"/>
                <a:gd name="T4" fmla="*/ 0 w 81"/>
                <a:gd name="T5" fmla="*/ 51 h 58"/>
                <a:gd name="T6" fmla="*/ 0 w 81"/>
                <a:gd name="T7" fmla="*/ 54 h 58"/>
                <a:gd name="T8" fmla="*/ 0 w 81"/>
                <a:gd name="T9" fmla="*/ 54 h 58"/>
                <a:gd name="T10" fmla="*/ 0 w 81"/>
                <a:gd name="T11" fmla="*/ 54 h 58"/>
                <a:gd name="T12" fmla="*/ 0 w 81"/>
                <a:gd name="T13" fmla="*/ 57 h 58"/>
                <a:gd name="T14" fmla="*/ 80 w 81"/>
                <a:gd name="T15" fmla="*/ 3 h 58"/>
                <a:gd name="T16" fmla="*/ 80 w 81"/>
                <a:gd name="T17" fmla="*/ 3 h 58"/>
                <a:gd name="T18" fmla="*/ 80 w 81"/>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58">
                  <a:moveTo>
                    <a:pt x="80" y="0"/>
                  </a:moveTo>
                  <a:lnTo>
                    <a:pt x="0" y="51"/>
                  </a:lnTo>
                  <a:lnTo>
                    <a:pt x="0" y="51"/>
                  </a:lnTo>
                  <a:lnTo>
                    <a:pt x="0" y="54"/>
                  </a:lnTo>
                  <a:lnTo>
                    <a:pt x="0" y="54"/>
                  </a:lnTo>
                  <a:lnTo>
                    <a:pt x="0" y="54"/>
                  </a:lnTo>
                  <a:lnTo>
                    <a:pt x="0" y="57"/>
                  </a:lnTo>
                  <a:lnTo>
                    <a:pt x="80" y="3"/>
                  </a:lnTo>
                  <a:lnTo>
                    <a:pt x="80" y="3"/>
                  </a:lnTo>
                  <a:lnTo>
                    <a:pt x="8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9" name="Freeform 231"/>
            <p:cNvSpPr>
              <a:spLocks noChangeArrowheads="1"/>
            </p:cNvSpPr>
            <p:nvPr/>
          </p:nvSpPr>
          <p:spPr bwMode="auto">
            <a:xfrm>
              <a:off x="7813674" y="1241425"/>
              <a:ext cx="168275" cy="169863"/>
            </a:xfrm>
            <a:custGeom>
              <a:avLst/>
              <a:gdLst>
                <a:gd name="T0" fmla="*/ 165 w 469"/>
                <a:gd name="T1" fmla="*/ 458 h 471"/>
                <a:gd name="T2" fmla="*/ 246 w 469"/>
                <a:gd name="T3" fmla="*/ 443 h 471"/>
                <a:gd name="T4" fmla="*/ 234 w 469"/>
                <a:gd name="T5" fmla="*/ 443 h 471"/>
                <a:gd name="T6" fmla="*/ 216 w 469"/>
                <a:gd name="T7" fmla="*/ 440 h 471"/>
                <a:gd name="T8" fmla="*/ 75 w 469"/>
                <a:gd name="T9" fmla="*/ 366 h 471"/>
                <a:gd name="T10" fmla="*/ 132 w 469"/>
                <a:gd name="T11" fmla="*/ 443 h 471"/>
                <a:gd name="T12" fmla="*/ 156 w 469"/>
                <a:gd name="T13" fmla="*/ 425 h 471"/>
                <a:gd name="T14" fmla="*/ 90 w 469"/>
                <a:gd name="T15" fmla="*/ 384 h 471"/>
                <a:gd name="T16" fmla="*/ 438 w 469"/>
                <a:gd name="T17" fmla="*/ 276 h 471"/>
                <a:gd name="T18" fmla="*/ 396 w 469"/>
                <a:gd name="T19" fmla="*/ 366 h 471"/>
                <a:gd name="T20" fmla="*/ 318 w 469"/>
                <a:gd name="T21" fmla="*/ 425 h 471"/>
                <a:gd name="T22" fmla="*/ 240 w 469"/>
                <a:gd name="T23" fmla="*/ 470 h 471"/>
                <a:gd name="T24" fmla="*/ 315 w 469"/>
                <a:gd name="T25" fmla="*/ 455 h 471"/>
                <a:gd name="T26" fmla="*/ 405 w 469"/>
                <a:gd name="T27" fmla="*/ 396 h 471"/>
                <a:gd name="T28" fmla="*/ 459 w 469"/>
                <a:gd name="T29" fmla="*/ 303 h 471"/>
                <a:gd name="T30" fmla="*/ 441 w 469"/>
                <a:gd name="T31" fmla="*/ 255 h 471"/>
                <a:gd name="T32" fmla="*/ 462 w 469"/>
                <a:gd name="T33" fmla="*/ 297 h 471"/>
                <a:gd name="T34" fmla="*/ 0 w 469"/>
                <a:gd name="T35" fmla="*/ 222 h 471"/>
                <a:gd name="T36" fmla="*/ 0 w 469"/>
                <a:gd name="T37" fmla="*/ 237 h 471"/>
                <a:gd name="T38" fmla="*/ 3 w 469"/>
                <a:gd name="T39" fmla="*/ 264 h 471"/>
                <a:gd name="T40" fmla="*/ 27 w 469"/>
                <a:gd name="T41" fmla="*/ 345 h 471"/>
                <a:gd name="T42" fmla="*/ 75 w 469"/>
                <a:gd name="T43" fmla="*/ 407 h 471"/>
                <a:gd name="T44" fmla="*/ 60 w 469"/>
                <a:gd name="T45" fmla="*/ 348 h 471"/>
                <a:gd name="T46" fmla="*/ 0 w 469"/>
                <a:gd name="T47" fmla="*/ 222 h 471"/>
                <a:gd name="T48" fmla="*/ 468 w 469"/>
                <a:gd name="T49" fmla="*/ 195 h 471"/>
                <a:gd name="T50" fmla="*/ 405 w 469"/>
                <a:gd name="T51" fmla="*/ 72 h 471"/>
                <a:gd name="T52" fmla="*/ 417 w 469"/>
                <a:gd name="T53" fmla="*/ 132 h 471"/>
                <a:gd name="T54" fmla="*/ 453 w 469"/>
                <a:gd name="T55" fmla="*/ 183 h 471"/>
                <a:gd name="T56" fmla="*/ 456 w 469"/>
                <a:gd name="T57" fmla="*/ 153 h 471"/>
                <a:gd name="T58" fmla="*/ 405 w 469"/>
                <a:gd name="T59" fmla="*/ 72 h 471"/>
                <a:gd name="T60" fmla="*/ 81 w 469"/>
                <a:gd name="T61" fmla="*/ 57 h 471"/>
                <a:gd name="T62" fmla="*/ 33 w 469"/>
                <a:gd name="T63" fmla="*/ 117 h 471"/>
                <a:gd name="T64" fmla="*/ 6 w 469"/>
                <a:gd name="T65" fmla="*/ 186 h 471"/>
                <a:gd name="T66" fmla="*/ 33 w 469"/>
                <a:gd name="T67" fmla="*/ 276 h 471"/>
                <a:gd name="T68" fmla="*/ 27 w 469"/>
                <a:gd name="T69" fmla="*/ 234 h 471"/>
                <a:gd name="T70" fmla="*/ 27 w 469"/>
                <a:gd name="T71" fmla="*/ 234 h 471"/>
                <a:gd name="T72" fmla="*/ 27 w 469"/>
                <a:gd name="T73" fmla="*/ 234 h 471"/>
                <a:gd name="T74" fmla="*/ 33 w 469"/>
                <a:gd name="T75" fmla="*/ 189 h 471"/>
                <a:gd name="T76" fmla="*/ 60 w 469"/>
                <a:gd name="T77" fmla="*/ 123 h 471"/>
                <a:gd name="T78" fmla="*/ 105 w 469"/>
                <a:gd name="T79" fmla="*/ 72 h 471"/>
                <a:gd name="T80" fmla="*/ 135 w 469"/>
                <a:gd name="T81" fmla="*/ 21 h 471"/>
                <a:gd name="T82" fmla="*/ 108 w 469"/>
                <a:gd name="T83" fmla="*/ 69 h 471"/>
                <a:gd name="T84" fmla="*/ 135 w 469"/>
                <a:gd name="T85" fmla="*/ 21 h 471"/>
                <a:gd name="T86" fmla="*/ 234 w 469"/>
                <a:gd name="T87" fmla="*/ 0 h 471"/>
                <a:gd name="T88" fmla="*/ 234 w 469"/>
                <a:gd name="T89" fmla="*/ 0 h 471"/>
                <a:gd name="T90" fmla="*/ 213 w 469"/>
                <a:gd name="T91" fmla="*/ 0 h 471"/>
                <a:gd name="T92" fmla="*/ 270 w 469"/>
                <a:gd name="T93" fmla="*/ 30 h 471"/>
                <a:gd name="T94" fmla="*/ 327 w 469"/>
                <a:gd name="T95" fmla="*/ 48 h 471"/>
                <a:gd name="T96" fmla="*/ 378 w 469"/>
                <a:gd name="T97" fmla="*/ 84 h 471"/>
                <a:gd name="T98" fmla="*/ 402 w 469"/>
                <a:gd name="T99" fmla="*/ 69 h 471"/>
                <a:gd name="T100" fmla="*/ 348 w 469"/>
                <a:gd name="T101" fmla="*/ 30 h 471"/>
                <a:gd name="T102" fmla="*/ 282 w 469"/>
                <a:gd name="T103" fmla="*/ 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69" h="471">
                  <a:moveTo>
                    <a:pt x="159" y="429"/>
                  </a:moveTo>
                  <a:lnTo>
                    <a:pt x="165" y="458"/>
                  </a:lnTo>
                  <a:lnTo>
                    <a:pt x="165" y="458"/>
                  </a:lnTo>
                  <a:lnTo>
                    <a:pt x="198" y="468"/>
                  </a:lnTo>
                  <a:lnTo>
                    <a:pt x="234" y="470"/>
                  </a:lnTo>
                  <a:lnTo>
                    <a:pt x="246" y="443"/>
                  </a:lnTo>
                  <a:lnTo>
                    <a:pt x="246" y="443"/>
                  </a:lnTo>
                  <a:lnTo>
                    <a:pt x="237" y="443"/>
                  </a:lnTo>
                  <a:lnTo>
                    <a:pt x="234" y="443"/>
                  </a:lnTo>
                  <a:lnTo>
                    <a:pt x="234" y="443"/>
                  </a:lnTo>
                  <a:lnTo>
                    <a:pt x="234" y="443"/>
                  </a:lnTo>
                  <a:lnTo>
                    <a:pt x="216" y="440"/>
                  </a:lnTo>
                  <a:lnTo>
                    <a:pt x="195" y="437"/>
                  </a:lnTo>
                  <a:lnTo>
                    <a:pt x="159" y="429"/>
                  </a:lnTo>
                  <a:close/>
                  <a:moveTo>
                    <a:pt x="75" y="366"/>
                  </a:moveTo>
                  <a:lnTo>
                    <a:pt x="105" y="429"/>
                  </a:lnTo>
                  <a:lnTo>
                    <a:pt x="105" y="429"/>
                  </a:lnTo>
                  <a:lnTo>
                    <a:pt x="132" y="443"/>
                  </a:lnTo>
                  <a:lnTo>
                    <a:pt x="159" y="455"/>
                  </a:lnTo>
                  <a:lnTo>
                    <a:pt x="156" y="425"/>
                  </a:lnTo>
                  <a:lnTo>
                    <a:pt x="156" y="425"/>
                  </a:lnTo>
                  <a:lnTo>
                    <a:pt x="132" y="414"/>
                  </a:lnTo>
                  <a:lnTo>
                    <a:pt x="111" y="401"/>
                  </a:lnTo>
                  <a:lnTo>
                    <a:pt x="90" y="384"/>
                  </a:lnTo>
                  <a:lnTo>
                    <a:pt x="75" y="366"/>
                  </a:lnTo>
                  <a:close/>
                  <a:moveTo>
                    <a:pt x="438" y="276"/>
                  </a:moveTo>
                  <a:lnTo>
                    <a:pt x="438" y="276"/>
                  </a:lnTo>
                  <a:lnTo>
                    <a:pt x="429" y="309"/>
                  </a:lnTo>
                  <a:lnTo>
                    <a:pt x="414" y="339"/>
                  </a:lnTo>
                  <a:lnTo>
                    <a:pt x="396" y="366"/>
                  </a:lnTo>
                  <a:lnTo>
                    <a:pt x="375" y="389"/>
                  </a:lnTo>
                  <a:lnTo>
                    <a:pt x="348" y="411"/>
                  </a:lnTo>
                  <a:lnTo>
                    <a:pt x="318" y="425"/>
                  </a:lnTo>
                  <a:lnTo>
                    <a:pt x="285" y="437"/>
                  </a:lnTo>
                  <a:lnTo>
                    <a:pt x="252" y="440"/>
                  </a:lnTo>
                  <a:lnTo>
                    <a:pt x="240" y="470"/>
                  </a:lnTo>
                  <a:lnTo>
                    <a:pt x="240" y="470"/>
                  </a:lnTo>
                  <a:lnTo>
                    <a:pt x="279" y="465"/>
                  </a:lnTo>
                  <a:lnTo>
                    <a:pt x="315" y="455"/>
                  </a:lnTo>
                  <a:lnTo>
                    <a:pt x="348" y="440"/>
                  </a:lnTo>
                  <a:lnTo>
                    <a:pt x="378" y="419"/>
                  </a:lnTo>
                  <a:lnTo>
                    <a:pt x="405" y="396"/>
                  </a:lnTo>
                  <a:lnTo>
                    <a:pt x="429" y="368"/>
                  </a:lnTo>
                  <a:lnTo>
                    <a:pt x="447" y="335"/>
                  </a:lnTo>
                  <a:lnTo>
                    <a:pt x="459" y="303"/>
                  </a:lnTo>
                  <a:lnTo>
                    <a:pt x="438" y="276"/>
                  </a:lnTo>
                  <a:close/>
                  <a:moveTo>
                    <a:pt x="441" y="255"/>
                  </a:moveTo>
                  <a:lnTo>
                    <a:pt x="441" y="255"/>
                  </a:lnTo>
                  <a:lnTo>
                    <a:pt x="441" y="270"/>
                  </a:lnTo>
                  <a:lnTo>
                    <a:pt x="462" y="297"/>
                  </a:lnTo>
                  <a:lnTo>
                    <a:pt x="462" y="297"/>
                  </a:lnTo>
                  <a:lnTo>
                    <a:pt x="468" y="273"/>
                  </a:lnTo>
                  <a:lnTo>
                    <a:pt x="441" y="255"/>
                  </a:lnTo>
                  <a:close/>
                  <a:moveTo>
                    <a:pt x="0" y="222"/>
                  </a:moveTo>
                  <a:lnTo>
                    <a:pt x="0" y="222"/>
                  </a:lnTo>
                  <a:lnTo>
                    <a:pt x="0" y="234"/>
                  </a:lnTo>
                  <a:lnTo>
                    <a:pt x="0" y="237"/>
                  </a:lnTo>
                  <a:lnTo>
                    <a:pt x="0" y="237"/>
                  </a:lnTo>
                  <a:lnTo>
                    <a:pt x="0" y="237"/>
                  </a:lnTo>
                  <a:lnTo>
                    <a:pt x="3" y="264"/>
                  </a:lnTo>
                  <a:lnTo>
                    <a:pt x="9" y="291"/>
                  </a:lnTo>
                  <a:lnTo>
                    <a:pt x="15" y="318"/>
                  </a:lnTo>
                  <a:lnTo>
                    <a:pt x="27" y="345"/>
                  </a:lnTo>
                  <a:lnTo>
                    <a:pt x="42" y="366"/>
                  </a:lnTo>
                  <a:lnTo>
                    <a:pt x="57" y="386"/>
                  </a:lnTo>
                  <a:lnTo>
                    <a:pt x="75" y="407"/>
                  </a:lnTo>
                  <a:lnTo>
                    <a:pt x="96" y="425"/>
                  </a:lnTo>
                  <a:lnTo>
                    <a:pt x="60" y="348"/>
                  </a:lnTo>
                  <a:lnTo>
                    <a:pt x="60" y="348"/>
                  </a:lnTo>
                  <a:lnTo>
                    <a:pt x="48" y="324"/>
                  </a:lnTo>
                  <a:lnTo>
                    <a:pt x="36" y="297"/>
                  </a:lnTo>
                  <a:lnTo>
                    <a:pt x="0" y="222"/>
                  </a:lnTo>
                  <a:close/>
                  <a:moveTo>
                    <a:pt x="459" y="189"/>
                  </a:moveTo>
                  <a:lnTo>
                    <a:pt x="468" y="195"/>
                  </a:lnTo>
                  <a:lnTo>
                    <a:pt x="468" y="195"/>
                  </a:lnTo>
                  <a:lnTo>
                    <a:pt x="465" y="189"/>
                  </a:lnTo>
                  <a:lnTo>
                    <a:pt x="459" y="189"/>
                  </a:lnTo>
                  <a:close/>
                  <a:moveTo>
                    <a:pt x="405" y="72"/>
                  </a:moveTo>
                  <a:lnTo>
                    <a:pt x="393" y="102"/>
                  </a:lnTo>
                  <a:lnTo>
                    <a:pt x="393" y="102"/>
                  </a:lnTo>
                  <a:lnTo>
                    <a:pt x="417" y="132"/>
                  </a:lnTo>
                  <a:lnTo>
                    <a:pt x="426" y="150"/>
                  </a:lnTo>
                  <a:lnTo>
                    <a:pt x="432" y="168"/>
                  </a:lnTo>
                  <a:lnTo>
                    <a:pt x="453" y="183"/>
                  </a:lnTo>
                  <a:lnTo>
                    <a:pt x="465" y="183"/>
                  </a:lnTo>
                  <a:lnTo>
                    <a:pt x="465" y="183"/>
                  </a:lnTo>
                  <a:lnTo>
                    <a:pt x="456" y="153"/>
                  </a:lnTo>
                  <a:lnTo>
                    <a:pt x="441" y="123"/>
                  </a:lnTo>
                  <a:lnTo>
                    <a:pt x="426" y="96"/>
                  </a:lnTo>
                  <a:lnTo>
                    <a:pt x="405" y="72"/>
                  </a:lnTo>
                  <a:close/>
                  <a:moveTo>
                    <a:pt x="99" y="42"/>
                  </a:moveTo>
                  <a:lnTo>
                    <a:pt x="99" y="42"/>
                  </a:lnTo>
                  <a:lnTo>
                    <a:pt x="81" y="57"/>
                  </a:lnTo>
                  <a:lnTo>
                    <a:pt x="63" y="75"/>
                  </a:lnTo>
                  <a:lnTo>
                    <a:pt x="48" y="96"/>
                  </a:lnTo>
                  <a:lnTo>
                    <a:pt x="33" y="117"/>
                  </a:lnTo>
                  <a:lnTo>
                    <a:pt x="21" y="138"/>
                  </a:lnTo>
                  <a:lnTo>
                    <a:pt x="12" y="162"/>
                  </a:lnTo>
                  <a:lnTo>
                    <a:pt x="6" y="186"/>
                  </a:lnTo>
                  <a:lnTo>
                    <a:pt x="3" y="213"/>
                  </a:lnTo>
                  <a:lnTo>
                    <a:pt x="33" y="276"/>
                  </a:lnTo>
                  <a:lnTo>
                    <a:pt x="33" y="276"/>
                  </a:lnTo>
                  <a:lnTo>
                    <a:pt x="30" y="255"/>
                  </a:lnTo>
                  <a:lnTo>
                    <a:pt x="27" y="237"/>
                  </a:lnTo>
                  <a:lnTo>
                    <a:pt x="27" y="234"/>
                  </a:lnTo>
                  <a:lnTo>
                    <a:pt x="27" y="234"/>
                  </a:lnTo>
                  <a:lnTo>
                    <a:pt x="27" y="234"/>
                  </a:lnTo>
                  <a:lnTo>
                    <a:pt x="27" y="234"/>
                  </a:lnTo>
                  <a:lnTo>
                    <a:pt x="27" y="234"/>
                  </a:lnTo>
                  <a:lnTo>
                    <a:pt x="27" y="234"/>
                  </a:lnTo>
                  <a:lnTo>
                    <a:pt x="27" y="234"/>
                  </a:lnTo>
                  <a:lnTo>
                    <a:pt x="27" y="234"/>
                  </a:lnTo>
                  <a:lnTo>
                    <a:pt x="30" y="210"/>
                  </a:lnTo>
                  <a:lnTo>
                    <a:pt x="33" y="189"/>
                  </a:lnTo>
                  <a:lnTo>
                    <a:pt x="39" y="165"/>
                  </a:lnTo>
                  <a:lnTo>
                    <a:pt x="48" y="144"/>
                  </a:lnTo>
                  <a:lnTo>
                    <a:pt x="60" y="123"/>
                  </a:lnTo>
                  <a:lnTo>
                    <a:pt x="72" y="105"/>
                  </a:lnTo>
                  <a:lnTo>
                    <a:pt x="87" y="90"/>
                  </a:lnTo>
                  <a:lnTo>
                    <a:pt x="105" y="72"/>
                  </a:lnTo>
                  <a:lnTo>
                    <a:pt x="99" y="42"/>
                  </a:lnTo>
                  <a:close/>
                  <a:moveTo>
                    <a:pt x="135" y="21"/>
                  </a:moveTo>
                  <a:lnTo>
                    <a:pt x="135" y="21"/>
                  </a:lnTo>
                  <a:lnTo>
                    <a:pt x="105" y="39"/>
                  </a:lnTo>
                  <a:lnTo>
                    <a:pt x="108" y="69"/>
                  </a:lnTo>
                  <a:lnTo>
                    <a:pt x="108" y="69"/>
                  </a:lnTo>
                  <a:lnTo>
                    <a:pt x="135" y="54"/>
                  </a:lnTo>
                  <a:lnTo>
                    <a:pt x="162" y="42"/>
                  </a:lnTo>
                  <a:lnTo>
                    <a:pt x="135" y="21"/>
                  </a:lnTo>
                  <a:close/>
                  <a:moveTo>
                    <a:pt x="234" y="0"/>
                  </a:moveTo>
                  <a:lnTo>
                    <a:pt x="234" y="0"/>
                  </a:lnTo>
                  <a:lnTo>
                    <a:pt x="234" y="0"/>
                  </a:lnTo>
                  <a:lnTo>
                    <a:pt x="234" y="0"/>
                  </a:lnTo>
                  <a:lnTo>
                    <a:pt x="234" y="0"/>
                  </a:lnTo>
                  <a:lnTo>
                    <a:pt x="234" y="0"/>
                  </a:lnTo>
                  <a:lnTo>
                    <a:pt x="234" y="0"/>
                  </a:lnTo>
                  <a:lnTo>
                    <a:pt x="234" y="0"/>
                  </a:lnTo>
                  <a:lnTo>
                    <a:pt x="213" y="0"/>
                  </a:lnTo>
                  <a:lnTo>
                    <a:pt x="246" y="27"/>
                  </a:lnTo>
                  <a:lnTo>
                    <a:pt x="246" y="27"/>
                  </a:lnTo>
                  <a:lnTo>
                    <a:pt x="270" y="30"/>
                  </a:lnTo>
                  <a:lnTo>
                    <a:pt x="288" y="33"/>
                  </a:lnTo>
                  <a:lnTo>
                    <a:pt x="309" y="39"/>
                  </a:lnTo>
                  <a:lnTo>
                    <a:pt x="327" y="48"/>
                  </a:lnTo>
                  <a:lnTo>
                    <a:pt x="345" y="57"/>
                  </a:lnTo>
                  <a:lnTo>
                    <a:pt x="363" y="69"/>
                  </a:lnTo>
                  <a:lnTo>
                    <a:pt x="378" y="84"/>
                  </a:lnTo>
                  <a:lnTo>
                    <a:pt x="390" y="96"/>
                  </a:lnTo>
                  <a:lnTo>
                    <a:pt x="402" y="69"/>
                  </a:lnTo>
                  <a:lnTo>
                    <a:pt x="402" y="69"/>
                  </a:lnTo>
                  <a:lnTo>
                    <a:pt x="384" y="54"/>
                  </a:lnTo>
                  <a:lnTo>
                    <a:pt x="366" y="42"/>
                  </a:lnTo>
                  <a:lnTo>
                    <a:pt x="348" y="30"/>
                  </a:lnTo>
                  <a:lnTo>
                    <a:pt x="327" y="18"/>
                  </a:lnTo>
                  <a:lnTo>
                    <a:pt x="306" y="12"/>
                  </a:lnTo>
                  <a:lnTo>
                    <a:pt x="282" y="6"/>
                  </a:lnTo>
                  <a:lnTo>
                    <a:pt x="258" y="0"/>
                  </a:lnTo>
                  <a:lnTo>
                    <a:pt x="234"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0" name="Freeform 232"/>
            <p:cNvSpPr>
              <a:spLocks noChangeArrowheads="1"/>
            </p:cNvSpPr>
            <p:nvPr/>
          </p:nvSpPr>
          <p:spPr bwMode="auto">
            <a:xfrm>
              <a:off x="7870825" y="1397000"/>
              <a:ext cx="31749" cy="15875"/>
            </a:xfrm>
            <a:custGeom>
              <a:avLst/>
              <a:gdLst>
                <a:gd name="T0" fmla="*/ 0 w 88"/>
                <a:gd name="T1" fmla="*/ 0 h 42"/>
                <a:gd name="T2" fmla="*/ 6 w 88"/>
                <a:gd name="T3" fmla="*/ 29 h 42"/>
                <a:gd name="T4" fmla="*/ 6 w 88"/>
                <a:gd name="T5" fmla="*/ 29 h 42"/>
                <a:gd name="T6" fmla="*/ 39 w 88"/>
                <a:gd name="T7" fmla="*/ 39 h 42"/>
                <a:gd name="T8" fmla="*/ 75 w 88"/>
                <a:gd name="T9" fmla="*/ 41 h 42"/>
                <a:gd name="T10" fmla="*/ 87 w 88"/>
                <a:gd name="T11" fmla="*/ 14 h 42"/>
                <a:gd name="T12" fmla="*/ 87 w 88"/>
                <a:gd name="T13" fmla="*/ 14 h 42"/>
                <a:gd name="T14" fmla="*/ 78 w 88"/>
                <a:gd name="T15" fmla="*/ 14 h 42"/>
                <a:gd name="T16" fmla="*/ 75 w 88"/>
                <a:gd name="T17" fmla="*/ 14 h 42"/>
                <a:gd name="T18" fmla="*/ 75 w 88"/>
                <a:gd name="T19" fmla="*/ 14 h 42"/>
                <a:gd name="T20" fmla="*/ 75 w 88"/>
                <a:gd name="T21" fmla="*/ 14 h 42"/>
                <a:gd name="T22" fmla="*/ 57 w 88"/>
                <a:gd name="T23" fmla="*/ 11 h 42"/>
                <a:gd name="T24" fmla="*/ 36 w 88"/>
                <a:gd name="T25" fmla="*/ 8 h 42"/>
                <a:gd name="T26" fmla="*/ 0 w 88"/>
                <a:gd name="T2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42">
                  <a:moveTo>
                    <a:pt x="0" y="0"/>
                  </a:moveTo>
                  <a:lnTo>
                    <a:pt x="6" y="29"/>
                  </a:lnTo>
                  <a:lnTo>
                    <a:pt x="6" y="29"/>
                  </a:lnTo>
                  <a:lnTo>
                    <a:pt x="39" y="39"/>
                  </a:lnTo>
                  <a:lnTo>
                    <a:pt x="75" y="41"/>
                  </a:lnTo>
                  <a:lnTo>
                    <a:pt x="87" y="14"/>
                  </a:lnTo>
                  <a:lnTo>
                    <a:pt x="87" y="14"/>
                  </a:lnTo>
                  <a:lnTo>
                    <a:pt x="78" y="14"/>
                  </a:lnTo>
                  <a:lnTo>
                    <a:pt x="75" y="14"/>
                  </a:lnTo>
                  <a:lnTo>
                    <a:pt x="75" y="14"/>
                  </a:lnTo>
                  <a:lnTo>
                    <a:pt x="75" y="14"/>
                  </a:lnTo>
                  <a:lnTo>
                    <a:pt x="57" y="11"/>
                  </a:lnTo>
                  <a:lnTo>
                    <a:pt x="36" y="8"/>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1" name="Freeform 233"/>
            <p:cNvSpPr>
              <a:spLocks noChangeArrowheads="1"/>
            </p:cNvSpPr>
            <p:nvPr/>
          </p:nvSpPr>
          <p:spPr bwMode="auto">
            <a:xfrm>
              <a:off x="7840663" y="1373188"/>
              <a:ext cx="30162" cy="31749"/>
            </a:xfrm>
            <a:custGeom>
              <a:avLst/>
              <a:gdLst>
                <a:gd name="T0" fmla="*/ 0 w 85"/>
                <a:gd name="T1" fmla="*/ 0 h 90"/>
                <a:gd name="T2" fmla="*/ 30 w 85"/>
                <a:gd name="T3" fmla="*/ 63 h 90"/>
                <a:gd name="T4" fmla="*/ 30 w 85"/>
                <a:gd name="T5" fmla="*/ 63 h 90"/>
                <a:gd name="T6" fmla="*/ 57 w 85"/>
                <a:gd name="T7" fmla="*/ 77 h 90"/>
                <a:gd name="T8" fmla="*/ 84 w 85"/>
                <a:gd name="T9" fmla="*/ 89 h 90"/>
                <a:gd name="T10" fmla="*/ 81 w 85"/>
                <a:gd name="T11" fmla="*/ 59 h 90"/>
                <a:gd name="T12" fmla="*/ 81 w 85"/>
                <a:gd name="T13" fmla="*/ 59 h 90"/>
                <a:gd name="T14" fmla="*/ 57 w 85"/>
                <a:gd name="T15" fmla="*/ 48 h 90"/>
                <a:gd name="T16" fmla="*/ 36 w 85"/>
                <a:gd name="T17" fmla="*/ 35 h 90"/>
                <a:gd name="T18" fmla="*/ 15 w 85"/>
                <a:gd name="T19" fmla="*/ 18 h 90"/>
                <a:gd name="T20" fmla="*/ 0 w 85"/>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0">
                  <a:moveTo>
                    <a:pt x="0" y="0"/>
                  </a:moveTo>
                  <a:lnTo>
                    <a:pt x="30" y="63"/>
                  </a:lnTo>
                  <a:lnTo>
                    <a:pt x="30" y="63"/>
                  </a:lnTo>
                  <a:lnTo>
                    <a:pt x="57" y="77"/>
                  </a:lnTo>
                  <a:lnTo>
                    <a:pt x="84" y="89"/>
                  </a:lnTo>
                  <a:lnTo>
                    <a:pt x="81" y="59"/>
                  </a:lnTo>
                  <a:lnTo>
                    <a:pt x="81" y="59"/>
                  </a:lnTo>
                  <a:lnTo>
                    <a:pt x="57" y="48"/>
                  </a:lnTo>
                  <a:lnTo>
                    <a:pt x="36" y="35"/>
                  </a:lnTo>
                  <a:lnTo>
                    <a:pt x="15" y="18"/>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2" name="Freeform 234"/>
            <p:cNvSpPr>
              <a:spLocks noChangeArrowheads="1"/>
            </p:cNvSpPr>
            <p:nvPr/>
          </p:nvSpPr>
          <p:spPr bwMode="auto">
            <a:xfrm>
              <a:off x="7900987" y="1341438"/>
              <a:ext cx="79375" cy="69850"/>
            </a:xfrm>
            <a:custGeom>
              <a:avLst/>
              <a:gdLst>
                <a:gd name="T0" fmla="*/ 198 w 220"/>
                <a:gd name="T1" fmla="*/ 0 h 195"/>
                <a:gd name="T2" fmla="*/ 198 w 220"/>
                <a:gd name="T3" fmla="*/ 0 h 195"/>
                <a:gd name="T4" fmla="*/ 189 w 220"/>
                <a:gd name="T5" fmla="*/ 33 h 195"/>
                <a:gd name="T6" fmla="*/ 174 w 220"/>
                <a:gd name="T7" fmla="*/ 63 h 195"/>
                <a:gd name="T8" fmla="*/ 156 w 220"/>
                <a:gd name="T9" fmla="*/ 90 h 195"/>
                <a:gd name="T10" fmla="*/ 135 w 220"/>
                <a:gd name="T11" fmla="*/ 113 h 195"/>
                <a:gd name="T12" fmla="*/ 108 w 220"/>
                <a:gd name="T13" fmla="*/ 135 h 195"/>
                <a:gd name="T14" fmla="*/ 78 w 220"/>
                <a:gd name="T15" fmla="*/ 149 h 195"/>
                <a:gd name="T16" fmla="*/ 45 w 220"/>
                <a:gd name="T17" fmla="*/ 161 h 195"/>
                <a:gd name="T18" fmla="*/ 12 w 220"/>
                <a:gd name="T19" fmla="*/ 164 h 195"/>
                <a:gd name="T20" fmla="*/ 0 w 220"/>
                <a:gd name="T21" fmla="*/ 194 h 195"/>
                <a:gd name="T22" fmla="*/ 0 w 220"/>
                <a:gd name="T23" fmla="*/ 194 h 195"/>
                <a:gd name="T24" fmla="*/ 39 w 220"/>
                <a:gd name="T25" fmla="*/ 189 h 195"/>
                <a:gd name="T26" fmla="*/ 75 w 220"/>
                <a:gd name="T27" fmla="*/ 179 h 195"/>
                <a:gd name="T28" fmla="*/ 108 w 220"/>
                <a:gd name="T29" fmla="*/ 164 h 195"/>
                <a:gd name="T30" fmla="*/ 138 w 220"/>
                <a:gd name="T31" fmla="*/ 143 h 195"/>
                <a:gd name="T32" fmla="*/ 165 w 220"/>
                <a:gd name="T33" fmla="*/ 120 h 195"/>
                <a:gd name="T34" fmla="*/ 189 w 220"/>
                <a:gd name="T35" fmla="*/ 92 h 195"/>
                <a:gd name="T36" fmla="*/ 207 w 220"/>
                <a:gd name="T37" fmla="*/ 59 h 195"/>
                <a:gd name="T38" fmla="*/ 219 w 220"/>
                <a:gd name="T39" fmla="*/ 27 h 195"/>
                <a:gd name="T40" fmla="*/ 198 w 220"/>
                <a:gd name="T41"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0" h="195">
                  <a:moveTo>
                    <a:pt x="198" y="0"/>
                  </a:moveTo>
                  <a:lnTo>
                    <a:pt x="198" y="0"/>
                  </a:lnTo>
                  <a:lnTo>
                    <a:pt x="189" y="33"/>
                  </a:lnTo>
                  <a:lnTo>
                    <a:pt x="174" y="63"/>
                  </a:lnTo>
                  <a:lnTo>
                    <a:pt x="156" y="90"/>
                  </a:lnTo>
                  <a:lnTo>
                    <a:pt x="135" y="113"/>
                  </a:lnTo>
                  <a:lnTo>
                    <a:pt x="108" y="135"/>
                  </a:lnTo>
                  <a:lnTo>
                    <a:pt x="78" y="149"/>
                  </a:lnTo>
                  <a:lnTo>
                    <a:pt x="45" y="161"/>
                  </a:lnTo>
                  <a:lnTo>
                    <a:pt x="12" y="164"/>
                  </a:lnTo>
                  <a:lnTo>
                    <a:pt x="0" y="194"/>
                  </a:lnTo>
                  <a:lnTo>
                    <a:pt x="0" y="194"/>
                  </a:lnTo>
                  <a:lnTo>
                    <a:pt x="39" y="189"/>
                  </a:lnTo>
                  <a:lnTo>
                    <a:pt x="75" y="179"/>
                  </a:lnTo>
                  <a:lnTo>
                    <a:pt x="108" y="164"/>
                  </a:lnTo>
                  <a:lnTo>
                    <a:pt x="138" y="143"/>
                  </a:lnTo>
                  <a:lnTo>
                    <a:pt x="165" y="120"/>
                  </a:lnTo>
                  <a:lnTo>
                    <a:pt x="189" y="92"/>
                  </a:lnTo>
                  <a:lnTo>
                    <a:pt x="207" y="59"/>
                  </a:lnTo>
                  <a:lnTo>
                    <a:pt x="219" y="27"/>
                  </a:lnTo>
                  <a:lnTo>
                    <a:pt x="19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3" name="Freeform 235"/>
            <p:cNvSpPr>
              <a:spLocks noChangeArrowheads="1"/>
            </p:cNvSpPr>
            <p:nvPr/>
          </p:nvSpPr>
          <p:spPr bwMode="auto">
            <a:xfrm>
              <a:off x="7972424" y="1333500"/>
              <a:ext cx="9525" cy="15875"/>
            </a:xfrm>
            <a:custGeom>
              <a:avLst/>
              <a:gdLst>
                <a:gd name="T0" fmla="*/ 0 w 28"/>
                <a:gd name="T1" fmla="*/ 0 h 43"/>
                <a:gd name="T2" fmla="*/ 0 w 28"/>
                <a:gd name="T3" fmla="*/ 0 h 43"/>
                <a:gd name="T4" fmla="*/ 0 w 28"/>
                <a:gd name="T5" fmla="*/ 15 h 43"/>
                <a:gd name="T6" fmla="*/ 21 w 28"/>
                <a:gd name="T7" fmla="*/ 42 h 43"/>
                <a:gd name="T8" fmla="*/ 21 w 28"/>
                <a:gd name="T9" fmla="*/ 42 h 43"/>
                <a:gd name="T10" fmla="*/ 27 w 28"/>
                <a:gd name="T11" fmla="*/ 18 h 43"/>
                <a:gd name="T12" fmla="*/ 0 w 28"/>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8" h="43">
                  <a:moveTo>
                    <a:pt x="0" y="0"/>
                  </a:moveTo>
                  <a:lnTo>
                    <a:pt x="0" y="0"/>
                  </a:lnTo>
                  <a:lnTo>
                    <a:pt x="0" y="15"/>
                  </a:lnTo>
                  <a:lnTo>
                    <a:pt x="21" y="42"/>
                  </a:lnTo>
                  <a:lnTo>
                    <a:pt x="21" y="42"/>
                  </a:lnTo>
                  <a:lnTo>
                    <a:pt x="27" y="18"/>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4" name="Freeform 236"/>
            <p:cNvSpPr>
              <a:spLocks noChangeArrowheads="1"/>
            </p:cNvSpPr>
            <p:nvPr/>
          </p:nvSpPr>
          <p:spPr bwMode="auto">
            <a:xfrm>
              <a:off x="7813675" y="1322388"/>
              <a:ext cx="34925" cy="73025"/>
            </a:xfrm>
            <a:custGeom>
              <a:avLst/>
              <a:gdLst>
                <a:gd name="T0" fmla="*/ 0 w 97"/>
                <a:gd name="T1" fmla="*/ 0 h 204"/>
                <a:gd name="T2" fmla="*/ 0 w 97"/>
                <a:gd name="T3" fmla="*/ 0 h 204"/>
                <a:gd name="T4" fmla="*/ 0 w 97"/>
                <a:gd name="T5" fmla="*/ 12 h 204"/>
                <a:gd name="T6" fmla="*/ 0 w 97"/>
                <a:gd name="T7" fmla="*/ 15 h 204"/>
                <a:gd name="T8" fmla="*/ 0 w 97"/>
                <a:gd name="T9" fmla="*/ 15 h 204"/>
                <a:gd name="T10" fmla="*/ 0 w 97"/>
                <a:gd name="T11" fmla="*/ 15 h 204"/>
                <a:gd name="T12" fmla="*/ 3 w 97"/>
                <a:gd name="T13" fmla="*/ 42 h 204"/>
                <a:gd name="T14" fmla="*/ 9 w 97"/>
                <a:gd name="T15" fmla="*/ 69 h 204"/>
                <a:gd name="T16" fmla="*/ 15 w 97"/>
                <a:gd name="T17" fmla="*/ 96 h 204"/>
                <a:gd name="T18" fmla="*/ 27 w 97"/>
                <a:gd name="T19" fmla="*/ 123 h 204"/>
                <a:gd name="T20" fmla="*/ 42 w 97"/>
                <a:gd name="T21" fmla="*/ 144 h 204"/>
                <a:gd name="T22" fmla="*/ 57 w 97"/>
                <a:gd name="T23" fmla="*/ 164 h 204"/>
                <a:gd name="T24" fmla="*/ 75 w 97"/>
                <a:gd name="T25" fmla="*/ 185 h 204"/>
                <a:gd name="T26" fmla="*/ 96 w 97"/>
                <a:gd name="T27" fmla="*/ 203 h 204"/>
                <a:gd name="T28" fmla="*/ 60 w 97"/>
                <a:gd name="T29" fmla="*/ 126 h 204"/>
                <a:gd name="T30" fmla="*/ 60 w 97"/>
                <a:gd name="T31" fmla="*/ 126 h 204"/>
                <a:gd name="T32" fmla="*/ 48 w 97"/>
                <a:gd name="T33" fmla="*/ 102 h 204"/>
                <a:gd name="T34" fmla="*/ 36 w 97"/>
                <a:gd name="T35" fmla="*/ 75 h 204"/>
                <a:gd name="T36" fmla="*/ 0 w 97"/>
                <a:gd name="T37"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 h="204">
                  <a:moveTo>
                    <a:pt x="0" y="0"/>
                  </a:moveTo>
                  <a:lnTo>
                    <a:pt x="0" y="0"/>
                  </a:lnTo>
                  <a:lnTo>
                    <a:pt x="0" y="12"/>
                  </a:lnTo>
                  <a:lnTo>
                    <a:pt x="0" y="15"/>
                  </a:lnTo>
                  <a:lnTo>
                    <a:pt x="0" y="15"/>
                  </a:lnTo>
                  <a:lnTo>
                    <a:pt x="0" y="15"/>
                  </a:lnTo>
                  <a:lnTo>
                    <a:pt x="3" y="42"/>
                  </a:lnTo>
                  <a:lnTo>
                    <a:pt x="9" y="69"/>
                  </a:lnTo>
                  <a:lnTo>
                    <a:pt x="15" y="96"/>
                  </a:lnTo>
                  <a:lnTo>
                    <a:pt x="27" y="123"/>
                  </a:lnTo>
                  <a:lnTo>
                    <a:pt x="42" y="144"/>
                  </a:lnTo>
                  <a:lnTo>
                    <a:pt x="57" y="164"/>
                  </a:lnTo>
                  <a:lnTo>
                    <a:pt x="75" y="185"/>
                  </a:lnTo>
                  <a:lnTo>
                    <a:pt x="96" y="203"/>
                  </a:lnTo>
                  <a:lnTo>
                    <a:pt x="60" y="126"/>
                  </a:lnTo>
                  <a:lnTo>
                    <a:pt x="60" y="126"/>
                  </a:lnTo>
                  <a:lnTo>
                    <a:pt x="48" y="102"/>
                  </a:lnTo>
                  <a:lnTo>
                    <a:pt x="36" y="75"/>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5" name="Freeform 237"/>
            <p:cNvSpPr>
              <a:spLocks noChangeArrowheads="1"/>
            </p:cNvSpPr>
            <p:nvPr/>
          </p:nvSpPr>
          <p:spPr bwMode="auto">
            <a:xfrm>
              <a:off x="7978774" y="1309688"/>
              <a:ext cx="3175" cy="3175"/>
            </a:xfrm>
            <a:custGeom>
              <a:avLst/>
              <a:gdLst>
                <a:gd name="T0" fmla="*/ 0 w 10"/>
                <a:gd name="T1" fmla="*/ 0 h 7"/>
                <a:gd name="T2" fmla="*/ 9 w 10"/>
                <a:gd name="T3" fmla="*/ 6 h 7"/>
                <a:gd name="T4" fmla="*/ 9 w 10"/>
                <a:gd name="T5" fmla="*/ 6 h 7"/>
                <a:gd name="T6" fmla="*/ 6 w 10"/>
                <a:gd name="T7" fmla="*/ 0 h 7"/>
                <a:gd name="T8" fmla="*/ 0 w 10"/>
                <a:gd name="T9" fmla="*/ 0 h 7"/>
              </a:gdLst>
              <a:ahLst/>
              <a:cxnLst>
                <a:cxn ang="0">
                  <a:pos x="T0" y="T1"/>
                </a:cxn>
                <a:cxn ang="0">
                  <a:pos x="T2" y="T3"/>
                </a:cxn>
                <a:cxn ang="0">
                  <a:pos x="T4" y="T5"/>
                </a:cxn>
                <a:cxn ang="0">
                  <a:pos x="T6" y="T7"/>
                </a:cxn>
                <a:cxn ang="0">
                  <a:pos x="T8" y="T9"/>
                </a:cxn>
              </a:cxnLst>
              <a:rect l="0" t="0" r="r" b="b"/>
              <a:pathLst>
                <a:path w="10" h="7">
                  <a:moveTo>
                    <a:pt x="0" y="0"/>
                  </a:moveTo>
                  <a:lnTo>
                    <a:pt x="9" y="6"/>
                  </a:lnTo>
                  <a:lnTo>
                    <a:pt x="9" y="6"/>
                  </a:lnTo>
                  <a:lnTo>
                    <a:pt x="6" y="0"/>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6" name="Freeform 238"/>
            <p:cNvSpPr>
              <a:spLocks noChangeArrowheads="1"/>
            </p:cNvSpPr>
            <p:nvPr/>
          </p:nvSpPr>
          <p:spPr bwMode="auto">
            <a:xfrm>
              <a:off x="7954962" y="1268413"/>
              <a:ext cx="26987" cy="39687"/>
            </a:xfrm>
            <a:custGeom>
              <a:avLst/>
              <a:gdLst>
                <a:gd name="T0" fmla="*/ 12 w 73"/>
                <a:gd name="T1" fmla="*/ 0 h 112"/>
                <a:gd name="T2" fmla="*/ 0 w 73"/>
                <a:gd name="T3" fmla="*/ 30 h 112"/>
                <a:gd name="T4" fmla="*/ 0 w 73"/>
                <a:gd name="T5" fmla="*/ 30 h 112"/>
                <a:gd name="T6" fmla="*/ 24 w 73"/>
                <a:gd name="T7" fmla="*/ 60 h 112"/>
                <a:gd name="T8" fmla="*/ 33 w 73"/>
                <a:gd name="T9" fmla="*/ 78 h 112"/>
                <a:gd name="T10" fmla="*/ 39 w 73"/>
                <a:gd name="T11" fmla="*/ 96 h 112"/>
                <a:gd name="T12" fmla="*/ 60 w 73"/>
                <a:gd name="T13" fmla="*/ 111 h 112"/>
                <a:gd name="T14" fmla="*/ 72 w 73"/>
                <a:gd name="T15" fmla="*/ 111 h 112"/>
                <a:gd name="T16" fmla="*/ 72 w 73"/>
                <a:gd name="T17" fmla="*/ 111 h 112"/>
                <a:gd name="T18" fmla="*/ 63 w 73"/>
                <a:gd name="T19" fmla="*/ 81 h 112"/>
                <a:gd name="T20" fmla="*/ 48 w 73"/>
                <a:gd name="T21" fmla="*/ 51 h 112"/>
                <a:gd name="T22" fmla="*/ 33 w 73"/>
                <a:gd name="T23" fmla="*/ 24 h 112"/>
                <a:gd name="T24" fmla="*/ 12 w 73"/>
                <a:gd name="T25"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2">
                  <a:moveTo>
                    <a:pt x="12" y="0"/>
                  </a:moveTo>
                  <a:lnTo>
                    <a:pt x="0" y="30"/>
                  </a:lnTo>
                  <a:lnTo>
                    <a:pt x="0" y="30"/>
                  </a:lnTo>
                  <a:lnTo>
                    <a:pt x="24" y="60"/>
                  </a:lnTo>
                  <a:lnTo>
                    <a:pt x="33" y="78"/>
                  </a:lnTo>
                  <a:lnTo>
                    <a:pt x="39" y="96"/>
                  </a:lnTo>
                  <a:lnTo>
                    <a:pt x="60" y="111"/>
                  </a:lnTo>
                  <a:lnTo>
                    <a:pt x="72" y="111"/>
                  </a:lnTo>
                  <a:lnTo>
                    <a:pt x="72" y="111"/>
                  </a:lnTo>
                  <a:lnTo>
                    <a:pt x="63" y="81"/>
                  </a:lnTo>
                  <a:lnTo>
                    <a:pt x="48" y="51"/>
                  </a:lnTo>
                  <a:lnTo>
                    <a:pt x="33" y="24"/>
                  </a:lnTo>
                  <a:lnTo>
                    <a:pt x="1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7" name="Freeform 239"/>
            <p:cNvSpPr>
              <a:spLocks noChangeArrowheads="1"/>
            </p:cNvSpPr>
            <p:nvPr/>
          </p:nvSpPr>
          <p:spPr bwMode="auto">
            <a:xfrm>
              <a:off x="7815263" y="1257300"/>
              <a:ext cx="36512" cy="84138"/>
            </a:xfrm>
            <a:custGeom>
              <a:avLst/>
              <a:gdLst>
                <a:gd name="T0" fmla="*/ 96 w 103"/>
                <a:gd name="T1" fmla="*/ 0 h 235"/>
                <a:gd name="T2" fmla="*/ 96 w 103"/>
                <a:gd name="T3" fmla="*/ 0 h 235"/>
                <a:gd name="T4" fmla="*/ 78 w 103"/>
                <a:gd name="T5" fmla="*/ 15 h 235"/>
                <a:gd name="T6" fmla="*/ 60 w 103"/>
                <a:gd name="T7" fmla="*/ 33 h 235"/>
                <a:gd name="T8" fmla="*/ 45 w 103"/>
                <a:gd name="T9" fmla="*/ 54 h 235"/>
                <a:gd name="T10" fmla="*/ 30 w 103"/>
                <a:gd name="T11" fmla="*/ 75 h 235"/>
                <a:gd name="T12" fmla="*/ 18 w 103"/>
                <a:gd name="T13" fmla="*/ 96 h 235"/>
                <a:gd name="T14" fmla="*/ 9 w 103"/>
                <a:gd name="T15" fmla="*/ 120 h 235"/>
                <a:gd name="T16" fmla="*/ 3 w 103"/>
                <a:gd name="T17" fmla="*/ 144 h 235"/>
                <a:gd name="T18" fmla="*/ 0 w 103"/>
                <a:gd name="T19" fmla="*/ 171 h 235"/>
                <a:gd name="T20" fmla="*/ 30 w 103"/>
                <a:gd name="T21" fmla="*/ 234 h 235"/>
                <a:gd name="T22" fmla="*/ 30 w 103"/>
                <a:gd name="T23" fmla="*/ 234 h 235"/>
                <a:gd name="T24" fmla="*/ 27 w 103"/>
                <a:gd name="T25" fmla="*/ 213 h 235"/>
                <a:gd name="T26" fmla="*/ 24 w 103"/>
                <a:gd name="T27" fmla="*/ 195 h 235"/>
                <a:gd name="T28" fmla="*/ 24 w 103"/>
                <a:gd name="T29" fmla="*/ 192 h 235"/>
                <a:gd name="T30" fmla="*/ 24 w 103"/>
                <a:gd name="T31" fmla="*/ 192 h 235"/>
                <a:gd name="T32" fmla="*/ 24 w 103"/>
                <a:gd name="T33" fmla="*/ 192 h 235"/>
                <a:gd name="T34" fmla="*/ 24 w 103"/>
                <a:gd name="T35" fmla="*/ 192 h 235"/>
                <a:gd name="T36" fmla="*/ 24 w 103"/>
                <a:gd name="T37" fmla="*/ 192 h 235"/>
                <a:gd name="T38" fmla="*/ 24 w 103"/>
                <a:gd name="T39" fmla="*/ 192 h 235"/>
                <a:gd name="T40" fmla="*/ 24 w 103"/>
                <a:gd name="T41" fmla="*/ 192 h 235"/>
                <a:gd name="T42" fmla="*/ 24 w 103"/>
                <a:gd name="T43" fmla="*/ 192 h 235"/>
                <a:gd name="T44" fmla="*/ 27 w 103"/>
                <a:gd name="T45" fmla="*/ 168 h 235"/>
                <a:gd name="T46" fmla="*/ 30 w 103"/>
                <a:gd name="T47" fmla="*/ 147 h 235"/>
                <a:gd name="T48" fmla="*/ 36 w 103"/>
                <a:gd name="T49" fmla="*/ 123 h 235"/>
                <a:gd name="T50" fmla="*/ 45 w 103"/>
                <a:gd name="T51" fmla="*/ 102 h 235"/>
                <a:gd name="T52" fmla="*/ 57 w 103"/>
                <a:gd name="T53" fmla="*/ 81 h 235"/>
                <a:gd name="T54" fmla="*/ 69 w 103"/>
                <a:gd name="T55" fmla="*/ 63 h 235"/>
                <a:gd name="T56" fmla="*/ 84 w 103"/>
                <a:gd name="T57" fmla="*/ 48 h 235"/>
                <a:gd name="T58" fmla="*/ 102 w 103"/>
                <a:gd name="T59" fmla="*/ 30 h 235"/>
                <a:gd name="T60" fmla="*/ 96 w 103"/>
                <a:gd name="T61"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235">
                  <a:moveTo>
                    <a:pt x="96" y="0"/>
                  </a:moveTo>
                  <a:lnTo>
                    <a:pt x="96" y="0"/>
                  </a:lnTo>
                  <a:lnTo>
                    <a:pt x="78" y="15"/>
                  </a:lnTo>
                  <a:lnTo>
                    <a:pt x="60" y="33"/>
                  </a:lnTo>
                  <a:lnTo>
                    <a:pt x="45" y="54"/>
                  </a:lnTo>
                  <a:lnTo>
                    <a:pt x="30" y="75"/>
                  </a:lnTo>
                  <a:lnTo>
                    <a:pt x="18" y="96"/>
                  </a:lnTo>
                  <a:lnTo>
                    <a:pt x="9" y="120"/>
                  </a:lnTo>
                  <a:lnTo>
                    <a:pt x="3" y="144"/>
                  </a:lnTo>
                  <a:lnTo>
                    <a:pt x="0" y="171"/>
                  </a:lnTo>
                  <a:lnTo>
                    <a:pt x="30" y="234"/>
                  </a:lnTo>
                  <a:lnTo>
                    <a:pt x="30" y="234"/>
                  </a:lnTo>
                  <a:lnTo>
                    <a:pt x="27" y="213"/>
                  </a:lnTo>
                  <a:lnTo>
                    <a:pt x="24" y="195"/>
                  </a:lnTo>
                  <a:lnTo>
                    <a:pt x="24" y="192"/>
                  </a:lnTo>
                  <a:lnTo>
                    <a:pt x="24" y="192"/>
                  </a:lnTo>
                  <a:lnTo>
                    <a:pt x="24" y="192"/>
                  </a:lnTo>
                  <a:lnTo>
                    <a:pt x="24" y="192"/>
                  </a:lnTo>
                  <a:lnTo>
                    <a:pt x="24" y="192"/>
                  </a:lnTo>
                  <a:lnTo>
                    <a:pt x="24" y="192"/>
                  </a:lnTo>
                  <a:lnTo>
                    <a:pt x="24" y="192"/>
                  </a:lnTo>
                  <a:lnTo>
                    <a:pt x="24" y="192"/>
                  </a:lnTo>
                  <a:lnTo>
                    <a:pt x="27" y="168"/>
                  </a:lnTo>
                  <a:lnTo>
                    <a:pt x="30" y="147"/>
                  </a:lnTo>
                  <a:lnTo>
                    <a:pt x="36" y="123"/>
                  </a:lnTo>
                  <a:lnTo>
                    <a:pt x="45" y="102"/>
                  </a:lnTo>
                  <a:lnTo>
                    <a:pt x="57" y="81"/>
                  </a:lnTo>
                  <a:lnTo>
                    <a:pt x="69" y="63"/>
                  </a:lnTo>
                  <a:lnTo>
                    <a:pt x="84" y="48"/>
                  </a:lnTo>
                  <a:lnTo>
                    <a:pt x="102" y="30"/>
                  </a:lnTo>
                  <a:lnTo>
                    <a:pt x="9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8" name="Freeform 240"/>
            <p:cNvSpPr>
              <a:spLocks noChangeArrowheads="1"/>
            </p:cNvSpPr>
            <p:nvPr/>
          </p:nvSpPr>
          <p:spPr bwMode="auto">
            <a:xfrm>
              <a:off x="7851775" y="1249363"/>
              <a:ext cx="20638" cy="17462"/>
            </a:xfrm>
            <a:custGeom>
              <a:avLst/>
              <a:gdLst>
                <a:gd name="T0" fmla="*/ 30 w 58"/>
                <a:gd name="T1" fmla="*/ 0 h 49"/>
                <a:gd name="T2" fmla="*/ 30 w 58"/>
                <a:gd name="T3" fmla="*/ 0 h 49"/>
                <a:gd name="T4" fmla="*/ 0 w 58"/>
                <a:gd name="T5" fmla="*/ 18 h 49"/>
                <a:gd name="T6" fmla="*/ 3 w 58"/>
                <a:gd name="T7" fmla="*/ 48 h 49"/>
                <a:gd name="T8" fmla="*/ 3 w 58"/>
                <a:gd name="T9" fmla="*/ 48 h 49"/>
                <a:gd name="T10" fmla="*/ 30 w 58"/>
                <a:gd name="T11" fmla="*/ 33 h 49"/>
                <a:gd name="T12" fmla="*/ 57 w 58"/>
                <a:gd name="T13" fmla="*/ 21 h 49"/>
                <a:gd name="T14" fmla="*/ 30 w 58"/>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9">
                  <a:moveTo>
                    <a:pt x="30" y="0"/>
                  </a:moveTo>
                  <a:lnTo>
                    <a:pt x="30" y="0"/>
                  </a:lnTo>
                  <a:lnTo>
                    <a:pt x="0" y="18"/>
                  </a:lnTo>
                  <a:lnTo>
                    <a:pt x="3" y="48"/>
                  </a:lnTo>
                  <a:lnTo>
                    <a:pt x="3" y="48"/>
                  </a:lnTo>
                  <a:lnTo>
                    <a:pt x="30" y="33"/>
                  </a:lnTo>
                  <a:lnTo>
                    <a:pt x="57" y="21"/>
                  </a:lnTo>
                  <a:lnTo>
                    <a:pt x="3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9" name="Freeform 241"/>
            <p:cNvSpPr>
              <a:spLocks noChangeArrowheads="1"/>
            </p:cNvSpPr>
            <p:nvPr/>
          </p:nvSpPr>
          <p:spPr bwMode="auto">
            <a:xfrm>
              <a:off x="7889875" y="1241425"/>
              <a:ext cx="68263" cy="34925"/>
            </a:xfrm>
            <a:custGeom>
              <a:avLst/>
              <a:gdLst>
                <a:gd name="T0" fmla="*/ 21 w 190"/>
                <a:gd name="T1" fmla="*/ 0 h 97"/>
                <a:gd name="T2" fmla="*/ 21 w 190"/>
                <a:gd name="T3" fmla="*/ 0 h 97"/>
                <a:gd name="T4" fmla="*/ 21 w 190"/>
                <a:gd name="T5" fmla="*/ 0 h 97"/>
                <a:gd name="T6" fmla="*/ 21 w 190"/>
                <a:gd name="T7" fmla="*/ 0 h 97"/>
                <a:gd name="T8" fmla="*/ 21 w 190"/>
                <a:gd name="T9" fmla="*/ 0 h 97"/>
                <a:gd name="T10" fmla="*/ 21 w 190"/>
                <a:gd name="T11" fmla="*/ 0 h 97"/>
                <a:gd name="T12" fmla="*/ 21 w 190"/>
                <a:gd name="T13" fmla="*/ 0 h 97"/>
                <a:gd name="T14" fmla="*/ 21 w 190"/>
                <a:gd name="T15" fmla="*/ 0 h 97"/>
                <a:gd name="T16" fmla="*/ 0 w 190"/>
                <a:gd name="T17" fmla="*/ 0 h 97"/>
                <a:gd name="T18" fmla="*/ 33 w 190"/>
                <a:gd name="T19" fmla="*/ 27 h 97"/>
                <a:gd name="T20" fmla="*/ 33 w 190"/>
                <a:gd name="T21" fmla="*/ 27 h 97"/>
                <a:gd name="T22" fmla="*/ 57 w 190"/>
                <a:gd name="T23" fmla="*/ 30 h 97"/>
                <a:gd name="T24" fmla="*/ 75 w 190"/>
                <a:gd name="T25" fmla="*/ 33 h 97"/>
                <a:gd name="T26" fmla="*/ 96 w 190"/>
                <a:gd name="T27" fmla="*/ 39 h 97"/>
                <a:gd name="T28" fmla="*/ 114 w 190"/>
                <a:gd name="T29" fmla="*/ 48 h 97"/>
                <a:gd name="T30" fmla="*/ 132 w 190"/>
                <a:gd name="T31" fmla="*/ 57 h 97"/>
                <a:gd name="T32" fmla="*/ 150 w 190"/>
                <a:gd name="T33" fmla="*/ 69 h 97"/>
                <a:gd name="T34" fmla="*/ 165 w 190"/>
                <a:gd name="T35" fmla="*/ 84 h 97"/>
                <a:gd name="T36" fmla="*/ 177 w 190"/>
                <a:gd name="T37" fmla="*/ 96 h 97"/>
                <a:gd name="T38" fmla="*/ 189 w 190"/>
                <a:gd name="T39" fmla="*/ 69 h 97"/>
                <a:gd name="T40" fmla="*/ 189 w 190"/>
                <a:gd name="T41" fmla="*/ 69 h 97"/>
                <a:gd name="T42" fmla="*/ 171 w 190"/>
                <a:gd name="T43" fmla="*/ 54 h 97"/>
                <a:gd name="T44" fmla="*/ 153 w 190"/>
                <a:gd name="T45" fmla="*/ 42 h 97"/>
                <a:gd name="T46" fmla="*/ 135 w 190"/>
                <a:gd name="T47" fmla="*/ 30 h 97"/>
                <a:gd name="T48" fmla="*/ 114 w 190"/>
                <a:gd name="T49" fmla="*/ 18 h 97"/>
                <a:gd name="T50" fmla="*/ 93 w 190"/>
                <a:gd name="T51" fmla="*/ 12 h 97"/>
                <a:gd name="T52" fmla="*/ 69 w 190"/>
                <a:gd name="T53" fmla="*/ 6 h 97"/>
                <a:gd name="T54" fmla="*/ 45 w 190"/>
                <a:gd name="T55" fmla="*/ 0 h 97"/>
                <a:gd name="T56" fmla="*/ 21 w 190"/>
                <a:gd name="T5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0" h="97">
                  <a:moveTo>
                    <a:pt x="21" y="0"/>
                  </a:moveTo>
                  <a:lnTo>
                    <a:pt x="21" y="0"/>
                  </a:lnTo>
                  <a:lnTo>
                    <a:pt x="21" y="0"/>
                  </a:lnTo>
                  <a:lnTo>
                    <a:pt x="21" y="0"/>
                  </a:lnTo>
                  <a:lnTo>
                    <a:pt x="21" y="0"/>
                  </a:lnTo>
                  <a:lnTo>
                    <a:pt x="21" y="0"/>
                  </a:lnTo>
                  <a:lnTo>
                    <a:pt x="21" y="0"/>
                  </a:lnTo>
                  <a:lnTo>
                    <a:pt x="21" y="0"/>
                  </a:lnTo>
                  <a:lnTo>
                    <a:pt x="0" y="0"/>
                  </a:lnTo>
                  <a:lnTo>
                    <a:pt x="33" y="27"/>
                  </a:lnTo>
                  <a:lnTo>
                    <a:pt x="33" y="27"/>
                  </a:lnTo>
                  <a:lnTo>
                    <a:pt x="57" y="30"/>
                  </a:lnTo>
                  <a:lnTo>
                    <a:pt x="75" y="33"/>
                  </a:lnTo>
                  <a:lnTo>
                    <a:pt x="96" y="39"/>
                  </a:lnTo>
                  <a:lnTo>
                    <a:pt x="114" y="48"/>
                  </a:lnTo>
                  <a:lnTo>
                    <a:pt x="132" y="57"/>
                  </a:lnTo>
                  <a:lnTo>
                    <a:pt x="150" y="69"/>
                  </a:lnTo>
                  <a:lnTo>
                    <a:pt x="165" y="84"/>
                  </a:lnTo>
                  <a:lnTo>
                    <a:pt x="177" y="96"/>
                  </a:lnTo>
                  <a:lnTo>
                    <a:pt x="189" y="69"/>
                  </a:lnTo>
                  <a:lnTo>
                    <a:pt x="189" y="69"/>
                  </a:lnTo>
                  <a:lnTo>
                    <a:pt x="171" y="54"/>
                  </a:lnTo>
                  <a:lnTo>
                    <a:pt x="153" y="42"/>
                  </a:lnTo>
                  <a:lnTo>
                    <a:pt x="135" y="30"/>
                  </a:lnTo>
                  <a:lnTo>
                    <a:pt x="114" y="18"/>
                  </a:lnTo>
                  <a:lnTo>
                    <a:pt x="93" y="12"/>
                  </a:lnTo>
                  <a:lnTo>
                    <a:pt x="69" y="6"/>
                  </a:lnTo>
                  <a:lnTo>
                    <a:pt x="45" y="0"/>
                  </a:lnTo>
                  <a:lnTo>
                    <a:pt x="21"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0" name="Freeform 242"/>
            <p:cNvSpPr>
              <a:spLocks noChangeArrowheads="1"/>
            </p:cNvSpPr>
            <p:nvPr/>
          </p:nvSpPr>
          <p:spPr bwMode="auto">
            <a:xfrm>
              <a:off x="7862888" y="1241425"/>
              <a:ext cx="120650" cy="98425"/>
            </a:xfrm>
            <a:custGeom>
              <a:avLst/>
              <a:gdLst>
                <a:gd name="T0" fmla="*/ 303 w 337"/>
                <a:gd name="T1" fmla="*/ 186 h 274"/>
                <a:gd name="T2" fmla="*/ 303 w 337"/>
                <a:gd name="T3" fmla="*/ 186 h 274"/>
                <a:gd name="T4" fmla="*/ 306 w 337"/>
                <a:gd name="T5" fmla="*/ 210 h 274"/>
                <a:gd name="T6" fmla="*/ 309 w 337"/>
                <a:gd name="T7" fmla="*/ 234 h 274"/>
                <a:gd name="T8" fmla="*/ 309 w 337"/>
                <a:gd name="T9" fmla="*/ 234 h 274"/>
                <a:gd name="T10" fmla="*/ 309 w 337"/>
                <a:gd name="T11" fmla="*/ 234 h 274"/>
                <a:gd name="T12" fmla="*/ 306 w 337"/>
                <a:gd name="T13" fmla="*/ 255 h 274"/>
                <a:gd name="T14" fmla="*/ 333 w 337"/>
                <a:gd name="T15" fmla="*/ 273 h 274"/>
                <a:gd name="T16" fmla="*/ 333 w 337"/>
                <a:gd name="T17" fmla="*/ 273 h 274"/>
                <a:gd name="T18" fmla="*/ 336 w 337"/>
                <a:gd name="T19" fmla="*/ 234 h 274"/>
                <a:gd name="T20" fmla="*/ 336 w 337"/>
                <a:gd name="T21" fmla="*/ 234 h 274"/>
                <a:gd name="T22" fmla="*/ 336 w 337"/>
                <a:gd name="T23" fmla="*/ 234 h 274"/>
                <a:gd name="T24" fmla="*/ 336 w 337"/>
                <a:gd name="T25" fmla="*/ 234 h 274"/>
                <a:gd name="T26" fmla="*/ 336 w 337"/>
                <a:gd name="T27" fmla="*/ 234 h 274"/>
                <a:gd name="T28" fmla="*/ 333 w 337"/>
                <a:gd name="T29" fmla="*/ 195 h 274"/>
                <a:gd name="T30" fmla="*/ 324 w 337"/>
                <a:gd name="T31" fmla="*/ 189 h 274"/>
                <a:gd name="T32" fmla="*/ 303 w 337"/>
                <a:gd name="T33" fmla="*/ 186 h 274"/>
                <a:gd name="T34" fmla="*/ 297 w 337"/>
                <a:gd name="T35" fmla="*/ 168 h 274"/>
                <a:gd name="T36" fmla="*/ 297 w 337"/>
                <a:gd name="T37" fmla="*/ 168 h 274"/>
                <a:gd name="T38" fmla="*/ 300 w 337"/>
                <a:gd name="T39" fmla="*/ 180 h 274"/>
                <a:gd name="T40" fmla="*/ 318 w 337"/>
                <a:gd name="T41" fmla="*/ 183 h 274"/>
                <a:gd name="T42" fmla="*/ 297 w 337"/>
                <a:gd name="T43" fmla="*/ 168 h 274"/>
                <a:gd name="T44" fmla="*/ 27 w 337"/>
                <a:gd name="T45" fmla="*/ 12 h 274"/>
                <a:gd name="T46" fmla="*/ 27 w 337"/>
                <a:gd name="T47" fmla="*/ 12 h 274"/>
                <a:gd name="T48" fmla="*/ 0 w 337"/>
                <a:gd name="T49" fmla="*/ 21 h 274"/>
                <a:gd name="T50" fmla="*/ 27 w 337"/>
                <a:gd name="T51" fmla="*/ 42 h 274"/>
                <a:gd name="T52" fmla="*/ 27 w 337"/>
                <a:gd name="T53" fmla="*/ 42 h 274"/>
                <a:gd name="T54" fmla="*/ 51 w 337"/>
                <a:gd name="T55" fmla="*/ 33 h 274"/>
                <a:gd name="T56" fmla="*/ 27 w 337"/>
                <a:gd name="T57" fmla="*/ 12 h 274"/>
                <a:gd name="T58" fmla="*/ 78 w 337"/>
                <a:gd name="T59" fmla="*/ 0 h 274"/>
                <a:gd name="T60" fmla="*/ 78 w 337"/>
                <a:gd name="T61" fmla="*/ 0 h 274"/>
                <a:gd name="T62" fmla="*/ 54 w 337"/>
                <a:gd name="T63" fmla="*/ 6 h 274"/>
                <a:gd name="T64" fmla="*/ 30 w 337"/>
                <a:gd name="T65" fmla="*/ 12 h 274"/>
                <a:gd name="T66" fmla="*/ 57 w 337"/>
                <a:gd name="T67" fmla="*/ 33 h 274"/>
                <a:gd name="T68" fmla="*/ 57 w 337"/>
                <a:gd name="T69" fmla="*/ 33 h 274"/>
                <a:gd name="T70" fmla="*/ 78 w 337"/>
                <a:gd name="T71" fmla="*/ 27 h 274"/>
                <a:gd name="T72" fmla="*/ 99 w 337"/>
                <a:gd name="T73" fmla="*/ 27 h 274"/>
                <a:gd name="T74" fmla="*/ 99 w 337"/>
                <a:gd name="T75" fmla="*/ 27 h 274"/>
                <a:gd name="T76" fmla="*/ 99 w 337"/>
                <a:gd name="T77" fmla="*/ 27 h 274"/>
                <a:gd name="T78" fmla="*/ 99 w 337"/>
                <a:gd name="T79" fmla="*/ 27 h 274"/>
                <a:gd name="T80" fmla="*/ 99 w 337"/>
                <a:gd name="T81" fmla="*/ 27 h 274"/>
                <a:gd name="T82" fmla="*/ 111 w 337"/>
                <a:gd name="T83" fmla="*/ 27 h 274"/>
                <a:gd name="T84" fmla="*/ 78 w 337"/>
                <a:gd name="T85"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7" h="274">
                  <a:moveTo>
                    <a:pt x="303" y="186"/>
                  </a:moveTo>
                  <a:lnTo>
                    <a:pt x="303" y="186"/>
                  </a:lnTo>
                  <a:lnTo>
                    <a:pt x="306" y="210"/>
                  </a:lnTo>
                  <a:lnTo>
                    <a:pt x="309" y="234"/>
                  </a:lnTo>
                  <a:lnTo>
                    <a:pt x="309" y="234"/>
                  </a:lnTo>
                  <a:lnTo>
                    <a:pt x="309" y="234"/>
                  </a:lnTo>
                  <a:lnTo>
                    <a:pt x="306" y="255"/>
                  </a:lnTo>
                  <a:lnTo>
                    <a:pt x="333" y="273"/>
                  </a:lnTo>
                  <a:lnTo>
                    <a:pt x="333" y="273"/>
                  </a:lnTo>
                  <a:lnTo>
                    <a:pt x="336" y="234"/>
                  </a:lnTo>
                  <a:lnTo>
                    <a:pt x="336" y="234"/>
                  </a:lnTo>
                  <a:lnTo>
                    <a:pt x="336" y="234"/>
                  </a:lnTo>
                  <a:lnTo>
                    <a:pt x="336" y="234"/>
                  </a:lnTo>
                  <a:lnTo>
                    <a:pt x="336" y="234"/>
                  </a:lnTo>
                  <a:lnTo>
                    <a:pt x="333" y="195"/>
                  </a:lnTo>
                  <a:lnTo>
                    <a:pt x="324" y="189"/>
                  </a:lnTo>
                  <a:lnTo>
                    <a:pt x="303" y="186"/>
                  </a:lnTo>
                  <a:close/>
                  <a:moveTo>
                    <a:pt x="297" y="168"/>
                  </a:moveTo>
                  <a:lnTo>
                    <a:pt x="297" y="168"/>
                  </a:lnTo>
                  <a:lnTo>
                    <a:pt x="300" y="180"/>
                  </a:lnTo>
                  <a:lnTo>
                    <a:pt x="318" y="183"/>
                  </a:lnTo>
                  <a:lnTo>
                    <a:pt x="297" y="168"/>
                  </a:lnTo>
                  <a:close/>
                  <a:moveTo>
                    <a:pt x="27" y="12"/>
                  </a:moveTo>
                  <a:lnTo>
                    <a:pt x="27" y="12"/>
                  </a:lnTo>
                  <a:lnTo>
                    <a:pt x="0" y="21"/>
                  </a:lnTo>
                  <a:lnTo>
                    <a:pt x="27" y="42"/>
                  </a:lnTo>
                  <a:lnTo>
                    <a:pt x="27" y="42"/>
                  </a:lnTo>
                  <a:lnTo>
                    <a:pt x="51" y="33"/>
                  </a:lnTo>
                  <a:lnTo>
                    <a:pt x="27" y="12"/>
                  </a:lnTo>
                  <a:close/>
                  <a:moveTo>
                    <a:pt x="78" y="0"/>
                  </a:moveTo>
                  <a:lnTo>
                    <a:pt x="78" y="0"/>
                  </a:lnTo>
                  <a:lnTo>
                    <a:pt x="54" y="6"/>
                  </a:lnTo>
                  <a:lnTo>
                    <a:pt x="30" y="12"/>
                  </a:lnTo>
                  <a:lnTo>
                    <a:pt x="57" y="33"/>
                  </a:lnTo>
                  <a:lnTo>
                    <a:pt x="57" y="33"/>
                  </a:lnTo>
                  <a:lnTo>
                    <a:pt x="78" y="27"/>
                  </a:lnTo>
                  <a:lnTo>
                    <a:pt x="99" y="27"/>
                  </a:lnTo>
                  <a:lnTo>
                    <a:pt x="99" y="27"/>
                  </a:lnTo>
                  <a:lnTo>
                    <a:pt x="99" y="27"/>
                  </a:lnTo>
                  <a:lnTo>
                    <a:pt x="99" y="27"/>
                  </a:lnTo>
                  <a:lnTo>
                    <a:pt x="99" y="27"/>
                  </a:lnTo>
                  <a:lnTo>
                    <a:pt x="111" y="27"/>
                  </a:lnTo>
                  <a:lnTo>
                    <a:pt x="78"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1" name="Freeform 243"/>
            <p:cNvSpPr>
              <a:spLocks noChangeArrowheads="1"/>
            </p:cNvSpPr>
            <p:nvPr/>
          </p:nvSpPr>
          <p:spPr bwMode="auto">
            <a:xfrm>
              <a:off x="7970838" y="1309688"/>
              <a:ext cx="12700" cy="31749"/>
            </a:xfrm>
            <a:custGeom>
              <a:avLst/>
              <a:gdLst>
                <a:gd name="T0" fmla="*/ 0 w 34"/>
                <a:gd name="T1" fmla="*/ 0 h 88"/>
                <a:gd name="T2" fmla="*/ 0 w 34"/>
                <a:gd name="T3" fmla="*/ 0 h 88"/>
                <a:gd name="T4" fmla="*/ 3 w 34"/>
                <a:gd name="T5" fmla="*/ 24 h 88"/>
                <a:gd name="T6" fmla="*/ 6 w 34"/>
                <a:gd name="T7" fmla="*/ 48 h 88"/>
                <a:gd name="T8" fmla="*/ 6 w 34"/>
                <a:gd name="T9" fmla="*/ 48 h 88"/>
                <a:gd name="T10" fmla="*/ 6 w 34"/>
                <a:gd name="T11" fmla="*/ 48 h 88"/>
                <a:gd name="T12" fmla="*/ 3 w 34"/>
                <a:gd name="T13" fmla="*/ 69 h 88"/>
                <a:gd name="T14" fmla="*/ 30 w 34"/>
                <a:gd name="T15" fmla="*/ 87 h 88"/>
                <a:gd name="T16" fmla="*/ 30 w 34"/>
                <a:gd name="T17" fmla="*/ 87 h 88"/>
                <a:gd name="T18" fmla="*/ 33 w 34"/>
                <a:gd name="T19" fmla="*/ 48 h 88"/>
                <a:gd name="T20" fmla="*/ 33 w 34"/>
                <a:gd name="T21" fmla="*/ 48 h 88"/>
                <a:gd name="T22" fmla="*/ 33 w 34"/>
                <a:gd name="T23" fmla="*/ 48 h 88"/>
                <a:gd name="T24" fmla="*/ 33 w 34"/>
                <a:gd name="T25" fmla="*/ 48 h 88"/>
                <a:gd name="T26" fmla="*/ 33 w 34"/>
                <a:gd name="T27" fmla="*/ 48 h 88"/>
                <a:gd name="T28" fmla="*/ 30 w 34"/>
                <a:gd name="T29" fmla="*/ 9 h 88"/>
                <a:gd name="T30" fmla="*/ 21 w 34"/>
                <a:gd name="T31" fmla="*/ 3 h 88"/>
                <a:gd name="T32" fmla="*/ 0 w 34"/>
                <a:gd name="T3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88">
                  <a:moveTo>
                    <a:pt x="0" y="0"/>
                  </a:moveTo>
                  <a:lnTo>
                    <a:pt x="0" y="0"/>
                  </a:lnTo>
                  <a:lnTo>
                    <a:pt x="3" y="24"/>
                  </a:lnTo>
                  <a:lnTo>
                    <a:pt x="6" y="48"/>
                  </a:lnTo>
                  <a:lnTo>
                    <a:pt x="6" y="48"/>
                  </a:lnTo>
                  <a:lnTo>
                    <a:pt x="6" y="48"/>
                  </a:lnTo>
                  <a:lnTo>
                    <a:pt x="3" y="69"/>
                  </a:lnTo>
                  <a:lnTo>
                    <a:pt x="30" y="87"/>
                  </a:lnTo>
                  <a:lnTo>
                    <a:pt x="30" y="87"/>
                  </a:lnTo>
                  <a:lnTo>
                    <a:pt x="33" y="48"/>
                  </a:lnTo>
                  <a:lnTo>
                    <a:pt x="33" y="48"/>
                  </a:lnTo>
                  <a:lnTo>
                    <a:pt x="33" y="48"/>
                  </a:lnTo>
                  <a:lnTo>
                    <a:pt x="33" y="48"/>
                  </a:lnTo>
                  <a:lnTo>
                    <a:pt x="33" y="48"/>
                  </a:lnTo>
                  <a:lnTo>
                    <a:pt x="30" y="9"/>
                  </a:lnTo>
                  <a:lnTo>
                    <a:pt x="21"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2" name="Freeform 244"/>
            <p:cNvSpPr>
              <a:spLocks noChangeArrowheads="1"/>
            </p:cNvSpPr>
            <p:nvPr/>
          </p:nvSpPr>
          <p:spPr bwMode="auto">
            <a:xfrm>
              <a:off x="7969250" y="1301750"/>
              <a:ext cx="7938" cy="6350"/>
            </a:xfrm>
            <a:custGeom>
              <a:avLst/>
              <a:gdLst>
                <a:gd name="T0" fmla="*/ 0 w 22"/>
                <a:gd name="T1" fmla="*/ 0 h 16"/>
                <a:gd name="T2" fmla="*/ 0 w 22"/>
                <a:gd name="T3" fmla="*/ 0 h 16"/>
                <a:gd name="T4" fmla="*/ 3 w 22"/>
                <a:gd name="T5" fmla="*/ 12 h 16"/>
                <a:gd name="T6" fmla="*/ 21 w 22"/>
                <a:gd name="T7" fmla="*/ 15 h 16"/>
                <a:gd name="T8" fmla="*/ 0 w 22"/>
                <a:gd name="T9" fmla="*/ 0 h 16"/>
              </a:gdLst>
              <a:ahLst/>
              <a:cxnLst>
                <a:cxn ang="0">
                  <a:pos x="T0" y="T1"/>
                </a:cxn>
                <a:cxn ang="0">
                  <a:pos x="T2" y="T3"/>
                </a:cxn>
                <a:cxn ang="0">
                  <a:pos x="T4" y="T5"/>
                </a:cxn>
                <a:cxn ang="0">
                  <a:pos x="T6" y="T7"/>
                </a:cxn>
                <a:cxn ang="0">
                  <a:pos x="T8" y="T9"/>
                </a:cxn>
              </a:cxnLst>
              <a:rect l="0" t="0" r="r" b="b"/>
              <a:pathLst>
                <a:path w="22" h="16">
                  <a:moveTo>
                    <a:pt x="0" y="0"/>
                  </a:moveTo>
                  <a:lnTo>
                    <a:pt x="0" y="0"/>
                  </a:lnTo>
                  <a:lnTo>
                    <a:pt x="3" y="12"/>
                  </a:lnTo>
                  <a:lnTo>
                    <a:pt x="21" y="15"/>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3" name="Freeform 245"/>
            <p:cNvSpPr>
              <a:spLocks noChangeArrowheads="1"/>
            </p:cNvSpPr>
            <p:nvPr/>
          </p:nvSpPr>
          <p:spPr bwMode="auto">
            <a:xfrm>
              <a:off x="7862888" y="1246188"/>
              <a:ext cx="19050" cy="11111"/>
            </a:xfrm>
            <a:custGeom>
              <a:avLst/>
              <a:gdLst>
                <a:gd name="T0" fmla="*/ 27 w 52"/>
                <a:gd name="T1" fmla="*/ 0 h 31"/>
                <a:gd name="T2" fmla="*/ 27 w 52"/>
                <a:gd name="T3" fmla="*/ 0 h 31"/>
                <a:gd name="T4" fmla="*/ 0 w 52"/>
                <a:gd name="T5" fmla="*/ 9 h 31"/>
                <a:gd name="T6" fmla="*/ 27 w 52"/>
                <a:gd name="T7" fmla="*/ 30 h 31"/>
                <a:gd name="T8" fmla="*/ 27 w 52"/>
                <a:gd name="T9" fmla="*/ 30 h 31"/>
                <a:gd name="T10" fmla="*/ 51 w 52"/>
                <a:gd name="T11" fmla="*/ 21 h 31"/>
                <a:gd name="T12" fmla="*/ 27 w 52"/>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2" h="31">
                  <a:moveTo>
                    <a:pt x="27" y="0"/>
                  </a:moveTo>
                  <a:lnTo>
                    <a:pt x="27" y="0"/>
                  </a:lnTo>
                  <a:lnTo>
                    <a:pt x="0" y="9"/>
                  </a:lnTo>
                  <a:lnTo>
                    <a:pt x="27" y="30"/>
                  </a:lnTo>
                  <a:lnTo>
                    <a:pt x="27" y="30"/>
                  </a:lnTo>
                  <a:lnTo>
                    <a:pt x="51" y="21"/>
                  </a:lnTo>
                  <a:lnTo>
                    <a:pt x="2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4" name="Freeform 246"/>
            <p:cNvSpPr>
              <a:spLocks noChangeArrowheads="1"/>
            </p:cNvSpPr>
            <p:nvPr/>
          </p:nvSpPr>
          <p:spPr bwMode="auto">
            <a:xfrm>
              <a:off x="7872412" y="1241425"/>
              <a:ext cx="30162" cy="12700"/>
            </a:xfrm>
            <a:custGeom>
              <a:avLst/>
              <a:gdLst>
                <a:gd name="T0" fmla="*/ 48 w 82"/>
                <a:gd name="T1" fmla="*/ 0 h 34"/>
                <a:gd name="T2" fmla="*/ 48 w 82"/>
                <a:gd name="T3" fmla="*/ 0 h 34"/>
                <a:gd name="T4" fmla="*/ 24 w 82"/>
                <a:gd name="T5" fmla="*/ 6 h 34"/>
                <a:gd name="T6" fmla="*/ 0 w 82"/>
                <a:gd name="T7" fmla="*/ 12 h 34"/>
                <a:gd name="T8" fmla="*/ 27 w 82"/>
                <a:gd name="T9" fmla="*/ 33 h 34"/>
                <a:gd name="T10" fmla="*/ 27 w 82"/>
                <a:gd name="T11" fmla="*/ 33 h 34"/>
                <a:gd name="T12" fmla="*/ 48 w 82"/>
                <a:gd name="T13" fmla="*/ 27 h 34"/>
                <a:gd name="T14" fmla="*/ 69 w 82"/>
                <a:gd name="T15" fmla="*/ 27 h 34"/>
                <a:gd name="T16" fmla="*/ 69 w 82"/>
                <a:gd name="T17" fmla="*/ 27 h 34"/>
                <a:gd name="T18" fmla="*/ 69 w 82"/>
                <a:gd name="T19" fmla="*/ 27 h 34"/>
                <a:gd name="T20" fmla="*/ 69 w 82"/>
                <a:gd name="T21" fmla="*/ 27 h 34"/>
                <a:gd name="T22" fmla="*/ 69 w 82"/>
                <a:gd name="T23" fmla="*/ 27 h 34"/>
                <a:gd name="T24" fmla="*/ 81 w 82"/>
                <a:gd name="T25" fmla="*/ 27 h 34"/>
                <a:gd name="T26" fmla="*/ 48 w 82"/>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34">
                  <a:moveTo>
                    <a:pt x="48" y="0"/>
                  </a:moveTo>
                  <a:lnTo>
                    <a:pt x="48" y="0"/>
                  </a:lnTo>
                  <a:lnTo>
                    <a:pt x="24" y="6"/>
                  </a:lnTo>
                  <a:lnTo>
                    <a:pt x="0" y="12"/>
                  </a:lnTo>
                  <a:lnTo>
                    <a:pt x="27" y="33"/>
                  </a:lnTo>
                  <a:lnTo>
                    <a:pt x="27" y="33"/>
                  </a:lnTo>
                  <a:lnTo>
                    <a:pt x="48" y="27"/>
                  </a:lnTo>
                  <a:lnTo>
                    <a:pt x="69" y="27"/>
                  </a:lnTo>
                  <a:lnTo>
                    <a:pt x="69" y="27"/>
                  </a:lnTo>
                  <a:lnTo>
                    <a:pt x="69" y="27"/>
                  </a:lnTo>
                  <a:lnTo>
                    <a:pt x="69" y="27"/>
                  </a:lnTo>
                  <a:lnTo>
                    <a:pt x="69" y="27"/>
                  </a:lnTo>
                  <a:lnTo>
                    <a:pt x="81" y="27"/>
                  </a:lnTo>
                  <a:lnTo>
                    <a:pt x="4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5" name="Freeform 247"/>
            <p:cNvSpPr>
              <a:spLocks noChangeArrowheads="1"/>
            </p:cNvSpPr>
            <p:nvPr/>
          </p:nvSpPr>
          <p:spPr bwMode="auto">
            <a:xfrm>
              <a:off x="7872413" y="1246188"/>
              <a:ext cx="33337" cy="165100"/>
            </a:xfrm>
            <a:custGeom>
              <a:avLst/>
              <a:gdLst>
                <a:gd name="T0" fmla="*/ 90 w 91"/>
                <a:gd name="T1" fmla="*/ 428 h 459"/>
                <a:gd name="T2" fmla="*/ 90 w 91"/>
                <a:gd name="T3" fmla="*/ 428 h 459"/>
                <a:gd name="T4" fmla="*/ 84 w 91"/>
                <a:gd name="T5" fmla="*/ 431 h 459"/>
                <a:gd name="T6" fmla="*/ 72 w 91"/>
                <a:gd name="T7" fmla="*/ 458 h 459"/>
                <a:gd name="T8" fmla="*/ 72 w 91"/>
                <a:gd name="T9" fmla="*/ 458 h 459"/>
                <a:gd name="T10" fmla="*/ 72 w 91"/>
                <a:gd name="T11" fmla="*/ 458 h 459"/>
                <a:gd name="T12" fmla="*/ 75 w 91"/>
                <a:gd name="T13" fmla="*/ 458 h 459"/>
                <a:gd name="T14" fmla="*/ 75 w 91"/>
                <a:gd name="T15" fmla="*/ 458 h 459"/>
                <a:gd name="T16" fmla="*/ 78 w 91"/>
                <a:gd name="T17" fmla="*/ 458 h 459"/>
                <a:gd name="T18" fmla="*/ 90 w 91"/>
                <a:gd name="T19" fmla="*/ 428 h 459"/>
                <a:gd name="T20" fmla="*/ 3 w 91"/>
                <a:gd name="T21" fmla="*/ 0 h 459"/>
                <a:gd name="T22" fmla="*/ 3 w 91"/>
                <a:gd name="T23" fmla="*/ 0 h 459"/>
                <a:gd name="T24" fmla="*/ 0 w 91"/>
                <a:gd name="T25" fmla="*/ 0 h 459"/>
                <a:gd name="T26" fmla="*/ 24 w 91"/>
                <a:gd name="T27" fmla="*/ 21 h 459"/>
                <a:gd name="T28" fmla="*/ 24 w 91"/>
                <a:gd name="T29" fmla="*/ 21 h 459"/>
                <a:gd name="T30" fmla="*/ 30 w 91"/>
                <a:gd name="T31" fmla="*/ 21 h 459"/>
                <a:gd name="T32" fmla="*/ 3 w 91"/>
                <a:gd name="T3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459">
                  <a:moveTo>
                    <a:pt x="90" y="428"/>
                  </a:moveTo>
                  <a:lnTo>
                    <a:pt x="90" y="428"/>
                  </a:lnTo>
                  <a:lnTo>
                    <a:pt x="84" y="431"/>
                  </a:lnTo>
                  <a:lnTo>
                    <a:pt x="72" y="458"/>
                  </a:lnTo>
                  <a:lnTo>
                    <a:pt x="72" y="458"/>
                  </a:lnTo>
                  <a:lnTo>
                    <a:pt x="72" y="458"/>
                  </a:lnTo>
                  <a:lnTo>
                    <a:pt x="75" y="458"/>
                  </a:lnTo>
                  <a:lnTo>
                    <a:pt x="75" y="458"/>
                  </a:lnTo>
                  <a:lnTo>
                    <a:pt x="78" y="458"/>
                  </a:lnTo>
                  <a:lnTo>
                    <a:pt x="90" y="428"/>
                  </a:lnTo>
                  <a:close/>
                  <a:moveTo>
                    <a:pt x="3" y="0"/>
                  </a:moveTo>
                  <a:lnTo>
                    <a:pt x="3" y="0"/>
                  </a:lnTo>
                  <a:lnTo>
                    <a:pt x="0" y="0"/>
                  </a:lnTo>
                  <a:lnTo>
                    <a:pt x="24" y="21"/>
                  </a:lnTo>
                  <a:lnTo>
                    <a:pt x="24" y="21"/>
                  </a:lnTo>
                  <a:lnTo>
                    <a:pt x="30" y="21"/>
                  </a:lnTo>
                  <a:lnTo>
                    <a:pt x="3"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6" name="Freeform 248"/>
            <p:cNvSpPr>
              <a:spLocks noChangeArrowheads="1"/>
            </p:cNvSpPr>
            <p:nvPr/>
          </p:nvSpPr>
          <p:spPr bwMode="auto">
            <a:xfrm>
              <a:off x="7897812" y="1400174"/>
              <a:ext cx="6350" cy="11113"/>
            </a:xfrm>
            <a:custGeom>
              <a:avLst/>
              <a:gdLst>
                <a:gd name="T0" fmla="*/ 18 w 19"/>
                <a:gd name="T1" fmla="*/ 0 h 31"/>
                <a:gd name="T2" fmla="*/ 18 w 19"/>
                <a:gd name="T3" fmla="*/ 0 h 31"/>
                <a:gd name="T4" fmla="*/ 12 w 19"/>
                <a:gd name="T5" fmla="*/ 3 h 31"/>
                <a:gd name="T6" fmla="*/ 0 w 19"/>
                <a:gd name="T7" fmla="*/ 30 h 31"/>
                <a:gd name="T8" fmla="*/ 0 w 19"/>
                <a:gd name="T9" fmla="*/ 30 h 31"/>
                <a:gd name="T10" fmla="*/ 0 w 19"/>
                <a:gd name="T11" fmla="*/ 30 h 31"/>
                <a:gd name="T12" fmla="*/ 3 w 19"/>
                <a:gd name="T13" fmla="*/ 30 h 31"/>
                <a:gd name="T14" fmla="*/ 3 w 19"/>
                <a:gd name="T15" fmla="*/ 30 h 31"/>
                <a:gd name="T16" fmla="*/ 6 w 19"/>
                <a:gd name="T17" fmla="*/ 30 h 31"/>
                <a:gd name="T18" fmla="*/ 18 w 19"/>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1">
                  <a:moveTo>
                    <a:pt x="18" y="0"/>
                  </a:moveTo>
                  <a:lnTo>
                    <a:pt x="18" y="0"/>
                  </a:lnTo>
                  <a:lnTo>
                    <a:pt x="12" y="3"/>
                  </a:lnTo>
                  <a:lnTo>
                    <a:pt x="0" y="30"/>
                  </a:lnTo>
                  <a:lnTo>
                    <a:pt x="0" y="30"/>
                  </a:lnTo>
                  <a:lnTo>
                    <a:pt x="0" y="30"/>
                  </a:lnTo>
                  <a:lnTo>
                    <a:pt x="3" y="30"/>
                  </a:lnTo>
                  <a:lnTo>
                    <a:pt x="3" y="30"/>
                  </a:lnTo>
                  <a:lnTo>
                    <a:pt x="6" y="30"/>
                  </a:lnTo>
                  <a:lnTo>
                    <a:pt x="1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7" name="Freeform 249"/>
            <p:cNvSpPr>
              <a:spLocks noChangeArrowheads="1"/>
            </p:cNvSpPr>
            <p:nvPr/>
          </p:nvSpPr>
          <p:spPr bwMode="auto">
            <a:xfrm>
              <a:off x="7872413" y="1246188"/>
              <a:ext cx="11111" cy="7937"/>
            </a:xfrm>
            <a:custGeom>
              <a:avLst/>
              <a:gdLst>
                <a:gd name="T0" fmla="*/ 3 w 31"/>
                <a:gd name="T1" fmla="*/ 0 h 22"/>
                <a:gd name="T2" fmla="*/ 3 w 31"/>
                <a:gd name="T3" fmla="*/ 0 h 22"/>
                <a:gd name="T4" fmla="*/ 0 w 31"/>
                <a:gd name="T5" fmla="*/ 0 h 22"/>
                <a:gd name="T6" fmla="*/ 24 w 31"/>
                <a:gd name="T7" fmla="*/ 21 h 22"/>
                <a:gd name="T8" fmla="*/ 24 w 31"/>
                <a:gd name="T9" fmla="*/ 21 h 22"/>
                <a:gd name="T10" fmla="*/ 30 w 31"/>
                <a:gd name="T11" fmla="*/ 21 h 22"/>
                <a:gd name="T12" fmla="*/ 3 w 31"/>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1" h="22">
                  <a:moveTo>
                    <a:pt x="3" y="0"/>
                  </a:moveTo>
                  <a:lnTo>
                    <a:pt x="3" y="0"/>
                  </a:lnTo>
                  <a:lnTo>
                    <a:pt x="0" y="0"/>
                  </a:lnTo>
                  <a:lnTo>
                    <a:pt x="24" y="21"/>
                  </a:lnTo>
                  <a:lnTo>
                    <a:pt x="24" y="21"/>
                  </a:lnTo>
                  <a:lnTo>
                    <a:pt x="30" y="21"/>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8" name="Freeform 250"/>
            <p:cNvSpPr>
              <a:spLocks noChangeArrowheads="1"/>
            </p:cNvSpPr>
            <p:nvPr/>
          </p:nvSpPr>
          <p:spPr bwMode="auto">
            <a:xfrm>
              <a:off x="7954962" y="1266825"/>
              <a:ext cx="26987" cy="84138"/>
            </a:xfrm>
            <a:custGeom>
              <a:avLst/>
              <a:gdLst>
                <a:gd name="T0" fmla="*/ 51 w 73"/>
                <a:gd name="T1" fmla="*/ 201 h 235"/>
                <a:gd name="T2" fmla="*/ 51 w 73"/>
                <a:gd name="T3" fmla="*/ 201 h 235"/>
                <a:gd name="T4" fmla="*/ 48 w 73"/>
                <a:gd name="T5" fmla="*/ 207 h 235"/>
                <a:gd name="T6" fmla="*/ 69 w 73"/>
                <a:gd name="T7" fmla="*/ 234 h 235"/>
                <a:gd name="T8" fmla="*/ 69 w 73"/>
                <a:gd name="T9" fmla="*/ 234 h 235"/>
                <a:gd name="T10" fmla="*/ 72 w 73"/>
                <a:gd name="T11" fmla="*/ 228 h 235"/>
                <a:gd name="T12" fmla="*/ 51 w 73"/>
                <a:gd name="T13" fmla="*/ 201 h 235"/>
                <a:gd name="T14" fmla="*/ 12 w 73"/>
                <a:gd name="T15" fmla="*/ 0 h 235"/>
                <a:gd name="T16" fmla="*/ 0 w 73"/>
                <a:gd name="T17" fmla="*/ 27 h 235"/>
                <a:gd name="T18" fmla="*/ 0 w 73"/>
                <a:gd name="T19" fmla="*/ 27 h 235"/>
                <a:gd name="T20" fmla="*/ 3 w 73"/>
                <a:gd name="T21" fmla="*/ 33 h 235"/>
                <a:gd name="T22" fmla="*/ 15 w 73"/>
                <a:gd name="T23" fmla="*/ 3 h 235"/>
                <a:gd name="T24" fmla="*/ 15 w 73"/>
                <a:gd name="T25" fmla="*/ 3 h 235"/>
                <a:gd name="T26" fmla="*/ 12 w 73"/>
                <a:gd name="T27"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235">
                  <a:moveTo>
                    <a:pt x="51" y="201"/>
                  </a:moveTo>
                  <a:lnTo>
                    <a:pt x="51" y="201"/>
                  </a:lnTo>
                  <a:lnTo>
                    <a:pt x="48" y="207"/>
                  </a:lnTo>
                  <a:lnTo>
                    <a:pt x="69" y="234"/>
                  </a:lnTo>
                  <a:lnTo>
                    <a:pt x="69" y="234"/>
                  </a:lnTo>
                  <a:lnTo>
                    <a:pt x="72" y="228"/>
                  </a:lnTo>
                  <a:lnTo>
                    <a:pt x="51" y="201"/>
                  </a:lnTo>
                  <a:close/>
                  <a:moveTo>
                    <a:pt x="12" y="0"/>
                  </a:moveTo>
                  <a:lnTo>
                    <a:pt x="0" y="27"/>
                  </a:lnTo>
                  <a:lnTo>
                    <a:pt x="0" y="27"/>
                  </a:lnTo>
                  <a:lnTo>
                    <a:pt x="3" y="33"/>
                  </a:lnTo>
                  <a:lnTo>
                    <a:pt x="15" y="3"/>
                  </a:lnTo>
                  <a:lnTo>
                    <a:pt x="15" y="3"/>
                  </a:lnTo>
                  <a:lnTo>
                    <a:pt x="12"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9" name="Freeform 251"/>
            <p:cNvSpPr>
              <a:spLocks noChangeArrowheads="1"/>
            </p:cNvSpPr>
            <p:nvPr/>
          </p:nvSpPr>
          <p:spPr bwMode="auto">
            <a:xfrm>
              <a:off x="7970837" y="1339850"/>
              <a:ext cx="9525" cy="12700"/>
            </a:xfrm>
            <a:custGeom>
              <a:avLst/>
              <a:gdLst>
                <a:gd name="T0" fmla="*/ 3 w 25"/>
                <a:gd name="T1" fmla="*/ 0 h 34"/>
                <a:gd name="T2" fmla="*/ 3 w 25"/>
                <a:gd name="T3" fmla="*/ 0 h 34"/>
                <a:gd name="T4" fmla="*/ 0 w 25"/>
                <a:gd name="T5" fmla="*/ 6 h 34"/>
                <a:gd name="T6" fmla="*/ 21 w 25"/>
                <a:gd name="T7" fmla="*/ 33 h 34"/>
                <a:gd name="T8" fmla="*/ 21 w 25"/>
                <a:gd name="T9" fmla="*/ 33 h 34"/>
                <a:gd name="T10" fmla="*/ 24 w 25"/>
                <a:gd name="T11" fmla="*/ 27 h 34"/>
                <a:gd name="T12" fmla="*/ 3 w 25"/>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25" h="34">
                  <a:moveTo>
                    <a:pt x="3" y="0"/>
                  </a:moveTo>
                  <a:lnTo>
                    <a:pt x="3" y="0"/>
                  </a:lnTo>
                  <a:lnTo>
                    <a:pt x="0" y="6"/>
                  </a:lnTo>
                  <a:lnTo>
                    <a:pt x="21" y="33"/>
                  </a:lnTo>
                  <a:lnTo>
                    <a:pt x="21" y="33"/>
                  </a:lnTo>
                  <a:lnTo>
                    <a:pt x="24" y="27"/>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0" name="Freeform 252"/>
            <p:cNvSpPr>
              <a:spLocks noChangeArrowheads="1"/>
            </p:cNvSpPr>
            <p:nvPr/>
          </p:nvSpPr>
          <p:spPr bwMode="auto">
            <a:xfrm>
              <a:off x="7954962" y="1266825"/>
              <a:ext cx="6350" cy="12700"/>
            </a:xfrm>
            <a:custGeom>
              <a:avLst/>
              <a:gdLst>
                <a:gd name="T0" fmla="*/ 12 w 16"/>
                <a:gd name="T1" fmla="*/ 0 h 34"/>
                <a:gd name="T2" fmla="*/ 0 w 16"/>
                <a:gd name="T3" fmla="*/ 27 h 34"/>
                <a:gd name="T4" fmla="*/ 0 w 16"/>
                <a:gd name="T5" fmla="*/ 27 h 34"/>
                <a:gd name="T6" fmla="*/ 3 w 16"/>
                <a:gd name="T7" fmla="*/ 33 h 34"/>
                <a:gd name="T8" fmla="*/ 15 w 16"/>
                <a:gd name="T9" fmla="*/ 3 h 34"/>
                <a:gd name="T10" fmla="*/ 15 w 16"/>
                <a:gd name="T11" fmla="*/ 3 h 34"/>
                <a:gd name="T12" fmla="*/ 12 w 16"/>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6" h="34">
                  <a:moveTo>
                    <a:pt x="12" y="0"/>
                  </a:moveTo>
                  <a:lnTo>
                    <a:pt x="0" y="27"/>
                  </a:lnTo>
                  <a:lnTo>
                    <a:pt x="0" y="27"/>
                  </a:lnTo>
                  <a:lnTo>
                    <a:pt x="3" y="33"/>
                  </a:lnTo>
                  <a:lnTo>
                    <a:pt x="15" y="3"/>
                  </a:lnTo>
                  <a:lnTo>
                    <a:pt x="15" y="3"/>
                  </a:lnTo>
                  <a:lnTo>
                    <a:pt x="1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1" name="Freeform 253"/>
            <p:cNvSpPr>
              <a:spLocks noChangeArrowheads="1"/>
            </p:cNvSpPr>
            <p:nvPr/>
          </p:nvSpPr>
          <p:spPr bwMode="auto">
            <a:xfrm>
              <a:off x="7970838" y="1306513"/>
              <a:ext cx="11111" cy="3175"/>
            </a:xfrm>
            <a:custGeom>
              <a:avLst/>
              <a:gdLst>
                <a:gd name="T0" fmla="*/ 0 w 31"/>
                <a:gd name="T1" fmla="*/ 0 h 10"/>
                <a:gd name="T2" fmla="*/ 0 w 31"/>
                <a:gd name="T3" fmla="*/ 0 h 10"/>
                <a:gd name="T4" fmla="*/ 3 w 31"/>
                <a:gd name="T5" fmla="*/ 6 h 10"/>
                <a:gd name="T6" fmla="*/ 24 w 31"/>
                <a:gd name="T7" fmla="*/ 9 h 10"/>
                <a:gd name="T8" fmla="*/ 30 w 31"/>
                <a:gd name="T9" fmla="*/ 9 h 10"/>
                <a:gd name="T10" fmla="*/ 30 w 31"/>
                <a:gd name="T11" fmla="*/ 9 h 10"/>
                <a:gd name="T12" fmla="*/ 30 w 31"/>
                <a:gd name="T13" fmla="*/ 3 h 10"/>
                <a:gd name="T14" fmla="*/ 18 w 31"/>
                <a:gd name="T15" fmla="*/ 3 h 10"/>
                <a:gd name="T16" fmla="*/ 0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0" y="0"/>
                  </a:moveTo>
                  <a:lnTo>
                    <a:pt x="0" y="0"/>
                  </a:lnTo>
                  <a:lnTo>
                    <a:pt x="3" y="6"/>
                  </a:lnTo>
                  <a:lnTo>
                    <a:pt x="24" y="9"/>
                  </a:lnTo>
                  <a:lnTo>
                    <a:pt x="30" y="9"/>
                  </a:lnTo>
                  <a:lnTo>
                    <a:pt x="30" y="9"/>
                  </a:lnTo>
                  <a:lnTo>
                    <a:pt x="30" y="3"/>
                  </a:lnTo>
                  <a:lnTo>
                    <a:pt x="18" y="3"/>
                  </a:lnTo>
                  <a:lnTo>
                    <a:pt x="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2" name="Freeform 254"/>
            <p:cNvSpPr>
              <a:spLocks noChangeArrowheads="1"/>
            </p:cNvSpPr>
            <p:nvPr/>
          </p:nvSpPr>
          <p:spPr bwMode="auto">
            <a:xfrm>
              <a:off x="7970838" y="1306513"/>
              <a:ext cx="11111" cy="3175"/>
            </a:xfrm>
            <a:custGeom>
              <a:avLst/>
              <a:gdLst>
                <a:gd name="T0" fmla="*/ 0 w 31"/>
                <a:gd name="T1" fmla="*/ 0 h 10"/>
                <a:gd name="T2" fmla="*/ 0 w 31"/>
                <a:gd name="T3" fmla="*/ 0 h 10"/>
                <a:gd name="T4" fmla="*/ 3 w 31"/>
                <a:gd name="T5" fmla="*/ 6 h 10"/>
                <a:gd name="T6" fmla="*/ 24 w 31"/>
                <a:gd name="T7" fmla="*/ 9 h 10"/>
                <a:gd name="T8" fmla="*/ 30 w 31"/>
                <a:gd name="T9" fmla="*/ 9 h 10"/>
                <a:gd name="T10" fmla="*/ 30 w 31"/>
                <a:gd name="T11" fmla="*/ 9 h 10"/>
                <a:gd name="T12" fmla="*/ 30 w 31"/>
                <a:gd name="T13" fmla="*/ 3 h 10"/>
                <a:gd name="T14" fmla="*/ 18 w 31"/>
                <a:gd name="T15" fmla="*/ 3 h 10"/>
                <a:gd name="T16" fmla="*/ 0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0" y="0"/>
                  </a:moveTo>
                  <a:lnTo>
                    <a:pt x="0" y="0"/>
                  </a:lnTo>
                  <a:lnTo>
                    <a:pt x="3" y="6"/>
                  </a:lnTo>
                  <a:lnTo>
                    <a:pt x="24" y="9"/>
                  </a:lnTo>
                  <a:lnTo>
                    <a:pt x="30" y="9"/>
                  </a:lnTo>
                  <a:lnTo>
                    <a:pt x="30" y="9"/>
                  </a:lnTo>
                  <a:lnTo>
                    <a:pt x="30" y="3"/>
                  </a:lnTo>
                  <a:lnTo>
                    <a:pt x="18"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3" name="Freeform 255"/>
            <p:cNvSpPr>
              <a:spLocks noChangeArrowheads="1"/>
            </p:cNvSpPr>
            <p:nvPr/>
          </p:nvSpPr>
          <p:spPr bwMode="auto">
            <a:xfrm>
              <a:off x="7813675" y="1255713"/>
              <a:ext cx="60325" cy="150812"/>
            </a:xfrm>
            <a:custGeom>
              <a:avLst/>
              <a:gdLst>
                <a:gd name="T0" fmla="*/ 156 w 166"/>
                <a:gd name="T1" fmla="*/ 386 h 420"/>
                <a:gd name="T2" fmla="*/ 159 w 166"/>
                <a:gd name="T3" fmla="*/ 416 h 420"/>
                <a:gd name="T4" fmla="*/ 159 w 166"/>
                <a:gd name="T5" fmla="*/ 416 h 420"/>
                <a:gd name="T6" fmla="*/ 165 w 166"/>
                <a:gd name="T7" fmla="*/ 419 h 420"/>
                <a:gd name="T8" fmla="*/ 159 w 166"/>
                <a:gd name="T9" fmla="*/ 390 h 420"/>
                <a:gd name="T10" fmla="*/ 159 w 166"/>
                <a:gd name="T11" fmla="*/ 390 h 420"/>
                <a:gd name="T12" fmla="*/ 156 w 166"/>
                <a:gd name="T13" fmla="*/ 386 h 420"/>
                <a:gd name="T14" fmla="*/ 60 w 166"/>
                <a:gd name="T15" fmla="*/ 309 h 420"/>
                <a:gd name="T16" fmla="*/ 96 w 166"/>
                <a:gd name="T17" fmla="*/ 386 h 420"/>
                <a:gd name="T18" fmla="*/ 96 w 166"/>
                <a:gd name="T19" fmla="*/ 386 h 420"/>
                <a:gd name="T20" fmla="*/ 105 w 166"/>
                <a:gd name="T21" fmla="*/ 390 h 420"/>
                <a:gd name="T22" fmla="*/ 75 w 166"/>
                <a:gd name="T23" fmla="*/ 327 h 420"/>
                <a:gd name="T24" fmla="*/ 75 w 166"/>
                <a:gd name="T25" fmla="*/ 327 h 420"/>
                <a:gd name="T26" fmla="*/ 60 w 166"/>
                <a:gd name="T27" fmla="*/ 309 h 420"/>
                <a:gd name="T28" fmla="*/ 3 w 166"/>
                <a:gd name="T29" fmla="*/ 174 h 420"/>
                <a:gd name="T30" fmla="*/ 3 w 166"/>
                <a:gd name="T31" fmla="*/ 174 h 420"/>
                <a:gd name="T32" fmla="*/ 0 w 166"/>
                <a:gd name="T33" fmla="*/ 183 h 420"/>
                <a:gd name="T34" fmla="*/ 36 w 166"/>
                <a:gd name="T35" fmla="*/ 258 h 420"/>
                <a:gd name="T36" fmla="*/ 36 w 166"/>
                <a:gd name="T37" fmla="*/ 258 h 420"/>
                <a:gd name="T38" fmla="*/ 33 w 166"/>
                <a:gd name="T39" fmla="*/ 237 h 420"/>
                <a:gd name="T40" fmla="*/ 3 w 166"/>
                <a:gd name="T41" fmla="*/ 174 h 420"/>
                <a:gd name="T42" fmla="*/ 105 w 166"/>
                <a:gd name="T43" fmla="*/ 0 h 420"/>
                <a:gd name="T44" fmla="*/ 105 w 166"/>
                <a:gd name="T45" fmla="*/ 0 h 420"/>
                <a:gd name="T46" fmla="*/ 99 w 166"/>
                <a:gd name="T47" fmla="*/ 3 h 420"/>
                <a:gd name="T48" fmla="*/ 105 w 166"/>
                <a:gd name="T49" fmla="*/ 33 h 420"/>
                <a:gd name="T50" fmla="*/ 105 w 166"/>
                <a:gd name="T51" fmla="*/ 33 h 420"/>
                <a:gd name="T52" fmla="*/ 108 w 166"/>
                <a:gd name="T53" fmla="*/ 30 h 420"/>
                <a:gd name="T54" fmla="*/ 105 w 166"/>
                <a:gd name="T5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6" h="420">
                  <a:moveTo>
                    <a:pt x="156" y="386"/>
                  </a:moveTo>
                  <a:lnTo>
                    <a:pt x="159" y="416"/>
                  </a:lnTo>
                  <a:lnTo>
                    <a:pt x="159" y="416"/>
                  </a:lnTo>
                  <a:lnTo>
                    <a:pt x="165" y="419"/>
                  </a:lnTo>
                  <a:lnTo>
                    <a:pt x="159" y="390"/>
                  </a:lnTo>
                  <a:lnTo>
                    <a:pt x="159" y="390"/>
                  </a:lnTo>
                  <a:lnTo>
                    <a:pt x="156" y="386"/>
                  </a:lnTo>
                  <a:close/>
                  <a:moveTo>
                    <a:pt x="60" y="309"/>
                  </a:moveTo>
                  <a:lnTo>
                    <a:pt x="96" y="386"/>
                  </a:lnTo>
                  <a:lnTo>
                    <a:pt x="96" y="386"/>
                  </a:lnTo>
                  <a:lnTo>
                    <a:pt x="105" y="390"/>
                  </a:lnTo>
                  <a:lnTo>
                    <a:pt x="75" y="327"/>
                  </a:lnTo>
                  <a:lnTo>
                    <a:pt x="75" y="327"/>
                  </a:lnTo>
                  <a:lnTo>
                    <a:pt x="60" y="309"/>
                  </a:lnTo>
                  <a:close/>
                  <a:moveTo>
                    <a:pt x="3" y="174"/>
                  </a:moveTo>
                  <a:lnTo>
                    <a:pt x="3" y="174"/>
                  </a:lnTo>
                  <a:lnTo>
                    <a:pt x="0" y="183"/>
                  </a:lnTo>
                  <a:lnTo>
                    <a:pt x="36" y="258"/>
                  </a:lnTo>
                  <a:lnTo>
                    <a:pt x="36" y="258"/>
                  </a:lnTo>
                  <a:lnTo>
                    <a:pt x="33" y="237"/>
                  </a:lnTo>
                  <a:lnTo>
                    <a:pt x="3" y="174"/>
                  </a:lnTo>
                  <a:close/>
                  <a:moveTo>
                    <a:pt x="105" y="0"/>
                  </a:moveTo>
                  <a:lnTo>
                    <a:pt x="105" y="0"/>
                  </a:lnTo>
                  <a:lnTo>
                    <a:pt x="99" y="3"/>
                  </a:lnTo>
                  <a:lnTo>
                    <a:pt x="105" y="33"/>
                  </a:lnTo>
                  <a:lnTo>
                    <a:pt x="105" y="33"/>
                  </a:lnTo>
                  <a:lnTo>
                    <a:pt x="108" y="30"/>
                  </a:lnTo>
                  <a:lnTo>
                    <a:pt x="105"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4" name="Freeform 256"/>
            <p:cNvSpPr>
              <a:spLocks noChangeArrowheads="1"/>
            </p:cNvSpPr>
            <p:nvPr/>
          </p:nvSpPr>
          <p:spPr bwMode="auto">
            <a:xfrm>
              <a:off x="7869238" y="1395413"/>
              <a:ext cx="3175" cy="12700"/>
            </a:xfrm>
            <a:custGeom>
              <a:avLst/>
              <a:gdLst>
                <a:gd name="T0" fmla="*/ 0 w 10"/>
                <a:gd name="T1" fmla="*/ 0 h 34"/>
                <a:gd name="T2" fmla="*/ 3 w 10"/>
                <a:gd name="T3" fmla="*/ 30 h 34"/>
                <a:gd name="T4" fmla="*/ 3 w 10"/>
                <a:gd name="T5" fmla="*/ 30 h 34"/>
                <a:gd name="T6" fmla="*/ 9 w 10"/>
                <a:gd name="T7" fmla="*/ 33 h 34"/>
                <a:gd name="T8" fmla="*/ 3 w 10"/>
                <a:gd name="T9" fmla="*/ 4 h 34"/>
                <a:gd name="T10" fmla="*/ 3 w 10"/>
                <a:gd name="T11" fmla="*/ 4 h 34"/>
                <a:gd name="T12" fmla="*/ 0 w 1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0" h="34">
                  <a:moveTo>
                    <a:pt x="0" y="0"/>
                  </a:moveTo>
                  <a:lnTo>
                    <a:pt x="3" y="30"/>
                  </a:lnTo>
                  <a:lnTo>
                    <a:pt x="3" y="30"/>
                  </a:lnTo>
                  <a:lnTo>
                    <a:pt x="9" y="33"/>
                  </a:lnTo>
                  <a:lnTo>
                    <a:pt x="3" y="4"/>
                  </a:lnTo>
                  <a:lnTo>
                    <a:pt x="3" y="4"/>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5" name="Freeform 257"/>
            <p:cNvSpPr>
              <a:spLocks noChangeArrowheads="1"/>
            </p:cNvSpPr>
            <p:nvPr/>
          </p:nvSpPr>
          <p:spPr bwMode="auto">
            <a:xfrm>
              <a:off x="7835900" y="1366838"/>
              <a:ext cx="15875" cy="30162"/>
            </a:xfrm>
            <a:custGeom>
              <a:avLst/>
              <a:gdLst>
                <a:gd name="T0" fmla="*/ 0 w 46"/>
                <a:gd name="T1" fmla="*/ 0 h 82"/>
                <a:gd name="T2" fmla="*/ 36 w 46"/>
                <a:gd name="T3" fmla="*/ 77 h 82"/>
                <a:gd name="T4" fmla="*/ 36 w 46"/>
                <a:gd name="T5" fmla="*/ 77 h 82"/>
                <a:gd name="T6" fmla="*/ 45 w 46"/>
                <a:gd name="T7" fmla="*/ 81 h 82"/>
                <a:gd name="T8" fmla="*/ 15 w 46"/>
                <a:gd name="T9" fmla="*/ 18 h 82"/>
                <a:gd name="T10" fmla="*/ 15 w 46"/>
                <a:gd name="T11" fmla="*/ 18 h 82"/>
                <a:gd name="T12" fmla="*/ 0 w 46"/>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46" h="82">
                  <a:moveTo>
                    <a:pt x="0" y="0"/>
                  </a:moveTo>
                  <a:lnTo>
                    <a:pt x="36" y="77"/>
                  </a:lnTo>
                  <a:lnTo>
                    <a:pt x="36" y="77"/>
                  </a:lnTo>
                  <a:lnTo>
                    <a:pt x="45" y="81"/>
                  </a:lnTo>
                  <a:lnTo>
                    <a:pt x="15" y="18"/>
                  </a:lnTo>
                  <a:lnTo>
                    <a:pt x="15" y="18"/>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6" name="Freeform 258"/>
            <p:cNvSpPr>
              <a:spLocks noChangeArrowheads="1"/>
            </p:cNvSpPr>
            <p:nvPr/>
          </p:nvSpPr>
          <p:spPr bwMode="auto">
            <a:xfrm>
              <a:off x="7813675" y="1319213"/>
              <a:ext cx="12700" cy="30162"/>
            </a:xfrm>
            <a:custGeom>
              <a:avLst/>
              <a:gdLst>
                <a:gd name="T0" fmla="*/ 3 w 37"/>
                <a:gd name="T1" fmla="*/ 0 h 85"/>
                <a:gd name="T2" fmla="*/ 3 w 37"/>
                <a:gd name="T3" fmla="*/ 0 h 85"/>
                <a:gd name="T4" fmla="*/ 0 w 37"/>
                <a:gd name="T5" fmla="*/ 9 h 85"/>
                <a:gd name="T6" fmla="*/ 36 w 37"/>
                <a:gd name="T7" fmla="*/ 84 h 85"/>
                <a:gd name="T8" fmla="*/ 36 w 37"/>
                <a:gd name="T9" fmla="*/ 84 h 85"/>
                <a:gd name="T10" fmla="*/ 33 w 37"/>
                <a:gd name="T11" fmla="*/ 63 h 85"/>
                <a:gd name="T12" fmla="*/ 3 w 37"/>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7" h="85">
                  <a:moveTo>
                    <a:pt x="3" y="0"/>
                  </a:moveTo>
                  <a:lnTo>
                    <a:pt x="3" y="0"/>
                  </a:lnTo>
                  <a:lnTo>
                    <a:pt x="0" y="9"/>
                  </a:lnTo>
                  <a:lnTo>
                    <a:pt x="36" y="84"/>
                  </a:lnTo>
                  <a:lnTo>
                    <a:pt x="36" y="84"/>
                  </a:lnTo>
                  <a:lnTo>
                    <a:pt x="33" y="63"/>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7" name="Freeform 259"/>
            <p:cNvSpPr>
              <a:spLocks noChangeArrowheads="1"/>
            </p:cNvSpPr>
            <p:nvPr/>
          </p:nvSpPr>
          <p:spPr bwMode="auto">
            <a:xfrm>
              <a:off x="7850187" y="1255713"/>
              <a:ext cx="3175" cy="12700"/>
            </a:xfrm>
            <a:custGeom>
              <a:avLst/>
              <a:gdLst>
                <a:gd name="T0" fmla="*/ 6 w 10"/>
                <a:gd name="T1" fmla="*/ 0 h 34"/>
                <a:gd name="T2" fmla="*/ 6 w 10"/>
                <a:gd name="T3" fmla="*/ 0 h 34"/>
                <a:gd name="T4" fmla="*/ 0 w 10"/>
                <a:gd name="T5" fmla="*/ 3 h 34"/>
                <a:gd name="T6" fmla="*/ 6 w 10"/>
                <a:gd name="T7" fmla="*/ 33 h 34"/>
                <a:gd name="T8" fmla="*/ 6 w 10"/>
                <a:gd name="T9" fmla="*/ 33 h 34"/>
                <a:gd name="T10" fmla="*/ 9 w 10"/>
                <a:gd name="T11" fmla="*/ 30 h 34"/>
                <a:gd name="T12" fmla="*/ 6 w 1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0" h="34">
                  <a:moveTo>
                    <a:pt x="6" y="0"/>
                  </a:moveTo>
                  <a:lnTo>
                    <a:pt x="6" y="0"/>
                  </a:lnTo>
                  <a:lnTo>
                    <a:pt x="0" y="3"/>
                  </a:lnTo>
                  <a:lnTo>
                    <a:pt x="6" y="33"/>
                  </a:lnTo>
                  <a:lnTo>
                    <a:pt x="6" y="33"/>
                  </a:lnTo>
                  <a:lnTo>
                    <a:pt x="9" y="30"/>
                  </a:lnTo>
                  <a:lnTo>
                    <a:pt x="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8" name="Freeform 260"/>
            <p:cNvSpPr>
              <a:spLocks noChangeArrowheads="1"/>
            </p:cNvSpPr>
            <p:nvPr/>
          </p:nvSpPr>
          <p:spPr bwMode="auto">
            <a:xfrm>
              <a:off x="7473949" y="1273174"/>
              <a:ext cx="192088" cy="190500"/>
            </a:xfrm>
            <a:custGeom>
              <a:avLst/>
              <a:gdLst>
                <a:gd name="T0" fmla="*/ 195 w 532"/>
                <a:gd name="T1" fmla="*/ 521 h 531"/>
                <a:gd name="T2" fmla="*/ 144 w 532"/>
                <a:gd name="T3" fmla="*/ 500 h 531"/>
                <a:gd name="T4" fmla="*/ 201 w 532"/>
                <a:gd name="T5" fmla="*/ 521 h 531"/>
                <a:gd name="T6" fmla="*/ 264 w 532"/>
                <a:gd name="T7" fmla="*/ 530 h 531"/>
                <a:gd name="T8" fmla="*/ 276 w 532"/>
                <a:gd name="T9" fmla="*/ 530 h 531"/>
                <a:gd name="T10" fmla="*/ 360 w 532"/>
                <a:gd name="T11" fmla="*/ 512 h 531"/>
                <a:gd name="T12" fmla="*/ 81 w 532"/>
                <a:gd name="T13" fmla="*/ 455 h 531"/>
                <a:gd name="T14" fmla="*/ 162 w 532"/>
                <a:gd name="T15" fmla="*/ 470 h 531"/>
                <a:gd name="T16" fmla="*/ 243 w 532"/>
                <a:gd name="T17" fmla="*/ 440 h 531"/>
                <a:gd name="T18" fmla="*/ 333 w 532"/>
                <a:gd name="T19" fmla="*/ 429 h 531"/>
                <a:gd name="T20" fmla="*/ 273 w 532"/>
                <a:gd name="T21" fmla="*/ 443 h 531"/>
                <a:gd name="T22" fmla="*/ 174 w 532"/>
                <a:gd name="T23" fmla="*/ 467 h 531"/>
                <a:gd name="T24" fmla="*/ 414 w 532"/>
                <a:gd name="T25" fmla="*/ 482 h 531"/>
                <a:gd name="T26" fmla="*/ 168 w 532"/>
                <a:gd name="T27" fmla="*/ 414 h 531"/>
                <a:gd name="T28" fmla="*/ 183 w 532"/>
                <a:gd name="T29" fmla="*/ 422 h 531"/>
                <a:gd name="T30" fmla="*/ 459 w 532"/>
                <a:gd name="T31" fmla="*/ 386 h 531"/>
                <a:gd name="T32" fmla="*/ 39 w 532"/>
                <a:gd name="T33" fmla="*/ 401 h 531"/>
                <a:gd name="T34" fmla="*/ 162 w 532"/>
                <a:gd name="T35" fmla="*/ 411 h 531"/>
                <a:gd name="T36" fmla="*/ 432 w 532"/>
                <a:gd name="T37" fmla="*/ 327 h 531"/>
                <a:gd name="T38" fmla="*/ 453 w 532"/>
                <a:gd name="T39" fmla="*/ 378 h 531"/>
                <a:gd name="T40" fmla="*/ 468 w 532"/>
                <a:gd name="T41" fmla="*/ 389 h 531"/>
                <a:gd name="T42" fmla="*/ 516 w 532"/>
                <a:gd name="T43" fmla="*/ 348 h 531"/>
                <a:gd name="T44" fmla="*/ 3 w 532"/>
                <a:gd name="T45" fmla="*/ 237 h 531"/>
                <a:gd name="T46" fmla="*/ 0 w 532"/>
                <a:gd name="T47" fmla="*/ 276 h 531"/>
                <a:gd name="T48" fmla="*/ 96 w 532"/>
                <a:gd name="T49" fmla="*/ 324 h 531"/>
                <a:gd name="T50" fmla="*/ 87 w 532"/>
                <a:gd name="T51" fmla="*/ 270 h 531"/>
                <a:gd name="T52" fmla="*/ 87 w 532"/>
                <a:gd name="T53" fmla="*/ 266 h 531"/>
                <a:gd name="T54" fmla="*/ 102 w 532"/>
                <a:gd name="T55" fmla="*/ 195 h 531"/>
                <a:gd name="T56" fmla="*/ 3 w 532"/>
                <a:gd name="T57" fmla="*/ 231 h 531"/>
                <a:gd name="T58" fmla="*/ 504 w 532"/>
                <a:gd name="T59" fmla="*/ 153 h 531"/>
                <a:gd name="T60" fmla="*/ 444 w 532"/>
                <a:gd name="T61" fmla="*/ 258 h 531"/>
                <a:gd name="T62" fmla="*/ 444 w 532"/>
                <a:gd name="T63" fmla="*/ 266 h 531"/>
                <a:gd name="T64" fmla="*/ 528 w 532"/>
                <a:gd name="T65" fmla="*/ 288 h 531"/>
                <a:gd name="T66" fmla="*/ 531 w 532"/>
                <a:gd name="T67" fmla="*/ 255 h 531"/>
                <a:gd name="T68" fmla="*/ 522 w 532"/>
                <a:gd name="T69" fmla="*/ 204 h 531"/>
                <a:gd name="T70" fmla="*/ 426 w 532"/>
                <a:gd name="T71" fmla="*/ 192 h 531"/>
                <a:gd name="T72" fmla="*/ 504 w 532"/>
                <a:gd name="T73" fmla="*/ 150 h 531"/>
                <a:gd name="T74" fmla="*/ 96 w 532"/>
                <a:gd name="T75" fmla="*/ 63 h 531"/>
                <a:gd name="T76" fmla="*/ 36 w 532"/>
                <a:gd name="T77" fmla="*/ 132 h 531"/>
                <a:gd name="T78" fmla="*/ 114 w 532"/>
                <a:gd name="T79" fmla="*/ 174 h 531"/>
                <a:gd name="T80" fmla="*/ 147 w 532"/>
                <a:gd name="T81" fmla="*/ 135 h 531"/>
                <a:gd name="T82" fmla="*/ 393 w 532"/>
                <a:gd name="T83" fmla="*/ 141 h 531"/>
                <a:gd name="T84" fmla="*/ 486 w 532"/>
                <a:gd name="T85" fmla="*/ 117 h 531"/>
                <a:gd name="T86" fmla="*/ 420 w 532"/>
                <a:gd name="T87" fmla="*/ 51 h 531"/>
                <a:gd name="T88" fmla="*/ 210 w 532"/>
                <a:gd name="T89" fmla="*/ 96 h 531"/>
                <a:gd name="T90" fmla="*/ 258 w 532"/>
                <a:gd name="T91" fmla="*/ 87 h 531"/>
                <a:gd name="T92" fmla="*/ 300 w 532"/>
                <a:gd name="T93" fmla="*/ 90 h 531"/>
                <a:gd name="T94" fmla="*/ 387 w 532"/>
                <a:gd name="T95" fmla="*/ 138 h 531"/>
                <a:gd name="T96" fmla="*/ 360 w 532"/>
                <a:gd name="T97" fmla="*/ 18 h 531"/>
                <a:gd name="T98" fmla="*/ 264 w 532"/>
                <a:gd name="T99" fmla="*/ 0 h 531"/>
                <a:gd name="T100" fmla="*/ 255 w 532"/>
                <a:gd name="T101" fmla="*/ 0 h 531"/>
                <a:gd name="T102" fmla="*/ 186 w 532"/>
                <a:gd name="T103" fmla="*/ 12 h 531"/>
                <a:gd name="T104" fmla="*/ 150 w 532"/>
                <a:gd name="T105" fmla="*/ 132 h 531"/>
                <a:gd name="T106" fmla="*/ 270 w 532"/>
                <a:gd name="T107" fmla="*/ 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2" h="531">
                  <a:moveTo>
                    <a:pt x="168" y="476"/>
                  </a:moveTo>
                  <a:lnTo>
                    <a:pt x="168" y="512"/>
                  </a:lnTo>
                  <a:lnTo>
                    <a:pt x="168" y="512"/>
                  </a:lnTo>
                  <a:lnTo>
                    <a:pt x="195" y="521"/>
                  </a:lnTo>
                  <a:lnTo>
                    <a:pt x="168" y="476"/>
                  </a:lnTo>
                  <a:close/>
                  <a:moveTo>
                    <a:pt x="165" y="473"/>
                  </a:moveTo>
                  <a:lnTo>
                    <a:pt x="144" y="500"/>
                  </a:lnTo>
                  <a:lnTo>
                    <a:pt x="144" y="500"/>
                  </a:lnTo>
                  <a:lnTo>
                    <a:pt x="162" y="509"/>
                  </a:lnTo>
                  <a:lnTo>
                    <a:pt x="165" y="473"/>
                  </a:lnTo>
                  <a:close/>
                  <a:moveTo>
                    <a:pt x="171" y="470"/>
                  </a:moveTo>
                  <a:lnTo>
                    <a:pt x="201" y="521"/>
                  </a:lnTo>
                  <a:lnTo>
                    <a:pt x="201" y="521"/>
                  </a:lnTo>
                  <a:lnTo>
                    <a:pt x="234" y="527"/>
                  </a:lnTo>
                  <a:lnTo>
                    <a:pt x="264" y="530"/>
                  </a:lnTo>
                  <a:lnTo>
                    <a:pt x="264" y="530"/>
                  </a:lnTo>
                  <a:lnTo>
                    <a:pt x="264" y="530"/>
                  </a:lnTo>
                  <a:lnTo>
                    <a:pt x="264" y="530"/>
                  </a:lnTo>
                  <a:lnTo>
                    <a:pt x="276" y="530"/>
                  </a:lnTo>
                  <a:lnTo>
                    <a:pt x="276" y="530"/>
                  </a:lnTo>
                  <a:lnTo>
                    <a:pt x="297" y="527"/>
                  </a:lnTo>
                  <a:lnTo>
                    <a:pt x="321" y="524"/>
                  </a:lnTo>
                  <a:lnTo>
                    <a:pt x="342" y="518"/>
                  </a:lnTo>
                  <a:lnTo>
                    <a:pt x="360" y="512"/>
                  </a:lnTo>
                  <a:lnTo>
                    <a:pt x="171" y="470"/>
                  </a:lnTo>
                  <a:close/>
                  <a:moveTo>
                    <a:pt x="60" y="432"/>
                  </a:moveTo>
                  <a:lnTo>
                    <a:pt x="60" y="432"/>
                  </a:lnTo>
                  <a:lnTo>
                    <a:pt x="81" y="455"/>
                  </a:lnTo>
                  <a:lnTo>
                    <a:pt x="81" y="455"/>
                  </a:lnTo>
                  <a:lnTo>
                    <a:pt x="108" y="479"/>
                  </a:lnTo>
                  <a:lnTo>
                    <a:pt x="141" y="497"/>
                  </a:lnTo>
                  <a:lnTo>
                    <a:pt x="162" y="470"/>
                  </a:lnTo>
                  <a:lnTo>
                    <a:pt x="60" y="432"/>
                  </a:lnTo>
                  <a:close/>
                  <a:moveTo>
                    <a:pt x="204" y="432"/>
                  </a:moveTo>
                  <a:lnTo>
                    <a:pt x="174" y="465"/>
                  </a:lnTo>
                  <a:lnTo>
                    <a:pt x="243" y="440"/>
                  </a:lnTo>
                  <a:lnTo>
                    <a:pt x="243" y="440"/>
                  </a:lnTo>
                  <a:lnTo>
                    <a:pt x="222" y="437"/>
                  </a:lnTo>
                  <a:lnTo>
                    <a:pt x="204" y="432"/>
                  </a:lnTo>
                  <a:close/>
                  <a:moveTo>
                    <a:pt x="333" y="429"/>
                  </a:moveTo>
                  <a:lnTo>
                    <a:pt x="333" y="429"/>
                  </a:lnTo>
                  <a:lnTo>
                    <a:pt x="303" y="437"/>
                  </a:lnTo>
                  <a:lnTo>
                    <a:pt x="273" y="443"/>
                  </a:lnTo>
                  <a:lnTo>
                    <a:pt x="273" y="443"/>
                  </a:lnTo>
                  <a:lnTo>
                    <a:pt x="264" y="443"/>
                  </a:lnTo>
                  <a:lnTo>
                    <a:pt x="264" y="443"/>
                  </a:lnTo>
                  <a:lnTo>
                    <a:pt x="255" y="443"/>
                  </a:lnTo>
                  <a:lnTo>
                    <a:pt x="174" y="467"/>
                  </a:lnTo>
                  <a:lnTo>
                    <a:pt x="369" y="509"/>
                  </a:lnTo>
                  <a:lnTo>
                    <a:pt x="369" y="509"/>
                  </a:lnTo>
                  <a:lnTo>
                    <a:pt x="393" y="497"/>
                  </a:lnTo>
                  <a:lnTo>
                    <a:pt x="414" y="482"/>
                  </a:lnTo>
                  <a:lnTo>
                    <a:pt x="435" y="467"/>
                  </a:lnTo>
                  <a:lnTo>
                    <a:pt x="456" y="449"/>
                  </a:lnTo>
                  <a:lnTo>
                    <a:pt x="333" y="429"/>
                  </a:lnTo>
                  <a:close/>
                  <a:moveTo>
                    <a:pt x="168" y="414"/>
                  </a:moveTo>
                  <a:lnTo>
                    <a:pt x="168" y="465"/>
                  </a:lnTo>
                  <a:lnTo>
                    <a:pt x="198" y="432"/>
                  </a:lnTo>
                  <a:lnTo>
                    <a:pt x="198" y="432"/>
                  </a:lnTo>
                  <a:lnTo>
                    <a:pt x="183" y="422"/>
                  </a:lnTo>
                  <a:lnTo>
                    <a:pt x="168" y="414"/>
                  </a:lnTo>
                  <a:close/>
                  <a:moveTo>
                    <a:pt x="453" y="381"/>
                  </a:moveTo>
                  <a:lnTo>
                    <a:pt x="441" y="383"/>
                  </a:lnTo>
                  <a:lnTo>
                    <a:pt x="459" y="386"/>
                  </a:lnTo>
                  <a:lnTo>
                    <a:pt x="453" y="381"/>
                  </a:lnTo>
                  <a:close/>
                  <a:moveTo>
                    <a:pt x="24" y="374"/>
                  </a:moveTo>
                  <a:lnTo>
                    <a:pt x="24" y="374"/>
                  </a:lnTo>
                  <a:lnTo>
                    <a:pt x="39" y="401"/>
                  </a:lnTo>
                  <a:lnTo>
                    <a:pt x="54" y="425"/>
                  </a:lnTo>
                  <a:lnTo>
                    <a:pt x="165" y="465"/>
                  </a:lnTo>
                  <a:lnTo>
                    <a:pt x="162" y="411"/>
                  </a:lnTo>
                  <a:lnTo>
                    <a:pt x="162" y="411"/>
                  </a:lnTo>
                  <a:lnTo>
                    <a:pt x="144" y="396"/>
                  </a:lnTo>
                  <a:lnTo>
                    <a:pt x="24" y="374"/>
                  </a:lnTo>
                  <a:close/>
                  <a:moveTo>
                    <a:pt x="432" y="327"/>
                  </a:moveTo>
                  <a:lnTo>
                    <a:pt x="432" y="327"/>
                  </a:lnTo>
                  <a:lnTo>
                    <a:pt x="420" y="353"/>
                  </a:lnTo>
                  <a:lnTo>
                    <a:pt x="402" y="378"/>
                  </a:lnTo>
                  <a:lnTo>
                    <a:pt x="432" y="383"/>
                  </a:lnTo>
                  <a:lnTo>
                    <a:pt x="453" y="378"/>
                  </a:lnTo>
                  <a:lnTo>
                    <a:pt x="432" y="327"/>
                  </a:lnTo>
                  <a:close/>
                  <a:moveTo>
                    <a:pt x="528" y="297"/>
                  </a:moveTo>
                  <a:lnTo>
                    <a:pt x="459" y="378"/>
                  </a:lnTo>
                  <a:lnTo>
                    <a:pt x="468" y="389"/>
                  </a:lnTo>
                  <a:lnTo>
                    <a:pt x="498" y="392"/>
                  </a:lnTo>
                  <a:lnTo>
                    <a:pt x="498" y="392"/>
                  </a:lnTo>
                  <a:lnTo>
                    <a:pt x="507" y="371"/>
                  </a:lnTo>
                  <a:lnTo>
                    <a:pt x="516" y="348"/>
                  </a:lnTo>
                  <a:lnTo>
                    <a:pt x="525" y="320"/>
                  </a:lnTo>
                  <a:lnTo>
                    <a:pt x="528" y="297"/>
                  </a:lnTo>
                  <a:close/>
                  <a:moveTo>
                    <a:pt x="102" y="195"/>
                  </a:moveTo>
                  <a:lnTo>
                    <a:pt x="3" y="237"/>
                  </a:lnTo>
                  <a:lnTo>
                    <a:pt x="3" y="237"/>
                  </a:lnTo>
                  <a:lnTo>
                    <a:pt x="0" y="266"/>
                  </a:lnTo>
                  <a:lnTo>
                    <a:pt x="0" y="266"/>
                  </a:lnTo>
                  <a:lnTo>
                    <a:pt x="0" y="276"/>
                  </a:lnTo>
                  <a:lnTo>
                    <a:pt x="0" y="276"/>
                  </a:lnTo>
                  <a:lnTo>
                    <a:pt x="0" y="276"/>
                  </a:lnTo>
                  <a:lnTo>
                    <a:pt x="3" y="309"/>
                  </a:lnTo>
                  <a:lnTo>
                    <a:pt x="96" y="324"/>
                  </a:lnTo>
                  <a:lnTo>
                    <a:pt x="96" y="324"/>
                  </a:lnTo>
                  <a:lnTo>
                    <a:pt x="90" y="299"/>
                  </a:lnTo>
                  <a:lnTo>
                    <a:pt x="87" y="273"/>
                  </a:lnTo>
                  <a:lnTo>
                    <a:pt x="87" y="270"/>
                  </a:lnTo>
                  <a:lnTo>
                    <a:pt x="87" y="273"/>
                  </a:lnTo>
                  <a:lnTo>
                    <a:pt x="87" y="273"/>
                  </a:lnTo>
                  <a:lnTo>
                    <a:pt x="87" y="266"/>
                  </a:lnTo>
                  <a:lnTo>
                    <a:pt x="87" y="266"/>
                  </a:lnTo>
                  <a:lnTo>
                    <a:pt x="87" y="246"/>
                  </a:lnTo>
                  <a:lnTo>
                    <a:pt x="90" y="228"/>
                  </a:lnTo>
                  <a:lnTo>
                    <a:pt x="96" y="210"/>
                  </a:lnTo>
                  <a:lnTo>
                    <a:pt x="102" y="195"/>
                  </a:lnTo>
                  <a:close/>
                  <a:moveTo>
                    <a:pt x="111" y="177"/>
                  </a:moveTo>
                  <a:lnTo>
                    <a:pt x="9" y="195"/>
                  </a:lnTo>
                  <a:lnTo>
                    <a:pt x="9" y="195"/>
                  </a:lnTo>
                  <a:lnTo>
                    <a:pt x="3" y="231"/>
                  </a:lnTo>
                  <a:lnTo>
                    <a:pt x="105" y="189"/>
                  </a:lnTo>
                  <a:lnTo>
                    <a:pt x="105" y="189"/>
                  </a:lnTo>
                  <a:lnTo>
                    <a:pt x="111" y="177"/>
                  </a:lnTo>
                  <a:close/>
                  <a:moveTo>
                    <a:pt x="504" y="153"/>
                  </a:moveTo>
                  <a:lnTo>
                    <a:pt x="432" y="204"/>
                  </a:lnTo>
                  <a:lnTo>
                    <a:pt x="432" y="204"/>
                  </a:lnTo>
                  <a:lnTo>
                    <a:pt x="438" y="231"/>
                  </a:lnTo>
                  <a:lnTo>
                    <a:pt x="444" y="258"/>
                  </a:lnTo>
                  <a:lnTo>
                    <a:pt x="444" y="258"/>
                  </a:lnTo>
                  <a:lnTo>
                    <a:pt x="444" y="258"/>
                  </a:lnTo>
                  <a:lnTo>
                    <a:pt x="444" y="266"/>
                  </a:lnTo>
                  <a:lnTo>
                    <a:pt x="444" y="266"/>
                  </a:lnTo>
                  <a:lnTo>
                    <a:pt x="441" y="294"/>
                  </a:lnTo>
                  <a:lnTo>
                    <a:pt x="435" y="320"/>
                  </a:lnTo>
                  <a:lnTo>
                    <a:pt x="456" y="374"/>
                  </a:lnTo>
                  <a:lnTo>
                    <a:pt x="528" y="288"/>
                  </a:lnTo>
                  <a:lnTo>
                    <a:pt x="528" y="288"/>
                  </a:lnTo>
                  <a:lnTo>
                    <a:pt x="531" y="266"/>
                  </a:lnTo>
                  <a:lnTo>
                    <a:pt x="531" y="266"/>
                  </a:lnTo>
                  <a:lnTo>
                    <a:pt x="531" y="255"/>
                  </a:lnTo>
                  <a:lnTo>
                    <a:pt x="531" y="255"/>
                  </a:lnTo>
                  <a:lnTo>
                    <a:pt x="531" y="255"/>
                  </a:lnTo>
                  <a:lnTo>
                    <a:pt x="528" y="228"/>
                  </a:lnTo>
                  <a:lnTo>
                    <a:pt x="522" y="204"/>
                  </a:lnTo>
                  <a:lnTo>
                    <a:pt x="516" y="177"/>
                  </a:lnTo>
                  <a:lnTo>
                    <a:pt x="504" y="153"/>
                  </a:lnTo>
                  <a:close/>
                  <a:moveTo>
                    <a:pt x="486" y="120"/>
                  </a:moveTo>
                  <a:lnTo>
                    <a:pt x="426" y="192"/>
                  </a:lnTo>
                  <a:lnTo>
                    <a:pt x="426" y="192"/>
                  </a:lnTo>
                  <a:lnTo>
                    <a:pt x="429" y="198"/>
                  </a:lnTo>
                  <a:lnTo>
                    <a:pt x="504" y="150"/>
                  </a:lnTo>
                  <a:lnTo>
                    <a:pt x="504" y="150"/>
                  </a:lnTo>
                  <a:lnTo>
                    <a:pt x="486" y="120"/>
                  </a:lnTo>
                  <a:close/>
                  <a:moveTo>
                    <a:pt x="120" y="45"/>
                  </a:moveTo>
                  <a:lnTo>
                    <a:pt x="120" y="45"/>
                  </a:lnTo>
                  <a:lnTo>
                    <a:pt x="96" y="63"/>
                  </a:lnTo>
                  <a:lnTo>
                    <a:pt x="75" y="81"/>
                  </a:lnTo>
                  <a:lnTo>
                    <a:pt x="75" y="81"/>
                  </a:lnTo>
                  <a:lnTo>
                    <a:pt x="54" y="105"/>
                  </a:lnTo>
                  <a:lnTo>
                    <a:pt x="36" y="132"/>
                  </a:lnTo>
                  <a:lnTo>
                    <a:pt x="21" y="159"/>
                  </a:lnTo>
                  <a:lnTo>
                    <a:pt x="12" y="189"/>
                  </a:lnTo>
                  <a:lnTo>
                    <a:pt x="114" y="174"/>
                  </a:lnTo>
                  <a:lnTo>
                    <a:pt x="114" y="174"/>
                  </a:lnTo>
                  <a:lnTo>
                    <a:pt x="123" y="156"/>
                  </a:lnTo>
                  <a:lnTo>
                    <a:pt x="138" y="144"/>
                  </a:lnTo>
                  <a:lnTo>
                    <a:pt x="138" y="144"/>
                  </a:lnTo>
                  <a:lnTo>
                    <a:pt x="147" y="135"/>
                  </a:lnTo>
                  <a:lnTo>
                    <a:pt x="120" y="45"/>
                  </a:lnTo>
                  <a:close/>
                  <a:moveTo>
                    <a:pt x="390" y="33"/>
                  </a:moveTo>
                  <a:lnTo>
                    <a:pt x="393" y="141"/>
                  </a:lnTo>
                  <a:lnTo>
                    <a:pt x="393" y="141"/>
                  </a:lnTo>
                  <a:lnTo>
                    <a:pt x="411" y="162"/>
                  </a:lnTo>
                  <a:lnTo>
                    <a:pt x="426" y="186"/>
                  </a:lnTo>
                  <a:lnTo>
                    <a:pt x="486" y="117"/>
                  </a:lnTo>
                  <a:lnTo>
                    <a:pt x="486" y="117"/>
                  </a:lnTo>
                  <a:lnTo>
                    <a:pt x="468" y="96"/>
                  </a:lnTo>
                  <a:lnTo>
                    <a:pt x="450" y="75"/>
                  </a:lnTo>
                  <a:lnTo>
                    <a:pt x="450" y="75"/>
                  </a:lnTo>
                  <a:lnTo>
                    <a:pt x="420" y="51"/>
                  </a:lnTo>
                  <a:lnTo>
                    <a:pt x="390" y="33"/>
                  </a:lnTo>
                  <a:close/>
                  <a:moveTo>
                    <a:pt x="276" y="0"/>
                  </a:moveTo>
                  <a:lnTo>
                    <a:pt x="210" y="96"/>
                  </a:lnTo>
                  <a:lnTo>
                    <a:pt x="210" y="96"/>
                  </a:lnTo>
                  <a:lnTo>
                    <a:pt x="234" y="90"/>
                  </a:lnTo>
                  <a:lnTo>
                    <a:pt x="258" y="87"/>
                  </a:lnTo>
                  <a:lnTo>
                    <a:pt x="258" y="45"/>
                  </a:lnTo>
                  <a:lnTo>
                    <a:pt x="258" y="87"/>
                  </a:lnTo>
                  <a:lnTo>
                    <a:pt x="258" y="87"/>
                  </a:lnTo>
                  <a:lnTo>
                    <a:pt x="264" y="87"/>
                  </a:lnTo>
                  <a:lnTo>
                    <a:pt x="264" y="87"/>
                  </a:lnTo>
                  <a:lnTo>
                    <a:pt x="300" y="90"/>
                  </a:lnTo>
                  <a:lnTo>
                    <a:pt x="333" y="102"/>
                  </a:lnTo>
                  <a:lnTo>
                    <a:pt x="363" y="117"/>
                  </a:lnTo>
                  <a:lnTo>
                    <a:pt x="387" y="138"/>
                  </a:lnTo>
                  <a:lnTo>
                    <a:pt x="387" y="138"/>
                  </a:lnTo>
                  <a:lnTo>
                    <a:pt x="390" y="138"/>
                  </a:lnTo>
                  <a:lnTo>
                    <a:pt x="387" y="30"/>
                  </a:lnTo>
                  <a:lnTo>
                    <a:pt x="387" y="30"/>
                  </a:lnTo>
                  <a:lnTo>
                    <a:pt x="360" y="18"/>
                  </a:lnTo>
                  <a:lnTo>
                    <a:pt x="333" y="9"/>
                  </a:lnTo>
                  <a:lnTo>
                    <a:pt x="303" y="3"/>
                  </a:lnTo>
                  <a:lnTo>
                    <a:pt x="276" y="0"/>
                  </a:lnTo>
                  <a:close/>
                  <a:moveTo>
                    <a:pt x="264" y="0"/>
                  </a:moveTo>
                  <a:lnTo>
                    <a:pt x="264" y="0"/>
                  </a:lnTo>
                  <a:lnTo>
                    <a:pt x="264" y="0"/>
                  </a:lnTo>
                  <a:lnTo>
                    <a:pt x="264" y="0"/>
                  </a:lnTo>
                  <a:lnTo>
                    <a:pt x="255" y="0"/>
                  </a:lnTo>
                  <a:lnTo>
                    <a:pt x="255" y="0"/>
                  </a:lnTo>
                  <a:lnTo>
                    <a:pt x="255" y="0"/>
                  </a:lnTo>
                  <a:lnTo>
                    <a:pt x="219" y="6"/>
                  </a:lnTo>
                  <a:lnTo>
                    <a:pt x="186" y="12"/>
                  </a:lnTo>
                  <a:lnTo>
                    <a:pt x="153" y="24"/>
                  </a:lnTo>
                  <a:lnTo>
                    <a:pt x="126" y="42"/>
                  </a:lnTo>
                  <a:lnTo>
                    <a:pt x="150" y="132"/>
                  </a:lnTo>
                  <a:lnTo>
                    <a:pt x="150" y="132"/>
                  </a:lnTo>
                  <a:lnTo>
                    <a:pt x="174" y="114"/>
                  </a:lnTo>
                  <a:lnTo>
                    <a:pt x="204" y="99"/>
                  </a:lnTo>
                  <a:lnTo>
                    <a:pt x="270" y="0"/>
                  </a:lnTo>
                  <a:lnTo>
                    <a:pt x="270" y="0"/>
                  </a:lnTo>
                  <a:lnTo>
                    <a:pt x="264"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9" name="Freeform 261"/>
            <p:cNvSpPr>
              <a:spLocks noChangeArrowheads="1"/>
            </p:cNvSpPr>
            <p:nvPr/>
          </p:nvSpPr>
          <p:spPr bwMode="auto">
            <a:xfrm>
              <a:off x="7534274" y="1444625"/>
              <a:ext cx="9525" cy="15875"/>
            </a:xfrm>
            <a:custGeom>
              <a:avLst/>
              <a:gdLst>
                <a:gd name="T0" fmla="*/ 0 w 28"/>
                <a:gd name="T1" fmla="*/ 0 h 46"/>
                <a:gd name="T2" fmla="*/ 0 w 28"/>
                <a:gd name="T3" fmla="*/ 36 h 46"/>
                <a:gd name="T4" fmla="*/ 0 w 28"/>
                <a:gd name="T5" fmla="*/ 36 h 46"/>
                <a:gd name="T6" fmla="*/ 27 w 28"/>
                <a:gd name="T7" fmla="*/ 45 h 46"/>
                <a:gd name="T8" fmla="*/ 0 w 28"/>
                <a:gd name="T9" fmla="*/ 0 h 46"/>
              </a:gdLst>
              <a:ahLst/>
              <a:cxnLst>
                <a:cxn ang="0">
                  <a:pos x="T0" y="T1"/>
                </a:cxn>
                <a:cxn ang="0">
                  <a:pos x="T2" y="T3"/>
                </a:cxn>
                <a:cxn ang="0">
                  <a:pos x="T4" y="T5"/>
                </a:cxn>
                <a:cxn ang="0">
                  <a:pos x="T6" y="T7"/>
                </a:cxn>
                <a:cxn ang="0">
                  <a:pos x="T8" y="T9"/>
                </a:cxn>
              </a:cxnLst>
              <a:rect l="0" t="0" r="r" b="b"/>
              <a:pathLst>
                <a:path w="28" h="46">
                  <a:moveTo>
                    <a:pt x="0" y="0"/>
                  </a:moveTo>
                  <a:lnTo>
                    <a:pt x="0" y="36"/>
                  </a:lnTo>
                  <a:lnTo>
                    <a:pt x="0" y="36"/>
                  </a:lnTo>
                  <a:lnTo>
                    <a:pt x="27" y="45"/>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0" name="Freeform 262"/>
            <p:cNvSpPr>
              <a:spLocks noChangeArrowheads="1"/>
            </p:cNvSpPr>
            <p:nvPr/>
          </p:nvSpPr>
          <p:spPr bwMode="auto">
            <a:xfrm>
              <a:off x="7526338" y="1443037"/>
              <a:ext cx="7937" cy="12700"/>
            </a:xfrm>
            <a:custGeom>
              <a:avLst/>
              <a:gdLst>
                <a:gd name="T0" fmla="*/ 21 w 22"/>
                <a:gd name="T1" fmla="*/ 0 h 37"/>
                <a:gd name="T2" fmla="*/ 0 w 22"/>
                <a:gd name="T3" fmla="*/ 27 h 37"/>
                <a:gd name="T4" fmla="*/ 0 w 22"/>
                <a:gd name="T5" fmla="*/ 27 h 37"/>
                <a:gd name="T6" fmla="*/ 18 w 22"/>
                <a:gd name="T7" fmla="*/ 36 h 37"/>
                <a:gd name="T8" fmla="*/ 21 w 22"/>
                <a:gd name="T9" fmla="*/ 0 h 37"/>
              </a:gdLst>
              <a:ahLst/>
              <a:cxnLst>
                <a:cxn ang="0">
                  <a:pos x="T0" y="T1"/>
                </a:cxn>
                <a:cxn ang="0">
                  <a:pos x="T2" y="T3"/>
                </a:cxn>
                <a:cxn ang="0">
                  <a:pos x="T4" y="T5"/>
                </a:cxn>
                <a:cxn ang="0">
                  <a:pos x="T6" y="T7"/>
                </a:cxn>
                <a:cxn ang="0">
                  <a:pos x="T8" y="T9"/>
                </a:cxn>
              </a:cxnLst>
              <a:rect l="0" t="0" r="r" b="b"/>
              <a:pathLst>
                <a:path w="22" h="37">
                  <a:moveTo>
                    <a:pt x="21" y="0"/>
                  </a:moveTo>
                  <a:lnTo>
                    <a:pt x="0" y="27"/>
                  </a:lnTo>
                  <a:lnTo>
                    <a:pt x="0" y="27"/>
                  </a:lnTo>
                  <a:lnTo>
                    <a:pt x="18" y="36"/>
                  </a:lnTo>
                  <a:lnTo>
                    <a:pt x="21"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1" name="Freeform 263"/>
            <p:cNvSpPr>
              <a:spLocks noChangeArrowheads="1"/>
            </p:cNvSpPr>
            <p:nvPr/>
          </p:nvSpPr>
          <p:spPr bwMode="auto">
            <a:xfrm>
              <a:off x="7535862" y="1443037"/>
              <a:ext cx="68262" cy="22225"/>
            </a:xfrm>
            <a:custGeom>
              <a:avLst/>
              <a:gdLst>
                <a:gd name="T0" fmla="*/ 0 w 190"/>
                <a:gd name="T1" fmla="*/ 0 h 61"/>
                <a:gd name="T2" fmla="*/ 30 w 190"/>
                <a:gd name="T3" fmla="*/ 51 h 61"/>
                <a:gd name="T4" fmla="*/ 30 w 190"/>
                <a:gd name="T5" fmla="*/ 51 h 61"/>
                <a:gd name="T6" fmla="*/ 63 w 190"/>
                <a:gd name="T7" fmla="*/ 57 h 61"/>
                <a:gd name="T8" fmla="*/ 93 w 190"/>
                <a:gd name="T9" fmla="*/ 60 h 61"/>
                <a:gd name="T10" fmla="*/ 93 w 190"/>
                <a:gd name="T11" fmla="*/ 60 h 61"/>
                <a:gd name="T12" fmla="*/ 93 w 190"/>
                <a:gd name="T13" fmla="*/ 60 h 61"/>
                <a:gd name="T14" fmla="*/ 93 w 190"/>
                <a:gd name="T15" fmla="*/ 60 h 61"/>
                <a:gd name="T16" fmla="*/ 105 w 190"/>
                <a:gd name="T17" fmla="*/ 60 h 61"/>
                <a:gd name="T18" fmla="*/ 105 w 190"/>
                <a:gd name="T19" fmla="*/ 60 h 61"/>
                <a:gd name="T20" fmla="*/ 126 w 190"/>
                <a:gd name="T21" fmla="*/ 57 h 61"/>
                <a:gd name="T22" fmla="*/ 150 w 190"/>
                <a:gd name="T23" fmla="*/ 54 h 61"/>
                <a:gd name="T24" fmla="*/ 171 w 190"/>
                <a:gd name="T25" fmla="*/ 48 h 61"/>
                <a:gd name="T26" fmla="*/ 189 w 190"/>
                <a:gd name="T27" fmla="*/ 42 h 61"/>
                <a:gd name="T28" fmla="*/ 0 w 190"/>
                <a:gd name="T2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 h="61">
                  <a:moveTo>
                    <a:pt x="0" y="0"/>
                  </a:moveTo>
                  <a:lnTo>
                    <a:pt x="30" y="51"/>
                  </a:lnTo>
                  <a:lnTo>
                    <a:pt x="30" y="51"/>
                  </a:lnTo>
                  <a:lnTo>
                    <a:pt x="63" y="57"/>
                  </a:lnTo>
                  <a:lnTo>
                    <a:pt x="93" y="60"/>
                  </a:lnTo>
                  <a:lnTo>
                    <a:pt x="93" y="60"/>
                  </a:lnTo>
                  <a:lnTo>
                    <a:pt x="93" y="60"/>
                  </a:lnTo>
                  <a:lnTo>
                    <a:pt x="93" y="60"/>
                  </a:lnTo>
                  <a:lnTo>
                    <a:pt x="105" y="60"/>
                  </a:lnTo>
                  <a:lnTo>
                    <a:pt x="105" y="60"/>
                  </a:lnTo>
                  <a:lnTo>
                    <a:pt x="126" y="57"/>
                  </a:lnTo>
                  <a:lnTo>
                    <a:pt x="150" y="54"/>
                  </a:lnTo>
                  <a:lnTo>
                    <a:pt x="171" y="48"/>
                  </a:lnTo>
                  <a:lnTo>
                    <a:pt x="189" y="42"/>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2" name="Freeform 264"/>
            <p:cNvSpPr>
              <a:spLocks noChangeArrowheads="1"/>
            </p:cNvSpPr>
            <p:nvPr/>
          </p:nvSpPr>
          <p:spPr bwMode="auto">
            <a:xfrm>
              <a:off x="7496175" y="1428750"/>
              <a:ext cx="36513" cy="23813"/>
            </a:xfrm>
            <a:custGeom>
              <a:avLst/>
              <a:gdLst>
                <a:gd name="T0" fmla="*/ 0 w 103"/>
                <a:gd name="T1" fmla="*/ 0 h 66"/>
                <a:gd name="T2" fmla="*/ 0 w 103"/>
                <a:gd name="T3" fmla="*/ 0 h 66"/>
                <a:gd name="T4" fmla="*/ 21 w 103"/>
                <a:gd name="T5" fmla="*/ 23 h 66"/>
                <a:gd name="T6" fmla="*/ 21 w 103"/>
                <a:gd name="T7" fmla="*/ 23 h 66"/>
                <a:gd name="T8" fmla="*/ 48 w 103"/>
                <a:gd name="T9" fmla="*/ 47 h 66"/>
                <a:gd name="T10" fmla="*/ 81 w 103"/>
                <a:gd name="T11" fmla="*/ 65 h 66"/>
                <a:gd name="T12" fmla="*/ 102 w 103"/>
                <a:gd name="T13" fmla="*/ 38 h 66"/>
                <a:gd name="T14" fmla="*/ 0 w 103"/>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6">
                  <a:moveTo>
                    <a:pt x="0" y="0"/>
                  </a:moveTo>
                  <a:lnTo>
                    <a:pt x="0" y="0"/>
                  </a:lnTo>
                  <a:lnTo>
                    <a:pt x="21" y="23"/>
                  </a:lnTo>
                  <a:lnTo>
                    <a:pt x="21" y="23"/>
                  </a:lnTo>
                  <a:lnTo>
                    <a:pt x="48" y="47"/>
                  </a:lnTo>
                  <a:lnTo>
                    <a:pt x="81" y="65"/>
                  </a:lnTo>
                  <a:lnTo>
                    <a:pt x="102" y="38"/>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3" name="Freeform 265"/>
            <p:cNvSpPr>
              <a:spLocks noChangeArrowheads="1"/>
            </p:cNvSpPr>
            <p:nvPr/>
          </p:nvSpPr>
          <p:spPr bwMode="auto">
            <a:xfrm>
              <a:off x="7535862" y="1428750"/>
              <a:ext cx="25400" cy="12700"/>
            </a:xfrm>
            <a:custGeom>
              <a:avLst/>
              <a:gdLst>
                <a:gd name="T0" fmla="*/ 30 w 70"/>
                <a:gd name="T1" fmla="*/ 0 h 34"/>
                <a:gd name="T2" fmla="*/ 0 w 70"/>
                <a:gd name="T3" fmla="*/ 33 h 34"/>
                <a:gd name="T4" fmla="*/ 69 w 70"/>
                <a:gd name="T5" fmla="*/ 8 h 34"/>
                <a:gd name="T6" fmla="*/ 69 w 70"/>
                <a:gd name="T7" fmla="*/ 8 h 34"/>
                <a:gd name="T8" fmla="*/ 48 w 70"/>
                <a:gd name="T9" fmla="*/ 5 h 34"/>
                <a:gd name="T10" fmla="*/ 30 w 70"/>
                <a:gd name="T11" fmla="*/ 0 h 34"/>
              </a:gdLst>
              <a:ahLst/>
              <a:cxnLst>
                <a:cxn ang="0">
                  <a:pos x="T0" y="T1"/>
                </a:cxn>
                <a:cxn ang="0">
                  <a:pos x="T2" y="T3"/>
                </a:cxn>
                <a:cxn ang="0">
                  <a:pos x="T4" y="T5"/>
                </a:cxn>
                <a:cxn ang="0">
                  <a:pos x="T6" y="T7"/>
                </a:cxn>
                <a:cxn ang="0">
                  <a:pos x="T8" y="T9"/>
                </a:cxn>
                <a:cxn ang="0">
                  <a:pos x="T10" y="T11"/>
                </a:cxn>
              </a:cxnLst>
              <a:rect l="0" t="0" r="r" b="b"/>
              <a:pathLst>
                <a:path w="70" h="34">
                  <a:moveTo>
                    <a:pt x="30" y="0"/>
                  </a:moveTo>
                  <a:lnTo>
                    <a:pt x="0" y="33"/>
                  </a:lnTo>
                  <a:lnTo>
                    <a:pt x="69" y="8"/>
                  </a:lnTo>
                  <a:lnTo>
                    <a:pt x="69" y="8"/>
                  </a:lnTo>
                  <a:lnTo>
                    <a:pt x="48" y="5"/>
                  </a:lnTo>
                  <a:lnTo>
                    <a:pt x="3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4" name="Freeform 266"/>
            <p:cNvSpPr>
              <a:spLocks noChangeArrowheads="1"/>
            </p:cNvSpPr>
            <p:nvPr/>
          </p:nvSpPr>
          <p:spPr bwMode="auto">
            <a:xfrm>
              <a:off x="7535863" y="1427163"/>
              <a:ext cx="101600" cy="28575"/>
            </a:xfrm>
            <a:custGeom>
              <a:avLst/>
              <a:gdLst>
                <a:gd name="T0" fmla="*/ 159 w 283"/>
                <a:gd name="T1" fmla="*/ 0 h 81"/>
                <a:gd name="T2" fmla="*/ 159 w 283"/>
                <a:gd name="T3" fmla="*/ 0 h 81"/>
                <a:gd name="T4" fmla="*/ 129 w 283"/>
                <a:gd name="T5" fmla="*/ 8 h 81"/>
                <a:gd name="T6" fmla="*/ 99 w 283"/>
                <a:gd name="T7" fmla="*/ 14 h 81"/>
                <a:gd name="T8" fmla="*/ 99 w 283"/>
                <a:gd name="T9" fmla="*/ 14 h 81"/>
                <a:gd name="T10" fmla="*/ 90 w 283"/>
                <a:gd name="T11" fmla="*/ 14 h 81"/>
                <a:gd name="T12" fmla="*/ 90 w 283"/>
                <a:gd name="T13" fmla="*/ 14 h 81"/>
                <a:gd name="T14" fmla="*/ 81 w 283"/>
                <a:gd name="T15" fmla="*/ 14 h 81"/>
                <a:gd name="T16" fmla="*/ 0 w 283"/>
                <a:gd name="T17" fmla="*/ 38 h 81"/>
                <a:gd name="T18" fmla="*/ 195 w 283"/>
                <a:gd name="T19" fmla="*/ 80 h 81"/>
                <a:gd name="T20" fmla="*/ 195 w 283"/>
                <a:gd name="T21" fmla="*/ 80 h 81"/>
                <a:gd name="T22" fmla="*/ 219 w 283"/>
                <a:gd name="T23" fmla="*/ 68 h 81"/>
                <a:gd name="T24" fmla="*/ 240 w 283"/>
                <a:gd name="T25" fmla="*/ 53 h 81"/>
                <a:gd name="T26" fmla="*/ 261 w 283"/>
                <a:gd name="T27" fmla="*/ 38 h 81"/>
                <a:gd name="T28" fmla="*/ 282 w 283"/>
                <a:gd name="T29" fmla="*/ 20 h 81"/>
                <a:gd name="T30" fmla="*/ 159 w 283"/>
                <a:gd name="T31"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3" h="81">
                  <a:moveTo>
                    <a:pt x="159" y="0"/>
                  </a:moveTo>
                  <a:lnTo>
                    <a:pt x="159" y="0"/>
                  </a:lnTo>
                  <a:lnTo>
                    <a:pt x="129" y="8"/>
                  </a:lnTo>
                  <a:lnTo>
                    <a:pt x="99" y="14"/>
                  </a:lnTo>
                  <a:lnTo>
                    <a:pt x="99" y="14"/>
                  </a:lnTo>
                  <a:lnTo>
                    <a:pt x="90" y="14"/>
                  </a:lnTo>
                  <a:lnTo>
                    <a:pt x="90" y="14"/>
                  </a:lnTo>
                  <a:lnTo>
                    <a:pt x="81" y="14"/>
                  </a:lnTo>
                  <a:lnTo>
                    <a:pt x="0" y="38"/>
                  </a:lnTo>
                  <a:lnTo>
                    <a:pt x="195" y="80"/>
                  </a:lnTo>
                  <a:lnTo>
                    <a:pt x="195" y="80"/>
                  </a:lnTo>
                  <a:lnTo>
                    <a:pt x="219" y="68"/>
                  </a:lnTo>
                  <a:lnTo>
                    <a:pt x="240" y="53"/>
                  </a:lnTo>
                  <a:lnTo>
                    <a:pt x="261" y="38"/>
                  </a:lnTo>
                  <a:lnTo>
                    <a:pt x="282" y="20"/>
                  </a:lnTo>
                  <a:lnTo>
                    <a:pt x="15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5" name="Freeform 267"/>
            <p:cNvSpPr>
              <a:spLocks noChangeArrowheads="1"/>
            </p:cNvSpPr>
            <p:nvPr/>
          </p:nvSpPr>
          <p:spPr bwMode="auto">
            <a:xfrm>
              <a:off x="7534275" y="1422399"/>
              <a:ext cx="11113" cy="19050"/>
            </a:xfrm>
            <a:custGeom>
              <a:avLst/>
              <a:gdLst>
                <a:gd name="T0" fmla="*/ 0 w 31"/>
                <a:gd name="T1" fmla="*/ 0 h 52"/>
                <a:gd name="T2" fmla="*/ 0 w 31"/>
                <a:gd name="T3" fmla="*/ 51 h 52"/>
                <a:gd name="T4" fmla="*/ 30 w 31"/>
                <a:gd name="T5" fmla="*/ 18 h 52"/>
                <a:gd name="T6" fmla="*/ 30 w 31"/>
                <a:gd name="T7" fmla="*/ 18 h 52"/>
                <a:gd name="T8" fmla="*/ 15 w 31"/>
                <a:gd name="T9" fmla="*/ 8 h 52"/>
                <a:gd name="T10" fmla="*/ 0 w 31"/>
                <a:gd name="T11" fmla="*/ 0 h 52"/>
              </a:gdLst>
              <a:ahLst/>
              <a:cxnLst>
                <a:cxn ang="0">
                  <a:pos x="T0" y="T1"/>
                </a:cxn>
                <a:cxn ang="0">
                  <a:pos x="T2" y="T3"/>
                </a:cxn>
                <a:cxn ang="0">
                  <a:pos x="T4" y="T5"/>
                </a:cxn>
                <a:cxn ang="0">
                  <a:pos x="T6" y="T7"/>
                </a:cxn>
                <a:cxn ang="0">
                  <a:pos x="T8" y="T9"/>
                </a:cxn>
                <a:cxn ang="0">
                  <a:pos x="T10" y="T11"/>
                </a:cxn>
              </a:cxnLst>
              <a:rect l="0" t="0" r="r" b="b"/>
              <a:pathLst>
                <a:path w="31" h="52">
                  <a:moveTo>
                    <a:pt x="0" y="0"/>
                  </a:moveTo>
                  <a:lnTo>
                    <a:pt x="0" y="51"/>
                  </a:lnTo>
                  <a:lnTo>
                    <a:pt x="30" y="18"/>
                  </a:lnTo>
                  <a:lnTo>
                    <a:pt x="30" y="18"/>
                  </a:lnTo>
                  <a:lnTo>
                    <a:pt x="15" y="8"/>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6" name="Freeform 268"/>
            <p:cNvSpPr>
              <a:spLocks noChangeArrowheads="1"/>
            </p:cNvSpPr>
            <p:nvPr/>
          </p:nvSpPr>
          <p:spPr bwMode="auto">
            <a:xfrm>
              <a:off x="7632700" y="1409700"/>
              <a:ext cx="6350" cy="1588"/>
            </a:xfrm>
            <a:custGeom>
              <a:avLst/>
              <a:gdLst>
                <a:gd name="T0" fmla="*/ 12 w 19"/>
                <a:gd name="T1" fmla="*/ 0 h 6"/>
                <a:gd name="T2" fmla="*/ 0 w 19"/>
                <a:gd name="T3" fmla="*/ 2 h 6"/>
                <a:gd name="T4" fmla="*/ 18 w 19"/>
                <a:gd name="T5" fmla="*/ 5 h 6"/>
                <a:gd name="T6" fmla="*/ 12 w 19"/>
                <a:gd name="T7" fmla="*/ 0 h 6"/>
              </a:gdLst>
              <a:ahLst/>
              <a:cxnLst>
                <a:cxn ang="0">
                  <a:pos x="T0" y="T1"/>
                </a:cxn>
                <a:cxn ang="0">
                  <a:pos x="T2" y="T3"/>
                </a:cxn>
                <a:cxn ang="0">
                  <a:pos x="T4" y="T5"/>
                </a:cxn>
                <a:cxn ang="0">
                  <a:pos x="T6" y="T7"/>
                </a:cxn>
              </a:cxnLst>
              <a:rect l="0" t="0" r="r" b="b"/>
              <a:pathLst>
                <a:path w="19" h="6">
                  <a:moveTo>
                    <a:pt x="12" y="0"/>
                  </a:moveTo>
                  <a:lnTo>
                    <a:pt x="0" y="2"/>
                  </a:lnTo>
                  <a:lnTo>
                    <a:pt x="18" y="5"/>
                  </a:lnTo>
                  <a:lnTo>
                    <a:pt x="1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7" name="Freeform 269"/>
            <p:cNvSpPr>
              <a:spLocks noChangeArrowheads="1"/>
            </p:cNvSpPr>
            <p:nvPr/>
          </p:nvSpPr>
          <p:spPr bwMode="auto">
            <a:xfrm>
              <a:off x="7481888" y="1408113"/>
              <a:ext cx="50800" cy="33337"/>
            </a:xfrm>
            <a:custGeom>
              <a:avLst/>
              <a:gdLst>
                <a:gd name="T0" fmla="*/ 0 w 142"/>
                <a:gd name="T1" fmla="*/ 0 h 92"/>
                <a:gd name="T2" fmla="*/ 0 w 142"/>
                <a:gd name="T3" fmla="*/ 0 h 92"/>
                <a:gd name="T4" fmla="*/ 15 w 142"/>
                <a:gd name="T5" fmla="*/ 27 h 92"/>
                <a:gd name="T6" fmla="*/ 30 w 142"/>
                <a:gd name="T7" fmla="*/ 51 h 92"/>
                <a:gd name="T8" fmla="*/ 141 w 142"/>
                <a:gd name="T9" fmla="*/ 91 h 92"/>
                <a:gd name="T10" fmla="*/ 138 w 142"/>
                <a:gd name="T11" fmla="*/ 37 h 92"/>
                <a:gd name="T12" fmla="*/ 138 w 142"/>
                <a:gd name="T13" fmla="*/ 37 h 92"/>
                <a:gd name="T14" fmla="*/ 120 w 142"/>
                <a:gd name="T15" fmla="*/ 22 h 92"/>
                <a:gd name="T16" fmla="*/ 0 w 142"/>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92">
                  <a:moveTo>
                    <a:pt x="0" y="0"/>
                  </a:moveTo>
                  <a:lnTo>
                    <a:pt x="0" y="0"/>
                  </a:lnTo>
                  <a:lnTo>
                    <a:pt x="15" y="27"/>
                  </a:lnTo>
                  <a:lnTo>
                    <a:pt x="30" y="51"/>
                  </a:lnTo>
                  <a:lnTo>
                    <a:pt x="141" y="91"/>
                  </a:lnTo>
                  <a:lnTo>
                    <a:pt x="138" y="37"/>
                  </a:lnTo>
                  <a:lnTo>
                    <a:pt x="138" y="37"/>
                  </a:lnTo>
                  <a:lnTo>
                    <a:pt x="120" y="22"/>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8" name="Freeform 270"/>
            <p:cNvSpPr>
              <a:spLocks noChangeArrowheads="1"/>
            </p:cNvSpPr>
            <p:nvPr/>
          </p:nvSpPr>
          <p:spPr bwMode="auto">
            <a:xfrm>
              <a:off x="7618413" y="1390650"/>
              <a:ext cx="19050" cy="20638"/>
            </a:xfrm>
            <a:custGeom>
              <a:avLst/>
              <a:gdLst>
                <a:gd name="T0" fmla="*/ 30 w 52"/>
                <a:gd name="T1" fmla="*/ 0 h 57"/>
                <a:gd name="T2" fmla="*/ 30 w 52"/>
                <a:gd name="T3" fmla="*/ 0 h 57"/>
                <a:gd name="T4" fmla="*/ 18 w 52"/>
                <a:gd name="T5" fmla="*/ 26 h 57"/>
                <a:gd name="T6" fmla="*/ 0 w 52"/>
                <a:gd name="T7" fmla="*/ 51 h 57"/>
                <a:gd name="T8" fmla="*/ 30 w 52"/>
                <a:gd name="T9" fmla="*/ 56 h 57"/>
                <a:gd name="T10" fmla="*/ 51 w 52"/>
                <a:gd name="T11" fmla="*/ 51 h 57"/>
                <a:gd name="T12" fmla="*/ 30 w 52"/>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52" h="57">
                  <a:moveTo>
                    <a:pt x="30" y="0"/>
                  </a:moveTo>
                  <a:lnTo>
                    <a:pt x="30" y="0"/>
                  </a:lnTo>
                  <a:lnTo>
                    <a:pt x="18" y="26"/>
                  </a:lnTo>
                  <a:lnTo>
                    <a:pt x="0" y="51"/>
                  </a:lnTo>
                  <a:lnTo>
                    <a:pt x="30" y="56"/>
                  </a:lnTo>
                  <a:lnTo>
                    <a:pt x="51" y="51"/>
                  </a:lnTo>
                  <a:lnTo>
                    <a:pt x="3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9" name="Freeform 271"/>
            <p:cNvSpPr>
              <a:spLocks noChangeArrowheads="1"/>
            </p:cNvSpPr>
            <p:nvPr/>
          </p:nvSpPr>
          <p:spPr bwMode="auto">
            <a:xfrm>
              <a:off x="7639049" y="1379537"/>
              <a:ext cx="25400" cy="34925"/>
            </a:xfrm>
            <a:custGeom>
              <a:avLst/>
              <a:gdLst>
                <a:gd name="T0" fmla="*/ 69 w 70"/>
                <a:gd name="T1" fmla="*/ 0 h 96"/>
                <a:gd name="T2" fmla="*/ 0 w 70"/>
                <a:gd name="T3" fmla="*/ 81 h 96"/>
                <a:gd name="T4" fmla="*/ 9 w 70"/>
                <a:gd name="T5" fmla="*/ 92 h 96"/>
                <a:gd name="T6" fmla="*/ 39 w 70"/>
                <a:gd name="T7" fmla="*/ 95 h 96"/>
                <a:gd name="T8" fmla="*/ 39 w 70"/>
                <a:gd name="T9" fmla="*/ 95 h 96"/>
                <a:gd name="T10" fmla="*/ 48 w 70"/>
                <a:gd name="T11" fmla="*/ 74 h 96"/>
                <a:gd name="T12" fmla="*/ 57 w 70"/>
                <a:gd name="T13" fmla="*/ 51 h 96"/>
                <a:gd name="T14" fmla="*/ 66 w 70"/>
                <a:gd name="T15" fmla="*/ 23 h 96"/>
                <a:gd name="T16" fmla="*/ 69 w 70"/>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96">
                  <a:moveTo>
                    <a:pt x="69" y="0"/>
                  </a:moveTo>
                  <a:lnTo>
                    <a:pt x="0" y="81"/>
                  </a:lnTo>
                  <a:lnTo>
                    <a:pt x="9" y="92"/>
                  </a:lnTo>
                  <a:lnTo>
                    <a:pt x="39" y="95"/>
                  </a:lnTo>
                  <a:lnTo>
                    <a:pt x="39" y="95"/>
                  </a:lnTo>
                  <a:lnTo>
                    <a:pt x="48" y="74"/>
                  </a:lnTo>
                  <a:lnTo>
                    <a:pt x="57" y="51"/>
                  </a:lnTo>
                  <a:lnTo>
                    <a:pt x="66" y="23"/>
                  </a:lnTo>
                  <a:lnTo>
                    <a:pt x="6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0" name="Freeform 272"/>
            <p:cNvSpPr>
              <a:spLocks noChangeArrowheads="1"/>
            </p:cNvSpPr>
            <p:nvPr/>
          </p:nvSpPr>
          <p:spPr bwMode="auto">
            <a:xfrm>
              <a:off x="7473950" y="1343025"/>
              <a:ext cx="36513" cy="46038"/>
            </a:xfrm>
            <a:custGeom>
              <a:avLst/>
              <a:gdLst>
                <a:gd name="T0" fmla="*/ 102 w 103"/>
                <a:gd name="T1" fmla="*/ 0 h 130"/>
                <a:gd name="T2" fmla="*/ 3 w 103"/>
                <a:gd name="T3" fmla="*/ 42 h 130"/>
                <a:gd name="T4" fmla="*/ 3 w 103"/>
                <a:gd name="T5" fmla="*/ 42 h 130"/>
                <a:gd name="T6" fmla="*/ 0 w 103"/>
                <a:gd name="T7" fmla="*/ 71 h 130"/>
                <a:gd name="T8" fmla="*/ 0 w 103"/>
                <a:gd name="T9" fmla="*/ 71 h 130"/>
                <a:gd name="T10" fmla="*/ 0 w 103"/>
                <a:gd name="T11" fmla="*/ 81 h 130"/>
                <a:gd name="T12" fmla="*/ 0 w 103"/>
                <a:gd name="T13" fmla="*/ 81 h 130"/>
                <a:gd name="T14" fmla="*/ 0 w 103"/>
                <a:gd name="T15" fmla="*/ 81 h 130"/>
                <a:gd name="T16" fmla="*/ 3 w 103"/>
                <a:gd name="T17" fmla="*/ 114 h 130"/>
                <a:gd name="T18" fmla="*/ 96 w 103"/>
                <a:gd name="T19" fmla="*/ 129 h 130"/>
                <a:gd name="T20" fmla="*/ 96 w 103"/>
                <a:gd name="T21" fmla="*/ 129 h 130"/>
                <a:gd name="T22" fmla="*/ 90 w 103"/>
                <a:gd name="T23" fmla="*/ 104 h 130"/>
                <a:gd name="T24" fmla="*/ 87 w 103"/>
                <a:gd name="T25" fmla="*/ 78 h 130"/>
                <a:gd name="T26" fmla="*/ 87 w 103"/>
                <a:gd name="T27" fmla="*/ 75 h 130"/>
                <a:gd name="T28" fmla="*/ 87 w 103"/>
                <a:gd name="T29" fmla="*/ 78 h 130"/>
                <a:gd name="T30" fmla="*/ 87 w 103"/>
                <a:gd name="T31" fmla="*/ 78 h 130"/>
                <a:gd name="T32" fmla="*/ 87 w 103"/>
                <a:gd name="T33" fmla="*/ 71 h 130"/>
                <a:gd name="T34" fmla="*/ 87 w 103"/>
                <a:gd name="T35" fmla="*/ 71 h 130"/>
                <a:gd name="T36" fmla="*/ 87 w 103"/>
                <a:gd name="T37" fmla="*/ 51 h 130"/>
                <a:gd name="T38" fmla="*/ 90 w 103"/>
                <a:gd name="T39" fmla="*/ 33 h 130"/>
                <a:gd name="T40" fmla="*/ 96 w 103"/>
                <a:gd name="T41" fmla="*/ 15 h 130"/>
                <a:gd name="T42" fmla="*/ 102 w 103"/>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 h="130">
                  <a:moveTo>
                    <a:pt x="102" y="0"/>
                  </a:moveTo>
                  <a:lnTo>
                    <a:pt x="3" y="42"/>
                  </a:lnTo>
                  <a:lnTo>
                    <a:pt x="3" y="42"/>
                  </a:lnTo>
                  <a:lnTo>
                    <a:pt x="0" y="71"/>
                  </a:lnTo>
                  <a:lnTo>
                    <a:pt x="0" y="71"/>
                  </a:lnTo>
                  <a:lnTo>
                    <a:pt x="0" y="81"/>
                  </a:lnTo>
                  <a:lnTo>
                    <a:pt x="0" y="81"/>
                  </a:lnTo>
                  <a:lnTo>
                    <a:pt x="0" y="81"/>
                  </a:lnTo>
                  <a:lnTo>
                    <a:pt x="3" y="114"/>
                  </a:lnTo>
                  <a:lnTo>
                    <a:pt x="96" y="129"/>
                  </a:lnTo>
                  <a:lnTo>
                    <a:pt x="96" y="129"/>
                  </a:lnTo>
                  <a:lnTo>
                    <a:pt x="90" y="104"/>
                  </a:lnTo>
                  <a:lnTo>
                    <a:pt x="87" y="78"/>
                  </a:lnTo>
                  <a:lnTo>
                    <a:pt x="87" y="75"/>
                  </a:lnTo>
                  <a:lnTo>
                    <a:pt x="87" y="78"/>
                  </a:lnTo>
                  <a:lnTo>
                    <a:pt x="87" y="78"/>
                  </a:lnTo>
                  <a:lnTo>
                    <a:pt x="87" y="71"/>
                  </a:lnTo>
                  <a:lnTo>
                    <a:pt x="87" y="71"/>
                  </a:lnTo>
                  <a:lnTo>
                    <a:pt x="87" y="51"/>
                  </a:lnTo>
                  <a:lnTo>
                    <a:pt x="90" y="33"/>
                  </a:lnTo>
                  <a:lnTo>
                    <a:pt x="96" y="15"/>
                  </a:lnTo>
                  <a:lnTo>
                    <a:pt x="10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1" name="Freeform 273"/>
            <p:cNvSpPr>
              <a:spLocks noChangeArrowheads="1"/>
            </p:cNvSpPr>
            <p:nvPr/>
          </p:nvSpPr>
          <p:spPr bwMode="auto">
            <a:xfrm>
              <a:off x="7475538" y="1336674"/>
              <a:ext cx="39687" cy="19050"/>
            </a:xfrm>
            <a:custGeom>
              <a:avLst/>
              <a:gdLst>
                <a:gd name="T0" fmla="*/ 108 w 109"/>
                <a:gd name="T1" fmla="*/ 0 h 55"/>
                <a:gd name="T2" fmla="*/ 6 w 109"/>
                <a:gd name="T3" fmla="*/ 18 h 55"/>
                <a:gd name="T4" fmla="*/ 6 w 109"/>
                <a:gd name="T5" fmla="*/ 18 h 55"/>
                <a:gd name="T6" fmla="*/ 0 w 109"/>
                <a:gd name="T7" fmla="*/ 54 h 55"/>
                <a:gd name="T8" fmla="*/ 102 w 109"/>
                <a:gd name="T9" fmla="*/ 12 h 55"/>
                <a:gd name="T10" fmla="*/ 102 w 109"/>
                <a:gd name="T11" fmla="*/ 12 h 55"/>
                <a:gd name="T12" fmla="*/ 108 w 109"/>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08" y="0"/>
                  </a:moveTo>
                  <a:lnTo>
                    <a:pt x="6" y="18"/>
                  </a:lnTo>
                  <a:lnTo>
                    <a:pt x="6" y="18"/>
                  </a:lnTo>
                  <a:lnTo>
                    <a:pt x="0" y="54"/>
                  </a:lnTo>
                  <a:lnTo>
                    <a:pt x="102" y="12"/>
                  </a:lnTo>
                  <a:lnTo>
                    <a:pt x="102" y="12"/>
                  </a:lnTo>
                  <a:lnTo>
                    <a:pt x="10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2" name="Freeform 274"/>
            <p:cNvSpPr>
              <a:spLocks noChangeArrowheads="1"/>
            </p:cNvSpPr>
            <p:nvPr/>
          </p:nvSpPr>
          <p:spPr bwMode="auto">
            <a:xfrm>
              <a:off x="7629525" y="1328738"/>
              <a:ext cx="36513" cy="79375"/>
            </a:xfrm>
            <a:custGeom>
              <a:avLst/>
              <a:gdLst>
                <a:gd name="T0" fmla="*/ 72 w 100"/>
                <a:gd name="T1" fmla="*/ 0 h 222"/>
                <a:gd name="T2" fmla="*/ 0 w 100"/>
                <a:gd name="T3" fmla="*/ 51 h 222"/>
                <a:gd name="T4" fmla="*/ 0 w 100"/>
                <a:gd name="T5" fmla="*/ 51 h 222"/>
                <a:gd name="T6" fmla="*/ 6 w 100"/>
                <a:gd name="T7" fmla="*/ 78 h 222"/>
                <a:gd name="T8" fmla="*/ 12 w 100"/>
                <a:gd name="T9" fmla="*/ 105 h 222"/>
                <a:gd name="T10" fmla="*/ 12 w 100"/>
                <a:gd name="T11" fmla="*/ 105 h 222"/>
                <a:gd name="T12" fmla="*/ 12 w 100"/>
                <a:gd name="T13" fmla="*/ 105 h 222"/>
                <a:gd name="T14" fmla="*/ 12 w 100"/>
                <a:gd name="T15" fmla="*/ 113 h 222"/>
                <a:gd name="T16" fmla="*/ 12 w 100"/>
                <a:gd name="T17" fmla="*/ 113 h 222"/>
                <a:gd name="T18" fmla="*/ 9 w 100"/>
                <a:gd name="T19" fmla="*/ 141 h 222"/>
                <a:gd name="T20" fmla="*/ 3 w 100"/>
                <a:gd name="T21" fmla="*/ 167 h 222"/>
                <a:gd name="T22" fmla="*/ 24 w 100"/>
                <a:gd name="T23" fmla="*/ 221 h 222"/>
                <a:gd name="T24" fmla="*/ 96 w 100"/>
                <a:gd name="T25" fmla="*/ 135 h 222"/>
                <a:gd name="T26" fmla="*/ 96 w 100"/>
                <a:gd name="T27" fmla="*/ 135 h 222"/>
                <a:gd name="T28" fmla="*/ 99 w 100"/>
                <a:gd name="T29" fmla="*/ 113 h 222"/>
                <a:gd name="T30" fmla="*/ 99 w 100"/>
                <a:gd name="T31" fmla="*/ 113 h 222"/>
                <a:gd name="T32" fmla="*/ 99 w 100"/>
                <a:gd name="T33" fmla="*/ 102 h 222"/>
                <a:gd name="T34" fmla="*/ 99 w 100"/>
                <a:gd name="T35" fmla="*/ 102 h 222"/>
                <a:gd name="T36" fmla="*/ 99 w 100"/>
                <a:gd name="T37" fmla="*/ 102 h 222"/>
                <a:gd name="T38" fmla="*/ 96 w 100"/>
                <a:gd name="T39" fmla="*/ 75 h 222"/>
                <a:gd name="T40" fmla="*/ 90 w 100"/>
                <a:gd name="T41" fmla="*/ 51 h 222"/>
                <a:gd name="T42" fmla="*/ 84 w 100"/>
                <a:gd name="T43" fmla="*/ 24 h 222"/>
                <a:gd name="T44" fmla="*/ 72 w 100"/>
                <a:gd name="T45"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222">
                  <a:moveTo>
                    <a:pt x="72" y="0"/>
                  </a:moveTo>
                  <a:lnTo>
                    <a:pt x="0" y="51"/>
                  </a:lnTo>
                  <a:lnTo>
                    <a:pt x="0" y="51"/>
                  </a:lnTo>
                  <a:lnTo>
                    <a:pt x="6" y="78"/>
                  </a:lnTo>
                  <a:lnTo>
                    <a:pt x="12" y="105"/>
                  </a:lnTo>
                  <a:lnTo>
                    <a:pt x="12" y="105"/>
                  </a:lnTo>
                  <a:lnTo>
                    <a:pt x="12" y="105"/>
                  </a:lnTo>
                  <a:lnTo>
                    <a:pt x="12" y="113"/>
                  </a:lnTo>
                  <a:lnTo>
                    <a:pt x="12" y="113"/>
                  </a:lnTo>
                  <a:lnTo>
                    <a:pt x="9" y="141"/>
                  </a:lnTo>
                  <a:lnTo>
                    <a:pt x="3" y="167"/>
                  </a:lnTo>
                  <a:lnTo>
                    <a:pt x="24" y="221"/>
                  </a:lnTo>
                  <a:lnTo>
                    <a:pt x="96" y="135"/>
                  </a:lnTo>
                  <a:lnTo>
                    <a:pt x="96" y="135"/>
                  </a:lnTo>
                  <a:lnTo>
                    <a:pt x="99" y="113"/>
                  </a:lnTo>
                  <a:lnTo>
                    <a:pt x="99" y="113"/>
                  </a:lnTo>
                  <a:lnTo>
                    <a:pt x="99" y="102"/>
                  </a:lnTo>
                  <a:lnTo>
                    <a:pt x="99" y="102"/>
                  </a:lnTo>
                  <a:lnTo>
                    <a:pt x="99" y="102"/>
                  </a:lnTo>
                  <a:lnTo>
                    <a:pt x="96" y="75"/>
                  </a:lnTo>
                  <a:lnTo>
                    <a:pt x="90" y="51"/>
                  </a:lnTo>
                  <a:lnTo>
                    <a:pt x="84" y="24"/>
                  </a:lnTo>
                  <a:lnTo>
                    <a:pt x="7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3" name="Freeform 275"/>
            <p:cNvSpPr>
              <a:spLocks noChangeArrowheads="1"/>
            </p:cNvSpPr>
            <p:nvPr/>
          </p:nvSpPr>
          <p:spPr bwMode="auto">
            <a:xfrm>
              <a:off x="7627938" y="1316037"/>
              <a:ext cx="28575" cy="28575"/>
            </a:xfrm>
            <a:custGeom>
              <a:avLst/>
              <a:gdLst>
                <a:gd name="T0" fmla="*/ 60 w 79"/>
                <a:gd name="T1" fmla="*/ 0 h 79"/>
                <a:gd name="T2" fmla="*/ 0 w 79"/>
                <a:gd name="T3" fmla="*/ 72 h 79"/>
                <a:gd name="T4" fmla="*/ 0 w 79"/>
                <a:gd name="T5" fmla="*/ 72 h 79"/>
                <a:gd name="T6" fmla="*/ 3 w 79"/>
                <a:gd name="T7" fmla="*/ 78 h 79"/>
                <a:gd name="T8" fmla="*/ 78 w 79"/>
                <a:gd name="T9" fmla="*/ 30 h 79"/>
                <a:gd name="T10" fmla="*/ 78 w 79"/>
                <a:gd name="T11" fmla="*/ 30 h 79"/>
                <a:gd name="T12" fmla="*/ 6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60" y="0"/>
                  </a:moveTo>
                  <a:lnTo>
                    <a:pt x="0" y="72"/>
                  </a:lnTo>
                  <a:lnTo>
                    <a:pt x="0" y="72"/>
                  </a:lnTo>
                  <a:lnTo>
                    <a:pt x="3" y="78"/>
                  </a:lnTo>
                  <a:lnTo>
                    <a:pt x="78" y="30"/>
                  </a:lnTo>
                  <a:lnTo>
                    <a:pt x="78" y="30"/>
                  </a:lnTo>
                  <a:lnTo>
                    <a:pt x="6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4" name="Freeform 276"/>
            <p:cNvSpPr>
              <a:spLocks noChangeArrowheads="1"/>
            </p:cNvSpPr>
            <p:nvPr/>
          </p:nvSpPr>
          <p:spPr bwMode="auto">
            <a:xfrm>
              <a:off x="7478712" y="1289050"/>
              <a:ext cx="49212" cy="52389"/>
            </a:xfrm>
            <a:custGeom>
              <a:avLst/>
              <a:gdLst>
                <a:gd name="T0" fmla="*/ 108 w 136"/>
                <a:gd name="T1" fmla="*/ 0 h 145"/>
                <a:gd name="T2" fmla="*/ 108 w 136"/>
                <a:gd name="T3" fmla="*/ 0 h 145"/>
                <a:gd name="T4" fmla="*/ 84 w 136"/>
                <a:gd name="T5" fmla="*/ 18 h 145"/>
                <a:gd name="T6" fmla="*/ 63 w 136"/>
                <a:gd name="T7" fmla="*/ 36 h 145"/>
                <a:gd name="T8" fmla="*/ 63 w 136"/>
                <a:gd name="T9" fmla="*/ 36 h 145"/>
                <a:gd name="T10" fmla="*/ 42 w 136"/>
                <a:gd name="T11" fmla="*/ 60 h 145"/>
                <a:gd name="T12" fmla="*/ 24 w 136"/>
                <a:gd name="T13" fmla="*/ 87 h 145"/>
                <a:gd name="T14" fmla="*/ 9 w 136"/>
                <a:gd name="T15" fmla="*/ 114 h 145"/>
                <a:gd name="T16" fmla="*/ 0 w 136"/>
                <a:gd name="T17" fmla="*/ 144 h 145"/>
                <a:gd name="T18" fmla="*/ 102 w 136"/>
                <a:gd name="T19" fmla="*/ 129 h 145"/>
                <a:gd name="T20" fmla="*/ 102 w 136"/>
                <a:gd name="T21" fmla="*/ 129 h 145"/>
                <a:gd name="T22" fmla="*/ 111 w 136"/>
                <a:gd name="T23" fmla="*/ 111 h 145"/>
                <a:gd name="T24" fmla="*/ 126 w 136"/>
                <a:gd name="T25" fmla="*/ 99 h 145"/>
                <a:gd name="T26" fmla="*/ 126 w 136"/>
                <a:gd name="T27" fmla="*/ 99 h 145"/>
                <a:gd name="T28" fmla="*/ 135 w 136"/>
                <a:gd name="T29" fmla="*/ 90 h 145"/>
                <a:gd name="T30" fmla="*/ 108 w 136"/>
                <a:gd name="T3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145">
                  <a:moveTo>
                    <a:pt x="108" y="0"/>
                  </a:moveTo>
                  <a:lnTo>
                    <a:pt x="108" y="0"/>
                  </a:lnTo>
                  <a:lnTo>
                    <a:pt x="84" y="18"/>
                  </a:lnTo>
                  <a:lnTo>
                    <a:pt x="63" y="36"/>
                  </a:lnTo>
                  <a:lnTo>
                    <a:pt x="63" y="36"/>
                  </a:lnTo>
                  <a:lnTo>
                    <a:pt x="42" y="60"/>
                  </a:lnTo>
                  <a:lnTo>
                    <a:pt x="24" y="87"/>
                  </a:lnTo>
                  <a:lnTo>
                    <a:pt x="9" y="114"/>
                  </a:lnTo>
                  <a:lnTo>
                    <a:pt x="0" y="144"/>
                  </a:lnTo>
                  <a:lnTo>
                    <a:pt x="102" y="129"/>
                  </a:lnTo>
                  <a:lnTo>
                    <a:pt x="102" y="129"/>
                  </a:lnTo>
                  <a:lnTo>
                    <a:pt x="111" y="111"/>
                  </a:lnTo>
                  <a:lnTo>
                    <a:pt x="126" y="99"/>
                  </a:lnTo>
                  <a:lnTo>
                    <a:pt x="126" y="99"/>
                  </a:lnTo>
                  <a:lnTo>
                    <a:pt x="135" y="90"/>
                  </a:lnTo>
                  <a:lnTo>
                    <a:pt x="10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5" name="Freeform 277"/>
            <p:cNvSpPr>
              <a:spLocks noChangeArrowheads="1"/>
            </p:cNvSpPr>
            <p:nvPr/>
          </p:nvSpPr>
          <p:spPr bwMode="auto">
            <a:xfrm>
              <a:off x="7613650" y="1285875"/>
              <a:ext cx="34925" cy="55563"/>
            </a:xfrm>
            <a:custGeom>
              <a:avLst/>
              <a:gdLst>
                <a:gd name="T0" fmla="*/ 0 w 97"/>
                <a:gd name="T1" fmla="*/ 0 h 154"/>
                <a:gd name="T2" fmla="*/ 3 w 97"/>
                <a:gd name="T3" fmla="*/ 108 h 154"/>
                <a:gd name="T4" fmla="*/ 3 w 97"/>
                <a:gd name="T5" fmla="*/ 108 h 154"/>
                <a:gd name="T6" fmla="*/ 21 w 97"/>
                <a:gd name="T7" fmla="*/ 129 h 154"/>
                <a:gd name="T8" fmla="*/ 36 w 97"/>
                <a:gd name="T9" fmla="*/ 153 h 154"/>
                <a:gd name="T10" fmla="*/ 96 w 97"/>
                <a:gd name="T11" fmla="*/ 84 h 154"/>
                <a:gd name="T12" fmla="*/ 96 w 97"/>
                <a:gd name="T13" fmla="*/ 84 h 154"/>
                <a:gd name="T14" fmla="*/ 78 w 97"/>
                <a:gd name="T15" fmla="*/ 63 h 154"/>
                <a:gd name="T16" fmla="*/ 60 w 97"/>
                <a:gd name="T17" fmla="*/ 42 h 154"/>
                <a:gd name="T18" fmla="*/ 60 w 97"/>
                <a:gd name="T19" fmla="*/ 42 h 154"/>
                <a:gd name="T20" fmla="*/ 30 w 97"/>
                <a:gd name="T21" fmla="*/ 18 h 154"/>
                <a:gd name="T22" fmla="*/ 0 w 97"/>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154">
                  <a:moveTo>
                    <a:pt x="0" y="0"/>
                  </a:moveTo>
                  <a:lnTo>
                    <a:pt x="3" y="108"/>
                  </a:lnTo>
                  <a:lnTo>
                    <a:pt x="3" y="108"/>
                  </a:lnTo>
                  <a:lnTo>
                    <a:pt x="21" y="129"/>
                  </a:lnTo>
                  <a:lnTo>
                    <a:pt x="36" y="153"/>
                  </a:lnTo>
                  <a:lnTo>
                    <a:pt x="96" y="84"/>
                  </a:lnTo>
                  <a:lnTo>
                    <a:pt x="96" y="84"/>
                  </a:lnTo>
                  <a:lnTo>
                    <a:pt x="78" y="63"/>
                  </a:lnTo>
                  <a:lnTo>
                    <a:pt x="60" y="42"/>
                  </a:lnTo>
                  <a:lnTo>
                    <a:pt x="60" y="42"/>
                  </a:lnTo>
                  <a:lnTo>
                    <a:pt x="30" y="18"/>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6" name="Freeform 278"/>
            <p:cNvSpPr>
              <a:spLocks noChangeArrowheads="1"/>
            </p:cNvSpPr>
            <p:nvPr/>
          </p:nvSpPr>
          <p:spPr bwMode="auto">
            <a:xfrm>
              <a:off x="7550150" y="1273174"/>
              <a:ext cx="65088" cy="50800"/>
            </a:xfrm>
            <a:custGeom>
              <a:avLst/>
              <a:gdLst>
                <a:gd name="T0" fmla="*/ 66 w 181"/>
                <a:gd name="T1" fmla="*/ 0 h 139"/>
                <a:gd name="T2" fmla="*/ 0 w 181"/>
                <a:gd name="T3" fmla="*/ 96 h 139"/>
                <a:gd name="T4" fmla="*/ 0 w 181"/>
                <a:gd name="T5" fmla="*/ 96 h 139"/>
                <a:gd name="T6" fmla="*/ 24 w 181"/>
                <a:gd name="T7" fmla="*/ 90 h 139"/>
                <a:gd name="T8" fmla="*/ 48 w 181"/>
                <a:gd name="T9" fmla="*/ 87 h 139"/>
                <a:gd name="T10" fmla="*/ 48 w 181"/>
                <a:gd name="T11" fmla="*/ 45 h 139"/>
                <a:gd name="T12" fmla="*/ 48 w 181"/>
                <a:gd name="T13" fmla="*/ 87 h 139"/>
                <a:gd name="T14" fmla="*/ 48 w 181"/>
                <a:gd name="T15" fmla="*/ 87 h 139"/>
                <a:gd name="T16" fmla="*/ 54 w 181"/>
                <a:gd name="T17" fmla="*/ 87 h 139"/>
                <a:gd name="T18" fmla="*/ 54 w 181"/>
                <a:gd name="T19" fmla="*/ 87 h 139"/>
                <a:gd name="T20" fmla="*/ 90 w 181"/>
                <a:gd name="T21" fmla="*/ 90 h 139"/>
                <a:gd name="T22" fmla="*/ 123 w 181"/>
                <a:gd name="T23" fmla="*/ 102 h 139"/>
                <a:gd name="T24" fmla="*/ 153 w 181"/>
                <a:gd name="T25" fmla="*/ 117 h 139"/>
                <a:gd name="T26" fmla="*/ 177 w 181"/>
                <a:gd name="T27" fmla="*/ 138 h 139"/>
                <a:gd name="T28" fmla="*/ 177 w 181"/>
                <a:gd name="T29" fmla="*/ 138 h 139"/>
                <a:gd name="T30" fmla="*/ 180 w 181"/>
                <a:gd name="T31" fmla="*/ 138 h 139"/>
                <a:gd name="T32" fmla="*/ 177 w 181"/>
                <a:gd name="T33" fmla="*/ 30 h 139"/>
                <a:gd name="T34" fmla="*/ 177 w 181"/>
                <a:gd name="T35" fmla="*/ 30 h 139"/>
                <a:gd name="T36" fmla="*/ 150 w 181"/>
                <a:gd name="T37" fmla="*/ 18 h 139"/>
                <a:gd name="T38" fmla="*/ 123 w 181"/>
                <a:gd name="T39" fmla="*/ 9 h 139"/>
                <a:gd name="T40" fmla="*/ 93 w 181"/>
                <a:gd name="T41" fmla="*/ 3 h 139"/>
                <a:gd name="T42" fmla="*/ 66 w 181"/>
                <a:gd name="T4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1" h="139">
                  <a:moveTo>
                    <a:pt x="66" y="0"/>
                  </a:moveTo>
                  <a:lnTo>
                    <a:pt x="0" y="96"/>
                  </a:lnTo>
                  <a:lnTo>
                    <a:pt x="0" y="96"/>
                  </a:lnTo>
                  <a:lnTo>
                    <a:pt x="24" y="90"/>
                  </a:lnTo>
                  <a:lnTo>
                    <a:pt x="48" y="87"/>
                  </a:lnTo>
                  <a:lnTo>
                    <a:pt x="48" y="45"/>
                  </a:lnTo>
                  <a:lnTo>
                    <a:pt x="48" y="87"/>
                  </a:lnTo>
                  <a:lnTo>
                    <a:pt x="48" y="87"/>
                  </a:lnTo>
                  <a:lnTo>
                    <a:pt x="54" y="87"/>
                  </a:lnTo>
                  <a:lnTo>
                    <a:pt x="54" y="87"/>
                  </a:lnTo>
                  <a:lnTo>
                    <a:pt x="90" y="90"/>
                  </a:lnTo>
                  <a:lnTo>
                    <a:pt x="123" y="102"/>
                  </a:lnTo>
                  <a:lnTo>
                    <a:pt x="153" y="117"/>
                  </a:lnTo>
                  <a:lnTo>
                    <a:pt x="177" y="138"/>
                  </a:lnTo>
                  <a:lnTo>
                    <a:pt x="177" y="138"/>
                  </a:lnTo>
                  <a:lnTo>
                    <a:pt x="180" y="138"/>
                  </a:lnTo>
                  <a:lnTo>
                    <a:pt x="177" y="30"/>
                  </a:lnTo>
                  <a:lnTo>
                    <a:pt x="177" y="30"/>
                  </a:lnTo>
                  <a:lnTo>
                    <a:pt x="150" y="18"/>
                  </a:lnTo>
                  <a:lnTo>
                    <a:pt x="123" y="9"/>
                  </a:lnTo>
                  <a:lnTo>
                    <a:pt x="93" y="3"/>
                  </a:lnTo>
                  <a:lnTo>
                    <a:pt x="6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7" name="Freeform 279"/>
            <p:cNvSpPr>
              <a:spLocks noChangeArrowheads="1"/>
            </p:cNvSpPr>
            <p:nvPr/>
          </p:nvSpPr>
          <p:spPr bwMode="auto">
            <a:xfrm>
              <a:off x="7519987" y="1273174"/>
              <a:ext cx="52387" cy="47625"/>
            </a:xfrm>
            <a:custGeom>
              <a:avLst/>
              <a:gdLst>
                <a:gd name="T0" fmla="*/ 138 w 145"/>
                <a:gd name="T1" fmla="*/ 0 h 133"/>
                <a:gd name="T2" fmla="*/ 138 w 145"/>
                <a:gd name="T3" fmla="*/ 0 h 133"/>
                <a:gd name="T4" fmla="*/ 138 w 145"/>
                <a:gd name="T5" fmla="*/ 0 h 133"/>
                <a:gd name="T6" fmla="*/ 138 w 145"/>
                <a:gd name="T7" fmla="*/ 0 h 133"/>
                <a:gd name="T8" fmla="*/ 129 w 145"/>
                <a:gd name="T9" fmla="*/ 0 h 133"/>
                <a:gd name="T10" fmla="*/ 129 w 145"/>
                <a:gd name="T11" fmla="*/ 0 h 133"/>
                <a:gd name="T12" fmla="*/ 129 w 145"/>
                <a:gd name="T13" fmla="*/ 0 h 133"/>
                <a:gd name="T14" fmla="*/ 93 w 145"/>
                <a:gd name="T15" fmla="*/ 6 h 133"/>
                <a:gd name="T16" fmla="*/ 60 w 145"/>
                <a:gd name="T17" fmla="*/ 12 h 133"/>
                <a:gd name="T18" fmla="*/ 27 w 145"/>
                <a:gd name="T19" fmla="*/ 24 h 133"/>
                <a:gd name="T20" fmla="*/ 0 w 145"/>
                <a:gd name="T21" fmla="*/ 42 h 133"/>
                <a:gd name="T22" fmla="*/ 24 w 145"/>
                <a:gd name="T23" fmla="*/ 132 h 133"/>
                <a:gd name="T24" fmla="*/ 24 w 145"/>
                <a:gd name="T25" fmla="*/ 132 h 133"/>
                <a:gd name="T26" fmla="*/ 48 w 145"/>
                <a:gd name="T27" fmla="*/ 114 h 133"/>
                <a:gd name="T28" fmla="*/ 78 w 145"/>
                <a:gd name="T29" fmla="*/ 99 h 133"/>
                <a:gd name="T30" fmla="*/ 144 w 145"/>
                <a:gd name="T31" fmla="*/ 0 h 133"/>
                <a:gd name="T32" fmla="*/ 144 w 145"/>
                <a:gd name="T33" fmla="*/ 0 h 133"/>
                <a:gd name="T34" fmla="*/ 138 w 145"/>
                <a:gd name="T3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33">
                  <a:moveTo>
                    <a:pt x="138" y="0"/>
                  </a:moveTo>
                  <a:lnTo>
                    <a:pt x="138" y="0"/>
                  </a:lnTo>
                  <a:lnTo>
                    <a:pt x="138" y="0"/>
                  </a:lnTo>
                  <a:lnTo>
                    <a:pt x="138" y="0"/>
                  </a:lnTo>
                  <a:lnTo>
                    <a:pt x="129" y="0"/>
                  </a:lnTo>
                  <a:lnTo>
                    <a:pt x="129" y="0"/>
                  </a:lnTo>
                  <a:lnTo>
                    <a:pt x="129" y="0"/>
                  </a:lnTo>
                  <a:lnTo>
                    <a:pt x="93" y="6"/>
                  </a:lnTo>
                  <a:lnTo>
                    <a:pt x="60" y="12"/>
                  </a:lnTo>
                  <a:lnTo>
                    <a:pt x="27" y="24"/>
                  </a:lnTo>
                  <a:lnTo>
                    <a:pt x="0" y="42"/>
                  </a:lnTo>
                  <a:lnTo>
                    <a:pt x="24" y="132"/>
                  </a:lnTo>
                  <a:lnTo>
                    <a:pt x="24" y="132"/>
                  </a:lnTo>
                  <a:lnTo>
                    <a:pt x="48" y="114"/>
                  </a:lnTo>
                  <a:lnTo>
                    <a:pt x="78" y="99"/>
                  </a:lnTo>
                  <a:lnTo>
                    <a:pt x="144" y="0"/>
                  </a:lnTo>
                  <a:lnTo>
                    <a:pt x="144" y="0"/>
                  </a:lnTo>
                  <a:lnTo>
                    <a:pt x="13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8" name="Freeform 280"/>
            <p:cNvSpPr>
              <a:spLocks noChangeArrowheads="1"/>
            </p:cNvSpPr>
            <p:nvPr/>
          </p:nvSpPr>
          <p:spPr bwMode="auto">
            <a:xfrm>
              <a:off x="7475537" y="1384300"/>
              <a:ext cx="177800" cy="50800"/>
            </a:xfrm>
            <a:custGeom>
              <a:avLst/>
              <a:gdLst>
                <a:gd name="T0" fmla="*/ 465 w 496"/>
                <a:gd name="T1" fmla="*/ 80 h 141"/>
                <a:gd name="T2" fmla="*/ 483 w 496"/>
                <a:gd name="T3" fmla="*/ 102 h 141"/>
                <a:gd name="T4" fmla="*/ 483 w 496"/>
                <a:gd name="T5" fmla="*/ 102 h 141"/>
                <a:gd name="T6" fmla="*/ 495 w 496"/>
                <a:gd name="T7" fmla="*/ 83 h 141"/>
                <a:gd name="T8" fmla="*/ 465 w 496"/>
                <a:gd name="T9" fmla="*/ 80 h 141"/>
                <a:gd name="T10" fmla="*/ 438 w 496"/>
                <a:gd name="T11" fmla="*/ 74 h 141"/>
                <a:gd name="T12" fmla="*/ 372 w 496"/>
                <a:gd name="T13" fmla="*/ 95 h 141"/>
                <a:gd name="T14" fmla="*/ 372 w 496"/>
                <a:gd name="T15" fmla="*/ 95 h 141"/>
                <a:gd name="T16" fmla="*/ 351 w 496"/>
                <a:gd name="T17" fmla="*/ 110 h 141"/>
                <a:gd name="T18" fmla="*/ 330 w 496"/>
                <a:gd name="T19" fmla="*/ 120 h 141"/>
                <a:gd name="T20" fmla="*/ 453 w 496"/>
                <a:gd name="T21" fmla="*/ 140 h 141"/>
                <a:gd name="T22" fmla="*/ 453 w 496"/>
                <a:gd name="T23" fmla="*/ 140 h 141"/>
                <a:gd name="T24" fmla="*/ 453 w 496"/>
                <a:gd name="T25" fmla="*/ 140 h 141"/>
                <a:gd name="T26" fmla="*/ 453 w 496"/>
                <a:gd name="T27" fmla="*/ 140 h 141"/>
                <a:gd name="T28" fmla="*/ 480 w 496"/>
                <a:gd name="T29" fmla="*/ 107 h 141"/>
                <a:gd name="T30" fmla="*/ 456 w 496"/>
                <a:gd name="T31" fmla="*/ 77 h 141"/>
                <a:gd name="T32" fmla="*/ 438 w 496"/>
                <a:gd name="T33" fmla="*/ 74 h 141"/>
                <a:gd name="T34" fmla="*/ 399 w 496"/>
                <a:gd name="T35" fmla="*/ 69 h 141"/>
                <a:gd name="T36" fmla="*/ 399 w 496"/>
                <a:gd name="T37" fmla="*/ 69 h 141"/>
                <a:gd name="T38" fmla="*/ 390 w 496"/>
                <a:gd name="T39" fmla="*/ 80 h 141"/>
                <a:gd name="T40" fmla="*/ 390 w 496"/>
                <a:gd name="T41" fmla="*/ 80 h 141"/>
                <a:gd name="T42" fmla="*/ 381 w 496"/>
                <a:gd name="T43" fmla="*/ 89 h 141"/>
                <a:gd name="T44" fmla="*/ 429 w 496"/>
                <a:gd name="T45" fmla="*/ 74 h 141"/>
                <a:gd name="T46" fmla="*/ 399 w 496"/>
                <a:gd name="T47" fmla="*/ 69 h 141"/>
                <a:gd name="T48" fmla="*/ 0 w 496"/>
                <a:gd name="T49" fmla="*/ 0 h 141"/>
                <a:gd name="T50" fmla="*/ 0 w 496"/>
                <a:gd name="T51" fmla="*/ 0 h 141"/>
                <a:gd name="T52" fmla="*/ 9 w 496"/>
                <a:gd name="T53" fmla="*/ 33 h 141"/>
                <a:gd name="T54" fmla="*/ 21 w 496"/>
                <a:gd name="T55" fmla="*/ 65 h 141"/>
                <a:gd name="T56" fmla="*/ 141 w 496"/>
                <a:gd name="T57" fmla="*/ 87 h 141"/>
                <a:gd name="T58" fmla="*/ 141 w 496"/>
                <a:gd name="T59" fmla="*/ 87 h 141"/>
                <a:gd name="T60" fmla="*/ 138 w 496"/>
                <a:gd name="T61" fmla="*/ 83 h 141"/>
                <a:gd name="T62" fmla="*/ 138 w 496"/>
                <a:gd name="T63" fmla="*/ 83 h 141"/>
                <a:gd name="T64" fmla="*/ 126 w 496"/>
                <a:gd name="T65" fmla="*/ 69 h 141"/>
                <a:gd name="T66" fmla="*/ 114 w 496"/>
                <a:gd name="T67" fmla="*/ 54 h 141"/>
                <a:gd name="T68" fmla="*/ 102 w 496"/>
                <a:gd name="T69" fmla="*/ 36 h 141"/>
                <a:gd name="T70" fmla="*/ 93 w 496"/>
                <a:gd name="T71" fmla="*/ 15 h 141"/>
                <a:gd name="T72" fmla="*/ 0 w 496"/>
                <a:gd name="T7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6" h="141">
                  <a:moveTo>
                    <a:pt x="465" y="80"/>
                  </a:moveTo>
                  <a:lnTo>
                    <a:pt x="483" y="102"/>
                  </a:lnTo>
                  <a:lnTo>
                    <a:pt x="483" y="102"/>
                  </a:lnTo>
                  <a:lnTo>
                    <a:pt x="495" y="83"/>
                  </a:lnTo>
                  <a:lnTo>
                    <a:pt x="465" y="80"/>
                  </a:lnTo>
                  <a:close/>
                  <a:moveTo>
                    <a:pt x="438" y="74"/>
                  </a:moveTo>
                  <a:lnTo>
                    <a:pt x="372" y="95"/>
                  </a:lnTo>
                  <a:lnTo>
                    <a:pt x="372" y="95"/>
                  </a:lnTo>
                  <a:lnTo>
                    <a:pt x="351" y="110"/>
                  </a:lnTo>
                  <a:lnTo>
                    <a:pt x="330" y="120"/>
                  </a:lnTo>
                  <a:lnTo>
                    <a:pt x="453" y="140"/>
                  </a:lnTo>
                  <a:lnTo>
                    <a:pt x="453" y="140"/>
                  </a:lnTo>
                  <a:lnTo>
                    <a:pt x="453" y="140"/>
                  </a:lnTo>
                  <a:lnTo>
                    <a:pt x="453" y="140"/>
                  </a:lnTo>
                  <a:lnTo>
                    <a:pt x="480" y="107"/>
                  </a:lnTo>
                  <a:lnTo>
                    <a:pt x="456" y="77"/>
                  </a:lnTo>
                  <a:lnTo>
                    <a:pt x="438" y="74"/>
                  </a:lnTo>
                  <a:close/>
                  <a:moveTo>
                    <a:pt x="399" y="69"/>
                  </a:moveTo>
                  <a:lnTo>
                    <a:pt x="399" y="69"/>
                  </a:lnTo>
                  <a:lnTo>
                    <a:pt x="390" y="80"/>
                  </a:lnTo>
                  <a:lnTo>
                    <a:pt x="390" y="80"/>
                  </a:lnTo>
                  <a:lnTo>
                    <a:pt x="381" y="89"/>
                  </a:lnTo>
                  <a:lnTo>
                    <a:pt x="429" y="74"/>
                  </a:lnTo>
                  <a:lnTo>
                    <a:pt x="399" y="69"/>
                  </a:lnTo>
                  <a:close/>
                  <a:moveTo>
                    <a:pt x="0" y="0"/>
                  </a:moveTo>
                  <a:lnTo>
                    <a:pt x="0" y="0"/>
                  </a:lnTo>
                  <a:lnTo>
                    <a:pt x="9" y="33"/>
                  </a:lnTo>
                  <a:lnTo>
                    <a:pt x="21" y="65"/>
                  </a:lnTo>
                  <a:lnTo>
                    <a:pt x="141" y="87"/>
                  </a:lnTo>
                  <a:lnTo>
                    <a:pt x="141" y="87"/>
                  </a:lnTo>
                  <a:lnTo>
                    <a:pt x="138" y="83"/>
                  </a:lnTo>
                  <a:lnTo>
                    <a:pt x="138" y="83"/>
                  </a:lnTo>
                  <a:lnTo>
                    <a:pt x="126" y="69"/>
                  </a:lnTo>
                  <a:lnTo>
                    <a:pt x="114" y="54"/>
                  </a:lnTo>
                  <a:lnTo>
                    <a:pt x="102" y="36"/>
                  </a:lnTo>
                  <a:lnTo>
                    <a:pt x="93" y="15"/>
                  </a:lnTo>
                  <a:lnTo>
                    <a:pt x="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9" name="Freeform 281"/>
            <p:cNvSpPr>
              <a:spLocks noChangeArrowheads="1"/>
            </p:cNvSpPr>
            <p:nvPr/>
          </p:nvSpPr>
          <p:spPr bwMode="auto">
            <a:xfrm>
              <a:off x="7642225" y="1412875"/>
              <a:ext cx="11113" cy="7938"/>
            </a:xfrm>
            <a:custGeom>
              <a:avLst/>
              <a:gdLst>
                <a:gd name="T0" fmla="*/ 0 w 31"/>
                <a:gd name="T1" fmla="*/ 0 h 23"/>
                <a:gd name="T2" fmla="*/ 18 w 31"/>
                <a:gd name="T3" fmla="*/ 22 h 23"/>
                <a:gd name="T4" fmla="*/ 18 w 31"/>
                <a:gd name="T5" fmla="*/ 22 h 23"/>
                <a:gd name="T6" fmla="*/ 30 w 31"/>
                <a:gd name="T7" fmla="*/ 3 h 23"/>
                <a:gd name="T8" fmla="*/ 0 w 31"/>
                <a:gd name="T9" fmla="*/ 0 h 23"/>
              </a:gdLst>
              <a:ahLst/>
              <a:cxnLst>
                <a:cxn ang="0">
                  <a:pos x="T0" y="T1"/>
                </a:cxn>
                <a:cxn ang="0">
                  <a:pos x="T2" y="T3"/>
                </a:cxn>
                <a:cxn ang="0">
                  <a:pos x="T4" y="T5"/>
                </a:cxn>
                <a:cxn ang="0">
                  <a:pos x="T6" y="T7"/>
                </a:cxn>
                <a:cxn ang="0">
                  <a:pos x="T8" y="T9"/>
                </a:cxn>
              </a:cxnLst>
              <a:rect l="0" t="0" r="r" b="b"/>
              <a:pathLst>
                <a:path w="31" h="23">
                  <a:moveTo>
                    <a:pt x="0" y="0"/>
                  </a:moveTo>
                  <a:lnTo>
                    <a:pt x="18" y="22"/>
                  </a:lnTo>
                  <a:lnTo>
                    <a:pt x="18" y="22"/>
                  </a:lnTo>
                  <a:lnTo>
                    <a:pt x="30"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0" name="Freeform 282"/>
            <p:cNvSpPr>
              <a:spLocks noChangeArrowheads="1"/>
            </p:cNvSpPr>
            <p:nvPr/>
          </p:nvSpPr>
          <p:spPr bwMode="auto">
            <a:xfrm>
              <a:off x="7594600" y="1411288"/>
              <a:ext cx="53975" cy="23812"/>
            </a:xfrm>
            <a:custGeom>
              <a:avLst/>
              <a:gdLst>
                <a:gd name="T0" fmla="*/ 108 w 151"/>
                <a:gd name="T1" fmla="*/ 0 h 67"/>
                <a:gd name="T2" fmla="*/ 42 w 151"/>
                <a:gd name="T3" fmla="*/ 21 h 67"/>
                <a:gd name="T4" fmla="*/ 42 w 151"/>
                <a:gd name="T5" fmla="*/ 21 h 67"/>
                <a:gd name="T6" fmla="*/ 21 w 151"/>
                <a:gd name="T7" fmla="*/ 36 h 67"/>
                <a:gd name="T8" fmla="*/ 0 w 151"/>
                <a:gd name="T9" fmla="*/ 46 h 67"/>
                <a:gd name="T10" fmla="*/ 123 w 151"/>
                <a:gd name="T11" fmla="*/ 66 h 67"/>
                <a:gd name="T12" fmla="*/ 123 w 151"/>
                <a:gd name="T13" fmla="*/ 66 h 67"/>
                <a:gd name="T14" fmla="*/ 123 w 151"/>
                <a:gd name="T15" fmla="*/ 66 h 67"/>
                <a:gd name="T16" fmla="*/ 123 w 151"/>
                <a:gd name="T17" fmla="*/ 66 h 67"/>
                <a:gd name="T18" fmla="*/ 150 w 151"/>
                <a:gd name="T19" fmla="*/ 33 h 67"/>
                <a:gd name="T20" fmla="*/ 126 w 151"/>
                <a:gd name="T21" fmla="*/ 3 h 67"/>
                <a:gd name="T22" fmla="*/ 108 w 151"/>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 h="67">
                  <a:moveTo>
                    <a:pt x="108" y="0"/>
                  </a:moveTo>
                  <a:lnTo>
                    <a:pt x="42" y="21"/>
                  </a:lnTo>
                  <a:lnTo>
                    <a:pt x="42" y="21"/>
                  </a:lnTo>
                  <a:lnTo>
                    <a:pt x="21" y="36"/>
                  </a:lnTo>
                  <a:lnTo>
                    <a:pt x="0" y="46"/>
                  </a:lnTo>
                  <a:lnTo>
                    <a:pt x="123" y="66"/>
                  </a:lnTo>
                  <a:lnTo>
                    <a:pt x="123" y="66"/>
                  </a:lnTo>
                  <a:lnTo>
                    <a:pt x="123" y="66"/>
                  </a:lnTo>
                  <a:lnTo>
                    <a:pt x="123" y="66"/>
                  </a:lnTo>
                  <a:lnTo>
                    <a:pt x="150" y="33"/>
                  </a:lnTo>
                  <a:lnTo>
                    <a:pt x="126" y="3"/>
                  </a:lnTo>
                  <a:lnTo>
                    <a:pt x="10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1" name="Freeform 283"/>
            <p:cNvSpPr>
              <a:spLocks noChangeArrowheads="1"/>
            </p:cNvSpPr>
            <p:nvPr/>
          </p:nvSpPr>
          <p:spPr bwMode="auto">
            <a:xfrm>
              <a:off x="7612063" y="1409700"/>
              <a:ext cx="17462" cy="7938"/>
            </a:xfrm>
            <a:custGeom>
              <a:avLst/>
              <a:gdLst>
                <a:gd name="T0" fmla="*/ 18 w 49"/>
                <a:gd name="T1" fmla="*/ 0 h 21"/>
                <a:gd name="T2" fmla="*/ 18 w 49"/>
                <a:gd name="T3" fmla="*/ 0 h 21"/>
                <a:gd name="T4" fmla="*/ 9 w 49"/>
                <a:gd name="T5" fmla="*/ 11 h 21"/>
                <a:gd name="T6" fmla="*/ 9 w 49"/>
                <a:gd name="T7" fmla="*/ 11 h 21"/>
                <a:gd name="T8" fmla="*/ 0 w 49"/>
                <a:gd name="T9" fmla="*/ 20 h 21"/>
                <a:gd name="T10" fmla="*/ 48 w 49"/>
                <a:gd name="T11" fmla="*/ 5 h 21"/>
                <a:gd name="T12" fmla="*/ 18 w 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49" h="21">
                  <a:moveTo>
                    <a:pt x="18" y="0"/>
                  </a:moveTo>
                  <a:lnTo>
                    <a:pt x="18" y="0"/>
                  </a:lnTo>
                  <a:lnTo>
                    <a:pt x="9" y="11"/>
                  </a:lnTo>
                  <a:lnTo>
                    <a:pt x="9" y="11"/>
                  </a:lnTo>
                  <a:lnTo>
                    <a:pt x="0" y="20"/>
                  </a:lnTo>
                  <a:lnTo>
                    <a:pt x="48" y="5"/>
                  </a:lnTo>
                  <a:lnTo>
                    <a:pt x="1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2" name="Freeform 284"/>
            <p:cNvSpPr>
              <a:spLocks noChangeArrowheads="1"/>
            </p:cNvSpPr>
            <p:nvPr/>
          </p:nvSpPr>
          <p:spPr bwMode="auto">
            <a:xfrm>
              <a:off x="7475537" y="1384300"/>
              <a:ext cx="50800" cy="31749"/>
            </a:xfrm>
            <a:custGeom>
              <a:avLst/>
              <a:gdLst>
                <a:gd name="T0" fmla="*/ 0 w 142"/>
                <a:gd name="T1" fmla="*/ 0 h 88"/>
                <a:gd name="T2" fmla="*/ 0 w 142"/>
                <a:gd name="T3" fmla="*/ 0 h 88"/>
                <a:gd name="T4" fmla="*/ 9 w 142"/>
                <a:gd name="T5" fmla="*/ 33 h 88"/>
                <a:gd name="T6" fmla="*/ 21 w 142"/>
                <a:gd name="T7" fmla="*/ 65 h 88"/>
                <a:gd name="T8" fmla="*/ 141 w 142"/>
                <a:gd name="T9" fmla="*/ 87 h 88"/>
                <a:gd name="T10" fmla="*/ 141 w 142"/>
                <a:gd name="T11" fmla="*/ 87 h 88"/>
                <a:gd name="T12" fmla="*/ 138 w 142"/>
                <a:gd name="T13" fmla="*/ 83 h 88"/>
                <a:gd name="T14" fmla="*/ 138 w 142"/>
                <a:gd name="T15" fmla="*/ 83 h 88"/>
                <a:gd name="T16" fmla="*/ 126 w 142"/>
                <a:gd name="T17" fmla="*/ 69 h 88"/>
                <a:gd name="T18" fmla="*/ 114 w 142"/>
                <a:gd name="T19" fmla="*/ 54 h 88"/>
                <a:gd name="T20" fmla="*/ 102 w 142"/>
                <a:gd name="T21" fmla="*/ 36 h 88"/>
                <a:gd name="T22" fmla="*/ 93 w 142"/>
                <a:gd name="T23" fmla="*/ 15 h 88"/>
                <a:gd name="T24" fmla="*/ 0 w 142"/>
                <a:gd name="T2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88">
                  <a:moveTo>
                    <a:pt x="0" y="0"/>
                  </a:moveTo>
                  <a:lnTo>
                    <a:pt x="0" y="0"/>
                  </a:lnTo>
                  <a:lnTo>
                    <a:pt x="9" y="33"/>
                  </a:lnTo>
                  <a:lnTo>
                    <a:pt x="21" y="65"/>
                  </a:lnTo>
                  <a:lnTo>
                    <a:pt x="141" y="87"/>
                  </a:lnTo>
                  <a:lnTo>
                    <a:pt x="141" y="87"/>
                  </a:lnTo>
                  <a:lnTo>
                    <a:pt x="138" y="83"/>
                  </a:lnTo>
                  <a:lnTo>
                    <a:pt x="138" y="83"/>
                  </a:lnTo>
                  <a:lnTo>
                    <a:pt x="126" y="69"/>
                  </a:lnTo>
                  <a:lnTo>
                    <a:pt x="114" y="54"/>
                  </a:lnTo>
                  <a:lnTo>
                    <a:pt x="102" y="36"/>
                  </a:lnTo>
                  <a:lnTo>
                    <a:pt x="93" y="15"/>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3" name="Freeform 285"/>
            <p:cNvSpPr>
              <a:spLocks noChangeArrowheads="1"/>
            </p:cNvSpPr>
            <p:nvPr/>
          </p:nvSpPr>
          <p:spPr bwMode="auto">
            <a:xfrm>
              <a:off x="7613650" y="1284288"/>
              <a:ext cx="42863" cy="63500"/>
            </a:xfrm>
            <a:custGeom>
              <a:avLst/>
              <a:gdLst>
                <a:gd name="T0" fmla="*/ 117 w 118"/>
                <a:gd name="T1" fmla="*/ 120 h 175"/>
                <a:gd name="T2" fmla="*/ 42 w 118"/>
                <a:gd name="T3" fmla="*/ 168 h 175"/>
                <a:gd name="T4" fmla="*/ 42 w 118"/>
                <a:gd name="T5" fmla="*/ 168 h 175"/>
                <a:gd name="T6" fmla="*/ 45 w 118"/>
                <a:gd name="T7" fmla="*/ 174 h 175"/>
                <a:gd name="T8" fmla="*/ 117 w 118"/>
                <a:gd name="T9" fmla="*/ 123 h 175"/>
                <a:gd name="T10" fmla="*/ 117 w 118"/>
                <a:gd name="T11" fmla="*/ 123 h 175"/>
                <a:gd name="T12" fmla="*/ 117 w 118"/>
                <a:gd name="T13" fmla="*/ 120 h 175"/>
                <a:gd name="T14" fmla="*/ 0 w 118"/>
                <a:gd name="T15" fmla="*/ 0 h 175"/>
                <a:gd name="T16" fmla="*/ 3 w 118"/>
                <a:gd name="T17" fmla="*/ 108 h 175"/>
                <a:gd name="T18" fmla="*/ 3 w 118"/>
                <a:gd name="T19" fmla="*/ 108 h 175"/>
                <a:gd name="T20" fmla="*/ 6 w 118"/>
                <a:gd name="T21" fmla="*/ 111 h 175"/>
                <a:gd name="T22" fmla="*/ 3 w 118"/>
                <a:gd name="T23" fmla="*/ 3 h 175"/>
                <a:gd name="T24" fmla="*/ 3 w 118"/>
                <a:gd name="T25" fmla="*/ 3 h 175"/>
                <a:gd name="T26" fmla="*/ 0 w 118"/>
                <a:gd name="T2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175">
                  <a:moveTo>
                    <a:pt x="117" y="120"/>
                  </a:moveTo>
                  <a:lnTo>
                    <a:pt x="42" y="168"/>
                  </a:lnTo>
                  <a:lnTo>
                    <a:pt x="42" y="168"/>
                  </a:lnTo>
                  <a:lnTo>
                    <a:pt x="45" y="174"/>
                  </a:lnTo>
                  <a:lnTo>
                    <a:pt x="117" y="123"/>
                  </a:lnTo>
                  <a:lnTo>
                    <a:pt x="117" y="123"/>
                  </a:lnTo>
                  <a:lnTo>
                    <a:pt x="117" y="120"/>
                  </a:lnTo>
                  <a:close/>
                  <a:moveTo>
                    <a:pt x="0" y="0"/>
                  </a:moveTo>
                  <a:lnTo>
                    <a:pt x="3" y="108"/>
                  </a:lnTo>
                  <a:lnTo>
                    <a:pt x="3" y="108"/>
                  </a:lnTo>
                  <a:lnTo>
                    <a:pt x="6" y="111"/>
                  </a:lnTo>
                  <a:lnTo>
                    <a:pt x="3" y="3"/>
                  </a:lnTo>
                  <a:lnTo>
                    <a:pt x="3" y="3"/>
                  </a:lnTo>
                  <a:lnTo>
                    <a:pt x="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4" name="Freeform 286"/>
            <p:cNvSpPr>
              <a:spLocks noChangeArrowheads="1"/>
            </p:cNvSpPr>
            <p:nvPr/>
          </p:nvSpPr>
          <p:spPr bwMode="auto">
            <a:xfrm>
              <a:off x="7627938" y="1327150"/>
              <a:ext cx="26987" cy="19050"/>
            </a:xfrm>
            <a:custGeom>
              <a:avLst/>
              <a:gdLst>
                <a:gd name="T0" fmla="*/ 75 w 76"/>
                <a:gd name="T1" fmla="*/ 0 h 55"/>
                <a:gd name="T2" fmla="*/ 0 w 76"/>
                <a:gd name="T3" fmla="*/ 48 h 55"/>
                <a:gd name="T4" fmla="*/ 0 w 76"/>
                <a:gd name="T5" fmla="*/ 48 h 55"/>
                <a:gd name="T6" fmla="*/ 3 w 76"/>
                <a:gd name="T7" fmla="*/ 54 h 55"/>
                <a:gd name="T8" fmla="*/ 75 w 76"/>
                <a:gd name="T9" fmla="*/ 3 h 55"/>
                <a:gd name="T10" fmla="*/ 75 w 76"/>
                <a:gd name="T11" fmla="*/ 3 h 55"/>
                <a:gd name="T12" fmla="*/ 75 w 76"/>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6" h="55">
                  <a:moveTo>
                    <a:pt x="75" y="0"/>
                  </a:moveTo>
                  <a:lnTo>
                    <a:pt x="0" y="48"/>
                  </a:lnTo>
                  <a:lnTo>
                    <a:pt x="0" y="48"/>
                  </a:lnTo>
                  <a:lnTo>
                    <a:pt x="3" y="54"/>
                  </a:lnTo>
                  <a:lnTo>
                    <a:pt x="75" y="3"/>
                  </a:lnTo>
                  <a:lnTo>
                    <a:pt x="75" y="3"/>
                  </a:lnTo>
                  <a:lnTo>
                    <a:pt x="7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5" name="Freeform 287"/>
            <p:cNvSpPr>
              <a:spLocks noChangeArrowheads="1"/>
            </p:cNvSpPr>
            <p:nvPr/>
          </p:nvSpPr>
          <p:spPr bwMode="auto">
            <a:xfrm>
              <a:off x="7613650" y="1284288"/>
              <a:ext cx="3175" cy="39687"/>
            </a:xfrm>
            <a:custGeom>
              <a:avLst/>
              <a:gdLst>
                <a:gd name="T0" fmla="*/ 0 w 7"/>
                <a:gd name="T1" fmla="*/ 0 h 112"/>
                <a:gd name="T2" fmla="*/ 3 w 7"/>
                <a:gd name="T3" fmla="*/ 108 h 112"/>
                <a:gd name="T4" fmla="*/ 3 w 7"/>
                <a:gd name="T5" fmla="*/ 108 h 112"/>
                <a:gd name="T6" fmla="*/ 6 w 7"/>
                <a:gd name="T7" fmla="*/ 111 h 112"/>
                <a:gd name="T8" fmla="*/ 3 w 7"/>
                <a:gd name="T9" fmla="*/ 3 h 112"/>
                <a:gd name="T10" fmla="*/ 3 w 7"/>
                <a:gd name="T11" fmla="*/ 3 h 112"/>
                <a:gd name="T12" fmla="*/ 0 w 7"/>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7" h="112">
                  <a:moveTo>
                    <a:pt x="0" y="0"/>
                  </a:moveTo>
                  <a:lnTo>
                    <a:pt x="3" y="108"/>
                  </a:lnTo>
                  <a:lnTo>
                    <a:pt x="3" y="108"/>
                  </a:lnTo>
                  <a:lnTo>
                    <a:pt x="6" y="111"/>
                  </a:lnTo>
                  <a:lnTo>
                    <a:pt x="3" y="3"/>
                  </a:lnTo>
                  <a:lnTo>
                    <a:pt x="3"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6" name="Freeform 288"/>
            <p:cNvSpPr>
              <a:spLocks noChangeArrowheads="1"/>
            </p:cNvSpPr>
            <p:nvPr/>
          </p:nvSpPr>
          <p:spPr bwMode="auto">
            <a:xfrm>
              <a:off x="7532688" y="1420812"/>
              <a:ext cx="15875" cy="20637"/>
            </a:xfrm>
            <a:custGeom>
              <a:avLst/>
              <a:gdLst>
                <a:gd name="T0" fmla="*/ 0 w 43"/>
                <a:gd name="T1" fmla="*/ 0 h 57"/>
                <a:gd name="T2" fmla="*/ 3 w 43"/>
                <a:gd name="T3" fmla="*/ 54 h 57"/>
                <a:gd name="T4" fmla="*/ 6 w 43"/>
                <a:gd name="T5" fmla="*/ 56 h 57"/>
                <a:gd name="T6" fmla="*/ 12 w 43"/>
                <a:gd name="T7" fmla="*/ 54 h 57"/>
                <a:gd name="T8" fmla="*/ 42 w 43"/>
                <a:gd name="T9" fmla="*/ 21 h 57"/>
                <a:gd name="T10" fmla="*/ 42 w 43"/>
                <a:gd name="T11" fmla="*/ 21 h 57"/>
                <a:gd name="T12" fmla="*/ 36 w 43"/>
                <a:gd name="T13" fmla="*/ 21 h 57"/>
                <a:gd name="T14" fmla="*/ 6 w 43"/>
                <a:gd name="T15" fmla="*/ 54 h 57"/>
                <a:gd name="T16" fmla="*/ 6 w 43"/>
                <a:gd name="T17" fmla="*/ 3 h 57"/>
                <a:gd name="T18" fmla="*/ 6 w 43"/>
                <a:gd name="T19" fmla="*/ 3 h 57"/>
                <a:gd name="T20" fmla="*/ 0 w 43"/>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57">
                  <a:moveTo>
                    <a:pt x="0" y="0"/>
                  </a:moveTo>
                  <a:lnTo>
                    <a:pt x="3" y="54"/>
                  </a:lnTo>
                  <a:lnTo>
                    <a:pt x="6" y="56"/>
                  </a:lnTo>
                  <a:lnTo>
                    <a:pt x="12" y="54"/>
                  </a:lnTo>
                  <a:lnTo>
                    <a:pt x="42" y="21"/>
                  </a:lnTo>
                  <a:lnTo>
                    <a:pt x="42" y="21"/>
                  </a:lnTo>
                  <a:lnTo>
                    <a:pt x="36" y="21"/>
                  </a:lnTo>
                  <a:lnTo>
                    <a:pt x="6" y="54"/>
                  </a:lnTo>
                  <a:lnTo>
                    <a:pt x="6" y="3"/>
                  </a:lnTo>
                  <a:lnTo>
                    <a:pt x="6" y="3"/>
                  </a:lnTo>
                  <a:lnTo>
                    <a:pt x="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7" name="Freeform 289"/>
            <p:cNvSpPr>
              <a:spLocks noChangeArrowheads="1"/>
            </p:cNvSpPr>
            <p:nvPr/>
          </p:nvSpPr>
          <p:spPr bwMode="auto">
            <a:xfrm>
              <a:off x="7532688" y="1420812"/>
              <a:ext cx="15875" cy="20637"/>
            </a:xfrm>
            <a:custGeom>
              <a:avLst/>
              <a:gdLst>
                <a:gd name="T0" fmla="*/ 0 w 43"/>
                <a:gd name="T1" fmla="*/ 0 h 57"/>
                <a:gd name="T2" fmla="*/ 3 w 43"/>
                <a:gd name="T3" fmla="*/ 54 h 57"/>
                <a:gd name="T4" fmla="*/ 6 w 43"/>
                <a:gd name="T5" fmla="*/ 56 h 57"/>
                <a:gd name="T6" fmla="*/ 12 w 43"/>
                <a:gd name="T7" fmla="*/ 54 h 57"/>
                <a:gd name="T8" fmla="*/ 42 w 43"/>
                <a:gd name="T9" fmla="*/ 21 h 57"/>
                <a:gd name="T10" fmla="*/ 42 w 43"/>
                <a:gd name="T11" fmla="*/ 21 h 57"/>
                <a:gd name="T12" fmla="*/ 36 w 43"/>
                <a:gd name="T13" fmla="*/ 21 h 57"/>
                <a:gd name="T14" fmla="*/ 6 w 43"/>
                <a:gd name="T15" fmla="*/ 54 h 57"/>
                <a:gd name="T16" fmla="*/ 6 w 43"/>
                <a:gd name="T17" fmla="*/ 3 h 57"/>
                <a:gd name="T18" fmla="*/ 6 w 43"/>
                <a:gd name="T19" fmla="*/ 3 h 57"/>
                <a:gd name="T20" fmla="*/ 0 w 43"/>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57">
                  <a:moveTo>
                    <a:pt x="0" y="0"/>
                  </a:moveTo>
                  <a:lnTo>
                    <a:pt x="3" y="54"/>
                  </a:lnTo>
                  <a:lnTo>
                    <a:pt x="6" y="56"/>
                  </a:lnTo>
                  <a:lnTo>
                    <a:pt x="12" y="54"/>
                  </a:lnTo>
                  <a:lnTo>
                    <a:pt x="42" y="21"/>
                  </a:lnTo>
                  <a:lnTo>
                    <a:pt x="42" y="21"/>
                  </a:lnTo>
                  <a:lnTo>
                    <a:pt x="36" y="21"/>
                  </a:lnTo>
                  <a:lnTo>
                    <a:pt x="6" y="54"/>
                  </a:lnTo>
                  <a:lnTo>
                    <a:pt x="6" y="3"/>
                  </a:lnTo>
                  <a:lnTo>
                    <a:pt x="6"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8" name="Freeform 290"/>
            <p:cNvSpPr>
              <a:spLocks noChangeArrowheads="1"/>
            </p:cNvSpPr>
            <p:nvPr/>
          </p:nvSpPr>
          <p:spPr bwMode="auto">
            <a:xfrm>
              <a:off x="7477124" y="1289050"/>
              <a:ext cx="187325" cy="173038"/>
            </a:xfrm>
            <a:custGeom>
              <a:avLst/>
              <a:gdLst>
                <a:gd name="T0" fmla="*/ 165 w 520"/>
                <a:gd name="T1" fmla="*/ 425 h 480"/>
                <a:gd name="T2" fmla="*/ 159 w 520"/>
                <a:gd name="T3" fmla="*/ 428 h 480"/>
                <a:gd name="T4" fmla="*/ 159 w 520"/>
                <a:gd name="T5" fmla="*/ 434 h 480"/>
                <a:gd name="T6" fmla="*/ 186 w 520"/>
                <a:gd name="T7" fmla="*/ 479 h 480"/>
                <a:gd name="T8" fmla="*/ 186 w 520"/>
                <a:gd name="T9" fmla="*/ 479 h 480"/>
                <a:gd name="T10" fmla="*/ 192 w 520"/>
                <a:gd name="T11" fmla="*/ 479 h 480"/>
                <a:gd name="T12" fmla="*/ 162 w 520"/>
                <a:gd name="T13" fmla="*/ 428 h 480"/>
                <a:gd name="T14" fmla="*/ 351 w 520"/>
                <a:gd name="T15" fmla="*/ 470 h 480"/>
                <a:gd name="T16" fmla="*/ 351 w 520"/>
                <a:gd name="T17" fmla="*/ 470 h 480"/>
                <a:gd name="T18" fmla="*/ 360 w 520"/>
                <a:gd name="T19" fmla="*/ 467 h 480"/>
                <a:gd name="T20" fmla="*/ 165 w 520"/>
                <a:gd name="T21" fmla="*/ 425 h 480"/>
                <a:gd name="T22" fmla="*/ 45 w 520"/>
                <a:gd name="T23" fmla="*/ 383 h 480"/>
                <a:gd name="T24" fmla="*/ 45 w 520"/>
                <a:gd name="T25" fmla="*/ 383 h 480"/>
                <a:gd name="T26" fmla="*/ 51 w 520"/>
                <a:gd name="T27" fmla="*/ 390 h 480"/>
                <a:gd name="T28" fmla="*/ 153 w 520"/>
                <a:gd name="T29" fmla="*/ 428 h 480"/>
                <a:gd name="T30" fmla="*/ 132 w 520"/>
                <a:gd name="T31" fmla="*/ 455 h 480"/>
                <a:gd name="T32" fmla="*/ 132 w 520"/>
                <a:gd name="T33" fmla="*/ 455 h 480"/>
                <a:gd name="T34" fmla="*/ 135 w 520"/>
                <a:gd name="T35" fmla="*/ 458 h 480"/>
                <a:gd name="T36" fmla="*/ 156 w 520"/>
                <a:gd name="T37" fmla="*/ 431 h 480"/>
                <a:gd name="T38" fmla="*/ 156 w 520"/>
                <a:gd name="T39" fmla="*/ 425 h 480"/>
                <a:gd name="T40" fmla="*/ 159 w 520"/>
                <a:gd name="T41" fmla="*/ 425 h 480"/>
                <a:gd name="T42" fmla="*/ 156 w 520"/>
                <a:gd name="T43" fmla="*/ 423 h 480"/>
                <a:gd name="T44" fmla="*/ 45 w 520"/>
                <a:gd name="T45" fmla="*/ 383 h 480"/>
                <a:gd name="T46" fmla="*/ 519 w 520"/>
                <a:gd name="T47" fmla="*/ 246 h 480"/>
                <a:gd name="T48" fmla="*/ 447 w 520"/>
                <a:gd name="T49" fmla="*/ 332 h 480"/>
                <a:gd name="T50" fmla="*/ 450 w 520"/>
                <a:gd name="T51" fmla="*/ 339 h 480"/>
                <a:gd name="T52" fmla="*/ 444 w 520"/>
                <a:gd name="T53" fmla="*/ 339 h 480"/>
                <a:gd name="T54" fmla="*/ 450 w 520"/>
                <a:gd name="T55" fmla="*/ 344 h 480"/>
                <a:gd name="T56" fmla="*/ 474 w 520"/>
                <a:gd name="T57" fmla="*/ 374 h 480"/>
                <a:gd name="T58" fmla="*/ 474 w 520"/>
                <a:gd name="T59" fmla="*/ 374 h 480"/>
                <a:gd name="T60" fmla="*/ 477 w 520"/>
                <a:gd name="T61" fmla="*/ 369 h 480"/>
                <a:gd name="T62" fmla="*/ 459 w 520"/>
                <a:gd name="T63" fmla="*/ 347 h 480"/>
                <a:gd name="T64" fmla="*/ 450 w 520"/>
                <a:gd name="T65" fmla="*/ 336 h 480"/>
                <a:gd name="T66" fmla="*/ 519 w 520"/>
                <a:gd name="T67" fmla="*/ 255 h 480"/>
                <a:gd name="T68" fmla="*/ 519 w 520"/>
                <a:gd name="T69" fmla="*/ 255 h 480"/>
                <a:gd name="T70" fmla="*/ 519 w 520"/>
                <a:gd name="T71" fmla="*/ 246 h 480"/>
                <a:gd name="T72" fmla="*/ 105 w 520"/>
                <a:gd name="T73" fmla="*/ 132 h 480"/>
                <a:gd name="T74" fmla="*/ 3 w 520"/>
                <a:gd name="T75" fmla="*/ 147 h 480"/>
                <a:gd name="T76" fmla="*/ 3 w 520"/>
                <a:gd name="T77" fmla="*/ 147 h 480"/>
                <a:gd name="T78" fmla="*/ 0 w 520"/>
                <a:gd name="T79" fmla="*/ 153 h 480"/>
                <a:gd name="T80" fmla="*/ 102 w 520"/>
                <a:gd name="T81" fmla="*/ 135 h 480"/>
                <a:gd name="T82" fmla="*/ 102 w 520"/>
                <a:gd name="T83" fmla="*/ 135 h 480"/>
                <a:gd name="T84" fmla="*/ 105 w 520"/>
                <a:gd name="T85" fmla="*/ 132 h 480"/>
                <a:gd name="T86" fmla="*/ 117 w 520"/>
                <a:gd name="T87" fmla="*/ 0 h 480"/>
                <a:gd name="T88" fmla="*/ 117 w 520"/>
                <a:gd name="T89" fmla="*/ 0 h 480"/>
                <a:gd name="T90" fmla="*/ 111 w 520"/>
                <a:gd name="T91" fmla="*/ 3 h 480"/>
                <a:gd name="T92" fmla="*/ 138 w 520"/>
                <a:gd name="T93" fmla="*/ 93 h 480"/>
                <a:gd name="T94" fmla="*/ 138 w 520"/>
                <a:gd name="T95" fmla="*/ 93 h 480"/>
                <a:gd name="T96" fmla="*/ 141 w 520"/>
                <a:gd name="T97" fmla="*/ 90 h 480"/>
                <a:gd name="T98" fmla="*/ 117 w 520"/>
                <a:gd name="T99"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20" h="480">
                  <a:moveTo>
                    <a:pt x="165" y="425"/>
                  </a:moveTo>
                  <a:lnTo>
                    <a:pt x="159" y="428"/>
                  </a:lnTo>
                  <a:lnTo>
                    <a:pt x="159" y="434"/>
                  </a:lnTo>
                  <a:lnTo>
                    <a:pt x="186" y="479"/>
                  </a:lnTo>
                  <a:lnTo>
                    <a:pt x="186" y="479"/>
                  </a:lnTo>
                  <a:lnTo>
                    <a:pt x="192" y="479"/>
                  </a:lnTo>
                  <a:lnTo>
                    <a:pt x="162" y="428"/>
                  </a:lnTo>
                  <a:lnTo>
                    <a:pt x="351" y="470"/>
                  </a:lnTo>
                  <a:lnTo>
                    <a:pt x="351" y="470"/>
                  </a:lnTo>
                  <a:lnTo>
                    <a:pt x="360" y="467"/>
                  </a:lnTo>
                  <a:lnTo>
                    <a:pt x="165" y="425"/>
                  </a:lnTo>
                  <a:close/>
                  <a:moveTo>
                    <a:pt x="45" y="383"/>
                  </a:moveTo>
                  <a:lnTo>
                    <a:pt x="45" y="383"/>
                  </a:lnTo>
                  <a:lnTo>
                    <a:pt x="51" y="390"/>
                  </a:lnTo>
                  <a:lnTo>
                    <a:pt x="153" y="428"/>
                  </a:lnTo>
                  <a:lnTo>
                    <a:pt x="132" y="455"/>
                  </a:lnTo>
                  <a:lnTo>
                    <a:pt x="132" y="455"/>
                  </a:lnTo>
                  <a:lnTo>
                    <a:pt x="135" y="458"/>
                  </a:lnTo>
                  <a:lnTo>
                    <a:pt x="156" y="431"/>
                  </a:lnTo>
                  <a:lnTo>
                    <a:pt x="156" y="425"/>
                  </a:lnTo>
                  <a:lnTo>
                    <a:pt x="159" y="425"/>
                  </a:lnTo>
                  <a:lnTo>
                    <a:pt x="156" y="423"/>
                  </a:lnTo>
                  <a:lnTo>
                    <a:pt x="45" y="383"/>
                  </a:lnTo>
                  <a:close/>
                  <a:moveTo>
                    <a:pt x="519" y="246"/>
                  </a:moveTo>
                  <a:lnTo>
                    <a:pt x="447" y="332"/>
                  </a:lnTo>
                  <a:lnTo>
                    <a:pt x="450" y="339"/>
                  </a:lnTo>
                  <a:lnTo>
                    <a:pt x="444" y="339"/>
                  </a:lnTo>
                  <a:lnTo>
                    <a:pt x="450" y="344"/>
                  </a:lnTo>
                  <a:lnTo>
                    <a:pt x="474" y="374"/>
                  </a:lnTo>
                  <a:lnTo>
                    <a:pt x="474" y="374"/>
                  </a:lnTo>
                  <a:lnTo>
                    <a:pt x="477" y="369"/>
                  </a:lnTo>
                  <a:lnTo>
                    <a:pt x="459" y="347"/>
                  </a:lnTo>
                  <a:lnTo>
                    <a:pt x="450" y="336"/>
                  </a:lnTo>
                  <a:lnTo>
                    <a:pt x="519" y="255"/>
                  </a:lnTo>
                  <a:lnTo>
                    <a:pt x="519" y="255"/>
                  </a:lnTo>
                  <a:lnTo>
                    <a:pt x="519" y="246"/>
                  </a:lnTo>
                  <a:close/>
                  <a:moveTo>
                    <a:pt x="105" y="132"/>
                  </a:moveTo>
                  <a:lnTo>
                    <a:pt x="3" y="147"/>
                  </a:lnTo>
                  <a:lnTo>
                    <a:pt x="3" y="147"/>
                  </a:lnTo>
                  <a:lnTo>
                    <a:pt x="0" y="153"/>
                  </a:lnTo>
                  <a:lnTo>
                    <a:pt x="102" y="135"/>
                  </a:lnTo>
                  <a:lnTo>
                    <a:pt x="102" y="135"/>
                  </a:lnTo>
                  <a:lnTo>
                    <a:pt x="105" y="132"/>
                  </a:lnTo>
                  <a:close/>
                  <a:moveTo>
                    <a:pt x="117" y="0"/>
                  </a:moveTo>
                  <a:lnTo>
                    <a:pt x="117" y="0"/>
                  </a:lnTo>
                  <a:lnTo>
                    <a:pt x="111" y="3"/>
                  </a:lnTo>
                  <a:lnTo>
                    <a:pt x="138" y="93"/>
                  </a:lnTo>
                  <a:lnTo>
                    <a:pt x="138" y="93"/>
                  </a:lnTo>
                  <a:lnTo>
                    <a:pt x="141" y="90"/>
                  </a:lnTo>
                  <a:lnTo>
                    <a:pt x="117"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9" name="Freeform 291"/>
            <p:cNvSpPr>
              <a:spLocks noChangeArrowheads="1"/>
            </p:cNvSpPr>
            <p:nvPr/>
          </p:nvSpPr>
          <p:spPr bwMode="auto">
            <a:xfrm>
              <a:off x="7534274" y="1441450"/>
              <a:ext cx="73025" cy="19050"/>
            </a:xfrm>
            <a:custGeom>
              <a:avLst/>
              <a:gdLst>
                <a:gd name="T0" fmla="*/ 6 w 202"/>
                <a:gd name="T1" fmla="*/ 0 h 55"/>
                <a:gd name="T2" fmla="*/ 0 w 202"/>
                <a:gd name="T3" fmla="*/ 3 h 55"/>
                <a:gd name="T4" fmla="*/ 0 w 202"/>
                <a:gd name="T5" fmla="*/ 9 h 55"/>
                <a:gd name="T6" fmla="*/ 27 w 202"/>
                <a:gd name="T7" fmla="*/ 54 h 55"/>
                <a:gd name="T8" fmla="*/ 27 w 202"/>
                <a:gd name="T9" fmla="*/ 54 h 55"/>
                <a:gd name="T10" fmla="*/ 33 w 202"/>
                <a:gd name="T11" fmla="*/ 54 h 55"/>
                <a:gd name="T12" fmla="*/ 3 w 202"/>
                <a:gd name="T13" fmla="*/ 3 h 55"/>
                <a:gd name="T14" fmla="*/ 192 w 202"/>
                <a:gd name="T15" fmla="*/ 45 h 55"/>
                <a:gd name="T16" fmla="*/ 192 w 202"/>
                <a:gd name="T17" fmla="*/ 45 h 55"/>
                <a:gd name="T18" fmla="*/ 201 w 202"/>
                <a:gd name="T19" fmla="*/ 42 h 55"/>
                <a:gd name="T20" fmla="*/ 6 w 202"/>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55">
                  <a:moveTo>
                    <a:pt x="6" y="0"/>
                  </a:moveTo>
                  <a:lnTo>
                    <a:pt x="0" y="3"/>
                  </a:lnTo>
                  <a:lnTo>
                    <a:pt x="0" y="9"/>
                  </a:lnTo>
                  <a:lnTo>
                    <a:pt x="27" y="54"/>
                  </a:lnTo>
                  <a:lnTo>
                    <a:pt x="27" y="54"/>
                  </a:lnTo>
                  <a:lnTo>
                    <a:pt x="33" y="54"/>
                  </a:lnTo>
                  <a:lnTo>
                    <a:pt x="3" y="3"/>
                  </a:lnTo>
                  <a:lnTo>
                    <a:pt x="192" y="45"/>
                  </a:lnTo>
                  <a:lnTo>
                    <a:pt x="192" y="45"/>
                  </a:lnTo>
                  <a:lnTo>
                    <a:pt x="201" y="42"/>
                  </a:lnTo>
                  <a:lnTo>
                    <a:pt x="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0" name="Freeform 292"/>
            <p:cNvSpPr>
              <a:spLocks noChangeArrowheads="1"/>
            </p:cNvSpPr>
            <p:nvPr/>
          </p:nvSpPr>
          <p:spPr bwMode="auto">
            <a:xfrm>
              <a:off x="7493000" y="1425575"/>
              <a:ext cx="41275" cy="26988"/>
            </a:xfrm>
            <a:custGeom>
              <a:avLst/>
              <a:gdLst>
                <a:gd name="T0" fmla="*/ 0 w 115"/>
                <a:gd name="T1" fmla="*/ 0 h 76"/>
                <a:gd name="T2" fmla="*/ 0 w 115"/>
                <a:gd name="T3" fmla="*/ 0 h 76"/>
                <a:gd name="T4" fmla="*/ 6 w 115"/>
                <a:gd name="T5" fmla="*/ 7 h 76"/>
                <a:gd name="T6" fmla="*/ 108 w 115"/>
                <a:gd name="T7" fmla="*/ 45 h 76"/>
                <a:gd name="T8" fmla="*/ 87 w 115"/>
                <a:gd name="T9" fmla="*/ 72 h 76"/>
                <a:gd name="T10" fmla="*/ 87 w 115"/>
                <a:gd name="T11" fmla="*/ 72 h 76"/>
                <a:gd name="T12" fmla="*/ 90 w 115"/>
                <a:gd name="T13" fmla="*/ 75 h 76"/>
                <a:gd name="T14" fmla="*/ 111 w 115"/>
                <a:gd name="T15" fmla="*/ 48 h 76"/>
                <a:gd name="T16" fmla="*/ 111 w 115"/>
                <a:gd name="T17" fmla="*/ 42 h 76"/>
                <a:gd name="T18" fmla="*/ 114 w 115"/>
                <a:gd name="T19" fmla="*/ 42 h 76"/>
                <a:gd name="T20" fmla="*/ 111 w 115"/>
                <a:gd name="T21" fmla="*/ 40 h 76"/>
                <a:gd name="T22" fmla="*/ 0 w 115"/>
                <a:gd name="T2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76">
                  <a:moveTo>
                    <a:pt x="0" y="0"/>
                  </a:moveTo>
                  <a:lnTo>
                    <a:pt x="0" y="0"/>
                  </a:lnTo>
                  <a:lnTo>
                    <a:pt x="6" y="7"/>
                  </a:lnTo>
                  <a:lnTo>
                    <a:pt x="108" y="45"/>
                  </a:lnTo>
                  <a:lnTo>
                    <a:pt x="87" y="72"/>
                  </a:lnTo>
                  <a:lnTo>
                    <a:pt x="87" y="72"/>
                  </a:lnTo>
                  <a:lnTo>
                    <a:pt x="90" y="75"/>
                  </a:lnTo>
                  <a:lnTo>
                    <a:pt x="111" y="48"/>
                  </a:lnTo>
                  <a:lnTo>
                    <a:pt x="111" y="42"/>
                  </a:lnTo>
                  <a:lnTo>
                    <a:pt x="114" y="42"/>
                  </a:lnTo>
                  <a:lnTo>
                    <a:pt x="111" y="40"/>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1" name="Freeform 293"/>
            <p:cNvSpPr>
              <a:spLocks noChangeArrowheads="1"/>
            </p:cNvSpPr>
            <p:nvPr/>
          </p:nvSpPr>
          <p:spPr bwMode="auto">
            <a:xfrm>
              <a:off x="7637462" y="1376363"/>
              <a:ext cx="26987" cy="46037"/>
            </a:xfrm>
            <a:custGeom>
              <a:avLst/>
              <a:gdLst>
                <a:gd name="T0" fmla="*/ 75 w 76"/>
                <a:gd name="T1" fmla="*/ 0 h 129"/>
                <a:gd name="T2" fmla="*/ 3 w 76"/>
                <a:gd name="T3" fmla="*/ 86 h 129"/>
                <a:gd name="T4" fmla="*/ 6 w 76"/>
                <a:gd name="T5" fmla="*/ 93 h 129"/>
                <a:gd name="T6" fmla="*/ 0 w 76"/>
                <a:gd name="T7" fmla="*/ 93 h 129"/>
                <a:gd name="T8" fmla="*/ 6 w 76"/>
                <a:gd name="T9" fmla="*/ 98 h 129"/>
                <a:gd name="T10" fmla="*/ 30 w 76"/>
                <a:gd name="T11" fmla="*/ 128 h 129"/>
                <a:gd name="T12" fmla="*/ 30 w 76"/>
                <a:gd name="T13" fmla="*/ 128 h 129"/>
                <a:gd name="T14" fmla="*/ 33 w 76"/>
                <a:gd name="T15" fmla="*/ 123 h 129"/>
                <a:gd name="T16" fmla="*/ 15 w 76"/>
                <a:gd name="T17" fmla="*/ 101 h 129"/>
                <a:gd name="T18" fmla="*/ 6 w 76"/>
                <a:gd name="T19" fmla="*/ 90 h 129"/>
                <a:gd name="T20" fmla="*/ 75 w 76"/>
                <a:gd name="T21" fmla="*/ 9 h 129"/>
                <a:gd name="T22" fmla="*/ 75 w 76"/>
                <a:gd name="T23" fmla="*/ 9 h 129"/>
                <a:gd name="T24" fmla="*/ 75 w 76"/>
                <a:gd name="T2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29">
                  <a:moveTo>
                    <a:pt x="75" y="0"/>
                  </a:moveTo>
                  <a:lnTo>
                    <a:pt x="3" y="86"/>
                  </a:lnTo>
                  <a:lnTo>
                    <a:pt x="6" y="93"/>
                  </a:lnTo>
                  <a:lnTo>
                    <a:pt x="0" y="93"/>
                  </a:lnTo>
                  <a:lnTo>
                    <a:pt x="6" y="98"/>
                  </a:lnTo>
                  <a:lnTo>
                    <a:pt x="30" y="128"/>
                  </a:lnTo>
                  <a:lnTo>
                    <a:pt x="30" y="128"/>
                  </a:lnTo>
                  <a:lnTo>
                    <a:pt x="33" y="123"/>
                  </a:lnTo>
                  <a:lnTo>
                    <a:pt x="15" y="101"/>
                  </a:lnTo>
                  <a:lnTo>
                    <a:pt x="6" y="90"/>
                  </a:lnTo>
                  <a:lnTo>
                    <a:pt x="75" y="9"/>
                  </a:lnTo>
                  <a:lnTo>
                    <a:pt x="75" y="9"/>
                  </a:lnTo>
                  <a:lnTo>
                    <a:pt x="7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2" name="Freeform 294"/>
            <p:cNvSpPr>
              <a:spLocks noChangeArrowheads="1"/>
            </p:cNvSpPr>
            <p:nvPr/>
          </p:nvSpPr>
          <p:spPr bwMode="auto">
            <a:xfrm>
              <a:off x="7477125" y="1336674"/>
              <a:ext cx="38100" cy="7938"/>
            </a:xfrm>
            <a:custGeom>
              <a:avLst/>
              <a:gdLst>
                <a:gd name="T0" fmla="*/ 105 w 106"/>
                <a:gd name="T1" fmla="*/ 0 h 22"/>
                <a:gd name="T2" fmla="*/ 3 w 106"/>
                <a:gd name="T3" fmla="*/ 15 h 22"/>
                <a:gd name="T4" fmla="*/ 3 w 106"/>
                <a:gd name="T5" fmla="*/ 15 h 22"/>
                <a:gd name="T6" fmla="*/ 0 w 106"/>
                <a:gd name="T7" fmla="*/ 21 h 22"/>
                <a:gd name="T8" fmla="*/ 102 w 106"/>
                <a:gd name="T9" fmla="*/ 3 h 22"/>
                <a:gd name="T10" fmla="*/ 102 w 106"/>
                <a:gd name="T11" fmla="*/ 3 h 22"/>
                <a:gd name="T12" fmla="*/ 105 w 106"/>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06" h="22">
                  <a:moveTo>
                    <a:pt x="105" y="0"/>
                  </a:moveTo>
                  <a:lnTo>
                    <a:pt x="3" y="15"/>
                  </a:lnTo>
                  <a:lnTo>
                    <a:pt x="3" y="15"/>
                  </a:lnTo>
                  <a:lnTo>
                    <a:pt x="0" y="21"/>
                  </a:lnTo>
                  <a:lnTo>
                    <a:pt x="102" y="3"/>
                  </a:lnTo>
                  <a:lnTo>
                    <a:pt x="102" y="3"/>
                  </a:lnTo>
                  <a:lnTo>
                    <a:pt x="10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3" name="Freeform 295"/>
            <p:cNvSpPr>
              <a:spLocks noChangeArrowheads="1"/>
            </p:cNvSpPr>
            <p:nvPr/>
          </p:nvSpPr>
          <p:spPr bwMode="auto">
            <a:xfrm>
              <a:off x="7516813" y="1289050"/>
              <a:ext cx="11111" cy="33338"/>
            </a:xfrm>
            <a:custGeom>
              <a:avLst/>
              <a:gdLst>
                <a:gd name="T0" fmla="*/ 6 w 31"/>
                <a:gd name="T1" fmla="*/ 0 h 94"/>
                <a:gd name="T2" fmla="*/ 6 w 31"/>
                <a:gd name="T3" fmla="*/ 0 h 94"/>
                <a:gd name="T4" fmla="*/ 0 w 31"/>
                <a:gd name="T5" fmla="*/ 3 h 94"/>
                <a:gd name="T6" fmla="*/ 27 w 31"/>
                <a:gd name="T7" fmla="*/ 93 h 94"/>
                <a:gd name="T8" fmla="*/ 27 w 31"/>
                <a:gd name="T9" fmla="*/ 93 h 94"/>
                <a:gd name="T10" fmla="*/ 30 w 31"/>
                <a:gd name="T11" fmla="*/ 90 h 94"/>
                <a:gd name="T12" fmla="*/ 6 w 31"/>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31" h="94">
                  <a:moveTo>
                    <a:pt x="6" y="0"/>
                  </a:moveTo>
                  <a:lnTo>
                    <a:pt x="6" y="0"/>
                  </a:lnTo>
                  <a:lnTo>
                    <a:pt x="0" y="3"/>
                  </a:lnTo>
                  <a:lnTo>
                    <a:pt x="27" y="93"/>
                  </a:lnTo>
                  <a:lnTo>
                    <a:pt x="27" y="93"/>
                  </a:lnTo>
                  <a:lnTo>
                    <a:pt x="30" y="90"/>
                  </a:lnTo>
                  <a:lnTo>
                    <a:pt x="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4" name="Freeform 296"/>
            <p:cNvSpPr>
              <a:spLocks noChangeArrowheads="1"/>
            </p:cNvSpPr>
            <p:nvPr/>
          </p:nvSpPr>
          <p:spPr bwMode="auto">
            <a:xfrm>
              <a:off x="7475537" y="1273174"/>
              <a:ext cx="174625" cy="184150"/>
            </a:xfrm>
            <a:custGeom>
              <a:avLst/>
              <a:gdLst>
                <a:gd name="T0" fmla="*/ 240 w 484"/>
                <a:gd name="T1" fmla="*/ 440 h 513"/>
                <a:gd name="T2" fmla="*/ 171 w 484"/>
                <a:gd name="T3" fmla="*/ 465 h 513"/>
                <a:gd name="T4" fmla="*/ 165 w 484"/>
                <a:gd name="T5" fmla="*/ 467 h 513"/>
                <a:gd name="T6" fmla="*/ 162 w 484"/>
                <a:gd name="T7" fmla="*/ 467 h 513"/>
                <a:gd name="T8" fmla="*/ 162 w 484"/>
                <a:gd name="T9" fmla="*/ 473 h 513"/>
                <a:gd name="T10" fmla="*/ 159 w 484"/>
                <a:gd name="T11" fmla="*/ 509 h 513"/>
                <a:gd name="T12" fmla="*/ 159 w 484"/>
                <a:gd name="T13" fmla="*/ 509 h 513"/>
                <a:gd name="T14" fmla="*/ 165 w 484"/>
                <a:gd name="T15" fmla="*/ 512 h 513"/>
                <a:gd name="T16" fmla="*/ 165 w 484"/>
                <a:gd name="T17" fmla="*/ 476 h 513"/>
                <a:gd name="T18" fmla="*/ 165 w 484"/>
                <a:gd name="T19" fmla="*/ 470 h 513"/>
                <a:gd name="T20" fmla="*/ 171 w 484"/>
                <a:gd name="T21" fmla="*/ 467 h 513"/>
                <a:gd name="T22" fmla="*/ 252 w 484"/>
                <a:gd name="T23" fmla="*/ 443 h 513"/>
                <a:gd name="T24" fmla="*/ 252 w 484"/>
                <a:gd name="T25" fmla="*/ 443 h 513"/>
                <a:gd name="T26" fmla="*/ 240 w 484"/>
                <a:gd name="T27" fmla="*/ 440 h 513"/>
                <a:gd name="T28" fmla="*/ 432 w 484"/>
                <a:gd name="T29" fmla="*/ 320 h 513"/>
                <a:gd name="T30" fmla="*/ 432 w 484"/>
                <a:gd name="T31" fmla="*/ 320 h 513"/>
                <a:gd name="T32" fmla="*/ 429 w 484"/>
                <a:gd name="T33" fmla="*/ 327 h 513"/>
                <a:gd name="T34" fmla="*/ 450 w 484"/>
                <a:gd name="T35" fmla="*/ 378 h 513"/>
                <a:gd name="T36" fmla="*/ 429 w 484"/>
                <a:gd name="T37" fmla="*/ 383 h 513"/>
                <a:gd name="T38" fmla="*/ 381 w 484"/>
                <a:gd name="T39" fmla="*/ 398 h 513"/>
                <a:gd name="T40" fmla="*/ 381 w 484"/>
                <a:gd name="T41" fmla="*/ 398 h 513"/>
                <a:gd name="T42" fmla="*/ 372 w 484"/>
                <a:gd name="T43" fmla="*/ 404 h 513"/>
                <a:gd name="T44" fmla="*/ 438 w 484"/>
                <a:gd name="T45" fmla="*/ 383 h 513"/>
                <a:gd name="T46" fmla="*/ 450 w 484"/>
                <a:gd name="T47" fmla="*/ 381 h 513"/>
                <a:gd name="T48" fmla="*/ 456 w 484"/>
                <a:gd name="T49" fmla="*/ 381 h 513"/>
                <a:gd name="T50" fmla="*/ 453 w 484"/>
                <a:gd name="T51" fmla="*/ 374 h 513"/>
                <a:gd name="T52" fmla="*/ 432 w 484"/>
                <a:gd name="T53" fmla="*/ 320 h 513"/>
                <a:gd name="T54" fmla="*/ 102 w 484"/>
                <a:gd name="T55" fmla="*/ 189 h 513"/>
                <a:gd name="T56" fmla="*/ 0 w 484"/>
                <a:gd name="T57" fmla="*/ 231 h 513"/>
                <a:gd name="T58" fmla="*/ 0 w 484"/>
                <a:gd name="T59" fmla="*/ 231 h 513"/>
                <a:gd name="T60" fmla="*/ 0 w 484"/>
                <a:gd name="T61" fmla="*/ 237 h 513"/>
                <a:gd name="T62" fmla="*/ 99 w 484"/>
                <a:gd name="T63" fmla="*/ 195 h 513"/>
                <a:gd name="T64" fmla="*/ 99 w 484"/>
                <a:gd name="T65" fmla="*/ 195 h 513"/>
                <a:gd name="T66" fmla="*/ 102 w 484"/>
                <a:gd name="T67" fmla="*/ 189 h 513"/>
                <a:gd name="T68" fmla="*/ 483 w 484"/>
                <a:gd name="T69" fmla="*/ 117 h 513"/>
                <a:gd name="T70" fmla="*/ 423 w 484"/>
                <a:gd name="T71" fmla="*/ 186 h 513"/>
                <a:gd name="T72" fmla="*/ 423 w 484"/>
                <a:gd name="T73" fmla="*/ 186 h 513"/>
                <a:gd name="T74" fmla="*/ 423 w 484"/>
                <a:gd name="T75" fmla="*/ 192 h 513"/>
                <a:gd name="T76" fmla="*/ 483 w 484"/>
                <a:gd name="T77" fmla="*/ 120 h 513"/>
                <a:gd name="T78" fmla="*/ 483 w 484"/>
                <a:gd name="T79" fmla="*/ 120 h 513"/>
                <a:gd name="T80" fmla="*/ 483 w 484"/>
                <a:gd name="T81" fmla="*/ 117 h 513"/>
                <a:gd name="T82" fmla="*/ 267 w 484"/>
                <a:gd name="T83" fmla="*/ 0 h 513"/>
                <a:gd name="T84" fmla="*/ 201 w 484"/>
                <a:gd name="T85" fmla="*/ 99 h 513"/>
                <a:gd name="T86" fmla="*/ 201 w 484"/>
                <a:gd name="T87" fmla="*/ 99 h 513"/>
                <a:gd name="T88" fmla="*/ 207 w 484"/>
                <a:gd name="T89" fmla="*/ 96 h 513"/>
                <a:gd name="T90" fmla="*/ 273 w 484"/>
                <a:gd name="T91" fmla="*/ 0 h 513"/>
                <a:gd name="T92" fmla="*/ 273 w 484"/>
                <a:gd name="T93" fmla="*/ 0 h 513"/>
                <a:gd name="T94" fmla="*/ 267 w 484"/>
                <a:gd name="T95"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4" h="513">
                  <a:moveTo>
                    <a:pt x="240" y="440"/>
                  </a:moveTo>
                  <a:lnTo>
                    <a:pt x="171" y="465"/>
                  </a:lnTo>
                  <a:lnTo>
                    <a:pt x="165" y="467"/>
                  </a:lnTo>
                  <a:lnTo>
                    <a:pt x="162" y="467"/>
                  </a:lnTo>
                  <a:lnTo>
                    <a:pt x="162" y="473"/>
                  </a:lnTo>
                  <a:lnTo>
                    <a:pt x="159" y="509"/>
                  </a:lnTo>
                  <a:lnTo>
                    <a:pt x="159" y="509"/>
                  </a:lnTo>
                  <a:lnTo>
                    <a:pt x="165" y="512"/>
                  </a:lnTo>
                  <a:lnTo>
                    <a:pt x="165" y="476"/>
                  </a:lnTo>
                  <a:lnTo>
                    <a:pt x="165" y="470"/>
                  </a:lnTo>
                  <a:lnTo>
                    <a:pt x="171" y="467"/>
                  </a:lnTo>
                  <a:lnTo>
                    <a:pt x="252" y="443"/>
                  </a:lnTo>
                  <a:lnTo>
                    <a:pt x="252" y="443"/>
                  </a:lnTo>
                  <a:lnTo>
                    <a:pt x="240" y="440"/>
                  </a:lnTo>
                  <a:close/>
                  <a:moveTo>
                    <a:pt x="432" y="320"/>
                  </a:moveTo>
                  <a:lnTo>
                    <a:pt x="432" y="320"/>
                  </a:lnTo>
                  <a:lnTo>
                    <a:pt x="429" y="327"/>
                  </a:lnTo>
                  <a:lnTo>
                    <a:pt x="450" y="378"/>
                  </a:lnTo>
                  <a:lnTo>
                    <a:pt x="429" y="383"/>
                  </a:lnTo>
                  <a:lnTo>
                    <a:pt x="381" y="398"/>
                  </a:lnTo>
                  <a:lnTo>
                    <a:pt x="381" y="398"/>
                  </a:lnTo>
                  <a:lnTo>
                    <a:pt x="372" y="404"/>
                  </a:lnTo>
                  <a:lnTo>
                    <a:pt x="438" y="383"/>
                  </a:lnTo>
                  <a:lnTo>
                    <a:pt x="450" y="381"/>
                  </a:lnTo>
                  <a:lnTo>
                    <a:pt x="456" y="381"/>
                  </a:lnTo>
                  <a:lnTo>
                    <a:pt x="453" y="374"/>
                  </a:lnTo>
                  <a:lnTo>
                    <a:pt x="432" y="320"/>
                  </a:lnTo>
                  <a:close/>
                  <a:moveTo>
                    <a:pt x="102" y="189"/>
                  </a:moveTo>
                  <a:lnTo>
                    <a:pt x="0" y="231"/>
                  </a:lnTo>
                  <a:lnTo>
                    <a:pt x="0" y="231"/>
                  </a:lnTo>
                  <a:lnTo>
                    <a:pt x="0" y="237"/>
                  </a:lnTo>
                  <a:lnTo>
                    <a:pt x="99" y="195"/>
                  </a:lnTo>
                  <a:lnTo>
                    <a:pt x="99" y="195"/>
                  </a:lnTo>
                  <a:lnTo>
                    <a:pt x="102" y="189"/>
                  </a:lnTo>
                  <a:close/>
                  <a:moveTo>
                    <a:pt x="483" y="117"/>
                  </a:moveTo>
                  <a:lnTo>
                    <a:pt x="423" y="186"/>
                  </a:lnTo>
                  <a:lnTo>
                    <a:pt x="423" y="186"/>
                  </a:lnTo>
                  <a:lnTo>
                    <a:pt x="423" y="192"/>
                  </a:lnTo>
                  <a:lnTo>
                    <a:pt x="483" y="120"/>
                  </a:lnTo>
                  <a:lnTo>
                    <a:pt x="483" y="120"/>
                  </a:lnTo>
                  <a:lnTo>
                    <a:pt x="483" y="117"/>
                  </a:lnTo>
                  <a:close/>
                  <a:moveTo>
                    <a:pt x="267" y="0"/>
                  </a:moveTo>
                  <a:lnTo>
                    <a:pt x="201" y="99"/>
                  </a:lnTo>
                  <a:lnTo>
                    <a:pt x="201" y="99"/>
                  </a:lnTo>
                  <a:lnTo>
                    <a:pt x="207" y="96"/>
                  </a:lnTo>
                  <a:lnTo>
                    <a:pt x="273" y="0"/>
                  </a:lnTo>
                  <a:lnTo>
                    <a:pt x="273" y="0"/>
                  </a:lnTo>
                  <a:lnTo>
                    <a:pt x="267"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5" name="Freeform 297"/>
            <p:cNvSpPr>
              <a:spLocks noChangeArrowheads="1"/>
            </p:cNvSpPr>
            <p:nvPr/>
          </p:nvSpPr>
          <p:spPr bwMode="auto">
            <a:xfrm>
              <a:off x="7532688" y="1431925"/>
              <a:ext cx="33337" cy="26988"/>
            </a:xfrm>
            <a:custGeom>
              <a:avLst/>
              <a:gdLst>
                <a:gd name="T0" fmla="*/ 81 w 94"/>
                <a:gd name="T1" fmla="*/ 0 h 73"/>
                <a:gd name="T2" fmla="*/ 12 w 94"/>
                <a:gd name="T3" fmla="*/ 25 h 73"/>
                <a:gd name="T4" fmla="*/ 6 w 94"/>
                <a:gd name="T5" fmla="*/ 27 h 73"/>
                <a:gd name="T6" fmla="*/ 3 w 94"/>
                <a:gd name="T7" fmla="*/ 27 h 73"/>
                <a:gd name="T8" fmla="*/ 3 w 94"/>
                <a:gd name="T9" fmla="*/ 33 h 73"/>
                <a:gd name="T10" fmla="*/ 0 w 94"/>
                <a:gd name="T11" fmla="*/ 69 h 73"/>
                <a:gd name="T12" fmla="*/ 0 w 94"/>
                <a:gd name="T13" fmla="*/ 69 h 73"/>
                <a:gd name="T14" fmla="*/ 6 w 94"/>
                <a:gd name="T15" fmla="*/ 72 h 73"/>
                <a:gd name="T16" fmla="*/ 6 w 94"/>
                <a:gd name="T17" fmla="*/ 36 h 73"/>
                <a:gd name="T18" fmla="*/ 6 w 94"/>
                <a:gd name="T19" fmla="*/ 30 h 73"/>
                <a:gd name="T20" fmla="*/ 12 w 94"/>
                <a:gd name="T21" fmla="*/ 27 h 73"/>
                <a:gd name="T22" fmla="*/ 93 w 94"/>
                <a:gd name="T23" fmla="*/ 3 h 73"/>
                <a:gd name="T24" fmla="*/ 93 w 94"/>
                <a:gd name="T25" fmla="*/ 3 h 73"/>
                <a:gd name="T26" fmla="*/ 81 w 94"/>
                <a:gd name="T2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73">
                  <a:moveTo>
                    <a:pt x="81" y="0"/>
                  </a:moveTo>
                  <a:lnTo>
                    <a:pt x="12" y="25"/>
                  </a:lnTo>
                  <a:lnTo>
                    <a:pt x="6" y="27"/>
                  </a:lnTo>
                  <a:lnTo>
                    <a:pt x="3" y="27"/>
                  </a:lnTo>
                  <a:lnTo>
                    <a:pt x="3" y="33"/>
                  </a:lnTo>
                  <a:lnTo>
                    <a:pt x="0" y="69"/>
                  </a:lnTo>
                  <a:lnTo>
                    <a:pt x="0" y="69"/>
                  </a:lnTo>
                  <a:lnTo>
                    <a:pt x="6" y="72"/>
                  </a:lnTo>
                  <a:lnTo>
                    <a:pt x="6" y="36"/>
                  </a:lnTo>
                  <a:lnTo>
                    <a:pt x="6" y="30"/>
                  </a:lnTo>
                  <a:lnTo>
                    <a:pt x="12" y="27"/>
                  </a:lnTo>
                  <a:lnTo>
                    <a:pt x="93" y="3"/>
                  </a:lnTo>
                  <a:lnTo>
                    <a:pt x="93" y="3"/>
                  </a:lnTo>
                  <a:lnTo>
                    <a:pt x="81"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6" name="Freeform 298"/>
            <p:cNvSpPr>
              <a:spLocks noChangeArrowheads="1"/>
            </p:cNvSpPr>
            <p:nvPr/>
          </p:nvSpPr>
          <p:spPr bwMode="auto">
            <a:xfrm>
              <a:off x="7608888" y="1389063"/>
              <a:ext cx="30162" cy="30162"/>
            </a:xfrm>
            <a:custGeom>
              <a:avLst/>
              <a:gdLst>
                <a:gd name="T0" fmla="*/ 60 w 85"/>
                <a:gd name="T1" fmla="*/ 0 h 85"/>
                <a:gd name="T2" fmla="*/ 60 w 85"/>
                <a:gd name="T3" fmla="*/ 0 h 85"/>
                <a:gd name="T4" fmla="*/ 57 w 85"/>
                <a:gd name="T5" fmla="*/ 7 h 85"/>
                <a:gd name="T6" fmla="*/ 78 w 85"/>
                <a:gd name="T7" fmla="*/ 58 h 85"/>
                <a:gd name="T8" fmla="*/ 57 w 85"/>
                <a:gd name="T9" fmla="*/ 63 h 85"/>
                <a:gd name="T10" fmla="*/ 9 w 85"/>
                <a:gd name="T11" fmla="*/ 78 h 85"/>
                <a:gd name="T12" fmla="*/ 9 w 85"/>
                <a:gd name="T13" fmla="*/ 78 h 85"/>
                <a:gd name="T14" fmla="*/ 0 w 85"/>
                <a:gd name="T15" fmla="*/ 84 h 85"/>
                <a:gd name="T16" fmla="*/ 66 w 85"/>
                <a:gd name="T17" fmla="*/ 63 h 85"/>
                <a:gd name="T18" fmla="*/ 78 w 85"/>
                <a:gd name="T19" fmla="*/ 61 h 85"/>
                <a:gd name="T20" fmla="*/ 84 w 85"/>
                <a:gd name="T21" fmla="*/ 61 h 85"/>
                <a:gd name="T22" fmla="*/ 81 w 85"/>
                <a:gd name="T23" fmla="*/ 54 h 85"/>
                <a:gd name="T24" fmla="*/ 60 w 85"/>
                <a:gd name="T25"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85">
                  <a:moveTo>
                    <a:pt x="60" y="0"/>
                  </a:moveTo>
                  <a:lnTo>
                    <a:pt x="60" y="0"/>
                  </a:lnTo>
                  <a:lnTo>
                    <a:pt x="57" y="7"/>
                  </a:lnTo>
                  <a:lnTo>
                    <a:pt x="78" y="58"/>
                  </a:lnTo>
                  <a:lnTo>
                    <a:pt x="57" y="63"/>
                  </a:lnTo>
                  <a:lnTo>
                    <a:pt x="9" y="78"/>
                  </a:lnTo>
                  <a:lnTo>
                    <a:pt x="9" y="78"/>
                  </a:lnTo>
                  <a:lnTo>
                    <a:pt x="0" y="84"/>
                  </a:lnTo>
                  <a:lnTo>
                    <a:pt x="66" y="63"/>
                  </a:lnTo>
                  <a:lnTo>
                    <a:pt x="78" y="61"/>
                  </a:lnTo>
                  <a:lnTo>
                    <a:pt x="84" y="61"/>
                  </a:lnTo>
                  <a:lnTo>
                    <a:pt x="81" y="54"/>
                  </a:lnTo>
                  <a:lnTo>
                    <a:pt x="6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7" name="Freeform 299"/>
            <p:cNvSpPr>
              <a:spLocks noChangeArrowheads="1"/>
            </p:cNvSpPr>
            <p:nvPr/>
          </p:nvSpPr>
          <p:spPr bwMode="auto">
            <a:xfrm>
              <a:off x="7475538" y="1341438"/>
              <a:ext cx="36512" cy="17462"/>
            </a:xfrm>
            <a:custGeom>
              <a:avLst/>
              <a:gdLst>
                <a:gd name="T0" fmla="*/ 102 w 103"/>
                <a:gd name="T1" fmla="*/ 0 h 49"/>
                <a:gd name="T2" fmla="*/ 0 w 103"/>
                <a:gd name="T3" fmla="*/ 42 h 49"/>
                <a:gd name="T4" fmla="*/ 0 w 103"/>
                <a:gd name="T5" fmla="*/ 42 h 49"/>
                <a:gd name="T6" fmla="*/ 0 w 103"/>
                <a:gd name="T7" fmla="*/ 48 h 49"/>
                <a:gd name="T8" fmla="*/ 99 w 103"/>
                <a:gd name="T9" fmla="*/ 6 h 49"/>
                <a:gd name="T10" fmla="*/ 99 w 103"/>
                <a:gd name="T11" fmla="*/ 6 h 49"/>
                <a:gd name="T12" fmla="*/ 102 w 103"/>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03" h="49">
                  <a:moveTo>
                    <a:pt x="102" y="0"/>
                  </a:moveTo>
                  <a:lnTo>
                    <a:pt x="0" y="42"/>
                  </a:lnTo>
                  <a:lnTo>
                    <a:pt x="0" y="42"/>
                  </a:lnTo>
                  <a:lnTo>
                    <a:pt x="0" y="48"/>
                  </a:lnTo>
                  <a:lnTo>
                    <a:pt x="99" y="6"/>
                  </a:lnTo>
                  <a:lnTo>
                    <a:pt x="99" y="6"/>
                  </a:lnTo>
                  <a:lnTo>
                    <a:pt x="10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8" name="Freeform 300"/>
            <p:cNvSpPr>
              <a:spLocks noChangeArrowheads="1"/>
            </p:cNvSpPr>
            <p:nvPr/>
          </p:nvSpPr>
          <p:spPr bwMode="auto">
            <a:xfrm>
              <a:off x="7627938" y="1316037"/>
              <a:ext cx="22225" cy="26987"/>
            </a:xfrm>
            <a:custGeom>
              <a:avLst/>
              <a:gdLst>
                <a:gd name="T0" fmla="*/ 60 w 61"/>
                <a:gd name="T1" fmla="*/ 0 h 76"/>
                <a:gd name="T2" fmla="*/ 0 w 61"/>
                <a:gd name="T3" fmla="*/ 69 h 76"/>
                <a:gd name="T4" fmla="*/ 0 w 61"/>
                <a:gd name="T5" fmla="*/ 69 h 76"/>
                <a:gd name="T6" fmla="*/ 0 w 61"/>
                <a:gd name="T7" fmla="*/ 75 h 76"/>
                <a:gd name="T8" fmla="*/ 60 w 61"/>
                <a:gd name="T9" fmla="*/ 3 h 76"/>
                <a:gd name="T10" fmla="*/ 60 w 61"/>
                <a:gd name="T11" fmla="*/ 3 h 76"/>
                <a:gd name="T12" fmla="*/ 60 w 6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1" h="76">
                  <a:moveTo>
                    <a:pt x="60" y="0"/>
                  </a:moveTo>
                  <a:lnTo>
                    <a:pt x="0" y="69"/>
                  </a:lnTo>
                  <a:lnTo>
                    <a:pt x="0" y="69"/>
                  </a:lnTo>
                  <a:lnTo>
                    <a:pt x="0" y="75"/>
                  </a:lnTo>
                  <a:lnTo>
                    <a:pt x="60" y="3"/>
                  </a:lnTo>
                  <a:lnTo>
                    <a:pt x="60" y="3"/>
                  </a:lnTo>
                  <a:lnTo>
                    <a:pt x="6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9" name="Freeform 301"/>
            <p:cNvSpPr>
              <a:spLocks noChangeArrowheads="1"/>
            </p:cNvSpPr>
            <p:nvPr/>
          </p:nvSpPr>
          <p:spPr bwMode="auto">
            <a:xfrm>
              <a:off x="7546975" y="1273174"/>
              <a:ext cx="26988" cy="36513"/>
            </a:xfrm>
            <a:custGeom>
              <a:avLst/>
              <a:gdLst>
                <a:gd name="T0" fmla="*/ 66 w 73"/>
                <a:gd name="T1" fmla="*/ 0 h 100"/>
                <a:gd name="T2" fmla="*/ 0 w 73"/>
                <a:gd name="T3" fmla="*/ 99 h 100"/>
                <a:gd name="T4" fmla="*/ 0 w 73"/>
                <a:gd name="T5" fmla="*/ 99 h 100"/>
                <a:gd name="T6" fmla="*/ 6 w 73"/>
                <a:gd name="T7" fmla="*/ 96 h 100"/>
                <a:gd name="T8" fmla="*/ 72 w 73"/>
                <a:gd name="T9" fmla="*/ 0 h 100"/>
                <a:gd name="T10" fmla="*/ 72 w 73"/>
                <a:gd name="T11" fmla="*/ 0 h 100"/>
                <a:gd name="T12" fmla="*/ 66 w 7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3" h="100">
                  <a:moveTo>
                    <a:pt x="66" y="0"/>
                  </a:moveTo>
                  <a:lnTo>
                    <a:pt x="0" y="99"/>
                  </a:lnTo>
                  <a:lnTo>
                    <a:pt x="0" y="99"/>
                  </a:lnTo>
                  <a:lnTo>
                    <a:pt x="6" y="96"/>
                  </a:lnTo>
                  <a:lnTo>
                    <a:pt x="72" y="0"/>
                  </a:lnTo>
                  <a:lnTo>
                    <a:pt x="72" y="0"/>
                  </a:lnTo>
                  <a:lnTo>
                    <a:pt x="6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0" name="Freeform 302"/>
            <p:cNvSpPr>
              <a:spLocks noChangeArrowheads="1"/>
            </p:cNvSpPr>
            <p:nvPr/>
          </p:nvSpPr>
          <p:spPr bwMode="auto">
            <a:xfrm>
              <a:off x="8586788" y="1181100"/>
              <a:ext cx="168275" cy="111125"/>
            </a:xfrm>
            <a:custGeom>
              <a:avLst/>
              <a:gdLst>
                <a:gd name="T0" fmla="*/ 0 w 468"/>
                <a:gd name="T1" fmla="*/ 243 h 310"/>
                <a:gd name="T2" fmla="*/ 0 w 468"/>
                <a:gd name="T3" fmla="*/ 246 h 310"/>
                <a:gd name="T4" fmla="*/ 21 w 468"/>
                <a:gd name="T5" fmla="*/ 252 h 310"/>
                <a:gd name="T6" fmla="*/ 27 w 468"/>
                <a:gd name="T7" fmla="*/ 255 h 310"/>
                <a:gd name="T8" fmla="*/ 27 w 468"/>
                <a:gd name="T9" fmla="*/ 234 h 310"/>
                <a:gd name="T10" fmla="*/ 27 w 468"/>
                <a:gd name="T11" fmla="*/ 234 h 310"/>
                <a:gd name="T12" fmla="*/ 27 w 468"/>
                <a:gd name="T13" fmla="*/ 234 h 310"/>
                <a:gd name="T14" fmla="*/ 27 w 468"/>
                <a:gd name="T15" fmla="*/ 234 h 310"/>
                <a:gd name="T16" fmla="*/ 27 w 468"/>
                <a:gd name="T17" fmla="*/ 234 h 310"/>
                <a:gd name="T18" fmla="*/ 290 w 468"/>
                <a:gd name="T19" fmla="*/ 6 h 310"/>
                <a:gd name="T20" fmla="*/ 263 w 468"/>
                <a:gd name="T21" fmla="*/ 27 h 310"/>
                <a:gd name="T22" fmla="*/ 332 w 468"/>
                <a:gd name="T23" fmla="*/ 51 h 310"/>
                <a:gd name="T24" fmla="*/ 389 w 468"/>
                <a:gd name="T25" fmla="*/ 96 h 310"/>
                <a:gd name="T26" fmla="*/ 428 w 468"/>
                <a:gd name="T27" fmla="*/ 159 h 310"/>
                <a:gd name="T28" fmla="*/ 440 w 468"/>
                <a:gd name="T29" fmla="*/ 234 h 310"/>
                <a:gd name="T30" fmla="*/ 440 w 468"/>
                <a:gd name="T31" fmla="*/ 234 h 310"/>
                <a:gd name="T32" fmla="*/ 437 w 468"/>
                <a:gd name="T33" fmla="*/ 270 h 310"/>
                <a:gd name="T34" fmla="*/ 455 w 468"/>
                <a:gd name="T35" fmla="*/ 309 h 310"/>
                <a:gd name="T36" fmla="*/ 464 w 468"/>
                <a:gd name="T37" fmla="*/ 273 h 310"/>
                <a:gd name="T38" fmla="*/ 467 w 468"/>
                <a:gd name="T39" fmla="*/ 234 h 310"/>
                <a:gd name="T40" fmla="*/ 467 w 468"/>
                <a:gd name="T41" fmla="*/ 234 h 310"/>
                <a:gd name="T42" fmla="*/ 467 w 468"/>
                <a:gd name="T43" fmla="*/ 231 h 310"/>
                <a:gd name="T44" fmla="*/ 455 w 468"/>
                <a:gd name="T45" fmla="*/ 153 h 310"/>
                <a:gd name="T46" fmla="*/ 416 w 468"/>
                <a:gd name="T47" fmla="*/ 87 h 310"/>
                <a:gd name="T48" fmla="*/ 362 w 468"/>
                <a:gd name="T49" fmla="*/ 36 h 310"/>
                <a:gd name="T50" fmla="*/ 290 w 468"/>
                <a:gd name="T51" fmla="*/ 6 h 310"/>
                <a:gd name="T52" fmla="*/ 194 w 468"/>
                <a:gd name="T53" fmla="*/ 0 h 310"/>
                <a:gd name="T54" fmla="*/ 135 w 468"/>
                <a:gd name="T55" fmla="*/ 18 h 310"/>
                <a:gd name="T56" fmla="*/ 84 w 468"/>
                <a:gd name="T57" fmla="*/ 51 h 310"/>
                <a:gd name="T58" fmla="*/ 42 w 468"/>
                <a:gd name="T59" fmla="*/ 96 h 310"/>
                <a:gd name="T60" fmla="*/ 15 w 468"/>
                <a:gd name="T61" fmla="*/ 150 h 310"/>
                <a:gd name="T62" fmla="*/ 72 w 468"/>
                <a:gd name="T63" fmla="*/ 105 h 310"/>
                <a:gd name="T64" fmla="*/ 102 w 468"/>
                <a:gd name="T65" fmla="*/ 72 h 310"/>
                <a:gd name="T66" fmla="*/ 138 w 468"/>
                <a:gd name="T67" fmla="*/ 4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68" h="310">
                  <a:moveTo>
                    <a:pt x="27" y="222"/>
                  </a:moveTo>
                  <a:lnTo>
                    <a:pt x="0" y="243"/>
                  </a:lnTo>
                  <a:lnTo>
                    <a:pt x="0" y="243"/>
                  </a:lnTo>
                  <a:lnTo>
                    <a:pt x="0" y="246"/>
                  </a:lnTo>
                  <a:lnTo>
                    <a:pt x="18" y="252"/>
                  </a:lnTo>
                  <a:lnTo>
                    <a:pt x="21" y="252"/>
                  </a:lnTo>
                  <a:lnTo>
                    <a:pt x="21" y="255"/>
                  </a:lnTo>
                  <a:lnTo>
                    <a:pt x="27" y="255"/>
                  </a:lnTo>
                  <a:lnTo>
                    <a:pt x="27" y="255"/>
                  </a:lnTo>
                  <a:lnTo>
                    <a:pt x="27" y="234"/>
                  </a:lnTo>
                  <a:lnTo>
                    <a:pt x="27" y="234"/>
                  </a:lnTo>
                  <a:lnTo>
                    <a:pt x="27" y="234"/>
                  </a:lnTo>
                  <a:lnTo>
                    <a:pt x="27" y="234"/>
                  </a:lnTo>
                  <a:lnTo>
                    <a:pt x="27" y="234"/>
                  </a:lnTo>
                  <a:lnTo>
                    <a:pt x="27" y="234"/>
                  </a:lnTo>
                  <a:lnTo>
                    <a:pt x="27" y="234"/>
                  </a:lnTo>
                  <a:lnTo>
                    <a:pt x="27" y="234"/>
                  </a:lnTo>
                  <a:lnTo>
                    <a:pt x="27" y="234"/>
                  </a:lnTo>
                  <a:lnTo>
                    <a:pt x="27" y="222"/>
                  </a:lnTo>
                  <a:close/>
                  <a:moveTo>
                    <a:pt x="290" y="6"/>
                  </a:moveTo>
                  <a:lnTo>
                    <a:pt x="263" y="27"/>
                  </a:lnTo>
                  <a:lnTo>
                    <a:pt x="263" y="27"/>
                  </a:lnTo>
                  <a:lnTo>
                    <a:pt x="299" y="36"/>
                  </a:lnTo>
                  <a:lnTo>
                    <a:pt x="332" y="51"/>
                  </a:lnTo>
                  <a:lnTo>
                    <a:pt x="362" y="72"/>
                  </a:lnTo>
                  <a:lnTo>
                    <a:pt x="389" y="96"/>
                  </a:lnTo>
                  <a:lnTo>
                    <a:pt x="410" y="126"/>
                  </a:lnTo>
                  <a:lnTo>
                    <a:pt x="428" y="159"/>
                  </a:lnTo>
                  <a:lnTo>
                    <a:pt x="437" y="195"/>
                  </a:lnTo>
                  <a:lnTo>
                    <a:pt x="440" y="234"/>
                  </a:lnTo>
                  <a:lnTo>
                    <a:pt x="440" y="234"/>
                  </a:lnTo>
                  <a:lnTo>
                    <a:pt x="440" y="234"/>
                  </a:lnTo>
                  <a:lnTo>
                    <a:pt x="440" y="234"/>
                  </a:lnTo>
                  <a:lnTo>
                    <a:pt x="437" y="270"/>
                  </a:lnTo>
                  <a:lnTo>
                    <a:pt x="428" y="306"/>
                  </a:lnTo>
                  <a:lnTo>
                    <a:pt x="455" y="309"/>
                  </a:lnTo>
                  <a:lnTo>
                    <a:pt x="455" y="309"/>
                  </a:lnTo>
                  <a:lnTo>
                    <a:pt x="464" y="273"/>
                  </a:lnTo>
                  <a:lnTo>
                    <a:pt x="467" y="234"/>
                  </a:lnTo>
                  <a:lnTo>
                    <a:pt x="467" y="234"/>
                  </a:lnTo>
                  <a:lnTo>
                    <a:pt x="467" y="234"/>
                  </a:lnTo>
                  <a:lnTo>
                    <a:pt x="467" y="234"/>
                  </a:lnTo>
                  <a:lnTo>
                    <a:pt x="467" y="231"/>
                  </a:lnTo>
                  <a:lnTo>
                    <a:pt x="467" y="231"/>
                  </a:lnTo>
                  <a:lnTo>
                    <a:pt x="464" y="192"/>
                  </a:lnTo>
                  <a:lnTo>
                    <a:pt x="455" y="153"/>
                  </a:lnTo>
                  <a:lnTo>
                    <a:pt x="437" y="120"/>
                  </a:lnTo>
                  <a:lnTo>
                    <a:pt x="416" y="87"/>
                  </a:lnTo>
                  <a:lnTo>
                    <a:pt x="392" y="60"/>
                  </a:lnTo>
                  <a:lnTo>
                    <a:pt x="362" y="36"/>
                  </a:lnTo>
                  <a:lnTo>
                    <a:pt x="326" y="18"/>
                  </a:lnTo>
                  <a:lnTo>
                    <a:pt x="290" y="6"/>
                  </a:lnTo>
                  <a:close/>
                  <a:moveTo>
                    <a:pt x="194" y="0"/>
                  </a:moveTo>
                  <a:lnTo>
                    <a:pt x="194" y="0"/>
                  </a:lnTo>
                  <a:lnTo>
                    <a:pt x="165" y="9"/>
                  </a:lnTo>
                  <a:lnTo>
                    <a:pt x="135" y="18"/>
                  </a:lnTo>
                  <a:lnTo>
                    <a:pt x="107" y="33"/>
                  </a:lnTo>
                  <a:lnTo>
                    <a:pt x="84" y="51"/>
                  </a:lnTo>
                  <a:lnTo>
                    <a:pt x="63" y="72"/>
                  </a:lnTo>
                  <a:lnTo>
                    <a:pt x="42" y="96"/>
                  </a:lnTo>
                  <a:lnTo>
                    <a:pt x="27" y="123"/>
                  </a:lnTo>
                  <a:lnTo>
                    <a:pt x="15" y="150"/>
                  </a:lnTo>
                  <a:lnTo>
                    <a:pt x="72" y="105"/>
                  </a:lnTo>
                  <a:lnTo>
                    <a:pt x="72" y="105"/>
                  </a:lnTo>
                  <a:lnTo>
                    <a:pt x="87" y="87"/>
                  </a:lnTo>
                  <a:lnTo>
                    <a:pt x="102" y="72"/>
                  </a:lnTo>
                  <a:lnTo>
                    <a:pt x="120" y="60"/>
                  </a:lnTo>
                  <a:lnTo>
                    <a:pt x="138" y="48"/>
                  </a:lnTo>
                  <a:lnTo>
                    <a:pt x="194"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1" name="Freeform 303"/>
            <p:cNvSpPr>
              <a:spLocks noChangeArrowheads="1"/>
            </p:cNvSpPr>
            <p:nvPr/>
          </p:nvSpPr>
          <p:spPr bwMode="auto">
            <a:xfrm>
              <a:off x="8586787" y="1262063"/>
              <a:ext cx="9525" cy="12700"/>
            </a:xfrm>
            <a:custGeom>
              <a:avLst/>
              <a:gdLst>
                <a:gd name="T0" fmla="*/ 27 w 28"/>
                <a:gd name="T1" fmla="*/ 0 h 34"/>
                <a:gd name="T2" fmla="*/ 0 w 28"/>
                <a:gd name="T3" fmla="*/ 21 h 34"/>
                <a:gd name="T4" fmla="*/ 0 w 28"/>
                <a:gd name="T5" fmla="*/ 21 h 34"/>
                <a:gd name="T6" fmla="*/ 0 w 28"/>
                <a:gd name="T7" fmla="*/ 24 h 34"/>
                <a:gd name="T8" fmla="*/ 18 w 28"/>
                <a:gd name="T9" fmla="*/ 30 h 34"/>
                <a:gd name="T10" fmla="*/ 21 w 28"/>
                <a:gd name="T11" fmla="*/ 30 h 34"/>
                <a:gd name="T12" fmla="*/ 21 w 28"/>
                <a:gd name="T13" fmla="*/ 33 h 34"/>
                <a:gd name="T14" fmla="*/ 27 w 28"/>
                <a:gd name="T15" fmla="*/ 33 h 34"/>
                <a:gd name="T16" fmla="*/ 27 w 28"/>
                <a:gd name="T17" fmla="*/ 33 h 34"/>
                <a:gd name="T18" fmla="*/ 27 w 28"/>
                <a:gd name="T19" fmla="*/ 12 h 34"/>
                <a:gd name="T20" fmla="*/ 27 w 28"/>
                <a:gd name="T21" fmla="*/ 12 h 34"/>
                <a:gd name="T22" fmla="*/ 27 w 28"/>
                <a:gd name="T23" fmla="*/ 12 h 34"/>
                <a:gd name="T24" fmla="*/ 27 w 28"/>
                <a:gd name="T25" fmla="*/ 12 h 34"/>
                <a:gd name="T26" fmla="*/ 27 w 28"/>
                <a:gd name="T27" fmla="*/ 12 h 34"/>
                <a:gd name="T28" fmla="*/ 27 w 28"/>
                <a:gd name="T29" fmla="*/ 12 h 34"/>
                <a:gd name="T30" fmla="*/ 27 w 28"/>
                <a:gd name="T31" fmla="*/ 12 h 34"/>
                <a:gd name="T32" fmla="*/ 27 w 28"/>
                <a:gd name="T33" fmla="*/ 12 h 34"/>
                <a:gd name="T34" fmla="*/ 27 w 28"/>
                <a:gd name="T35" fmla="*/ 12 h 34"/>
                <a:gd name="T36" fmla="*/ 27 w 28"/>
                <a:gd name="T3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34">
                  <a:moveTo>
                    <a:pt x="27" y="0"/>
                  </a:moveTo>
                  <a:lnTo>
                    <a:pt x="0" y="21"/>
                  </a:lnTo>
                  <a:lnTo>
                    <a:pt x="0" y="21"/>
                  </a:lnTo>
                  <a:lnTo>
                    <a:pt x="0" y="24"/>
                  </a:lnTo>
                  <a:lnTo>
                    <a:pt x="18" y="30"/>
                  </a:lnTo>
                  <a:lnTo>
                    <a:pt x="21" y="30"/>
                  </a:lnTo>
                  <a:lnTo>
                    <a:pt x="21" y="33"/>
                  </a:lnTo>
                  <a:lnTo>
                    <a:pt x="27" y="33"/>
                  </a:lnTo>
                  <a:lnTo>
                    <a:pt x="27" y="33"/>
                  </a:lnTo>
                  <a:lnTo>
                    <a:pt x="27" y="12"/>
                  </a:lnTo>
                  <a:lnTo>
                    <a:pt x="27" y="12"/>
                  </a:lnTo>
                  <a:lnTo>
                    <a:pt x="27" y="12"/>
                  </a:lnTo>
                  <a:lnTo>
                    <a:pt x="27" y="12"/>
                  </a:lnTo>
                  <a:lnTo>
                    <a:pt x="27" y="12"/>
                  </a:lnTo>
                  <a:lnTo>
                    <a:pt x="27" y="12"/>
                  </a:lnTo>
                  <a:lnTo>
                    <a:pt x="27" y="12"/>
                  </a:lnTo>
                  <a:lnTo>
                    <a:pt x="27" y="12"/>
                  </a:lnTo>
                  <a:lnTo>
                    <a:pt x="27" y="12"/>
                  </a:lnTo>
                  <a:lnTo>
                    <a:pt x="2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2" name="Freeform 304"/>
            <p:cNvSpPr>
              <a:spLocks noChangeArrowheads="1"/>
            </p:cNvSpPr>
            <p:nvPr/>
          </p:nvSpPr>
          <p:spPr bwMode="auto">
            <a:xfrm>
              <a:off x="8682038" y="1184275"/>
              <a:ext cx="73025" cy="109538"/>
            </a:xfrm>
            <a:custGeom>
              <a:avLst/>
              <a:gdLst>
                <a:gd name="T0" fmla="*/ 27 w 205"/>
                <a:gd name="T1" fmla="*/ 0 h 304"/>
                <a:gd name="T2" fmla="*/ 0 w 205"/>
                <a:gd name="T3" fmla="*/ 21 h 304"/>
                <a:gd name="T4" fmla="*/ 0 w 205"/>
                <a:gd name="T5" fmla="*/ 21 h 304"/>
                <a:gd name="T6" fmla="*/ 36 w 205"/>
                <a:gd name="T7" fmla="*/ 30 h 304"/>
                <a:gd name="T8" fmla="*/ 69 w 205"/>
                <a:gd name="T9" fmla="*/ 45 h 304"/>
                <a:gd name="T10" fmla="*/ 99 w 205"/>
                <a:gd name="T11" fmla="*/ 66 h 304"/>
                <a:gd name="T12" fmla="*/ 126 w 205"/>
                <a:gd name="T13" fmla="*/ 90 h 304"/>
                <a:gd name="T14" fmla="*/ 147 w 205"/>
                <a:gd name="T15" fmla="*/ 120 h 304"/>
                <a:gd name="T16" fmla="*/ 165 w 205"/>
                <a:gd name="T17" fmla="*/ 153 h 304"/>
                <a:gd name="T18" fmla="*/ 174 w 205"/>
                <a:gd name="T19" fmla="*/ 189 h 304"/>
                <a:gd name="T20" fmla="*/ 177 w 205"/>
                <a:gd name="T21" fmla="*/ 228 h 304"/>
                <a:gd name="T22" fmla="*/ 177 w 205"/>
                <a:gd name="T23" fmla="*/ 228 h 304"/>
                <a:gd name="T24" fmla="*/ 177 w 205"/>
                <a:gd name="T25" fmla="*/ 228 h 304"/>
                <a:gd name="T26" fmla="*/ 177 w 205"/>
                <a:gd name="T27" fmla="*/ 228 h 304"/>
                <a:gd name="T28" fmla="*/ 174 w 205"/>
                <a:gd name="T29" fmla="*/ 264 h 304"/>
                <a:gd name="T30" fmla="*/ 165 w 205"/>
                <a:gd name="T31" fmla="*/ 300 h 304"/>
                <a:gd name="T32" fmla="*/ 192 w 205"/>
                <a:gd name="T33" fmla="*/ 303 h 304"/>
                <a:gd name="T34" fmla="*/ 192 w 205"/>
                <a:gd name="T35" fmla="*/ 303 h 304"/>
                <a:gd name="T36" fmla="*/ 201 w 205"/>
                <a:gd name="T37" fmla="*/ 267 h 304"/>
                <a:gd name="T38" fmla="*/ 204 w 205"/>
                <a:gd name="T39" fmla="*/ 228 h 304"/>
                <a:gd name="T40" fmla="*/ 204 w 205"/>
                <a:gd name="T41" fmla="*/ 228 h 304"/>
                <a:gd name="T42" fmla="*/ 204 w 205"/>
                <a:gd name="T43" fmla="*/ 228 h 304"/>
                <a:gd name="T44" fmla="*/ 204 w 205"/>
                <a:gd name="T45" fmla="*/ 228 h 304"/>
                <a:gd name="T46" fmla="*/ 204 w 205"/>
                <a:gd name="T47" fmla="*/ 225 h 304"/>
                <a:gd name="T48" fmla="*/ 204 w 205"/>
                <a:gd name="T49" fmla="*/ 225 h 304"/>
                <a:gd name="T50" fmla="*/ 201 w 205"/>
                <a:gd name="T51" fmla="*/ 186 h 304"/>
                <a:gd name="T52" fmla="*/ 192 w 205"/>
                <a:gd name="T53" fmla="*/ 147 h 304"/>
                <a:gd name="T54" fmla="*/ 174 w 205"/>
                <a:gd name="T55" fmla="*/ 114 h 304"/>
                <a:gd name="T56" fmla="*/ 153 w 205"/>
                <a:gd name="T57" fmla="*/ 81 h 304"/>
                <a:gd name="T58" fmla="*/ 129 w 205"/>
                <a:gd name="T59" fmla="*/ 54 h 304"/>
                <a:gd name="T60" fmla="*/ 99 w 205"/>
                <a:gd name="T61" fmla="*/ 30 h 304"/>
                <a:gd name="T62" fmla="*/ 63 w 205"/>
                <a:gd name="T63" fmla="*/ 12 h 304"/>
                <a:gd name="T64" fmla="*/ 27 w 205"/>
                <a:gd name="T65"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304">
                  <a:moveTo>
                    <a:pt x="27" y="0"/>
                  </a:moveTo>
                  <a:lnTo>
                    <a:pt x="0" y="21"/>
                  </a:lnTo>
                  <a:lnTo>
                    <a:pt x="0" y="21"/>
                  </a:lnTo>
                  <a:lnTo>
                    <a:pt x="36" y="30"/>
                  </a:lnTo>
                  <a:lnTo>
                    <a:pt x="69" y="45"/>
                  </a:lnTo>
                  <a:lnTo>
                    <a:pt x="99" y="66"/>
                  </a:lnTo>
                  <a:lnTo>
                    <a:pt x="126" y="90"/>
                  </a:lnTo>
                  <a:lnTo>
                    <a:pt x="147" y="120"/>
                  </a:lnTo>
                  <a:lnTo>
                    <a:pt x="165" y="153"/>
                  </a:lnTo>
                  <a:lnTo>
                    <a:pt x="174" y="189"/>
                  </a:lnTo>
                  <a:lnTo>
                    <a:pt x="177" y="228"/>
                  </a:lnTo>
                  <a:lnTo>
                    <a:pt x="177" y="228"/>
                  </a:lnTo>
                  <a:lnTo>
                    <a:pt x="177" y="228"/>
                  </a:lnTo>
                  <a:lnTo>
                    <a:pt x="177" y="228"/>
                  </a:lnTo>
                  <a:lnTo>
                    <a:pt x="174" y="264"/>
                  </a:lnTo>
                  <a:lnTo>
                    <a:pt x="165" y="300"/>
                  </a:lnTo>
                  <a:lnTo>
                    <a:pt x="192" y="303"/>
                  </a:lnTo>
                  <a:lnTo>
                    <a:pt x="192" y="303"/>
                  </a:lnTo>
                  <a:lnTo>
                    <a:pt x="201" y="267"/>
                  </a:lnTo>
                  <a:lnTo>
                    <a:pt x="204" y="228"/>
                  </a:lnTo>
                  <a:lnTo>
                    <a:pt x="204" y="228"/>
                  </a:lnTo>
                  <a:lnTo>
                    <a:pt x="204" y="228"/>
                  </a:lnTo>
                  <a:lnTo>
                    <a:pt x="204" y="228"/>
                  </a:lnTo>
                  <a:lnTo>
                    <a:pt x="204" y="225"/>
                  </a:lnTo>
                  <a:lnTo>
                    <a:pt x="204" y="225"/>
                  </a:lnTo>
                  <a:lnTo>
                    <a:pt x="201" y="186"/>
                  </a:lnTo>
                  <a:lnTo>
                    <a:pt x="192" y="147"/>
                  </a:lnTo>
                  <a:lnTo>
                    <a:pt x="174" y="114"/>
                  </a:lnTo>
                  <a:lnTo>
                    <a:pt x="153" y="81"/>
                  </a:lnTo>
                  <a:lnTo>
                    <a:pt x="129" y="54"/>
                  </a:lnTo>
                  <a:lnTo>
                    <a:pt x="99" y="30"/>
                  </a:lnTo>
                  <a:lnTo>
                    <a:pt x="63" y="12"/>
                  </a:lnTo>
                  <a:lnTo>
                    <a:pt x="2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3" name="Freeform 305"/>
            <p:cNvSpPr>
              <a:spLocks noChangeArrowheads="1"/>
            </p:cNvSpPr>
            <p:nvPr/>
          </p:nvSpPr>
          <p:spPr bwMode="auto">
            <a:xfrm>
              <a:off x="8593137" y="1181100"/>
              <a:ext cx="65087" cy="53975"/>
            </a:xfrm>
            <a:custGeom>
              <a:avLst/>
              <a:gdLst>
                <a:gd name="T0" fmla="*/ 179 w 180"/>
                <a:gd name="T1" fmla="*/ 0 h 151"/>
                <a:gd name="T2" fmla="*/ 179 w 180"/>
                <a:gd name="T3" fmla="*/ 0 h 151"/>
                <a:gd name="T4" fmla="*/ 150 w 180"/>
                <a:gd name="T5" fmla="*/ 9 h 151"/>
                <a:gd name="T6" fmla="*/ 120 w 180"/>
                <a:gd name="T7" fmla="*/ 18 h 151"/>
                <a:gd name="T8" fmla="*/ 92 w 180"/>
                <a:gd name="T9" fmla="*/ 33 h 151"/>
                <a:gd name="T10" fmla="*/ 69 w 180"/>
                <a:gd name="T11" fmla="*/ 51 h 151"/>
                <a:gd name="T12" fmla="*/ 48 w 180"/>
                <a:gd name="T13" fmla="*/ 72 h 151"/>
                <a:gd name="T14" fmla="*/ 27 w 180"/>
                <a:gd name="T15" fmla="*/ 96 h 151"/>
                <a:gd name="T16" fmla="*/ 12 w 180"/>
                <a:gd name="T17" fmla="*/ 123 h 151"/>
                <a:gd name="T18" fmla="*/ 0 w 180"/>
                <a:gd name="T19" fmla="*/ 150 h 151"/>
                <a:gd name="T20" fmla="*/ 57 w 180"/>
                <a:gd name="T21" fmla="*/ 105 h 151"/>
                <a:gd name="T22" fmla="*/ 57 w 180"/>
                <a:gd name="T23" fmla="*/ 105 h 151"/>
                <a:gd name="T24" fmla="*/ 72 w 180"/>
                <a:gd name="T25" fmla="*/ 87 h 151"/>
                <a:gd name="T26" fmla="*/ 87 w 180"/>
                <a:gd name="T27" fmla="*/ 72 h 151"/>
                <a:gd name="T28" fmla="*/ 105 w 180"/>
                <a:gd name="T29" fmla="*/ 60 h 151"/>
                <a:gd name="T30" fmla="*/ 123 w 180"/>
                <a:gd name="T31" fmla="*/ 48 h 151"/>
                <a:gd name="T32" fmla="*/ 179 w 180"/>
                <a:gd name="T33"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151">
                  <a:moveTo>
                    <a:pt x="179" y="0"/>
                  </a:moveTo>
                  <a:lnTo>
                    <a:pt x="179" y="0"/>
                  </a:lnTo>
                  <a:lnTo>
                    <a:pt x="150" y="9"/>
                  </a:lnTo>
                  <a:lnTo>
                    <a:pt x="120" y="18"/>
                  </a:lnTo>
                  <a:lnTo>
                    <a:pt x="92" y="33"/>
                  </a:lnTo>
                  <a:lnTo>
                    <a:pt x="69" y="51"/>
                  </a:lnTo>
                  <a:lnTo>
                    <a:pt x="48" y="72"/>
                  </a:lnTo>
                  <a:lnTo>
                    <a:pt x="27" y="96"/>
                  </a:lnTo>
                  <a:lnTo>
                    <a:pt x="12" y="123"/>
                  </a:lnTo>
                  <a:lnTo>
                    <a:pt x="0" y="150"/>
                  </a:lnTo>
                  <a:lnTo>
                    <a:pt x="57" y="105"/>
                  </a:lnTo>
                  <a:lnTo>
                    <a:pt x="57" y="105"/>
                  </a:lnTo>
                  <a:lnTo>
                    <a:pt x="72" y="87"/>
                  </a:lnTo>
                  <a:lnTo>
                    <a:pt x="87" y="72"/>
                  </a:lnTo>
                  <a:lnTo>
                    <a:pt x="105" y="60"/>
                  </a:lnTo>
                  <a:lnTo>
                    <a:pt x="123" y="48"/>
                  </a:lnTo>
                  <a:lnTo>
                    <a:pt x="17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4" name="Freeform 306"/>
            <p:cNvSpPr>
              <a:spLocks noChangeArrowheads="1"/>
            </p:cNvSpPr>
            <p:nvPr/>
          </p:nvSpPr>
          <p:spPr bwMode="auto">
            <a:xfrm>
              <a:off x="8586788" y="1181100"/>
              <a:ext cx="104775" cy="88900"/>
            </a:xfrm>
            <a:custGeom>
              <a:avLst/>
              <a:gdLst>
                <a:gd name="T0" fmla="*/ 72 w 291"/>
                <a:gd name="T1" fmla="*/ 108 h 247"/>
                <a:gd name="T2" fmla="*/ 15 w 291"/>
                <a:gd name="T3" fmla="*/ 153 h 247"/>
                <a:gd name="T4" fmla="*/ 15 w 291"/>
                <a:gd name="T5" fmla="*/ 153 h 247"/>
                <a:gd name="T6" fmla="*/ 9 w 291"/>
                <a:gd name="T7" fmla="*/ 174 h 247"/>
                <a:gd name="T8" fmla="*/ 3 w 291"/>
                <a:gd name="T9" fmla="*/ 195 h 247"/>
                <a:gd name="T10" fmla="*/ 0 w 291"/>
                <a:gd name="T11" fmla="*/ 216 h 247"/>
                <a:gd name="T12" fmla="*/ 0 w 291"/>
                <a:gd name="T13" fmla="*/ 237 h 247"/>
                <a:gd name="T14" fmla="*/ 0 w 291"/>
                <a:gd name="T15" fmla="*/ 237 h 247"/>
                <a:gd name="T16" fmla="*/ 0 w 291"/>
                <a:gd name="T17" fmla="*/ 237 h 247"/>
                <a:gd name="T18" fmla="*/ 0 w 291"/>
                <a:gd name="T19" fmla="*/ 237 h 247"/>
                <a:gd name="T20" fmla="*/ 0 w 291"/>
                <a:gd name="T21" fmla="*/ 246 h 247"/>
                <a:gd name="T22" fmla="*/ 27 w 291"/>
                <a:gd name="T23" fmla="*/ 225 h 247"/>
                <a:gd name="T24" fmla="*/ 27 w 291"/>
                <a:gd name="T25" fmla="*/ 225 h 247"/>
                <a:gd name="T26" fmla="*/ 30 w 291"/>
                <a:gd name="T27" fmla="*/ 192 h 247"/>
                <a:gd name="T28" fmla="*/ 39 w 291"/>
                <a:gd name="T29" fmla="*/ 162 h 247"/>
                <a:gd name="T30" fmla="*/ 54 w 291"/>
                <a:gd name="T31" fmla="*/ 132 h 247"/>
                <a:gd name="T32" fmla="*/ 72 w 291"/>
                <a:gd name="T33" fmla="*/ 108 h 247"/>
                <a:gd name="T34" fmla="*/ 234 w 291"/>
                <a:gd name="T35" fmla="*/ 0 h 247"/>
                <a:gd name="T36" fmla="*/ 234 w 291"/>
                <a:gd name="T37" fmla="*/ 0 h 247"/>
                <a:gd name="T38" fmla="*/ 234 w 291"/>
                <a:gd name="T39" fmla="*/ 0 h 247"/>
                <a:gd name="T40" fmla="*/ 234 w 291"/>
                <a:gd name="T41" fmla="*/ 0 h 247"/>
                <a:gd name="T42" fmla="*/ 194 w 291"/>
                <a:gd name="T43" fmla="*/ 3 h 247"/>
                <a:gd name="T44" fmla="*/ 138 w 291"/>
                <a:gd name="T45" fmla="*/ 51 h 247"/>
                <a:gd name="T46" fmla="*/ 138 w 291"/>
                <a:gd name="T47" fmla="*/ 51 h 247"/>
                <a:gd name="T48" fmla="*/ 161 w 291"/>
                <a:gd name="T49" fmla="*/ 42 h 247"/>
                <a:gd name="T50" fmla="*/ 183 w 291"/>
                <a:gd name="T51" fmla="*/ 33 h 247"/>
                <a:gd name="T52" fmla="*/ 207 w 291"/>
                <a:gd name="T53" fmla="*/ 30 h 247"/>
                <a:gd name="T54" fmla="*/ 234 w 291"/>
                <a:gd name="T55" fmla="*/ 27 h 247"/>
                <a:gd name="T56" fmla="*/ 234 w 291"/>
                <a:gd name="T57" fmla="*/ 27 h 247"/>
                <a:gd name="T58" fmla="*/ 234 w 291"/>
                <a:gd name="T59" fmla="*/ 27 h 247"/>
                <a:gd name="T60" fmla="*/ 234 w 291"/>
                <a:gd name="T61" fmla="*/ 27 h 247"/>
                <a:gd name="T62" fmla="*/ 234 w 291"/>
                <a:gd name="T63" fmla="*/ 27 h 247"/>
                <a:gd name="T64" fmla="*/ 263 w 291"/>
                <a:gd name="T65" fmla="*/ 30 h 247"/>
                <a:gd name="T66" fmla="*/ 290 w 291"/>
                <a:gd name="T67" fmla="*/ 9 h 247"/>
                <a:gd name="T68" fmla="*/ 290 w 291"/>
                <a:gd name="T69" fmla="*/ 9 h 247"/>
                <a:gd name="T70" fmla="*/ 263 w 291"/>
                <a:gd name="T71" fmla="*/ 3 h 247"/>
                <a:gd name="T72" fmla="*/ 234 w 291"/>
                <a:gd name="T73"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1" h="247">
                  <a:moveTo>
                    <a:pt x="72" y="108"/>
                  </a:moveTo>
                  <a:lnTo>
                    <a:pt x="15" y="153"/>
                  </a:lnTo>
                  <a:lnTo>
                    <a:pt x="15" y="153"/>
                  </a:lnTo>
                  <a:lnTo>
                    <a:pt x="9" y="174"/>
                  </a:lnTo>
                  <a:lnTo>
                    <a:pt x="3" y="195"/>
                  </a:lnTo>
                  <a:lnTo>
                    <a:pt x="0" y="216"/>
                  </a:lnTo>
                  <a:lnTo>
                    <a:pt x="0" y="237"/>
                  </a:lnTo>
                  <a:lnTo>
                    <a:pt x="0" y="237"/>
                  </a:lnTo>
                  <a:lnTo>
                    <a:pt x="0" y="237"/>
                  </a:lnTo>
                  <a:lnTo>
                    <a:pt x="0" y="237"/>
                  </a:lnTo>
                  <a:lnTo>
                    <a:pt x="0" y="246"/>
                  </a:lnTo>
                  <a:lnTo>
                    <a:pt x="27" y="225"/>
                  </a:lnTo>
                  <a:lnTo>
                    <a:pt x="27" y="225"/>
                  </a:lnTo>
                  <a:lnTo>
                    <a:pt x="30" y="192"/>
                  </a:lnTo>
                  <a:lnTo>
                    <a:pt x="39" y="162"/>
                  </a:lnTo>
                  <a:lnTo>
                    <a:pt x="54" y="132"/>
                  </a:lnTo>
                  <a:lnTo>
                    <a:pt x="72" y="108"/>
                  </a:lnTo>
                  <a:close/>
                  <a:moveTo>
                    <a:pt x="234" y="0"/>
                  </a:moveTo>
                  <a:lnTo>
                    <a:pt x="234" y="0"/>
                  </a:lnTo>
                  <a:lnTo>
                    <a:pt x="234" y="0"/>
                  </a:lnTo>
                  <a:lnTo>
                    <a:pt x="234" y="0"/>
                  </a:lnTo>
                  <a:lnTo>
                    <a:pt x="194" y="3"/>
                  </a:lnTo>
                  <a:lnTo>
                    <a:pt x="138" y="51"/>
                  </a:lnTo>
                  <a:lnTo>
                    <a:pt x="138" y="51"/>
                  </a:lnTo>
                  <a:lnTo>
                    <a:pt x="161" y="42"/>
                  </a:lnTo>
                  <a:lnTo>
                    <a:pt x="183" y="33"/>
                  </a:lnTo>
                  <a:lnTo>
                    <a:pt x="207" y="30"/>
                  </a:lnTo>
                  <a:lnTo>
                    <a:pt x="234" y="27"/>
                  </a:lnTo>
                  <a:lnTo>
                    <a:pt x="234" y="27"/>
                  </a:lnTo>
                  <a:lnTo>
                    <a:pt x="234" y="27"/>
                  </a:lnTo>
                  <a:lnTo>
                    <a:pt x="234" y="27"/>
                  </a:lnTo>
                  <a:lnTo>
                    <a:pt x="234" y="27"/>
                  </a:lnTo>
                  <a:lnTo>
                    <a:pt x="263" y="30"/>
                  </a:lnTo>
                  <a:lnTo>
                    <a:pt x="290" y="9"/>
                  </a:lnTo>
                  <a:lnTo>
                    <a:pt x="290" y="9"/>
                  </a:lnTo>
                  <a:lnTo>
                    <a:pt x="263" y="3"/>
                  </a:lnTo>
                  <a:lnTo>
                    <a:pt x="234"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5" name="Freeform 307"/>
            <p:cNvSpPr>
              <a:spLocks noChangeArrowheads="1"/>
            </p:cNvSpPr>
            <p:nvPr/>
          </p:nvSpPr>
          <p:spPr bwMode="auto">
            <a:xfrm>
              <a:off x="8586788" y="1219200"/>
              <a:ext cx="26987" cy="50800"/>
            </a:xfrm>
            <a:custGeom>
              <a:avLst/>
              <a:gdLst>
                <a:gd name="T0" fmla="*/ 72 w 73"/>
                <a:gd name="T1" fmla="*/ 0 h 139"/>
                <a:gd name="T2" fmla="*/ 15 w 73"/>
                <a:gd name="T3" fmla="*/ 45 h 139"/>
                <a:gd name="T4" fmla="*/ 15 w 73"/>
                <a:gd name="T5" fmla="*/ 45 h 139"/>
                <a:gd name="T6" fmla="*/ 9 w 73"/>
                <a:gd name="T7" fmla="*/ 66 h 139"/>
                <a:gd name="T8" fmla="*/ 3 w 73"/>
                <a:gd name="T9" fmla="*/ 87 h 139"/>
                <a:gd name="T10" fmla="*/ 0 w 73"/>
                <a:gd name="T11" fmla="*/ 108 h 139"/>
                <a:gd name="T12" fmla="*/ 0 w 73"/>
                <a:gd name="T13" fmla="*/ 129 h 139"/>
                <a:gd name="T14" fmla="*/ 0 w 73"/>
                <a:gd name="T15" fmla="*/ 129 h 139"/>
                <a:gd name="T16" fmla="*/ 0 w 73"/>
                <a:gd name="T17" fmla="*/ 129 h 139"/>
                <a:gd name="T18" fmla="*/ 0 w 73"/>
                <a:gd name="T19" fmla="*/ 129 h 139"/>
                <a:gd name="T20" fmla="*/ 0 w 73"/>
                <a:gd name="T21" fmla="*/ 138 h 139"/>
                <a:gd name="T22" fmla="*/ 27 w 73"/>
                <a:gd name="T23" fmla="*/ 117 h 139"/>
                <a:gd name="T24" fmla="*/ 27 w 73"/>
                <a:gd name="T25" fmla="*/ 117 h 139"/>
                <a:gd name="T26" fmla="*/ 30 w 73"/>
                <a:gd name="T27" fmla="*/ 84 h 139"/>
                <a:gd name="T28" fmla="*/ 39 w 73"/>
                <a:gd name="T29" fmla="*/ 54 h 139"/>
                <a:gd name="T30" fmla="*/ 54 w 73"/>
                <a:gd name="T31" fmla="*/ 24 h 139"/>
                <a:gd name="T32" fmla="*/ 72 w 73"/>
                <a:gd name="T3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139">
                  <a:moveTo>
                    <a:pt x="72" y="0"/>
                  </a:moveTo>
                  <a:lnTo>
                    <a:pt x="15" y="45"/>
                  </a:lnTo>
                  <a:lnTo>
                    <a:pt x="15" y="45"/>
                  </a:lnTo>
                  <a:lnTo>
                    <a:pt x="9" y="66"/>
                  </a:lnTo>
                  <a:lnTo>
                    <a:pt x="3" y="87"/>
                  </a:lnTo>
                  <a:lnTo>
                    <a:pt x="0" y="108"/>
                  </a:lnTo>
                  <a:lnTo>
                    <a:pt x="0" y="129"/>
                  </a:lnTo>
                  <a:lnTo>
                    <a:pt x="0" y="129"/>
                  </a:lnTo>
                  <a:lnTo>
                    <a:pt x="0" y="129"/>
                  </a:lnTo>
                  <a:lnTo>
                    <a:pt x="0" y="129"/>
                  </a:lnTo>
                  <a:lnTo>
                    <a:pt x="0" y="138"/>
                  </a:lnTo>
                  <a:lnTo>
                    <a:pt x="27" y="117"/>
                  </a:lnTo>
                  <a:lnTo>
                    <a:pt x="27" y="117"/>
                  </a:lnTo>
                  <a:lnTo>
                    <a:pt x="30" y="84"/>
                  </a:lnTo>
                  <a:lnTo>
                    <a:pt x="39" y="54"/>
                  </a:lnTo>
                  <a:lnTo>
                    <a:pt x="54" y="24"/>
                  </a:lnTo>
                  <a:lnTo>
                    <a:pt x="7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6" name="Freeform 308"/>
            <p:cNvSpPr>
              <a:spLocks noChangeArrowheads="1"/>
            </p:cNvSpPr>
            <p:nvPr/>
          </p:nvSpPr>
          <p:spPr bwMode="auto">
            <a:xfrm>
              <a:off x="8637589" y="1181100"/>
              <a:ext cx="55562" cy="19050"/>
            </a:xfrm>
            <a:custGeom>
              <a:avLst/>
              <a:gdLst>
                <a:gd name="T0" fmla="*/ 96 w 153"/>
                <a:gd name="T1" fmla="*/ 0 h 52"/>
                <a:gd name="T2" fmla="*/ 96 w 153"/>
                <a:gd name="T3" fmla="*/ 0 h 52"/>
                <a:gd name="T4" fmla="*/ 96 w 153"/>
                <a:gd name="T5" fmla="*/ 0 h 52"/>
                <a:gd name="T6" fmla="*/ 96 w 153"/>
                <a:gd name="T7" fmla="*/ 0 h 52"/>
                <a:gd name="T8" fmla="*/ 56 w 153"/>
                <a:gd name="T9" fmla="*/ 3 h 52"/>
                <a:gd name="T10" fmla="*/ 0 w 153"/>
                <a:gd name="T11" fmla="*/ 51 h 52"/>
                <a:gd name="T12" fmla="*/ 0 w 153"/>
                <a:gd name="T13" fmla="*/ 51 h 52"/>
                <a:gd name="T14" fmla="*/ 23 w 153"/>
                <a:gd name="T15" fmla="*/ 42 h 52"/>
                <a:gd name="T16" fmla="*/ 45 w 153"/>
                <a:gd name="T17" fmla="*/ 33 h 52"/>
                <a:gd name="T18" fmla="*/ 69 w 153"/>
                <a:gd name="T19" fmla="*/ 30 h 52"/>
                <a:gd name="T20" fmla="*/ 96 w 153"/>
                <a:gd name="T21" fmla="*/ 27 h 52"/>
                <a:gd name="T22" fmla="*/ 96 w 153"/>
                <a:gd name="T23" fmla="*/ 27 h 52"/>
                <a:gd name="T24" fmla="*/ 96 w 153"/>
                <a:gd name="T25" fmla="*/ 27 h 52"/>
                <a:gd name="T26" fmla="*/ 96 w 153"/>
                <a:gd name="T27" fmla="*/ 27 h 52"/>
                <a:gd name="T28" fmla="*/ 96 w 153"/>
                <a:gd name="T29" fmla="*/ 27 h 52"/>
                <a:gd name="T30" fmla="*/ 125 w 153"/>
                <a:gd name="T31" fmla="*/ 30 h 52"/>
                <a:gd name="T32" fmla="*/ 152 w 153"/>
                <a:gd name="T33" fmla="*/ 9 h 52"/>
                <a:gd name="T34" fmla="*/ 152 w 153"/>
                <a:gd name="T35" fmla="*/ 9 h 52"/>
                <a:gd name="T36" fmla="*/ 125 w 153"/>
                <a:gd name="T37" fmla="*/ 3 h 52"/>
                <a:gd name="T38" fmla="*/ 96 w 153"/>
                <a:gd name="T3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 h="52">
                  <a:moveTo>
                    <a:pt x="96" y="0"/>
                  </a:moveTo>
                  <a:lnTo>
                    <a:pt x="96" y="0"/>
                  </a:lnTo>
                  <a:lnTo>
                    <a:pt x="96" y="0"/>
                  </a:lnTo>
                  <a:lnTo>
                    <a:pt x="96" y="0"/>
                  </a:lnTo>
                  <a:lnTo>
                    <a:pt x="56" y="3"/>
                  </a:lnTo>
                  <a:lnTo>
                    <a:pt x="0" y="51"/>
                  </a:lnTo>
                  <a:lnTo>
                    <a:pt x="0" y="51"/>
                  </a:lnTo>
                  <a:lnTo>
                    <a:pt x="23" y="42"/>
                  </a:lnTo>
                  <a:lnTo>
                    <a:pt x="45" y="33"/>
                  </a:lnTo>
                  <a:lnTo>
                    <a:pt x="69" y="30"/>
                  </a:lnTo>
                  <a:lnTo>
                    <a:pt x="96" y="27"/>
                  </a:lnTo>
                  <a:lnTo>
                    <a:pt x="96" y="27"/>
                  </a:lnTo>
                  <a:lnTo>
                    <a:pt x="96" y="27"/>
                  </a:lnTo>
                  <a:lnTo>
                    <a:pt x="96" y="27"/>
                  </a:lnTo>
                  <a:lnTo>
                    <a:pt x="96" y="27"/>
                  </a:lnTo>
                  <a:lnTo>
                    <a:pt x="125" y="30"/>
                  </a:lnTo>
                  <a:lnTo>
                    <a:pt x="152" y="9"/>
                  </a:lnTo>
                  <a:lnTo>
                    <a:pt x="152" y="9"/>
                  </a:lnTo>
                  <a:lnTo>
                    <a:pt x="125" y="3"/>
                  </a:lnTo>
                  <a:lnTo>
                    <a:pt x="9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7" name="Freeform 309"/>
            <p:cNvSpPr>
              <a:spLocks noChangeArrowheads="1"/>
            </p:cNvSpPr>
            <p:nvPr/>
          </p:nvSpPr>
          <p:spPr bwMode="auto">
            <a:xfrm>
              <a:off x="8593137" y="1271588"/>
              <a:ext cx="1587" cy="1587"/>
            </a:xfrm>
            <a:custGeom>
              <a:avLst/>
              <a:gdLst>
                <a:gd name="T0" fmla="*/ 3 w 4"/>
                <a:gd name="T1" fmla="*/ 0 h 4"/>
                <a:gd name="T2" fmla="*/ 0 w 4"/>
                <a:gd name="T3" fmla="*/ 0 h 4"/>
                <a:gd name="T4" fmla="*/ 3 w 4"/>
                <a:gd name="T5" fmla="*/ 0 h 4"/>
                <a:gd name="T6" fmla="*/ 3 w 4"/>
                <a:gd name="T7" fmla="*/ 3 h 4"/>
                <a:gd name="T8" fmla="*/ 3 w 4"/>
                <a:gd name="T9" fmla="*/ 0 h 4"/>
              </a:gdLst>
              <a:ahLst/>
              <a:cxnLst>
                <a:cxn ang="0">
                  <a:pos x="T0" y="T1"/>
                </a:cxn>
                <a:cxn ang="0">
                  <a:pos x="T2" y="T3"/>
                </a:cxn>
                <a:cxn ang="0">
                  <a:pos x="T4" y="T5"/>
                </a:cxn>
                <a:cxn ang="0">
                  <a:pos x="T6" y="T7"/>
                </a:cxn>
                <a:cxn ang="0">
                  <a:pos x="T8" y="T9"/>
                </a:cxn>
              </a:cxnLst>
              <a:rect l="0" t="0" r="r" b="b"/>
              <a:pathLst>
                <a:path w="4" h="4">
                  <a:moveTo>
                    <a:pt x="3" y="0"/>
                  </a:moveTo>
                  <a:lnTo>
                    <a:pt x="0" y="0"/>
                  </a:lnTo>
                  <a:lnTo>
                    <a:pt x="3" y="0"/>
                  </a:lnTo>
                  <a:lnTo>
                    <a:pt x="3" y="3"/>
                  </a:lnTo>
                  <a:lnTo>
                    <a:pt x="3"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8" name="Freeform 310"/>
            <p:cNvSpPr>
              <a:spLocks noChangeArrowheads="1"/>
            </p:cNvSpPr>
            <p:nvPr/>
          </p:nvSpPr>
          <p:spPr bwMode="auto">
            <a:xfrm>
              <a:off x="8593137" y="1271588"/>
              <a:ext cx="1587" cy="1587"/>
            </a:xfrm>
            <a:custGeom>
              <a:avLst/>
              <a:gdLst>
                <a:gd name="T0" fmla="*/ 3 w 4"/>
                <a:gd name="T1" fmla="*/ 0 h 4"/>
                <a:gd name="T2" fmla="*/ 0 w 4"/>
                <a:gd name="T3" fmla="*/ 0 h 4"/>
                <a:gd name="T4" fmla="*/ 3 w 4"/>
                <a:gd name="T5" fmla="*/ 0 h 4"/>
                <a:gd name="T6" fmla="*/ 3 w 4"/>
                <a:gd name="T7" fmla="*/ 3 h 4"/>
                <a:gd name="T8" fmla="*/ 3 w 4"/>
                <a:gd name="T9" fmla="*/ 0 h 4"/>
              </a:gdLst>
              <a:ahLst/>
              <a:cxnLst>
                <a:cxn ang="0">
                  <a:pos x="T0" y="T1"/>
                </a:cxn>
                <a:cxn ang="0">
                  <a:pos x="T2" y="T3"/>
                </a:cxn>
                <a:cxn ang="0">
                  <a:pos x="T4" y="T5"/>
                </a:cxn>
                <a:cxn ang="0">
                  <a:pos x="T6" y="T7"/>
                </a:cxn>
                <a:cxn ang="0">
                  <a:pos x="T8" y="T9"/>
                </a:cxn>
              </a:cxnLst>
              <a:rect l="0" t="0" r="r" b="b"/>
              <a:pathLst>
                <a:path w="4" h="4">
                  <a:moveTo>
                    <a:pt x="3" y="0"/>
                  </a:moveTo>
                  <a:lnTo>
                    <a:pt x="0" y="0"/>
                  </a:lnTo>
                  <a:lnTo>
                    <a:pt x="3" y="0"/>
                  </a:lnTo>
                  <a:lnTo>
                    <a:pt x="3" y="3"/>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9" name="Freeform 311"/>
            <p:cNvSpPr>
              <a:spLocks noChangeArrowheads="1"/>
            </p:cNvSpPr>
            <p:nvPr/>
          </p:nvSpPr>
          <p:spPr bwMode="auto">
            <a:xfrm>
              <a:off x="8586787" y="1271588"/>
              <a:ext cx="6350" cy="9525"/>
            </a:xfrm>
            <a:custGeom>
              <a:avLst/>
              <a:gdLst>
                <a:gd name="T0" fmla="*/ 15 w 16"/>
                <a:gd name="T1" fmla="*/ 9 h 25"/>
                <a:gd name="T2" fmla="*/ 0 w 16"/>
                <a:gd name="T3" fmla="*/ 9 h 25"/>
                <a:gd name="T4" fmla="*/ 0 w 16"/>
                <a:gd name="T5" fmla="*/ 9 h 25"/>
                <a:gd name="T6" fmla="*/ 3 w 16"/>
                <a:gd name="T7" fmla="*/ 24 h 25"/>
                <a:gd name="T8" fmla="*/ 15 w 16"/>
                <a:gd name="T9" fmla="*/ 9 h 25"/>
                <a:gd name="T10" fmla="*/ 0 w 16"/>
                <a:gd name="T11" fmla="*/ 0 h 25"/>
                <a:gd name="T12" fmla="*/ 0 w 16"/>
                <a:gd name="T13" fmla="*/ 0 h 25"/>
                <a:gd name="T14" fmla="*/ 0 w 16"/>
                <a:gd name="T15" fmla="*/ 6 h 25"/>
                <a:gd name="T16" fmla="*/ 9 w 16"/>
                <a:gd name="T17" fmla="*/ 6 h 25"/>
                <a:gd name="T18" fmla="*/ 0 w 16"/>
                <a:gd name="T1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5">
                  <a:moveTo>
                    <a:pt x="15" y="9"/>
                  </a:moveTo>
                  <a:lnTo>
                    <a:pt x="0" y="9"/>
                  </a:lnTo>
                  <a:lnTo>
                    <a:pt x="0" y="9"/>
                  </a:lnTo>
                  <a:lnTo>
                    <a:pt x="3" y="24"/>
                  </a:lnTo>
                  <a:lnTo>
                    <a:pt x="15" y="9"/>
                  </a:lnTo>
                  <a:close/>
                  <a:moveTo>
                    <a:pt x="0" y="0"/>
                  </a:moveTo>
                  <a:lnTo>
                    <a:pt x="0" y="0"/>
                  </a:lnTo>
                  <a:lnTo>
                    <a:pt x="0" y="6"/>
                  </a:lnTo>
                  <a:lnTo>
                    <a:pt x="9" y="6"/>
                  </a:lnTo>
                  <a:lnTo>
                    <a:pt x="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0" name="Freeform 312"/>
            <p:cNvSpPr>
              <a:spLocks noChangeArrowheads="1"/>
            </p:cNvSpPr>
            <p:nvPr/>
          </p:nvSpPr>
          <p:spPr bwMode="auto">
            <a:xfrm>
              <a:off x="8586787" y="1274763"/>
              <a:ext cx="6350" cy="6350"/>
            </a:xfrm>
            <a:custGeom>
              <a:avLst/>
              <a:gdLst>
                <a:gd name="T0" fmla="*/ 15 w 16"/>
                <a:gd name="T1" fmla="*/ 0 h 16"/>
                <a:gd name="T2" fmla="*/ 0 w 16"/>
                <a:gd name="T3" fmla="*/ 0 h 16"/>
                <a:gd name="T4" fmla="*/ 0 w 16"/>
                <a:gd name="T5" fmla="*/ 0 h 16"/>
                <a:gd name="T6" fmla="*/ 3 w 16"/>
                <a:gd name="T7" fmla="*/ 15 h 16"/>
                <a:gd name="T8" fmla="*/ 15 w 16"/>
                <a:gd name="T9" fmla="*/ 0 h 16"/>
              </a:gdLst>
              <a:ahLst/>
              <a:cxnLst>
                <a:cxn ang="0">
                  <a:pos x="T0" y="T1"/>
                </a:cxn>
                <a:cxn ang="0">
                  <a:pos x="T2" y="T3"/>
                </a:cxn>
                <a:cxn ang="0">
                  <a:pos x="T4" y="T5"/>
                </a:cxn>
                <a:cxn ang="0">
                  <a:pos x="T6" y="T7"/>
                </a:cxn>
                <a:cxn ang="0">
                  <a:pos x="T8" y="T9"/>
                </a:cxn>
              </a:cxnLst>
              <a:rect l="0" t="0" r="r" b="b"/>
              <a:pathLst>
                <a:path w="16" h="16">
                  <a:moveTo>
                    <a:pt x="15" y="0"/>
                  </a:moveTo>
                  <a:lnTo>
                    <a:pt x="0" y="0"/>
                  </a:lnTo>
                  <a:lnTo>
                    <a:pt x="0" y="0"/>
                  </a:lnTo>
                  <a:lnTo>
                    <a:pt x="3" y="15"/>
                  </a:lnTo>
                  <a:lnTo>
                    <a:pt x="1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1" name="Freeform 313"/>
            <p:cNvSpPr>
              <a:spLocks noChangeArrowheads="1"/>
            </p:cNvSpPr>
            <p:nvPr/>
          </p:nvSpPr>
          <p:spPr bwMode="auto">
            <a:xfrm>
              <a:off x="8586788" y="1271588"/>
              <a:ext cx="3175" cy="3175"/>
            </a:xfrm>
            <a:custGeom>
              <a:avLst/>
              <a:gdLst>
                <a:gd name="T0" fmla="*/ 0 w 10"/>
                <a:gd name="T1" fmla="*/ 0 h 7"/>
                <a:gd name="T2" fmla="*/ 0 w 10"/>
                <a:gd name="T3" fmla="*/ 0 h 7"/>
                <a:gd name="T4" fmla="*/ 0 w 10"/>
                <a:gd name="T5" fmla="*/ 6 h 7"/>
                <a:gd name="T6" fmla="*/ 9 w 10"/>
                <a:gd name="T7" fmla="*/ 6 h 7"/>
                <a:gd name="T8" fmla="*/ 0 w 10"/>
                <a:gd name="T9" fmla="*/ 0 h 7"/>
              </a:gdLst>
              <a:ahLst/>
              <a:cxnLst>
                <a:cxn ang="0">
                  <a:pos x="T0" y="T1"/>
                </a:cxn>
                <a:cxn ang="0">
                  <a:pos x="T2" y="T3"/>
                </a:cxn>
                <a:cxn ang="0">
                  <a:pos x="T4" y="T5"/>
                </a:cxn>
                <a:cxn ang="0">
                  <a:pos x="T6" y="T7"/>
                </a:cxn>
                <a:cxn ang="0">
                  <a:pos x="T8" y="T9"/>
                </a:cxn>
              </a:cxnLst>
              <a:rect l="0" t="0" r="r" b="b"/>
              <a:pathLst>
                <a:path w="10" h="7">
                  <a:moveTo>
                    <a:pt x="0" y="0"/>
                  </a:moveTo>
                  <a:lnTo>
                    <a:pt x="0" y="0"/>
                  </a:lnTo>
                  <a:lnTo>
                    <a:pt x="0" y="6"/>
                  </a:lnTo>
                  <a:lnTo>
                    <a:pt x="9" y="6"/>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2" name="Freeform 314"/>
            <p:cNvSpPr>
              <a:spLocks noChangeArrowheads="1"/>
            </p:cNvSpPr>
            <p:nvPr/>
          </p:nvSpPr>
          <p:spPr bwMode="auto">
            <a:xfrm>
              <a:off x="8586787" y="1273174"/>
              <a:ext cx="6350" cy="1588"/>
            </a:xfrm>
            <a:custGeom>
              <a:avLst/>
              <a:gdLst>
                <a:gd name="T0" fmla="*/ 9 w 16"/>
                <a:gd name="T1" fmla="*/ 0 h 4"/>
                <a:gd name="T2" fmla="*/ 0 w 16"/>
                <a:gd name="T3" fmla="*/ 0 h 4"/>
                <a:gd name="T4" fmla="*/ 0 w 16"/>
                <a:gd name="T5" fmla="*/ 0 h 4"/>
                <a:gd name="T6" fmla="*/ 0 w 16"/>
                <a:gd name="T7" fmla="*/ 3 h 4"/>
                <a:gd name="T8" fmla="*/ 15 w 16"/>
                <a:gd name="T9" fmla="*/ 3 h 4"/>
                <a:gd name="T10" fmla="*/ 15 w 16"/>
                <a:gd name="T11" fmla="*/ 0 h 4"/>
                <a:gd name="T12" fmla="*/ 9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9" y="0"/>
                  </a:moveTo>
                  <a:lnTo>
                    <a:pt x="0" y="0"/>
                  </a:lnTo>
                  <a:lnTo>
                    <a:pt x="0" y="0"/>
                  </a:lnTo>
                  <a:lnTo>
                    <a:pt x="0" y="3"/>
                  </a:lnTo>
                  <a:lnTo>
                    <a:pt x="15" y="3"/>
                  </a:lnTo>
                  <a:lnTo>
                    <a:pt x="15" y="0"/>
                  </a:lnTo>
                  <a:lnTo>
                    <a:pt x="9"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3" name="Freeform 315"/>
            <p:cNvSpPr>
              <a:spLocks noChangeArrowheads="1"/>
            </p:cNvSpPr>
            <p:nvPr/>
          </p:nvSpPr>
          <p:spPr bwMode="auto">
            <a:xfrm>
              <a:off x="8586787" y="1273174"/>
              <a:ext cx="6350" cy="1588"/>
            </a:xfrm>
            <a:custGeom>
              <a:avLst/>
              <a:gdLst>
                <a:gd name="T0" fmla="*/ 9 w 16"/>
                <a:gd name="T1" fmla="*/ 0 h 4"/>
                <a:gd name="T2" fmla="*/ 0 w 16"/>
                <a:gd name="T3" fmla="*/ 0 h 4"/>
                <a:gd name="T4" fmla="*/ 0 w 16"/>
                <a:gd name="T5" fmla="*/ 0 h 4"/>
                <a:gd name="T6" fmla="*/ 0 w 16"/>
                <a:gd name="T7" fmla="*/ 3 h 4"/>
                <a:gd name="T8" fmla="*/ 15 w 16"/>
                <a:gd name="T9" fmla="*/ 3 h 4"/>
                <a:gd name="T10" fmla="*/ 15 w 16"/>
                <a:gd name="T11" fmla="*/ 0 h 4"/>
                <a:gd name="T12" fmla="*/ 9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9" y="0"/>
                  </a:moveTo>
                  <a:lnTo>
                    <a:pt x="0" y="0"/>
                  </a:lnTo>
                  <a:lnTo>
                    <a:pt x="0" y="0"/>
                  </a:lnTo>
                  <a:lnTo>
                    <a:pt x="0" y="3"/>
                  </a:lnTo>
                  <a:lnTo>
                    <a:pt x="15" y="3"/>
                  </a:lnTo>
                  <a:lnTo>
                    <a:pt x="15" y="0"/>
                  </a:lnTo>
                  <a:lnTo>
                    <a:pt x="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4" name="Freeform 316"/>
            <p:cNvSpPr>
              <a:spLocks noChangeArrowheads="1"/>
            </p:cNvSpPr>
            <p:nvPr/>
          </p:nvSpPr>
          <p:spPr bwMode="auto">
            <a:xfrm>
              <a:off x="8588375" y="1274763"/>
              <a:ext cx="161925" cy="76200"/>
            </a:xfrm>
            <a:custGeom>
              <a:avLst/>
              <a:gdLst>
                <a:gd name="T0" fmla="*/ 15 w 450"/>
                <a:gd name="T1" fmla="*/ 3 h 211"/>
                <a:gd name="T2" fmla="*/ 0 w 450"/>
                <a:gd name="T3" fmla="*/ 21 h 211"/>
                <a:gd name="T4" fmla="*/ 0 w 450"/>
                <a:gd name="T5" fmla="*/ 21 h 211"/>
                <a:gd name="T6" fmla="*/ 9 w 450"/>
                <a:gd name="T7" fmla="*/ 48 h 211"/>
                <a:gd name="T8" fmla="*/ 18 w 450"/>
                <a:gd name="T9" fmla="*/ 72 h 211"/>
                <a:gd name="T10" fmla="*/ 30 w 450"/>
                <a:gd name="T11" fmla="*/ 96 h 211"/>
                <a:gd name="T12" fmla="*/ 45 w 450"/>
                <a:gd name="T13" fmla="*/ 117 h 211"/>
                <a:gd name="T14" fmla="*/ 15 w 450"/>
                <a:gd name="T15" fmla="*/ 3 h 211"/>
                <a:gd name="T16" fmla="*/ 18 w 450"/>
                <a:gd name="T17" fmla="*/ 0 h 211"/>
                <a:gd name="T18" fmla="*/ 51 w 450"/>
                <a:gd name="T19" fmla="*/ 123 h 211"/>
                <a:gd name="T20" fmla="*/ 51 w 450"/>
                <a:gd name="T21" fmla="*/ 123 h 211"/>
                <a:gd name="T22" fmla="*/ 66 w 450"/>
                <a:gd name="T23" fmla="*/ 144 h 211"/>
                <a:gd name="T24" fmla="*/ 87 w 450"/>
                <a:gd name="T25" fmla="*/ 159 h 211"/>
                <a:gd name="T26" fmla="*/ 108 w 450"/>
                <a:gd name="T27" fmla="*/ 174 h 211"/>
                <a:gd name="T28" fmla="*/ 129 w 450"/>
                <a:gd name="T29" fmla="*/ 186 h 211"/>
                <a:gd name="T30" fmla="*/ 153 w 450"/>
                <a:gd name="T31" fmla="*/ 198 h 211"/>
                <a:gd name="T32" fmla="*/ 176 w 450"/>
                <a:gd name="T33" fmla="*/ 204 h 211"/>
                <a:gd name="T34" fmla="*/ 204 w 450"/>
                <a:gd name="T35" fmla="*/ 207 h 211"/>
                <a:gd name="T36" fmla="*/ 231 w 450"/>
                <a:gd name="T37" fmla="*/ 210 h 211"/>
                <a:gd name="T38" fmla="*/ 231 w 450"/>
                <a:gd name="T39" fmla="*/ 210 h 211"/>
                <a:gd name="T40" fmla="*/ 231 w 450"/>
                <a:gd name="T41" fmla="*/ 210 h 211"/>
                <a:gd name="T42" fmla="*/ 270 w 450"/>
                <a:gd name="T43" fmla="*/ 207 h 211"/>
                <a:gd name="T44" fmla="*/ 303 w 450"/>
                <a:gd name="T45" fmla="*/ 198 h 211"/>
                <a:gd name="T46" fmla="*/ 335 w 450"/>
                <a:gd name="T47" fmla="*/ 186 h 211"/>
                <a:gd name="T48" fmla="*/ 365 w 450"/>
                <a:gd name="T49" fmla="*/ 168 h 211"/>
                <a:gd name="T50" fmla="*/ 392 w 450"/>
                <a:gd name="T51" fmla="*/ 144 h 211"/>
                <a:gd name="T52" fmla="*/ 416 w 450"/>
                <a:gd name="T53" fmla="*/ 117 h 211"/>
                <a:gd name="T54" fmla="*/ 437 w 450"/>
                <a:gd name="T55" fmla="*/ 90 h 211"/>
                <a:gd name="T56" fmla="*/ 449 w 450"/>
                <a:gd name="T57" fmla="*/ 57 h 211"/>
                <a:gd name="T58" fmla="*/ 422 w 450"/>
                <a:gd name="T59" fmla="*/ 54 h 211"/>
                <a:gd name="T60" fmla="*/ 422 w 450"/>
                <a:gd name="T61" fmla="*/ 54 h 211"/>
                <a:gd name="T62" fmla="*/ 410 w 450"/>
                <a:gd name="T63" fmla="*/ 81 h 211"/>
                <a:gd name="T64" fmla="*/ 392 w 450"/>
                <a:gd name="T65" fmla="*/ 105 h 211"/>
                <a:gd name="T66" fmla="*/ 371 w 450"/>
                <a:gd name="T67" fmla="*/ 126 h 211"/>
                <a:gd name="T68" fmla="*/ 347 w 450"/>
                <a:gd name="T69" fmla="*/ 147 h 211"/>
                <a:gd name="T70" fmla="*/ 323 w 450"/>
                <a:gd name="T71" fmla="*/ 162 h 211"/>
                <a:gd name="T72" fmla="*/ 293 w 450"/>
                <a:gd name="T73" fmla="*/ 174 h 211"/>
                <a:gd name="T74" fmla="*/ 263 w 450"/>
                <a:gd name="T75" fmla="*/ 180 h 211"/>
                <a:gd name="T76" fmla="*/ 231 w 450"/>
                <a:gd name="T77" fmla="*/ 183 h 211"/>
                <a:gd name="T78" fmla="*/ 231 w 450"/>
                <a:gd name="T79" fmla="*/ 183 h 211"/>
                <a:gd name="T80" fmla="*/ 231 w 450"/>
                <a:gd name="T81" fmla="*/ 183 h 211"/>
                <a:gd name="T82" fmla="*/ 231 w 450"/>
                <a:gd name="T83" fmla="*/ 183 h 211"/>
                <a:gd name="T84" fmla="*/ 209 w 450"/>
                <a:gd name="T85" fmla="*/ 183 h 211"/>
                <a:gd name="T86" fmla="*/ 191 w 450"/>
                <a:gd name="T87" fmla="*/ 180 h 211"/>
                <a:gd name="T88" fmla="*/ 155 w 450"/>
                <a:gd name="T89" fmla="*/ 168 h 211"/>
                <a:gd name="T90" fmla="*/ 122 w 450"/>
                <a:gd name="T91" fmla="*/ 153 h 211"/>
                <a:gd name="T92" fmla="*/ 93 w 450"/>
                <a:gd name="T93" fmla="*/ 129 h 211"/>
                <a:gd name="T94" fmla="*/ 69 w 450"/>
                <a:gd name="T95" fmla="*/ 102 h 211"/>
                <a:gd name="T96" fmla="*/ 48 w 450"/>
                <a:gd name="T97" fmla="*/ 72 h 211"/>
                <a:gd name="T98" fmla="*/ 33 w 450"/>
                <a:gd name="T99" fmla="*/ 39 h 211"/>
                <a:gd name="T100" fmla="*/ 24 w 450"/>
                <a:gd name="T101" fmla="*/ 0 h 211"/>
                <a:gd name="T102" fmla="*/ 18 w 450"/>
                <a:gd name="T103"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0" h="211">
                  <a:moveTo>
                    <a:pt x="15" y="3"/>
                  </a:moveTo>
                  <a:lnTo>
                    <a:pt x="0" y="21"/>
                  </a:lnTo>
                  <a:lnTo>
                    <a:pt x="0" y="21"/>
                  </a:lnTo>
                  <a:lnTo>
                    <a:pt x="9" y="48"/>
                  </a:lnTo>
                  <a:lnTo>
                    <a:pt x="18" y="72"/>
                  </a:lnTo>
                  <a:lnTo>
                    <a:pt x="30" y="96"/>
                  </a:lnTo>
                  <a:lnTo>
                    <a:pt x="45" y="117"/>
                  </a:lnTo>
                  <a:lnTo>
                    <a:pt x="15" y="3"/>
                  </a:lnTo>
                  <a:close/>
                  <a:moveTo>
                    <a:pt x="18" y="0"/>
                  </a:moveTo>
                  <a:lnTo>
                    <a:pt x="51" y="123"/>
                  </a:lnTo>
                  <a:lnTo>
                    <a:pt x="51" y="123"/>
                  </a:lnTo>
                  <a:lnTo>
                    <a:pt x="66" y="144"/>
                  </a:lnTo>
                  <a:lnTo>
                    <a:pt x="87" y="159"/>
                  </a:lnTo>
                  <a:lnTo>
                    <a:pt x="108" y="174"/>
                  </a:lnTo>
                  <a:lnTo>
                    <a:pt x="129" y="186"/>
                  </a:lnTo>
                  <a:lnTo>
                    <a:pt x="153" y="198"/>
                  </a:lnTo>
                  <a:lnTo>
                    <a:pt x="176" y="204"/>
                  </a:lnTo>
                  <a:lnTo>
                    <a:pt x="204" y="207"/>
                  </a:lnTo>
                  <a:lnTo>
                    <a:pt x="231" y="210"/>
                  </a:lnTo>
                  <a:lnTo>
                    <a:pt x="231" y="210"/>
                  </a:lnTo>
                  <a:lnTo>
                    <a:pt x="231" y="210"/>
                  </a:lnTo>
                  <a:lnTo>
                    <a:pt x="270" y="207"/>
                  </a:lnTo>
                  <a:lnTo>
                    <a:pt x="303" y="198"/>
                  </a:lnTo>
                  <a:lnTo>
                    <a:pt x="335" y="186"/>
                  </a:lnTo>
                  <a:lnTo>
                    <a:pt x="365" y="168"/>
                  </a:lnTo>
                  <a:lnTo>
                    <a:pt x="392" y="144"/>
                  </a:lnTo>
                  <a:lnTo>
                    <a:pt x="416" y="117"/>
                  </a:lnTo>
                  <a:lnTo>
                    <a:pt x="437" y="90"/>
                  </a:lnTo>
                  <a:lnTo>
                    <a:pt x="449" y="57"/>
                  </a:lnTo>
                  <a:lnTo>
                    <a:pt x="422" y="54"/>
                  </a:lnTo>
                  <a:lnTo>
                    <a:pt x="422" y="54"/>
                  </a:lnTo>
                  <a:lnTo>
                    <a:pt x="410" y="81"/>
                  </a:lnTo>
                  <a:lnTo>
                    <a:pt x="392" y="105"/>
                  </a:lnTo>
                  <a:lnTo>
                    <a:pt x="371" y="126"/>
                  </a:lnTo>
                  <a:lnTo>
                    <a:pt x="347" y="147"/>
                  </a:lnTo>
                  <a:lnTo>
                    <a:pt x="323" y="162"/>
                  </a:lnTo>
                  <a:lnTo>
                    <a:pt x="293" y="174"/>
                  </a:lnTo>
                  <a:lnTo>
                    <a:pt x="263" y="180"/>
                  </a:lnTo>
                  <a:lnTo>
                    <a:pt x="231" y="183"/>
                  </a:lnTo>
                  <a:lnTo>
                    <a:pt x="231" y="183"/>
                  </a:lnTo>
                  <a:lnTo>
                    <a:pt x="231" y="183"/>
                  </a:lnTo>
                  <a:lnTo>
                    <a:pt x="231" y="183"/>
                  </a:lnTo>
                  <a:lnTo>
                    <a:pt x="209" y="183"/>
                  </a:lnTo>
                  <a:lnTo>
                    <a:pt x="191" y="180"/>
                  </a:lnTo>
                  <a:lnTo>
                    <a:pt x="155" y="168"/>
                  </a:lnTo>
                  <a:lnTo>
                    <a:pt x="122" y="153"/>
                  </a:lnTo>
                  <a:lnTo>
                    <a:pt x="93" y="129"/>
                  </a:lnTo>
                  <a:lnTo>
                    <a:pt x="69" y="102"/>
                  </a:lnTo>
                  <a:lnTo>
                    <a:pt x="48" y="72"/>
                  </a:lnTo>
                  <a:lnTo>
                    <a:pt x="33" y="39"/>
                  </a:lnTo>
                  <a:lnTo>
                    <a:pt x="24" y="0"/>
                  </a:lnTo>
                  <a:lnTo>
                    <a:pt x="18"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5" name="Freeform 317"/>
            <p:cNvSpPr>
              <a:spLocks noChangeArrowheads="1"/>
            </p:cNvSpPr>
            <p:nvPr/>
          </p:nvSpPr>
          <p:spPr bwMode="auto">
            <a:xfrm>
              <a:off x="8588375" y="1274763"/>
              <a:ext cx="15875" cy="41275"/>
            </a:xfrm>
            <a:custGeom>
              <a:avLst/>
              <a:gdLst>
                <a:gd name="T0" fmla="*/ 15 w 46"/>
                <a:gd name="T1" fmla="*/ 0 h 115"/>
                <a:gd name="T2" fmla="*/ 0 w 46"/>
                <a:gd name="T3" fmla="*/ 18 h 115"/>
                <a:gd name="T4" fmla="*/ 0 w 46"/>
                <a:gd name="T5" fmla="*/ 18 h 115"/>
                <a:gd name="T6" fmla="*/ 9 w 46"/>
                <a:gd name="T7" fmla="*/ 45 h 115"/>
                <a:gd name="T8" fmla="*/ 18 w 46"/>
                <a:gd name="T9" fmla="*/ 69 h 115"/>
                <a:gd name="T10" fmla="*/ 30 w 46"/>
                <a:gd name="T11" fmla="*/ 93 h 115"/>
                <a:gd name="T12" fmla="*/ 45 w 46"/>
                <a:gd name="T13" fmla="*/ 114 h 115"/>
                <a:gd name="T14" fmla="*/ 15 w 46"/>
                <a:gd name="T15" fmla="*/ 0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115">
                  <a:moveTo>
                    <a:pt x="15" y="0"/>
                  </a:moveTo>
                  <a:lnTo>
                    <a:pt x="0" y="18"/>
                  </a:lnTo>
                  <a:lnTo>
                    <a:pt x="0" y="18"/>
                  </a:lnTo>
                  <a:lnTo>
                    <a:pt x="9" y="45"/>
                  </a:lnTo>
                  <a:lnTo>
                    <a:pt x="18" y="69"/>
                  </a:lnTo>
                  <a:lnTo>
                    <a:pt x="30" y="93"/>
                  </a:lnTo>
                  <a:lnTo>
                    <a:pt x="45" y="114"/>
                  </a:lnTo>
                  <a:lnTo>
                    <a:pt x="1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6" name="Freeform 318"/>
            <p:cNvSpPr>
              <a:spLocks noChangeArrowheads="1"/>
            </p:cNvSpPr>
            <p:nvPr/>
          </p:nvSpPr>
          <p:spPr bwMode="auto">
            <a:xfrm>
              <a:off x="8594724" y="1274763"/>
              <a:ext cx="155575" cy="76200"/>
            </a:xfrm>
            <a:custGeom>
              <a:avLst/>
              <a:gdLst>
                <a:gd name="T0" fmla="*/ 0 w 432"/>
                <a:gd name="T1" fmla="*/ 0 h 211"/>
                <a:gd name="T2" fmla="*/ 33 w 432"/>
                <a:gd name="T3" fmla="*/ 123 h 211"/>
                <a:gd name="T4" fmla="*/ 33 w 432"/>
                <a:gd name="T5" fmla="*/ 123 h 211"/>
                <a:gd name="T6" fmla="*/ 48 w 432"/>
                <a:gd name="T7" fmla="*/ 144 h 211"/>
                <a:gd name="T8" fmla="*/ 69 w 432"/>
                <a:gd name="T9" fmla="*/ 159 h 211"/>
                <a:gd name="T10" fmla="*/ 90 w 432"/>
                <a:gd name="T11" fmla="*/ 174 h 211"/>
                <a:gd name="T12" fmla="*/ 111 w 432"/>
                <a:gd name="T13" fmla="*/ 186 h 211"/>
                <a:gd name="T14" fmla="*/ 135 w 432"/>
                <a:gd name="T15" fmla="*/ 198 h 211"/>
                <a:gd name="T16" fmla="*/ 158 w 432"/>
                <a:gd name="T17" fmla="*/ 204 h 211"/>
                <a:gd name="T18" fmla="*/ 186 w 432"/>
                <a:gd name="T19" fmla="*/ 207 h 211"/>
                <a:gd name="T20" fmla="*/ 213 w 432"/>
                <a:gd name="T21" fmla="*/ 210 h 211"/>
                <a:gd name="T22" fmla="*/ 213 w 432"/>
                <a:gd name="T23" fmla="*/ 210 h 211"/>
                <a:gd name="T24" fmla="*/ 213 w 432"/>
                <a:gd name="T25" fmla="*/ 210 h 211"/>
                <a:gd name="T26" fmla="*/ 252 w 432"/>
                <a:gd name="T27" fmla="*/ 207 h 211"/>
                <a:gd name="T28" fmla="*/ 285 w 432"/>
                <a:gd name="T29" fmla="*/ 198 h 211"/>
                <a:gd name="T30" fmla="*/ 317 w 432"/>
                <a:gd name="T31" fmla="*/ 186 h 211"/>
                <a:gd name="T32" fmla="*/ 347 w 432"/>
                <a:gd name="T33" fmla="*/ 168 h 211"/>
                <a:gd name="T34" fmla="*/ 374 w 432"/>
                <a:gd name="T35" fmla="*/ 144 h 211"/>
                <a:gd name="T36" fmla="*/ 398 w 432"/>
                <a:gd name="T37" fmla="*/ 117 h 211"/>
                <a:gd name="T38" fmla="*/ 419 w 432"/>
                <a:gd name="T39" fmla="*/ 90 h 211"/>
                <a:gd name="T40" fmla="*/ 431 w 432"/>
                <a:gd name="T41" fmla="*/ 57 h 211"/>
                <a:gd name="T42" fmla="*/ 404 w 432"/>
                <a:gd name="T43" fmla="*/ 54 h 211"/>
                <a:gd name="T44" fmla="*/ 404 w 432"/>
                <a:gd name="T45" fmla="*/ 54 h 211"/>
                <a:gd name="T46" fmla="*/ 392 w 432"/>
                <a:gd name="T47" fmla="*/ 81 h 211"/>
                <a:gd name="T48" fmla="*/ 374 w 432"/>
                <a:gd name="T49" fmla="*/ 105 h 211"/>
                <a:gd name="T50" fmla="*/ 353 w 432"/>
                <a:gd name="T51" fmla="*/ 126 h 211"/>
                <a:gd name="T52" fmla="*/ 329 w 432"/>
                <a:gd name="T53" fmla="*/ 147 h 211"/>
                <a:gd name="T54" fmla="*/ 305 w 432"/>
                <a:gd name="T55" fmla="*/ 162 h 211"/>
                <a:gd name="T56" fmla="*/ 275 w 432"/>
                <a:gd name="T57" fmla="*/ 174 h 211"/>
                <a:gd name="T58" fmla="*/ 245 w 432"/>
                <a:gd name="T59" fmla="*/ 180 h 211"/>
                <a:gd name="T60" fmla="*/ 213 w 432"/>
                <a:gd name="T61" fmla="*/ 183 h 211"/>
                <a:gd name="T62" fmla="*/ 213 w 432"/>
                <a:gd name="T63" fmla="*/ 183 h 211"/>
                <a:gd name="T64" fmla="*/ 213 w 432"/>
                <a:gd name="T65" fmla="*/ 183 h 211"/>
                <a:gd name="T66" fmla="*/ 213 w 432"/>
                <a:gd name="T67" fmla="*/ 183 h 211"/>
                <a:gd name="T68" fmla="*/ 191 w 432"/>
                <a:gd name="T69" fmla="*/ 183 h 211"/>
                <a:gd name="T70" fmla="*/ 173 w 432"/>
                <a:gd name="T71" fmla="*/ 180 h 211"/>
                <a:gd name="T72" fmla="*/ 137 w 432"/>
                <a:gd name="T73" fmla="*/ 168 h 211"/>
                <a:gd name="T74" fmla="*/ 104 w 432"/>
                <a:gd name="T75" fmla="*/ 153 h 211"/>
                <a:gd name="T76" fmla="*/ 75 w 432"/>
                <a:gd name="T77" fmla="*/ 129 h 211"/>
                <a:gd name="T78" fmla="*/ 51 w 432"/>
                <a:gd name="T79" fmla="*/ 102 h 211"/>
                <a:gd name="T80" fmla="*/ 30 w 432"/>
                <a:gd name="T81" fmla="*/ 72 h 211"/>
                <a:gd name="T82" fmla="*/ 15 w 432"/>
                <a:gd name="T83" fmla="*/ 39 h 211"/>
                <a:gd name="T84" fmla="*/ 6 w 432"/>
                <a:gd name="T85" fmla="*/ 0 h 211"/>
                <a:gd name="T86" fmla="*/ 0 w 432"/>
                <a:gd name="T8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2" h="211">
                  <a:moveTo>
                    <a:pt x="0" y="0"/>
                  </a:moveTo>
                  <a:lnTo>
                    <a:pt x="33" y="123"/>
                  </a:lnTo>
                  <a:lnTo>
                    <a:pt x="33" y="123"/>
                  </a:lnTo>
                  <a:lnTo>
                    <a:pt x="48" y="144"/>
                  </a:lnTo>
                  <a:lnTo>
                    <a:pt x="69" y="159"/>
                  </a:lnTo>
                  <a:lnTo>
                    <a:pt x="90" y="174"/>
                  </a:lnTo>
                  <a:lnTo>
                    <a:pt x="111" y="186"/>
                  </a:lnTo>
                  <a:lnTo>
                    <a:pt x="135" y="198"/>
                  </a:lnTo>
                  <a:lnTo>
                    <a:pt x="158" y="204"/>
                  </a:lnTo>
                  <a:lnTo>
                    <a:pt x="186" y="207"/>
                  </a:lnTo>
                  <a:lnTo>
                    <a:pt x="213" y="210"/>
                  </a:lnTo>
                  <a:lnTo>
                    <a:pt x="213" y="210"/>
                  </a:lnTo>
                  <a:lnTo>
                    <a:pt x="213" y="210"/>
                  </a:lnTo>
                  <a:lnTo>
                    <a:pt x="252" y="207"/>
                  </a:lnTo>
                  <a:lnTo>
                    <a:pt x="285" y="198"/>
                  </a:lnTo>
                  <a:lnTo>
                    <a:pt x="317" y="186"/>
                  </a:lnTo>
                  <a:lnTo>
                    <a:pt x="347" y="168"/>
                  </a:lnTo>
                  <a:lnTo>
                    <a:pt x="374" y="144"/>
                  </a:lnTo>
                  <a:lnTo>
                    <a:pt x="398" y="117"/>
                  </a:lnTo>
                  <a:lnTo>
                    <a:pt x="419" y="90"/>
                  </a:lnTo>
                  <a:lnTo>
                    <a:pt x="431" y="57"/>
                  </a:lnTo>
                  <a:lnTo>
                    <a:pt x="404" y="54"/>
                  </a:lnTo>
                  <a:lnTo>
                    <a:pt x="404" y="54"/>
                  </a:lnTo>
                  <a:lnTo>
                    <a:pt x="392" y="81"/>
                  </a:lnTo>
                  <a:lnTo>
                    <a:pt x="374" y="105"/>
                  </a:lnTo>
                  <a:lnTo>
                    <a:pt x="353" y="126"/>
                  </a:lnTo>
                  <a:lnTo>
                    <a:pt x="329" y="147"/>
                  </a:lnTo>
                  <a:lnTo>
                    <a:pt x="305" y="162"/>
                  </a:lnTo>
                  <a:lnTo>
                    <a:pt x="275" y="174"/>
                  </a:lnTo>
                  <a:lnTo>
                    <a:pt x="245" y="180"/>
                  </a:lnTo>
                  <a:lnTo>
                    <a:pt x="213" y="183"/>
                  </a:lnTo>
                  <a:lnTo>
                    <a:pt x="213" y="183"/>
                  </a:lnTo>
                  <a:lnTo>
                    <a:pt x="213" y="183"/>
                  </a:lnTo>
                  <a:lnTo>
                    <a:pt x="213" y="183"/>
                  </a:lnTo>
                  <a:lnTo>
                    <a:pt x="191" y="183"/>
                  </a:lnTo>
                  <a:lnTo>
                    <a:pt x="173" y="180"/>
                  </a:lnTo>
                  <a:lnTo>
                    <a:pt x="137" y="168"/>
                  </a:lnTo>
                  <a:lnTo>
                    <a:pt x="104" y="153"/>
                  </a:lnTo>
                  <a:lnTo>
                    <a:pt x="75" y="129"/>
                  </a:lnTo>
                  <a:lnTo>
                    <a:pt x="51" y="102"/>
                  </a:lnTo>
                  <a:lnTo>
                    <a:pt x="30" y="72"/>
                  </a:lnTo>
                  <a:lnTo>
                    <a:pt x="15" y="39"/>
                  </a:lnTo>
                  <a:lnTo>
                    <a:pt x="6" y="0"/>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7" name="Freeform 319"/>
            <p:cNvSpPr>
              <a:spLocks noChangeArrowheads="1"/>
            </p:cNvSpPr>
            <p:nvPr/>
          </p:nvSpPr>
          <p:spPr bwMode="auto">
            <a:xfrm>
              <a:off x="8588375" y="1273174"/>
              <a:ext cx="19050" cy="46038"/>
            </a:xfrm>
            <a:custGeom>
              <a:avLst/>
              <a:gdLst>
                <a:gd name="T0" fmla="*/ 12 w 52"/>
                <a:gd name="T1" fmla="*/ 0 h 127"/>
                <a:gd name="T2" fmla="*/ 12 w 52"/>
                <a:gd name="T3" fmla="*/ 3 h 127"/>
                <a:gd name="T4" fmla="*/ 0 w 52"/>
                <a:gd name="T5" fmla="*/ 18 h 127"/>
                <a:gd name="T6" fmla="*/ 0 w 52"/>
                <a:gd name="T7" fmla="*/ 18 h 127"/>
                <a:gd name="T8" fmla="*/ 0 w 52"/>
                <a:gd name="T9" fmla="*/ 24 h 127"/>
                <a:gd name="T10" fmla="*/ 15 w 52"/>
                <a:gd name="T11" fmla="*/ 6 h 127"/>
                <a:gd name="T12" fmla="*/ 45 w 52"/>
                <a:gd name="T13" fmla="*/ 120 h 127"/>
                <a:gd name="T14" fmla="*/ 45 w 52"/>
                <a:gd name="T15" fmla="*/ 120 h 127"/>
                <a:gd name="T16" fmla="*/ 51 w 52"/>
                <a:gd name="T17" fmla="*/ 126 h 127"/>
                <a:gd name="T18" fmla="*/ 18 w 52"/>
                <a:gd name="T19" fmla="*/ 3 h 127"/>
                <a:gd name="T20" fmla="*/ 15 w 52"/>
                <a:gd name="T21" fmla="*/ 3 h 127"/>
                <a:gd name="T22" fmla="*/ 12 w 52"/>
                <a:gd name="T2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127">
                  <a:moveTo>
                    <a:pt x="12" y="0"/>
                  </a:moveTo>
                  <a:lnTo>
                    <a:pt x="12" y="3"/>
                  </a:lnTo>
                  <a:lnTo>
                    <a:pt x="0" y="18"/>
                  </a:lnTo>
                  <a:lnTo>
                    <a:pt x="0" y="18"/>
                  </a:lnTo>
                  <a:lnTo>
                    <a:pt x="0" y="24"/>
                  </a:lnTo>
                  <a:lnTo>
                    <a:pt x="15" y="6"/>
                  </a:lnTo>
                  <a:lnTo>
                    <a:pt x="45" y="120"/>
                  </a:lnTo>
                  <a:lnTo>
                    <a:pt x="45" y="120"/>
                  </a:lnTo>
                  <a:lnTo>
                    <a:pt x="51" y="126"/>
                  </a:lnTo>
                  <a:lnTo>
                    <a:pt x="18" y="3"/>
                  </a:lnTo>
                  <a:lnTo>
                    <a:pt x="15" y="3"/>
                  </a:lnTo>
                  <a:lnTo>
                    <a:pt x="12"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8" name="Freeform 320"/>
            <p:cNvSpPr>
              <a:spLocks noChangeArrowheads="1"/>
            </p:cNvSpPr>
            <p:nvPr/>
          </p:nvSpPr>
          <p:spPr bwMode="auto">
            <a:xfrm>
              <a:off x="8588375" y="1273174"/>
              <a:ext cx="19050" cy="46038"/>
            </a:xfrm>
            <a:custGeom>
              <a:avLst/>
              <a:gdLst>
                <a:gd name="T0" fmla="*/ 12 w 52"/>
                <a:gd name="T1" fmla="*/ 0 h 127"/>
                <a:gd name="T2" fmla="*/ 12 w 52"/>
                <a:gd name="T3" fmla="*/ 3 h 127"/>
                <a:gd name="T4" fmla="*/ 0 w 52"/>
                <a:gd name="T5" fmla="*/ 18 h 127"/>
                <a:gd name="T6" fmla="*/ 0 w 52"/>
                <a:gd name="T7" fmla="*/ 18 h 127"/>
                <a:gd name="T8" fmla="*/ 0 w 52"/>
                <a:gd name="T9" fmla="*/ 24 h 127"/>
                <a:gd name="T10" fmla="*/ 15 w 52"/>
                <a:gd name="T11" fmla="*/ 6 h 127"/>
                <a:gd name="T12" fmla="*/ 45 w 52"/>
                <a:gd name="T13" fmla="*/ 120 h 127"/>
                <a:gd name="T14" fmla="*/ 45 w 52"/>
                <a:gd name="T15" fmla="*/ 120 h 127"/>
                <a:gd name="T16" fmla="*/ 51 w 52"/>
                <a:gd name="T17" fmla="*/ 126 h 127"/>
                <a:gd name="T18" fmla="*/ 18 w 52"/>
                <a:gd name="T19" fmla="*/ 3 h 127"/>
                <a:gd name="T20" fmla="*/ 15 w 52"/>
                <a:gd name="T21" fmla="*/ 3 h 127"/>
                <a:gd name="T22" fmla="*/ 12 w 52"/>
                <a:gd name="T2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127">
                  <a:moveTo>
                    <a:pt x="12" y="0"/>
                  </a:moveTo>
                  <a:lnTo>
                    <a:pt x="12" y="3"/>
                  </a:lnTo>
                  <a:lnTo>
                    <a:pt x="0" y="18"/>
                  </a:lnTo>
                  <a:lnTo>
                    <a:pt x="0" y="18"/>
                  </a:lnTo>
                  <a:lnTo>
                    <a:pt x="0" y="24"/>
                  </a:lnTo>
                  <a:lnTo>
                    <a:pt x="15" y="6"/>
                  </a:lnTo>
                  <a:lnTo>
                    <a:pt x="45" y="120"/>
                  </a:lnTo>
                  <a:lnTo>
                    <a:pt x="45" y="120"/>
                  </a:lnTo>
                  <a:lnTo>
                    <a:pt x="51" y="126"/>
                  </a:lnTo>
                  <a:lnTo>
                    <a:pt x="18" y="3"/>
                  </a:lnTo>
                  <a:lnTo>
                    <a:pt x="15" y="3"/>
                  </a:lnTo>
                  <a:lnTo>
                    <a:pt x="1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9" name="Freeform 321"/>
            <p:cNvSpPr>
              <a:spLocks noChangeArrowheads="1"/>
            </p:cNvSpPr>
            <p:nvPr/>
          </p:nvSpPr>
          <p:spPr bwMode="auto">
            <a:xfrm>
              <a:off x="8586788" y="1270000"/>
              <a:ext cx="163512" cy="25400"/>
            </a:xfrm>
            <a:custGeom>
              <a:avLst/>
              <a:gdLst>
                <a:gd name="T0" fmla="*/ 428 w 456"/>
                <a:gd name="T1" fmla="*/ 60 h 70"/>
                <a:gd name="T2" fmla="*/ 428 w 456"/>
                <a:gd name="T3" fmla="*/ 60 h 70"/>
                <a:gd name="T4" fmla="*/ 425 w 456"/>
                <a:gd name="T5" fmla="*/ 66 h 70"/>
                <a:gd name="T6" fmla="*/ 452 w 456"/>
                <a:gd name="T7" fmla="*/ 69 h 70"/>
                <a:gd name="T8" fmla="*/ 452 w 456"/>
                <a:gd name="T9" fmla="*/ 69 h 70"/>
                <a:gd name="T10" fmla="*/ 455 w 456"/>
                <a:gd name="T11" fmla="*/ 63 h 70"/>
                <a:gd name="T12" fmla="*/ 428 w 456"/>
                <a:gd name="T13" fmla="*/ 60 h 70"/>
                <a:gd name="T14" fmla="*/ 0 w 456"/>
                <a:gd name="T15" fmla="*/ 0 h 70"/>
                <a:gd name="T16" fmla="*/ 0 w 456"/>
                <a:gd name="T17" fmla="*/ 0 h 70"/>
                <a:gd name="T18" fmla="*/ 0 w 456"/>
                <a:gd name="T19" fmla="*/ 3 h 70"/>
                <a:gd name="T20" fmla="*/ 9 w 456"/>
                <a:gd name="T21" fmla="*/ 9 h 70"/>
                <a:gd name="T22" fmla="*/ 15 w 456"/>
                <a:gd name="T23" fmla="*/ 9 h 70"/>
                <a:gd name="T24" fmla="*/ 18 w 456"/>
                <a:gd name="T25" fmla="*/ 12 h 70"/>
                <a:gd name="T26" fmla="*/ 21 w 456"/>
                <a:gd name="T27" fmla="*/ 12 h 70"/>
                <a:gd name="T28" fmla="*/ 27 w 456"/>
                <a:gd name="T29" fmla="*/ 12 h 70"/>
                <a:gd name="T30" fmla="*/ 27 w 456"/>
                <a:gd name="T31" fmla="*/ 12 h 70"/>
                <a:gd name="T32" fmla="*/ 27 w 456"/>
                <a:gd name="T33" fmla="*/ 9 h 70"/>
                <a:gd name="T34" fmla="*/ 21 w 456"/>
                <a:gd name="T35" fmla="*/ 9 h 70"/>
                <a:gd name="T36" fmla="*/ 21 w 456"/>
                <a:gd name="T37" fmla="*/ 6 h 70"/>
                <a:gd name="T38" fmla="*/ 18 w 456"/>
                <a:gd name="T39" fmla="*/ 6 h 70"/>
                <a:gd name="T40" fmla="*/ 0 w 456"/>
                <a:gd name="T4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6" h="70">
                  <a:moveTo>
                    <a:pt x="428" y="60"/>
                  </a:moveTo>
                  <a:lnTo>
                    <a:pt x="428" y="60"/>
                  </a:lnTo>
                  <a:lnTo>
                    <a:pt x="425" y="66"/>
                  </a:lnTo>
                  <a:lnTo>
                    <a:pt x="452" y="69"/>
                  </a:lnTo>
                  <a:lnTo>
                    <a:pt x="452" y="69"/>
                  </a:lnTo>
                  <a:lnTo>
                    <a:pt x="455" y="63"/>
                  </a:lnTo>
                  <a:lnTo>
                    <a:pt x="428" y="60"/>
                  </a:lnTo>
                  <a:close/>
                  <a:moveTo>
                    <a:pt x="0" y="0"/>
                  </a:moveTo>
                  <a:lnTo>
                    <a:pt x="0" y="0"/>
                  </a:lnTo>
                  <a:lnTo>
                    <a:pt x="0" y="3"/>
                  </a:lnTo>
                  <a:lnTo>
                    <a:pt x="9" y="9"/>
                  </a:lnTo>
                  <a:lnTo>
                    <a:pt x="15" y="9"/>
                  </a:lnTo>
                  <a:lnTo>
                    <a:pt x="18" y="12"/>
                  </a:lnTo>
                  <a:lnTo>
                    <a:pt x="21" y="12"/>
                  </a:lnTo>
                  <a:lnTo>
                    <a:pt x="27" y="12"/>
                  </a:lnTo>
                  <a:lnTo>
                    <a:pt x="27" y="12"/>
                  </a:lnTo>
                  <a:lnTo>
                    <a:pt x="27" y="9"/>
                  </a:lnTo>
                  <a:lnTo>
                    <a:pt x="21" y="9"/>
                  </a:lnTo>
                  <a:lnTo>
                    <a:pt x="21" y="6"/>
                  </a:lnTo>
                  <a:lnTo>
                    <a:pt x="18" y="6"/>
                  </a:lnTo>
                  <a:lnTo>
                    <a:pt x="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0" name="Freeform 322"/>
            <p:cNvSpPr>
              <a:spLocks noChangeArrowheads="1"/>
            </p:cNvSpPr>
            <p:nvPr/>
          </p:nvSpPr>
          <p:spPr bwMode="auto">
            <a:xfrm>
              <a:off x="8740776" y="1292225"/>
              <a:ext cx="11113" cy="3175"/>
            </a:xfrm>
            <a:custGeom>
              <a:avLst/>
              <a:gdLst>
                <a:gd name="T0" fmla="*/ 3 w 31"/>
                <a:gd name="T1" fmla="*/ 0 h 10"/>
                <a:gd name="T2" fmla="*/ 3 w 31"/>
                <a:gd name="T3" fmla="*/ 0 h 10"/>
                <a:gd name="T4" fmla="*/ 0 w 31"/>
                <a:gd name="T5" fmla="*/ 6 h 10"/>
                <a:gd name="T6" fmla="*/ 27 w 31"/>
                <a:gd name="T7" fmla="*/ 9 h 10"/>
                <a:gd name="T8" fmla="*/ 27 w 31"/>
                <a:gd name="T9" fmla="*/ 9 h 10"/>
                <a:gd name="T10" fmla="*/ 30 w 31"/>
                <a:gd name="T11" fmla="*/ 3 h 10"/>
                <a:gd name="T12" fmla="*/ 3 w 3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1" h="10">
                  <a:moveTo>
                    <a:pt x="3" y="0"/>
                  </a:moveTo>
                  <a:lnTo>
                    <a:pt x="3" y="0"/>
                  </a:lnTo>
                  <a:lnTo>
                    <a:pt x="0" y="6"/>
                  </a:lnTo>
                  <a:lnTo>
                    <a:pt x="27" y="9"/>
                  </a:lnTo>
                  <a:lnTo>
                    <a:pt x="27" y="9"/>
                  </a:lnTo>
                  <a:lnTo>
                    <a:pt x="30" y="3"/>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1" name="Freeform 323"/>
            <p:cNvSpPr>
              <a:spLocks noChangeArrowheads="1"/>
            </p:cNvSpPr>
            <p:nvPr/>
          </p:nvSpPr>
          <p:spPr bwMode="auto">
            <a:xfrm>
              <a:off x="8586787" y="1270000"/>
              <a:ext cx="9525" cy="4763"/>
            </a:xfrm>
            <a:custGeom>
              <a:avLst/>
              <a:gdLst>
                <a:gd name="T0" fmla="*/ 0 w 28"/>
                <a:gd name="T1" fmla="*/ 0 h 13"/>
                <a:gd name="T2" fmla="*/ 0 w 28"/>
                <a:gd name="T3" fmla="*/ 0 h 13"/>
                <a:gd name="T4" fmla="*/ 0 w 28"/>
                <a:gd name="T5" fmla="*/ 3 h 13"/>
                <a:gd name="T6" fmla="*/ 9 w 28"/>
                <a:gd name="T7" fmla="*/ 9 h 13"/>
                <a:gd name="T8" fmla="*/ 15 w 28"/>
                <a:gd name="T9" fmla="*/ 9 h 13"/>
                <a:gd name="T10" fmla="*/ 18 w 28"/>
                <a:gd name="T11" fmla="*/ 12 h 13"/>
                <a:gd name="T12" fmla="*/ 21 w 28"/>
                <a:gd name="T13" fmla="*/ 12 h 13"/>
                <a:gd name="T14" fmla="*/ 27 w 28"/>
                <a:gd name="T15" fmla="*/ 12 h 13"/>
                <a:gd name="T16" fmla="*/ 27 w 28"/>
                <a:gd name="T17" fmla="*/ 12 h 13"/>
                <a:gd name="T18" fmla="*/ 27 w 28"/>
                <a:gd name="T19" fmla="*/ 9 h 13"/>
                <a:gd name="T20" fmla="*/ 21 w 28"/>
                <a:gd name="T21" fmla="*/ 9 h 13"/>
                <a:gd name="T22" fmla="*/ 21 w 28"/>
                <a:gd name="T23" fmla="*/ 6 h 13"/>
                <a:gd name="T24" fmla="*/ 18 w 28"/>
                <a:gd name="T25" fmla="*/ 6 h 13"/>
                <a:gd name="T26" fmla="*/ 0 w 2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13">
                  <a:moveTo>
                    <a:pt x="0" y="0"/>
                  </a:moveTo>
                  <a:lnTo>
                    <a:pt x="0" y="0"/>
                  </a:lnTo>
                  <a:lnTo>
                    <a:pt x="0" y="3"/>
                  </a:lnTo>
                  <a:lnTo>
                    <a:pt x="9" y="9"/>
                  </a:lnTo>
                  <a:lnTo>
                    <a:pt x="15" y="9"/>
                  </a:lnTo>
                  <a:lnTo>
                    <a:pt x="18" y="12"/>
                  </a:lnTo>
                  <a:lnTo>
                    <a:pt x="21" y="12"/>
                  </a:lnTo>
                  <a:lnTo>
                    <a:pt x="27" y="12"/>
                  </a:lnTo>
                  <a:lnTo>
                    <a:pt x="27" y="12"/>
                  </a:lnTo>
                  <a:lnTo>
                    <a:pt x="27" y="9"/>
                  </a:lnTo>
                  <a:lnTo>
                    <a:pt x="21" y="9"/>
                  </a:lnTo>
                  <a:lnTo>
                    <a:pt x="21" y="6"/>
                  </a:lnTo>
                  <a:lnTo>
                    <a:pt x="18" y="6"/>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2" name="Freeform 324"/>
            <p:cNvSpPr>
              <a:spLocks noChangeArrowheads="1"/>
            </p:cNvSpPr>
            <p:nvPr/>
          </p:nvSpPr>
          <p:spPr bwMode="auto">
            <a:xfrm>
              <a:off x="8137525" y="1384300"/>
              <a:ext cx="168275" cy="169863"/>
            </a:xfrm>
            <a:custGeom>
              <a:avLst/>
              <a:gdLst>
                <a:gd name="T0" fmla="*/ 228 w 469"/>
                <a:gd name="T1" fmla="*/ 470 h 471"/>
                <a:gd name="T2" fmla="*/ 234 w 469"/>
                <a:gd name="T3" fmla="*/ 470 h 471"/>
                <a:gd name="T4" fmla="*/ 276 w 469"/>
                <a:gd name="T5" fmla="*/ 452 h 471"/>
                <a:gd name="T6" fmla="*/ 291 w 469"/>
                <a:gd name="T7" fmla="*/ 461 h 471"/>
                <a:gd name="T8" fmla="*/ 303 w 469"/>
                <a:gd name="T9" fmla="*/ 443 h 471"/>
                <a:gd name="T10" fmla="*/ 156 w 469"/>
                <a:gd name="T11" fmla="*/ 425 h 471"/>
                <a:gd name="T12" fmla="*/ 63 w 469"/>
                <a:gd name="T13" fmla="*/ 395 h 471"/>
                <a:gd name="T14" fmla="*/ 90 w 469"/>
                <a:gd name="T15" fmla="*/ 419 h 471"/>
                <a:gd name="T16" fmla="*/ 144 w 469"/>
                <a:gd name="T17" fmla="*/ 422 h 471"/>
                <a:gd name="T18" fmla="*/ 63 w 469"/>
                <a:gd name="T19" fmla="*/ 395 h 471"/>
                <a:gd name="T20" fmla="*/ 414 w 469"/>
                <a:gd name="T21" fmla="*/ 380 h 471"/>
                <a:gd name="T22" fmla="*/ 405 w 469"/>
                <a:gd name="T23" fmla="*/ 374 h 471"/>
                <a:gd name="T24" fmla="*/ 432 w 469"/>
                <a:gd name="T25" fmla="*/ 362 h 471"/>
                <a:gd name="T26" fmla="*/ 42 w 469"/>
                <a:gd name="T27" fmla="*/ 326 h 471"/>
                <a:gd name="T28" fmla="*/ 48 w 469"/>
                <a:gd name="T29" fmla="*/ 323 h 471"/>
                <a:gd name="T30" fmla="*/ 12 w 469"/>
                <a:gd name="T31" fmla="*/ 305 h 471"/>
                <a:gd name="T32" fmla="*/ 45 w 469"/>
                <a:gd name="T33" fmla="*/ 320 h 471"/>
                <a:gd name="T34" fmla="*/ 0 w 469"/>
                <a:gd name="T35" fmla="*/ 254 h 471"/>
                <a:gd name="T36" fmla="*/ 9 w 469"/>
                <a:gd name="T37" fmla="*/ 302 h 471"/>
                <a:gd name="T38" fmla="*/ 30 w 469"/>
                <a:gd name="T39" fmla="*/ 266 h 471"/>
                <a:gd name="T40" fmla="*/ 0 w 469"/>
                <a:gd name="T41" fmla="*/ 206 h 471"/>
                <a:gd name="T42" fmla="*/ 0 w 469"/>
                <a:gd name="T43" fmla="*/ 236 h 471"/>
                <a:gd name="T44" fmla="*/ 30 w 469"/>
                <a:gd name="T45" fmla="*/ 263 h 471"/>
                <a:gd name="T46" fmla="*/ 27 w 469"/>
                <a:gd name="T47" fmla="*/ 233 h 471"/>
                <a:gd name="T48" fmla="*/ 27 w 469"/>
                <a:gd name="T49" fmla="*/ 233 h 471"/>
                <a:gd name="T50" fmla="*/ 27 w 469"/>
                <a:gd name="T51" fmla="*/ 233 h 471"/>
                <a:gd name="T52" fmla="*/ 0 w 469"/>
                <a:gd name="T53" fmla="*/ 206 h 471"/>
                <a:gd name="T54" fmla="*/ 429 w 469"/>
                <a:gd name="T55" fmla="*/ 158 h 471"/>
                <a:gd name="T56" fmla="*/ 441 w 469"/>
                <a:gd name="T57" fmla="*/ 233 h 471"/>
                <a:gd name="T58" fmla="*/ 468 w 469"/>
                <a:gd name="T59" fmla="*/ 239 h 471"/>
                <a:gd name="T60" fmla="*/ 468 w 469"/>
                <a:gd name="T61" fmla="*/ 233 h 471"/>
                <a:gd name="T62" fmla="*/ 468 w 469"/>
                <a:gd name="T63" fmla="*/ 233 h 471"/>
                <a:gd name="T64" fmla="*/ 459 w 469"/>
                <a:gd name="T65" fmla="*/ 170 h 471"/>
                <a:gd name="T66" fmla="*/ 234 w 469"/>
                <a:gd name="T67" fmla="*/ 0 h 471"/>
                <a:gd name="T68" fmla="*/ 198 w 469"/>
                <a:gd name="T69" fmla="*/ 3 h 471"/>
                <a:gd name="T70" fmla="*/ 105 w 469"/>
                <a:gd name="T71" fmla="*/ 39 h 471"/>
                <a:gd name="T72" fmla="*/ 33 w 469"/>
                <a:gd name="T73" fmla="*/ 110 h 471"/>
                <a:gd name="T74" fmla="*/ 42 w 469"/>
                <a:gd name="T75" fmla="*/ 158 h 471"/>
                <a:gd name="T76" fmla="*/ 93 w 469"/>
                <a:gd name="T77" fmla="*/ 83 h 471"/>
                <a:gd name="T78" fmla="*/ 171 w 469"/>
                <a:gd name="T79" fmla="*/ 36 h 471"/>
                <a:gd name="T80" fmla="*/ 234 w 469"/>
                <a:gd name="T81" fmla="*/ 26 h 471"/>
                <a:gd name="T82" fmla="*/ 234 w 469"/>
                <a:gd name="T83" fmla="*/ 26 h 471"/>
                <a:gd name="T84" fmla="*/ 324 w 469"/>
                <a:gd name="T85" fmla="*/ 47 h 471"/>
                <a:gd name="T86" fmla="*/ 396 w 469"/>
                <a:gd name="T87" fmla="*/ 105 h 471"/>
                <a:gd name="T88" fmla="*/ 453 w 469"/>
                <a:gd name="T89" fmla="*/ 146 h 471"/>
                <a:gd name="T90" fmla="*/ 417 w 469"/>
                <a:gd name="T91" fmla="*/ 87 h 471"/>
                <a:gd name="T92" fmla="*/ 336 w 469"/>
                <a:gd name="T93" fmla="*/ 23 h 471"/>
                <a:gd name="T94" fmla="*/ 234 w 469"/>
                <a:gd name="T95" fmla="*/ 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69" h="471">
                  <a:moveTo>
                    <a:pt x="276" y="452"/>
                  </a:moveTo>
                  <a:lnTo>
                    <a:pt x="228" y="470"/>
                  </a:lnTo>
                  <a:lnTo>
                    <a:pt x="228" y="470"/>
                  </a:lnTo>
                  <a:lnTo>
                    <a:pt x="234" y="470"/>
                  </a:lnTo>
                  <a:lnTo>
                    <a:pt x="234" y="470"/>
                  </a:lnTo>
                  <a:lnTo>
                    <a:pt x="234" y="470"/>
                  </a:lnTo>
                  <a:lnTo>
                    <a:pt x="261" y="467"/>
                  </a:lnTo>
                  <a:lnTo>
                    <a:pt x="288" y="464"/>
                  </a:lnTo>
                  <a:lnTo>
                    <a:pt x="276" y="452"/>
                  </a:lnTo>
                  <a:close/>
                  <a:moveTo>
                    <a:pt x="303" y="443"/>
                  </a:moveTo>
                  <a:lnTo>
                    <a:pt x="279" y="452"/>
                  </a:lnTo>
                  <a:lnTo>
                    <a:pt x="291" y="461"/>
                  </a:lnTo>
                  <a:lnTo>
                    <a:pt x="291" y="461"/>
                  </a:lnTo>
                  <a:lnTo>
                    <a:pt x="312" y="455"/>
                  </a:lnTo>
                  <a:lnTo>
                    <a:pt x="303" y="443"/>
                  </a:lnTo>
                  <a:close/>
                  <a:moveTo>
                    <a:pt x="153" y="425"/>
                  </a:moveTo>
                  <a:lnTo>
                    <a:pt x="153" y="428"/>
                  </a:lnTo>
                  <a:lnTo>
                    <a:pt x="156" y="425"/>
                  </a:lnTo>
                  <a:lnTo>
                    <a:pt x="156" y="425"/>
                  </a:lnTo>
                  <a:lnTo>
                    <a:pt x="153" y="425"/>
                  </a:lnTo>
                  <a:close/>
                  <a:moveTo>
                    <a:pt x="63" y="395"/>
                  </a:moveTo>
                  <a:lnTo>
                    <a:pt x="63" y="395"/>
                  </a:lnTo>
                  <a:lnTo>
                    <a:pt x="63" y="395"/>
                  </a:lnTo>
                  <a:lnTo>
                    <a:pt x="90" y="419"/>
                  </a:lnTo>
                  <a:lnTo>
                    <a:pt x="120" y="440"/>
                  </a:lnTo>
                  <a:lnTo>
                    <a:pt x="150" y="428"/>
                  </a:lnTo>
                  <a:lnTo>
                    <a:pt x="144" y="422"/>
                  </a:lnTo>
                  <a:lnTo>
                    <a:pt x="144" y="422"/>
                  </a:lnTo>
                  <a:lnTo>
                    <a:pt x="114" y="404"/>
                  </a:lnTo>
                  <a:lnTo>
                    <a:pt x="63" y="395"/>
                  </a:lnTo>
                  <a:close/>
                  <a:moveTo>
                    <a:pt x="402" y="377"/>
                  </a:moveTo>
                  <a:lnTo>
                    <a:pt x="396" y="380"/>
                  </a:lnTo>
                  <a:lnTo>
                    <a:pt x="414" y="380"/>
                  </a:lnTo>
                  <a:lnTo>
                    <a:pt x="402" y="377"/>
                  </a:lnTo>
                  <a:close/>
                  <a:moveTo>
                    <a:pt x="444" y="341"/>
                  </a:moveTo>
                  <a:lnTo>
                    <a:pt x="405" y="374"/>
                  </a:lnTo>
                  <a:lnTo>
                    <a:pt x="420" y="377"/>
                  </a:lnTo>
                  <a:lnTo>
                    <a:pt x="420" y="377"/>
                  </a:lnTo>
                  <a:lnTo>
                    <a:pt x="432" y="362"/>
                  </a:lnTo>
                  <a:lnTo>
                    <a:pt x="444" y="341"/>
                  </a:lnTo>
                  <a:close/>
                  <a:moveTo>
                    <a:pt x="48" y="323"/>
                  </a:moveTo>
                  <a:lnTo>
                    <a:pt x="42" y="326"/>
                  </a:lnTo>
                  <a:lnTo>
                    <a:pt x="48" y="329"/>
                  </a:lnTo>
                  <a:lnTo>
                    <a:pt x="48" y="329"/>
                  </a:lnTo>
                  <a:lnTo>
                    <a:pt x="48" y="323"/>
                  </a:lnTo>
                  <a:close/>
                  <a:moveTo>
                    <a:pt x="39" y="299"/>
                  </a:moveTo>
                  <a:lnTo>
                    <a:pt x="12" y="305"/>
                  </a:lnTo>
                  <a:lnTo>
                    <a:pt x="12" y="305"/>
                  </a:lnTo>
                  <a:lnTo>
                    <a:pt x="18" y="323"/>
                  </a:lnTo>
                  <a:lnTo>
                    <a:pt x="39" y="326"/>
                  </a:lnTo>
                  <a:lnTo>
                    <a:pt x="45" y="320"/>
                  </a:lnTo>
                  <a:lnTo>
                    <a:pt x="45" y="320"/>
                  </a:lnTo>
                  <a:lnTo>
                    <a:pt x="39" y="299"/>
                  </a:lnTo>
                  <a:close/>
                  <a:moveTo>
                    <a:pt x="0" y="254"/>
                  </a:moveTo>
                  <a:lnTo>
                    <a:pt x="0" y="254"/>
                  </a:lnTo>
                  <a:lnTo>
                    <a:pt x="3" y="278"/>
                  </a:lnTo>
                  <a:lnTo>
                    <a:pt x="9" y="302"/>
                  </a:lnTo>
                  <a:lnTo>
                    <a:pt x="36" y="296"/>
                  </a:lnTo>
                  <a:lnTo>
                    <a:pt x="36" y="296"/>
                  </a:lnTo>
                  <a:lnTo>
                    <a:pt x="30" y="266"/>
                  </a:lnTo>
                  <a:lnTo>
                    <a:pt x="0" y="254"/>
                  </a:lnTo>
                  <a:close/>
                  <a:moveTo>
                    <a:pt x="0" y="206"/>
                  </a:moveTo>
                  <a:lnTo>
                    <a:pt x="0" y="206"/>
                  </a:lnTo>
                  <a:lnTo>
                    <a:pt x="0" y="233"/>
                  </a:lnTo>
                  <a:lnTo>
                    <a:pt x="0" y="236"/>
                  </a:lnTo>
                  <a:lnTo>
                    <a:pt x="0" y="236"/>
                  </a:lnTo>
                  <a:lnTo>
                    <a:pt x="0" y="236"/>
                  </a:lnTo>
                  <a:lnTo>
                    <a:pt x="0" y="248"/>
                  </a:lnTo>
                  <a:lnTo>
                    <a:pt x="30" y="263"/>
                  </a:lnTo>
                  <a:lnTo>
                    <a:pt x="30" y="263"/>
                  </a:lnTo>
                  <a:lnTo>
                    <a:pt x="27" y="233"/>
                  </a:lnTo>
                  <a:lnTo>
                    <a:pt x="27" y="233"/>
                  </a:lnTo>
                  <a:lnTo>
                    <a:pt x="27" y="233"/>
                  </a:lnTo>
                  <a:lnTo>
                    <a:pt x="27" y="233"/>
                  </a:lnTo>
                  <a:lnTo>
                    <a:pt x="27" y="233"/>
                  </a:lnTo>
                  <a:lnTo>
                    <a:pt x="27" y="233"/>
                  </a:lnTo>
                  <a:lnTo>
                    <a:pt x="27" y="233"/>
                  </a:lnTo>
                  <a:lnTo>
                    <a:pt x="27" y="233"/>
                  </a:lnTo>
                  <a:lnTo>
                    <a:pt x="27" y="233"/>
                  </a:lnTo>
                  <a:lnTo>
                    <a:pt x="27" y="227"/>
                  </a:lnTo>
                  <a:lnTo>
                    <a:pt x="0" y="206"/>
                  </a:lnTo>
                  <a:close/>
                  <a:moveTo>
                    <a:pt x="453" y="149"/>
                  </a:moveTo>
                  <a:lnTo>
                    <a:pt x="429" y="158"/>
                  </a:lnTo>
                  <a:lnTo>
                    <a:pt x="429" y="158"/>
                  </a:lnTo>
                  <a:lnTo>
                    <a:pt x="438" y="194"/>
                  </a:lnTo>
                  <a:lnTo>
                    <a:pt x="441" y="233"/>
                  </a:lnTo>
                  <a:lnTo>
                    <a:pt x="441" y="233"/>
                  </a:lnTo>
                  <a:lnTo>
                    <a:pt x="441" y="233"/>
                  </a:lnTo>
                  <a:lnTo>
                    <a:pt x="441" y="263"/>
                  </a:lnTo>
                  <a:lnTo>
                    <a:pt x="468" y="239"/>
                  </a:lnTo>
                  <a:lnTo>
                    <a:pt x="468" y="239"/>
                  </a:lnTo>
                  <a:lnTo>
                    <a:pt x="468" y="233"/>
                  </a:lnTo>
                  <a:lnTo>
                    <a:pt x="468" y="233"/>
                  </a:lnTo>
                  <a:lnTo>
                    <a:pt x="468" y="233"/>
                  </a:lnTo>
                  <a:lnTo>
                    <a:pt x="468" y="233"/>
                  </a:lnTo>
                  <a:lnTo>
                    <a:pt x="468" y="233"/>
                  </a:lnTo>
                  <a:lnTo>
                    <a:pt x="468" y="212"/>
                  </a:lnTo>
                  <a:lnTo>
                    <a:pt x="465" y="191"/>
                  </a:lnTo>
                  <a:lnTo>
                    <a:pt x="459" y="170"/>
                  </a:lnTo>
                  <a:lnTo>
                    <a:pt x="453" y="149"/>
                  </a:lnTo>
                  <a:close/>
                  <a:moveTo>
                    <a:pt x="234" y="0"/>
                  </a:moveTo>
                  <a:lnTo>
                    <a:pt x="234" y="0"/>
                  </a:lnTo>
                  <a:lnTo>
                    <a:pt x="234" y="0"/>
                  </a:lnTo>
                  <a:lnTo>
                    <a:pt x="234" y="0"/>
                  </a:lnTo>
                  <a:lnTo>
                    <a:pt x="198" y="3"/>
                  </a:lnTo>
                  <a:lnTo>
                    <a:pt x="165" y="8"/>
                  </a:lnTo>
                  <a:lnTo>
                    <a:pt x="132" y="23"/>
                  </a:lnTo>
                  <a:lnTo>
                    <a:pt x="105" y="39"/>
                  </a:lnTo>
                  <a:lnTo>
                    <a:pt x="78" y="59"/>
                  </a:lnTo>
                  <a:lnTo>
                    <a:pt x="54" y="83"/>
                  </a:lnTo>
                  <a:lnTo>
                    <a:pt x="33" y="110"/>
                  </a:lnTo>
                  <a:lnTo>
                    <a:pt x="18" y="140"/>
                  </a:lnTo>
                  <a:lnTo>
                    <a:pt x="42" y="158"/>
                  </a:lnTo>
                  <a:lnTo>
                    <a:pt x="42" y="158"/>
                  </a:lnTo>
                  <a:lnTo>
                    <a:pt x="54" y="131"/>
                  </a:lnTo>
                  <a:lnTo>
                    <a:pt x="72" y="105"/>
                  </a:lnTo>
                  <a:lnTo>
                    <a:pt x="93" y="83"/>
                  </a:lnTo>
                  <a:lnTo>
                    <a:pt x="117" y="62"/>
                  </a:lnTo>
                  <a:lnTo>
                    <a:pt x="141" y="47"/>
                  </a:lnTo>
                  <a:lnTo>
                    <a:pt x="171" y="36"/>
                  </a:lnTo>
                  <a:lnTo>
                    <a:pt x="201" y="29"/>
                  </a:lnTo>
                  <a:lnTo>
                    <a:pt x="234" y="26"/>
                  </a:lnTo>
                  <a:lnTo>
                    <a:pt x="234" y="26"/>
                  </a:lnTo>
                  <a:lnTo>
                    <a:pt x="234" y="26"/>
                  </a:lnTo>
                  <a:lnTo>
                    <a:pt x="234" y="26"/>
                  </a:lnTo>
                  <a:lnTo>
                    <a:pt x="234" y="26"/>
                  </a:lnTo>
                  <a:lnTo>
                    <a:pt x="267" y="29"/>
                  </a:lnTo>
                  <a:lnTo>
                    <a:pt x="297" y="36"/>
                  </a:lnTo>
                  <a:lnTo>
                    <a:pt x="324" y="47"/>
                  </a:lnTo>
                  <a:lnTo>
                    <a:pt x="351" y="62"/>
                  </a:lnTo>
                  <a:lnTo>
                    <a:pt x="375" y="80"/>
                  </a:lnTo>
                  <a:lnTo>
                    <a:pt x="396" y="105"/>
                  </a:lnTo>
                  <a:lnTo>
                    <a:pt x="414" y="128"/>
                  </a:lnTo>
                  <a:lnTo>
                    <a:pt x="426" y="156"/>
                  </a:lnTo>
                  <a:lnTo>
                    <a:pt x="453" y="146"/>
                  </a:lnTo>
                  <a:lnTo>
                    <a:pt x="453" y="146"/>
                  </a:lnTo>
                  <a:lnTo>
                    <a:pt x="438" y="116"/>
                  </a:lnTo>
                  <a:lnTo>
                    <a:pt x="417" y="87"/>
                  </a:lnTo>
                  <a:lnTo>
                    <a:pt x="393" y="62"/>
                  </a:lnTo>
                  <a:lnTo>
                    <a:pt x="366" y="41"/>
                  </a:lnTo>
                  <a:lnTo>
                    <a:pt x="336" y="23"/>
                  </a:lnTo>
                  <a:lnTo>
                    <a:pt x="306" y="11"/>
                  </a:lnTo>
                  <a:lnTo>
                    <a:pt x="270" y="3"/>
                  </a:lnTo>
                  <a:lnTo>
                    <a:pt x="234"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3" name="Freeform 325"/>
            <p:cNvSpPr>
              <a:spLocks noChangeArrowheads="1"/>
            </p:cNvSpPr>
            <p:nvPr/>
          </p:nvSpPr>
          <p:spPr bwMode="auto">
            <a:xfrm>
              <a:off x="8220075" y="1547812"/>
              <a:ext cx="22225" cy="6350"/>
            </a:xfrm>
            <a:custGeom>
              <a:avLst/>
              <a:gdLst>
                <a:gd name="T0" fmla="*/ 48 w 61"/>
                <a:gd name="T1" fmla="*/ 0 h 19"/>
                <a:gd name="T2" fmla="*/ 0 w 61"/>
                <a:gd name="T3" fmla="*/ 18 h 19"/>
                <a:gd name="T4" fmla="*/ 0 w 61"/>
                <a:gd name="T5" fmla="*/ 18 h 19"/>
                <a:gd name="T6" fmla="*/ 6 w 61"/>
                <a:gd name="T7" fmla="*/ 18 h 19"/>
                <a:gd name="T8" fmla="*/ 6 w 61"/>
                <a:gd name="T9" fmla="*/ 18 h 19"/>
                <a:gd name="T10" fmla="*/ 6 w 61"/>
                <a:gd name="T11" fmla="*/ 18 h 19"/>
                <a:gd name="T12" fmla="*/ 33 w 61"/>
                <a:gd name="T13" fmla="*/ 15 h 19"/>
                <a:gd name="T14" fmla="*/ 60 w 61"/>
                <a:gd name="T15" fmla="*/ 12 h 19"/>
                <a:gd name="T16" fmla="*/ 48 w 61"/>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9">
                  <a:moveTo>
                    <a:pt x="48" y="0"/>
                  </a:moveTo>
                  <a:lnTo>
                    <a:pt x="0" y="18"/>
                  </a:lnTo>
                  <a:lnTo>
                    <a:pt x="0" y="18"/>
                  </a:lnTo>
                  <a:lnTo>
                    <a:pt x="6" y="18"/>
                  </a:lnTo>
                  <a:lnTo>
                    <a:pt x="6" y="18"/>
                  </a:lnTo>
                  <a:lnTo>
                    <a:pt x="6" y="18"/>
                  </a:lnTo>
                  <a:lnTo>
                    <a:pt x="33" y="15"/>
                  </a:lnTo>
                  <a:lnTo>
                    <a:pt x="60" y="12"/>
                  </a:lnTo>
                  <a:lnTo>
                    <a:pt x="4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4" name="Freeform 326"/>
            <p:cNvSpPr>
              <a:spLocks noChangeArrowheads="1"/>
            </p:cNvSpPr>
            <p:nvPr/>
          </p:nvSpPr>
          <p:spPr bwMode="auto">
            <a:xfrm>
              <a:off x="8237539" y="1544638"/>
              <a:ext cx="12700" cy="6350"/>
            </a:xfrm>
            <a:custGeom>
              <a:avLst/>
              <a:gdLst>
                <a:gd name="T0" fmla="*/ 24 w 34"/>
                <a:gd name="T1" fmla="*/ 0 h 19"/>
                <a:gd name="T2" fmla="*/ 0 w 34"/>
                <a:gd name="T3" fmla="*/ 9 h 19"/>
                <a:gd name="T4" fmla="*/ 12 w 34"/>
                <a:gd name="T5" fmla="*/ 18 h 19"/>
                <a:gd name="T6" fmla="*/ 12 w 34"/>
                <a:gd name="T7" fmla="*/ 18 h 19"/>
                <a:gd name="T8" fmla="*/ 33 w 34"/>
                <a:gd name="T9" fmla="*/ 12 h 19"/>
                <a:gd name="T10" fmla="*/ 24 w 34"/>
                <a:gd name="T11" fmla="*/ 0 h 19"/>
              </a:gdLst>
              <a:ahLst/>
              <a:cxnLst>
                <a:cxn ang="0">
                  <a:pos x="T0" y="T1"/>
                </a:cxn>
                <a:cxn ang="0">
                  <a:pos x="T2" y="T3"/>
                </a:cxn>
                <a:cxn ang="0">
                  <a:pos x="T4" y="T5"/>
                </a:cxn>
                <a:cxn ang="0">
                  <a:pos x="T6" y="T7"/>
                </a:cxn>
                <a:cxn ang="0">
                  <a:pos x="T8" y="T9"/>
                </a:cxn>
                <a:cxn ang="0">
                  <a:pos x="T10" y="T11"/>
                </a:cxn>
              </a:cxnLst>
              <a:rect l="0" t="0" r="r" b="b"/>
              <a:pathLst>
                <a:path w="34" h="19">
                  <a:moveTo>
                    <a:pt x="24" y="0"/>
                  </a:moveTo>
                  <a:lnTo>
                    <a:pt x="0" y="9"/>
                  </a:lnTo>
                  <a:lnTo>
                    <a:pt x="12" y="18"/>
                  </a:lnTo>
                  <a:lnTo>
                    <a:pt x="12" y="18"/>
                  </a:lnTo>
                  <a:lnTo>
                    <a:pt x="33" y="12"/>
                  </a:lnTo>
                  <a:lnTo>
                    <a:pt x="24"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5" name="Freeform 327"/>
            <p:cNvSpPr>
              <a:spLocks noChangeArrowheads="1"/>
            </p:cNvSpPr>
            <p:nvPr/>
          </p:nvSpPr>
          <p:spPr bwMode="auto">
            <a:xfrm>
              <a:off x="8193088" y="1538288"/>
              <a:ext cx="1587" cy="1587"/>
            </a:xfrm>
            <a:custGeom>
              <a:avLst/>
              <a:gdLst>
                <a:gd name="T0" fmla="*/ 0 w 4"/>
                <a:gd name="T1" fmla="*/ 0 h 4"/>
                <a:gd name="T2" fmla="*/ 0 w 4"/>
                <a:gd name="T3" fmla="*/ 3 h 4"/>
                <a:gd name="T4" fmla="*/ 3 w 4"/>
                <a:gd name="T5" fmla="*/ 0 h 4"/>
                <a:gd name="T6" fmla="*/ 3 w 4"/>
                <a:gd name="T7" fmla="*/ 0 h 4"/>
                <a:gd name="T8" fmla="*/ 0 w 4"/>
                <a:gd name="T9" fmla="*/ 0 h 4"/>
              </a:gdLst>
              <a:ahLst/>
              <a:cxnLst>
                <a:cxn ang="0">
                  <a:pos x="T0" y="T1"/>
                </a:cxn>
                <a:cxn ang="0">
                  <a:pos x="T2" y="T3"/>
                </a:cxn>
                <a:cxn ang="0">
                  <a:pos x="T4" y="T5"/>
                </a:cxn>
                <a:cxn ang="0">
                  <a:pos x="T6" y="T7"/>
                </a:cxn>
                <a:cxn ang="0">
                  <a:pos x="T8" y="T9"/>
                </a:cxn>
              </a:cxnLst>
              <a:rect l="0" t="0" r="r" b="b"/>
              <a:pathLst>
                <a:path w="4" h="4">
                  <a:moveTo>
                    <a:pt x="0" y="0"/>
                  </a:moveTo>
                  <a:lnTo>
                    <a:pt x="0" y="3"/>
                  </a:lnTo>
                  <a:lnTo>
                    <a:pt x="3"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6" name="Freeform 328"/>
            <p:cNvSpPr>
              <a:spLocks noChangeArrowheads="1"/>
            </p:cNvSpPr>
            <p:nvPr/>
          </p:nvSpPr>
          <p:spPr bwMode="auto">
            <a:xfrm>
              <a:off x="8159750" y="1527174"/>
              <a:ext cx="31749" cy="15875"/>
            </a:xfrm>
            <a:custGeom>
              <a:avLst/>
              <a:gdLst>
                <a:gd name="T0" fmla="*/ 0 w 88"/>
                <a:gd name="T1" fmla="*/ 0 h 46"/>
                <a:gd name="T2" fmla="*/ 0 w 88"/>
                <a:gd name="T3" fmla="*/ 0 h 46"/>
                <a:gd name="T4" fmla="*/ 0 w 88"/>
                <a:gd name="T5" fmla="*/ 0 h 46"/>
                <a:gd name="T6" fmla="*/ 27 w 88"/>
                <a:gd name="T7" fmla="*/ 24 h 46"/>
                <a:gd name="T8" fmla="*/ 57 w 88"/>
                <a:gd name="T9" fmla="*/ 45 h 46"/>
                <a:gd name="T10" fmla="*/ 87 w 88"/>
                <a:gd name="T11" fmla="*/ 33 h 46"/>
                <a:gd name="T12" fmla="*/ 81 w 88"/>
                <a:gd name="T13" fmla="*/ 27 h 46"/>
                <a:gd name="T14" fmla="*/ 81 w 88"/>
                <a:gd name="T15" fmla="*/ 27 h 46"/>
                <a:gd name="T16" fmla="*/ 51 w 88"/>
                <a:gd name="T17" fmla="*/ 9 h 46"/>
                <a:gd name="T18" fmla="*/ 0 w 88"/>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46">
                  <a:moveTo>
                    <a:pt x="0" y="0"/>
                  </a:moveTo>
                  <a:lnTo>
                    <a:pt x="0" y="0"/>
                  </a:lnTo>
                  <a:lnTo>
                    <a:pt x="0" y="0"/>
                  </a:lnTo>
                  <a:lnTo>
                    <a:pt x="27" y="24"/>
                  </a:lnTo>
                  <a:lnTo>
                    <a:pt x="57" y="45"/>
                  </a:lnTo>
                  <a:lnTo>
                    <a:pt x="87" y="33"/>
                  </a:lnTo>
                  <a:lnTo>
                    <a:pt x="81" y="27"/>
                  </a:lnTo>
                  <a:lnTo>
                    <a:pt x="81" y="27"/>
                  </a:lnTo>
                  <a:lnTo>
                    <a:pt x="51" y="9"/>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7" name="Freeform 329"/>
            <p:cNvSpPr>
              <a:spLocks noChangeArrowheads="1"/>
            </p:cNvSpPr>
            <p:nvPr/>
          </p:nvSpPr>
          <p:spPr bwMode="auto">
            <a:xfrm>
              <a:off x="8280400" y="1520825"/>
              <a:ext cx="6350" cy="1588"/>
            </a:xfrm>
            <a:custGeom>
              <a:avLst/>
              <a:gdLst>
                <a:gd name="T0" fmla="*/ 6 w 19"/>
                <a:gd name="T1" fmla="*/ 0 h 4"/>
                <a:gd name="T2" fmla="*/ 0 w 19"/>
                <a:gd name="T3" fmla="*/ 3 h 4"/>
                <a:gd name="T4" fmla="*/ 18 w 19"/>
                <a:gd name="T5" fmla="*/ 3 h 4"/>
                <a:gd name="T6" fmla="*/ 6 w 19"/>
                <a:gd name="T7" fmla="*/ 0 h 4"/>
              </a:gdLst>
              <a:ahLst/>
              <a:cxnLst>
                <a:cxn ang="0">
                  <a:pos x="T0" y="T1"/>
                </a:cxn>
                <a:cxn ang="0">
                  <a:pos x="T2" y="T3"/>
                </a:cxn>
                <a:cxn ang="0">
                  <a:pos x="T4" y="T5"/>
                </a:cxn>
                <a:cxn ang="0">
                  <a:pos x="T6" y="T7"/>
                </a:cxn>
              </a:cxnLst>
              <a:rect l="0" t="0" r="r" b="b"/>
              <a:pathLst>
                <a:path w="19" h="4">
                  <a:moveTo>
                    <a:pt x="6" y="0"/>
                  </a:moveTo>
                  <a:lnTo>
                    <a:pt x="0" y="3"/>
                  </a:lnTo>
                  <a:lnTo>
                    <a:pt x="18" y="3"/>
                  </a:lnTo>
                  <a:lnTo>
                    <a:pt x="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8" name="Freeform 330"/>
            <p:cNvSpPr>
              <a:spLocks noChangeArrowheads="1"/>
            </p:cNvSpPr>
            <p:nvPr/>
          </p:nvSpPr>
          <p:spPr bwMode="auto">
            <a:xfrm>
              <a:off x="8283575" y="1506537"/>
              <a:ext cx="14288" cy="12700"/>
            </a:xfrm>
            <a:custGeom>
              <a:avLst/>
              <a:gdLst>
                <a:gd name="T0" fmla="*/ 39 w 40"/>
                <a:gd name="T1" fmla="*/ 0 h 37"/>
                <a:gd name="T2" fmla="*/ 0 w 40"/>
                <a:gd name="T3" fmla="*/ 33 h 37"/>
                <a:gd name="T4" fmla="*/ 15 w 40"/>
                <a:gd name="T5" fmla="*/ 36 h 37"/>
                <a:gd name="T6" fmla="*/ 15 w 40"/>
                <a:gd name="T7" fmla="*/ 36 h 37"/>
                <a:gd name="T8" fmla="*/ 27 w 40"/>
                <a:gd name="T9" fmla="*/ 21 h 37"/>
                <a:gd name="T10" fmla="*/ 39 w 40"/>
                <a:gd name="T11" fmla="*/ 0 h 37"/>
              </a:gdLst>
              <a:ahLst/>
              <a:cxnLst>
                <a:cxn ang="0">
                  <a:pos x="T0" y="T1"/>
                </a:cxn>
                <a:cxn ang="0">
                  <a:pos x="T2" y="T3"/>
                </a:cxn>
                <a:cxn ang="0">
                  <a:pos x="T4" y="T5"/>
                </a:cxn>
                <a:cxn ang="0">
                  <a:pos x="T6" y="T7"/>
                </a:cxn>
                <a:cxn ang="0">
                  <a:pos x="T8" y="T9"/>
                </a:cxn>
                <a:cxn ang="0">
                  <a:pos x="T10" y="T11"/>
                </a:cxn>
              </a:cxnLst>
              <a:rect l="0" t="0" r="r" b="b"/>
              <a:pathLst>
                <a:path w="40" h="37">
                  <a:moveTo>
                    <a:pt x="39" y="0"/>
                  </a:moveTo>
                  <a:lnTo>
                    <a:pt x="0" y="33"/>
                  </a:lnTo>
                  <a:lnTo>
                    <a:pt x="15" y="36"/>
                  </a:lnTo>
                  <a:lnTo>
                    <a:pt x="15" y="36"/>
                  </a:lnTo>
                  <a:lnTo>
                    <a:pt x="27" y="21"/>
                  </a:lnTo>
                  <a:lnTo>
                    <a:pt x="3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9" name="Freeform 331"/>
            <p:cNvSpPr>
              <a:spLocks noChangeArrowheads="1"/>
            </p:cNvSpPr>
            <p:nvPr/>
          </p:nvSpPr>
          <p:spPr bwMode="auto">
            <a:xfrm>
              <a:off x="8151813" y="1500188"/>
              <a:ext cx="3175" cy="3175"/>
            </a:xfrm>
            <a:custGeom>
              <a:avLst/>
              <a:gdLst>
                <a:gd name="T0" fmla="*/ 6 w 7"/>
                <a:gd name="T1" fmla="*/ 0 h 7"/>
                <a:gd name="T2" fmla="*/ 0 w 7"/>
                <a:gd name="T3" fmla="*/ 3 h 7"/>
                <a:gd name="T4" fmla="*/ 6 w 7"/>
                <a:gd name="T5" fmla="*/ 6 h 7"/>
                <a:gd name="T6" fmla="*/ 6 w 7"/>
                <a:gd name="T7" fmla="*/ 6 h 7"/>
                <a:gd name="T8" fmla="*/ 6 w 7"/>
                <a:gd name="T9" fmla="*/ 0 h 7"/>
              </a:gdLst>
              <a:ahLst/>
              <a:cxnLst>
                <a:cxn ang="0">
                  <a:pos x="T0" y="T1"/>
                </a:cxn>
                <a:cxn ang="0">
                  <a:pos x="T2" y="T3"/>
                </a:cxn>
                <a:cxn ang="0">
                  <a:pos x="T4" y="T5"/>
                </a:cxn>
                <a:cxn ang="0">
                  <a:pos x="T6" y="T7"/>
                </a:cxn>
                <a:cxn ang="0">
                  <a:pos x="T8" y="T9"/>
                </a:cxn>
              </a:cxnLst>
              <a:rect l="0" t="0" r="r" b="b"/>
              <a:pathLst>
                <a:path w="7" h="7">
                  <a:moveTo>
                    <a:pt x="6" y="0"/>
                  </a:moveTo>
                  <a:lnTo>
                    <a:pt x="0" y="3"/>
                  </a:lnTo>
                  <a:lnTo>
                    <a:pt x="6" y="6"/>
                  </a:lnTo>
                  <a:lnTo>
                    <a:pt x="6" y="6"/>
                  </a:lnTo>
                  <a:lnTo>
                    <a:pt x="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0" name="Freeform 332"/>
            <p:cNvSpPr>
              <a:spLocks noChangeArrowheads="1"/>
            </p:cNvSpPr>
            <p:nvPr/>
          </p:nvSpPr>
          <p:spPr bwMode="auto">
            <a:xfrm>
              <a:off x="8142288" y="1492250"/>
              <a:ext cx="12700" cy="9525"/>
            </a:xfrm>
            <a:custGeom>
              <a:avLst/>
              <a:gdLst>
                <a:gd name="T0" fmla="*/ 27 w 34"/>
                <a:gd name="T1" fmla="*/ 0 h 28"/>
                <a:gd name="T2" fmla="*/ 0 w 34"/>
                <a:gd name="T3" fmla="*/ 6 h 28"/>
                <a:gd name="T4" fmla="*/ 0 w 34"/>
                <a:gd name="T5" fmla="*/ 6 h 28"/>
                <a:gd name="T6" fmla="*/ 6 w 34"/>
                <a:gd name="T7" fmla="*/ 24 h 28"/>
                <a:gd name="T8" fmla="*/ 27 w 34"/>
                <a:gd name="T9" fmla="*/ 27 h 28"/>
                <a:gd name="T10" fmla="*/ 33 w 34"/>
                <a:gd name="T11" fmla="*/ 21 h 28"/>
                <a:gd name="T12" fmla="*/ 33 w 34"/>
                <a:gd name="T13" fmla="*/ 21 h 28"/>
                <a:gd name="T14" fmla="*/ 27 w 34"/>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28">
                  <a:moveTo>
                    <a:pt x="27" y="0"/>
                  </a:moveTo>
                  <a:lnTo>
                    <a:pt x="0" y="6"/>
                  </a:lnTo>
                  <a:lnTo>
                    <a:pt x="0" y="6"/>
                  </a:lnTo>
                  <a:lnTo>
                    <a:pt x="6" y="24"/>
                  </a:lnTo>
                  <a:lnTo>
                    <a:pt x="27" y="27"/>
                  </a:lnTo>
                  <a:lnTo>
                    <a:pt x="33" y="21"/>
                  </a:lnTo>
                  <a:lnTo>
                    <a:pt x="33" y="21"/>
                  </a:lnTo>
                  <a:lnTo>
                    <a:pt x="2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1" name="Freeform 333"/>
            <p:cNvSpPr>
              <a:spLocks noChangeArrowheads="1"/>
            </p:cNvSpPr>
            <p:nvPr/>
          </p:nvSpPr>
          <p:spPr bwMode="auto">
            <a:xfrm>
              <a:off x="8137525" y="1476375"/>
              <a:ext cx="12700" cy="17463"/>
            </a:xfrm>
            <a:custGeom>
              <a:avLst/>
              <a:gdLst>
                <a:gd name="T0" fmla="*/ 0 w 37"/>
                <a:gd name="T1" fmla="*/ 0 h 49"/>
                <a:gd name="T2" fmla="*/ 0 w 37"/>
                <a:gd name="T3" fmla="*/ 0 h 49"/>
                <a:gd name="T4" fmla="*/ 3 w 37"/>
                <a:gd name="T5" fmla="*/ 24 h 49"/>
                <a:gd name="T6" fmla="*/ 9 w 37"/>
                <a:gd name="T7" fmla="*/ 48 h 49"/>
                <a:gd name="T8" fmla="*/ 36 w 37"/>
                <a:gd name="T9" fmla="*/ 42 h 49"/>
                <a:gd name="T10" fmla="*/ 36 w 37"/>
                <a:gd name="T11" fmla="*/ 42 h 49"/>
                <a:gd name="T12" fmla="*/ 30 w 37"/>
                <a:gd name="T13" fmla="*/ 12 h 49"/>
                <a:gd name="T14" fmla="*/ 0 w 37"/>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9">
                  <a:moveTo>
                    <a:pt x="0" y="0"/>
                  </a:moveTo>
                  <a:lnTo>
                    <a:pt x="0" y="0"/>
                  </a:lnTo>
                  <a:lnTo>
                    <a:pt x="3" y="24"/>
                  </a:lnTo>
                  <a:lnTo>
                    <a:pt x="9" y="48"/>
                  </a:lnTo>
                  <a:lnTo>
                    <a:pt x="36" y="42"/>
                  </a:lnTo>
                  <a:lnTo>
                    <a:pt x="36" y="42"/>
                  </a:lnTo>
                  <a:lnTo>
                    <a:pt x="30" y="12"/>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2" name="Freeform 334"/>
            <p:cNvSpPr>
              <a:spLocks noChangeArrowheads="1"/>
            </p:cNvSpPr>
            <p:nvPr/>
          </p:nvSpPr>
          <p:spPr bwMode="auto">
            <a:xfrm>
              <a:off x="8137526" y="1458913"/>
              <a:ext cx="11113" cy="20637"/>
            </a:xfrm>
            <a:custGeom>
              <a:avLst/>
              <a:gdLst>
                <a:gd name="T0" fmla="*/ 0 w 31"/>
                <a:gd name="T1" fmla="*/ 0 h 58"/>
                <a:gd name="T2" fmla="*/ 0 w 31"/>
                <a:gd name="T3" fmla="*/ 0 h 58"/>
                <a:gd name="T4" fmla="*/ 0 w 31"/>
                <a:gd name="T5" fmla="*/ 27 h 58"/>
                <a:gd name="T6" fmla="*/ 0 w 31"/>
                <a:gd name="T7" fmla="*/ 30 h 58"/>
                <a:gd name="T8" fmla="*/ 0 w 31"/>
                <a:gd name="T9" fmla="*/ 30 h 58"/>
                <a:gd name="T10" fmla="*/ 0 w 31"/>
                <a:gd name="T11" fmla="*/ 30 h 58"/>
                <a:gd name="T12" fmla="*/ 0 w 31"/>
                <a:gd name="T13" fmla="*/ 42 h 58"/>
                <a:gd name="T14" fmla="*/ 30 w 31"/>
                <a:gd name="T15" fmla="*/ 57 h 58"/>
                <a:gd name="T16" fmla="*/ 30 w 31"/>
                <a:gd name="T17" fmla="*/ 57 h 58"/>
                <a:gd name="T18" fmla="*/ 27 w 31"/>
                <a:gd name="T19" fmla="*/ 27 h 58"/>
                <a:gd name="T20" fmla="*/ 27 w 31"/>
                <a:gd name="T21" fmla="*/ 27 h 58"/>
                <a:gd name="T22" fmla="*/ 27 w 31"/>
                <a:gd name="T23" fmla="*/ 27 h 58"/>
                <a:gd name="T24" fmla="*/ 27 w 31"/>
                <a:gd name="T25" fmla="*/ 27 h 58"/>
                <a:gd name="T26" fmla="*/ 27 w 31"/>
                <a:gd name="T27" fmla="*/ 27 h 58"/>
                <a:gd name="T28" fmla="*/ 27 w 31"/>
                <a:gd name="T29" fmla="*/ 27 h 58"/>
                <a:gd name="T30" fmla="*/ 27 w 31"/>
                <a:gd name="T31" fmla="*/ 27 h 58"/>
                <a:gd name="T32" fmla="*/ 27 w 31"/>
                <a:gd name="T33" fmla="*/ 27 h 58"/>
                <a:gd name="T34" fmla="*/ 27 w 31"/>
                <a:gd name="T35" fmla="*/ 27 h 58"/>
                <a:gd name="T36" fmla="*/ 27 w 31"/>
                <a:gd name="T37" fmla="*/ 21 h 58"/>
                <a:gd name="T38" fmla="*/ 0 w 31"/>
                <a:gd name="T3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58">
                  <a:moveTo>
                    <a:pt x="0" y="0"/>
                  </a:moveTo>
                  <a:lnTo>
                    <a:pt x="0" y="0"/>
                  </a:lnTo>
                  <a:lnTo>
                    <a:pt x="0" y="27"/>
                  </a:lnTo>
                  <a:lnTo>
                    <a:pt x="0" y="30"/>
                  </a:lnTo>
                  <a:lnTo>
                    <a:pt x="0" y="30"/>
                  </a:lnTo>
                  <a:lnTo>
                    <a:pt x="0" y="30"/>
                  </a:lnTo>
                  <a:lnTo>
                    <a:pt x="0" y="42"/>
                  </a:lnTo>
                  <a:lnTo>
                    <a:pt x="30" y="57"/>
                  </a:lnTo>
                  <a:lnTo>
                    <a:pt x="30" y="57"/>
                  </a:lnTo>
                  <a:lnTo>
                    <a:pt x="27" y="27"/>
                  </a:lnTo>
                  <a:lnTo>
                    <a:pt x="27" y="27"/>
                  </a:lnTo>
                  <a:lnTo>
                    <a:pt x="27" y="27"/>
                  </a:lnTo>
                  <a:lnTo>
                    <a:pt x="27" y="27"/>
                  </a:lnTo>
                  <a:lnTo>
                    <a:pt x="27" y="27"/>
                  </a:lnTo>
                  <a:lnTo>
                    <a:pt x="27" y="27"/>
                  </a:lnTo>
                  <a:lnTo>
                    <a:pt x="27" y="27"/>
                  </a:lnTo>
                  <a:lnTo>
                    <a:pt x="27" y="27"/>
                  </a:lnTo>
                  <a:lnTo>
                    <a:pt x="27" y="27"/>
                  </a:lnTo>
                  <a:lnTo>
                    <a:pt x="27" y="21"/>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3" name="Freeform 335"/>
            <p:cNvSpPr>
              <a:spLocks noChangeArrowheads="1"/>
            </p:cNvSpPr>
            <p:nvPr/>
          </p:nvSpPr>
          <p:spPr bwMode="auto">
            <a:xfrm>
              <a:off x="8291513" y="1438275"/>
              <a:ext cx="14287" cy="41275"/>
            </a:xfrm>
            <a:custGeom>
              <a:avLst/>
              <a:gdLst>
                <a:gd name="T0" fmla="*/ 24 w 40"/>
                <a:gd name="T1" fmla="*/ 0 h 115"/>
                <a:gd name="T2" fmla="*/ 0 w 40"/>
                <a:gd name="T3" fmla="*/ 9 h 115"/>
                <a:gd name="T4" fmla="*/ 0 w 40"/>
                <a:gd name="T5" fmla="*/ 9 h 115"/>
                <a:gd name="T6" fmla="*/ 9 w 40"/>
                <a:gd name="T7" fmla="*/ 45 h 115"/>
                <a:gd name="T8" fmla="*/ 12 w 40"/>
                <a:gd name="T9" fmla="*/ 84 h 115"/>
                <a:gd name="T10" fmla="*/ 12 w 40"/>
                <a:gd name="T11" fmla="*/ 84 h 115"/>
                <a:gd name="T12" fmla="*/ 12 w 40"/>
                <a:gd name="T13" fmla="*/ 84 h 115"/>
                <a:gd name="T14" fmla="*/ 12 w 40"/>
                <a:gd name="T15" fmla="*/ 114 h 115"/>
                <a:gd name="T16" fmla="*/ 39 w 40"/>
                <a:gd name="T17" fmla="*/ 90 h 115"/>
                <a:gd name="T18" fmla="*/ 39 w 40"/>
                <a:gd name="T19" fmla="*/ 90 h 115"/>
                <a:gd name="T20" fmla="*/ 39 w 40"/>
                <a:gd name="T21" fmla="*/ 84 h 115"/>
                <a:gd name="T22" fmla="*/ 39 w 40"/>
                <a:gd name="T23" fmla="*/ 84 h 115"/>
                <a:gd name="T24" fmla="*/ 39 w 40"/>
                <a:gd name="T25" fmla="*/ 84 h 115"/>
                <a:gd name="T26" fmla="*/ 39 w 40"/>
                <a:gd name="T27" fmla="*/ 84 h 115"/>
                <a:gd name="T28" fmla="*/ 39 w 40"/>
                <a:gd name="T29" fmla="*/ 84 h 115"/>
                <a:gd name="T30" fmla="*/ 39 w 40"/>
                <a:gd name="T31" fmla="*/ 63 h 115"/>
                <a:gd name="T32" fmla="*/ 36 w 40"/>
                <a:gd name="T33" fmla="*/ 42 h 115"/>
                <a:gd name="T34" fmla="*/ 30 w 40"/>
                <a:gd name="T35" fmla="*/ 21 h 115"/>
                <a:gd name="T36" fmla="*/ 24 w 40"/>
                <a:gd name="T3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115">
                  <a:moveTo>
                    <a:pt x="24" y="0"/>
                  </a:moveTo>
                  <a:lnTo>
                    <a:pt x="0" y="9"/>
                  </a:lnTo>
                  <a:lnTo>
                    <a:pt x="0" y="9"/>
                  </a:lnTo>
                  <a:lnTo>
                    <a:pt x="9" y="45"/>
                  </a:lnTo>
                  <a:lnTo>
                    <a:pt x="12" y="84"/>
                  </a:lnTo>
                  <a:lnTo>
                    <a:pt x="12" y="84"/>
                  </a:lnTo>
                  <a:lnTo>
                    <a:pt x="12" y="84"/>
                  </a:lnTo>
                  <a:lnTo>
                    <a:pt x="12" y="114"/>
                  </a:lnTo>
                  <a:lnTo>
                    <a:pt x="39" y="90"/>
                  </a:lnTo>
                  <a:lnTo>
                    <a:pt x="39" y="90"/>
                  </a:lnTo>
                  <a:lnTo>
                    <a:pt x="39" y="84"/>
                  </a:lnTo>
                  <a:lnTo>
                    <a:pt x="39" y="84"/>
                  </a:lnTo>
                  <a:lnTo>
                    <a:pt x="39" y="84"/>
                  </a:lnTo>
                  <a:lnTo>
                    <a:pt x="39" y="84"/>
                  </a:lnTo>
                  <a:lnTo>
                    <a:pt x="39" y="84"/>
                  </a:lnTo>
                  <a:lnTo>
                    <a:pt x="39" y="63"/>
                  </a:lnTo>
                  <a:lnTo>
                    <a:pt x="36" y="42"/>
                  </a:lnTo>
                  <a:lnTo>
                    <a:pt x="30" y="21"/>
                  </a:lnTo>
                  <a:lnTo>
                    <a:pt x="24"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4" name="Freeform 336"/>
            <p:cNvSpPr>
              <a:spLocks noChangeArrowheads="1"/>
            </p:cNvSpPr>
            <p:nvPr/>
          </p:nvSpPr>
          <p:spPr bwMode="auto">
            <a:xfrm>
              <a:off x="8143874" y="1384300"/>
              <a:ext cx="157164" cy="57150"/>
            </a:xfrm>
            <a:custGeom>
              <a:avLst/>
              <a:gdLst>
                <a:gd name="T0" fmla="*/ 216 w 436"/>
                <a:gd name="T1" fmla="*/ 0 h 159"/>
                <a:gd name="T2" fmla="*/ 216 w 436"/>
                <a:gd name="T3" fmla="*/ 0 h 159"/>
                <a:gd name="T4" fmla="*/ 216 w 436"/>
                <a:gd name="T5" fmla="*/ 0 h 159"/>
                <a:gd name="T6" fmla="*/ 216 w 436"/>
                <a:gd name="T7" fmla="*/ 0 h 159"/>
                <a:gd name="T8" fmla="*/ 180 w 436"/>
                <a:gd name="T9" fmla="*/ 3 h 159"/>
                <a:gd name="T10" fmla="*/ 147 w 436"/>
                <a:gd name="T11" fmla="*/ 8 h 159"/>
                <a:gd name="T12" fmla="*/ 114 w 436"/>
                <a:gd name="T13" fmla="*/ 23 h 159"/>
                <a:gd name="T14" fmla="*/ 87 w 436"/>
                <a:gd name="T15" fmla="*/ 39 h 159"/>
                <a:gd name="T16" fmla="*/ 60 w 436"/>
                <a:gd name="T17" fmla="*/ 59 h 159"/>
                <a:gd name="T18" fmla="*/ 36 w 436"/>
                <a:gd name="T19" fmla="*/ 83 h 159"/>
                <a:gd name="T20" fmla="*/ 15 w 436"/>
                <a:gd name="T21" fmla="*/ 110 h 159"/>
                <a:gd name="T22" fmla="*/ 0 w 436"/>
                <a:gd name="T23" fmla="*/ 140 h 159"/>
                <a:gd name="T24" fmla="*/ 24 w 436"/>
                <a:gd name="T25" fmla="*/ 158 h 159"/>
                <a:gd name="T26" fmla="*/ 24 w 436"/>
                <a:gd name="T27" fmla="*/ 158 h 159"/>
                <a:gd name="T28" fmla="*/ 36 w 436"/>
                <a:gd name="T29" fmla="*/ 131 h 159"/>
                <a:gd name="T30" fmla="*/ 54 w 436"/>
                <a:gd name="T31" fmla="*/ 105 h 159"/>
                <a:gd name="T32" fmla="*/ 75 w 436"/>
                <a:gd name="T33" fmla="*/ 83 h 159"/>
                <a:gd name="T34" fmla="*/ 99 w 436"/>
                <a:gd name="T35" fmla="*/ 62 h 159"/>
                <a:gd name="T36" fmla="*/ 123 w 436"/>
                <a:gd name="T37" fmla="*/ 47 h 159"/>
                <a:gd name="T38" fmla="*/ 153 w 436"/>
                <a:gd name="T39" fmla="*/ 36 h 159"/>
                <a:gd name="T40" fmla="*/ 183 w 436"/>
                <a:gd name="T41" fmla="*/ 29 h 159"/>
                <a:gd name="T42" fmla="*/ 216 w 436"/>
                <a:gd name="T43" fmla="*/ 26 h 159"/>
                <a:gd name="T44" fmla="*/ 216 w 436"/>
                <a:gd name="T45" fmla="*/ 26 h 159"/>
                <a:gd name="T46" fmla="*/ 216 w 436"/>
                <a:gd name="T47" fmla="*/ 26 h 159"/>
                <a:gd name="T48" fmla="*/ 216 w 436"/>
                <a:gd name="T49" fmla="*/ 26 h 159"/>
                <a:gd name="T50" fmla="*/ 216 w 436"/>
                <a:gd name="T51" fmla="*/ 26 h 159"/>
                <a:gd name="T52" fmla="*/ 249 w 436"/>
                <a:gd name="T53" fmla="*/ 29 h 159"/>
                <a:gd name="T54" fmla="*/ 279 w 436"/>
                <a:gd name="T55" fmla="*/ 36 h 159"/>
                <a:gd name="T56" fmla="*/ 306 w 436"/>
                <a:gd name="T57" fmla="*/ 47 h 159"/>
                <a:gd name="T58" fmla="*/ 333 w 436"/>
                <a:gd name="T59" fmla="*/ 62 h 159"/>
                <a:gd name="T60" fmla="*/ 357 w 436"/>
                <a:gd name="T61" fmla="*/ 80 h 159"/>
                <a:gd name="T62" fmla="*/ 378 w 436"/>
                <a:gd name="T63" fmla="*/ 105 h 159"/>
                <a:gd name="T64" fmla="*/ 396 w 436"/>
                <a:gd name="T65" fmla="*/ 128 h 159"/>
                <a:gd name="T66" fmla="*/ 408 w 436"/>
                <a:gd name="T67" fmla="*/ 156 h 159"/>
                <a:gd name="T68" fmla="*/ 435 w 436"/>
                <a:gd name="T69" fmla="*/ 146 h 159"/>
                <a:gd name="T70" fmla="*/ 435 w 436"/>
                <a:gd name="T71" fmla="*/ 146 h 159"/>
                <a:gd name="T72" fmla="*/ 420 w 436"/>
                <a:gd name="T73" fmla="*/ 116 h 159"/>
                <a:gd name="T74" fmla="*/ 399 w 436"/>
                <a:gd name="T75" fmla="*/ 87 h 159"/>
                <a:gd name="T76" fmla="*/ 375 w 436"/>
                <a:gd name="T77" fmla="*/ 62 h 159"/>
                <a:gd name="T78" fmla="*/ 348 w 436"/>
                <a:gd name="T79" fmla="*/ 41 h 159"/>
                <a:gd name="T80" fmla="*/ 318 w 436"/>
                <a:gd name="T81" fmla="*/ 23 h 159"/>
                <a:gd name="T82" fmla="*/ 288 w 436"/>
                <a:gd name="T83" fmla="*/ 11 h 159"/>
                <a:gd name="T84" fmla="*/ 252 w 436"/>
                <a:gd name="T85" fmla="*/ 3 h 159"/>
                <a:gd name="T86" fmla="*/ 216 w 436"/>
                <a:gd name="T8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6" h="159">
                  <a:moveTo>
                    <a:pt x="216" y="0"/>
                  </a:moveTo>
                  <a:lnTo>
                    <a:pt x="216" y="0"/>
                  </a:lnTo>
                  <a:lnTo>
                    <a:pt x="216" y="0"/>
                  </a:lnTo>
                  <a:lnTo>
                    <a:pt x="216" y="0"/>
                  </a:lnTo>
                  <a:lnTo>
                    <a:pt x="180" y="3"/>
                  </a:lnTo>
                  <a:lnTo>
                    <a:pt x="147" y="8"/>
                  </a:lnTo>
                  <a:lnTo>
                    <a:pt x="114" y="23"/>
                  </a:lnTo>
                  <a:lnTo>
                    <a:pt x="87" y="39"/>
                  </a:lnTo>
                  <a:lnTo>
                    <a:pt x="60" y="59"/>
                  </a:lnTo>
                  <a:lnTo>
                    <a:pt x="36" y="83"/>
                  </a:lnTo>
                  <a:lnTo>
                    <a:pt x="15" y="110"/>
                  </a:lnTo>
                  <a:lnTo>
                    <a:pt x="0" y="140"/>
                  </a:lnTo>
                  <a:lnTo>
                    <a:pt x="24" y="158"/>
                  </a:lnTo>
                  <a:lnTo>
                    <a:pt x="24" y="158"/>
                  </a:lnTo>
                  <a:lnTo>
                    <a:pt x="36" y="131"/>
                  </a:lnTo>
                  <a:lnTo>
                    <a:pt x="54" y="105"/>
                  </a:lnTo>
                  <a:lnTo>
                    <a:pt x="75" y="83"/>
                  </a:lnTo>
                  <a:lnTo>
                    <a:pt x="99" y="62"/>
                  </a:lnTo>
                  <a:lnTo>
                    <a:pt x="123" y="47"/>
                  </a:lnTo>
                  <a:lnTo>
                    <a:pt x="153" y="36"/>
                  </a:lnTo>
                  <a:lnTo>
                    <a:pt x="183" y="29"/>
                  </a:lnTo>
                  <a:lnTo>
                    <a:pt x="216" y="26"/>
                  </a:lnTo>
                  <a:lnTo>
                    <a:pt x="216" y="26"/>
                  </a:lnTo>
                  <a:lnTo>
                    <a:pt x="216" y="26"/>
                  </a:lnTo>
                  <a:lnTo>
                    <a:pt x="216" y="26"/>
                  </a:lnTo>
                  <a:lnTo>
                    <a:pt x="216" y="26"/>
                  </a:lnTo>
                  <a:lnTo>
                    <a:pt x="249" y="29"/>
                  </a:lnTo>
                  <a:lnTo>
                    <a:pt x="279" y="36"/>
                  </a:lnTo>
                  <a:lnTo>
                    <a:pt x="306" y="47"/>
                  </a:lnTo>
                  <a:lnTo>
                    <a:pt x="333" y="62"/>
                  </a:lnTo>
                  <a:lnTo>
                    <a:pt x="357" y="80"/>
                  </a:lnTo>
                  <a:lnTo>
                    <a:pt x="378" y="105"/>
                  </a:lnTo>
                  <a:lnTo>
                    <a:pt x="396" y="128"/>
                  </a:lnTo>
                  <a:lnTo>
                    <a:pt x="408" y="156"/>
                  </a:lnTo>
                  <a:lnTo>
                    <a:pt x="435" y="146"/>
                  </a:lnTo>
                  <a:lnTo>
                    <a:pt x="435" y="146"/>
                  </a:lnTo>
                  <a:lnTo>
                    <a:pt x="420" y="116"/>
                  </a:lnTo>
                  <a:lnTo>
                    <a:pt x="399" y="87"/>
                  </a:lnTo>
                  <a:lnTo>
                    <a:pt x="375" y="62"/>
                  </a:lnTo>
                  <a:lnTo>
                    <a:pt x="348" y="41"/>
                  </a:lnTo>
                  <a:lnTo>
                    <a:pt x="318" y="23"/>
                  </a:lnTo>
                  <a:lnTo>
                    <a:pt x="288" y="11"/>
                  </a:lnTo>
                  <a:lnTo>
                    <a:pt x="252" y="3"/>
                  </a:lnTo>
                  <a:lnTo>
                    <a:pt x="21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5" name="Freeform 337"/>
            <p:cNvSpPr>
              <a:spLocks noChangeArrowheads="1"/>
            </p:cNvSpPr>
            <p:nvPr/>
          </p:nvSpPr>
          <p:spPr bwMode="auto">
            <a:xfrm>
              <a:off x="8143875" y="1470025"/>
              <a:ext cx="161925" cy="60325"/>
            </a:xfrm>
            <a:custGeom>
              <a:avLst/>
              <a:gdLst>
                <a:gd name="T0" fmla="*/ 369 w 451"/>
                <a:gd name="T1" fmla="*/ 135 h 166"/>
                <a:gd name="T2" fmla="*/ 369 w 451"/>
                <a:gd name="T3" fmla="*/ 135 h 166"/>
                <a:gd name="T4" fmla="*/ 366 w 451"/>
                <a:gd name="T5" fmla="*/ 141 h 166"/>
                <a:gd name="T6" fmla="*/ 378 w 451"/>
                <a:gd name="T7" fmla="*/ 141 h 166"/>
                <a:gd name="T8" fmla="*/ 384 w 451"/>
                <a:gd name="T9" fmla="*/ 138 h 166"/>
                <a:gd name="T10" fmla="*/ 369 w 451"/>
                <a:gd name="T11" fmla="*/ 135 h 166"/>
                <a:gd name="T12" fmla="*/ 51 w 451"/>
                <a:gd name="T13" fmla="*/ 120 h 166"/>
                <a:gd name="T14" fmla="*/ 45 w 451"/>
                <a:gd name="T15" fmla="*/ 156 h 166"/>
                <a:gd name="T16" fmla="*/ 96 w 451"/>
                <a:gd name="T17" fmla="*/ 165 h 166"/>
                <a:gd name="T18" fmla="*/ 96 w 451"/>
                <a:gd name="T19" fmla="*/ 165 h 166"/>
                <a:gd name="T20" fmla="*/ 72 w 451"/>
                <a:gd name="T21" fmla="*/ 144 h 166"/>
                <a:gd name="T22" fmla="*/ 51 w 451"/>
                <a:gd name="T23" fmla="*/ 120 h 166"/>
                <a:gd name="T24" fmla="*/ 24 w 451"/>
                <a:gd name="T25" fmla="*/ 87 h 166"/>
                <a:gd name="T26" fmla="*/ 9 w 451"/>
                <a:gd name="T27" fmla="*/ 105 h 166"/>
                <a:gd name="T28" fmla="*/ 9 w 451"/>
                <a:gd name="T29" fmla="*/ 105 h 166"/>
                <a:gd name="T30" fmla="*/ 24 w 451"/>
                <a:gd name="T31" fmla="*/ 129 h 166"/>
                <a:gd name="T32" fmla="*/ 42 w 451"/>
                <a:gd name="T33" fmla="*/ 150 h 166"/>
                <a:gd name="T34" fmla="*/ 48 w 451"/>
                <a:gd name="T35" fmla="*/ 117 h 166"/>
                <a:gd name="T36" fmla="*/ 48 w 451"/>
                <a:gd name="T37" fmla="*/ 117 h 166"/>
                <a:gd name="T38" fmla="*/ 30 w 451"/>
                <a:gd name="T39" fmla="*/ 90 h 166"/>
                <a:gd name="T40" fmla="*/ 24 w 451"/>
                <a:gd name="T41" fmla="*/ 87 h 166"/>
                <a:gd name="T42" fmla="*/ 0 w 451"/>
                <a:gd name="T43" fmla="*/ 84 h 166"/>
                <a:gd name="T44" fmla="*/ 0 w 451"/>
                <a:gd name="T45" fmla="*/ 84 h 166"/>
                <a:gd name="T46" fmla="*/ 6 w 451"/>
                <a:gd name="T47" fmla="*/ 99 h 166"/>
                <a:gd name="T48" fmla="*/ 21 w 451"/>
                <a:gd name="T49" fmla="*/ 87 h 166"/>
                <a:gd name="T50" fmla="*/ 0 w 451"/>
                <a:gd name="T51" fmla="*/ 84 h 166"/>
                <a:gd name="T52" fmla="*/ 450 w 451"/>
                <a:gd name="T53" fmla="*/ 0 h 166"/>
                <a:gd name="T54" fmla="*/ 423 w 451"/>
                <a:gd name="T55" fmla="*/ 24 h 166"/>
                <a:gd name="T56" fmla="*/ 423 w 451"/>
                <a:gd name="T57" fmla="*/ 24 h 166"/>
                <a:gd name="T58" fmla="*/ 417 w 451"/>
                <a:gd name="T59" fmla="*/ 54 h 166"/>
                <a:gd name="T60" fmla="*/ 405 w 451"/>
                <a:gd name="T61" fmla="*/ 81 h 166"/>
                <a:gd name="T62" fmla="*/ 390 w 451"/>
                <a:gd name="T63" fmla="*/ 108 h 166"/>
                <a:gd name="T64" fmla="*/ 372 w 451"/>
                <a:gd name="T65" fmla="*/ 132 h 166"/>
                <a:gd name="T66" fmla="*/ 387 w 451"/>
                <a:gd name="T67" fmla="*/ 135 h 166"/>
                <a:gd name="T68" fmla="*/ 426 w 451"/>
                <a:gd name="T69" fmla="*/ 102 h 166"/>
                <a:gd name="T70" fmla="*/ 426 w 451"/>
                <a:gd name="T71" fmla="*/ 102 h 166"/>
                <a:gd name="T72" fmla="*/ 435 w 451"/>
                <a:gd name="T73" fmla="*/ 78 h 166"/>
                <a:gd name="T74" fmla="*/ 444 w 451"/>
                <a:gd name="T75" fmla="*/ 54 h 166"/>
                <a:gd name="T76" fmla="*/ 450 w 451"/>
                <a:gd name="T77" fmla="*/ 27 h 166"/>
                <a:gd name="T78" fmla="*/ 450 w 451"/>
                <a:gd name="T7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1" h="166">
                  <a:moveTo>
                    <a:pt x="369" y="135"/>
                  </a:moveTo>
                  <a:lnTo>
                    <a:pt x="369" y="135"/>
                  </a:lnTo>
                  <a:lnTo>
                    <a:pt x="366" y="141"/>
                  </a:lnTo>
                  <a:lnTo>
                    <a:pt x="378" y="141"/>
                  </a:lnTo>
                  <a:lnTo>
                    <a:pt x="384" y="138"/>
                  </a:lnTo>
                  <a:lnTo>
                    <a:pt x="369" y="135"/>
                  </a:lnTo>
                  <a:close/>
                  <a:moveTo>
                    <a:pt x="51" y="120"/>
                  </a:moveTo>
                  <a:lnTo>
                    <a:pt x="45" y="156"/>
                  </a:lnTo>
                  <a:lnTo>
                    <a:pt x="96" y="165"/>
                  </a:lnTo>
                  <a:lnTo>
                    <a:pt x="96" y="165"/>
                  </a:lnTo>
                  <a:lnTo>
                    <a:pt x="72" y="144"/>
                  </a:lnTo>
                  <a:lnTo>
                    <a:pt x="51" y="120"/>
                  </a:lnTo>
                  <a:close/>
                  <a:moveTo>
                    <a:pt x="24" y="87"/>
                  </a:moveTo>
                  <a:lnTo>
                    <a:pt x="9" y="105"/>
                  </a:lnTo>
                  <a:lnTo>
                    <a:pt x="9" y="105"/>
                  </a:lnTo>
                  <a:lnTo>
                    <a:pt x="24" y="129"/>
                  </a:lnTo>
                  <a:lnTo>
                    <a:pt x="42" y="150"/>
                  </a:lnTo>
                  <a:lnTo>
                    <a:pt x="48" y="117"/>
                  </a:lnTo>
                  <a:lnTo>
                    <a:pt x="48" y="117"/>
                  </a:lnTo>
                  <a:lnTo>
                    <a:pt x="30" y="90"/>
                  </a:lnTo>
                  <a:lnTo>
                    <a:pt x="24" y="87"/>
                  </a:lnTo>
                  <a:close/>
                  <a:moveTo>
                    <a:pt x="0" y="84"/>
                  </a:moveTo>
                  <a:lnTo>
                    <a:pt x="0" y="84"/>
                  </a:lnTo>
                  <a:lnTo>
                    <a:pt x="6" y="99"/>
                  </a:lnTo>
                  <a:lnTo>
                    <a:pt x="21" y="87"/>
                  </a:lnTo>
                  <a:lnTo>
                    <a:pt x="0" y="84"/>
                  </a:lnTo>
                  <a:close/>
                  <a:moveTo>
                    <a:pt x="450" y="0"/>
                  </a:moveTo>
                  <a:lnTo>
                    <a:pt x="423" y="24"/>
                  </a:lnTo>
                  <a:lnTo>
                    <a:pt x="423" y="24"/>
                  </a:lnTo>
                  <a:lnTo>
                    <a:pt x="417" y="54"/>
                  </a:lnTo>
                  <a:lnTo>
                    <a:pt x="405" y="81"/>
                  </a:lnTo>
                  <a:lnTo>
                    <a:pt x="390" y="108"/>
                  </a:lnTo>
                  <a:lnTo>
                    <a:pt x="372" y="132"/>
                  </a:lnTo>
                  <a:lnTo>
                    <a:pt x="387" y="135"/>
                  </a:lnTo>
                  <a:lnTo>
                    <a:pt x="426" y="102"/>
                  </a:lnTo>
                  <a:lnTo>
                    <a:pt x="426" y="102"/>
                  </a:lnTo>
                  <a:lnTo>
                    <a:pt x="435" y="78"/>
                  </a:lnTo>
                  <a:lnTo>
                    <a:pt x="444" y="54"/>
                  </a:lnTo>
                  <a:lnTo>
                    <a:pt x="450" y="27"/>
                  </a:lnTo>
                  <a:lnTo>
                    <a:pt x="45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6" name="Freeform 338"/>
            <p:cNvSpPr>
              <a:spLocks noChangeArrowheads="1"/>
            </p:cNvSpPr>
            <p:nvPr/>
          </p:nvSpPr>
          <p:spPr bwMode="auto">
            <a:xfrm>
              <a:off x="8275638" y="1519238"/>
              <a:ext cx="6350" cy="3175"/>
            </a:xfrm>
            <a:custGeom>
              <a:avLst/>
              <a:gdLst>
                <a:gd name="T0" fmla="*/ 3 w 19"/>
                <a:gd name="T1" fmla="*/ 0 h 7"/>
                <a:gd name="T2" fmla="*/ 3 w 19"/>
                <a:gd name="T3" fmla="*/ 0 h 7"/>
                <a:gd name="T4" fmla="*/ 0 w 19"/>
                <a:gd name="T5" fmla="*/ 6 h 7"/>
                <a:gd name="T6" fmla="*/ 12 w 19"/>
                <a:gd name="T7" fmla="*/ 6 h 7"/>
                <a:gd name="T8" fmla="*/ 18 w 19"/>
                <a:gd name="T9" fmla="*/ 3 h 7"/>
                <a:gd name="T10" fmla="*/ 3 w 19"/>
                <a:gd name="T11" fmla="*/ 0 h 7"/>
              </a:gdLst>
              <a:ahLst/>
              <a:cxnLst>
                <a:cxn ang="0">
                  <a:pos x="T0" y="T1"/>
                </a:cxn>
                <a:cxn ang="0">
                  <a:pos x="T2" y="T3"/>
                </a:cxn>
                <a:cxn ang="0">
                  <a:pos x="T4" y="T5"/>
                </a:cxn>
                <a:cxn ang="0">
                  <a:pos x="T6" y="T7"/>
                </a:cxn>
                <a:cxn ang="0">
                  <a:pos x="T8" y="T9"/>
                </a:cxn>
                <a:cxn ang="0">
                  <a:pos x="T10" y="T11"/>
                </a:cxn>
              </a:cxnLst>
              <a:rect l="0" t="0" r="r" b="b"/>
              <a:pathLst>
                <a:path w="19" h="7">
                  <a:moveTo>
                    <a:pt x="3" y="0"/>
                  </a:moveTo>
                  <a:lnTo>
                    <a:pt x="3" y="0"/>
                  </a:lnTo>
                  <a:lnTo>
                    <a:pt x="0" y="6"/>
                  </a:lnTo>
                  <a:lnTo>
                    <a:pt x="12" y="6"/>
                  </a:lnTo>
                  <a:lnTo>
                    <a:pt x="18" y="3"/>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7" name="Freeform 339"/>
            <p:cNvSpPr>
              <a:spLocks noChangeArrowheads="1"/>
            </p:cNvSpPr>
            <p:nvPr/>
          </p:nvSpPr>
          <p:spPr bwMode="auto">
            <a:xfrm>
              <a:off x="8159750" y="1514475"/>
              <a:ext cx="19050" cy="15875"/>
            </a:xfrm>
            <a:custGeom>
              <a:avLst/>
              <a:gdLst>
                <a:gd name="T0" fmla="*/ 6 w 52"/>
                <a:gd name="T1" fmla="*/ 0 h 46"/>
                <a:gd name="T2" fmla="*/ 0 w 52"/>
                <a:gd name="T3" fmla="*/ 36 h 46"/>
                <a:gd name="T4" fmla="*/ 51 w 52"/>
                <a:gd name="T5" fmla="*/ 45 h 46"/>
                <a:gd name="T6" fmla="*/ 51 w 52"/>
                <a:gd name="T7" fmla="*/ 45 h 46"/>
                <a:gd name="T8" fmla="*/ 27 w 52"/>
                <a:gd name="T9" fmla="*/ 24 h 46"/>
                <a:gd name="T10" fmla="*/ 6 w 52"/>
                <a:gd name="T11" fmla="*/ 0 h 46"/>
              </a:gdLst>
              <a:ahLst/>
              <a:cxnLst>
                <a:cxn ang="0">
                  <a:pos x="T0" y="T1"/>
                </a:cxn>
                <a:cxn ang="0">
                  <a:pos x="T2" y="T3"/>
                </a:cxn>
                <a:cxn ang="0">
                  <a:pos x="T4" y="T5"/>
                </a:cxn>
                <a:cxn ang="0">
                  <a:pos x="T6" y="T7"/>
                </a:cxn>
                <a:cxn ang="0">
                  <a:pos x="T8" y="T9"/>
                </a:cxn>
                <a:cxn ang="0">
                  <a:pos x="T10" y="T11"/>
                </a:cxn>
              </a:cxnLst>
              <a:rect l="0" t="0" r="r" b="b"/>
              <a:pathLst>
                <a:path w="52" h="46">
                  <a:moveTo>
                    <a:pt x="6" y="0"/>
                  </a:moveTo>
                  <a:lnTo>
                    <a:pt x="0" y="36"/>
                  </a:lnTo>
                  <a:lnTo>
                    <a:pt x="51" y="45"/>
                  </a:lnTo>
                  <a:lnTo>
                    <a:pt x="51" y="45"/>
                  </a:lnTo>
                  <a:lnTo>
                    <a:pt x="27" y="24"/>
                  </a:lnTo>
                  <a:lnTo>
                    <a:pt x="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8" name="Freeform 340"/>
            <p:cNvSpPr>
              <a:spLocks noChangeArrowheads="1"/>
            </p:cNvSpPr>
            <p:nvPr/>
          </p:nvSpPr>
          <p:spPr bwMode="auto">
            <a:xfrm>
              <a:off x="8147051" y="1501775"/>
              <a:ext cx="14288" cy="23813"/>
            </a:xfrm>
            <a:custGeom>
              <a:avLst/>
              <a:gdLst>
                <a:gd name="T0" fmla="*/ 15 w 40"/>
                <a:gd name="T1" fmla="*/ 0 h 64"/>
                <a:gd name="T2" fmla="*/ 0 w 40"/>
                <a:gd name="T3" fmla="*/ 18 h 64"/>
                <a:gd name="T4" fmla="*/ 0 w 40"/>
                <a:gd name="T5" fmla="*/ 18 h 64"/>
                <a:gd name="T6" fmla="*/ 15 w 40"/>
                <a:gd name="T7" fmla="*/ 42 h 64"/>
                <a:gd name="T8" fmla="*/ 33 w 40"/>
                <a:gd name="T9" fmla="*/ 63 h 64"/>
                <a:gd name="T10" fmla="*/ 39 w 40"/>
                <a:gd name="T11" fmla="*/ 30 h 64"/>
                <a:gd name="T12" fmla="*/ 39 w 40"/>
                <a:gd name="T13" fmla="*/ 30 h 64"/>
                <a:gd name="T14" fmla="*/ 21 w 40"/>
                <a:gd name="T15" fmla="*/ 3 h 64"/>
                <a:gd name="T16" fmla="*/ 15 w 40"/>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64">
                  <a:moveTo>
                    <a:pt x="15" y="0"/>
                  </a:moveTo>
                  <a:lnTo>
                    <a:pt x="0" y="18"/>
                  </a:lnTo>
                  <a:lnTo>
                    <a:pt x="0" y="18"/>
                  </a:lnTo>
                  <a:lnTo>
                    <a:pt x="15" y="42"/>
                  </a:lnTo>
                  <a:lnTo>
                    <a:pt x="33" y="63"/>
                  </a:lnTo>
                  <a:lnTo>
                    <a:pt x="39" y="30"/>
                  </a:lnTo>
                  <a:lnTo>
                    <a:pt x="39" y="30"/>
                  </a:lnTo>
                  <a:lnTo>
                    <a:pt x="21" y="3"/>
                  </a:lnTo>
                  <a:lnTo>
                    <a:pt x="1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9" name="Freeform 341"/>
            <p:cNvSpPr>
              <a:spLocks noChangeArrowheads="1"/>
            </p:cNvSpPr>
            <p:nvPr/>
          </p:nvSpPr>
          <p:spPr bwMode="auto">
            <a:xfrm>
              <a:off x="8143874" y="1500188"/>
              <a:ext cx="7938" cy="6350"/>
            </a:xfrm>
            <a:custGeom>
              <a:avLst/>
              <a:gdLst>
                <a:gd name="T0" fmla="*/ 0 w 22"/>
                <a:gd name="T1" fmla="*/ 0 h 16"/>
                <a:gd name="T2" fmla="*/ 0 w 22"/>
                <a:gd name="T3" fmla="*/ 0 h 16"/>
                <a:gd name="T4" fmla="*/ 6 w 22"/>
                <a:gd name="T5" fmla="*/ 15 h 16"/>
                <a:gd name="T6" fmla="*/ 21 w 22"/>
                <a:gd name="T7" fmla="*/ 3 h 16"/>
                <a:gd name="T8" fmla="*/ 0 w 22"/>
                <a:gd name="T9" fmla="*/ 0 h 16"/>
              </a:gdLst>
              <a:ahLst/>
              <a:cxnLst>
                <a:cxn ang="0">
                  <a:pos x="T0" y="T1"/>
                </a:cxn>
                <a:cxn ang="0">
                  <a:pos x="T2" y="T3"/>
                </a:cxn>
                <a:cxn ang="0">
                  <a:pos x="T4" y="T5"/>
                </a:cxn>
                <a:cxn ang="0">
                  <a:pos x="T6" y="T7"/>
                </a:cxn>
                <a:cxn ang="0">
                  <a:pos x="T8" y="T9"/>
                </a:cxn>
              </a:cxnLst>
              <a:rect l="0" t="0" r="r" b="b"/>
              <a:pathLst>
                <a:path w="22" h="16">
                  <a:moveTo>
                    <a:pt x="0" y="0"/>
                  </a:moveTo>
                  <a:lnTo>
                    <a:pt x="0" y="0"/>
                  </a:lnTo>
                  <a:lnTo>
                    <a:pt x="6" y="15"/>
                  </a:lnTo>
                  <a:lnTo>
                    <a:pt x="21"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0" name="Freeform 342"/>
            <p:cNvSpPr>
              <a:spLocks noChangeArrowheads="1"/>
            </p:cNvSpPr>
            <p:nvPr/>
          </p:nvSpPr>
          <p:spPr bwMode="auto">
            <a:xfrm>
              <a:off x="8277225" y="1470025"/>
              <a:ext cx="28575" cy="49213"/>
            </a:xfrm>
            <a:custGeom>
              <a:avLst/>
              <a:gdLst>
                <a:gd name="T0" fmla="*/ 78 w 79"/>
                <a:gd name="T1" fmla="*/ 0 h 136"/>
                <a:gd name="T2" fmla="*/ 51 w 79"/>
                <a:gd name="T3" fmla="*/ 24 h 136"/>
                <a:gd name="T4" fmla="*/ 51 w 79"/>
                <a:gd name="T5" fmla="*/ 24 h 136"/>
                <a:gd name="T6" fmla="*/ 45 w 79"/>
                <a:gd name="T7" fmla="*/ 54 h 136"/>
                <a:gd name="T8" fmla="*/ 33 w 79"/>
                <a:gd name="T9" fmla="*/ 81 h 136"/>
                <a:gd name="T10" fmla="*/ 18 w 79"/>
                <a:gd name="T11" fmla="*/ 108 h 136"/>
                <a:gd name="T12" fmla="*/ 0 w 79"/>
                <a:gd name="T13" fmla="*/ 132 h 136"/>
                <a:gd name="T14" fmla="*/ 15 w 79"/>
                <a:gd name="T15" fmla="*/ 135 h 136"/>
                <a:gd name="T16" fmla="*/ 54 w 79"/>
                <a:gd name="T17" fmla="*/ 102 h 136"/>
                <a:gd name="T18" fmla="*/ 54 w 79"/>
                <a:gd name="T19" fmla="*/ 102 h 136"/>
                <a:gd name="T20" fmla="*/ 63 w 79"/>
                <a:gd name="T21" fmla="*/ 78 h 136"/>
                <a:gd name="T22" fmla="*/ 72 w 79"/>
                <a:gd name="T23" fmla="*/ 54 h 136"/>
                <a:gd name="T24" fmla="*/ 78 w 79"/>
                <a:gd name="T25" fmla="*/ 27 h 136"/>
                <a:gd name="T26" fmla="*/ 78 w 79"/>
                <a:gd name="T27"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36">
                  <a:moveTo>
                    <a:pt x="78" y="0"/>
                  </a:moveTo>
                  <a:lnTo>
                    <a:pt x="51" y="24"/>
                  </a:lnTo>
                  <a:lnTo>
                    <a:pt x="51" y="24"/>
                  </a:lnTo>
                  <a:lnTo>
                    <a:pt x="45" y="54"/>
                  </a:lnTo>
                  <a:lnTo>
                    <a:pt x="33" y="81"/>
                  </a:lnTo>
                  <a:lnTo>
                    <a:pt x="18" y="108"/>
                  </a:lnTo>
                  <a:lnTo>
                    <a:pt x="0" y="132"/>
                  </a:lnTo>
                  <a:lnTo>
                    <a:pt x="15" y="135"/>
                  </a:lnTo>
                  <a:lnTo>
                    <a:pt x="54" y="102"/>
                  </a:lnTo>
                  <a:lnTo>
                    <a:pt x="54" y="102"/>
                  </a:lnTo>
                  <a:lnTo>
                    <a:pt x="63" y="78"/>
                  </a:lnTo>
                  <a:lnTo>
                    <a:pt x="72" y="54"/>
                  </a:lnTo>
                  <a:lnTo>
                    <a:pt x="78" y="27"/>
                  </a:lnTo>
                  <a:lnTo>
                    <a:pt x="7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1" name="Freeform 343"/>
            <p:cNvSpPr>
              <a:spLocks noChangeArrowheads="1"/>
            </p:cNvSpPr>
            <p:nvPr/>
          </p:nvSpPr>
          <p:spPr bwMode="auto">
            <a:xfrm>
              <a:off x="8180388" y="1538288"/>
              <a:ext cx="82550" cy="15875"/>
            </a:xfrm>
            <a:custGeom>
              <a:avLst/>
              <a:gdLst>
                <a:gd name="T0" fmla="*/ 177 w 229"/>
                <a:gd name="T1" fmla="*/ 6 h 46"/>
                <a:gd name="T2" fmla="*/ 177 w 229"/>
                <a:gd name="T3" fmla="*/ 6 h 46"/>
                <a:gd name="T4" fmla="*/ 144 w 229"/>
                <a:gd name="T5" fmla="*/ 15 h 46"/>
                <a:gd name="T6" fmla="*/ 159 w 229"/>
                <a:gd name="T7" fmla="*/ 27 h 46"/>
                <a:gd name="T8" fmla="*/ 183 w 229"/>
                <a:gd name="T9" fmla="*/ 18 h 46"/>
                <a:gd name="T10" fmla="*/ 192 w 229"/>
                <a:gd name="T11" fmla="*/ 30 h 46"/>
                <a:gd name="T12" fmla="*/ 192 w 229"/>
                <a:gd name="T13" fmla="*/ 30 h 46"/>
                <a:gd name="T14" fmla="*/ 228 w 229"/>
                <a:gd name="T15" fmla="*/ 15 h 46"/>
                <a:gd name="T16" fmla="*/ 195 w 229"/>
                <a:gd name="T17" fmla="*/ 12 h 46"/>
                <a:gd name="T18" fmla="*/ 195 w 229"/>
                <a:gd name="T19" fmla="*/ 12 h 46"/>
                <a:gd name="T20" fmla="*/ 186 w 229"/>
                <a:gd name="T21" fmla="*/ 12 h 46"/>
                <a:gd name="T22" fmla="*/ 177 w 229"/>
                <a:gd name="T23" fmla="*/ 6 h 46"/>
                <a:gd name="T24" fmla="*/ 30 w 229"/>
                <a:gd name="T25" fmla="*/ 3 h 46"/>
                <a:gd name="T26" fmla="*/ 0 w 229"/>
                <a:gd name="T27" fmla="*/ 15 h 46"/>
                <a:gd name="T28" fmla="*/ 0 w 229"/>
                <a:gd name="T29" fmla="*/ 15 h 46"/>
                <a:gd name="T30" fmla="*/ 21 w 229"/>
                <a:gd name="T31" fmla="*/ 24 h 46"/>
                <a:gd name="T32" fmla="*/ 45 w 229"/>
                <a:gd name="T33" fmla="*/ 33 h 46"/>
                <a:gd name="T34" fmla="*/ 30 w 229"/>
                <a:gd name="T35" fmla="*/ 3 h 46"/>
                <a:gd name="T36" fmla="*/ 36 w 229"/>
                <a:gd name="T37" fmla="*/ 0 h 46"/>
                <a:gd name="T38" fmla="*/ 33 w 229"/>
                <a:gd name="T39" fmla="*/ 3 h 46"/>
                <a:gd name="T40" fmla="*/ 51 w 229"/>
                <a:gd name="T41" fmla="*/ 36 h 46"/>
                <a:gd name="T42" fmla="*/ 51 w 229"/>
                <a:gd name="T43" fmla="*/ 36 h 46"/>
                <a:gd name="T44" fmla="*/ 78 w 229"/>
                <a:gd name="T45" fmla="*/ 42 h 46"/>
                <a:gd name="T46" fmla="*/ 108 w 229"/>
                <a:gd name="T47" fmla="*/ 45 h 46"/>
                <a:gd name="T48" fmla="*/ 156 w 229"/>
                <a:gd name="T49" fmla="*/ 27 h 46"/>
                <a:gd name="T50" fmla="*/ 138 w 229"/>
                <a:gd name="T51" fmla="*/ 15 h 46"/>
                <a:gd name="T52" fmla="*/ 138 w 229"/>
                <a:gd name="T53" fmla="*/ 15 h 46"/>
                <a:gd name="T54" fmla="*/ 114 w 229"/>
                <a:gd name="T55" fmla="*/ 18 h 46"/>
                <a:gd name="T56" fmla="*/ 114 w 229"/>
                <a:gd name="T57" fmla="*/ 18 h 46"/>
                <a:gd name="T58" fmla="*/ 114 w 229"/>
                <a:gd name="T59" fmla="*/ 18 h 46"/>
                <a:gd name="T60" fmla="*/ 114 w 229"/>
                <a:gd name="T61" fmla="*/ 18 h 46"/>
                <a:gd name="T62" fmla="*/ 93 w 229"/>
                <a:gd name="T63" fmla="*/ 15 h 46"/>
                <a:gd name="T64" fmla="*/ 75 w 229"/>
                <a:gd name="T65" fmla="*/ 12 h 46"/>
                <a:gd name="T66" fmla="*/ 54 w 229"/>
                <a:gd name="T67" fmla="*/ 9 h 46"/>
                <a:gd name="T68" fmla="*/ 36 w 229"/>
                <a:gd name="T6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46">
                  <a:moveTo>
                    <a:pt x="177" y="6"/>
                  </a:moveTo>
                  <a:lnTo>
                    <a:pt x="177" y="6"/>
                  </a:lnTo>
                  <a:lnTo>
                    <a:pt x="144" y="15"/>
                  </a:lnTo>
                  <a:lnTo>
                    <a:pt x="159" y="27"/>
                  </a:lnTo>
                  <a:lnTo>
                    <a:pt x="183" y="18"/>
                  </a:lnTo>
                  <a:lnTo>
                    <a:pt x="192" y="30"/>
                  </a:lnTo>
                  <a:lnTo>
                    <a:pt x="192" y="30"/>
                  </a:lnTo>
                  <a:lnTo>
                    <a:pt x="228" y="15"/>
                  </a:lnTo>
                  <a:lnTo>
                    <a:pt x="195" y="12"/>
                  </a:lnTo>
                  <a:lnTo>
                    <a:pt x="195" y="12"/>
                  </a:lnTo>
                  <a:lnTo>
                    <a:pt x="186" y="12"/>
                  </a:lnTo>
                  <a:lnTo>
                    <a:pt x="177" y="6"/>
                  </a:lnTo>
                  <a:close/>
                  <a:moveTo>
                    <a:pt x="30" y="3"/>
                  </a:moveTo>
                  <a:lnTo>
                    <a:pt x="0" y="15"/>
                  </a:lnTo>
                  <a:lnTo>
                    <a:pt x="0" y="15"/>
                  </a:lnTo>
                  <a:lnTo>
                    <a:pt x="21" y="24"/>
                  </a:lnTo>
                  <a:lnTo>
                    <a:pt x="45" y="33"/>
                  </a:lnTo>
                  <a:lnTo>
                    <a:pt x="30" y="3"/>
                  </a:lnTo>
                  <a:close/>
                  <a:moveTo>
                    <a:pt x="36" y="0"/>
                  </a:moveTo>
                  <a:lnTo>
                    <a:pt x="33" y="3"/>
                  </a:lnTo>
                  <a:lnTo>
                    <a:pt x="51" y="36"/>
                  </a:lnTo>
                  <a:lnTo>
                    <a:pt x="51" y="36"/>
                  </a:lnTo>
                  <a:lnTo>
                    <a:pt x="78" y="42"/>
                  </a:lnTo>
                  <a:lnTo>
                    <a:pt x="108" y="45"/>
                  </a:lnTo>
                  <a:lnTo>
                    <a:pt x="156" y="27"/>
                  </a:lnTo>
                  <a:lnTo>
                    <a:pt x="138" y="15"/>
                  </a:lnTo>
                  <a:lnTo>
                    <a:pt x="138" y="15"/>
                  </a:lnTo>
                  <a:lnTo>
                    <a:pt x="114" y="18"/>
                  </a:lnTo>
                  <a:lnTo>
                    <a:pt x="114" y="18"/>
                  </a:lnTo>
                  <a:lnTo>
                    <a:pt x="114" y="18"/>
                  </a:lnTo>
                  <a:lnTo>
                    <a:pt x="114" y="18"/>
                  </a:lnTo>
                  <a:lnTo>
                    <a:pt x="93" y="15"/>
                  </a:lnTo>
                  <a:lnTo>
                    <a:pt x="75" y="12"/>
                  </a:lnTo>
                  <a:lnTo>
                    <a:pt x="54" y="9"/>
                  </a:lnTo>
                  <a:lnTo>
                    <a:pt x="36"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2" name="Freeform 344"/>
            <p:cNvSpPr>
              <a:spLocks noChangeArrowheads="1"/>
            </p:cNvSpPr>
            <p:nvPr/>
          </p:nvSpPr>
          <p:spPr bwMode="auto">
            <a:xfrm>
              <a:off x="8232775" y="1539875"/>
              <a:ext cx="30163" cy="9525"/>
            </a:xfrm>
            <a:custGeom>
              <a:avLst/>
              <a:gdLst>
                <a:gd name="T0" fmla="*/ 33 w 85"/>
                <a:gd name="T1" fmla="*/ 0 h 25"/>
                <a:gd name="T2" fmla="*/ 33 w 85"/>
                <a:gd name="T3" fmla="*/ 0 h 25"/>
                <a:gd name="T4" fmla="*/ 0 w 85"/>
                <a:gd name="T5" fmla="*/ 9 h 25"/>
                <a:gd name="T6" fmla="*/ 15 w 85"/>
                <a:gd name="T7" fmla="*/ 21 h 25"/>
                <a:gd name="T8" fmla="*/ 39 w 85"/>
                <a:gd name="T9" fmla="*/ 12 h 25"/>
                <a:gd name="T10" fmla="*/ 48 w 85"/>
                <a:gd name="T11" fmla="*/ 24 h 25"/>
                <a:gd name="T12" fmla="*/ 48 w 85"/>
                <a:gd name="T13" fmla="*/ 24 h 25"/>
                <a:gd name="T14" fmla="*/ 84 w 85"/>
                <a:gd name="T15" fmla="*/ 9 h 25"/>
                <a:gd name="T16" fmla="*/ 51 w 85"/>
                <a:gd name="T17" fmla="*/ 6 h 25"/>
                <a:gd name="T18" fmla="*/ 51 w 85"/>
                <a:gd name="T19" fmla="*/ 6 h 25"/>
                <a:gd name="T20" fmla="*/ 42 w 85"/>
                <a:gd name="T21" fmla="*/ 6 h 25"/>
                <a:gd name="T22" fmla="*/ 33 w 85"/>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 h="25">
                  <a:moveTo>
                    <a:pt x="33" y="0"/>
                  </a:moveTo>
                  <a:lnTo>
                    <a:pt x="33" y="0"/>
                  </a:lnTo>
                  <a:lnTo>
                    <a:pt x="0" y="9"/>
                  </a:lnTo>
                  <a:lnTo>
                    <a:pt x="15" y="21"/>
                  </a:lnTo>
                  <a:lnTo>
                    <a:pt x="39" y="12"/>
                  </a:lnTo>
                  <a:lnTo>
                    <a:pt x="48" y="24"/>
                  </a:lnTo>
                  <a:lnTo>
                    <a:pt x="48" y="24"/>
                  </a:lnTo>
                  <a:lnTo>
                    <a:pt x="84" y="9"/>
                  </a:lnTo>
                  <a:lnTo>
                    <a:pt x="51" y="6"/>
                  </a:lnTo>
                  <a:lnTo>
                    <a:pt x="51" y="6"/>
                  </a:lnTo>
                  <a:lnTo>
                    <a:pt x="42" y="6"/>
                  </a:lnTo>
                  <a:lnTo>
                    <a:pt x="3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3" name="Freeform 345"/>
            <p:cNvSpPr>
              <a:spLocks noChangeArrowheads="1"/>
            </p:cNvSpPr>
            <p:nvPr/>
          </p:nvSpPr>
          <p:spPr bwMode="auto">
            <a:xfrm>
              <a:off x="8180388" y="1538288"/>
              <a:ext cx="15875" cy="11111"/>
            </a:xfrm>
            <a:custGeom>
              <a:avLst/>
              <a:gdLst>
                <a:gd name="T0" fmla="*/ 30 w 46"/>
                <a:gd name="T1" fmla="*/ 0 h 31"/>
                <a:gd name="T2" fmla="*/ 0 w 46"/>
                <a:gd name="T3" fmla="*/ 12 h 31"/>
                <a:gd name="T4" fmla="*/ 0 w 46"/>
                <a:gd name="T5" fmla="*/ 12 h 31"/>
                <a:gd name="T6" fmla="*/ 21 w 46"/>
                <a:gd name="T7" fmla="*/ 21 h 31"/>
                <a:gd name="T8" fmla="*/ 45 w 46"/>
                <a:gd name="T9" fmla="*/ 30 h 31"/>
                <a:gd name="T10" fmla="*/ 30 w 46"/>
                <a:gd name="T11" fmla="*/ 0 h 31"/>
              </a:gdLst>
              <a:ahLst/>
              <a:cxnLst>
                <a:cxn ang="0">
                  <a:pos x="T0" y="T1"/>
                </a:cxn>
                <a:cxn ang="0">
                  <a:pos x="T2" y="T3"/>
                </a:cxn>
                <a:cxn ang="0">
                  <a:pos x="T4" y="T5"/>
                </a:cxn>
                <a:cxn ang="0">
                  <a:pos x="T6" y="T7"/>
                </a:cxn>
                <a:cxn ang="0">
                  <a:pos x="T8" y="T9"/>
                </a:cxn>
                <a:cxn ang="0">
                  <a:pos x="T10" y="T11"/>
                </a:cxn>
              </a:cxnLst>
              <a:rect l="0" t="0" r="r" b="b"/>
              <a:pathLst>
                <a:path w="46" h="31">
                  <a:moveTo>
                    <a:pt x="30" y="0"/>
                  </a:moveTo>
                  <a:lnTo>
                    <a:pt x="0" y="12"/>
                  </a:lnTo>
                  <a:lnTo>
                    <a:pt x="0" y="12"/>
                  </a:lnTo>
                  <a:lnTo>
                    <a:pt x="21" y="21"/>
                  </a:lnTo>
                  <a:lnTo>
                    <a:pt x="45" y="30"/>
                  </a:lnTo>
                  <a:lnTo>
                    <a:pt x="3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4" name="Freeform 346"/>
            <p:cNvSpPr>
              <a:spLocks noChangeArrowheads="1"/>
            </p:cNvSpPr>
            <p:nvPr/>
          </p:nvSpPr>
          <p:spPr bwMode="auto">
            <a:xfrm>
              <a:off x="8193088" y="1538288"/>
              <a:ext cx="44450" cy="15875"/>
            </a:xfrm>
            <a:custGeom>
              <a:avLst/>
              <a:gdLst>
                <a:gd name="T0" fmla="*/ 3 w 124"/>
                <a:gd name="T1" fmla="*/ 0 h 46"/>
                <a:gd name="T2" fmla="*/ 0 w 124"/>
                <a:gd name="T3" fmla="*/ 3 h 46"/>
                <a:gd name="T4" fmla="*/ 18 w 124"/>
                <a:gd name="T5" fmla="*/ 36 h 46"/>
                <a:gd name="T6" fmla="*/ 18 w 124"/>
                <a:gd name="T7" fmla="*/ 36 h 46"/>
                <a:gd name="T8" fmla="*/ 45 w 124"/>
                <a:gd name="T9" fmla="*/ 42 h 46"/>
                <a:gd name="T10" fmla="*/ 75 w 124"/>
                <a:gd name="T11" fmla="*/ 45 h 46"/>
                <a:gd name="T12" fmla="*/ 123 w 124"/>
                <a:gd name="T13" fmla="*/ 27 h 46"/>
                <a:gd name="T14" fmla="*/ 105 w 124"/>
                <a:gd name="T15" fmla="*/ 15 h 46"/>
                <a:gd name="T16" fmla="*/ 105 w 124"/>
                <a:gd name="T17" fmla="*/ 15 h 46"/>
                <a:gd name="T18" fmla="*/ 81 w 124"/>
                <a:gd name="T19" fmla="*/ 18 h 46"/>
                <a:gd name="T20" fmla="*/ 81 w 124"/>
                <a:gd name="T21" fmla="*/ 18 h 46"/>
                <a:gd name="T22" fmla="*/ 81 w 124"/>
                <a:gd name="T23" fmla="*/ 18 h 46"/>
                <a:gd name="T24" fmla="*/ 81 w 124"/>
                <a:gd name="T25" fmla="*/ 18 h 46"/>
                <a:gd name="T26" fmla="*/ 60 w 124"/>
                <a:gd name="T27" fmla="*/ 15 h 46"/>
                <a:gd name="T28" fmla="*/ 42 w 124"/>
                <a:gd name="T29" fmla="*/ 12 h 46"/>
                <a:gd name="T30" fmla="*/ 21 w 124"/>
                <a:gd name="T31" fmla="*/ 9 h 46"/>
                <a:gd name="T32" fmla="*/ 3 w 124"/>
                <a:gd name="T3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46">
                  <a:moveTo>
                    <a:pt x="3" y="0"/>
                  </a:moveTo>
                  <a:lnTo>
                    <a:pt x="0" y="3"/>
                  </a:lnTo>
                  <a:lnTo>
                    <a:pt x="18" y="36"/>
                  </a:lnTo>
                  <a:lnTo>
                    <a:pt x="18" y="36"/>
                  </a:lnTo>
                  <a:lnTo>
                    <a:pt x="45" y="42"/>
                  </a:lnTo>
                  <a:lnTo>
                    <a:pt x="75" y="45"/>
                  </a:lnTo>
                  <a:lnTo>
                    <a:pt x="123" y="27"/>
                  </a:lnTo>
                  <a:lnTo>
                    <a:pt x="105" y="15"/>
                  </a:lnTo>
                  <a:lnTo>
                    <a:pt x="105" y="15"/>
                  </a:lnTo>
                  <a:lnTo>
                    <a:pt x="81" y="18"/>
                  </a:lnTo>
                  <a:lnTo>
                    <a:pt x="81" y="18"/>
                  </a:lnTo>
                  <a:lnTo>
                    <a:pt x="81" y="18"/>
                  </a:lnTo>
                  <a:lnTo>
                    <a:pt x="81" y="18"/>
                  </a:lnTo>
                  <a:lnTo>
                    <a:pt x="60" y="15"/>
                  </a:lnTo>
                  <a:lnTo>
                    <a:pt x="42" y="12"/>
                  </a:lnTo>
                  <a:lnTo>
                    <a:pt x="21" y="9"/>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5" name="Freeform 347"/>
            <p:cNvSpPr>
              <a:spLocks noChangeArrowheads="1"/>
            </p:cNvSpPr>
            <p:nvPr/>
          </p:nvSpPr>
          <p:spPr bwMode="auto">
            <a:xfrm>
              <a:off x="8137525" y="1435100"/>
              <a:ext cx="150813" cy="107950"/>
            </a:xfrm>
            <a:custGeom>
              <a:avLst/>
              <a:gdLst>
                <a:gd name="T0" fmla="*/ 384 w 418"/>
                <a:gd name="T1" fmla="*/ 240 h 301"/>
                <a:gd name="T2" fmla="*/ 384 w 418"/>
                <a:gd name="T3" fmla="*/ 240 h 301"/>
                <a:gd name="T4" fmla="*/ 366 w 418"/>
                <a:gd name="T5" fmla="*/ 255 h 301"/>
                <a:gd name="T6" fmla="*/ 345 w 418"/>
                <a:gd name="T7" fmla="*/ 270 h 301"/>
                <a:gd name="T8" fmla="*/ 321 w 418"/>
                <a:gd name="T9" fmla="*/ 282 h 301"/>
                <a:gd name="T10" fmla="*/ 297 w 418"/>
                <a:gd name="T11" fmla="*/ 291 h 301"/>
                <a:gd name="T12" fmla="*/ 297 w 418"/>
                <a:gd name="T13" fmla="*/ 291 h 301"/>
                <a:gd name="T14" fmla="*/ 306 w 418"/>
                <a:gd name="T15" fmla="*/ 297 h 301"/>
                <a:gd name="T16" fmla="*/ 315 w 418"/>
                <a:gd name="T17" fmla="*/ 297 h 301"/>
                <a:gd name="T18" fmla="*/ 348 w 418"/>
                <a:gd name="T19" fmla="*/ 300 h 301"/>
                <a:gd name="T20" fmla="*/ 348 w 418"/>
                <a:gd name="T21" fmla="*/ 300 h 301"/>
                <a:gd name="T22" fmla="*/ 366 w 418"/>
                <a:gd name="T23" fmla="*/ 288 h 301"/>
                <a:gd name="T24" fmla="*/ 384 w 418"/>
                <a:gd name="T25" fmla="*/ 273 h 301"/>
                <a:gd name="T26" fmla="*/ 402 w 418"/>
                <a:gd name="T27" fmla="*/ 258 h 301"/>
                <a:gd name="T28" fmla="*/ 417 w 418"/>
                <a:gd name="T29" fmla="*/ 240 h 301"/>
                <a:gd name="T30" fmla="*/ 414 w 418"/>
                <a:gd name="T31" fmla="*/ 240 h 301"/>
                <a:gd name="T32" fmla="*/ 396 w 418"/>
                <a:gd name="T33" fmla="*/ 240 h 301"/>
                <a:gd name="T34" fmla="*/ 384 w 418"/>
                <a:gd name="T35" fmla="*/ 240 h 301"/>
                <a:gd name="T36" fmla="*/ 6 w 418"/>
                <a:gd name="T37" fmla="*/ 39 h 301"/>
                <a:gd name="T38" fmla="*/ 6 w 418"/>
                <a:gd name="T39" fmla="*/ 39 h 301"/>
                <a:gd name="T40" fmla="*/ 0 w 418"/>
                <a:gd name="T41" fmla="*/ 66 h 301"/>
                <a:gd name="T42" fmla="*/ 27 w 418"/>
                <a:gd name="T43" fmla="*/ 87 h 301"/>
                <a:gd name="T44" fmla="*/ 27 w 418"/>
                <a:gd name="T45" fmla="*/ 87 h 301"/>
                <a:gd name="T46" fmla="*/ 27 w 418"/>
                <a:gd name="T47" fmla="*/ 72 h 301"/>
                <a:gd name="T48" fmla="*/ 6 w 418"/>
                <a:gd name="T49" fmla="*/ 39 h 301"/>
                <a:gd name="T50" fmla="*/ 18 w 418"/>
                <a:gd name="T51" fmla="*/ 0 h 301"/>
                <a:gd name="T52" fmla="*/ 18 w 418"/>
                <a:gd name="T53" fmla="*/ 0 h 301"/>
                <a:gd name="T54" fmla="*/ 9 w 418"/>
                <a:gd name="T55" fmla="*/ 33 h 301"/>
                <a:gd name="T56" fmla="*/ 27 w 418"/>
                <a:gd name="T57" fmla="*/ 66 h 301"/>
                <a:gd name="T58" fmla="*/ 27 w 418"/>
                <a:gd name="T59" fmla="*/ 66 h 301"/>
                <a:gd name="T60" fmla="*/ 33 w 418"/>
                <a:gd name="T61" fmla="*/ 42 h 301"/>
                <a:gd name="T62" fmla="*/ 42 w 418"/>
                <a:gd name="T63" fmla="*/ 18 h 301"/>
                <a:gd name="T64" fmla="*/ 18 w 418"/>
                <a:gd name="T65"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8" h="301">
                  <a:moveTo>
                    <a:pt x="384" y="240"/>
                  </a:moveTo>
                  <a:lnTo>
                    <a:pt x="384" y="240"/>
                  </a:lnTo>
                  <a:lnTo>
                    <a:pt x="366" y="255"/>
                  </a:lnTo>
                  <a:lnTo>
                    <a:pt x="345" y="270"/>
                  </a:lnTo>
                  <a:lnTo>
                    <a:pt x="321" y="282"/>
                  </a:lnTo>
                  <a:lnTo>
                    <a:pt x="297" y="291"/>
                  </a:lnTo>
                  <a:lnTo>
                    <a:pt x="297" y="291"/>
                  </a:lnTo>
                  <a:lnTo>
                    <a:pt x="306" y="297"/>
                  </a:lnTo>
                  <a:lnTo>
                    <a:pt x="315" y="297"/>
                  </a:lnTo>
                  <a:lnTo>
                    <a:pt x="348" y="300"/>
                  </a:lnTo>
                  <a:lnTo>
                    <a:pt x="348" y="300"/>
                  </a:lnTo>
                  <a:lnTo>
                    <a:pt x="366" y="288"/>
                  </a:lnTo>
                  <a:lnTo>
                    <a:pt x="384" y="273"/>
                  </a:lnTo>
                  <a:lnTo>
                    <a:pt x="402" y="258"/>
                  </a:lnTo>
                  <a:lnTo>
                    <a:pt x="417" y="240"/>
                  </a:lnTo>
                  <a:lnTo>
                    <a:pt x="414" y="240"/>
                  </a:lnTo>
                  <a:lnTo>
                    <a:pt x="396" y="240"/>
                  </a:lnTo>
                  <a:lnTo>
                    <a:pt x="384" y="240"/>
                  </a:lnTo>
                  <a:close/>
                  <a:moveTo>
                    <a:pt x="6" y="39"/>
                  </a:moveTo>
                  <a:lnTo>
                    <a:pt x="6" y="39"/>
                  </a:lnTo>
                  <a:lnTo>
                    <a:pt x="0" y="66"/>
                  </a:lnTo>
                  <a:lnTo>
                    <a:pt x="27" y="87"/>
                  </a:lnTo>
                  <a:lnTo>
                    <a:pt x="27" y="87"/>
                  </a:lnTo>
                  <a:lnTo>
                    <a:pt x="27" y="72"/>
                  </a:lnTo>
                  <a:lnTo>
                    <a:pt x="6" y="39"/>
                  </a:lnTo>
                  <a:close/>
                  <a:moveTo>
                    <a:pt x="18" y="0"/>
                  </a:moveTo>
                  <a:lnTo>
                    <a:pt x="18" y="0"/>
                  </a:lnTo>
                  <a:lnTo>
                    <a:pt x="9" y="33"/>
                  </a:lnTo>
                  <a:lnTo>
                    <a:pt x="27" y="66"/>
                  </a:lnTo>
                  <a:lnTo>
                    <a:pt x="27" y="66"/>
                  </a:lnTo>
                  <a:lnTo>
                    <a:pt x="33" y="42"/>
                  </a:lnTo>
                  <a:lnTo>
                    <a:pt x="42" y="18"/>
                  </a:lnTo>
                  <a:lnTo>
                    <a:pt x="18"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6" name="Freeform 348"/>
            <p:cNvSpPr>
              <a:spLocks noChangeArrowheads="1"/>
            </p:cNvSpPr>
            <p:nvPr/>
          </p:nvSpPr>
          <p:spPr bwMode="auto">
            <a:xfrm>
              <a:off x="8243888" y="1520825"/>
              <a:ext cx="42862" cy="22225"/>
            </a:xfrm>
            <a:custGeom>
              <a:avLst/>
              <a:gdLst>
                <a:gd name="T0" fmla="*/ 87 w 121"/>
                <a:gd name="T1" fmla="*/ 0 h 61"/>
                <a:gd name="T2" fmla="*/ 87 w 121"/>
                <a:gd name="T3" fmla="*/ 0 h 61"/>
                <a:gd name="T4" fmla="*/ 69 w 121"/>
                <a:gd name="T5" fmla="*/ 15 h 61"/>
                <a:gd name="T6" fmla="*/ 48 w 121"/>
                <a:gd name="T7" fmla="*/ 30 h 61"/>
                <a:gd name="T8" fmla="*/ 24 w 121"/>
                <a:gd name="T9" fmla="*/ 42 h 61"/>
                <a:gd name="T10" fmla="*/ 0 w 121"/>
                <a:gd name="T11" fmla="*/ 51 h 61"/>
                <a:gd name="T12" fmla="*/ 0 w 121"/>
                <a:gd name="T13" fmla="*/ 51 h 61"/>
                <a:gd name="T14" fmla="*/ 9 w 121"/>
                <a:gd name="T15" fmla="*/ 57 h 61"/>
                <a:gd name="T16" fmla="*/ 18 w 121"/>
                <a:gd name="T17" fmla="*/ 57 h 61"/>
                <a:gd name="T18" fmla="*/ 51 w 121"/>
                <a:gd name="T19" fmla="*/ 60 h 61"/>
                <a:gd name="T20" fmla="*/ 51 w 121"/>
                <a:gd name="T21" fmla="*/ 60 h 61"/>
                <a:gd name="T22" fmla="*/ 69 w 121"/>
                <a:gd name="T23" fmla="*/ 48 h 61"/>
                <a:gd name="T24" fmla="*/ 87 w 121"/>
                <a:gd name="T25" fmla="*/ 33 h 61"/>
                <a:gd name="T26" fmla="*/ 105 w 121"/>
                <a:gd name="T27" fmla="*/ 18 h 61"/>
                <a:gd name="T28" fmla="*/ 120 w 121"/>
                <a:gd name="T29" fmla="*/ 0 h 61"/>
                <a:gd name="T30" fmla="*/ 117 w 121"/>
                <a:gd name="T31" fmla="*/ 0 h 61"/>
                <a:gd name="T32" fmla="*/ 99 w 121"/>
                <a:gd name="T33" fmla="*/ 0 h 61"/>
                <a:gd name="T34" fmla="*/ 87 w 121"/>
                <a:gd name="T35"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 h="61">
                  <a:moveTo>
                    <a:pt x="87" y="0"/>
                  </a:moveTo>
                  <a:lnTo>
                    <a:pt x="87" y="0"/>
                  </a:lnTo>
                  <a:lnTo>
                    <a:pt x="69" y="15"/>
                  </a:lnTo>
                  <a:lnTo>
                    <a:pt x="48" y="30"/>
                  </a:lnTo>
                  <a:lnTo>
                    <a:pt x="24" y="42"/>
                  </a:lnTo>
                  <a:lnTo>
                    <a:pt x="0" y="51"/>
                  </a:lnTo>
                  <a:lnTo>
                    <a:pt x="0" y="51"/>
                  </a:lnTo>
                  <a:lnTo>
                    <a:pt x="9" y="57"/>
                  </a:lnTo>
                  <a:lnTo>
                    <a:pt x="18" y="57"/>
                  </a:lnTo>
                  <a:lnTo>
                    <a:pt x="51" y="60"/>
                  </a:lnTo>
                  <a:lnTo>
                    <a:pt x="51" y="60"/>
                  </a:lnTo>
                  <a:lnTo>
                    <a:pt x="69" y="48"/>
                  </a:lnTo>
                  <a:lnTo>
                    <a:pt x="87" y="33"/>
                  </a:lnTo>
                  <a:lnTo>
                    <a:pt x="105" y="18"/>
                  </a:lnTo>
                  <a:lnTo>
                    <a:pt x="120" y="0"/>
                  </a:lnTo>
                  <a:lnTo>
                    <a:pt x="117" y="0"/>
                  </a:lnTo>
                  <a:lnTo>
                    <a:pt x="99" y="0"/>
                  </a:lnTo>
                  <a:lnTo>
                    <a:pt x="8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7" name="Freeform 349"/>
            <p:cNvSpPr>
              <a:spLocks noChangeArrowheads="1"/>
            </p:cNvSpPr>
            <p:nvPr/>
          </p:nvSpPr>
          <p:spPr bwMode="auto">
            <a:xfrm>
              <a:off x="8137525" y="1449388"/>
              <a:ext cx="9525" cy="17462"/>
            </a:xfrm>
            <a:custGeom>
              <a:avLst/>
              <a:gdLst>
                <a:gd name="T0" fmla="*/ 6 w 28"/>
                <a:gd name="T1" fmla="*/ 0 h 49"/>
                <a:gd name="T2" fmla="*/ 6 w 28"/>
                <a:gd name="T3" fmla="*/ 0 h 49"/>
                <a:gd name="T4" fmla="*/ 0 w 28"/>
                <a:gd name="T5" fmla="*/ 27 h 49"/>
                <a:gd name="T6" fmla="*/ 27 w 28"/>
                <a:gd name="T7" fmla="*/ 48 h 49"/>
                <a:gd name="T8" fmla="*/ 27 w 28"/>
                <a:gd name="T9" fmla="*/ 48 h 49"/>
                <a:gd name="T10" fmla="*/ 27 w 28"/>
                <a:gd name="T11" fmla="*/ 33 h 49"/>
                <a:gd name="T12" fmla="*/ 6 w 28"/>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8" h="49">
                  <a:moveTo>
                    <a:pt x="6" y="0"/>
                  </a:moveTo>
                  <a:lnTo>
                    <a:pt x="6" y="0"/>
                  </a:lnTo>
                  <a:lnTo>
                    <a:pt x="0" y="27"/>
                  </a:lnTo>
                  <a:lnTo>
                    <a:pt x="27" y="48"/>
                  </a:lnTo>
                  <a:lnTo>
                    <a:pt x="27" y="48"/>
                  </a:lnTo>
                  <a:lnTo>
                    <a:pt x="27" y="33"/>
                  </a:lnTo>
                  <a:lnTo>
                    <a:pt x="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8" name="Freeform 350"/>
            <p:cNvSpPr>
              <a:spLocks noChangeArrowheads="1"/>
            </p:cNvSpPr>
            <p:nvPr/>
          </p:nvSpPr>
          <p:spPr bwMode="auto">
            <a:xfrm>
              <a:off x="8140700" y="1435100"/>
              <a:ext cx="12700" cy="23813"/>
            </a:xfrm>
            <a:custGeom>
              <a:avLst/>
              <a:gdLst>
                <a:gd name="T0" fmla="*/ 9 w 34"/>
                <a:gd name="T1" fmla="*/ 0 h 67"/>
                <a:gd name="T2" fmla="*/ 9 w 34"/>
                <a:gd name="T3" fmla="*/ 0 h 67"/>
                <a:gd name="T4" fmla="*/ 0 w 34"/>
                <a:gd name="T5" fmla="*/ 33 h 67"/>
                <a:gd name="T6" fmla="*/ 18 w 34"/>
                <a:gd name="T7" fmla="*/ 66 h 67"/>
                <a:gd name="T8" fmla="*/ 18 w 34"/>
                <a:gd name="T9" fmla="*/ 66 h 67"/>
                <a:gd name="T10" fmla="*/ 24 w 34"/>
                <a:gd name="T11" fmla="*/ 42 h 67"/>
                <a:gd name="T12" fmla="*/ 33 w 34"/>
                <a:gd name="T13" fmla="*/ 18 h 67"/>
                <a:gd name="T14" fmla="*/ 9 w 34"/>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67">
                  <a:moveTo>
                    <a:pt x="9" y="0"/>
                  </a:moveTo>
                  <a:lnTo>
                    <a:pt x="9" y="0"/>
                  </a:lnTo>
                  <a:lnTo>
                    <a:pt x="0" y="33"/>
                  </a:lnTo>
                  <a:lnTo>
                    <a:pt x="18" y="66"/>
                  </a:lnTo>
                  <a:lnTo>
                    <a:pt x="18" y="66"/>
                  </a:lnTo>
                  <a:lnTo>
                    <a:pt x="24" y="42"/>
                  </a:lnTo>
                  <a:lnTo>
                    <a:pt x="33" y="18"/>
                  </a:lnTo>
                  <a:lnTo>
                    <a:pt x="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9" name="Freeform 351"/>
            <p:cNvSpPr>
              <a:spLocks noChangeArrowheads="1"/>
            </p:cNvSpPr>
            <p:nvPr/>
          </p:nvSpPr>
          <p:spPr bwMode="auto">
            <a:xfrm>
              <a:off x="8229600" y="1517650"/>
              <a:ext cx="58738" cy="33338"/>
            </a:xfrm>
            <a:custGeom>
              <a:avLst/>
              <a:gdLst>
                <a:gd name="T0" fmla="*/ 6 w 163"/>
                <a:gd name="T1" fmla="*/ 69 h 94"/>
                <a:gd name="T2" fmla="*/ 6 w 163"/>
                <a:gd name="T3" fmla="*/ 69 h 94"/>
                <a:gd name="T4" fmla="*/ 0 w 163"/>
                <a:gd name="T5" fmla="*/ 69 h 94"/>
                <a:gd name="T6" fmla="*/ 18 w 163"/>
                <a:gd name="T7" fmla="*/ 81 h 94"/>
                <a:gd name="T8" fmla="*/ 30 w 163"/>
                <a:gd name="T9" fmla="*/ 93 h 94"/>
                <a:gd name="T10" fmla="*/ 30 w 163"/>
                <a:gd name="T11" fmla="*/ 93 h 94"/>
                <a:gd name="T12" fmla="*/ 33 w 163"/>
                <a:gd name="T13" fmla="*/ 90 h 94"/>
                <a:gd name="T14" fmla="*/ 21 w 163"/>
                <a:gd name="T15" fmla="*/ 81 h 94"/>
                <a:gd name="T16" fmla="*/ 6 w 163"/>
                <a:gd name="T17" fmla="*/ 69 h 94"/>
                <a:gd name="T18" fmla="*/ 132 w 163"/>
                <a:gd name="T19" fmla="*/ 0 h 94"/>
                <a:gd name="T20" fmla="*/ 132 w 163"/>
                <a:gd name="T21" fmla="*/ 0 h 94"/>
                <a:gd name="T22" fmla="*/ 129 w 163"/>
                <a:gd name="T23" fmla="*/ 3 h 94"/>
                <a:gd name="T24" fmla="*/ 144 w 163"/>
                <a:gd name="T25" fmla="*/ 6 h 94"/>
                <a:gd name="T26" fmla="*/ 156 w 163"/>
                <a:gd name="T27" fmla="*/ 9 h 94"/>
                <a:gd name="T28" fmla="*/ 159 w 163"/>
                <a:gd name="T29" fmla="*/ 9 h 94"/>
                <a:gd name="T30" fmla="*/ 159 w 163"/>
                <a:gd name="T31" fmla="*/ 9 h 94"/>
                <a:gd name="T32" fmla="*/ 162 w 163"/>
                <a:gd name="T33" fmla="*/ 6 h 94"/>
                <a:gd name="T34" fmla="*/ 147 w 163"/>
                <a:gd name="T35" fmla="*/ 3 h 94"/>
                <a:gd name="T36" fmla="*/ 132 w 163"/>
                <a:gd name="T3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94">
                  <a:moveTo>
                    <a:pt x="6" y="69"/>
                  </a:moveTo>
                  <a:lnTo>
                    <a:pt x="6" y="69"/>
                  </a:lnTo>
                  <a:lnTo>
                    <a:pt x="0" y="69"/>
                  </a:lnTo>
                  <a:lnTo>
                    <a:pt x="18" y="81"/>
                  </a:lnTo>
                  <a:lnTo>
                    <a:pt x="30" y="93"/>
                  </a:lnTo>
                  <a:lnTo>
                    <a:pt x="30" y="93"/>
                  </a:lnTo>
                  <a:lnTo>
                    <a:pt x="33" y="90"/>
                  </a:lnTo>
                  <a:lnTo>
                    <a:pt x="21" y="81"/>
                  </a:lnTo>
                  <a:lnTo>
                    <a:pt x="6" y="69"/>
                  </a:lnTo>
                  <a:close/>
                  <a:moveTo>
                    <a:pt x="132" y="0"/>
                  </a:moveTo>
                  <a:lnTo>
                    <a:pt x="132" y="0"/>
                  </a:lnTo>
                  <a:lnTo>
                    <a:pt x="129" y="3"/>
                  </a:lnTo>
                  <a:lnTo>
                    <a:pt x="144" y="6"/>
                  </a:lnTo>
                  <a:lnTo>
                    <a:pt x="156" y="9"/>
                  </a:lnTo>
                  <a:lnTo>
                    <a:pt x="159" y="9"/>
                  </a:lnTo>
                  <a:lnTo>
                    <a:pt x="159" y="9"/>
                  </a:lnTo>
                  <a:lnTo>
                    <a:pt x="162" y="6"/>
                  </a:lnTo>
                  <a:lnTo>
                    <a:pt x="147" y="3"/>
                  </a:lnTo>
                  <a:lnTo>
                    <a:pt x="132"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0" name="Freeform 352"/>
            <p:cNvSpPr>
              <a:spLocks noChangeArrowheads="1"/>
            </p:cNvSpPr>
            <p:nvPr/>
          </p:nvSpPr>
          <p:spPr bwMode="auto">
            <a:xfrm>
              <a:off x="8229600" y="1543050"/>
              <a:ext cx="12700" cy="9525"/>
            </a:xfrm>
            <a:custGeom>
              <a:avLst/>
              <a:gdLst>
                <a:gd name="T0" fmla="*/ 6 w 34"/>
                <a:gd name="T1" fmla="*/ 0 h 25"/>
                <a:gd name="T2" fmla="*/ 6 w 34"/>
                <a:gd name="T3" fmla="*/ 0 h 25"/>
                <a:gd name="T4" fmla="*/ 0 w 34"/>
                <a:gd name="T5" fmla="*/ 0 h 25"/>
                <a:gd name="T6" fmla="*/ 18 w 34"/>
                <a:gd name="T7" fmla="*/ 12 h 25"/>
                <a:gd name="T8" fmla="*/ 30 w 34"/>
                <a:gd name="T9" fmla="*/ 24 h 25"/>
                <a:gd name="T10" fmla="*/ 30 w 34"/>
                <a:gd name="T11" fmla="*/ 24 h 25"/>
                <a:gd name="T12" fmla="*/ 33 w 34"/>
                <a:gd name="T13" fmla="*/ 21 h 25"/>
                <a:gd name="T14" fmla="*/ 21 w 34"/>
                <a:gd name="T15" fmla="*/ 12 h 25"/>
                <a:gd name="T16" fmla="*/ 6 w 34"/>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5">
                  <a:moveTo>
                    <a:pt x="6" y="0"/>
                  </a:moveTo>
                  <a:lnTo>
                    <a:pt x="6" y="0"/>
                  </a:lnTo>
                  <a:lnTo>
                    <a:pt x="0" y="0"/>
                  </a:lnTo>
                  <a:lnTo>
                    <a:pt x="18" y="12"/>
                  </a:lnTo>
                  <a:lnTo>
                    <a:pt x="30" y="24"/>
                  </a:lnTo>
                  <a:lnTo>
                    <a:pt x="30" y="24"/>
                  </a:lnTo>
                  <a:lnTo>
                    <a:pt x="33" y="21"/>
                  </a:lnTo>
                  <a:lnTo>
                    <a:pt x="21" y="12"/>
                  </a:lnTo>
                  <a:lnTo>
                    <a:pt x="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1" name="Freeform 353"/>
            <p:cNvSpPr>
              <a:spLocks noChangeArrowheads="1"/>
            </p:cNvSpPr>
            <p:nvPr/>
          </p:nvSpPr>
          <p:spPr bwMode="auto">
            <a:xfrm>
              <a:off x="8277226" y="1517650"/>
              <a:ext cx="12700" cy="3175"/>
            </a:xfrm>
            <a:custGeom>
              <a:avLst/>
              <a:gdLst>
                <a:gd name="T0" fmla="*/ 3 w 34"/>
                <a:gd name="T1" fmla="*/ 0 h 10"/>
                <a:gd name="T2" fmla="*/ 3 w 34"/>
                <a:gd name="T3" fmla="*/ 0 h 10"/>
                <a:gd name="T4" fmla="*/ 0 w 34"/>
                <a:gd name="T5" fmla="*/ 3 h 10"/>
                <a:gd name="T6" fmla="*/ 15 w 34"/>
                <a:gd name="T7" fmla="*/ 6 h 10"/>
                <a:gd name="T8" fmla="*/ 27 w 34"/>
                <a:gd name="T9" fmla="*/ 9 h 10"/>
                <a:gd name="T10" fmla="*/ 30 w 34"/>
                <a:gd name="T11" fmla="*/ 9 h 10"/>
                <a:gd name="T12" fmla="*/ 30 w 34"/>
                <a:gd name="T13" fmla="*/ 9 h 10"/>
                <a:gd name="T14" fmla="*/ 33 w 34"/>
                <a:gd name="T15" fmla="*/ 6 h 10"/>
                <a:gd name="T16" fmla="*/ 18 w 34"/>
                <a:gd name="T17" fmla="*/ 3 h 10"/>
                <a:gd name="T18" fmla="*/ 3 w 34"/>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0">
                  <a:moveTo>
                    <a:pt x="3" y="0"/>
                  </a:moveTo>
                  <a:lnTo>
                    <a:pt x="3" y="0"/>
                  </a:lnTo>
                  <a:lnTo>
                    <a:pt x="0" y="3"/>
                  </a:lnTo>
                  <a:lnTo>
                    <a:pt x="15" y="6"/>
                  </a:lnTo>
                  <a:lnTo>
                    <a:pt x="27" y="9"/>
                  </a:lnTo>
                  <a:lnTo>
                    <a:pt x="30" y="9"/>
                  </a:lnTo>
                  <a:lnTo>
                    <a:pt x="30" y="9"/>
                  </a:lnTo>
                  <a:lnTo>
                    <a:pt x="33" y="6"/>
                  </a:lnTo>
                  <a:lnTo>
                    <a:pt x="18" y="3"/>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2" name="Freeform 354"/>
            <p:cNvSpPr>
              <a:spLocks noChangeArrowheads="1"/>
            </p:cNvSpPr>
            <p:nvPr/>
          </p:nvSpPr>
          <p:spPr bwMode="auto">
            <a:xfrm>
              <a:off x="8137526" y="1446213"/>
              <a:ext cx="11113" cy="33337"/>
            </a:xfrm>
            <a:custGeom>
              <a:avLst/>
              <a:gdLst>
                <a:gd name="T0" fmla="*/ 0 w 31"/>
                <a:gd name="T1" fmla="*/ 75 h 94"/>
                <a:gd name="T2" fmla="*/ 0 w 31"/>
                <a:gd name="T3" fmla="*/ 75 h 94"/>
                <a:gd name="T4" fmla="*/ 0 w 31"/>
                <a:gd name="T5" fmla="*/ 81 h 94"/>
                <a:gd name="T6" fmla="*/ 30 w 31"/>
                <a:gd name="T7" fmla="*/ 93 h 94"/>
                <a:gd name="T8" fmla="*/ 30 w 31"/>
                <a:gd name="T9" fmla="*/ 93 h 94"/>
                <a:gd name="T10" fmla="*/ 30 w 31"/>
                <a:gd name="T11" fmla="*/ 90 h 94"/>
                <a:gd name="T12" fmla="*/ 0 w 31"/>
                <a:gd name="T13" fmla="*/ 75 h 94"/>
                <a:gd name="T14" fmla="*/ 9 w 31"/>
                <a:gd name="T15" fmla="*/ 0 h 94"/>
                <a:gd name="T16" fmla="*/ 9 w 31"/>
                <a:gd name="T17" fmla="*/ 0 h 94"/>
                <a:gd name="T18" fmla="*/ 6 w 31"/>
                <a:gd name="T19" fmla="*/ 6 h 94"/>
                <a:gd name="T20" fmla="*/ 27 w 31"/>
                <a:gd name="T21" fmla="*/ 39 h 94"/>
                <a:gd name="T22" fmla="*/ 27 w 31"/>
                <a:gd name="T23" fmla="*/ 39 h 94"/>
                <a:gd name="T24" fmla="*/ 27 w 31"/>
                <a:gd name="T25" fmla="*/ 33 h 94"/>
                <a:gd name="T26" fmla="*/ 9 w 31"/>
                <a:gd name="T2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94">
                  <a:moveTo>
                    <a:pt x="0" y="75"/>
                  </a:moveTo>
                  <a:lnTo>
                    <a:pt x="0" y="75"/>
                  </a:lnTo>
                  <a:lnTo>
                    <a:pt x="0" y="81"/>
                  </a:lnTo>
                  <a:lnTo>
                    <a:pt x="30" y="93"/>
                  </a:lnTo>
                  <a:lnTo>
                    <a:pt x="30" y="93"/>
                  </a:lnTo>
                  <a:lnTo>
                    <a:pt x="30" y="90"/>
                  </a:lnTo>
                  <a:lnTo>
                    <a:pt x="0" y="75"/>
                  </a:lnTo>
                  <a:close/>
                  <a:moveTo>
                    <a:pt x="9" y="0"/>
                  </a:moveTo>
                  <a:lnTo>
                    <a:pt x="9" y="0"/>
                  </a:lnTo>
                  <a:lnTo>
                    <a:pt x="6" y="6"/>
                  </a:lnTo>
                  <a:lnTo>
                    <a:pt x="27" y="39"/>
                  </a:lnTo>
                  <a:lnTo>
                    <a:pt x="27" y="39"/>
                  </a:lnTo>
                  <a:lnTo>
                    <a:pt x="27" y="33"/>
                  </a:lnTo>
                  <a:lnTo>
                    <a:pt x="9"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3" name="Freeform 355"/>
            <p:cNvSpPr>
              <a:spLocks noChangeArrowheads="1"/>
            </p:cNvSpPr>
            <p:nvPr/>
          </p:nvSpPr>
          <p:spPr bwMode="auto">
            <a:xfrm>
              <a:off x="8137526" y="1473200"/>
              <a:ext cx="11113" cy="6350"/>
            </a:xfrm>
            <a:custGeom>
              <a:avLst/>
              <a:gdLst>
                <a:gd name="T0" fmla="*/ 0 w 31"/>
                <a:gd name="T1" fmla="*/ 0 h 19"/>
                <a:gd name="T2" fmla="*/ 0 w 31"/>
                <a:gd name="T3" fmla="*/ 0 h 19"/>
                <a:gd name="T4" fmla="*/ 0 w 31"/>
                <a:gd name="T5" fmla="*/ 6 h 19"/>
                <a:gd name="T6" fmla="*/ 30 w 31"/>
                <a:gd name="T7" fmla="*/ 18 h 19"/>
                <a:gd name="T8" fmla="*/ 30 w 31"/>
                <a:gd name="T9" fmla="*/ 18 h 19"/>
                <a:gd name="T10" fmla="*/ 30 w 31"/>
                <a:gd name="T11" fmla="*/ 15 h 19"/>
                <a:gd name="T12" fmla="*/ 0 w 3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1" h="19">
                  <a:moveTo>
                    <a:pt x="0" y="0"/>
                  </a:moveTo>
                  <a:lnTo>
                    <a:pt x="0" y="0"/>
                  </a:lnTo>
                  <a:lnTo>
                    <a:pt x="0" y="6"/>
                  </a:lnTo>
                  <a:lnTo>
                    <a:pt x="30" y="18"/>
                  </a:lnTo>
                  <a:lnTo>
                    <a:pt x="30" y="18"/>
                  </a:lnTo>
                  <a:lnTo>
                    <a:pt x="30" y="15"/>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4" name="Freeform 356"/>
            <p:cNvSpPr>
              <a:spLocks noChangeArrowheads="1"/>
            </p:cNvSpPr>
            <p:nvPr/>
          </p:nvSpPr>
          <p:spPr bwMode="auto">
            <a:xfrm>
              <a:off x="8139113" y="1446213"/>
              <a:ext cx="7937" cy="14287"/>
            </a:xfrm>
            <a:custGeom>
              <a:avLst/>
              <a:gdLst>
                <a:gd name="T0" fmla="*/ 3 w 22"/>
                <a:gd name="T1" fmla="*/ 0 h 40"/>
                <a:gd name="T2" fmla="*/ 3 w 22"/>
                <a:gd name="T3" fmla="*/ 0 h 40"/>
                <a:gd name="T4" fmla="*/ 0 w 22"/>
                <a:gd name="T5" fmla="*/ 6 h 40"/>
                <a:gd name="T6" fmla="*/ 21 w 22"/>
                <a:gd name="T7" fmla="*/ 39 h 40"/>
                <a:gd name="T8" fmla="*/ 21 w 22"/>
                <a:gd name="T9" fmla="*/ 39 h 40"/>
                <a:gd name="T10" fmla="*/ 21 w 22"/>
                <a:gd name="T11" fmla="*/ 33 h 40"/>
                <a:gd name="T12" fmla="*/ 3 w 22"/>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22" h="40">
                  <a:moveTo>
                    <a:pt x="3" y="0"/>
                  </a:moveTo>
                  <a:lnTo>
                    <a:pt x="3" y="0"/>
                  </a:lnTo>
                  <a:lnTo>
                    <a:pt x="0" y="6"/>
                  </a:lnTo>
                  <a:lnTo>
                    <a:pt x="21" y="39"/>
                  </a:lnTo>
                  <a:lnTo>
                    <a:pt x="21" y="39"/>
                  </a:lnTo>
                  <a:lnTo>
                    <a:pt x="21" y="33"/>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5" name="Freeform 357"/>
            <p:cNvSpPr>
              <a:spLocks noChangeArrowheads="1"/>
            </p:cNvSpPr>
            <p:nvPr/>
          </p:nvSpPr>
          <p:spPr bwMode="auto">
            <a:xfrm>
              <a:off x="8140700" y="1490663"/>
              <a:ext cx="22225" cy="36512"/>
            </a:xfrm>
            <a:custGeom>
              <a:avLst/>
              <a:gdLst>
                <a:gd name="T0" fmla="*/ 57 w 61"/>
                <a:gd name="T1" fmla="*/ 60 h 100"/>
                <a:gd name="T2" fmla="*/ 51 w 61"/>
                <a:gd name="T3" fmla="*/ 93 h 100"/>
                <a:gd name="T4" fmla="*/ 51 w 61"/>
                <a:gd name="T5" fmla="*/ 93 h 100"/>
                <a:gd name="T6" fmla="*/ 54 w 61"/>
                <a:gd name="T7" fmla="*/ 99 h 100"/>
                <a:gd name="T8" fmla="*/ 54 w 61"/>
                <a:gd name="T9" fmla="*/ 99 h 100"/>
                <a:gd name="T10" fmla="*/ 60 w 61"/>
                <a:gd name="T11" fmla="*/ 63 h 100"/>
                <a:gd name="T12" fmla="*/ 60 w 61"/>
                <a:gd name="T13" fmla="*/ 63 h 100"/>
                <a:gd name="T14" fmla="*/ 57 w 61"/>
                <a:gd name="T15" fmla="*/ 60 h 100"/>
                <a:gd name="T16" fmla="*/ 36 w 61"/>
                <a:gd name="T17" fmla="*/ 24 h 100"/>
                <a:gd name="T18" fmla="*/ 30 w 61"/>
                <a:gd name="T19" fmla="*/ 30 h 100"/>
                <a:gd name="T20" fmla="*/ 15 w 61"/>
                <a:gd name="T21" fmla="*/ 42 h 100"/>
                <a:gd name="T22" fmla="*/ 15 w 61"/>
                <a:gd name="T23" fmla="*/ 42 h 100"/>
                <a:gd name="T24" fmla="*/ 18 w 61"/>
                <a:gd name="T25" fmla="*/ 48 h 100"/>
                <a:gd name="T26" fmla="*/ 33 w 61"/>
                <a:gd name="T27" fmla="*/ 30 h 100"/>
                <a:gd name="T28" fmla="*/ 39 w 61"/>
                <a:gd name="T29" fmla="*/ 27 h 100"/>
                <a:gd name="T30" fmla="*/ 39 w 61"/>
                <a:gd name="T31" fmla="*/ 27 h 100"/>
                <a:gd name="T32" fmla="*/ 36 w 61"/>
                <a:gd name="T33" fmla="*/ 24 h 100"/>
                <a:gd name="T34" fmla="*/ 27 w 61"/>
                <a:gd name="T35" fmla="*/ 0 h 100"/>
                <a:gd name="T36" fmla="*/ 0 w 61"/>
                <a:gd name="T37" fmla="*/ 6 h 100"/>
                <a:gd name="T38" fmla="*/ 0 w 61"/>
                <a:gd name="T39" fmla="*/ 6 h 100"/>
                <a:gd name="T40" fmla="*/ 3 w 61"/>
                <a:gd name="T41" fmla="*/ 9 h 100"/>
                <a:gd name="T42" fmla="*/ 30 w 61"/>
                <a:gd name="T43" fmla="*/ 3 h 100"/>
                <a:gd name="T44" fmla="*/ 30 w 61"/>
                <a:gd name="T45" fmla="*/ 3 h 100"/>
                <a:gd name="T46" fmla="*/ 27 w 61"/>
                <a:gd name="T4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100">
                  <a:moveTo>
                    <a:pt x="57" y="60"/>
                  </a:moveTo>
                  <a:lnTo>
                    <a:pt x="51" y="93"/>
                  </a:lnTo>
                  <a:lnTo>
                    <a:pt x="51" y="93"/>
                  </a:lnTo>
                  <a:lnTo>
                    <a:pt x="54" y="99"/>
                  </a:lnTo>
                  <a:lnTo>
                    <a:pt x="54" y="99"/>
                  </a:lnTo>
                  <a:lnTo>
                    <a:pt x="60" y="63"/>
                  </a:lnTo>
                  <a:lnTo>
                    <a:pt x="60" y="63"/>
                  </a:lnTo>
                  <a:lnTo>
                    <a:pt x="57" y="60"/>
                  </a:lnTo>
                  <a:close/>
                  <a:moveTo>
                    <a:pt x="36" y="24"/>
                  </a:moveTo>
                  <a:lnTo>
                    <a:pt x="30" y="30"/>
                  </a:lnTo>
                  <a:lnTo>
                    <a:pt x="15" y="42"/>
                  </a:lnTo>
                  <a:lnTo>
                    <a:pt x="15" y="42"/>
                  </a:lnTo>
                  <a:lnTo>
                    <a:pt x="18" y="48"/>
                  </a:lnTo>
                  <a:lnTo>
                    <a:pt x="33" y="30"/>
                  </a:lnTo>
                  <a:lnTo>
                    <a:pt x="39" y="27"/>
                  </a:lnTo>
                  <a:lnTo>
                    <a:pt x="39" y="27"/>
                  </a:lnTo>
                  <a:lnTo>
                    <a:pt x="36" y="24"/>
                  </a:lnTo>
                  <a:close/>
                  <a:moveTo>
                    <a:pt x="27" y="0"/>
                  </a:moveTo>
                  <a:lnTo>
                    <a:pt x="0" y="6"/>
                  </a:lnTo>
                  <a:lnTo>
                    <a:pt x="0" y="6"/>
                  </a:lnTo>
                  <a:lnTo>
                    <a:pt x="3" y="9"/>
                  </a:lnTo>
                  <a:lnTo>
                    <a:pt x="30" y="3"/>
                  </a:lnTo>
                  <a:lnTo>
                    <a:pt x="30" y="3"/>
                  </a:lnTo>
                  <a:lnTo>
                    <a:pt x="27"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6" name="Freeform 358"/>
            <p:cNvSpPr>
              <a:spLocks noChangeArrowheads="1"/>
            </p:cNvSpPr>
            <p:nvPr/>
          </p:nvSpPr>
          <p:spPr bwMode="auto">
            <a:xfrm>
              <a:off x="8159750" y="1512888"/>
              <a:ext cx="3175" cy="14287"/>
            </a:xfrm>
            <a:custGeom>
              <a:avLst/>
              <a:gdLst>
                <a:gd name="T0" fmla="*/ 6 w 10"/>
                <a:gd name="T1" fmla="*/ 0 h 40"/>
                <a:gd name="T2" fmla="*/ 0 w 10"/>
                <a:gd name="T3" fmla="*/ 33 h 40"/>
                <a:gd name="T4" fmla="*/ 0 w 10"/>
                <a:gd name="T5" fmla="*/ 33 h 40"/>
                <a:gd name="T6" fmla="*/ 3 w 10"/>
                <a:gd name="T7" fmla="*/ 39 h 40"/>
                <a:gd name="T8" fmla="*/ 3 w 10"/>
                <a:gd name="T9" fmla="*/ 39 h 40"/>
                <a:gd name="T10" fmla="*/ 9 w 10"/>
                <a:gd name="T11" fmla="*/ 3 h 40"/>
                <a:gd name="T12" fmla="*/ 9 w 10"/>
                <a:gd name="T13" fmla="*/ 3 h 40"/>
                <a:gd name="T14" fmla="*/ 6 w 1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0">
                  <a:moveTo>
                    <a:pt x="6" y="0"/>
                  </a:moveTo>
                  <a:lnTo>
                    <a:pt x="0" y="33"/>
                  </a:lnTo>
                  <a:lnTo>
                    <a:pt x="0" y="33"/>
                  </a:lnTo>
                  <a:lnTo>
                    <a:pt x="3" y="39"/>
                  </a:lnTo>
                  <a:lnTo>
                    <a:pt x="3" y="39"/>
                  </a:lnTo>
                  <a:lnTo>
                    <a:pt x="9" y="3"/>
                  </a:lnTo>
                  <a:lnTo>
                    <a:pt x="9" y="3"/>
                  </a:lnTo>
                  <a:lnTo>
                    <a:pt x="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7" name="Freeform 359"/>
            <p:cNvSpPr>
              <a:spLocks noChangeArrowheads="1"/>
            </p:cNvSpPr>
            <p:nvPr/>
          </p:nvSpPr>
          <p:spPr bwMode="auto">
            <a:xfrm>
              <a:off x="8145462" y="1500188"/>
              <a:ext cx="9525" cy="9525"/>
            </a:xfrm>
            <a:custGeom>
              <a:avLst/>
              <a:gdLst>
                <a:gd name="T0" fmla="*/ 21 w 25"/>
                <a:gd name="T1" fmla="*/ 0 h 25"/>
                <a:gd name="T2" fmla="*/ 15 w 25"/>
                <a:gd name="T3" fmla="*/ 6 h 25"/>
                <a:gd name="T4" fmla="*/ 0 w 25"/>
                <a:gd name="T5" fmla="*/ 18 h 25"/>
                <a:gd name="T6" fmla="*/ 0 w 25"/>
                <a:gd name="T7" fmla="*/ 18 h 25"/>
                <a:gd name="T8" fmla="*/ 3 w 25"/>
                <a:gd name="T9" fmla="*/ 24 h 25"/>
                <a:gd name="T10" fmla="*/ 18 w 25"/>
                <a:gd name="T11" fmla="*/ 6 h 25"/>
                <a:gd name="T12" fmla="*/ 24 w 25"/>
                <a:gd name="T13" fmla="*/ 3 h 25"/>
                <a:gd name="T14" fmla="*/ 24 w 25"/>
                <a:gd name="T15" fmla="*/ 3 h 25"/>
                <a:gd name="T16" fmla="*/ 21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21" y="0"/>
                  </a:moveTo>
                  <a:lnTo>
                    <a:pt x="15" y="6"/>
                  </a:lnTo>
                  <a:lnTo>
                    <a:pt x="0" y="18"/>
                  </a:lnTo>
                  <a:lnTo>
                    <a:pt x="0" y="18"/>
                  </a:lnTo>
                  <a:lnTo>
                    <a:pt x="3" y="24"/>
                  </a:lnTo>
                  <a:lnTo>
                    <a:pt x="18" y="6"/>
                  </a:lnTo>
                  <a:lnTo>
                    <a:pt x="24" y="3"/>
                  </a:lnTo>
                  <a:lnTo>
                    <a:pt x="24" y="3"/>
                  </a:lnTo>
                  <a:lnTo>
                    <a:pt x="21"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8" name="Freeform 360"/>
            <p:cNvSpPr>
              <a:spLocks noChangeArrowheads="1"/>
            </p:cNvSpPr>
            <p:nvPr/>
          </p:nvSpPr>
          <p:spPr bwMode="auto">
            <a:xfrm>
              <a:off x="8140700" y="1490663"/>
              <a:ext cx="11113" cy="3175"/>
            </a:xfrm>
            <a:custGeom>
              <a:avLst/>
              <a:gdLst>
                <a:gd name="T0" fmla="*/ 27 w 31"/>
                <a:gd name="T1" fmla="*/ 0 h 10"/>
                <a:gd name="T2" fmla="*/ 0 w 31"/>
                <a:gd name="T3" fmla="*/ 6 h 10"/>
                <a:gd name="T4" fmla="*/ 0 w 31"/>
                <a:gd name="T5" fmla="*/ 6 h 10"/>
                <a:gd name="T6" fmla="*/ 3 w 31"/>
                <a:gd name="T7" fmla="*/ 9 h 10"/>
                <a:gd name="T8" fmla="*/ 30 w 31"/>
                <a:gd name="T9" fmla="*/ 3 h 10"/>
                <a:gd name="T10" fmla="*/ 30 w 31"/>
                <a:gd name="T11" fmla="*/ 3 h 10"/>
                <a:gd name="T12" fmla="*/ 27 w 3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1" h="10">
                  <a:moveTo>
                    <a:pt x="27" y="0"/>
                  </a:moveTo>
                  <a:lnTo>
                    <a:pt x="0" y="6"/>
                  </a:lnTo>
                  <a:lnTo>
                    <a:pt x="0" y="6"/>
                  </a:lnTo>
                  <a:lnTo>
                    <a:pt x="3" y="9"/>
                  </a:lnTo>
                  <a:lnTo>
                    <a:pt x="30" y="3"/>
                  </a:lnTo>
                  <a:lnTo>
                    <a:pt x="30" y="3"/>
                  </a:lnTo>
                  <a:lnTo>
                    <a:pt x="2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9" name="Freeform 361"/>
            <p:cNvSpPr>
              <a:spLocks noChangeArrowheads="1"/>
            </p:cNvSpPr>
            <p:nvPr/>
          </p:nvSpPr>
          <p:spPr bwMode="auto">
            <a:xfrm>
              <a:off x="8189913" y="1436688"/>
              <a:ext cx="111125" cy="114300"/>
            </a:xfrm>
            <a:custGeom>
              <a:avLst/>
              <a:gdLst>
                <a:gd name="T0" fmla="*/ 0 w 310"/>
                <a:gd name="T1" fmla="*/ 276 h 316"/>
                <a:gd name="T2" fmla="*/ 6 w 310"/>
                <a:gd name="T3" fmla="*/ 282 h 316"/>
                <a:gd name="T4" fmla="*/ 21 w 310"/>
                <a:gd name="T5" fmla="*/ 312 h 316"/>
                <a:gd name="T6" fmla="*/ 21 w 310"/>
                <a:gd name="T7" fmla="*/ 312 h 316"/>
                <a:gd name="T8" fmla="*/ 27 w 310"/>
                <a:gd name="T9" fmla="*/ 315 h 316"/>
                <a:gd name="T10" fmla="*/ 9 w 310"/>
                <a:gd name="T11" fmla="*/ 282 h 316"/>
                <a:gd name="T12" fmla="*/ 9 w 310"/>
                <a:gd name="T13" fmla="*/ 279 h 316"/>
                <a:gd name="T14" fmla="*/ 9 w 310"/>
                <a:gd name="T15" fmla="*/ 279 h 316"/>
                <a:gd name="T16" fmla="*/ 0 w 310"/>
                <a:gd name="T17" fmla="*/ 276 h 316"/>
                <a:gd name="T18" fmla="*/ 309 w 310"/>
                <a:gd name="T19" fmla="*/ 0 h 316"/>
                <a:gd name="T20" fmla="*/ 282 w 310"/>
                <a:gd name="T21" fmla="*/ 10 h 316"/>
                <a:gd name="T22" fmla="*/ 282 w 310"/>
                <a:gd name="T23" fmla="*/ 10 h 316"/>
                <a:gd name="T24" fmla="*/ 285 w 310"/>
                <a:gd name="T25" fmla="*/ 12 h 316"/>
                <a:gd name="T26" fmla="*/ 309 w 310"/>
                <a:gd name="T27" fmla="*/ 3 h 316"/>
                <a:gd name="T28" fmla="*/ 309 w 310"/>
                <a:gd name="T29" fmla="*/ 3 h 316"/>
                <a:gd name="T30" fmla="*/ 309 w 310"/>
                <a:gd name="T31"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16">
                  <a:moveTo>
                    <a:pt x="0" y="276"/>
                  </a:moveTo>
                  <a:lnTo>
                    <a:pt x="6" y="282"/>
                  </a:lnTo>
                  <a:lnTo>
                    <a:pt x="21" y="312"/>
                  </a:lnTo>
                  <a:lnTo>
                    <a:pt x="21" y="312"/>
                  </a:lnTo>
                  <a:lnTo>
                    <a:pt x="27" y="315"/>
                  </a:lnTo>
                  <a:lnTo>
                    <a:pt x="9" y="282"/>
                  </a:lnTo>
                  <a:lnTo>
                    <a:pt x="9" y="279"/>
                  </a:lnTo>
                  <a:lnTo>
                    <a:pt x="9" y="279"/>
                  </a:lnTo>
                  <a:lnTo>
                    <a:pt x="0" y="276"/>
                  </a:lnTo>
                  <a:close/>
                  <a:moveTo>
                    <a:pt x="309" y="0"/>
                  </a:moveTo>
                  <a:lnTo>
                    <a:pt x="282" y="10"/>
                  </a:lnTo>
                  <a:lnTo>
                    <a:pt x="282" y="10"/>
                  </a:lnTo>
                  <a:lnTo>
                    <a:pt x="285" y="12"/>
                  </a:lnTo>
                  <a:lnTo>
                    <a:pt x="309" y="3"/>
                  </a:lnTo>
                  <a:lnTo>
                    <a:pt x="309" y="3"/>
                  </a:lnTo>
                  <a:lnTo>
                    <a:pt x="309"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0" name="Freeform 362"/>
            <p:cNvSpPr>
              <a:spLocks noChangeArrowheads="1"/>
            </p:cNvSpPr>
            <p:nvPr/>
          </p:nvSpPr>
          <p:spPr bwMode="auto">
            <a:xfrm>
              <a:off x="8189913" y="1536700"/>
              <a:ext cx="9525" cy="14288"/>
            </a:xfrm>
            <a:custGeom>
              <a:avLst/>
              <a:gdLst>
                <a:gd name="T0" fmla="*/ 0 w 28"/>
                <a:gd name="T1" fmla="*/ 0 h 40"/>
                <a:gd name="T2" fmla="*/ 6 w 28"/>
                <a:gd name="T3" fmla="*/ 6 h 40"/>
                <a:gd name="T4" fmla="*/ 21 w 28"/>
                <a:gd name="T5" fmla="*/ 36 h 40"/>
                <a:gd name="T6" fmla="*/ 21 w 28"/>
                <a:gd name="T7" fmla="*/ 36 h 40"/>
                <a:gd name="T8" fmla="*/ 27 w 28"/>
                <a:gd name="T9" fmla="*/ 39 h 40"/>
                <a:gd name="T10" fmla="*/ 9 w 28"/>
                <a:gd name="T11" fmla="*/ 6 h 40"/>
                <a:gd name="T12" fmla="*/ 9 w 28"/>
                <a:gd name="T13" fmla="*/ 3 h 40"/>
                <a:gd name="T14" fmla="*/ 9 w 28"/>
                <a:gd name="T15" fmla="*/ 3 h 40"/>
                <a:gd name="T16" fmla="*/ 0 w 28"/>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0">
                  <a:moveTo>
                    <a:pt x="0" y="0"/>
                  </a:moveTo>
                  <a:lnTo>
                    <a:pt x="6" y="6"/>
                  </a:lnTo>
                  <a:lnTo>
                    <a:pt x="21" y="36"/>
                  </a:lnTo>
                  <a:lnTo>
                    <a:pt x="21" y="36"/>
                  </a:lnTo>
                  <a:lnTo>
                    <a:pt x="27" y="39"/>
                  </a:lnTo>
                  <a:lnTo>
                    <a:pt x="9" y="6"/>
                  </a:lnTo>
                  <a:lnTo>
                    <a:pt x="9" y="3"/>
                  </a:lnTo>
                  <a:lnTo>
                    <a:pt x="9"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1" name="Freeform 363"/>
            <p:cNvSpPr>
              <a:spLocks noChangeArrowheads="1"/>
            </p:cNvSpPr>
            <p:nvPr/>
          </p:nvSpPr>
          <p:spPr bwMode="auto">
            <a:xfrm>
              <a:off x="8291512" y="1436688"/>
              <a:ext cx="9525" cy="4762"/>
            </a:xfrm>
            <a:custGeom>
              <a:avLst/>
              <a:gdLst>
                <a:gd name="T0" fmla="*/ 27 w 28"/>
                <a:gd name="T1" fmla="*/ 0 h 13"/>
                <a:gd name="T2" fmla="*/ 0 w 28"/>
                <a:gd name="T3" fmla="*/ 10 h 13"/>
                <a:gd name="T4" fmla="*/ 0 w 28"/>
                <a:gd name="T5" fmla="*/ 10 h 13"/>
                <a:gd name="T6" fmla="*/ 3 w 28"/>
                <a:gd name="T7" fmla="*/ 12 h 13"/>
                <a:gd name="T8" fmla="*/ 27 w 28"/>
                <a:gd name="T9" fmla="*/ 3 h 13"/>
                <a:gd name="T10" fmla="*/ 27 w 28"/>
                <a:gd name="T11" fmla="*/ 3 h 13"/>
                <a:gd name="T12" fmla="*/ 27 w 28"/>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28" h="13">
                  <a:moveTo>
                    <a:pt x="27" y="0"/>
                  </a:moveTo>
                  <a:lnTo>
                    <a:pt x="0" y="10"/>
                  </a:lnTo>
                  <a:lnTo>
                    <a:pt x="0" y="10"/>
                  </a:lnTo>
                  <a:lnTo>
                    <a:pt x="3" y="12"/>
                  </a:lnTo>
                  <a:lnTo>
                    <a:pt x="27" y="3"/>
                  </a:lnTo>
                  <a:lnTo>
                    <a:pt x="27" y="3"/>
                  </a:lnTo>
                  <a:lnTo>
                    <a:pt x="2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2" name="Freeform 364"/>
            <p:cNvSpPr>
              <a:spLocks noChangeArrowheads="1"/>
            </p:cNvSpPr>
            <p:nvPr/>
          </p:nvSpPr>
          <p:spPr bwMode="auto">
            <a:xfrm>
              <a:off x="8042276" y="2454275"/>
              <a:ext cx="168275" cy="120650"/>
            </a:xfrm>
            <a:custGeom>
              <a:avLst/>
              <a:gdLst>
                <a:gd name="T0" fmla="*/ 422 w 468"/>
                <a:gd name="T1" fmla="*/ 324 h 337"/>
                <a:gd name="T2" fmla="*/ 416 w 468"/>
                <a:gd name="T3" fmla="*/ 333 h 337"/>
                <a:gd name="T4" fmla="*/ 446 w 468"/>
                <a:gd name="T5" fmla="*/ 336 h 337"/>
                <a:gd name="T6" fmla="*/ 443 w 468"/>
                <a:gd name="T7" fmla="*/ 315 h 337"/>
                <a:gd name="T8" fmla="*/ 446 w 468"/>
                <a:gd name="T9" fmla="*/ 312 h 337"/>
                <a:gd name="T10" fmla="*/ 452 w 468"/>
                <a:gd name="T11" fmla="*/ 318 h 337"/>
                <a:gd name="T12" fmla="*/ 464 w 468"/>
                <a:gd name="T13" fmla="*/ 192 h 337"/>
                <a:gd name="T14" fmla="*/ 467 w 468"/>
                <a:gd name="T15" fmla="*/ 234 h 337"/>
                <a:gd name="T16" fmla="*/ 467 w 468"/>
                <a:gd name="T17" fmla="*/ 213 h 337"/>
                <a:gd name="T18" fmla="*/ 413 w 468"/>
                <a:gd name="T19" fmla="*/ 84 h 337"/>
                <a:gd name="T20" fmla="*/ 395 w 468"/>
                <a:gd name="T21" fmla="*/ 105 h 337"/>
                <a:gd name="T22" fmla="*/ 428 w 468"/>
                <a:gd name="T23" fmla="*/ 165 h 337"/>
                <a:gd name="T24" fmla="*/ 440 w 468"/>
                <a:gd name="T25" fmla="*/ 234 h 337"/>
                <a:gd name="T26" fmla="*/ 440 w 468"/>
                <a:gd name="T27" fmla="*/ 234 h 337"/>
                <a:gd name="T28" fmla="*/ 440 w 468"/>
                <a:gd name="T29" fmla="*/ 246 h 337"/>
                <a:gd name="T30" fmla="*/ 458 w 468"/>
                <a:gd name="T31" fmla="*/ 165 h 337"/>
                <a:gd name="T32" fmla="*/ 449 w 468"/>
                <a:gd name="T33" fmla="*/ 144 h 337"/>
                <a:gd name="T34" fmla="*/ 428 w 468"/>
                <a:gd name="T35" fmla="*/ 102 h 337"/>
                <a:gd name="T36" fmla="*/ 131 w 468"/>
                <a:gd name="T37" fmla="*/ 24 h 337"/>
                <a:gd name="T38" fmla="*/ 101 w 468"/>
                <a:gd name="T39" fmla="*/ 39 h 337"/>
                <a:gd name="T40" fmla="*/ 54 w 468"/>
                <a:gd name="T41" fmla="*/ 84 h 337"/>
                <a:gd name="T42" fmla="*/ 21 w 468"/>
                <a:gd name="T43" fmla="*/ 138 h 337"/>
                <a:gd name="T44" fmla="*/ 3 w 468"/>
                <a:gd name="T45" fmla="*/ 201 h 337"/>
                <a:gd name="T46" fmla="*/ 0 w 468"/>
                <a:gd name="T47" fmla="*/ 237 h 337"/>
                <a:gd name="T48" fmla="*/ 0 w 468"/>
                <a:gd name="T49" fmla="*/ 237 h 337"/>
                <a:gd name="T50" fmla="*/ 29 w 468"/>
                <a:gd name="T51" fmla="*/ 264 h 337"/>
                <a:gd name="T52" fmla="*/ 26 w 468"/>
                <a:gd name="T53" fmla="*/ 237 h 337"/>
                <a:gd name="T54" fmla="*/ 26 w 468"/>
                <a:gd name="T55" fmla="*/ 234 h 337"/>
                <a:gd name="T56" fmla="*/ 26 w 468"/>
                <a:gd name="T57" fmla="*/ 234 h 337"/>
                <a:gd name="T58" fmla="*/ 26 w 468"/>
                <a:gd name="T59" fmla="*/ 234 h 337"/>
                <a:gd name="T60" fmla="*/ 26 w 468"/>
                <a:gd name="T61" fmla="*/ 234 h 337"/>
                <a:gd name="T62" fmla="*/ 36 w 468"/>
                <a:gd name="T63" fmla="*/ 174 h 337"/>
                <a:gd name="T64" fmla="*/ 62 w 468"/>
                <a:gd name="T65" fmla="*/ 120 h 337"/>
                <a:gd name="T66" fmla="*/ 101 w 468"/>
                <a:gd name="T67" fmla="*/ 75 h 337"/>
                <a:gd name="T68" fmla="*/ 152 w 468"/>
                <a:gd name="T69" fmla="*/ 45 h 337"/>
                <a:gd name="T70" fmla="*/ 233 w 468"/>
                <a:gd name="T71" fmla="*/ 0 h 337"/>
                <a:gd name="T72" fmla="*/ 233 w 468"/>
                <a:gd name="T73" fmla="*/ 0 h 337"/>
                <a:gd name="T74" fmla="*/ 206 w 468"/>
                <a:gd name="T75" fmla="*/ 3 h 337"/>
                <a:gd name="T76" fmla="*/ 158 w 468"/>
                <a:gd name="T77" fmla="*/ 12 h 337"/>
                <a:gd name="T78" fmla="*/ 155 w 468"/>
                <a:gd name="T79" fmla="*/ 42 h 337"/>
                <a:gd name="T80" fmla="*/ 173 w 468"/>
                <a:gd name="T81" fmla="*/ 36 h 337"/>
                <a:gd name="T82" fmla="*/ 212 w 468"/>
                <a:gd name="T83" fmla="*/ 27 h 337"/>
                <a:gd name="T84" fmla="*/ 233 w 468"/>
                <a:gd name="T85" fmla="*/ 15 h 337"/>
                <a:gd name="T86" fmla="*/ 233 w 468"/>
                <a:gd name="T87" fmla="*/ 27 h 337"/>
                <a:gd name="T88" fmla="*/ 233 w 468"/>
                <a:gd name="T89" fmla="*/ 27 h 337"/>
                <a:gd name="T90" fmla="*/ 296 w 468"/>
                <a:gd name="T91" fmla="*/ 36 h 337"/>
                <a:gd name="T92" fmla="*/ 350 w 468"/>
                <a:gd name="T93" fmla="*/ 63 h 337"/>
                <a:gd name="T94" fmla="*/ 368 w 468"/>
                <a:gd name="T95" fmla="*/ 42 h 337"/>
                <a:gd name="T96" fmla="*/ 305 w 468"/>
                <a:gd name="T97" fmla="*/ 12 h 337"/>
                <a:gd name="T98" fmla="*/ 233 w 468"/>
                <a:gd name="T99"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8" h="337">
                  <a:moveTo>
                    <a:pt x="443" y="315"/>
                  </a:moveTo>
                  <a:lnTo>
                    <a:pt x="422" y="324"/>
                  </a:lnTo>
                  <a:lnTo>
                    <a:pt x="422" y="324"/>
                  </a:lnTo>
                  <a:lnTo>
                    <a:pt x="416" y="333"/>
                  </a:lnTo>
                  <a:lnTo>
                    <a:pt x="446" y="336"/>
                  </a:lnTo>
                  <a:lnTo>
                    <a:pt x="446" y="336"/>
                  </a:lnTo>
                  <a:lnTo>
                    <a:pt x="452" y="324"/>
                  </a:lnTo>
                  <a:lnTo>
                    <a:pt x="443" y="315"/>
                  </a:lnTo>
                  <a:close/>
                  <a:moveTo>
                    <a:pt x="458" y="306"/>
                  </a:moveTo>
                  <a:lnTo>
                    <a:pt x="446" y="312"/>
                  </a:lnTo>
                  <a:lnTo>
                    <a:pt x="452" y="318"/>
                  </a:lnTo>
                  <a:lnTo>
                    <a:pt x="452" y="318"/>
                  </a:lnTo>
                  <a:lnTo>
                    <a:pt x="458" y="306"/>
                  </a:lnTo>
                  <a:close/>
                  <a:moveTo>
                    <a:pt x="464" y="192"/>
                  </a:moveTo>
                  <a:lnTo>
                    <a:pt x="467" y="234"/>
                  </a:lnTo>
                  <a:lnTo>
                    <a:pt x="467" y="234"/>
                  </a:lnTo>
                  <a:lnTo>
                    <a:pt x="467" y="234"/>
                  </a:lnTo>
                  <a:lnTo>
                    <a:pt x="467" y="213"/>
                  </a:lnTo>
                  <a:lnTo>
                    <a:pt x="464" y="192"/>
                  </a:lnTo>
                  <a:close/>
                  <a:moveTo>
                    <a:pt x="413" y="84"/>
                  </a:moveTo>
                  <a:lnTo>
                    <a:pt x="395" y="105"/>
                  </a:lnTo>
                  <a:lnTo>
                    <a:pt x="395" y="105"/>
                  </a:lnTo>
                  <a:lnTo>
                    <a:pt x="416" y="135"/>
                  </a:lnTo>
                  <a:lnTo>
                    <a:pt x="428" y="165"/>
                  </a:lnTo>
                  <a:lnTo>
                    <a:pt x="437" y="198"/>
                  </a:lnTo>
                  <a:lnTo>
                    <a:pt x="440" y="234"/>
                  </a:lnTo>
                  <a:lnTo>
                    <a:pt x="440" y="234"/>
                  </a:lnTo>
                  <a:lnTo>
                    <a:pt x="440" y="234"/>
                  </a:lnTo>
                  <a:lnTo>
                    <a:pt x="440" y="234"/>
                  </a:lnTo>
                  <a:lnTo>
                    <a:pt x="440" y="246"/>
                  </a:lnTo>
                  <a:lnTo>
                    <a:pt x="464" y="234"/>
                  </a:lnTo>
                  <a:lnTo>
                    <a:pt x="458" y="165"/>
                  </a:lnTo>
                  <a:lnTo>
                    <a:pt x="458" y="165"/>
                  </a:lnTo>
                  <a:lnTo>
                    <a:pt x="449" y="144"/>
                  </a:lnTo>
                  <a:lnTo>
                    <a:pt x="440" y="123"/>
                  </a:lnTo>
                  <a:lnTo>
                    <a:pt x="428" y="102"/>
                  </a:lnTo>
                  <a:lnTo>
                    <a:pt x="413" y="84"/>
                  </a:lnTo>
                  <a:close/>
                  <a:moveTo>
                    <a:pt x="131" y="24"/>
                  </a:moveTo>
                  <a:lnTo>
                    <a:pt x="131" y="24"/>
                  </a:lnTo>
                  <a:lnTo>
                    <a:pt x="101" y="39"/>
                  </a:lnTo>
                  <a:lnTo>
                    <a:pt x="77" y="60"/>
                  </a:lnTo>
                  <a:lnTo>
                    <a:pt x="54" y="84"/>
                  </a:lnTo>
                  <a:lnTo>
                    <a:pt x="36" y="108"/>
                  </a:lnTo>
                  <a:lnTo>
                    <a:pt x="21" y="138"/>
                  </a:lnTo>
                  <a:lnTo>
                    <a:pt x="8" y="168"/>
                  </a:lnTo>
                  <a:lnTo>
                    <a:pt x="3" y="201"/>
                  </a:lnTo>
                  <a:lnTo>
                    <a:pt x="0" y="234"/>
                  </a:lnTo>
                  <a:lnTo>
                    <a:pt x="0" y="237"/>
                  </a:lnTo>
                  <a:lnTo>
                    <a:pt x="0" y="237"/>
                  </a:lnTo>
                  <a:lnTo>
                    <a:pt x="0" y="237"/>
                  </a:lnTo>
                  <a:lnTo>
                    <a:pt x="0" y="258"/>
                  </a:lnTo>
                  <a:lnTo>
                    <a:pt x="29" y="264"/>
                  </a:lnTo>
                  <a:lnTo>
                    <a:pt x="29" y="264"/>
                  </a:lnTo>
                  <a:lnTo>
                    <a:pt x="26" y="237"/>
                  </a:lnTo>
                  <a:lnTo>
                    <a:pt x="26" y="234"/>
                  </a:lnTo>
                  <a:lnTo>
                    <a:pt x="26" y="234"/>
                  </a:lnTo>
                  <a:lnTo>
                    <a:pt x="26" y="234"/>
                  </a:lnTo>
                  <a:lnTo>
                    <a:pt x="26" y="234"/>
                  </a:lnTo>
                  <a:lnTo>
                    <a:pt x="26" y="234"/>
                  </a:lnTo>
                  <a:lnTo>
                    <a:pt x="26" y="234"/>
                  </a:lnTo>
                  <a:lnTo>
                    <a:pt x="26" y="234"/>
                  </a:lnTo>
                  <a:lnTo>
                    <a:pt x="26" y="234"/>
                  </a:lnTo>
                  <a:lnTo>
                    <a:pt x="29" y="204"/>
                  </a:lnTo>
                  <a:lnTo>
                    <a:pt x="36" y="174"/>
                  </a:lnTo>
                  <a:lnTo>
                    <a:pt x="47" y="144"/>
                  </a:lnTo>
                  <a:lnTo>
                    <a:pt x="62" y="120"/>
                  </a:lnTo>
                  <a:lnTo>
                    <a:pt x="80" y="96"/>
                  </a:lnTo>
                  <a:lnTo>
                    <a:pt x="101" y="75"/>
                  </a:lnTo>
                  <a:lnTo>
                    <a:pt x="125" y="57"/>
                  </a:lnTo>
                  <a:lnTo>
                    <a:pt x="152" y="45"/>
                  </a:lnTo>
                  <a:lnTo>
                    <a:pt x="131" y="24"/>
                  </a:lnTo>
                  <a:close/>
                  <a:moveTo>
                    <a:pt x="233" y="0"/>
                  </a:moveTo>
                  <a:lnTo>
                    <a:pt x="233" y="0"/>
                  </a:lnTo>
                  <a:lnTo>
                    <a:pt x="233" y="0"/>
                  </a:lnTo>
                  <a:lnTo>
                    <a:pt x="233" y="0"/>
                  </a:lnTo>
                  <a:lnTo>
                    <a:pt x="206" y="3"/>
                  </a:lnTo>
                  <a:lnTo>
                    <a:pt x="182" y="6"/>
                  </a:lnTo>
                  <a:lnTo>
                    <a:pt x="158" y="12"/>
                  </a:lnTo>
                  <a:lnTo>
                    <a:pt x="134" y="21"/>
                  </a:lnTo>
                  <a:lnTo>
                    <a:pt x="155" y="42"/>
                  </a:lnTo>
                  <a:lnTo>
                    <a:pt x="155" y="42"/>
                  </a:lnTo>
                  <a:lnTo>
                    <a:pt x="173" y="36"/>
                  </a:lnTo>
                  <a:lnTo>
                    <a:pt x="194" y="30"/>
                  </a:lnTo>
                  <a:lnTo>
                    <a:pt x="212" y="27"/>
                  </a:lnTo>
                  <a:lnTo>
                    <a:pt x="233" y="27"/>
                  </a:lnTo>
                  <a:lnTo>
                    <a:pt x="233" y="15"/>
                  </a:lnTo>
                  <a:lnTo>
                    <a:pt x="233" y="27"/>
                  </a:lnTo>
                  <a:lnTo>
                    <a:pt x="233" y="27"/>
                  </a:lnTo>
                  <a:lnTo>
                    <a:pt x="233" y="27"/>
                  </a:lnTo>
                  <a:lnTo>
                    <a:pt x="233" y="27"/>
                  </a:lnTo>
                  <a:lnTo>
                    <a:pt x="266" y="30"/>
                  </a:lnTo>
                  <a:lnTo>
                    <a:pt x="296" y="36"/>
                  </a:lnTo>
                  <a:lnTo>
                    <a:pt x="323" y="48"/>
                  </a:lnTo>
                  <a:lnTo>
                    <a:pt x="350" y="63"/>
                  </a:lnTo>
                  <a:lnTo>
                    <a:pt x="368" y="42"/>
                  </a:lnTo>
                  <a:lnTo>
                    <a:pt x="368" y="42"/>
                  </a:lnTo>
                  <a:lnTo>
                    <a:pt x="338" y="24"/>
                  </a:lnTo>
                  <a:lnTo>
                    <a:pt x="305" y="12"/>
                  </a:lnTo>
                  <a:lnTo>
                    <a:pt x="269" y="3"/>
                  </a:lnTo>
                  <a:lnTo>
                    <a:pt x="233"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3" name="Freeform 365"/>
            <p:cNvSpPr>
              <a:spLocks noChangeArrowheads="1"/>
            </p:cNvSpPr>
            <p:nvPr/>
          </p:nvSpPr>
          <p:spPr bwMode="auto">
            <a:xfrm>
              <a:off x="8191501" y="2568575"/>
              <a:ext cx="12700" cy="7938"/>
            </a:xfrm>
            <a:custGeom>
              <a:avLst/>
              <a:gdLst>
                <a:gd name="T0" fmla="*/ 27 w 37"/>
                <a:gd name="T1" fmla="*/ 0 h 22"/>
                <a:gd name="T2" fmla="*/ 6 w 37"/>
                <a:gd name="T3" fmla="*/ 9 h 22"/>
                <a:gd name="T4" fmla="*/ 6 w 37"/>
                <a:gd name="T5" fmla="*/ 9 h 22"/>
                <a:gd name="T6" fmla="*/ 0 w 37"/>
                <a:gd name="T7" fmla="*/ 18 h 22"/>
                <a:gd name="T8" fmla="*/ 30 w 37"/>
                <a:gd name="T9" fmla="*/ 21 h 22"/>
                <a:gd name="T10" fmla="*/ 30 w 37"/>
                <a:gd name="T11" fmla="*/ 21 h 22"/>
                <a:gd name="T12" fmla="*/ 36 w 37"/>
                <a:gd name="T13" fmla="*/ 9 h 22"/>
                <a:gd name="T14" fmla="*/ 27 w 37"/>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2">
                  <a:moveTo>
                    <a:pt x="27" y="0"/>
                  </a:moveTo>
                  <a:lnTo>
                    <a:pt x="6" y="9"/>
                  </a:lnTo>
                  <a:lnTo>
                    <a:pt x="6" y="9"/>
                  </a:lnTo>
                  <a:lnTo>
                    <a:pt x="0" y="18"/>
                  </a:lnTo>
                  <a:lnTo>
                    <a:pt x="30" y="21"/>
                  </a:lnTo>
                  <a:lnTo>
                    <a:pt x="30" y="21"/>
                  </a:lnTo>
                  <a:lnTo>
                    <a:pt x="36" y="9"/>
                  </a:lnTo>
                  <a:lnTo>
                    <a:pt x="2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4" name="Freeform 366"/>
            <p:cNvSpPr>
              <a:spLocks noChangeArrowheads="1"/>
            </p:cNvSpPr>
            <p:nvPr/>
          </p:nvSpPr>
          <p:spPr bwMode="auto">
            <a:xfrm>
              <a:off x="8202613" y="2565399"/>
              <a:ext cx="4762" cy="4763"/>
            </a:xfrm>
            <a:custGeom>
              <a:avLst/>
              <a:gdLst>
                <a:gd name="T0" fmla="*/ 12 w 13"/>
                <a:gd name="T1" fmla="*/ 0 h 13"/>
                <a:gd name="T2" fmla="*/ 0 w 13"/>
                <a:gd name="T3" fmla="*/ 6 h 13"/>
                <a:gd name="T4" fmla="*/ 6 w 13"/>
                <a:gd name="T5" fmla="*/ 12 h 13"/>
                <a:gd name="T6" fmla="*/ 6 w 13"/>
                <a:gd name="T7" fmla="*/ 12 h 13"/>
                <a:gd name="T8" fmla="*/ 12 w 13"/>
                <a:gd name="T9" fmla="*/ 0 h 13"/>
              </a:gdLst>
              <a:ahLst/>
              <a:cxnLst>
                <a:cxn ang="0">
                  <a:pos x="T0" y="T1"/>
                </a:cxn>
                <a:cxn ang="0">
                  <a:pos x="T2" y="T3"/>
                </a:cxn>
                <a:cxn ang="0">
                  <a:pos x="T4" y="T5"/>
                </a:cxn>
                <a:cxn ang="0">
                  <a:pos x="T6" y="T7"/>
                </a:cxn>
                <a:cxn ang="0">
                  <a:pos x="T8" y="T9"/>
                </a:cxn>
              </a:cxnLst>
              <a:rect l="0" t="0" r="r" b="b"/>
              <a:pathLst>
                <a:path w="13" h="13">
                  <a:moveTo>
                    <a:pt x="12" y="0"/>
                  </a:moveTo>
                  <a:lnTo>
                    <a:pt x="0" y="6"/>
                  </a:lnTo>
                  <a:lnTo>
                    <a:pt x="6" y="12"/>
                  </a:lnTo>
                  <a:lnTo>
                    <a:pt x="6" y="12"/>
                  </a:lnTo>
                  <a:lnTo>
                    <a:pt x="1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5" name="Freeform 367"/>
            <p:cNvSpPr>
              <a:spLocks noChangeArrowheads="1"/>
            </p:cNvSpPr>
            <p:nvPr/>
          </p:nvSpPr>
          <p:spPr bwMode="auto">
            <a:xfrm>
              <a:off x="8208963" y="2524124"/>
              <a:ext cx="1587" cy="15875"/>
            </a:xfrm>
            <a:custGeom>
              <a:avLst/>
              <a:gdLst>
                <a:gd name="T0" fmla="*/ 0 w 4"/>
                <a:gd name="T1" fmla="*/ 0 h 43"/>
                <a:gd name="T2" fmla="*/ 3 w 4"/>
                <a:gd name="T3" fmla="*/ 42 h 43"/>
                <a:gd name="T4" fmla="*/ 3 w 4"/>
                <a:gd name="T5" fmla="*/ 42 h 43"/>
                <a:gd name="T6" fmla="*/ 3 w 4"/>
                <a:gd name="T7" fmla="*/ 42 h 43"/>
                <a:gd name="T8" fmla="*/ 3 w 4"/>
                <a:gd name="T9" fmla="*/ 21 h 43"/>
                <a:gd name="T10" fmla="*/ 0 w 4"/>
                <a:gd name="T11" fmla="*/ 0 h 43"/>
              </a:gdLst>
              <a:ahLst/>
              <a:cxnLst>
                <a:cxn ang="0">
                  <a:pos x="T0" y="T1"/>
                </a:cxn>
                <a:cxn ang="0">
                  <a:pos x="T2" y="T3"/>
                </a:cxn>
                <a:cxn ang="0">
                  <a:pos x="T4" y="T5"/>
                </a:cxn>
                <a:cxn ang="0">
                  <a:pos x="T6" y="T7"/>
                </a:cxn>
                <a:cxn ang="0">
                  <a:pos x="T8" y="T9"/>
                </a:cxn>
                <a:cxn ang="0">
                  <a:pos x="T10" y="T11"/>
                </a:cxn>
              </a:cxnLst>
              <a:rect l="0" t="0" r="r" b="b"/>
              <a:pathLst>
                <a:path w="4" h="43">
                  <a:moveTo>
                    <a:pt x="0" y="0"/>
                  </a:moveTo>
                  <a:lnTo>
                    <a:pt x="3" y="42"/>
                  </a:lnTo>
                  <a:lnTo>
                    <a:pt x="3" y="42"/>
                  </a:lnTo>
                  <a:lnTo>
                    <a:pt x="3" y="42"/>
                  </a:lnTo>
                  <a:lnTo>
                    <a:pt x="3" y="21"/>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6" name="Freeform 368"/>
            <p:cNvSpPr>
              <a:spLocks noChangeArrowheads="1"/>
            </p:cNvSpPr>
            <p:nvPr/>
          </p:nvSpPr>
          <p:spPr bwMode="auto">
            <a:xfrm>
              <a:off x="8183563" y="2484438"/>
              <a:ext cx="25400" cy="58737"/>
            </a:xfrm>
            <a:custGeom>
              <a:avLst/>
              <a:gdLst>
                <a:gd name="T0" fmla="*/ 18 w 70"/>
                <a:gd name="T1" fmla="*/ 0 h 163"/>
                <a:gd name="T2" fmla="*/ 0 w 70"/>
                <a:gd name="T3" fmla="*/ 21 h 163"/>
                <a:gd name="T4" fmla="*/ 0 w 70"/>
                <a:gd name="T5" fmla="*/ 21 h 163"/>
                <a:gd name="T6" fmla="*/ 21 w 70"/>
                <a:gd name="T7" fmla="*/ 51 h 163"/>
                <a:gd name="T8" fmla="*/ 33 w 70"/>
                <a:gd name="T9" fmla="*/ 81 h 163"/>
                <a:gd name="T10" fmla="*/ 42 w 70"/>
                <a:gd name="T11" fmla="*/ 114 h 163"/>
                <a:gd name="T12" fmla="*/ 45 w 70"/>
                <a:gd name="T13" fmla="*/ 150 h 163"/>
                <a:gd name="T14" fmla="*/ 45 w 70"/>
                <a:gd name="T15" fmla="*/ 150 h 163"/>
                <a:gd name="T16" fmla="*/ 45 w 70"/>
                <a:gd name="T17" fmla="*/ 150 h 163"/>
                <a:gd name="T18" fmla="*/ 45 w 70"/>
                <a:gd name="T19" fmla="*/ 150 h 163"/>
                <a:gd name="T20" fmla="*/ 45 w 70"/>
                <a:gd name="T21" fmla="*/ 162 h 163"/>
                <a:gd name="T22" fmla="*/ 69 w 70"/>
                <a:gd name="T23" fmla="*/ 150 h 163"/>
                <a:gd name="T24" fmla="*/ 63 w 70"/>
                <a:gd name="T25" fmla="*/ 81 h 163"/>
                <a:gd name="T26" fmla="*/ 63 w 70"/>
                <a:gd name="T27" fmla="*/ 81 h 163"/>
                <a:gd name="T28" fmla="*/ 54 w 70"/>
                <a:gd name="T29" fmla="*/ 60 h 163"/>
                <a:gd name="T30" fmla="*/ 45 w 70"/>
                <a:gd name="T31" fmla="*/ 39 h 163"/>
                <a:gd name="T32" fmla="*/ 33 w 70"/>
                <a:gd name="T33" fmla="*/ 18 h 163"/>
                <a:gd name="T34" fmla="*/ 18 w 70"/>
                <a:gd name="T35"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163">
                  <a:moveTo>
                    <a:pt x="18" y="0"/>
                  </a:moveTo>
                  <a:lnTo>
                    <a:pt x="0" y="21"/>
                  </a:lnTo>
                  <a:lnTo>
                    <a:pt x="0" y="21"/>
                  </a:lnTo>
                  <a:lnTo>
                    <a:pt x="21" y="51"/>
                  </a:lnTo>
                  <a:lnTo>
                    <a:pt x="33" y="81"/>
                  </a:lnTo>
                  <a:lnTo>
                    <a:pt x="42" y="114"/>
                  </a:lnTo>
                  <a:lnTo>
                    <a:pt x="45" y="150"/>
                  </a:lnTo>
                  <a:lnTo>
                    <a:pt x="45" y="150"/>
                  </a:lnTo>
                  <a:lnTo>
                    <a:pt x="45" y="150"/>
                  </a:lnTo>
                  <a:lnTo>
                    <a:pt x="45" y="150"/>
                  </a:lnTo>
                  <a:lnTo>
                    <a:pt x="45" y="162"/>
                  </a:lnTo>
                  <a:lnTo>
                    <a:pt x="69" y="150"/>
                  </a:lnTo>
                  <a:lnTo>
                    <a:pt x="63" y="81"/>
                  </a:lnTo>
                  <a:lnTo>
                    <a:pt x="63" y="81"/>
                  </a:lnTo>
                  <a:lnTo>
                    <a:pt x="54" y="60"/>
                  </a:lnTo>
                  <a:lnTo>
                    <a:pt x="45" y="39"/>
                  </a:lnTo>
                  <a:lnTo>
                    <a:pt x="33" y="18"/>
                  </a:lnTo>
                  <a:lnTo>
                    <a:pt x="1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7" name="Freeform 369"/>
            <p:cNvSpPr>
              <a:spLocks noChangeArrowheads="1"/>
            </p:cNvSpPr>
            <p:nvPr/>
          </p:nvSpPr>
          <p:spPr bwMode="auto">
            <a:xfrm>
              <a:off x="8042276" y="2463800"/>
              <a:ext cx="55563" cy="87313"/>
            </a:xfrm>
            <a:custGeom>
              <a:avLst/>
              <a:gdLst>
                <a:gd name="T0" fmla="*/ 131 w 153"/>
                <a:gd name="T1" fmla="*/ 0 h 241"/>
                <a:gd name="T2" fmla="*/ 131 w 153"/>
                <a:gd name="T3" fmla="*/ 0 h 241"/>
                <a:gd name="T4" fmla="*/ 101 w 153"/>
                <a:gd name="T5" fmla="*/ 15 h 241"/>
                <a:gd name="T6" fmla="*/ 77 w 153"/>
                <a:gd name="T7" fmla="*/ 36 h 241"/>
                <a:gd name="T8" fmla="*/ 54 w 153"/>
                <a:gd name="T9" fmla="*/ 60 h 241"/>
                <a:gd name="T10" fmla="*/ 36 w 153"/>
                <a:gd name="T11" fmla="*/ 84 h 241"/>
                <a:gd name="T12" fmla="*/ 21 w 153"/>
                <a:gd name="T13" fmla="*/ 114 h 241"/>
                <a:gd name="T14" fmla="*/ 8 w 153"/>
                <a:gd name="T15" fmla="*/ 144 h 241"/>
                <a:gd name="T16" fmla="*/ 3 w 153"/>
                <a:gd name="T17" fmla="*/ 177 h 241"/>
                <a:gd name="T18" fmla="*/ 0 w 153"/>
                <a:gd name="T19" fmla="*/ 210 h 241"/>
                <a:gd name="T20" fmla="*/ 0 w 153"/>
                <a:gd name="T21" fmla="*/ 213 h 241"/>
                <a:gd name="T22" fmla="*/ 0 w 153"/>
                <a:gd name="T23" fmla="*/ 213 h 241"/>
                <a:gd name="T24" fmla="*/ 0 w 153"/>
                <a:gd name="T25" fmla="*/ 213 h 241"/>
                <a:gd name="T26" fmla="*/ 0 w 153"/>
                <a:gd name="T27" fmla="*/ 234 h 241"/>
                <a:gd name="T28" fmla="*/ 29 w 153"/>
                <a:gd name="T29" fmla="*/ 240 h 241"/>
                <a:gd name="T30" fmla="*/ 29 w 153"/>
                <a:gd name="T31" fmla="*/ 240 h 241"/>
                <a:gd name="T32" fmla="*/ 26 w 153"/>
                <a:gd name="T33" fmla="*/ 213 h 241"/>
                <a:gd name="T34" fmla="*/ 26 w 153"/>
                <a:gd name="T35" fmla="*/ 210 h 241"/>
                <a:gd name="T36" fmla="*/ 26 w 153"/>
                <a:gd name="T37" fmla="*/ 210 h 241"/>
                <a:gd name="T38" fmla="*/ 26 w 153"/>
                <a:gd name="T39" fmla="*/ 210 h 241"/>
                <a:gd name="T40" fmla="*/ 26 w 153"/>
                <a:gd name="T41" fmla="*/ 210 h 241"/>
                <a:gd name="T42" fmla="*/ 26 w 153"/>
                <a:gd name="T43" fmla="*/ 210 h 241"/>
                <a:gd name="T44" fmla="*/ 26 w 153"/>
                <a:gd name="T45" fmla="*/ 210 h 241"/>
                <a:gd name="T46" fmla="*/ 26 w 153"/>
                <a:gd name="T47" fmla="*/ 210 h 241"/>
                <a:gd name="T48" fmla="*/ 26 w 153"/>
                <a:gd name="T49" fmla="*/ 210 h 241"/>
                <a:gd name="T50" fmla="*/ 29 w 153"/>
                <a:gd name="T51" fmla="*/ 180 h 241"/>
                <a:gd name="T52" fmla="*/ 36 w 153"/>
                <a:gd name="T53" fmla="*/ 150 h 241"/>
                <a:gd name="T54" fmla="*/ 47 w 153"/>
                <a:gd name="T55" fmla="*/ 120 h 241"/>
                <a:gd name="T56" fmla="*/ 62 w 153"/>
                <a:gd name="T57" fmla="*/ 96 h 241"/>
                <a:gd name="T58" fmla="*/ 80 w 153"/>
                <a:gd name="T59" fmla="*/ 72 h 241"/>
                <a:gd name="T60" fmla="*/ 101 w 153"/>
                <a:gd name="T61" fmla="*/ 51 h 241"/>
                <a:gd name="T62" fmla="*/ 125 w 153"/>
                <a:gd name="T63" fmla="*/ 33 h 241"/>
                <a:gd name="T64" fmla="*/ 152 w 153"/>
                <a:gd name="T65" fmla="*/ 21 h 241"/>
                <a:gd name="T66" fmla="*/ 131 w 153"/>
                <a:gd name="T6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3" h="241">
                  <a:moveTo>
                    <a:pt x="131" y="0"/>
                  </a:moveTo>
                  <a:lnTo>
                    <a:pt x="131" y="0"/>
                  </a:lnTo>
                  <a:lnTo>
                    <a:pt x="101" y="15"/>
                  </a:lnTo>
                  <a:lnTo>
                    <a:pt x="77" y="36"/>
                  </a:lnTo>
                  <a:lnTo>
                    <a:pt x="54" y="60"/>
                  </a:lnTo>
                  <a:lnTo>
                    <a:pt x="36" y="84"/>
                  </a:lnTo>
                  <a:lnTo>
                    <a:pt x="21" y="114"/>
                  </a:lnTo>
                  <a:lnTo>
                    <a:pt x="8" y="144"/>
                  </a:lnTo>
                  <a:lnTo>
                    <a:pt x="3" y="177"/>
                  </a:lnTo>
                  <a:lnTo>
                    <a:pt x="0" y="210"/>
                  </a:lnTo>
                  <a:lnTo>
                    <a:pt x="0" y="213"/>
                  </a:lnTo>
                  <a:lnTo>
                    <a:pt x="0" y="213"/>
                  </a:lnTo>
                  <a:lnTo>
                    <a:pt x="0" y="213"/>
                  </a:lnTo>
                  <a:lnTo>
                    <a:pt x="0" y="234"/>
                  </a:lnTo>
                  <a:lnTo>
                    <a:pt x="29" y="240"/>
                  </a:lnTo>
                  <a:lnTo>
                    <a:pt x="29" y="240"/>
                  </a:lnTo>
                  <a:lnTo>
                    <a:pt x="26" y="213"/>
                  </a:lnTo>
                  <a:lnTo>
                    <a:pt x="26" y="210"/>
                  </a:lnTo>
                  <a:lnTo>
                    <a:pt x="26" y="210"/>
                  </a:lnTo>
                  <a:lnTo>
                    <a:pt x="26" y="210"/>
                  </a:lnTo>
                  <a:lnTo>
                    <a:pt x="26" y="210"/>
                  </a:lnTo>
                  <a:lnTo>
                    <a:pt x="26" y="210"/>
                  </a:lnTo>
                  <a:lnTo>
                    <a:pt x="26" y="210"/>
                  </a:lnTo>
                  <a:lnTo>
                    <a:pt x="26" y="210"/>
                  </a:lnTo>
                  <a:lnTo>
                    <a:pt x="26" y="210"/>
                  </a:lnTo>
                  <a:lnTo>
                    <a:pt x="29" y="180"/>
                  </a:lnTo>
                  <a:lnTo>
                    <a:pt x="36" y="150"/>
                  </a:lnTo>
                  <a:lnTo>
                    <a:pt x="47" y="120"/>
                  </a:lnTo>
                  <a:lnTo>
                    <a:pt x="62" y="96"/>
                  </a:lnTo>
                  <a:lnTo>
                    <a:pt x="80" y="72"/>
                  </a:lnTo>
                  <a:lnTo>
                    <a:pt x="101" y="51"/>
                  </a:lnTo>
                  <a:lnTo>
                    <a:pt x="125" y="33"/>
                  </a:lnTo>
                  <a:lnTo>
                    <a:pt x="152" y="21"/>
                  </a:lnTo>
                  <a:lnTo>
                    <a:pt x="131"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8" name="Freeform 370"/>
            <p:cNvSpPr>
              <a:spLocks noChangeArrowheads="1"/>
            </p:cNvSpPr>
            <p:nvPr/>
          </p:nvSpPr>
          <p:spPr bwMode="auto">
            <a:xfrm>
              <a:off x="8089900" y="2454275"/>
              <a:ext cx="84138" cy="23813"/>
            </a:xfrm>
            <a:custGeom>
              <a:avLst/>
              <a:gdLst>
                <a:gd name="T0" fmla="*/ 99 w 235"/>
                <a:gd name="T1" fmla="*/ 0 h 64"/>
                <a:gd name="T2" fmla="*/ 99 w 235"/>
                <a:gd name="T3" fmla="*/ 0 h 64"/>
                <a:gd name="T4" fmla="*/ 99 w 235"/>
                <a:gd name="T5" fmla="*/ 0 h 64"/>
                <a:gd name="T6" fmla="*/ 99 w 235"/>
                <a:gd name="T7" fmla="*/ 0 h 64"/>
                <a:gd name="T8" fmla="*/ 72 w 235"/>
                <a:gd name="T9" fmla="*/ 3 h 64"/>
                <a:gd name="T10" fmla="*/ 48 w 235"/>
                <a:gd name="T11" fmla="*/ 6 h 64"/>
                <a:gd name="T12" fmla="*/ 24 w 235"/>
                <a:gd name="T13" fmla="*/ 12 h 64"/>
                <a:gd name="T14" fmla="*/ 0 w 235"/>
                <a:gd name="T15" fmla="*/ 21 h 64"/>
                <a:gd name="T16" fmla="*/ 21 w 235"/>
                <a:gd name="T17" fmla="*/ 42 h 64"/>
                <a:gd name="T18" fmla="*/ 21 w 235"/>
                <a:gd name="T19" fmla="*/ 42 h 64"/>
                <a:gd name="T20" fmla="*/ 39 w 235"/>
                <a:gd name="T21" fmla="*/ 36 h 64"/>
                <a:gd name="T22" fmla="*/ 60 w 235"/>
                <a:gd name="T23" fmla="*/ 30 h 64"/>
                <a:gd name="T24" fmla="*/ 78 w 235"/>
                <a:gd name="T25" fmla="*/ 27 h 64"/>
                <a:gd name="T26" fmla="*/ 99 w 235"/>
                <a:gd name="T27" fmla="*/ 27 h 64"/>
                <a:gd name="T28" fmla="*/ 99 w 235"/>
                <a:gd name="T29" fmla="*/ 15 h 64"/>
                <a:gd name="T30" fmla="*/ 99 w 235"/>
                <a:gd name="T31" fmla="*/ 27 h 64"/>
                <a:gd name="T32" fmla="*/ 99 w 235"/>
                <a:gd name="T33" fmla="*/ 27 h 64"/>
                <a:gd name="T34" fmla="*/ 99 w 235"/>
                <a:gd name="T35" fmla="*/ 27 h 64"/>
                <a:gd name="T36" fmla="*/ 99 w 235"/>
                <a:gd name="T37" fmla="*/ 27 h 64"/>
                <a:gd name="T38" fmla="*/ 132 w 235"/>
                <a:gd name="T39" fmla="*/ 30 h 64"/>
                <a:gd name="T40" fmla="*/ 162 w 235"/>
                <a:gd name="T41" fmla="*/ 36 h 64"/>
                <a:gd name="T42" fmla="*/ 189 w 235"/>
                <a:gd name="T43" fmla="*/ 48 h 64"/>
                <a:gd name="T44" fmla="*/ 216 w 235"/>
                <a:gd name="T45" fmla="*/ 63 h 64"/>
                <a:gd name="T46" fmla="*/ 234 w 235"/>
                <a:gd name="T47" fmla="*/ 42 h 64"/>
                <a:gd name="T48" fmla="*/ 234 w 235"/>
                <a:gd name="T49" fmla="*/ 42 h 64"/>
                <a:gd name="T50" fmla="*/ 204 w 235"/>
                <a:gd name="T51" fmla="*/ 24 h 64"/>
                <a:gd name="T52" fmla="*/ 171 w 235"/>
                <a:gd name="T53" fmla="*/ 12 h 64"/>
                <a:gd name="T54" fmla="*/ 135 w 235"/>
                <a:gd name="T55" fmla="*/ 3 h 64"/>
                <a:gd name="T56" fmla="*/ 99 w 235"/>
                <a:gd name="T5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5" h="64">
                  <a:moveTo>
                    <a:pt x="99" y="0"/>
                  </a:moveTo>
                  <a:lnTo>
                    <a:pt x="99" y="0"/>
                  </a:lnTo>
                  <a:lnTo>
                    <a:pt x="99" y="0"/>
                  </a:lnTo>
                  <a:lnTo>
                    <a:pt x="99" y="0"/>
                  </a:lnTo>
                  <a:lnTo>
                    <a:pt x="72" y="3"/>
                  </a:lnTo>
                  <a:lnTo>
                    <a:pt x="48" y="6"/>
                  </a:lnTo>
                  <a:lnTo>
                    <a:pt x="24" y="12"/>
                  </a:lnTo>
                  <a:lnTo>
                    <a:pt x="0" y="21"/>
                  </a:lnTo>
                  <a:lnTo>
                    <a:pt x="21" y="42"/>
                  </a:lnTo>
                  <a:lnTo>
                    <a:pt x="21" y="42"/>
                  </a:lnTo>
                  <a:lnTo>
                    <a:pt x="39" y="36"/>
                  </a:lnTo>
                  <a:lnTo>
                    <a:pt x="60" y="30"/>
                  </a:lnTo>
                  <a:lnTo>
                    <a:pt x="78" y="27"/>
                  </a:lnTo>
                  <a:lnTo>
                    <a:pt x="99" y="27"/>
                  </a:lnTo>
                  <a:lnTo>
                    <a:pt x="99" y="15"/>
                  </a:lnTo>
                  <a:lnTo>
                    <a:pt x="99" y="27"/>
                  </a:lnTo>
                  <a:lnTo>
                    <a:pt x="99" y="27"/>
                  </a:lnTo>
                  <a:lnTo>
                    <a:pt x="99" y="27"/>
                  </a:lnTo>
                  <a:lnTo>
                    <a:pt x="99" y="27"/>
                  </a:lnTo>
                  <a:lnTo>
                    <a:pt x="132" y="30"/>
                  </a:lnTo>
                  <a:lnTo>
                    <a:pt x="162" y="36"/>
                  </a:lnTo>
                  <a:lnTo>
                    <a:pt x="189" y="48"/>
                  </a:lnTo>
                  <a:lnTo>
                    <a:pt x="216" y="63"/>
                  </a:lnTo>
                  <a:lnTo>
                    <a:pt x="234" y="42"/>
                  </a:lnTo>
                  <a:lnTo>
                    <a:pt x="234" y="42"/>
                  </a:lnTo>
                  <a:lnTo>
                    <a:pt x="204" y="24"/>
                  </a:lnTo>
                  <a:lnTo>
                    <a:pt x="171" y="12"/>
                  </a:lnTo>
                  <a:lnTo>
                    <a:pt x="135" y="3"/>
                  </a:lnTo>
                  <a:lnTo>
                    <a:pt x="9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9" name="Freeform 371"/>
            <p:cNvSpPr>
              <a:spLocks noChangeArrowheads="1"/>
            </p:cNvSpPr>
            <p:nvPr/>
          </p:nvSpPr>
          <p:spPr bwMode="auto">
            <a:xfrm>
              <a:off x="8167687" y="2470150"/>
              <a:ext cx="23812" cy="23813"/>
            </a:xfrm>
            <a:custGeom>
              <a:avLst/>
              <a:gdLst>
                <a:gd name="T0" fmla="*/ 18 w 64"/>
                <a:gd name="T1" fmla="*/ 0 h 64"/>
                <a:gd name="T2" fmla="*/ 0 w 64"/>
                <a:gd name="T3" fmla="*/ 21 h 64"/>
                <a:gd name="T4" fmla="*/ 0 w 64"/>
                <a:gd name="T5" fmla="*/ 21 h 64"/>
                <a:gd name="T6" fmla="*/ 24 w 64"/>
                <a:gd name="T7" fmla="*/ 42 h 64"/>
                <a:gd name="T8" fmla="*/ 45 w 64"/>
                <a:gd name="T9" fmla="*/ 63 h 64"/>
                <a:gd name="T10" fmla="*/ 63 w 64"/>
                <a:gd name="T11" fmla="*/ 42 h 64"/>
                <a:gd name="T12" fmla="*/ 63 w 64"/>
                <a:gd name="T13" fmla="*/ 42 h 64"/>
                <a:gd name="T14" fmla="*/ 42 w 64"/>
                <a:gd name="T15" fmla="*/ 21 h 64"/>
                <a:gd name="T16" fmla="*/ 18 w 64"/>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4">
                  <a:moveTo>
                    <a:pt x="18" y="0"/>
                  </a:moveTo>
                  <a:lnTo>
                    <a:pt x="0" y="21"/>
                  </a:lnTo>
                  <a:lnTo>
                    <a:pt x="0" y="21"/>
                  </a:lnTo>
                  <a:lnTo>
                    <a:pt x="24" y="42"/>
                  </a:lnTo>
                  <a:lnTo>
                    <a:pt x="45" y="63"/>
                  </a:lnTo>
                  <a:lnTo>
                    <a:pt x="63" y="42"/>
                  </a:lnTo>
                  <a:lnTo>
                    <a:pt x="63" y="42"/>
                  </a:lnTo>
                  <a:lnTo>
                    <a:pt x="42" y="21"/>
                  </a:lnTo>
                  <a:lnTo>
                    <a:pt x="18"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0" name="Freeform 372"/>
            <p:cNvSpPr>
              <a:spLocks noChangeArrowheads="1"/>
            </p:cNvSpPr>
            <p:nvPr/>
          </p:nvSpPr>
          <p:spPr bwMode="auto">
            <a:xfrm>
              <a:off x="8167687" y="2470150"/>
              <a:ext cx="23812" cy="23813"/>
            </a:xfrm>
            <a:custGeom>
              <a:avLst/>
              <a:gdLst>
                <a:gd name="T0" fmla="*/ 18 w 64"/>
                <a:gd name="T1" fmla="*/ 0 h 64"/>
                <a:gd name="T2" fmla="*/ 0 w 64"/>
                <a:gd name="T3" fmla="*/ 21 h 64"/>
                <a:gd name="T4" fmla="*/ 0 w 64"/>
                <a:gd name="T5" fmla="*/ 21 h 64"/>
                <a:gd name="T6" fmla="*/ 24 w 64"/>
                <a:gd name="T7" fmla="*/ 42 h 64"/>
                <a:gd name="T8" fmla="*/ 45 w 64"/>
                <a:gd name="T9" fmla="*/ 63 h 64"/>
                <a:gd name="T10" fmla="*/ 63 w 64"/>
                <a:gd name="T11" fmla="*/ 42 h 64"/>
                <a:gd name="T12" fmla="*/ 63 w 64"/>
                <a:gd name="T13" fmla="*/ 42 h 64"/>
                <a:gd name="T14" fmla="*/ 42 w 64"/>
                <a:gd name="T15" fmla="*/ 21 h 64"/>
                <a:gd name="T16" fmla="*/ 18 w 64"/>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4">
                  <a:moveTo>
                    <a:pt x="18" y="0"/>
                  </a:moveTo>
                  <a:lnTo>
                    <a:pt x="0" y="21"/>
                  </a:lnTo>
                  <a:lnTo>
                    <a:pt x="0" y="21"/>
                  </a:lnTo>
                  <a:lnTo>
                    <a:pt x="24" y="42"/>
                  </a:lnTo>
                  <a:lnTo>
                    <a:pt x="45" y="63"/>
                  </a:lnTo>
                  <a:lnTo>
                    <a:pt x="63" y="42"/>
                  </a:lnTo>
                  <a:lnTo>
                    <a:pt x="63" y="42"/>
                  </a:lnTo>
                  <a:lnTo>
                    <a:pt x="42" y="21"/>
                  </a:lnTo>
                  <a:lnTo>
                    <a:pt x="1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1" name="Freeform 373"/>
            <p:cNvSpPr>
              <a:spLocks noChangeArrowheads="1"/>
            </p:cNvSpPr>
            <p:nvPr/>
          </p:nvSpPr>
          <p:spPr bwMode="auto">
            <a:xfrm>
              <a:off x="8193089" y="2538413"/>
              <a:ext cx="15875" cy="33337"/>
            </a:xfrm>
            <a:custGeom>
              <a:avLst/>
              <a:gdLst>
                <a:gd name="T0" fmla="*/ 9 w 46"/>
                <a:gd name="T1" fmla="*/ 69 h 91"/>
                <a:gd name="T2" fmla="*/ 9 w 46"/>
                <a:gd name="T3" fmla="*/ 69 h 91"/>
                <a:gd name="T4" fmla="*/ 0 w 46"/>
                <a:gd name="T5" fmla="*/ 90 h 91"/>
                <a:gd name="T6" fmla="*/ 21 w 46"/>
                <a:gd name="T7" fmla="*/ 81 h 91"/>
                <a:gd name="T8" fmla="*/ 9 w 46"/>
                <a:gd name="T9" fmla="*/ 69 h 91"/>
                <a:gd name="T10" fmla="*/ 42 w 46"/>
                <a:gd name="T11" fmla="*/ 0 h 91"/>
                <a:gd name="T12" fmla="*/ 18 w 46"/>
                <a:gd name="T13" fmla="*/ 12 h 91"/>
                <a:gd name="T14" fmla="*/ 18 w 46"/>
                <a:gd name="T15" fmla="*/ 12 h 91"/>
                <a:gd name="T16" fmla="*/ 15 w 46"/>
                <a:gd name="T17" fmla="*/ 39 h 91"/>
                <a:gd name="T18" fmla="*/ 9 w 46"/>
                <a:gd name="T19" fmla="*/ 66 h 91"/>
                <a:gd name="T20" fmla="*/ 24 w 46"/>
                <a:gd name="T21" fmla="*/ 78 h 91"/>
                <a:gd name="T22" fmla="*/ 36 w 46"/>
                <a:gd name="T23" fmla="*/ 72 h 91"/>
                <a:gd name="T24" fmla="*/ 36 w 46"/>
                <a:gd name="T25" fmla="*/ 72 h 91"/>
                <a:gd name="T26" fmla="*/ 42 w 46"/>
                <a:gd name="T27" fmla="*/ 51 h 91"/>
                <a:gd name="T28" fmla="*/ 45 w 46"/>
                <a:gd name="T29" fmla="*/ 27 h 91"/>
                <a:gd name="T30" fmla="*/ 42 w 46"/>
                <a:gd name="T31" fmla="*/ 0 h 91"/>
                <a:gd name="T32" fmla="*/ 45 w 46"/>
                <a:gd name="T33" fmla="*/ 0 h 91"/>
                <a:gd name="T34" fmla="*/ 45 w 46"/>
                <a:gd name="T3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91">
                  <a:moveTo>
                    <a:pt x="9" y="69"/>
                  </a:moveTo>
                  <a:lnTo>
                    <a:pt x="9" y="69"/>
                  </a:lnTo>
                  <a:lnTo>
                    <a:pt x="0" y="90"/>
                  </a:lnTo>
                  <a:lnTo>
                    <a:pt x="21" y="81"/>
                  </a:lnTo>
                  <a:lnTo>
                    <a:pt x="9" y="69"/>
                  </a:lnTo>
                  <a:close/>
                  <a:moveTo>
                    <a:pt x="42" y="0"/>
                  </a:moveTo>
                  <a:lnTo>
                    <a:pt x="18" y="12"/>
                  </a:lnTo>
                  <a:lnTo>
                    <a:pt x="18" y="12"/>
                  </a:lnTo>
                  <a:lnTo>
                    <a:pt x="15" y="39"/>
                  </a:lnTo>
                  <a:lnTo>
                    <a:pt x="9" y="66"/>
                  </a:lnTo>
                  <a:lnTo>
                    <a:pt x="24" y="78"/>
                  </a:lnTo>
                  <a:lnTo>
                    <a:pt x="36" y="72"/>
                  </a:lnTo>
                  <a:lnTo>
                    <a:pt x="36" y="72"/>
                  </a:lnTo>
                  <a:lnTo>
                    <a:pt x="42" y="51"/>
                  </a:lnTo>
                  <a:lnTo>
                    <a:pt x="45" y="27"/>
                  </a:lnTo>
                  <a:lnTo>
                    <a:pt x="42" y="0"/>
                  </a:lnTo>
                  <a:close/>
                  <a:moveTo>
                    <a:pt x="45" y="0"/>
                  </a:moveTo>
                  <a:lnTo>
                    <a:pt x="45"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2" name="Freeform 374"/>
            <p:cNvSpPr>
              <a:spLocks noChangeArrowheads="1"/>
            </p:cNvSpPr>
            <p:nvPr/>
          </p:nvSpPr>
          <p:spPr bwMode="auto">
            <a:xfrm>
              <a:off x="8193088" y="2563812"/>
              <a:ext cx="7937" cy="7937"/>
            </a:xfrm>
            <a:custGeom>
              <a:avLst/>
              <a:gdLst>
                <a:gd name="T0" fmla="*/ 9 w 22"/>
                <a:gd name="T1" fmla="*/ 0 h 22"/>
                <a:gd name="T2" fmla="*/ 9 w 22"/>
                <a:gd name="T3" fmla="*/ 0 h 22"/>
                <a:gd name="T4" fmla="*/ 0 w 22"/>
                <a:gd name="T5" fmla="*/ 21 h 22"/>
                <a:gd name="T6" fmla="*/ 21 w 22"/>
                <a:gd name="T7" fmla="*/ 12 h 22"/>
                <a:gd name="T8" fmla="*/ 9 w 22"/>
                <a:gd name="T9" fmla="*/ 0 h 22"/>
              </a:gdLst>
              <a:ahLst/>
              <a:cxnLst>
                <a:cxn ang="0">
                  <a:pos x="T0" y="T1"/>
                </a:cxn>
                <a:cxn ang="0">
                  <a:pos x="T2" y="T3"/>
                </a:cxn>
                <a:cxn ang="0">
                  <a:pos x="T4" y="T5"/>
                </a:cxn>
                <a:cxn ang="0">
                  <a:pos x="T6" y="T7"/>
                </a:cxn>
                <a:cxn ang="0">
                  <a:pos x="T8" y="T9"/>
                </a:cxn>
              </a:cxnLst>
              <a:rect l="0" t="0" r="r" b="b"/>
              <a:pathLst>
                <a:path w="22" h="22">
                  <a:moveTo>
                    <a:pt x="9" y="0"/>
                  </a:moveTo>
                  <a:lnTo>
                    <a:pt x="9" y="0"/>
                  </a:lnTo>
                  <a:lnTo>
                    <a:pt x="0" y="21"/>
                  </a:lnTo>
                  <a:lnTo>
                    <a:pt x="21" y="12"/>
                  </a:lnTo>
                  <a:lnTo>
                    <a:pt x="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3" name="Freeform 375"/>
            <p:cNvSpPr>
              <a:spLocks noChangeArrowheads="1"/>
            </p:cNvSpPr>
            <p:nvPr/>
          </p:nvSpPr>
          <p:spPr bwMode="auto">
            <a:xfrm>
              <a:off x="8196264" y="2538413"/>
              <a:ext cx="12700" cy="28575"/>
            </a:xfrm>
            <a:custGeom>
              <a:avLst/>
              <a:gdLst>
                <a:gd name="T0" fmla="*/ 33 w 37"/>
                <a:gd name="T1" fmla="*/ 0 h 79"/>
                <a:gd name="T2" fmla="*/ 9 w 37"/>
                <a:gd name="T3" fmla="*/ 12 h 79"/>
                <a:gd name="T4" fmla="*/ 9 w 37"/>
                <a:gd name="T5" fmla="*/ 12 h 79"/>
                <a:gd name="T6" fmla="*/ 6 w 37"/>
                <a:gd name="T7" fmla="*/ 39 h 79"/>
                <a:gd name="T8" fmla="*/ 0 w 37"/>
                <a:gd name="T9" fmla="*/ 66 h 79"/>
                <a:gd name="T10" fmla="*/ 15 w 37"/>
                <a:gd name="T11" fmla="*/ 78 h 79"/>
                <a:gd name="T12" fmla="*/ 27 w 37"/>
                <a:gd name="T13" fmla="*/ 72 h 79"/>
                <a:gd name="T14" fmla="*/ 27 w 37"/>
                <a:gd name="T15" fmla="*/ 72 h 79"/>
                <a:gd name="T16" fmla="*/ 33 w 37"/>
                <a:gd name="T17" fmla="*/ 51 h 79"/>
                <a:gd name="T18" fmla="*/ 36 w 37"/>
                <a:gd name="T19" fmla="*/ 27 h 79"/>
                <a:gd name="T20" fmla="*/ 33 w 37"/>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79">
                  <a:moveTo>
                    <a:pt x="33" y="0"/>
                  </a:moveTo>
                  <a:lnTo>
                    <a:pt x="9" y="12"/>
                  </a:lnTo>
                  <a:lnTo>
                    <a:pt x="9" y="12"/>
                  </a:lnTo>
                  <a:lnTo>
                    <a:pt x="6" y="39"/>
                  </a:lnTo>
                  <a:lnTo>
                    <a:pt x="0" y="66"/>
                  </a:lnTo>
                  <a:lnTo>
                    <a:pt x="15" y="78"/>
                  </a:lnTo>
                  <a:lnTo>
                    <a:pt x="27" y="72"/>
                  </a:lnTo>
                  <a:lnTo>
                    <a:pt x="27" y="72"/>
                  </a:lnTo>
                  <a:lnTo>
                    <a:pt x="33" y="51"/>
                  </a:lnTo>
                  <a:lnTo>
                    <a:pt x="36" y="27"/>
                  </a:lnTo>
                  <a:lnTo>
                    <a:pt x="3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4" name="Freeform 376"/>
            <p:cNvSpPr>
              <a:spLocks noChangeArrowheads="1"/>
            </p:cNvSpPr>
            <p:nvPr/>
          </p:nvSpPr>
          <p:spPr bwMode="auto">
            <a:xfrm>
              <a:off x="8210549" y="2538413"/>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5" name="Freeform 377"/>
            <p:cNvSpPr>
              <a:spLocks noChangeArrowheads="1"/>
            </p:cNvSpPr>
            <p:nvPr/>
          </p:nvSpPr>
          <p:spPr bwMode="auto">
            <a:xfrm>
              <a:off x="8205788" y="2514600"/>
              <a:ext cx="3175" cy="34925"/>
            </a:xfrm>
            <a:custGeom>
              <a:avLst/>
              <a:gdLst>
                <a:gd name="T0" fmla="*/ 0 w 10"/>
                <a:gd name="T1" fmla="*/ 0 h 97"/>
                <a:gd name="T2" fmla="*/ 6 w 10"/>
                <a:gd name="T3" fmla="*/ 69 h 97"/>
                <a:gd name="T4" fmla="*/ 9 w 10"/>
                <a:gd name="T5" fmla="*/ 96 h 97"/>
                <a:gd name="T6" fmla="*/ 9 w 10"/>
                <a:gd name="T7" fmla="*/ 96 h 97"/>
                <a:gd name="T8" fmla="*/ 9 w 10"/>
                <a:gd name="T9" fmla="*/ 69 h 97"/>
                <a:gd name="T10" fmla="*/ 9 w 10"/>
                <a:gd name="T11" fmla="*/ 69 h 97"/>
                <a:gd name="T12" fmla="*/ 9 w 10"/>
                <a:gd name="T13" fmla="*/ 69 h 97"/>
                <a:gd name="T14" fmla="*/ 9 w 10"/>
                <a:gd name="T15" fmla="*/ 69 h 97"/>
                <a:gd name="T16" fmla="*/ 9 w 10"/>
                <a:gd name="T17" fmla="*/ 69 h 97"/>
                <a:gd name="T18" fmla="*/ 9 w 10"/>
                <a:gd name="T19" fmla="*/ 69 h 97"/>
                <a:gd name="T20" fmla="*/ 9 w 10"/>
                <a:gd name="T21" fmla="*/ 69 h 97"/>
                <a:gd name="T22" fmla="*/ 9 w 10"/>
                <a:gd name="T23" fmla="*/ 69 h 97"/>
                <a:gd name="T24" fmla="*/ 6 w 10"/>
                <a:gd name="T25" fmla="*/ 27 h 97"/>
                <a:gd name="T26" fmla="*/ 6 w 10"/>
                <a:gd name="T27" fmla="*/ 27 h 97"/>
                <a:gd name="T28" fmla="*/ 0 w 10"/>
                <a:gd name="T2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97">
                  <a:moveTo>
                    <a:pt x="0" y="0"/>
                  </a:moveTo>
                  <a:lnTo>
                    <a:pt x="6" y="69"/>
                  </a:lnTo>
                  <a:lnTo>
                    <a:pt x="9" y="96"/>
                  </a:lnTo>
                  <a:lnTo>
                    <a:pt x="9" y="96"/>
                  </a:lnTo>
                  <a:lnTo>
                    <a:pt x="9" y="69"/>
                  </a:lnTo>
                  <a:lnTo>
                    <a:pt x="9" y="69"/>
                  </a:lnTo>
                  <a:lnTo>
                    <a:pt x="9" y="69"/>
                  </a:lnTo>
                  <a:lnTo>
                    <a:pt x="9" y="69"/>
                  </a:lnTo>
                  <a:lnTo>
                    <a:pt x="9" y="69"/>
                  </a:lnTo>
                  <a:lnTo>
                    <a:pt x="9" y="69"/>
                  </a:lnTo>
                  <a:lnTo>
                    <a:pt x="9" y="69"/>
                  </a:lnTo>
                  <a:lnTo>
                    <a:pt x="9" y="69"/>
                  </a:lnTo>
                  <a:lnTo>
                    <a:pt x="6" y="27"/>
                  </a:lnTo>
                  <a:lnTo>
                    <a:pt x="6" y="27"/>
                  </a:lnTo>
                  <a:lnTo>
                    <a:pt x="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6" name="Freeform 378"/>
            <p:cNvSpPr>
              <a:spLocks noChangeArrowheads="1"/>
            </p:cNvSpPr>
            <p:nvPr/>
          </p:nvSpPr>
          <p:spPr bwMode="auto">
            <a:xfrm>
              <a:off x="8205788" y="2514600"/>
              <a:ext cx="3175" cy="34925"/>
            </a:xfrm>
            <a:custGeom>
              <a:avLst/>
              <a:gdLst>
                <a:gd name="T0" fmla="*/ 0 w 10"/>
                <a:gd name="T1" fmla="*/ 0 h 97"/>
                <a:gd name="T2" fmla="*/ 6 w 10"/>
                <a:gd name="T3" fmla="*/ 69 h 97"/>
                <a:gd name="T4" fmla="*/ 9 w 10"/>
                <a:gd name="T5" fmla="*/ 96 h 97"/>
                <a:gd name="T6" fmla="*/ 9 w 10"/>
                <a:gd name="T7" fmla="*/ 96 h 97"/>
                <a:gd name="T8" fmla="*/ 9 w 10"/>
                <a:gd name="T9" fmla="*/ 69 h 97"/>
                <a:gd name="T10" fmla="*/ 9 w 10"/>
                <a:gd name="T11" fmla="*/ 69 h 97"/>
                <a:gd name="T12" fmla="*/ 9 w 10"/>
                <a:gd name="T13" fmla="*/ 69 h 97"/>
                <a:gd name="T14" fmla="*/ 9 w 10"/>
                <a:gd name="T15" fmla="*/ 69 h 97"/>
                <a:gd name="T16" fmla="*/ 9 w 10"/>
                <a:gd name="T17" fmla="*/ 69 h 97"/>
                <a:gd name="T18" fmla="*/ 9 w 10"/>
                <a:gd name="T19" fmla="*/ 69 h 97"/>
                <a:gd name="T20" fmla="*/ 9 w 10"/>
                <a:gd name="T21" fmla="*/ 69 h 97"/>
                <a:gd name="T22" fmla="*/ 9 w 10"/>
                <a:gd name="T23" fmla="*/ 69 h 97"/>
                <a:gd name="T24" fmla="*/ 6 w 10"/>
                <a:gd name="T25" fmla="*/ 27 h 97"/>
                <a:gd name="T26" fmla="*/ 6 w 10"/>
                <a:gd name="T27" fmla="*/ 27 h 97"/>
                <a:gd name="T28" fmla="*/ 0 w 10"/>
                <a:gd name="T2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97">
                  <a:moveTo>
                    <a:pt x="0" y="0"/>
                  </a:moveTo>
                  <a:lnTo>
                    <a:pt x="6" y="69"/>
                  </a:lnTo>
                  <a:lnTo>
                    <a:pt x="9" y="96"/>
                  </a:lnTo>
                  <a:lnTo>
                    <a:pt x="9" y="96"/>
                  </a:lnTo>
                  <a:lnTo>
                    <a:pt x="9" y="69"/>
                  </a:lnTo>
                  <a:lnTo>
                    <a:pt x="9" y="69"/>
                  </a:lnTo>
                  <a:lnTo>
                    <a:pt x="9" y="69"/>
                  </a:lnTo>
                  <a:lnTo>
                    <a:pt x="9" y="69"/>
                  </a:lnTo>
                  <a:lnTo>
                    <a:pt x="9" y="69"/>
                  </a:lnTo>
                  <a:lnTo>
                    <a:pt x="9" y="69"/>
                  </a:lnTo>
                  <a:lnTo>
                    <a:pt x="9" y="69"/>
                  </a:lnTo>
                  <a:lnTo>
                    <a:pt x="9" y="69"/>
                  </a:lnTo>
                  <a:lnTo>
                    <a:pt x="6" y="27"/>
                  </a:lnTo>
                  <a:lnTo>
                    <a:pt x="6" y="27"/>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7" name="Freeform 379"/>
            <p:cNvSpPr>
              <a:spLocks noChangeArrowheads="1"/>
            </p:cNvSpPr>
            <p:nvPr/>
          </p:nvSpPr>
          <p:spPr bwMode="auto">
            <a:xfrm>
              <a:off x="8088313" y="2462213"/>
              <a:ext cx="115887" cy="109537"/>
            </a:xfrm>
            <a:custGeom>
              <a:avLst/>
              <a:gdLst>
                <a:gd name="T0" fmla="*/ 300 w 322"/>
                <a:gd name="T1" fmla="*/ 279 h 304"/>
                <a:gd name="T2" fmla="*/ 300 w 322"/>
                <a:gd name="T3" fmla="*/ 279 h 304"/>
                <a:gd name="T4" fmla="*/ 300 w 322"/>
                <a:gd name="T5" fmla="*/ 282 h 304"/>
                <a:gd name="T6" fmla="*/ 312 w 322"/>
                <a:gd name="T7" fmla="*/ 294 h 304"/>
                <a:gd name="T8" fmla="*/ 321 w 322"/>
                <a:gd name="T9" fmla="*/ 303 h 304"/>
                <a:gd name="T10" fmla="*/ 321 w 322"/>
                <a:gd name="T11" fmla="*/ 303 h 304"/>
                <a:gd name="T12" fmla="*/ 321 w 322"/>
                <a:gd name="T13" fmla="*/ 297 h 304"/>
                <a:gd name="T14" fmla="*/ 315 w 322"/>
                <a:gd name="T15" fmla="*/ 291 h 304"/>
                <a:gd name="T16" fmla="*/ 300 w 322"/>
                <a:gd name="T17" fmla="*/ 279 h 304"/>
                <a:gd name="T18" fmla="*/ 3 w 322"/>
                <a:gd name="T19" fmla="*/ 0 h 304"/>
                <a:gd name="T20" fmla="*/ 3 w 322"/>
                <a:gd name="T21" fmla="*/ 0 h 304"/>
                <a:gd name="T22" fmla="*/ 0 w 322"/>
                <a:gd name="T23" fmla="*/ 3 h 304"/>
                <a:gd name="T24" fmla="*/ 21 w 322"/>
                <a:gd name="T25" fmla="*/ 24 h 304"/>
                <a:gd name="T26" fmla="*/ 21 w 322"/>
                <a:gd name="T27" fmla="*/ 24 h 304"/>
                <a:gd name="T28" fmla="*/ 24 w 322"/>
                <a:gd name="T29" fmla="*/ 21 h 304"/>
                <a:gd name="T30" fmla="*/ 3 w 322"/>
                <a:gd name="T3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04">
                  <a:moveTo>
                    <a:pt x="300" y="279"/>
                  </a:moveTo>
                  <a:lnTo>
                    <a:pt x="300" y="279"/>
                  </a:lnTo>
                  <a:lnTo>
                    <a:pt x="300" y="282"/>
                  </a:lnTo>
                  <a:lnTo>
                    <a:pt x="312" y="294"/>
                  </a:lnTo>
                  <a:lnTo>
                    <a:pt x="321" y="303"/>
                  </a:lnTo>
                  <a:lnTo>
                    <a:pt x="321" y="303"/>
                  </a:lnTo>
                  <a:lnTo>
                    <a:pt x="321" y="297"/>
                  </a:lnTo>
                  <a:lnTo>
                    <a:pt x="315" y="291"/>
                  </a:lnTo>
                  <a:lnTo>
                    <a:pt x="300" y="279"/>
                  </a:lnTo>
                  <a:close/>
                  <a:moveTo>
                    <a:pt x="3" y="0"/>
                  </a:moveTo>
                  <a:lnTo>
                    <a:pt x="3" y="0"/>
                  </a:lnTo>
                  <a:lnTo>
                    <a:pt x="0" y="3"/>
                  </a:lnTo>
                  <a:lnTo>
                    <a:pt x="21" y="24"/>
                  </a:lnTo>
                  <a:lnTo>
                    <a:pt x="21" y="24"/>
                  </a:lnTo>
                  <a:lnTo>
                    <a:pt x="24" y="21"/>
                  </a:lnTo>
                  <a:lnTo>
                    <a:pt x="3"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8" name="Freeform 380"/>
            <p:cNvSpPr>
              <a:spLocks noChangeArrowheads="1"/>
            </p:cNvSpPr>
            <p:nvPr/>
          </p:nvSpPr>
          <p:spPr bwMode="auto">
            <a:xfrm>
              <a:off x="8196263" y="2562225"/>
              <a:ext cx="7937" cy="9525"/>
            </a:xfrm>
            <a:custGeom>
              <a:avLst/>
              <a:gdLst>
                <a:gd name="T0" fmla="*/ 0 w 22"/>
                <a:gd name="T1" fmla="*/ 0 h 25"/>
                <a:gd name="T2" fmla="*/ 0 w 22"/>
                <a:gd name="T3" fmla="*/ 0 h 25"/>
                <a:gd name="T4" fmla="*/ 0 w 22"/>
                <a:gd name="T5" fmla="*/ 3 h 25"/>
                <a:gd name="T6" fmla="*/ 12 w 22"/>
                <a:gd name="T7" fmla="*/ 15 h 25"/>
                <a:gd name="T8" fmla="*/ 21 w 22"/>
                <a:gd name="T9" fmla="*/ 24 h 25"/>
                <a:gd name="T10" fmla="*/ 21 w 22"/>
                <a:gd name="T11" fmla="*/ 24 h 25"/>
                <a:gd name="T12" fmla="*/ 21 w 22"/>
                <a:gd name="T13" fmla="*/ 18 h 25"/>
                <a:gd name="T14" fmla="*/ 15 w 22"/>
                <a:gd name="T15" fmla="*/ 12 h 25"/>
                <a:gd name="T16" fmla="*/ 0 w 22"/>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5">
                  <a:moveTo>
                    <a:pt x="0" y="0"/>
                  </a:moveTo>
                  <a:lnTo>
                    <a:pt x="0" y="0"/>
                  </a:lnTo>
                  <a:lnTo>
                    <a:pt x="0" y="3"/>
                  </a:lnTo>
                  <a:lnTo>
                    <a:pt x="12" y="15"/>
                  </a:lnTo>
                  <a:lnTo>
                    <a:pt x="21" y="24"/>
                  </a:lnTo>
                  <a:lnTo>
                    <a:pt x="21" y="24"/>
                  </a:lnTo>
                  <a:lnTo>
                    <a:pt x="21" y="18"/>
                  </a:lnTo>
                  <a:lnTo>
                    <a:pt x="15" y="12"/>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9" name="Freeform 381"/>
            <p:cNvSpPr>
              <a:spLocks noChangeArrowheads="1"/>
            </p:cNvSpPr>
            <p:nvPr/>
          </p:nvSpPr>
          <p:spPr bwMode="auto">
            <a:xfrm>
              <a:off x="8088313" y="2462213"/>
              <a:ext cx="9525" cy="9525"/>
            </a:xfrm>
            <a:custGeom>
              <a:avLst/>
              <a:gdLst>
                <a:gd name="T0" fmla="*/ 3 w 25"/>
                <a:gd name="T1" fmla="*/ 0 h 25"/>
                <a:gd name="T2" fmla="*/ 3 w 25"/>
                <a:gd name="T3" fmla="*/ 0 h 25"/>
                <a:gd name="T4" fmla="*/ 0 w 25"/>
                <a:gd name="T5" fmla="*/ 3 h 25"/>
                <a:gd name="T6" fmla="*/ 21 w 25"/>
                <a:gd name="T7" fmla="*/ 24 h 25"/>
                <a:gd name="T8" fmla="*/ 21 w 25"/>
                <a:gd name="T9" fmla="*/ 24 h 25"/>
                <a:gd name="T10" fmla="*/ 24 w 25"/>
                <a:gd name="T11" fmla="*/ 21 h 25"/>
                <a:gd name="T12" fmla="*/ 3 w 25"/>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5" h="25">
                  <a:moveTo>
                    <a:pt x="3" y="0"/>
                  </a:moveTo>
                  <a:lnTo>
                    <a:pt x="3" y="0"/>
                  </a:lnTo>
                  <a:lnTo>
                    <a:pt x="0" y="3"/>
                  </a:lnTo>
                  <a:lnTo>
                    <a:pt x="21" y="24"/>
                  </a:lnTo>
                  <a:lnTo>
                    <a:pt x="21" y="24"/>
                  </a:lnTo>
                  <a:lnTo>
                    <a:pt x="24" y="21"/>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0" name="Freeform 382"/>
            <p:cNvSpPr>
              <a:spLocks noChangeArrowheads="1"/>
            </p:cNvSpPr>
            <p:nvPr/>
          </p:nvSpPr>
          <p:spPr bwMode="auto">
            <a:xfrm>
              <a:off x="8042276" y="2549525"/>
              <a:ext cx="160338" cy="74613"/>
            </a:xfrm>
            <a:custGeom>
              <a:avLst/>
              <a:gdLst>
                <a:gd name="T0" fmla="*/ 416 w 444"/>
                <a:gd name="T1" fmla="*/ 72 h 208"/>
                <a:gd name="T2" fmla="*/ 416 w 444"/>
                <a:gd name="T3" fmla="*/ 72 h 208"/>
                <a:gd name="T4" fmla="*/ 401 w 444"/>
                <a:gd name="T5" fmla="*/ 93 h 208"/>
                <a:gd name="T6" fmla="*/ 383 w 444"/>
                <a:gd name="T7" fmla="*/ 114 h 208"/>
                <a:gd name="T8" fmla="*/ 362 w 444"/>
                <a:gd name="T9" fmla="*/ 132 h 208"/>
                <a:gd name="T10" fmla="*/ 341 w 444"/>
                <a:gd name="T11" fmla="*/ 150 h 208"/>
                <a:gd name="T12" fmla="*/ 317 w 444"/>
                <a:gd name="T13" fmla="*/ 162 h 208"/>
                <a:gd name="T14" fmla="*/ 290 w 444"/>
                <a:gd name="T15" fmla="*/ 171 h 208"/>
                <a:gd name="T16" fmla="*/ 263 w 444"/>
                <a:gd name="T17" fmla="*/ 177 h 208"/>
                <a:gd name="T18" fmla="*/ 233 w 444"/>
                <a:gd name="T19" fmla="*/ 180 h 208"/>
                <a:gd name="T20" fmla="*/ 233 w 444"/>
                <a:gd name="T21" fmla="*/ 180 h 208"/>
                <a:gd name="T22" fmla="*/ 233 w 444"/>
                <a:gd name="T23" fmla="*/ 180 h 208"/>
                <a:gd name="T24" fmla="*/ 233 w 444"/>
                <a:gd name="T25" fmla="*/ 180 h 208"/>
                <a:gd name="T26" fmla="*/ 203 w 444"/>
                <a:gd name="T27" fmla="*/ 177 h 208"/>
                <a:gd name="T28" fmla="*/ 173 w 444"/>
                <a:gd name="T29" fmla="*/ 171 h 208"/>
                <a:gd name="T30" fmla="*/ 137 w 444"/>
                <a:gd name="T31" fmla="*/ 186 h 208"/>
                <a:gd name="T32" fmla="*/ 137 w 444"/>
                <a:gd name="T33" fmla="*/ 186 h 208"/>
                <a:gd name="T34" fmla="*/ 161 w 444"/>
                <a:gd name="T35" fmla="*/ 195 h 208"/>
                <a:gd name="T36" fmla="*/ 185 w 444"/>
                <a:gd name="T37" fmla="*/ 200 h 208"/>
                <a:gd name="T38" fmla="*/ 209 w 444"/>
                <a:gd name="T39" fmla="*/ 204 h 208"/>
                <a:gd name="T40" fmla="*/ 233 w 444"/>
                <a:gd name="T41" fmla="*/ 207 h 208"/>
                <a:gd name="T42" fmla="*/ 233 w 444"/>
                <a:gd name="T43" fmla="*/ 207 h 208"/>
                <a:gd name="T44" fmla="*/ 233 w 444"/>
                <a:gd name="T45" fmla="*/ 207 h 208"/>
                <a:gd name="T46" fmla="*/ 269 w 444"/>
                <a:gd name="T47" fmla="*/ 204 h 208"/>
                <a:gd name="T48" fmla="*/ 299 w 444"/>
                <a:gd name="T49" fmla="*/ 195 h 208"/>
                <a:gd name="T50" fmla="*/ 329 w 444"/>
                <a:gd name="T51" fmla="*/ 186 h 208"/>
                <a:gd name="T52" fmla="*/ 359 w 444"/>
                <a:gd name="T53" fmla="*/ 171 h 208"/>
                <a:gd name="T54" fmla="*/ 383 w 444"/>
                <a:gd name="T55" fmla="*/ 150 h 208"/>
                <a:gd name="T56" fmla="*/ 407 w 444"/>
                <a:gd name="T57" fmla="*/ 129 h 208"/>
                <a:gd name="T58" fmla="*/ 428 w 444"/>
                <a:gd name="T59" fmla="*/ 105 h 208"/>
                <a:gd name="T60" fmla="*/ 443 w 444"/>
                <a:gd name="T61" fmla="*/ 75 h 208"/>
                <a:gd name="T62" fmla="*/ 416 w 444"/>
                <a:gd name="T63" fmla="*/ 72 h 208"/>
                <a:gd name="T64" fmla="*/ 0 w 444"/>
                <a:gd name="T65" fmla="*/ 0 h 208"/>
                <a:gd name="T66" fmla="*/ 0 w 444"/>
                <a:gd name="T67" fmla="*/ 0 h 208"/>
                <a:gd name="T68" fmla="*/ 8 w 444"/>
                <a:gd name="T69" fmla="*/ 36 h 208"/>
                <a:gd name="T70" fmla="*/ 21 w 444"/>
                <a:gd name="T71" fmla="*/ 72 h 208"/>
                <a:gd name="T72" fmla="*/ 41 w 444"/>
                <a:gd name="T73" fmla="*/ 105 h 208"/>
                <a:gd name="T74" fmla="*/ 62 w 444"/>
                <a:gd name="T75" fmla="*/ 132 h 208"/>
                <a:gd name="T76" fmla="*/ 80 w 444"/>
                <a:gd name="T77" fmla="*/ 111 h 208"/>
                <a:gd name="T78" fmla="*/ 80 w 444"/>
                <a:gd name="T79" fmla="*/ 111 h 208"/>
                <a:gd name="T80" fmla="*/ 62 w 444"/>
                <a:gd name="T81" fmla="*/ 87 h 208"/>
                <a:gd name="T82" fmla="*/ 47 w 444"/>
                <a:gd name="T83" fmla="*/ 63 h 208"/>
                <a:gd name="T84" fmla="*/ 36 w 444"/>
                <a:gd name="T85" fmla="*/ 33 h 208"/>
                <a:gd name="T86" fmla="*/ 29 w 444"/>
                <a:gd name="T87" fmla="*/ 3 h 208"/>
                <a:gd name="T88" fmla="*/ 0 w 444"/>
                <a:gd name="T89"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4" h="208">
                  <a:moveTo>
                    <a:pt x="416" y="72"/>
                  </a:moveTo>
                  <a:lnTo>
                    <a:pt x="416" y="72"/>
                  </a:lnTo>
                  <a:lnTo>
                    <a:pt x="401" y="93"/>
                  </a:lnTo>
                  <a:lnTo>
                    <a:pt x="383" y="114"/>
                  </a:lnTo>
                  <a:lnTo>
                    <a:pt x="362" y="132"/>
                  </a:lnTo>
                  <a:lnTo>
                    <a:pt x="341" y="150"/>
                  </a:lnTo>
                  <a:lnTo>
                    <a:pt x="317" y="162"/>
                  </a:lnTo>
                  <a:lnTo>
                    <a:pt x="290" y="171"/>
                  </a:lnTo>
                  <a:lnTo>
                    <a:pt x="263" y="177"/>
                  </a:lnTo>
                  <a:lnTo>
                    <a:pt x="233" y="180"/>
                  </a:lnTo>
                  <a:lnTo>
                    <a:pt x="233" y="180"/>
                  </a:lnTo>
                  <a:lnTo>
                    <a:pt x="233" y="180"/>
                  </a:lnTo>
                  <a:lnTo>
                    <a:pt x="233" y="180"/>
                  </a:lnTo>
                  <a:lnTo>
                    <a:pt x="203" y="177"/>
                  </a:lnTo>
                  <a:lnTo>
                    <a:pt x="173" y="171"/>
                  </a:lnTo>
                  <a:lnTo>
                    <a:pt x="137" y="186"/>
                  </a:lnTo>
                  <a:lnTo>
                    <a:pt x="137" y="186"/>
                  </a:lnTo>
                  <a:lnTo>
                    <a:pt x="161" y="195"/>
                  </a:lnTo>
                  <a:lnTo>
                    <a:pt x="185" y="200"/>
                  </a:lnTo>
                  <a:lnTo>
                    <a:pt x="209" y="204"/>
                  </a:lnTo>
                  <a:lnTo>
                    <a:pt x="233" y="207"/>
                  </a:lnTo>
                  <a:lnTo>
                    <a:pt x="233" y="207"/>
                  </a:lnTo>
                  <a:lnTo>
                    <a:pt x="233" y="207"/>
                  </a:lnTo>
                  <a:lnTo>
                    <a:pt x="269" y="204"/>
                  </a:lnTo>
                  <a:lnTo>
                    <a:pt x="299" y="195"/>
                  </a:lnTo>
                  <a:lnTo>
                    <a:pt x="329" y="186"/>
                  </a:lnTo>
                  <a:lnTo>
                    <a:pt x="359" y="171"/>
                  </a:lnTo>
                  <a:lnTo>
                    <a:pt x="383" y="150"/>
                  </a:lnTo>
                  <a:lnTo>
                    <a:pt x="407" y="129"/>
                  </a:lnTo>
                  <a:lnTo>
                    <a:pt x="428" y="105"/>
                  </a:lnTo>
                  <a:lnTo>
                    <a:pt x="443" y="75"/>
                  </a:lnTo>
                  <a:lnTo>
                    <a:pt x="416" y="72"/>
                  </a:lnTo>
                  <a:close/>
                  <a:moveTo>
                    <a:pt x="0" y="0"/>
                  </a:moveTo>
                  <a:lnTo>
                    <a:pt x="0" y="0"/>
                  </a:lnTo>
                  <a:lnTo>
                    <a:pt x="8" y="36"/>
                  </a:lnTo>
                  <a:lnTo>
                    <a:pt x="21" y="72"/>
                  </a:lnTo>
                  <a:lnTo>
                    <a:pt x="41" y="105"/>
                  </a:lnTo>
                  <a:lnTo>
                    <a:pt x="62" y="132"/>
                  </a:lnTo>
                  <a:lnTo>
                    <a:pt x="80" y="111"/>
                  </a:lnTo>
                  <a:lnTo>
                    <a:pt x="80" y="111"/>
                  </a:lnTo>
                  <a:lnTo>
                    <a:pt x="62" y="87"/>
                  </a:lnTo>
                  <a:lnTo>
                    <a:pt x="47" y="63"/>
                  </a:lnTo>
                  <a:lnTo>
                    <a:pt x="36" y="33"/>
                  </a:lnTo>
                  <a:lnTo>
                    <a:pt x="29" y="3"/>
                  </a:lnTo>
                  <a:lnTo>
                    <a:pt x="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1" name="Freeform 383"/>
            <p:cNvSpPr>
              <a:spLocks noChangeArrowheads="1"/>
            </p:cNvSpPr>
            <p:nvPr/>
          </p:nvSpPr>
          <p:spPr bwMode="auto">
            <a:xfrm>
              <a:off x="8091488" y="2574925"/>
              <a:ext cx="111125" cy="49213"/>
            </a:xfrm>
            <a:custGeom>
              <a:avLst/>
              <a:gdLst>
                <a:gd name="T0" fmla="*/ 279 w 307"/>
                <a:gd name="T1" fmla="*/ 0 h 136"/>
                <a:gd name="T2" fmla="*/ 279 w 307"/>
                <a:gd name="T3" fmla="*/ 0 h 136"/>
                <a:gd name="T4" fmla="*/ 264 w 307"/>
                <a:gd name="T5" fmla="*/ 21 h 136"/>
                <a:gd name="T6" fmla="*/ 246 w 307"/>
                <a:gd name="T7" fmla="*/ 42 h 136"/>
                <a:gd name="T8" fmla="*/ 225 w 307"/>
                <a:gd name="T9" fmla="*/ 60 h 136"/>
                <a:gd name="T10" fmla="*/ 204 w 307"/>
                <a:gd name="T11" fmla="*/ 78 h 136"/>
                <a:gd name="T12" fmla="*/ 180 w 307"/>
                <a:gd name="T13" fmla="*/ 90 h 136"/>
                <a:gd name="T14" fmla="*/ 153 w 307"/>
                <a:gd name="T15" fmla="*/ 99 h 136"/>
                <a:gd name="T16" fmla="*/ 126 w 307"/>
                <a:gd name="T17" fmla="*/ 105 h 136"/>
                <a:gd name="T18" fmla="*/ 96 w 307"/>
                <a:gd name="T19" fmla="*/ 108 h 136"/>
                <a:gd name="T20" fmla="*/ 96 w 307"/>
                <a:gd name="T21" fmla="*/ 108 h 136"/>
                <a:gd name="T22" fmla="*/ 96 w 307"/>
                <a:gd name="T23" fmla="*/ 108 h 136"/>
                <a:gd name="T24" fmla="*/ 96 w 307"/>
                <a:gd name="T25" fmla="*/ 108 h 136"/>
                <a:gd name="T26" fmla="*/ 66 w 307"/>
                <a:gd name="T27" fmla="*/ 105 h 136"/>
                <a:gd name="T28" fmla="*/ 36 w 307"/>
                <a:gd name="T29" fmla="*/ 99 h 136"/>
                <a:gd name="T30" fmla="*/ 0 w 307"/>
                <a:gd name="T31" fmla="*/ 114 h 136"/>
                <a:gd name="T32" fmla="*/ 0 w 307"/>
                <a:gd name="T33" fmla="*/ 114 h 136"/>
                <a:gd name="T34" fmla="*/ 24 w 307"/>
                <a:gd name="T35" fmla="*/ 123 h 136"/>
                <a:gd name="T36" fmla="*/ 48 w 307"/>
                <a:gd name="T37" fmla="*/ 128 h 136"/>
                <a:gd name="T38" fmla="*/ 72 w 307"/>
                <a:gd name="T39" fmla="*/ 132 h 136"/>
                <a:gd name="T40" fmla="*/ 96 w 307"/>
                <a:gd name="T41" fmla="*/ 135 h 136"/>
                <a:gd name="T42" fmla="*/ 96 w 307"/>
                <a:gd name="T43" fmla="*/ 135 h 136"/>
                <a:gd name="T44" fmla="*/ 96 w 307"/>
                <a:gd name="T45" fmla="*/ 135 h 136"/>
                <a:gd name="T46" fmla="*/ 132 w 307"/>
                <a:gd name="T47" fmla="*/ 132 h 136"/>
                <a:gd name="T48" fmla="*/ 162 w 307"/>
                <a:gd name="T49" fmla="*/ 123 h 136"/>
                <a:gd name="T50" fmla="*/ 192 w 307"/>
                <a:gd name="T51" fmla="*/ 114 h 136"/>
                <a:gd name="T52" fmla="*/ 222 w 307"/>
                <a:gd name="T53" fmla="*/ 99 h 136"/>
                <a:gd name="T54" fmla="*/ 246 w 307"/>
                <a:gd name="T55" fmla="*/ 78 h 136"/>
                <a:gd name="T56" fmla="*/ 270 w 307"/>
                <a:gd name="T57" fmla="*/ 57 h 136"/>
                <a:gd name="T58" fmla="*/ 291 w 307"/>
                <a:gd name="T59" fmla="*/ 33 h 136"/>
                <a:gd name="T60" fmla="*/ 306 w 307"/>
                <a:gd name="T61" fmla="*/ 3 h 136"/>
                <a:gd name="T62" fmla="*/ 279 w 307"/>
                <a:gd name="T63"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7" h="136">
                  <a:moveTo>
                    <a:pt x="279" y="0"/>
                  </a:moveTo>
                  <a:lnTo>
                    <a:pt x="279" y="0"/>
                  </a:lnTo>
                  <a:lnTo>
                    <a:pt x="264" y="21"/>
                  </a:lnTo>
                  <a:lnTo>
                    <a:pt x="246" y="42"/>
                  </a:lnTo>
                  <a:lnTo>
                    <a:pt x="225" y="60"/>
                  </a:lnTo>
                  <a:lnTo>
                    <a:pt x="204" y="78"/>
                  </a:lnTo>
                  <a:lnTo>
                    <a:pt x="180" y="90"/>
                  </a:lnTo>
                  <a:lnTo>
                    <a:pt x="153" y="99"/>
                  </a:lnTo>
                  <a:lnTo>
                    <a:pt x="126" y="105"/>
                  </a:lnTo>
                  <a:lnTo>
                    <a:pt x="96" y="108"/>
                  </a:lnTo>
                  <a:lnTo>
                    <a:pt x="96" y="108"/>
                  </a:lnTo>
                  <a:lnTo>
                    <a:pt x="96" y="108"/>
                  </a:lnTo>
                  <a:lnTo>
                    <a:pt x="96" y="108"/>
                  </a:lnTo>
                  <a:lnTo>
                    <a:pt x="66" y="105"/>
                  </a:lnTo>
                  <a:lnTo>
                    <a:pt x="36" y="99"/>
                  </a:lnTo>
                  <a:lnTo>
                    <a:pt x="0" y="114"/>
                  </a:lnTo>
                  <a:lnTo>
                    <a:pt x="0" y="114"/>
                  </a:lnTo>
                  <a:lnTo>
                    <a:pt x="24" y="123"/>
                  </a:lnTo>
                  <a:lnTo>
                    <a:pt x="48" y="128"/>
                  </a:lnTo>
                  <a:lnTo>
                    <a:pt x="72" y="132"/>
                  </a:lnTo>
                  <a:lnTo>
                    <a:pt x="96" y="135"/>
                  </a:lnTo>
                  <a:lnTo>
                    <a:pt x="96" y="135"/>
                  </a:lnTo>
                  <a:lnTo>
                    <a:pt x="96" y="135"/>
                  </a:lnTo>
                  <a:lnTo>
                    <a:pt x="132" y="132"/>
                  </a:lnTo>
                  <a:lnTo>
                    <a:pt x="162" y="123"/>
                  </a:lnTo>
                  <a:lnTo>
                    <a:pt x="192" y="114"/>
                  </a:lnTo>
                  <a:lnTo>
                    <a:pt x="222" y="99"/>
                  </a:lnTo>
                  <a:lnTo>
                    <a:pt x="246" y="78"/>
                  </a:lnTo>
                  <a:lnTo>
                    <a:pt x="270" y="57"/>
                  </a:lnTo>
                  <a:lnTo>
                    <a:pt x="291" y="33"/>
                  </a:lnTo>
                  <a:lnTo>
                    <a:pt x="306" y="3"/>
                  </a:lnTo>
                  <a:lnTo>
                    <a:pt x="27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2" name="Freeform 384"/>
            <p:cNvSpPr>
              <a:spLocks noChangeArrowheads="1"/>
            </p:cNvSpPr>
            <p:nvPr/>
          </p:nvSpPr>
          <p:spPr bwMode="auto">
            <a:xfrm>
              <a:off x="8042275" y="2549525"/>
              <a:ext cx="28575" cy="47625"/>
            </a:xfrm>
            <a:custGeom>
              <a:avLst/>
              <a:gdLst>
                <a:gd name="T0" fmla="*/ 0 w 81"/>
                <a:gd name="T1" fmla="*/ 0 h 133"/>
                <a:gd name="T2" fmla="*/ 0 w 81"/>
                <a:gd name="T3" fmla="*/ 0 h 133"/>
                <a:gd name="T4" fmla="*/ 8 w 81"/>
                <a:gd name="T5" fmla="*/ 36 h 133"/>
                <a:gd name="T6" fmla="*/ 21 w 81"/>
                <a:gd name="T7" fmla="*/ 72 h 133"/>
                <a:gd name="T8" fmla="*/ 41 w 81"/>
                <a:gd name="T9" fmla="*/ 105 h 133"/>
                <a:gd name="T10" fmla="*/ 62 w 81"/>
                <a:gd name="T11" fmla="*/ 132 h 133"/>
                <a:gd name="T12" fmla="*/ 80 w 81"/>
                <a:gd name="T13" fmla="*/ 111 h 133"/>
                <a:gd name="T14" fmla="*/ 80 w 81"/>
                <a:gd name="T15" fmla="*/ 111 h 133"/>
                <a:gd name="T16" fmla="*/ 62 w 81"/>
                <a:gd name="T17" fmla="*/ 87 h 133"/>
                <a:gd name="T18" fmla="*/ 47 w 81"/>
                <a:gd name="T19" fmla="*/ 63 h 133"/>
                <a:gd name="T20" fmla="*/ 36 w 81"/>
                <a:gd name="T21" fmla="*/ 33 h 133"/>
                <a:gd name="T22" fmla="*/ 29 w 81"/>
                <a:gd name="T23" fmla="*/ 3 h 133"/>
                <a:gd name="T24" fmla="*/ 0 w 81"/>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133">
                  <a:moveTo>
                    <a:pt x="0" y="0"/>
                  </a:moveTo>
                  <a:lnTo>
                    <a:pt x="0" y="0"/>
                  </a:lnTo>
                  <a:lnTo>
                    <a:pt x="8" y="36"/>
                  </a:lnTo>
                  <a:lnTo>
                    <a:pt x="21" y="72"/>
                  </a:lnTo>
                  <a:lnTo>
                    <a:pt x="41" y="105"/>
                  </a:lnTo>
                  <a:lnTo>
                    <a:pt x="62" y="132"/>
                  </a:lnTo>
                  <a:lnTo>
                    <a:pt x="80" y="111"/>
                  </a:lnTo>
                  <a:lnTo>
                    <a:pt x="80" y="111"/>
                  </a:lnTo>
                  <a:lnTo>
                    <a:pt x="62" y="87"/>
                  </a:lnTo>
                  <a:lnTo>
                    <a:pt x="47" y="63"/>
                  </a:lnTo>
                  <a:lnTo>
                    <a:pt x="36" y="33"/>
                  </a:lnTo>
                  <a:lnTo>
                    <a:pt x="29"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3" name="Freeform 385"/>
            <p:cNvSpPr>
              <a:spLocks noChangeArrowheads="1"/>
            </p:cNvSpPr>
            <p:nvPr/>
          </p:nvSpPr>
          <p:spPr bwMode="auto">
            <a:xfrm>
              <a:off x="8064501" y="2589213"/>
              <a:ext cx="15875" cy="12700"/>
            </a:xfrm>
            <a:custGeom>
              <a:avLst/>
              <a:gdLst>
                <a:gd name="T0" fmla="*/ 18 w 43"/>
                <a:gd name="T1" fmla="*/ 0 h 34"/>
                <a:gd name="T2" fmla="*/ 0 w 43"/>
                <a:gd name="T3" fmla="*/ 21 h 34"/>
                <a:gd name="T4" fmla="*/ 0 w 43"/>
                <a:gd name="T5" fmla="*/ 21 h 34"/>
                <a:gd name="T6" fmla="*/ 12 w 43"/>
                <a:gd name="T7" fmla="*/ 33 h 34"/>
                <a:gd name="T8" fmla="*/ 42 w 43"/>
                <a:gd name="T9" fmla="*/ 21 h 34"/>
                <a:gd name="T10" fmla="*/ 42 w 43"/>
                <a:gd name="T11" fmla="*/ 21 h 34"/>
                <a:gd name="T12" fmla="*/ 18 w 43"/>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3" h="34">
                  <a:moveTo>
                    <a:pt x="18" y="0"/>
                  </a:moveTo>
                  <a:lnTo>
                    <a:pt x="0" y="21"/>
                  </a:lnTo>
                  <a:lnTo>
                    <a:pt x="0" y="21"/>
                  </a:lnTo>
                  <a:lnTo>
                    <a:pt x="12" y="33"/>
                  </a:lnTo>
                  <a:lnTo>
                    <a:pt x="42" y="21"/>
                  </a:lnTo>
                  <a:lnTo>
                    <a:pt x="42" y="21"/>
                  </a:lnTo>
                  <a:lnTo>
                    <a:pt x="18"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4" name="Freeform 386"/>
            <p:cNvSpPr>
              <a:spLocks noChangeArrowheads="1"/>
            </p:cNvSpPr>
            <p:nvPr/>
          </p:nvSpPr>
          <p:spPr bwMode="auto">
            <a:xfrm>
              <a:off x="8064501" y="2589213"/>
              <a:ext cx="15875" cy="12700"/>
            </a:xfrm>
            <a:custGeom>
              <a:avLst/>
              <a:gdLst>
                <a:gd name="T0" fmla="*/ 18 w 43"/>
                <a:gd name="T1" fmla="*/ 0 h 34"/>
                <a:gd name="T2" fmla="*/ 0 w 43"/>
                <a:gd name="T3" fmla="*/ 21 h 34"/>
                <a:gd name="T4" fmla="*/ 0 w 43"/>
                <a:gd name="T5" fmla="*/ 21 h 34"/>
                <a:gd name="T6" fmla="*/ 12 w 43"/>
                <a:gd name="T7" fmla="*/ 33 h 34"/>
                <a:gd name="T8" fmla="*/ 42 w 43"/>
                <a:gd name="T9" fmla="*/ 21 h 34"/>
                <a:gd name="T10" fmla="*/ 42 w 43"/>
                <a:gd name="T11" fmla="*/ 21 h 34"/>
                <a:gd name="T12" fmla="*/ 18 w 43"/>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3" h="34">
                  <a:moveTo>
                    <a:pt x="18" y="0"/>
                  </a:moveTo>
                  <a:lnTo>
                    <a:pt x="0" y="21"/>
                  </a:lnTo>
                  <a:lnTo>
                    <a:pt x="0" y="21"/>
                  </a:lnTo>
                  <a:lnTo>
                    <a:pt x="12" y="33"/>
                  </a:lnTo>
                  <a:lnTo>
                    <a:pt x="42" y="21"/>
                  </a:lnTo>
                  <a:lnTo>
                    <a:pt x="42" y="21"/>
                  </a:lnTo>
                  <a:lnTo>
                    <a:pt x="1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5" name="Freeform 387"/>
            <p:cNvSpPr>
              <a:spLocks noChangeArrowheads="1"/>
            </p:cNvSpPr>
            <p:nvPr/>
          </p:nvSpPr>
          <p:spPr bwMode="auto">
            <a:xfrm>
              <a:off x="8067676" y="2597150"/>
              <a:ext cx="36513" cy="19050"/>
            </a:xfrm>
            <a:custGeom>
              <a:avLst/>
              <a:gdLst>
                <a:gd name="T0" fmla="*/ 30 w 100"/>
                <a:gd name="T1" fmla="*/ 0 h 55"/>
                <a:gd name="T2" fmla="*/ 0 w 100"/>
                <a:gd name="T3" fmla="*/ 12 h 55"/>
                <a:gd name="T4" fmla="*/ 0 w 100"/>
                <a:gd name="T5" fmla="*/ 12 h 55"/>
                <a:gd name="T6" fmla="*/ 30 w 100"/>
                <a:gd name="T7" fmla="*/ 36 h 55"/>
                <a:gd name="T8" fmla="*/ 63 w 100"/>
                <a:gd name="T9" fmla="*/ 54 h 55"/>
                <a:gd name="T10" fmla="*/ 99 w 100"/>
                <a:gd name="T11" fmla="*/ 39 h 55"/>
                <a:gd name="T12" fmla="*/ 99 w 100"/>
                <a:gd name="T13" fmla="*/ 39 h 55"/>
                <a:gd name="T14" fmla="*/ 81 w 100"/>
                <a:gd name="T15" fmla="*/ 30 h 55"/>
                <a:gd name="T16" fmla="*/ 63 w 100"/>
                <a:gd name="T17" fmla="*/ 21 h 55"/>
                <a:gd name="T18" fmla="*/ 45 w 100"/>
                <a:gd name="T19" fmla="*/ 12 h 55"/>
                <a:gd name="T20" fmla="*/ 30 w 100"/>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55">
                  <a:moveTo>
                    <a:pt x="30" y="0"/>
                  </a:moveTo>
                  <a:lnTo>
                    <a:pt x="0" y="12"/>
                  </a:lnTo>
                  <a:lnTo>
                    <a:pt x="0" y="12"/>
                  </a:lnTo>
                  <a:lnTo>
                    <a:pt x="30" y="36"/>
                  </a:lnTo>
                  <a:lnTo>
                    <a:pt x="63" y="54"/>
                  </a:lnTo>
                  <a:lnTo>
                    <a:pt x="99" y="39"/>
                  </a:lnTo>
                  <a:lnTo>
                    <a:pt x="99" y="39"/>
                  </a:lnTo>
                  <a:lnTo>
                    <a:pt x="81" y="30"/>
                  </a:lnTo>
                  <a:lnTo>
                    <a:pt x="63" y="21"/>
                  </a:lnTo>
                  <a:lnTo>
                    <a:pt x="45" y="12"/>
                  </a:lnTo>
                  <a:lnTo>
                    <a:pt x="3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6" name="Freeform 388"/>
            <p:cNvSpPr>
              <a:spLocks noChangeArrowheads="1"/>
            </p:cNvSpPr>
            <p:nvPr/>
          </p:nvSpPr>
          <p:spPr bwMode="auto">
            <a:xfrm>
              <a:off x="8067676" y="2597150"/>
              <a:ext cx="36513" cy="19050"/>
            </a:xfrm>
            <a:custGeom>
              <a:avLst/>
              <a:gdLst>
                <a:gd name="T0" fmla="*/ 30 w 100"/>
                <a:gd name="T1" fmla="*/ 0 h 55"/>
                <a:gd name="T2" fmla="*/ 0 w 100"/>
                <a:gd name="T3" fmla="*/ 12 h 55"/>
                <a:gd name="T4" fmla="*/ 0 w 100"/>
                <a:gd name="T5" fmla="*/ 12 h 55"/>
                <a:gd name="T6" fmla="*/ 30 w 100"/>
                <a:gd name="T7" fmla="*/ 36 h 55"/>
                <a:gd name="T8" fmla="*/ 63 w 100"/>
                <a:gd name="T9" fmla="*/ 54 h 55"/>
                <a:gd name="T10" fmla="*/ 99 w 100"/>
                <a:gd name="T11" fmla="*/ 39 h 55"/>
                <a:gd name="T12" fmla="*/ 99 w 100"/>
                <a:gd name="T13" fmla="*/ 39 h 55"/>
                <a:gd name="T14" fmla="*/ 81 w 100"/>
                <a:gd name="T15" fmla="*/ 30 h 55"/>
                <a:gd name="T16" fmla="*/ 63 w 100"/>
                <a:gd name="T17" fmla="*/ 21 h 55"/>
                <a:gd name="T18" fmla="*/ 45 w 100"/>
                <a:gd name="T19" fmla="*/ 12 h 55"/>
                <a:gd name="T20" fmla="*/ 30 w 100"/>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55">
                  <a:moveTo>
                    <a:pt x="30" y="0"/>
                  </a:moveTo>
                  <a:lnTo>
                    <a:pt x="0" y="12"/>
                  </a:lnTo>
                  <a:lnTo>
                    <a:pt x="0" y="12"/>
                  </a:lnTo>
                  <a:lnTo>
                    <a:pt x="30" y="36"/>
                  </a:lnTo>
                  <a:lnTo>
                    <a:pt x="63" y="54"/>
                  </a:lnTo>
                  <a:lnTo>
                    <a:pt x="99" y="39"/>
                  </a:lnTo>
                  <a:lnTo>
                    <a:pt x="99" y="39"/>
                  </a:lnTo>
                  <a:lnTo>
                    <a:pt x="81" y="30"/>
                  </a:lnTo>
                  <a:lnTo>
                    <a:pt x="63" y="21"/>
                  </a:lnTo>
                  <a:lnTo>
                    <a:pt x="45" y="12"/>
                  </a:lnTo>
                  <a:lnTo>
                    <a:pt x="3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7" name="Freeform 389"/>
            <p:cNvSpPr>
              <a:spLocks noChangeArrowheads="1"/>
            </p:cNvSpPr>
            <p:nvPr/>
          </p:nvSpPr>
          <p:spPr bwMode="auto">
            <a:xfrm>
              <a:off x="8042276" y="2547938"/>
              <a:ext cx="160338" cy="30162"/>
            </a:xfrm>
            <a:custGeom>
              <a:avLst/>
              <a:gdLst>
                <a:gd name="T0" fmla="*/ 416 w 447"/>
                <a:gd name="T1" fmla="*/ 75 h 82"/>
                <a:gd name="T2" fmla="*/ 416 w 447"/>
                <a:gd name="T3" fmla="*/ 75 h 82"/>
                <a:gd name="T4" fmla="*/ 416 w 447"/>
                <a:gd name="T5" fmla="*/ 78 h 82"/>
                <a:gd name="T6" fmla="*/ 443 w 447"/>
                <a:gd name="T7" fmla="*/ 81 h 82"/>
                <a:gd name="T8" fmla="*/ 443 w 447"/>
                <a:gd name="T9" fmla="*/ 81 h 82"/>
                <a:gd name="T10" fmla="*/ 446 w 447"/>
                <a:gd name="T11" fmla="*/ 78 h 82"/>
                <a:gd name="T12" fmla="*/ 416 w 447"/>
                <a:gd name="T13" fmla="*/ 75 h 82"/>
                <a:gd name="T14" fmla="*/ 0 w 447"/>
                <a:gd name="T15" fmla="*/ 0 h 82"/>
                <a:gd name="T16" fmla="*/ 0 w 447"/>
                <a:gd name="T17" fmla="*/ 0 h 82"/>
                <a:gd name="T18" fmla="*/ 0 w 447"/>
                <a:gd name="T19" fmla="*/ 6 h 82"/>
                <a:gd name="T20" fmla="*/ 29 w 447"/>
                <a:gd name="T21" fmla="*/ 9 h 82"/>
                <a:gd name="T22" fmla="*/ 29 w 447"/>
                <a:gd name="T23" fmla="*/ 9 h 82"/>
                <a:gd name="T24" fmla="*/ 29 w 447"/>
                <a:gd name="T25" fmla="*/ 6 h 82"/>
                <a:gd name="T26" fmla="*/ 0 w 447"/>
                <a:gd name="T2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7" h="82">
                  <a:moveTo>
                    <a:pt x="416" y="75"/>
                  </a:moveTo>
                  <a:lnTo>
                    <a:pt x="416" y="75"/>
                  </a:lnTo>
                  <a:lnTo>
                    <a:pt x="416" y="78"/>
                  </a:lnTo>
                  <a:lnTo>
                    <a:pt x="443" y="81"/>
                  </a:lnTo>
                  <a:lnTo>
                    <a:pt x="443" y="81"/>
                  </a:lnTo>
                  <a:lnTo>
                    <a:pt x="446" y="78"/>
                  </a:lnTo>
                  <a:lnTo>
                    <a:pt x="416" y="75"/>
                  </a:lnTo>
                  <a:close/>
                  <a:moveTo>
                    <a:pt x="0" y="0"/>
                  </a:moveTo>
                  <a:lnTo>
                    <a:pt x="0" y="0"/>
                  </a:lnTo>
                  <a:lnTo>
                    <a:pt x="0" y="6"/>
                  </a:lnTo>
                  <a:lnTo>
                    <a:pt x="29" y="9"/>
                  </a:lnTo>
                  <a:lnTo>
                    <a:pt x="29" y="9"/>
                  </a:lnTo>
                  <a:lnTo>
                    <a:pt x="29" y="6"/>
                  </a:lnTo>
                  <a:lnTo>
                    <a:pt x="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8" name="Freeform 390"/>
            <p:cNvSpPr>
              <a:spLocks noChangeArrowheads="1"/>
            </p:cNvSpPr>
            <p:nvPr/>
          </p:nvSpPr>
          <p:spPr bwMode="auto">
            <a:xfrm>
              <a:off x="8191501" y="2574925"/>
              <a:ext cx="11113" cy="3175"/>
            </a:xfrm>
            <a:custGeom>
              <a:avLst/>
              <a:gdLst>
                <a:gd name="T0" fmla="*/ 0 w 31"/>
                <a:gd name="T1" fmla="*/ 0 h 7"/>
                <a:gd name="T2" fmla="*/ 0 w 31"/>
                <a:gd name="T3" fmla="*/ 0 h 7"/>
                <a:gd name="T4" fmla="*/ 0 w 31"/>
                <a:gd name="T5" fmla="*/ 3 h 7"/>
                <a:gd name="T6" fmla="*/ 27 w 31"/>
                <a:gd name="T7" fmla="*/ 6 h 7"/>
                <a:gd name="T8" fmla="*/ 27 w 31"/>
                <a:gd name="T9" fmla="*/ 6 h 7"/>
                <a:gd name="T10" fmla="*/ 30 w 31"/>
                <a:gd name="T11" fmla="*/ 3 h 7"/>
                <a:gd name="T12" fmla="*/ 0 w 31"/>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31" h="7">
                  <a:moveTo>
                    <a:pt x="0" y="0"/>
                  </a:moveTo>
                  <a:lnTo>
                    <a:pt x="0" y="0"/>
                  </a:lnTo>
                  <a:lnTo>
                    <a:pt x="0" y="3"/>
                  </a:lnTo>
                  <a:lnTo>
                    <a:pt x="27" y="6"/>
                  </a:lnTo>
                  <a:lnTo>
                    <a:pt x="27" y="6"/>
                  </a:lnTo>
                  <a:lnTo>
                    <a:pt x="30"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9" name="Freeform 391"/>
            <p:cNvSpPr>
              <a:spLocks noChangeArrowheads="1"/>
            </p:cNvSpPr>
            <p:nvPr/>
          </p:nvSpPr>
          <p:spPr bwMode="auto">
            <a:xfrm>
              <a:off x="8042276" y="2547938"/>
              <a:ext cx="11113" cy="3175"/>
            </a:xfrm>
            <a:custGeom>
              <a:avLst/>
              <a:gdLst>
                <a:gd name="T0" fmla="*/ 0 w 30"/>
                <a:gd name="T1" fmla="*/ 0 h 10"/>
                <a:gd name="T2" fmla="*/ 0 w 30"/>
                <a:gd name="T3" fmla="*/ 0 h 10"/>
                <a:gd name="T4" fmla="*/ 0 w 30"/>
                <a:gd name="T5" fmla="*/ 6 h 10"/>
                <a:gd name="T6" fmla="*/ 29 w 30"/>
                <a:gd name="T7" fmla="*/ 9 h 10"/>
                <a:gd name="T8" fmla="*/ 29 w 30"/>
                <a:gd name="T9" fmla="*/ 9 h 10"/>
                <a:gd name="T10" fmla="*/ 29 w 30"/>
                <a:gd name="T11" fmla="*/ 6 h 10"/>
                <a:gd name="T12" fmla="*/ 0 w 3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0" y="0"/>
                  </a:moveTo>
                  <a:lnTo>
                    <a:pt x="0" y="0"/>
                  </a:lnTo>
                  <a:lnTo>
                    <a:pt x="0" y="6"/>
                  </a:lnTo>
                  <a:lnTo>
                    <a:pt x="29" y="9"/>
                  </a:lnTo>
                  <a:lnTo>
                    <a:pt x="29" y="9"/>
                  </a:lnTo>
                  <a:lnTo>
                    <a:pt x="29" y="6"/>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0" name="Freeform 392"/>
            <p:cNvSpPr>
              <a:spLocks noChangeArrowheads="1"/>
            </p:cNvSpPr>
            <p:nvPr/>
          </p:nvSpPr>
          <p:spPr bwMode="auto">
            <a:xfrm>
              <a:off x="6775449" y="3278188"/>
              <a:ext cx="169863" cy="168275"/>
            </a:xfrm>
            <a:custGeom>
              <a:avLst/>
              <a:gdLst>
                <a:gd name="T0" fmla="*/ 5 w 471"/>
                <a:gd name="T1" fmla="*/ 285 h 469"/>
                <a:gd name="T2" fmla="*/ 59 w 471"/>
                <a:gd name="T3" fmla="*/ 390 h 469"/>
                <a:gd name="T4" fmla="*/ 155 w 471"/>
                <a:gd name="T5" fmla="*/ 453 h 469"/>
                <a:gd name="T6" fmla="*/ 233 w 471"/>
                <a:gd name="T7" fmla="*/ 468 h 469"/>
                <a:gd name="T8" fmla="*/ 236 w 471"/>
                <a:gd name="T9" fmla="*/ 468 h 469"/>
                <a:gd name="T10" fmla="*/ 293 w 471"/>
                <a:gd name="T11" fmla="*/ 462 h 469"/>
                <a:gd name="T12" fmla="*/ 356 w 471"/>
                <a:gd name="T13" fmla="*/ 402 h 469"/>
                <a:gd name="T14" fmla="*/ 299 w 471"/>
                <a:gd name="T15" fmla="*/ 432 h 469"/>
                <a:gd name="T16" fmla="*/ 233 w 471"/>
                <a:gd name="T17" fmla="*/ 441 h 469"/>
                <a:gd name="T18" fmla="*/ 197 w 471"/>
                <a:gd name="T19" fmla="*/ 438 h 469"/>
                <a:gd name="T20" fmla="*/ 104 w 471"/>
                <a:gd name="T21" fmla="*/ 396 h 469"/>
                <a:gd name="T22" fmla="*/ 44 w 471"/>
                <a:gd name="T23" fmla="*/ 315 h 469"/>
                <a:gd name="T24" fmla="*/ 437 w 471"/>
                <a:gd name="T25" fmla="*/ 279 h 469"/>
                <a:gd name="T26" fmla="*/ 389 w 471"/>
                <a:gd name="T27" fmla="*/ 372 h 469"/>
                <a:gd name="T28" fmla="*/ 350 w 471"/>
                <a:gd name="T29" fmla="*/ 438 h 469"/>
                <a:gd name="T30" fmla="*/ 407 w 471"/>
                <a:gd name="T31" fmla="*/ 393 h 469"/>
                <a:gd name="T32" fmla="*/ 446 w 471"/>
                <a:gd name="T33" fmla="*/ 333 h 469"/>
                <a:gd name="T34" fmla="*/ 437 w 471"/>
                <a:gd name="T35" fmla="*/ 279 h 469"/>
                <a:gd name="T36" fmla="*/ 470 w 471"/>
                <a:gd name="T37" fmla="*/ 222 h 469"/>
                <a:gd name="T38" fmla="*/ 8 w 471"/>
                <a:gd name="T39" fmla="*/ 171 h 469"/>
                <a:gd name="T40" fmla="*/ 0 w 471"/>
                <a:gd name="T41" fmla="*/ 234 h 469"/>
                <a:gd name="T42" fmla="*/ 0 w 471"/>
                <a:gd name="T43" fmla="*/ 234 h 469"/>
                <a:gd name="T44" fmla="*/ 33 w 471"/>
                <a:gd name="T45" fmla="*/ 276 h 469"/>
                <a:gd name="T46" fmla="*/ 26 w 471"/>
                <a:gd name="T47" fmla="*/ 234 h 469"/>
                <a:gd name="T48" fmla="*/ 26 w 471"/>
                <a:gd name="T49" fmla="*/ 234 h 469"/>
                <a:gd name="T50" fmla="*/ 30 w 471"/>
                <a:gd name="T51" fmla="*/ 204 h 469"/>
                <a:gd name="T52" fmla="*/ 458 w 471"/>
                <a:gd name="T53" fmla="*/ 162 h 469"/>
                <a:gd name="T54" fmla="*/ 440 w 471"/>
                <a:gd name="T55" fmla="*/ 216 h 469"/>
                <a:gd name="T56" fmla="*/ 467 w 471"/>
                <a:gd name="T57" fmla="*/ 213 h 469"/>
                <a:gd name="T58" fmla="*/ 368 w 471"/>
                <a:gd name="T59" fmla="*/ 39 h 469"/>
                <a:gd name="T60" fmla="*/ 398 w 471"/>
                <a:gd name="T61" fmla="*/ 108 h 469"/>
                <a:gd name="T62" fmla="*/ 437 w 471"/>
                <a:gd name="T63" fmla="*/ 186 h 469"/>
                <a:gd name="T64" fmla="*/ 443 w 471"/>
                <a:gd name="T65" fmla="*/ 123 h 469"/>
                <a:gd name="T66" fmla="*/ 368 w 471"/>
                <a:gd name="T67" fmla="*/ 39 h 469"/>
                <a:gd name="T68" fmla="*/ 152 w 471"/>
                <a:gd name="T69" fmla="*/ 13 h 469"/>
                <a:gd name="T70" fmla="*/ 92 w 471"/>
                <a:gd name="T71" fmla="*/ 46 h 469"/>
                <a:gd name="T72" fmla="*/ 48 w 471"/>
                <a:gd name="T73" fmla="*/ 93 h 469"/>
                <a:gd name="T74" fmla="*/ 62 w 471"/>
                <a:gd name="T75" fmla="*/ 120 h 469"/>
                <a:gd name="T76" fmla="*/ 104 w 471"/>
                <a:gd name="T77" fmla="*/ 72 h 469"/>
                <a:gd name="T78" fmla="*/ 158 w 471"/>
                <a:gd name="T79" fmla="*/ 39 h 469"/>
                <a:gd name="T80" fmla="*/ 176 w 471"/>
                <a:gd name="T81" fmla="*/ 6 h 469"/>
                <a:gd name="T82" fmla="*/ 233 w 471"/>
                <a:gd name="T83" fmla="*/ 0 h 469"/>
                <a:gd name="T84" fmla="*/ 179 w 471"/>
                <a:gd name="T85" fmla="*/ 6 h 469"/>
                <a:gd name="T86" fmla="*/ 233 w 471"/>
                <a:gd name="T87" fmla="*/ 28 h 469"/>
                <a:gd name="T88" fmla="*/ 233 w 471"/>
                <a:gd name="T89" fmla="*/ 28 h 469"/>
                <a:gd name="T90" fmla="*/ 275 w 471"/>
                <a:gd name="T91" fmla="*/ 31 h 469"/>
                <a:gd name="T92" fmla="*/ 344 w 471"/>
                <a:gd name="T93" fmla="*/ 57 h 469"/>
                <a:gd name="T94" fmla="*/ 362 w 471"/>
                <a:gd name="T95" fmla="*/ 36 h 469"/>
                <a:gd name="T96" fmla="*/ 269 w 471"/>
                <a:gd name="T97" fmla="*/ 0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71" h="469">
                  <a:moveTo>
                    <a:pt x="33" y="282"/>
                  </a:moveTo>
                  <a:lnTo>
                    <a:pt x="5" y="285"/>
                  </a:lnTo>
                  <a:lnTo>
                    <a:pt x="5" y="285"/>
                  </a:lnTo>
                  <a:lnTo>
                    <a:pt x="18" y="324"/>
                  </a:lnTo>
                  <a:lnTo>
                    <a:pt x="35" y="357"/>
                  </a:lnTo>
                  <a:lnTo>
                    <a:pt x="59" y="390"/>
                  </a:lnTo>
                  <a:lnTo>
                    <a:pt x="86" y="417"/>
                  </a:lnTo>
                  <a:lnTo>
                    <a:pt x="119" y="438"/>
                  </a:lnTo>
                  <a:lnTo>
                    <a:pt x="155" y="453"/>
                  </a:lnTo>
                  <a:lnTo>
                    <a:pt x="194" y="465"/>
                  </a:lnTo>
                  <a:lnTo>
                    <a:pt x="212" y="468"/>
                  </a:lnTo>
                  <a:lnTo>
                    <a:pt x="233" y="468"/>
                  </a:lnTo>
                  <a:lnTo>
                    <a:pt x="236" y="468"/>
                  </a:lnTo>
                  <a:lnTo>
                    <a:pt x="236" y="468"/>
                  </a:lnTo>
                  <a:lnTo>
                    <a:pt x="236" y="468"/>
                  </a:lnTo>
                  <a:lnTo>
                    <a:pt x="236" y="468"/>
                  </a:lnTo>
                  <a:lnTo>
                    <a:pt x="263" y="465"/>
                  </a:lnTo>
                  <a:lnTo>
                    <a:pt x="293" y="462"/>
                  </a:lnTo>
                  <a:lnTo>
                    <a:pt x="320" y="453"/>
                  </a:lnTo>
                  <a:lnTo>
                    <a:pt x="344" y="441"/>
                  </a:lnTo>
                  <a:lnTo>
                    <a:pt x="356" y="402"/>
                  </a:lnTo>
                  <a:lnTo>
                    <a:pt x="356" y="402"/>
                  </a:lnTo>
                  <a:lnTo>
                    <a:pt x="329" y="417"/>
                  </a:lnTo>
                  <a:lnTo>
                    <a:pt x="299" y="432"/>
                  </a:lnTo>
                  <a:lnTo>
                    <a:pt x="269" y="438"/>
                  </a:lnTo>
                  <a:lnTo>
                    <a:pt x="236" y="441"/>
                  </a:lnTo>
                  <a:lnTo>
                    <a:pt x="233" y="441"/>
                  </a:lnTo>
                  <a:lnTo>
                    <a:pt x="233" y="441"/>
                  </a:lnTo>
                  <a:lnTo>
                    <a:pt x="233" y="441"/>
                  </a:lnTo>
                  <a:lnTo>
                    <a:pt x="197" y="438"/>
                  </a:lnTo>
                  <a:lnTo>
                    <a:pt x="164" y="429"/>
                  </a:lnTo>
                  <a:lnTo>
                    <a:pt x="135" y="414"/>
                  </a:lnTo>
                  <a:lnTo>
                    <a:pt x="104" y="396"/>
                  </a:lnTo>
                  <a:lnTo>
                    <a:pt x="80" y="372"/>
                  </a:lnTo>
                  <a:lnTo>
                    <a:pt x="59" y="345"/>
                  </a:lnTo>
                  <a:lnTo>
                    <a:pt x="44" y="315"/>
                  </a:lnTo>
                  <a:lnTo>
                    <a:pt x="33" y="282"/>
                  </a:lnTo>
                  <a:close/>
                  <a:moveTo>
                    <a:pt x="437" y="279"/>
                  </a:moveTo>
                  <a:lnTo>
                    <a:pt x="437" y="279"/>
                  </a:lnTo>
                  <a:lnTo>
                    <a:pt x="425" y="312"/>
                  </a:lnTo>
                  <a:lnTo>
                    <a:pt x="410" y="345"/>
                  </a:lnTo>
                  <a:lnTo>
                    <a:pt x="389" y="372"/>
                  </a:lnTo>
                  <a:lnTo>
                    <a:pt x="362" y="396"/>
                  </a:lnTo>
                  <a:lnTo>
                    <a:pt x="350" y="438"/>
                  </a:lnTo>
                  <a:lnTo>
                    <a:pt x="350" y="438"/>
                  </a:lnTo>
                  <a:lnTo>
                    <a:pt x="371" y="426"/>
                  </a:lnTo>
                  <a:lnTo>
                    <a:pt x="389" y="411"/>
                  </a:lnTo>
                  <a:lnTo>
                    <a:pt x="407" y="393"/>
                  </a:lnTo>
                  <a:lnTo>
                    <a:pt x="422" y="375"/>
                  </a:lnTo>
                  <a:lnTo>
                    <a:pt x="437" y="354"/>
                  </a:lnTo>
                  <a:lnTo>
                    <a:pt x="446" y="333"/>
                  </a:lnTo>
                  <a:lnTo>
                    <a:pt x="455" y="309"/>
                  </a:lnTo>
                  <a:lnTo>
                    <a:pt x="464" y="285"/>
                  </a:lnTo>
                  <a:lnTo>
                    <a:pt x="437" y="279"/>
                  </a:lnTo>
                  <a:close/>
                  <a:moveTo>
                    <a:pt x="470" y="219"/>
                  </a:moveTo>
                  <a:lnTo>
                    <a:pt x="455" y="219"/>
                  </a:lnTo>
                  <a:lnTo>
                    <a:pt x="470" y="222"/>
                  </a:lnTo>
                  <a:lnTo>
                    <a:pt x="470" y="222"/>
                  </a:lnTo>
                  <a:lnTo>
                    <a:pt x="470" y="219"/>
                  </a:lnTo>
                  <a:close/>
                  <a:moveTo>
                    <a:pt x="8" y="171"/>
                  </a:moveTo>
                  <a:lnTo>
                    <a:pt x="8" y="171"/>
                  </a:lnTo>
                  <a:lnTo>
                    <a:pt x="2" y="201"/>
                  </a:lnTo>
                  <a:lnTo>
                    <a:pt x="0" y="234"/>
                  </a:lnTo>
                  <a:lnTo>
                    <a:pt x="0" y="234"/>
                  </a:lnTo>
                  <a:lnTo>
                    <a:pt x="0" y="234"/>
                  </a:lnTo>
                  <a:lnTo>
                    <a:pt x="0" y="234"/>
                  </a:lnTo>
                  <a:lnTo>
                    <a:pt x="2" y="258"/>
                  </a:lnTo>
                  <a:lnTo>
                    <a:pt x="5" y="282"/>
                  </a:lnTo>
                  <a:lnTo>
                    <a:pt x="33" y="276"/>
                  </a:lnTo>
                  <a:lnTo>
                    <a:pt x="33" y="276"/>
                  </a:lnTo>
                  <a:lnTo>
                    <a:pt x="30" y="255"/>
                  </a:lnTo>
                  <a:lnTo>
                    <a:pt x="26" y="234"/>
                  </a:lnTo>
                  <a:lnTo>
                    <a:pt x="26" y="234"/>
                  </a:lnTo>
                  <a:lnTo>
                    <a:pt x="26" y="234"/>
                  </a:lnTo>
                  <a:lnTo>
                    <a:pt x="26" y="234"/>
                  </a:lnTo>
                  <a:lnTo>
                    <a:pt x="26" y="234"/>
                  </a:lnTo>
                  <a:lnTo>
                    <a:pt x="26" y="234"/>
                  </a:lnTo>
                  <a:lnTo>
                    <a:pt x="30" y="204"/>
                  </a:lnTo>
                  <a:lnTo>
                    <a:pt x="35" y="177"/>
                  </a:lnTo>
                  <a:lnTo>
                    <a:pt x="8" y="171"/>
                  </a:lnTo>
                  <a:close/>
                  <a:moveTo>
                    <a:pt x="458" y="162"/>
                  </a:moveTo>
                  <a:lnTo>
                    <a:pt x="437" y="192"/>
                  </a:lnTo>
                  <a:lnTo>
                    <a:pt x="437" y="192"/>
                  </a:lnTo>
                  <a:lnTo>
                    <a:pt x="440" y="216"/>
                  </a:lnTo>
                  <a:lnTo>
                    <a:pt x="443" y="216"/>
                  </a:lnTo>
                  <a:lnTo>
                    <a:pt x="467" y="213"/>
                  </a:lnTo>
                  <a:lnTo>
                    <a:pt x="467" y="213"/>
                  </a:lnTo>
                  <a:lnTo>
                    <a:pt x="464" y="189"/>
                  </a:lnTo>
                  <a:lnTo>
                    <a:pt x="458" y="162"/>
                  </a:lnTo>
                  <a:close/>
                  <a:moveTo>
                    <a:pt x="368" y="39"/>
                  </a:moveTo>
                  <a:lnTo>
                    <a:pt x="380" y="84"/>
                  </a:lnTo>
                  <a:lnTo>
                    <a:pt x="380" y="84"/>
                  </a:lnTo>
                  <a:lnTo>
                    <a:pt x="398" y="108"/>
                  </a:lnTo>
                  <a:lnTo>
                    <a:pt x="416" y="133"/>
                  </a:lnTo>
                  <a:lnTo>
                    <a:pt x="428" y="159"/>
                  </a:lnTo>
                  <a:lnTo>
                    <a:pt x="437" y="186"/>
                  </a:lnTo>
                  <a:lnTo>
                    <a:pt x="458" y="159"/>
                  </a:lnTo>
                  <a:lnTo>
                    <a:pt x="458" y="159"/>
                  </a:lnTo>
                  <a:lnTo>
                    <a:pt x="443" y="123"/>
                  </a:lnTo>
                  <a:lnTo>
                    <a:pt x="422" y="90"/>
                  </a:lnTo>
                  <a:lnTo>
                    <a:pt x="395" y="64"/>
                  </a:lnTo>
                  <a:lnTo>
                    <a:pt x="368" y="39"/>
                  </a:lnTo>
                  <a:close/>
                  <a:moveTo>
                    <a:pt x="176" y="6"/>
                  </a:moveTo>
                  <a:lnTo>
                    <a:pt x="176" y="6"/>
                  </a:lnTo>
                  <a:lnTo>
                    <a:pt x="152" y="13"/>
                  </a:lnTo>
                  <a:lnTo>
                    <a:pt x="131" y="21"/>
                  </a:lnTo>
                  <a:lnTo>
                    <a:pt x="113" y="34"/>
                  </a:lnTo>
                  <a:lnTo>
                    <a:pt x="92" y="46"/>
                  </a:lnTo>
                  <a:lnTo>
                    <a:pt x="77" y="61"/>
                  </a:lnTo>
                  <a:lnTo>
                    <a:pt x="59" y="75"/>
                  </a:lnTo>
                  <a:lnTo>
                    <a:pt x="48" y="93"/>
                  </a:lnTo>
                  <a:lnTo>
                    <a:pt x="33" y="111"/>
                  </a:lnTo>
                  <a:lnTo>
                    <a:pt x="62" y="120"/>
                  </a:lnTo>
                  <a:lnTo>
                    <a:pt x="62" y="120"/>
                  </a:lnTo>
                  <a:lnTo>
                    <a:pt x="74" y="102"/>
                  </a:lnTo>
                  <a:lnTo>
                    <a:pt x="89" y="87"/>
                  </a:lnTo>
                  <a:lnTo>
                    <a:pt x="104" y="72"/>
                  </a:lnTo>
                  <a:lnTo>
                    <a:pt x="119" y="61"/>
                  </a:lnTo>
                  <a:lnTo>
                    <a:pt x="137" y="49"/>
                  </a:lnTo>
                  <a:lnTo>
                    <a:pt x="158" y="39"/>
                  </a:lnTo>
                  <a:lnTo>
                    <a:pt x="179" y="34"/>
                  </a:lnTo>
                  <a:lnTo>
                    <a:pt x="200" y="31"/>
                  </a:lnTo>
                  <a:lnTo>
                    <a:pt x="176" y="6"/>
                  </a:lnTo>
                  <a:close/>
                  <a:moveTo>
                    <a:pt x="233" y="0"/>
                  </a:moveTo>
                  <a:lnTo>
                    <a:pt x="233" y="0"/>
                  </a:lnTo>
                  <a:lnTo>
                    <a:pt x="233" y="0"/>
                  </a:lnTo>
                  <a:lnTo>
                    <a:pt x="233" y="0"/>
                  </a:lnTo>
                  <a:lnTo>
                    <a:pt x="206" y="0"/>
                  </a:lnTo>
                  <a:lnTo>
                    <a:pt x="179" y="6"/>
                  </a:lnTo>
                  <a:lnTo>
                    <a:pt x="206" y="28"/>
                  </a:lnTo>
                  <a:lnTo>
                    <a:pt x="206" y="28"/>
                  </a:lnTo>
                  <a:lnTo>
                    <a:pt x="233" y="28"/>
                  </a:lnTo>
                  <a:lnTo>
                    <a:pt x="233" y="28"/>
                  </a:lnTo>
                  <a:lnTo>
                    <a:pt x="233" y="28"/>
                  </a:lnTo>
                  <a:lnTo>
                    <a:pt x="233" y="28"/>
                  </a:lnTo>
                  <a:lnTo>
                    <a:pt x="233" y="28"/>
                  </a:lnTo>
                  <a:lnTo>
                    <a:pt x="254" y="28"/>
                  </a:lnTo>
                  <a:lnTo>
                    <a:pt x="275" y="31"/>
                  </a:lnTo>
                  <a:lnTo>
                    <a:pt x="293" y="34"/>
                  </a:lnTo>
                  <a:lnTo>
                    <a:pt x="311" y="39"/>
                  </a:lnTo>
                  <a:lnTo>
                    <a:pt x="344" y="57"/>
                  </a:lnTo>
                  <a:lnTo>
                    <a:pt x="374" y="82"/>
                  </a:lnTo>
                  <a:lnTo>
                    <a:pt x="362" y="36"/>
                  </a:lnTo>
                  <a:lnTo>
                    <a:pt x="362" y="36"/>
                  </a:lnTo>
                  <a:lnTo>
                    <a:pt x="332" y="21"/>
                  </a:lnTo>
                  <a:lnTo>
                    <a:pt x="302" y="10"/>
                  </a:lnTo>
                  <a:lnTo>
                    <a:pt x="269" y="0"/>
                  </a:lnTo>
                  <a:lnTo>
                    <a:pt x="233"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1" name="Freeform 393"/>
            <p:cNvSpPr>
              <a:spLocks noChangeArrowheads="1"/>
            </p:cNvSpPr>
            <p:nvPr/>
          </p:nvSpPr>
          <p:spPr bwMode="auto">
            <a:xfrm>
              <a:off x="6777037" y="3378200"/>
              <a:ext cx="127000" cy="66675"/>
            </a:xfrm>
            <a:custGeom>
              <a:avLst/>
              <a:gdLst>
                <a:gd name="T0" fmla="*/ 28 w 352"/>
                <a:gd name="T1" fmla="*/ 0 h 187"/>
                <a:gd name="T2" fmla="*/ 0 w 352"/>
                <a:gd name="T3" fmla="*/ 3 h 187"/>
                <a:gd name="T4" fmla="*/ 0 w 352"/>
                <a:gd name="T5" fmla="*/ 3 h 187"/>
                <a:gd name="T6" fmla="*/ 13 w 352"/>
                <a:gd name="T7" fmla="*/ 42 h 187"/>
                <a:gd name="T8" fmla="*/ 30 w 352"/>
                <a:gd name="T9" fmla="*/ 75 h 187"/>
                <a:gd name="T10" fmla="*/ 54 w 352"/>
                <a:gd name="T11" fmla="*/ 108 h 187"/>
                <a:gd name="T12" fmla="*/ 81 w 352"/>
                <a:gd name="T13" fmla="*/ 135 h 187"/>
                <a:gd name="T14" fmla="*/ 114 w 352"/>
                <a:gd name="T15" fmla="*/ 156 h 187"/>
                <a:gd name="T16" fmla="*/ 150 w 352"/>
                <a:gd name="T17" fmla="*/ 171 h 187"/>
                <a:gd name="T18" fmla="*/ 189 w 352"/>
                <a:gd name="T19" fmla="*/ 183 h 187"/>
                <a:gd name="T20" fmla="*/ 207 w 352"/>
                <a:gd name="T21" fmla="*/ 186 h 187"/>
                <a:gd name="T22" fmla="*/ 228 w 352"/>
                <a:gd name="T23" fmla="*/ 186 h 187"/>
                <a:gd name="T24" fmla="*/ 231 w 352"/>
                <a:gd name="T25" fmla="*/ 186 h 187"/>
                <a:gd name="T26" fmla="*/ 231 w 352"/>
                <a:gd name="T27" fmla="*/ 186 h 187"/>
                <a:gd name="T28" fmla="*/ 231 w 352"/>
                <a:gd name="T29" fmla="*/ 186 h 187"/>
                <a:gd name="T30" fmla="*/ 231 w 352"/>
                <a:gd name="T31" fmla="*/ 186 h 187"/>
                <a:gd name="T32" fmla="*/ 258 w 352"/>
                <a:gd name="T33" fmla="*/ 183 h 187"/>
                <a:gd name="T34" fmla="*/ 288 w 352"/>
                <a:gd name="T35" fmla="*/ 180 h 187"/>
                <a:gd name="T36" fmla="*/ 315 w 352"/>
                <a:gd name="T37" fmla="*/ 171 h 187"/>
                <a:gd name="T38" fmla="*/ 339 w 352"/>
                <a:gd name="T39" fmla="*/ 159 h 187"/>
                <a:gd name="T40" fmla="*/ 351 w 352"/>
                <a:gd name="T41" fmla="*/ 120 h 187"/>
                <a:gd name="T42" fmla="*/ 351 w 352"/>
                <a:gd name="T43" fmla="*/ 120 h 187"/>
                <a:gd name="T44" fmla="*/ 324 w 352"/>
                <a:gd name="T45" fmla="*/ 135 h 187"/>
                <a:gd name="T46" fmla="*/ 294 w 352"/>
                <a:gd name="T47" fmla="*/ 150 h 187"/>
                <a:gd name="T48" fmla="*/ 264 w 352"/>
                <a:gd name="T49" fmla="*/ 156 h 187"/>
                <a:gd name="T50" fmla="*/ 231 w 352"/>
                <a:gd name="T51" fmla="*/ 159 h 187"/>
                <a:gd name="T52" fmla="*/ 228 w 352"/>
                <a:gd name="T53" fmla="*/ 159 h 187"/>
                <a:gd name="T54" fmla="*/ 228 w 352"/>
                <a:gd name="T55" fmla="*/ 159 h 187"/>
                <a:gd name="T56" fmla="*/ 228 w 352"/>
                <a:gd name="T57" fmla="*/ 159 h 187"/>
                <a:gd name="T58" fmla="*/ 192 w 352"/>
                <a:gd name="T59" fmla="*/ 156 h 187"/>
                <a:gd name="T60" fmla="*/ 159 w 352"/>
                <a:gd name="T61" fmla="*/ 147 h 187"/>
                <a:gd name="T62" fmla="*/ 130 w 352"/>
                <a:gd name="T63" fmla="*/ 132 h 187"/>
                <a:gd name="T64" fmla="*/ 99 w 352"/>
                <a:gd name="T65" fmla="*/ 114 h 187"/>
                <a:gd name="T66" fmla="*/ 75 w 352"/>
                <a:gd name="T67" fmla="*/ 90 h 187"/>
                <a:gd name="T68" fmla="*/ 54 w 352"/>
                <a:gd name="T69" fmla="*/ 63 h 187"/>
                <a:gd name="T70" fmla="*/ 39 w 352"/>
                <a:gd name="T71" fmla="*/ 33 h 187"/>
                <a:gd name="T72" fmla="*/ 28 w 352"/>
                <a:gd name="T73"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2" h="187">
                  <a:moveTo>
                    <a:pt x="28" y="0"/>
                  </a:moveTo>
                  <a:lnTo>
                    <a:pt x="0" y="3"/>
                  </a:lnTo>
                  <a:lnTo>
                    <a:pt x="0" y="3"/>
                  </a:lnTo>
                  <a:lnTo>
                    <a:pt x="13" y="42"/>
                  </a:lnTo>
                  <a:lnTo>
                    <a:pt x="30" y="75"/>
                  </a:lnTo>
                  <a:lnTo>
                    <a:pt x="54" y="108"/>
                  </a:lnTo>
                  <a:lnTo>
                    <a:pt x="81" y="135"/>
                  </a:lnTo>
                  <a:lnTo>
                    <a:pt x="114" y="156"/>
                  </a:lnTo>
                  <a:lnTo>
                    <a:pt x="150" y="171"/>
                  </a:lnTo>
                  <a:lnTo>
                    <a:pt x="189" y="183"/>
                  </a:lnTo>
                  <a:lnTo>
                    <a:pt x="207" y="186"/>
                  </a:lnTo>
                  <a:lnTo>
                    <a:pt x="228" y="186"/>
                  </a:lnTo>
                  <a:lnTo>
                    <a:pt x="231" y="186"/>
                  </a:lnTo>
                  <a:lnTo>
                    <a:pt x="231" y="186"/>
                  </a:lnTo>
                  <a:lnTo>
                    <a:pt x="231" y="186"/>
                  </a:lnTo>
                  <a:lnTo>
                    <a:pt x="231" y="186"/>
                  </a:lnTo>
                  <a:lnTo>
                    <a:pt x="258" y="183"/>
                  </a:lnTo>
                  <a:lnTo>
                    <a:pt x="288" y="180"/>
                  </a:lnTo>
                  <a:lnTo>
                    <a:pt x="315" y="171"/>
                  </a:lnTo>
                  <a:lnTo>
                    <a:pt x="339" y="159"/>
                  </a:lnTo>
                  <a:lnTo>
                    <a:pt x="351" y="120"/>
                  </a:lnTo>
                  <a:lnTo>
                    <a:pt x="351" y="120"/>
                  </a:lnTo>
                  <a:lnTo>
                    <a:pt x="324" y="135"/>
                  </a:lnTo>
                  <a:lnTo>
                    <a:pt x="294" y="150"/>
                  </a:lnTo>
                  <a:lnTo>
                    <a:pt x="264" y="156"/>
                  </a:lnTo>
                  <a:lnTo>
                    <a:pt x="231" y="159"/>
                  </a:lnTo>
                  <a:lnTo>
                    <a:pt x="228" y="159"/>
                  </a:lnTo>
                  <a:lnTo>
                    <a:pt x="228" y="159"/>
                  </a:lnTo>
                  <a:lnTo>
                    <a:pt x="228" y="159"/>
                  </a:lnTo>
                  <a:lnTo>
                    <a:pt x="192" y="156"/>
                  </a:lnTo>
                  <a:lnTo>
                    <a:pt x="159" y="147"/>
                  </a:lnTo>
                  <a:lnTo>
                    <a:pt x="130" y="132"/>
                  </a:lnTo>
                  <a:lnTo>
                    <a:pt x="99" y="114"/>
                  </a:lnTo>
                  <a:lnTo>
                    <a:pt x="75" y="90"/>
                  </a:lnTo>
                  <a:lnTo>
                    <a:pt x="54" y="63"/>
                  </a:lnTo>
                  <a:lnTo>
                    <a:pt x="39" y="33"/>
                  </a:lnTo>
                  <a:lnTo>
                    <a:pt x="2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2" name="Freeform 394"/>
            <p:cNvSpPr>
              <a:spLocks noChangeArrowheads="1"/>
            </p:cNvSpPr>
            <p:nvPr/>
          </p:nvSpPr>
          <p:spPr bwMode="auto">
            <a:xfrm>
              <a:off x="6900863" y="3378200"/>
              <a:ext cx="41275" cy="57150"/>
            </a:xfrm>
            <a:custGeom>
              <a:avLst/>
              <a:gdLst>
                <a:gd name="T0" fmla="*/ 87 w 115"/>
                <a:gd name="T1" fmla="*/ 0 h 160"/>
                <a:gd name="T2" fmla="*/ 87 w 115"/>
                <a:gd name="T3" fmla="*/ 0 h 160"/>
                <a:gd name="T4" fmla="*/ 75 w 115"/>
                <a:gd name="T5" fmla="*/ 33 h 160"/>
                <a:gd name="T6" fmla="*/ 60 w 115"/>
                <a:gd name="T7" fmla="*/ 66 h 160"/>
                <a:gd name="T8" fmla="*/ 39 w 115"/>
                <a:gd name="T9" fmla="*/ 93 h 160"/>
                <a:gd name="T10" fmla="*/ 12 w 115"/>
                <a:gd name="T11" fmla="*/ 117 h 160"/>
                <a:gd name="T12" fmla="*/ 0 w 115"/>
                <a:gd name="T13" fmla="*/ 159 h 160"/>
                <a:gd name="T14" fmla="*/ 0 w 115"/>
                <a:gd name="T15" fmla="*/ 159 h 160"/>
                <a:gd name="T16" fmla="*/ 21 w 115"/>
                <a:gd name="T17" fmla="*/ 147 h 160"/>
                <a:gd name="T18" fmla="*/ 39 w 115"/>
                <a:gd name="T19" fmla="*/ 132 h 160"/>
                <a:gd name="T20" fmla="*/ 57 w 115"/>
                <a:gd name="T21" fmla="*/ 114 h 160"/>
                <a:gd name="T22" fmla="*/ 72 w 115"/>
                <a:gd name="T23" fmla="*/ 96 h 160"/>
                <a:gd name="T24" fmla="*/ 87 w 115"/>
                <a:gd name="T25" fmla="*/ 75 h 160"/>
                <a:gd name="T26" fmla="*/ 96 w 115"/>
                <a:gd name="T27" fmla="*/ 54 h 160"/>
                <a:gd name="T28" fmla="*/ 105 w 115"/>
                <a:gd name="T29" fmla="*/ 30 h 160"/>
                <a:gd name="T30" fmla="*/ 114 w 115"/>
                <a:gd name="T31" fmla="*/ 6 h 160"/>
                <a:gd name="T32" fmla="*/ 87 w 115"/>
                <a:gd name="T3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5" h="160">
                  <a:moveTo>
                    <a:pt x="87" y="0"/>
                  </a:moveTo>
                  <a:lnTo>
                    <a:pt x="87" y="0"/>
                  </a:lnTo>
                  <a:lnTo>
                    <a:pt x="75" y="33"/>
                  </a:lnTo>
                  <a:lnTo>
                    <a:pt x="60" y="66"/>
                  </a:lnTo>
                  <a:lnTo>
                    <a:pt x="39" y="93"/>
                  </a:lnTo>
                  <a:lnTo>
                    <a:pt x="12" y="117"/>
                  </a:lnTo>
                  <a:lnTo>
                    <a:pt x="0" y="159"/>
                  </a:lnTo>
                  <a:lnTo>
                    <a:pt x="0" y="159"/>
                  </a:lnTo>
                  <a:lnTo>
                    <a:pt x="21" y="147"/>
                  </a:lnTo>
                  <a:lnTo>
                    <a:pt x="39" y="132"/>
                  </a:lnTo>
                  <a:lnTo>
                    <a:pt x="57" y="114"/>
                  </a:lnTo>
                  <a:lnTo>
                    <a:pt x="72" y="96"/>
                  </a:lnTo>
                  <a:lnTo>
                    <a:pt x="87" y="75"/>
                  </a:lnTo>
                  <a:lnTo>
                    <a:pt x="96" y="54"/>
                  </a:lnTo>
                  <a:lnTo>
                    <a:pt x="105" y="30"/>
                  </a:lnTo>
                  <a:lnTo>
                    <a:pt x="114" y="6"/>
                  </a:lnTo>
                  <a:lnTo>
                    <a:pt x="8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3" name="Freeform 395"/>
            <p:cNvSpPr>
              <a:spLocks noChangeArrowheads="1"/>
            </p:cNvSpPr>
            <p:nvPr/>
          </p:nvSpPr>
          <p:spPr bwMode="auto">
            <a:xfrm>
              <a:off x="6938962" y="3355975"/>
              <a:ext cx="6350" cy="1588"/>
            </a:xfrm>
            <a:custGeom>
              <a:avLst/>
              <a:gdLst>
                <a:gd name="T0" fmla="*/ 15 w 16"/>
                <a:gd name="T1" fmla="*/ 0 h 4"/>
                <a:gd name="T2" fmla="*/ 0 w 16"/>
                <a:gd name="T3" fmla="*/ 0 h 4"/>
                <a:gd name="T4" fmla="*/ 15 w 16"/>
                <a:gd name="T5" fmla="*/ 3 h 4"/>
                <a:gd name="T6" fmla="*/ 15 w 16"/>
                <a:gd name="T7" fmla="*/ 3 h 4"/>
                <a:gd name="T8" fmla="*/ 15 w 16"/>
                <a:gd name="T9" fmla="*/ 0 h 4"/>
              </a:gdLst>
              <a:ahLst/>
              <a:cxnLst>
                <a:cxn ang="0">
                  <a:pos x="T0" y="T1"/>
                </a:cxn>
                <a:cxn ang="0">
                  <a:pos x="T2" y="T3"/>
                </a:cxn>
                <a:cxn ang="0">
                  <a:pos x="T4" y="T5"/>
                </a:cxn>
                <a:cxn ang="0">
                  <a:pos x="T6" y="T7"/>
                </a:cxn>
                <a:cxn ang="0">
                  <a:pos x="T8" y="T9"/>
                </a:cxn>
              </a:cxnLst>
              <a:rect l="0" t="0" r="r" b="b"/>
              <a:pathLst>
                <a:path w="16" h="4">
                  <a:moveTo>
                    <a:pt x="15" y="0"/>
                  </a:moveTo>
                  <a:lnTo>
                    <a:pt x="0" y="0"/>
                  </a:lnTo>
                  <a:lnTo>
                    <a:pt x="15" y="3"/>
                  </a:lnTo>
                  <a:lnTo>
                    <a:pt x="15" y="3"/>
                  </a:lnTo>
                  <a:lnTo>
                    <a:pt x="1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4" name="Freeform 396"/>
            <p:cNvSpPr>
              <a:spLocks noChangeArrowheads="1"/>
            </p:cNvSpPr>
            <p:nvPr/>
          </p:nvSpPr>
          <p:spPr bwMode="auto">
            <a:xfrm>
              <a:off x="6775450" y="3338513"/>
              <a:ext cx="12700" cy="39687"/>
            </a:xfrm>
            <a:custGeom>
              <a:avLst/>
              <a:gdLst>
                <a:gd name="T0" fmla="*/ 8 w 36"/>
                <a:gd name="T1" fmla="*/ 0 h 112"/>
                <a:gd name="T2" fmla="*/ 8 w 36"/>
                <a:gd name="T3" fmla="*/ 0 h 112"/>
                <a:gd name="T4" fmla="*/ 2 w 36"/>
                <a:gd name="T5" fmla="*/ 30 h 112"/>
                <a:gd name="T6" fmla="*/ 0 w 36"/>
                <a:gd name="T7" fmla="*/ 63 h 112"/>
                <a:gd name="T8" fmla="*/ 0 w 36"/>
                <a:gd name="T9" fmla="*/ 63 h 112"/>
                <a:gd name="T10" fmla="*/ 0 w 36"/>
                <a:gd name="T11" fmla="*/ 63 h 112"/>
                <a:gd name="T12" fmla="*/ 0 w 36"/>
                <a:gd name="T13" fmla="*/ 63 h 112"/>
                <a:gd name="T14" fmla="*/ 2 w 36"/>
                <a:gd name="T15" fmla="*/ 87 h 112"/>
                <a:gd name="T16" fmla="*/ 5 w 36"/>
                <a:gd name="T17" fmla="*/ 111 h 112"/>
                <a:gd name="T18" fmla="*/ 33 w 36"/>
                <a:gd name="T19" fmla="*/ 105 h 112"/>
                <a:gd name="T20" fmla="*/ 33 w 36"/>
                <a:gd name="T21" fmla="*/ 105 h 112"/>
                <a:gd name="T22" fmla="*/ 30 w 36"/>
                <a:gd name="T23" fmla="*/ 84 h 112"/>
                <a:gd name="T24" fmla="*/ 26 w 36"/>
                <a:gd name="T25" fmla="*/ 63 h 112"/>
                <a:gd name="T26" fmla="*/ 26 w 36"/>
                <a:gd name="T27" fmla="*/ 63 h 112"/>
                <a:gd name="T28" fmla="*/ 26 w 36"/>
                <a:gd name="T29" fmla="*/ 63 h 112"/>
                <a:gd name="T30" fmla="*/ 26 w 36"/>
                <a:gd name="T31" fmla="*/ 63 h 112"/>
                <a:gd name="T32" fmla="*/ 26 w 36"/>
                <a:gd name="T33" fmla="*/ 63 h 112"/>
                <a:gd name="T34" fmla="*/ 26 w 36"/>
                <a:gd name="T35" fmla="*/ 63 h 112"/>
                <a:gd name="T36" fmla="*/ 30 w 36"/>
                <a:gd name="T37" fmla="*/ 33 h 112"/>
                <a:gd name="T38" fmla="*/ 35 w 36"/>
                <a:gd name="T39" fmla="*/ 6 h 112"/>
                <a:gd name="T40" fmla="*/ 8 w 36"/>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112">
                  <a:moveTo>
                    <a:pt x="8" y="0"/>
                  </a:moveTo>
                  <a:lnTo>
                    <a:pt x="8" y="0"/>
                  </a:lnTo>
                  <a:lnTo>
                    <a:pt x="2" y="30"/>
                  </a:lnTo>
                  <a:lnTo>
                    <a:pt x="0" y="63"/>
                  </a:lnTo>
                  <a:lnTo>
                    <a:pt x="0" y="63"/>
                  </a:lnTo>
                  <a:lnTo>
                    <a:pt x="0" y="63"/>
                  </a:lnTo>
                  <a:lnTo>
                    <a:pt x="0" y="63"/>
                  </a:lnTo>
                  <a:lnTo>
                    <a:pt x="2" y="87"/>
                  </a:lnTo>
                  <a:lnTo>
                    <a:pt x="5" y="111"/>
                  </a:lnTo>
                  <a:lnTo>
                    <a:pt x="33" y="105"/>
                  </a:lnTo>
                  <a:lnTo>
                    <a:pt x="33" y="105"/>
                  </a:lnTo>
                  <a:lnTo>
                    <a:pt x="30" y="84"/>
                  </a:lnTo>
                  <a:lnTo>
                    <a:pt x="26" y="63"/>
                  </a:lnTo>
                  <a:lnTo>
                    <a:pt x="26" y="63"/>
                  </a:lnTo>
                  <a:lnTo>
                    <a:pt x="26" y="63"/>
                  </a:lnTo>
                  <a:lnTo>
                    <a:pt x="26" y="63"/>
                  </a:lnTo>
                  <a:lnTo>
                    <a:pt x="26" y="63"/>
                  </a:lnTo>
                  <a:lnTo>
                    <a:pt x="26" y="63"/>
                  </a:lnTo>
                  <a:lnTo>
                    <a:pt x="30" y="33"/>
                  </a:lnTo>
                  <a:lnTo>
                    <a:pt x="35" y="6"/>
                  </a:lnTo>
                  <a:lnTo>
                    <a:pt x="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5" name="Freeform 397"/>
            <p:cNvSpPr>
              <a:spLocks noChangeArrowheads="1"/>
            </p:cNvSpPr>
            <p:nvPr/>
          </p:nvSpPr>
          <p:spPr bwMode="auto">
            <a:xfrm>
              <a:off x="6932614" y="3335338"/>
              <a:ext cx="11111" cy="19050"/>
            </a:xfrm>
            <a:custGeom>
              <a:avLst/>
              <a:gdLst>
                <a:gd name="T0" fmla="*/ 21 w 31"/>
                <a:gd name="T1" fmla="*/ 0 h 55"/>
                <a:gd name="T2" fmla="*/ 0 w 31"/>
                <a:gd name="T3" fmla="*/ 30 h 55"/>
                <a:gd name="T4" fmla="*/ 0 w 31"/>
                <a:gd name="T5" fmla="*/ 30 h 55"/>
                <a:gd name="T6" fmla="*/ 3 w 31"/>
                <a:gd name="T7" fmla="*/ 54 h 55"/>
                <a:gd name="T8" fmla="*/ 6 w 31"/>
                <a:gd name="T9" fmla="*/ 54 h 55"/>
                <a:gd name="T10" fmla="*/ 30 w 31"/>
                <a:gd name="T11" fmla="*/ 51 h 55"/>
                <a:gd name="T12" fmla="*/ 30 w 31"/>
                <a:gd name="T13" fmla="*/ 51 h 55"/>
                <a:gd name="T14" fmla="*/ 27 w 31"/>
                <a:gd name="T15" fmla="*/ 27 h 55"/>
                <a:gd name="T16" fmla="*/ 21 w 31"/>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55">
                  <a:moveTo>
                    <a:pt x="21" y="0"/>
                  </a:moveTo>
                  <a:lnTo>
                    <a:pt x="0" y="30"/>
                  </a:lnTo>
                  <a:lnTo>
                    <a:pt x="0" y="30"/>
                  </a:lnTo>
                  <a:lnTo>
                    <a:pt x="3" y="54"/>
                  </a:lnTo>
                  <a:lnTo>
                    <a:pt x="6" y="54"/>
                  </a:lnTo>
                  <a:lnTo>
                    <a:pt x="30" y="51"/>
                  </a:lnTo>
                  <a:lnTo>
                    <a:pt x="30" y="51"/>
                  </a:lnTo>
                  <a:lnTo>
                    <a:pt x="27" y="27"/>
                  </a:lnTo>
                  <a:lnTo>
                    <a:pt x="21"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6" name="Freeform 398"/>
            <p:cNvSpPr>
              <a:spLocks noChangeArrowheads="1"/>
            </p:cNvSpPr>
            <p:nvPr/>
          </p:nvSpPr>
          <p:spPr bwMode="auto">
            <a:xfrm>
              <a:off x="6907214" y="3290888"/>
              <a:ext cx="33337" cy="53975"/>
            </a:xfrm>
            <a:custGeom>
              <a:avLst/>
              <a:gdLst>
                <a:gd name="T0" fmla="*/ 0 w 91"/>
                <a:gd name="T1" fmla="*/ 0 h 148"/>
                <a:gd name="T2" fmla="*/ 12 w 91"/>
                <a:gd name="T3" fmla="*/ 45 h 148"/>
                <a:gd name="T4" fmla="*/ 12 w 91"/>
                <a:gd name="T5" fmla="*/ 45 h 148"/>
                <a:gd name="T6" fmla="*/ 30 w 91"/>
                <a:gd name="T7" fmla="*/ 69 h 148"/>
                <a:gd name="T8" fmla="*/ 48 w 91"/>
                <a:gd name="T9" fmla="*/ 94 h 148"/>
                <a:gd name="T10" fmla="*/ 60 w 91"/>
                <a:gd name="T11" fmla="*/ 120 h 148"/>
                <a:gd name="T12" fmla="*/ 69 w 91"/>
                <a:gd name="T13" fmla="*/ 147 h 148"/>
                <a:gd name="T14" fmla="*/ 90 w 91"/>
                <a:gd name="T15" fmla="*/ 120 h 148"/>
                <a:gd name="T16" fmla="*/ 90 w 91"/>
                <a:gd name="T17" fmla="*/ 120 h 148"/>
                <a:gd name="T18" fmla="*/ 75 w 91"/>
                <a:gd name="T19" fmla="*/ 84 h 148"/>
                <a:gd name="T20" fmla="*/ 54 w 91"/>
                <a:gd name="T21" fmla="*/ 51 h 148"/>
                <a:gd name="T22" fmla="*/ 27 w 91"/>
                <a:gd name="T23" fmla="*/ 25 h 148"/>
                <a:gd name="T24" fmla="*/ 0 w 91"/>
                <a:gd name="T25"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148">
                  <a:moveTo>
                    <a:pt x="0" y="0"/>
                  </a:moveTo>
                  <a:lnTo>
                    <a:pt x="12" y="45"/>
                  </a:lnTo>
                  <a:lnTo>
                    <a:pt x="12" y="45"/>
                  </a:lnTo>
                  <a:lnTo>
                    <a:pt x="30" y="69"/>
                  </a:lnTo>
                  <a:lnTo>
                    <a:pt x="48" y="94"/>
                  </a:lnTo>
                  <a:lnTo>
                    <a:pt x="60" y="120"/>
                  </a:lnTo>
                  <a:lnTo>
                    <a:pt x="69" y="147"/>
                  </a:lnTo>
                  <a:lnTo>
                    <a:pt x="90" y="120"/>
                  </a:lnTo>
                  <a:lnTo>
                    <a:pt x="90" y="120"/>
                  </a:lnTo>
                  <a:lnTo>
                    <a:pt x="75" y="84"/>
                  </a:lnTo>
                  <a:lnTo>
                    <a:pt x="54" y="51"/>
                  </a:lnTo>
                  <a:lnTo>
                    <a:pt x="27" y="25"/>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7" name="Freeform 399"/>
            <p:cNvSpPr>
              <a:spLocks noChangeArrowheads="1"/>
            </p:cNvSpPr>
            <p:nvPr/>
          </p:nvSpPr>
          <p:spPr bwMode="auto">
            <a:xfrm>
              <a:off x="6786563" y="3279775"/>
              <a:ext cx="60325" cy="41275"/>
            </a:xfrm>
            <a:custGeom>
              <a:avLst/>
              <a:gdLst>
                <a:gd name="T0" fmla="*/ 143 w 168"/>
                <a:gd name="T1" fmla="*/ 0 h 115"/>
                <a:gd name="T2" fmla="*/ 143 w 168"/>
                <a:gd name="T3" fmla="*/ 0 h 115"/>
                <a:gd name="T4" fmla="*/ 119 w 168"/>
                <a:gd name="T5" fmla="*/ 7 h 115"/>
                <a:gd name="T6" fmla="*/ 98 w 168"/>
                <a:gd name="T7" fmla="*/ 15 h 115"/>
                <a:gd name="T8" fmla="*/ 80 w 168"/>
                <a:gd name="T9" fmla="*/ 28 h 115"/>
                <a:gd name="T10" fmla="*/ 59 w 168"/>
                <a:gd name="T11" fmla="*/ 40 h 115"/>
                <a:gd name="T12" fmla="*/ 44 w 168"/>
                <a:gd name="T13" fmla="*/ 55 h 115"/>
                <a:gd name="T14" fmla="*/ 26 w 168"/>
                <a:gd name="T15" fmla="*/ 69 h 115"/>
                <a:gd name="T16" fmla="*/ 15 w 168"/>
                <a:gd name="T17" fmla="*/ 87 h 115"/>
                <a:gd name="T18" fmla="*/ 0 w 168"/>
                <a:gd name="T19" fmla="*/ 105 h 115"/>
                <a:gd name="T20" fmla="*/ 29 w 168"/>
                <a:gd name="T21" fmla="*/ 114 h 115"/>
                <a:gd name="T22" fmla="*/ 29 w 168"/>
                <a:gd name="T23" fmla="*/ 114 h 115"/>
                <a:gd name="T24" fmla="*/ 41 w 168"/>
                <a:gd name="T25" fmla="*/ 96 h 115"/>
                <a:gd name="T26" fmla="*/ 56 w 168"/>
                <a:gd name="T27" fmla="*/ 81 h 115"/>
                <a:gd name="T28" fmla="*/ 71 w 168"/>
                <a:gd name="T29" fmla="*/ 66 h 115"/>
                <a:gd name="T30" fmla="*/ 86 w 168"/>
                <a:gd name="T31" fmla="*/ 55 h 115"/>
                <a:gd name="T32" fmla="*/ 104 w 168"/>
                <a:gd name="T33" fmla="*/ 43 h 115"/>
                <a:gd name="T34" fmla="*/ 125 w 168"/>
                <a:gd name="T35" fmla="*/ 33 h 115"/>
                <a:gd name="T36" fmla="*/ 146 w 168"/>
                <a:gd name="T37" fmla="*/ 28 h 115"/>
                <a:gd name="T38" fmla="*/ 167 w 168"/>
                <a:gd name="T39" fmla="*/ 25 h 115"/>
                <a:gd name="T40" fmla="*/ 143 w 168"/>
                <a:gd name="T4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 h="115">
                  <a:moveTo>
                    <a:pt x="143" y="0"/>
                  </a:moveTo>
                  <a:lnTo>
                    <a:pt x="143" y="0"/>
                  </a:lnTo>
                  <a:lnTo>
                    <a:pt x="119" y="7"/>
                  </a:lnTo>
                  <a:lnTo>
                    <a:pt x="98" y="15"/>
                  </a:lnTo>
                  <a:lnTo>
                    <a:pt x="80" y="28"/>
                  </a:lnTo>
                  <a:lnTo>
                    <a:pt x="59" y="40"/>
                  </a:lnTo>
                  <a:lnTo>
                    <a:pt x="44" y="55"/>
                  </a:lnTo>
                  <a:lnTo>
                    <a:pt x="26" y="69"/>
                  </a:lnTo>
                  <a:lnTo>
                    <a:pt x="15" y="87"/>
                  </a:lnTo>
                  <a:lnTo>
                    <a:pt x="0" y="105"/>
                  </a:lnTo>
                  <a:lnTo>
                    <a:pt x="29" y="114"/>
                  </a:lnTo>
                  <a:lnTo>
                    <a:pt x="29" y="114"/>
                  </a:lnTo>
                  <a:lnTo>
                    <a:pt x="41" y="96"/>
                  </a:lnTo>
                  <a:lnTo>
                    <a:pt x="56" y="81"/>
                  </a:lnTo>
                  <a:lnTo>
                    <a:pt x="71" y="66"/>
                  </a:lnTo>
                  <a:lnTo>
                    <a:pt x="86" y="55"/>
                  </a:lnTo>
                  <a:lnTo>
                    <a:pt x="104" y="43"/>
                  </a:lnTo>
                  <a:lnTo>
                    <a:pt x="125" y="33"/>
                  </a:lnTo>
                  <a:lnTo>
                    <a:pt x="146" y="28"/>
                  </a:lnTo>
                  <a:lnTo>
                    <a:pt x="167" y="25"/>
                  </a:lnTo>
                  <a:lnTo>
                    <a:pt x="14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8" name="Freeform 400"/>
            <p:cNvSpPr>
              <a:spLocks noChangeArrowheads="1"/>
            </p:cNvSpPr>
            <p:nvPr/>
          </p:nvSpPr>
          <p:spPr bwMode="auto">
            <a:xfrm>
              <a:off x="6838949" y="3278188"/>
              <a:ext cx="69850" cy="30162"/>
            </a:xfrm>
            <a:custGeom>
              <a:avLst/>
              <a:gdLst>
                <a:gd name="T0" fmla="*/ 54 w 196"/>
                <a:gd name="T1" fmla="*/ 0 h 83"/>
                <a:gd name="T2" fmla="*/ 54 w 196"/>
                <a:gd name="T3" fmla="*/ 0 h 83"/>
                <a:gd name="T4" fmla="*/ 54 w 196"/>
                <a:gd name="T5" fmla="*/ 0 h 83"/>
                <a:gd name="T6" fmla="*/ 54 w 196"/>
                <a:gd name="T7" fmla="*/ 0 h 83"/>
                <a:gd name="T8" fmla="*/ 27 w 196"/>
                <a:gd name="T9" fmla="*/ 0 h 83"/>
                <a:gd name="T10" fmla="*/ 0 w 196"/>
                <a:gd name="T11" fmla="*/ 6 h 83"/>
                <a:gd name="T12" fmla="*/ 27 w 196"/>
                <a:gd name="T13" fmla="*/ 28 h 83"/>
                <a:gd name="T14" fmla="*/ 27 w 196"/>
                <a:gd name="T15" fmla="*/ 28 h 83"/>
                <a:gd name="T16" fmla="*/ 54 w 196"/>
                <a:gd name="T17" fmla="*/ 28 h 83"/>
                <a:gd name="T18" fmla="*/ 54 w 196"/>
                <a:gd name="T19" fmla="*/ 28 h 83"/>
                <a:gd name="T20" fmla="*/ 54 w 196"/>
                <a:gd name="T21" fmla="*/ 28 h 83"/>
                <a:gd name="T22" fmla="*/ 54 w 196"/>
                <a:gd name="T23" fmla="*/ 28 h 83"/>
                <a:gd name="T24" fmla="*/ 54 w 196"/>
                <a:gd name="T25" fmla="*/ 28 h 83"/>
                <a:gd name="T26" fmla="*/ 75 w 196"/>
                <a:gd name="T27" fmla="*/ 28 h 83"/>
                <a:gd name="T28" fmla="*/ 96 w 196"/>
                <a:gd name="T29" fmla="*/ 31 h 83"/>
                <a:gd name="T30" fmla="*/ 114 w 196"/>
                <a:gd name="T31" fmla="*/ 34 h 83"/>
                <a:gd name="T32" fmla="*/ 132 w 196"/>
                <a:gd name="T33" fmla="*/ 39 h 83"/>
                <a:gd name="T34" fmla="*/ 165 w 196"/>
                <a:gd name="T35" fmla="*/ 57 h 83"/>
                <a:gd name="T36" fmla="*/ 195 w 196"/>
                <a:gd name="T37" fmla="*/ 82 h 83"/>
                <a:gd name="T38" fmla="*/ 183 w 196"/>
                <a:gd name="T39" fmla="*/ 36 h 83"/>
                <a:gd name="T40" fmla="*/ 183 w 196"/>
                <a:gd name="T41" fmla="*/ 36 h 83"/>
                <a:gd name="T42" fmla="*/ 153 w 196"/>
                <a:gd name="T43" fmla="*/ 21 h 83"/>
                <a:gd name="T44" fmla="*/ 123 w 196"/>
                <a:gd name="T45" fmla="*/ 10 h 83"/>
                <a:gd name="T46" fmla="*/ 90 w 196"/>
                <a:gd name="T47" fmla="*/ 0 h 83"/>
                <a:gd name="T48" fmla="*/ 54 w 196"/>
                <a:gd name="T4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6" h="83">
                  <a:moveTo>
                    <a:pt x="54" y="0"/>
                  </a:moveTo>
                  <a:lnTo>
                    <a:pt x="54" y="0"/>
                  </a:lnTo>
                  <a:lnTo>
                    <a:pt x="54" y="0"/>
                  </a:lnTo>
                  <a:lnTo>
                    <a:pt x="54" y="0"/>
                  </a:lnTo>
                  <a:lnTo>
                    <a:pt x="27" y="0"/>
                  </a:lnTo>
                  <a:lnTo>
                    <a:pt x="0" y="6"/>
                  </a:lnTo>
                  <a:lnTo>
                    <a:pt x="27" y="28"/>
                  </a:lnTo>
                  <a:lnTo>
                    <a:pt x="27" y="28"/>
                  </a:lnTo>
                  <a:lnTo>
                    <a:pt x="54" y="28"/>
                  </a:lnTo>
                  <a:lnTo>
                    <a:pt x="54" y="28"/>
                  </a:lnTo>
                  <a:lnTo>
                    <a:pt x="54" y="28"/>
                  </a:lnTo>
                  <a:lnTo>
                    <a:pt x="54" y="28"/>
                  </a:lnTo>
                  <a:lnTo>
                    <a:pt x="54" y="28"/>
                  </a:lnTo>
                  <a:lnTo>
                    <a:pt x="75" y="28"/>
                  </a:lnTo>
                  <a:lnTo>
                    <a:pt x="96" y="31"/>
                  </a:lnTo>
                  <a:lnTo>
                    <a:pt x="114" y="34"/>
                  </a:lnTo>
                  <a:lnTo>
                    <a:pt x="132" y="39"/>
                  </a:lnTo>
                  <a:lnTo>
                    <a:pt x="165" y="57"/>
                  </a:lnTo>
                  <a:lnTo>
                    <a:pt x="195" y="82"/>
                  </a:lnTo>
                  <a:lnTo>
                    <a:pt x="183" y="36"/>
                  </a:lnTo>
                  <a:lnTo>
                    <a:pt x="183" y="36"/>
                  </a:lnTo>
                  <a:lnTo>
                    <a:pt x="153" y="21"/>
                  </a:lnTo>
                  <a:lnTo>
                    <a:pt x="123" y="10"/>
                  </a:lnTo>
                  <a:lnTo>
                    <a:pt x="90" y="0"/>
                  </a:lnTo>
                  <a:lnTo>
                    <a:pt x="54"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9" name="Freeform 401"/>
            <p:cNvSpPr>
              <a:spLocks noChangeArrowheads="1"/>
            </p:cNvSpPr>
            <p:nvPr/>
          </p:nvSpPr>
          <p:spPr bwMode="auto">
            <a:xfrm>
              <a:off x="6778625" y="3317875"/>
              <a:ext cx="166688" cy="63500"/>
            </a:xfrm>
            <a:custGeom>
              <a:avLst/>
              <a:gdLst>
                <a:gd name="T0" fmla="*/ 432 w 463"/>
                <a:gd name="T1" fmla="*/ 138 h 175"/>
                <a:gd name="T2" fmla="*/ 432 w 463"/>
                <a:gd name="T3" fmla="*/ 138 h 175"/>
                <a:gd name="T4" fmla="*/ 429 w 463"/>
                <a:gd name="T5" fmla="*/ 168 h 175"/>
                <a:gd name="T6" fmla="*/ 456 w 463"/>
                <a:gd name="T7" fmla="*/ 174 h 175"/>
                <a:gd name="T8" fmla="*/ 456 w 463"/>
                <a:gd name="T9" fmla="*/ 174 h 175"/>
                <a:gd name="T10" fmla="*/ 459 w 463"/>
                <a:gd name="T11" fmla="*/ 162 h 175"/>
                <a:gd name="T12" fmla="*/ 432 w 463"/>
                <a:gd name="T13" fmla="*/ 138 h 175"/>
                <a:gd name="T14" fmla="*/ 447 w 463"/>
                <a:gd name="T15" fmla="*/ 108 h 175"/>
                <a:gd name="T16" fmla="*/ 435 w 463"/>
                <a:gd name="T17" fmla="*/ 111 h 175"/>
                <a:gd name="T18" fmla="*/ 435 w 463"/>
                <a:gd name="T19" fmla="*/ 111 h 175"/>
                <a:gd name="T20" fmla="*/ 435 w 463"/>
                <a:gd name="T21" fmla="*/ 123 h 175"/>
                <a:gd name="T22" fmla="*/ 435 w 463"/>
                <a:gd name="T23" fmla="*/ 123 h 175"/>
                <a:gd name="T24" fmla="*/ 435 w 463"/>
                <a:gd name="T25" fmla="*/ 123 h 175"/>
                <a:gd name="T26" fmla="*/ 435 w 463"/>
                <a:gd name="T27" fmla="*/ 132 h 175"/>
                <a:gd name="T28" fmla="*/ 459 w 463"/>
                <a:gd name="T29" fmla="*/ 156 h 175"/>
                <a:gd name="T30" fmla="*/ 459 w 463"/>
                <a:gd name="T31" fmla="*/ 156 h 175"/>
                <a:gd name="T32" fmla="*/ 462 w 463"/>
                <a:gd name="T33" fmla="*/ 123 h 175"/>
                <a:gd name="T34" fmla="*/ 462 w 463"/>
                <a:gd name="T35" fmla="*/ 123 h 175"/>
                <a:gd name="T36" fmla="*/ 462 w 463"/>
                <a:gd name="T37" fmla="*/ 123 h 175"/>
                <a:gd name="T38" fmla="*/ 462 w 463"/>
                <a:gd name="T39" fmla="*/ 123 h 175"/>
                <a:gd name="T40" fmla="*/ 462 w 463"/>
                <a:gd name="T41" fmla="*/ 123 h 175"/>
                <a:gd name="T42" fmla="*/ 462 w 463"/>
                <a:gd name="T43" fmla="*/ 111 h 175"/>
                <a:gd name="T44" fmla="*/ 447 w 463"/>
                <a:gd name="T45" fmla="*/ 108 h 175"/>
                <a:gd name="T46" fmla="*/ 432 w 463"/>
                <a:gd name="T47" fmla="*/ 105 h 175"/>
                <a:gd name="T48" fmla="*/ 432 w 463"/>
                <a:gd name="T49" fmla="*/ 105 h 175"/>
                <a:gd name="T50" fmla="*/ 432 w 463"/>
                <a:gd name="T51" fmla="*/ 105 h 175"/>
                <a:gd name="T52" fmla="*/ 435 w 463"/>
                <a:gd name="T53" fmla="*/ 105 h 175"/>
                <a:gd name="T54" fmla="*/ 432 w 463"/>
                <a:gd name="T55" fmla="*/ 105 h 175"/>
                <a:gd name="T56" fmla="*/ 25 w 463"/>
                <a:gd name="T57" fmla="*/ 0 h 175"/>
                <a:gd name="T58" fmla="*/ 25 w 463"/>
                <a:gd name="T59" fmla="*/ 0 h 175"/>
                <a:gd name="T60" fmla="*/ 12 w 463"/>
                <a:gd name="T61" fmla="*/ 30 h 175"/>
                <a:gd name="T62" fmla="*/ 0 w 463"/>
                <a:gd name="T63" fmla="*/ 60 h 175"/>
                <a:gd name="T64" fmla="*/ 27 w 463"/>
                <a:gd name="T65" fmla="*/ 66 h 175"/>
                <a:gd name="T66" fmla="*/ 27 w 463"/>
                <a:gd name="T67" fmla="*/ 66 h 175"/>
                <a:gd name="T68" fmla="*/ 36 w 463"/>
                <a:gd name="T69" fmla="*/ 36 h 175"/>
                <a:gd name="T70" fmla="*/ 54 w 463"/>
                <a:gd name="T71" fmla="*/ 9 h 175"/>
                <a:gd name="T72" fmla="*/ 25 w 463"/>
                <a:gd name="T7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3" h="175">
                  <a:moveTo>
                    <a:pt x="432" y="138"/>
                  </a:moveTo>
                  <a:lnTo>
                    <a:pt x="432" y="138"/>
                  </a:lnTo>
                  <a:lnTo>
                    <a:pt x="429" y="168"/>
                  </a:lnTo>
                  <a:lnTo>
                    <a:pt x="456" y="174"/>
                  </a:lnTo>
                  <a:lnTo>
                    <a:pt x="456" y="174"/>
                  </a:lnTo>
                  <a:lnTo>
                    <a:pt x="459" y="162"/>
                  </a:lnTo>
                  <a:lnTo>
                    <a:pt x="432" y="138"/>
                  </a:lnTo>
                  <a:close/>
                  <a:moveTo>
                    <a:pt x="447" y="108"/>
                  </a:moveTo>
                  <a:lnTo>
                    <a:pt x="435" y="111"/>
                  </a:lnTo>
                  <a:lnTo>
                    <a:pt x="435" y="111"/>
                  </a:lnTo>
                  <a:lnTo>
                    <a:pt x="435" y="123"/>
                  </a:lnTo>
                  <a:lnTo>
                    <a:pt x="435" y="123"/>
                  </a:lnTo>
                  <a:lnTo>
                    <a:pt x="435" y="123"/>
                  </a:lnTo>
                  <a:lnTo>
                    <a:pt x="435" y="132"/>
                  </a:lnTo>
                  <a:lnTo>
                    <a:pt x="459" y="156"/>
                  </a:lnTo>
                  <a:lnTo>
                    <a:pt x="459" y="156"/>
                  </a:lnTo>
                  <a:lnTo>
                    <a:pt x="462" y="123"/>
                  </a:lnTo>
                  <a:lnTo>
                    <a:pt x="462" y="123"/>
                  </a:lnTo>
                  <a:lnTo>
                    <a:pt x="462" y="123"/>
                  </a:lnTo>
                  <a:lnTo>
                    <a:pt x="462" y="123"/>
                  </a:lnTo>
                  <a:lnTo>
                    <a:pt x="462" y="123"/>
                  </a:lnTo>
                  <a:lnTo>
                    <a:pt x="462" y="111"/>
                  </a:lnTo>
                  <a:lnTo>
                    <a:pt x="447" y="108"/>
                  </a:lnTo>
                  <a:close/>
                  <a:moveTo>
                    <a:pt x="432" y="105"/>
                  </a:moveTo>
                  <a:lnTo>
                    <a:pt x="432" y="105"/>
                  </a:lnTo>
                  <a:lnTo>
                    <a:pt x="432" y="105"/>
                  </a:lnTo>
                  <a:lnTo>
                    <a:pt x="435" y="105"/>
                  </a:lnTo>
                  <a:lnTo>
                    <a:pt x="432" y="105"/>
                  </a:lnTo>
                  <a:close/>
                  <a:moveTo>
                    <a:pt x="25" y="0"/>
                  </a:moveTo>
                  <a:lnTo>
                    <a:pt x="25" y="0"/>
                  </a:lnTo>
                  <a:lnTo>
                    <a:pt x="12" y="30"/>
                  </a:lnTo>
                  <a:lnTo>
                    <a:pt x="0" y="60"/>
                  </a:lnTo>
                  <a:lnTo>
                    <a:pt x="27" y="66"/>
                  </a:lnTo>
                  <a:lnTo>
                    <a:pt x="27" y="66"/>
                  </a:lnTo>
                  <a:lnTo>
                    <a:pt x="36" y="36"/>
                  </a:lnTo>
                  <a:lnTo>
                    <a:pt x="54" y="9"/>
                  </a:lnTo>
                  <a:lnTo>
                    <a:pt x="25"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0" name="Freeform 402"/>
            <p:cNvSpPr>
              <a:spLocks noChangeArrowheads="1"/>
            </p:cNvSpPr>
            <p:nvPr/>
          </p:nvSpPr>
          <p:spPr bwMode="auto">
            <a:xfrm>
              <a:off x="6932614" y="3367087"/>
              <a:ext cx="11111" cy="12700"/>
            </a:xfrm>
            <a:custGeom>
              <a:avLst/>
              <a:gdLst>
                <a:gd name="T0" fmla="*/ 3 w 31"/>
                <a:gd name="T1" fmla="*/ 0 h 37"/>
                <a:gd name="T2" fmla="*/ 3 w 31"/>
                <a:gd name="T3" fmla="*/ 0 h 37"/>
                <a:gd name="T4" fmla="*/ 0 w 31"/>
                <a:gd name="T5" fmla="*/ 30 h 37"/>
                <a:gd name="T6" fmla="*/ 27 w 31"/>
                <a:gd name="T7" fmla="*/ 36 h 37"/>
                <a:gd name="T8" fmla="*/ 27 w 31"/>
                <a:gd name="T9" fmla="*/ 36 h 37"/>
                <a:gd name="T10" fmla="*/ 30 w 31"/>
                <a:gd name="T11" fmla="*/ 24 h 37"/>
                <a:gd name="T12" fmla="*/ 3 w 31"/>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31" h="37">
                  <a:moveTo>
                    <a:pt x="3" y="0"/>
                  </a:moveTo>
                  <a:lnTo>
                    <a:pt x="3" y="0"/>
                  </a:lnTo>
                  <a:lnTo>
                    <a:pt x="0" y="30"/>
                  </a:lnTo>
                  <a:lnTo>
                    <a:pt x="27" y="36"/>
                  </a:lnTo>
                  <a:lnTo>
                    <a:pt x="27" y="36"/>
                  </a:lnTo>
                  <a:lnTo>
                    <a:pt x="30" y="24"/>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1" name="Freeform 403"/>
            <p:cNvSpPr>
              <a:spLocks noChangeArrowheads="1"/>
            </p:cNvSpPr>
            <p:nvPr/>
          </p:nvSpPr>
          <p:spPr bwMode="auto">
            <a:xfrm>
              <a:off x="6934200" y="3355975"/>
              <a:ext cx="9525" cy="17463"/>
            </a:xfrm>
            <a:custGeom>
              <a:avLst/>
              <a:gdLst>
                <a:gd name="T0" fmla="*/ 12 w 28"/>
                <a:gd name="T1" fmla="*/ 0 h 49"/>
                <a:gd name="T2" fmla="*/ 0 w 28"/>
                <a:gd name="T3" fmla="*/ 3 h 49"/>
                <a:gd name="T4" fmla="*/ 0 w 28"/>
                <a:gd name="T5" fmla="*/ 3 h 49"/>
                <a:gd name="T6" fmla="*/ 0 w 28"/>
                <a:gd name="T7" fmla="*/ 15 h 49"/>
                <a:gd name="T8" fmla="*/ 0 w 28"/>
                <a:gd name="T9" fmla="*/ 15 h 49"/>
                <a:gd name="T10" fmla="*/ 0 w 28"/>
                <a:gd name="T11" fmla="*/ 15 h 49"/>
                <a:gd name="T12" fmla="*/ 0 w 28"/>
                <a:gd name="T13" fmla="*/ 24 h 49"/>
                <a:gd name="T14" fmla="*/ 24 w 28"/>
                <a:gd name="T15" fmla="*/ 48 h 49"/>
                <a:gd name="T16" fmla="*/ 24 w 28"/>
                <a:gd name="T17" fmla="*/ 48 h 49"/>
                <a:gd name="T18" fmla="*/ 27 w 28"/>
                <a:gd name="T19" fmla="*/ 15 h 49"/>
                <a:gd name="T20" fmla="*/ 27 w 28"/>
                <a:gd name="T21" fmla="*/ 15 h 49"/>
                <a:gd name="T22" fmla="*/ 27 w 28"/>
                <a:gd name="T23" fmla="*/ 15 h 49"/>
                <a:gd name="T24" fmla="*/ 27 w 28"/>
                <a:gd name="T25" fmla="*/ 15 h 49"/>
                <a:gd name="T26" fmla="*/ 27 w 28"/>
                <a:gd name="T27" fmla="*/ 15 h 49"/>
                <a:gd name="T28" fmla="*/ 27 w 28"/>
                <a:gd name="T29" fmla="*/ 3 h 49"/>
                <a:gd name="T30" fmla="*/ 12 w 28"/>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49">
                  <a:moveTo>
                    <a:pt x="12" y="0"/>
                  </a:moveTo>
                  <a:lnTo>
                    <a:pt x="0" y="3"/>
                  </a:lnTo>
                  <a:lnTo>
                    <a:pt x="0" y="3"/>
                  </a:lnTo>
                  <a:lnTo>
                    <a:pt x="0" y="15"/>
                  </a:lnTo>
                  <a:lnTo>
                    <a:pt x="0" y="15"/>
                  </a:lnTo>
                  <a:lnTo>
                    <a:pt x="0" y="15"/>
                  </a:lnTo>
                  <a:lnTo>
                    <a:pt x="0" y="24"/>
                  </a:lnTo>
                  <a:lnTo>
                    <a:pt x="24" y="48"/>
                  </a:lnTo>
                  <a:lnTo>
                    <a:pt x="24" y="48"/>
                  </a:lnTo>
                  <a:lnTo>
                    <a:pt x="27" y="15"/>
                  </a:lnTo>
                  <a:lnTo>
                    <a:pt x="27" y="15"/>
                  </a:lnTo>
                  <a:lnTo>
                    <a:pt x="27" y="15"/>
                  </a:lnTo>
                  <a:lnTo>
                    <a:pt x="27" y="15"/>
                  </a:lnTo>
                  <a:lnTo>
                    <a:pt x="27" y="15"/>
                  </a:lnTo>
                  <a:lnTo>
                    <a:pt x="27" y="3"/>
                  </a:lnTo>
                  <a:lnTo>
                    <a:pt x="1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2" name="Freeform 404"/>
            <p:cNvSpPr>
              <a:spLocks noChangeArrowheads="1"/>
            </p:cNvSpPr>
            <p:nvPr/>
          </p:nvSpPr>
          <p:spPr bwMode="auto">
            <a:xfrm>
              <a:off x="6934200" y="3355975"/>
              <a:ext cx="1588" cy="1588"/>
            </a:xfrm>
            <a:custGeom>
              <a:avLst/>
              <a:gdLst>
                <a:gd name="T0" fmla="*/ 0 w 4"/>
                <a:gd name="T1" fmla="*/ 0 h 1"/>
                <a:gd name="T2" fmla="*/ 0 w 4"/>
                <a:gd name="T3" fmla="*/ 0 h 1"/>
                <a:gd name="T4" fmla="*/ 0 w 4"/>
                <a:gd name="T5" fmla="*/ 0 h 1"/>
                <a:gd name="T6" fmla="*/ 3 w 4"/>
                <a:gd name="T7" fmla="*/ 0 h 1"/>
                <a:gd name="T8" fmla="*/ 0 w 4"/>
                <a:gd name="T9" fmla="*/ 0 h 1"/>
              </a:gdLst>
              <a:ahLst/>
              <a:cxnLst>
                <a:cxn ang="0">
                  <a:pos x="T0" y="T1"/>
                </a:cxn>
                <a:cxn ang="0">
                  <a:pos x="T2" y="T3"/>
                </a:cxn>
                <a:cxn ang="0">
                  <a:pos x="T4" y="T5"/>
                </a:cxn>
                <a:cxn ang="0">
                  <a:pos x="T6" y="T7"/>
                </a:cxn>
                <a:cxn ang="0">
                  <a:pos x="T8" y="T9"/>
                </a:cxn>
              </a:cxnLst>
              <a:rect l="0" t="0" r="r" b="b"/>
              <a:pathLst>
                <a:path w="4" h="1">
                  <a:moveTo>
                    <a:pt x="0" y="0"/>
                  </a:moveTo>
                  <a:lnTo>
                    <a:pt x="0" y="0"/>
                  </a:lnTo>
                  <a:lnTo>
                    <a:pt x="0"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3" name="Freeform 405"/>
            <p:cNvSpPr>
              <a:spLocks noChangeArrowheads="1"/>
            </p:cNvSpPr>
            <p:nvPr/>
          </p:nvSpPr>
          <p:spPr bwMode="auto">
            <a:xfrm>
              <a:off x="6778625" y="3317875"/>
              <a:ext cx="19050" cy="23813"/>
            </a:xfrm>
            <a:custGeom>
              <a:avLst/>
              <a:gdLst>
                <a:gd name="T0" fmla="*/ 25 w 55"/>
                <a:gd name="T1" fmla="*/ 0 h 67"/>
                <a:gd name="T2" fmla="*/ 25 w 55"/>
                <a:gd name="T3" fmla="*/ 0 h 67"/>
                <a:gd name="T4" fmla="*/ 12 w 55"/>
                <a:gd name="T5" fmla="*/ 30 h 67"/>
                <a:gd name="T6" fmla="*/ 0 w 55"/>
                <a:gd name="T7" fmla="*/ 60 h 67"/>
                <a:gd name="T8" fmla="*/ 27 w 55"/>
                <a:gd name="T9" fmla="*/ 66 h 67"/>
                <a:gd name="T10" fmla="*/ 27 w 55"/>
                <a:gd name="T11" fmla="*/ 66 h 67"/>
                <a:gd name="T12" fmla="*/ 36 w 55"/>
                <a:gd name="T13" fmla="*/ 36 h 67"/>
                <a:gd name="T14" fmla="*/ 54 w 55"/>
                <a:gd name="T15" fmla="*/ 9 h 67"/>
                <a:gd name="T16" fmla="*/ 25 w 55"/>
                <a:gd name="T1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7">
                  <a:moveTo>
                    <a:pt x="25" y="0"/>
                  </a:moveTo>
                  <a:lnTo>
                    <a:pt x="25" y="0"/>
                  </a:lnTo>
                  <a:lnTo>
                    <a:pt x="12" y="30"/>
                  </a:lnTo>
                  <a:lnTo>
                    <a:pt x="0" y="60"/>
                  </a:lnTo>
                  <a:lnTo>
                    <a:pt x="27" y="66"/>
                  </a:lnTo>
                  <a:lnTo>
                    <a:pt x="27" y="66"/>
                  </a:lnTo>
                  <a:lnTo>
                    <a:pt x="36" y="36"/>
                  </a:lnTo>
                  <a:lnTo>
                    <a:pt x="54" y="9"/>
                  </a:lnTo>
                  <a:lnTo>
                    <a:pt x="2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4" name="Freeform 406"/>
            <p:cNvSpPr>
              <a:spLocks noChangeArrowheads="1"/>
            </p:cNvSpPr>
            <p:nvPr/>
          </p:nvSpPr>
          <p:spPr bwMode="auto">
            <a:xfrm>
              <a:off x="6932613" y="3335338"/>
              <a:ext cx="12700" cy="23812"/>
            </a:xfrm>
            <a:custGeom>
              <a:avLst/>
              <a:gdLst>
                <a:gd name="T0" fmla="*/ 30 w 34"/>
                <a:gd name="T1" fmla="*/ 54 h 64"/>
                <a:gd name="T2" fmla="*/ 6 w 34"/>
                <a:gd name="T3" fmla="*/ 57 h 64"/>
                <a:gd name="T4" fmla="*/ 3 w 34"/>
                <a:gd name="T5" fmla="*/ 57 h 64"/>
                <a:gd name="T6" fmla="*/ 3 w 34"/>
                <a:gd name="T7" fmla="*/ 57 h 64"/>
                <a:gd name="T8" fmla="*/ 6 w 34"/>
                <a:gd name="T9" fmla="*/ 63 h 64"/>
                <a:gd name="T10" fmla="*/ 18 w 34"/>
                <a:gd name="T11" fmla="*/ 60 h 64"/>
                <a:gd name="T12" fmla="*/ 33 w 34"/>
                <a:gd name="T13" fmla="*/ 60 h 64"/>
                <a:gd name="T14" fmla="*/ 33 w 34"/>
                <a:gd name="T15" fmla="*/ 60 h 64"/>
                <a:gd name="T16" fmla="*/ 30 w 34"/>
                <a:gd name="T17" fmla="*/ 54 h 64"/>
                <a:gd name="T18" fmla="*/ 21 w 34"/>
                <a:gd name="T19" fmla="*/ 0 h 64"/>
                <a:gd name="T20" fmla="*/ 0 w 34"/>
                <a:gd name="T21" fmla="*/ 27 h 64"/>
                <a:gd name="T22" fmla="*/ 0 w 34"/>
                <a:gd name="T23" fmla="*/ 27 h 64"/>
                <a:gd name="T24" fmla="*/ 0 w 34"/>
                <a:gd name="T25" fmla="*/ 33 h 64"/>
                <a:gd name="T26" fmla="*/ 21 w 34"/>
                <a:gd name="T27" fmla="*/ 3 h 64"/>
                <a:gd name="T28" fmla="*/ 21 w 34"/>
                <a:gd name="T29" fmla="*/ 3 h 64"/>
                <a:gd name="T30" fmla="*/ 21 w 34"/>
                <a:gd name="T3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64">
                  <a:moveTo>
                    <a:pt x="30" y="54"/>
                  </a:moveTo>
                  <a:lnTo>
                    <a:pt x="6" y="57"/>
                  </a:lnTo>
                  <a:lnTo>
                    <a:pt x="3" y="57"/>
                  </a:lnTo>
                  <a:lnTo>
                    <a:pt x="3" y="57"/>
                  </a:lnTo>
                  <a:lnTo>
                    <a:pt x="6" y="63"/>
                  </a:lnTo>
                  <a:lnTo>
                    <a:pt x="18" y="60"/>
                  </a:lnTo>
                  <a:lnTo>
                    <a:pt x="33" y="60"/>
                  </a:lnTo>
                  <a:lnTo>
                    <a:pt x="33" y="60"/>
                  </a:lnTo>
                  <a:lnTo>
                    <a:pt x="30" y="54"/>
                  </a:lnTo>
                  <a:close/>
                  <a:moveTo>
                    <a:pt x="21" y="0"/>
                  </a:moveTo>
                  <a:lnTo>
                    <a:pt x="0" y="27"/>
                  </a:lnTo>
                  <a:lnTo>
                    <a:pt x="0" y="27"/>
                  </a:lnTo>
                  <a:lnTo>
                    <a:pt x="0" y="33"/>
                  </a:lnTo>
                  <a:lnTo>
                    <a:pt x="21" y="3"/>
                  </a:lnTo>
                  <a:lnTo>
                    <a:pt x="21" y="3"/>
                  </a:lnTo>
                  <a:lnTo>
                    <a:pt x="21"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5" name="Freeform 407"/>
            <p:cNvSpPr>
              <a:spLocks noChangeArrowheads="1"/>
            </p:cNvSpPr>
            <p:nvPr/>
          </p:nvSpPr>
          <p:spPr bwMode="auto">
            <a:xfrm>
              <a:off x="6934200" y="3354388"/>
              <a:ext cx="11113" cy="3175"/>
            </a:xfrm>
            <a:custGeom>
              <a:avLst/>
              <a:gdLst>
                <a:gd name="T0" fmla="*/ 27 w 31"/>
                <a:gd name="T1" fmla="*/ 0 h 10"/>
                <a:gd name="T2" fmla="*/ 3 w 31"/>
                <a:gd name="T3" fmla="*/ 3 h 10"/>
                <a:gd name="T4" fmla="*/ 0 w 31"/>
                <a:gd name="T5" fmla="*/ 3 h 10"/>
                <a:gd name="T6" fmla="*/ 0 w 31"/>
                <a:gd name="T7" fmla="*/ 3 h 10"/>
                <a:gd name="T8" fmla="*/ 3 w 31"/>
                <a:gd name="T9" fmla="*/ 9 h 10"/>
                <a:gd name="T10" fmla="*/ 15 w 31"/>
                <a:gd name="T11" fmla="*/ 6 h 10"/>
                <a:gd name="T12" fmla="*/ 30 w 31"/>
                <a:gd name="T13" fmla="*/ 6 h 10"/>
                <a:gd name="T14" fmla="*/ 30 w 31"/>
                <a:gd name="T15" fmla="*/ 6 h 10"/>
                <a:gd name="T16" fmla="*/ 27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27" y="0"/>
                  </a:moveTo>
                  <a:lnTo>
                    <a:pt x="3" y="3"/>
                  </a:lnTo>
                  <a:lnTo>
                    <a:pt x="0" y="3"/>
                  </a:lnTo>
                  <a:lnTo>
                    <a:pt x="0" y="3"/>
                  </a:lnTo>
                  <a:lnTo>
                    <a:pt x="3" y="9"/>
                  </a:lnTo>
                  <a:lnTo>
                    <a:pt x="15" y="6"/>
                  </a:lnTo>
                  <a:lnTo>
                    <a:pt x="30" y="6"/>
                  </a:lnTo>
                  <a:lnTo>
                    <a:pt x="30" y="6"/>
                  </a:lnTo>
                  <a:lnTo>
                    <a:pt x="2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6" name="Freeform 408"/>
            <p:cNvSpPr>
              <a:spLocks noChangeArrowheads="1"/>
            </p:cNvSpPr>
            <p:nvPr/>
          </p:nvSpPr>
          <p:spPr bwMode="auto">
            <a:xfrm>
              <a:off x="6932613" y="3335338"/>
              <a:ext cx="7937" cy="12700"/>
            </a:xfrm>
            <a:custGeom>
              <a:avLst/>
              <a:gdLst>
                <a:gd name="T0" fmla="*/ 21 w 22"/>
                <a:gd name="T1" fmla="*/ 0 h 34"/>
                <a:gd name="T2" fmla="*/ 0 w 22"/>
                <a:gd name="T3" fmla="*/ 27 h 34"/>
                <a:gd name="T4" fmla="*/ 0 w 22"/>
                <a:gd name="T5" fmla="*/ 27 h 34"/>
                <a:gd name="T6" fmla="*/ 0 w 22"/>
                <a:gd name="T7" fmla="*/ 33 h 34"/>
                <a:gd name="T8" fmla="*/ 21 w 22"/>
                <a:gd name="T9" fmla="*/ 3 h 34"/>
                <a:gd name="T10" fmla="*/ 21 w 22"/>
                <a:gd name="T11" fmla="*/ 3 h 34"/>
                <a:gd name="T12" fmla="*/ 21 w 22"/>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22" h="34">
                  <a:moveTo>
                    <a:pt x="21" y="0"/>
                  </a:moveTo>
                  <a:lnTo>
                    <a:pt x="0" y="27"/>
                  </a:lnTo>
                  <a:lnTo>
                    <a:pt x="0" y="27"/>
                  </a:lnTo>
                  <a:lnTo>
                    <a:pt x="0" y="33"/>
                  </a:lnTo>
                  <a:lnTo>
                    <a:pt x="21" y="3"/>
                  </a:lnTo>
                  <a:lnTo>
                    <a:pt x="21" y="3"/>
                  </a:lnTo>
                  <a:lnTo>
                    <a:pt x="21"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7" name="Freeform 409"/>
            <p:cNvSpPr>
              <a:spLocks noChangeArrowheads="1"/>
            </p:cNvSpPr>
            <p:nvPr/>
          </p:nvSpPr>
          <p:spPr bwMode="auto">
            <a:xfrm>
              <a:off x="6934200" y="3365500"/>
              <a:ext cx="9525" cy="11113"/>
            </a:xfrm>
            <a:custGeom>
              <a:avLst/>
              <a:gdLst>
                <a:gd name="T0" fmla="*/ 3 w 28"/>
                <a:gd name="T1" fmla="*/ 0 h 31"/>
                <a:gd name="T2" fmla="*/ 3 w 28"/>
                <a:gd name="T3" fmla="*/ 0 h 31"/>
                <a:gd name="T4" fmla="*/ 0 w 28"/>
                <a:gd name="T5" fmla="*/ 6 h 31"/>
                <a:gd name="T6" fmla="*/ 27 w 28"/>
                <a:gd name="T7" fmla="*/ 30 h 31"/>
                <a:gd name="T8" fmla="*/ 27 w 28"/>
                <a:gd name="T9" fmla="*/ 30 h 31"/>
                <a:gd name="T10" fmla="*/ 27 w 28"/>
                <a:gd name="T11" fmla="*/ 24 h 31"/>
                <a:gd name="T12" fmla="*/ 3 w 2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8" h="31">
                  <a:moveTo>
                    <a:pt x="3" y="0"/>
                  </a:moveTo>
                  <a:lnTo>
                    <a:pt x="3" y="0"/>
                  </a:lnTo>
                  <a:lnTo>
                    <a:pt x="0" y="6"/>
                  </a:lnTo>
                  <a:lnTo>
                    <a:pt x="27" y="30"/>
                  </a:lnTo>
                  <a:lnTo>
                    <a:pt x="27" y="30"/>
                  </a:lnTo>
                  <a:lnTo>
                    <a:pt x="27" y="24"/>
                  </a:lnTo>
                  <a:lnTo>
                    <a:pt x="3"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8" name="Freeform 410"/>
            <p:cNvSpPr>
              <a:spLocks noChangeArrowheads="1"/>
            </p:cNvSpPr>
            <p:nvPr/>
          </p:nvSpPr>
          <p:spPr bwMode="auto">
            <a:xfrm>
              <a:off x="6934200" y="3365500"/>
              <a:ext cx="9525" cy="11113"/>
            </a:xfrm>
            <a:custGeom>
              <a:avLst/>
              <a:gdLst>
                <a:gd name="T0" fmla="*/ 3 w 28"/>
                <a:gd name="T1" fmla="*/ 0 h 31"/>
                <a:gd name="T2" fmla="*/ 3 w 28"/>
                <a:gd name="T3" fmla="*/ 0 h 31"/>
                <a:gd name="T4" fmla="*/ 0 w 28"/>
                <a:gd name="T5" fmla="*/ 6 h 31"/>
                <a:gd name="T6" fmla="*/ 27 w 28"/>
                <a:gd name="T7" fmla="*/ 30 h 31"/>
                <a:gd name="T8" fmla="*/ 27 w 28"/>
                <a:gd name="T9" fmla="*/ 30 h 31"/>
                <a:gd name="T10" fmla="*/ 27 w 28"/>
                <a:gd name="T11" fmla="*/ 24 h 31"/>
                <a:gd name="T12" fmla="*/ 3 w 2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8" h="31">
                  <a:moveTo>
                    <a:pt x="3" y="0"/>
                  </a:moveTo>
                  <a:lnTo>
                    <a:pt x="3" y="0"/>
                  </a:lnTo>
                  <a:lnTo>
                    <a:pt x="0" y="6"/>
                  </a:lnTo>
                  <a:lnTo>
                    <a:pt x="27" y="30"/>
                  </a:lnTo>
                  <a:lnTo>
                    <a:pt x="27" y="30"/>
                  </a:lnTo>
                  <a:lnTo>
                    <a:pt x="27" y="24"/>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9" name="Freeform 411"/>
            <p:cNvSpPr>
              <a:spLocks noChangeArrowheads="1"/>
            </p:cNvSpPr>
            <p:nvPr/>
          </p:nvSpPr>
          <p:spPr bwMode="auto">
            <a:xfrm>
              <a:off x="6777037" y="3279775"/>
              <a:ext cx="134937" cy="157163"/>
            </a:xfrm>
            <a:custGeom>
              <a:avLst/>
              <a:gdLst>
                <a:gd name="T0" fmla="*/ 357 w 376"/>
                <a:gd name="T1" fmla="*/ 390 h 436"/>
                <a:gd name="T2" fmla="*/ 357 w 376"/>
                <a:gd name="T3" fmla="*/ 390 h 436"/>
                <a:gd name="T4" fmla="*/ 351 w 376"/>
                <a:gd name="T5" fmla="*/ 396 h 436"/>
                <a:gd name="T6" fmla="*/ 339 w 376"/>
                <a:gd name="T7" fmla="*/ 435 h 436"/>
                <a:gd name="T8" fmla="*/ 339 w 376"/>
                <a:gd name="T9" fmla="*/ 435 h 436"/>
                <a:gd name="T10" fmla="*/ 345 w 376"/>
                <a:gd name="T11" fmla="*/ 432 h 436"/>
                <a:gd name="T12" fmla="*/ 357 w 376"/>
                <a:gd name="T13" fmla="*/ 390 h 436"/>
                <a:gd name="T14" fmla="*/ 28 w 376"/>
                <a:gd name="T15" fmla="*/ 270 h 436"/>
                <a:gd name="T16" fmla="*/ 0 w 376"/>
                <a:gd name="T17" fmla="*/ 276 h 436"/>
                <a:gd name="T18" fmla="*/ 0 w 376"/>
                <a:gd name="T19" fmla="*/ 276 h 436"/>
                <a:gd name="T20" fmla="*/ 0 w 376"/>
                <a:gd name="T21" fmla="*/ 279 h 436"/>
                <a:gd name="T22" fmla="*/ 28 w 376"/>
                <a:gd name="T23" fmla="*/ 276 h 436"/>
                <a:gd name="T24" fmla="*/ 28 w 376"/>
                <a:gd name="T25" fmla="*/ 276 h 436"/>
                <a:gd name="T26" fmla="*/ 28 w 376"/>
                <a:gd name="T27" fmla="*/ 270 h 436"/>
                <a:gd name="T28" fmla="*/ 357 w 376"/>
                <a:gd name="T29" fmla="*/ 30 h 436"/>
                <a:gd name="T30" fmla="*/ 369 w 376"/>
                <a:gd name="T31" fmla="*/ 76 h 436"/>
                <a:gd name="T32" fmla="*/ 369 w 376"/>
                <a:gd name="T33" fmla="*/ 76 h 436"/>
                <a:gd name="T34" fmla="*/ 375 w 376"/>
                <a:gd name="T35" fmla="*/ 78 h 436"/>
                <a:gd name="T36" fmla="*/ 363 w 376"/>
                <a:gd name="T37" fmla="*/ 33 h 436"/>
                <a:gd name="T38" fmla="*/ 363 w 376"/>
                <a:gd name="T39" fmla="*/ 33 h 436"/>
                <a:gd name="T40" fmla="*/ 357 w 376"/>
                <a:gd name="T41" fmla="*/ 30 h 436"/>
                <a:gd name="T42" fmla="*/ 174 w 376"/>
                <a:gd name="T43" fmla="*/ 0 h 436"/>
                <a:gd name="T44" fmla="*/ 174 w 376"/>
                <a:gd name="T45" fmla="*/ 0 h 436"/>
                <a:gd name="T46" fmla="*/ 171 w 376"/>
                <a:gd name="T47" fmla="*/ 0 h 436"/>
                <a:gd name="T48" fmla="*/ 195 w 376"/>
                <a:gd name="T49" fmla="*/ 25 h 436"/>
                <a:gd name="T50" fmla="*/ 195 w 376"/>
                <a:gd name="T51" fmla="*/ 25 h 436"/>
                <a:gd name="T52" fmla="*/ 201 w 376"/>
                <a:gd name="T53" fmla="*/ 22 h 436"/>
                <a:gd name="T54" fmla="*/ 174 w 376"/>
                <a:gd name="T55"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6" h="436">
                  <a:moveTo>
                    <a:pt x="357" y="390"/>
                  </a:moveTo>
                  <a:lnTo>
                    <a:pt x="357" y="390"/>
                  </a:lnTo>
                  <a:lnTo>
                    <a:pt x="351" y="396"/>
                  </a:lnTo>
                  <a:lnTo>
                    <a:pt x="339" y="435"/>
                  </a:lnTo>
                  <a:lnTo>
                    <a:pt x="339" y="435"/>
                  </a:lnTo>
                  <a:lnTo>
                    <a:pt x="345" y="432"/>
                  </a:lnTo>
                  <a:lnTo>
                    <a:pt x="357" y="390"/>
                  </a:lnTo>
                  <a:close/>
                  <a:moveTo>
                    <a:pt x="28" y="270"/>
                  </a:moveTo>
                  <a:lnTo>
                    <a:pt x="0" y="276"/>
                  </a:lnTo>
                  <a:lnTo>
                    <a:pt x="0" y="276"/>
                  </a:lnTo>
                  <a:lnTo>
                    <a:pt x="0" y="279"/>
                  </a:lnTo>
                  <a:lnTo>
                    <a:pt x="28" y="276"/>
                  </a:lnTo>
                  <a:lnTo>
                    <a:pt x="28" y="276"/>
                  </a:lnTo>
                  <a:lnTo>
                    <a:pt x="28" y="270"/>
                  </a:lnTo>
                  <a:close/>
                  <a:moveTo>
                    <a:pt x="357" y="30"/>
                  </a:moveTo>
                  <a:lnTo>
                    <a:pt x="369" y="76"/>
                  </a:lnTo>
                  <a:lnTo>
                    <a:pt x="369" y="76"/>
                  </a:lnTo>
                  <a:lnTo>
                    <a:pt x="375" y="78"/>
                  </a:lnTo>
                  <a:lnTo>
                    <a:pt x="363" y="33"/>
                  </a:lnTo>
                  <a:lnTo>
                    <a:pt x="363" y="33"/>
                  </a:lnTo>
                  <a:lnTo>
                    <a:pt x="357" y="30"/>
                  </a:lnTo>
                  <a:close/>
                  <a:moveTo>
                    <a:pt x="174" y="0"/>
                  </a:moveTo>
                  <a:lnTo>
                    <a:pt x="174" y="0"/>
                  </a:lnTo>
                  <a:lnTo>
                    <a:pt x="171" y="0"/>
                  </a:lnTo>
                  <a:lnTo>
                    <a:pt x="195" y="25"/>
                  </a:lnTo>
                  <a:lnTo>
                    <a:pt x="195" y="25"/>
                  </a:lnTo>
                  <a:lnTo>
                    <a:pt x="201" y="22"/>
                  </a:lnTo>
                  <a:lnTo>
                    <a:pt x="174"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0" name="Freeform 412"/>
            <p:cNvSpPr>
              <a:spLocks noChangeArrowheads="1"/>
            </p:cNvSpPr>
            <p:nvPr/>
          </p:nvSpPr>
          <p:spPr bwMode="auto">
            <a:xfrm>
              <a:off x="6899274" y="3419475"/>
              <a:ext cx="6350" cy="15875"/>
            </a:xfrm>
            <a:custGeom>
              <a:avLst/>
              <a:gdLst>
                <a:gd name="T0" fmla="*/ 18 w 19"/>
                <a:gd name="T1" fmla="*/ 0 h 46"/>
                <a:gd name="T2" fmla="*/ 18 w 19"/>
                <a:gd name="T3" fmla="*/ 0 h 46"/>
                <a:gd name="T4" fmla="*/ 12 w 19"/>
                <a:gd name="T5" fmla="*/ 6 h 46"/>
                <a:gd name="T6" fmla="*/ 0 w 19"/>
                <a:gd name="T7" fmla="*/ 45 h 46"/>
                <a:gd name="T8" fmla="*/ 0 w 19"/>
                <a:gd name="T9" fmla="*/ 45 h 46"/>
                <a:gd name="T10" fmla="*/ 6 w 19"/>
                <a:gd name="T11" fmla="*/ 42 h 46"/>
                <a:gd name="T12" fmla="*/ 18 w 19"/>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19" h="46">
                  <a:moveTo>
                    <a:pt x="18" y="0"/>
                  </a:moveTo>
                  <a:lnTo>
                    <a:pt x="18" y="0"/>
                  </a:lnTo>
                  <a:lnTo>
                    <a:pt x="12" y="6"/>
                  </a:lnTo>
                  <a:lnTo>
                    <a:pt x="0" y="45"/>
                  </a:lnTo>
                  <a:lnTo>
                    <a:pt x="0" y="45"/>
                  </a:lnTo>
                  <a:lnTo>
                    <a:pt x="6" y="42"/>
                  </a:lnTo>
                  <a:lnTo>
                    <a:pt x="1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1" name="Freeform 413"/>
            <p:cNvSpPr>
              <a:spLocks noChangeArrowheads="1"/>
            </p:cNvSpPr>
            <p:nvPr/>
          </p:nvSpPr>
          <p:spPr bwMode="auto">
            <a:xfrm>
              <a:off x="6777039" y="3376613"/>
              <a:ext cx="11111" cy="3175"/>
            </a:xfrm>
            <a:custGeom>
              <a:avLst/>
              <a:gdLst>
                <a:gd name="T0" fmla="*/ 28 w 29"/>
                <a:gd name="T1" fmla="*/ 0 h 10"/>
                <a:gd name="T2" fmla="*/ 0 w 29"/>
                <a:gd name="T3" fmla="*/ 6 h 10"/>
                <a:gd name="T4" fmla="*/ 0 w 29"/>
                <a:gd name="T5" fmla="*/ 6 h 10"/>
                <a:gd name="T6" fmla="*/ 0 w 29"/>
                <a:gd name="T7" fmla="*/ 9 h 10"/>
                <a:gd name="T8" fmla="*/ 28 w 29"/>
                <a:gd name="T9" fmla="*/ 6 h 10"/>
                <a:gd name="T10" fmla="*/ 28 w 29"/>
                <a:gd name="T11" fmla="*/ 6 h 10"/>
                <a:gd name="T12" fmla="*/ 28 w 29"/>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9" h="10">
                  <a:moveTo>
                    <a:pt x="28" y="0"/>
                  </a:moveTo>
                  <a:lnTo>
                    <a:pt x="0" y="6"/>
                  </a:lnTo>
                  <a:lnTo>
                    <a:pt x="0" y="6"/>
                  </a:lnTo>
                  <a:lnTo>
                    <a:pt x="0" y="9"/>
                  </a:lnTo>
                  <a:lnTo>
                    <a:pt x="28" y="6"/>
                  </a:lnTo>
                  <a:lnTo>
                    <a:pt x="28" y="6"/>
                  </a:lnTo>
                  <a:lnTo>
                    <a:pt x="2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2" name="Freeform 414"/>
            <p:cNvSpPr>
              <a:spLocks noChangeArrowheads="1"/>
            </p:cNvSpPr>
            <p:nvPr/>
          </p:nvSpPr>
          <p:spPr bwMode="auto">
            <a:xfrm>
              <a:off x="6905625" y="3290888"/>
              <a:ext cx="6350" cy="17462"/>
            </a:xfrm>
            <a:custGeom>
              <a:avLst/>
              <a:gdLst>
                <a:gd name="T0" fmla="*/ 0 w 19"/>
                <a:gd name="T1" fmla="*/ 0 h 49"/>
                <a:gd name="T2" fmla="*/ 12 w 19"/>
                <a:gd name="T3" fmla="*/ 46 h 49"/>
                <a:gd name="T4" fmla="*/ 12 w 19"/>
                <a:gd name="T5" fmla="*/ 46 h 49"/>
                <a:gd name="T6" fmla="*/ 18 w 19"/>
                <a:gd name="T7" fmla="*/ 48 h 49"/>
                <a:gd name="T8" fmla="*/ 6 w 19"/>
                <a:gd name="T9" fmla="*/ 3 h 49"/>
                <a:gd name="T10" fmla="*/ 6 w 19"/>
                <a:gd name="T11" fmla="*/ 3 h 49"/>
                <a:gd name="T12" fmla="*/ 0 w 1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9" h="49">
                  <a:moveTo>
                    <a:pt x="0" y="0"/>
                  </a:moveTo>
                  <a:lnTo>
                    <a:pt x="12" y="46"/>
                  </a:lnTo>
                  <a:lnTo>
                    <a:pt x="12" y="46"/>
                  </a:lnTo>
                  <a:lnTo>
                    <a:pt x="18" y="48"/>
                  </a:lnTo>
                  <a:lnTo>
                    <a:pt x="6" y="3"/>
                  </a:lnTo>
                  <a:lnTo>
                    <a:pt x="6"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3" name="Freeform 415"/>
            <p:cNvSpPr>
              <a:spLocks noChangeArrowheads="1"/>
            </p:cNvSpPr>
            <p:nvPr/>
          </p:nvSpPr>
          <p:spPr bwMode="auto">
            <a:xfrm>
              <a:off x="6838950" y="3279775"/>
              <a:ext cx="11113" cy="9525"/>
            </a:xfrm>
            <a:custGeom>
              <a:avLst/>
              <a:gdLst>
                <a:gd name="T0" fmla="*/ 3 w 31"/>
                <a:gd name="T1" fmla="*/ 0 h 26"/>
                <a:gd name="T2" fmla="*/ 3 w 31"/>
                <a:gd name="T3" fmla="*/ 0 h 26"/>
                <a:gd name="T4" fmla="*/ 0 w 31"/>
                <a:gd name="T5" fmla="*/ 0 h 26"/>
                <a:gd name="T6" fmla="*/ 24 w 31"/>
                <a:gd name="T7" fmla="*/ 25 h 26"/>
                <a:gd name="T8" fmla="*/ 24 w 31"/>
                <a:gd name="T9" fmla="*/ 25 h 26"/>
                <a:gd name="T10" fmla="*/ 30 w 31"/>
                <a:gd name="T11" fmla="*/ 22 h 26"/>
                <a:gd name="T12" fmla="*/ 3 w 31"/>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31" h="26">
                  <a:moveTo>
                    <a:pt x="3" y="0"/>
                  </a:moveTo>
                  <a:lnTo>
                    <a:pt x="3" y="0"/>
                  </a:lnTo>
                  <a:lnTo>
                    <a:pt x="0" y="0"/>
                  </a:lnTo>
                  <a:lnTo>
                    <a:pt x="24" y="25"/>
                  </a:lnTo>
                  <a:lnTo>
                    <a:pt x="24" y="25"/>
                  </a:lnTo>
                  <a:lnTo>
                    <a:pt x="30" y="22"/>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4" name="Freeform 416"/>
            <p:cNvSpPr>
              <a:spLocks noChangeArrowheads="1"/>
            </p:cNvSpPr>
            <p:nvPr/>
          </p:nvSpPr>
          <p:spPr bwMode="auto">
            <a:xfrm>
              <a:off x="6665912" y="3638550"/>
              <a:ext cx="93662" cy="139700"/>
            </a:xfrm>
            <a:custGeom>
              <a:avLst/>
              <a:gdLst>
                <a:gd name="T0" fmla="*/ 231 w 258"/>
                <a:gd name="T1" fmla="*/ 236 h 389"/>
                <a:gd name="T2" fmla="*/ 231 w 258"/>
                <a:gd name="T3" fmla="*/ 236 h 389"/>
                <a:gd name="T4" fmla="*/ 228 w 258"/>
                <a:gd name="T5" fmla="*/ 272 h 389"/>
                <a:gd name="T6" fmla="*/ 219 w 258"/>
                <a:gd name="T7" fmla="*/ 305 h 389"/>
                <a:gd name="T8" fmla="*/ 204 w 258"/>
                <a:gd name="T9" fmla="*/ 335 h 389"/>
                <a:gd name="T10" fmla="*/ 183 w 258"/>
                <a:gd name="T11" fmla="*/ 362 h 389"/>
                <a:gd name="T12" fmla="*/ 198 w 258"/>
                <a:gd name="T13" fmla="*/ 388 h 389"/>
                <a:gd name="T14" fmla="*/ 198 w 258"/>
                <a:gd name="T15" fmla="*/ 388 h 389"/>
                <a:gd name="T16" fmla="*/ 219 w 258"/>
                <a:gd name="T17" fmla="*/ 362 h 389"/>
                <a:gd name="T18" fmla="*/ 237 w 258"/>
                <a:gd name="T19" fmla="*/ 332 h 389"/>
                <a:gd name="T20" fmla="*/ 249 w 258"/>
                <a:gd name="T21" fmla="*/ 299 h 389"/>
                <a:gd name="T22" fmla="*/ 254 w 258"/>
                <a:gd name="T23" fmla="*/ 266 h 389"/>
                <a:gd name="T24" fmla="*/ 231 w 258"/>
                <a:gd name="T25" fmla="*/ 236 h 389"/>
                <a:gd name="T26" fmla="*/ 27 w 258"/>
                <a:gd name="T27" fmla="*/ 0 h 389"/>
                <a:gd name="T28" fmla="*/ 54 w 258"/>
                <a:gd name="T29" fmla="*/ 26 h 389"/>
                <a:gd name="T30" fmla="*/ 54 w 258"/>
                <a:gd name="T31" fmla="*/ 26 h 389"/>
                <a:gd name="T32" fmla="*/ 90 w 258"/>
                <a:gd name="T33" fmla="*/ 36 h 389"/>
                <a:gd name="T34" fmla="*/ 123 w 258"/>
                <a:gd name="T35" fmla="*/ 50 h 389"/>
                <a:gd name="T36" fmla="*/ 153 w 258"/>
                <a:gd name="T37" fmla="*/ 71 h 389"/>
                <a:gd name="T38" fmla="*/ 180 w 258"/>
                <a:gd name="T39" fmla="*/ 95 h 389"/>
                <a:gd name="T40" fmla="*/ 201 w 258"/>
                <a:gd name="T41" fmla="*/ 125 h 389"/>
                <a:gd name="T42" fmla="*/ 216 w 258"/>
                <a:gd name="T43" fmla="*/ 158 h 389"/>
                <a:gd name="T44" fmla="*/ 228 w 258"/>
                <a:gd name="T45" fmla="*/ 191 h 389"/>
                <a:gd name="T46" fmla="*/ 231 w 258"/>
                <a:gd name="T47" fmla="*/ 230 h 389"/>
                <a:gd name="T48" fmla="*/ 254 w 258"/>
                <a:gd name="T49" fmla="*/ 260 h 389"/>
                <a:gd name="T50" fmla="*/ 254 w 258"/>
                <a:gd name="T51" fmla="*/ 260 h 389"/>
                <a:gd name="T52" fmla="*/ 257 w 258"/>
                <a:gd name="T53" fmla="*/ 254 h 389"/>
                <a:gd name="T54" fmla="*/ 228 w 258"/>
                <a:gd name="T55" fmla="*/ 119 h 389"/>
                <a:gd name="T56" fmla="*/ 228 w 258"/>
                <a:gd name="T57" fmla="*/ 119 h 389"/>
                <a:gd name="T58" fmla="*/ 213 w 258"/>
                <a:gd name="T59" fmla="*/ 95 h 389"/>
                <a:gd name="T60" fmla="*/ 198 w 258"/>
                <a:gd name="T61" fmla="*/ 74 h 389"/>
                <a:gd name="T62" fmla="*/ 90 w 258"/>
                <a:gd name="T63" fmla="*/ 8 h 389"/>
                <a:gd name="T64" fmla="*/ 90 w 258"/>
                <a:gd name="T65" fmla="*/ 8 h 389"/>
                <a:gd name="T66" fmla="*/ 60 w 258"/>
                <a:gd name="T67" fmla="*/ 2 h 389"/>
                <a:gd name="T68" fmla="*/ 27 w 258"/>
                <a:gd name="T69" fmla="*/ 0 h 389"/>
                <a:gd name="T70" fmla="*/ 21 w 258"/>
                <a:gd name="T71" fmla="*/ 0 h 389"/>
                <a:gd name="T72" fmla="*/ 21 w 258"/>
                <a:gd name="T73" fmla="*/ 0 h 389"/>
                <a:gd name="T74" fmla="*/ 21 w 258"/>
                <a:gd name="T75" fmla="*/ 0 h 389"/>
                <a:gd name="T76" fmla="*/ 21 w 258"/>
                <a:gd name="T77" fmla="*/ 0 h 389"/>
                <a:gd name="T78" fmla="*/ 21 w 258"/>
                <a:gd name="T79" fmla="*/ 0 h 389"/>
                <a:gd name="T80" fmla="*/ 21 w 258"/>
                <a:gd name="T81" fmla="*/ 0 h 389"/>
                <a:gd name="T82" fmla="*/ 0 w 258"/>
                <a:gd name="T83" fmla="*/ 0 h 389"/>
                <a:gd name="T84" fmla="*/ 15 w 258"/>
                <a:gd name="T85" fmla="*/ 26 h 389"/>
                <a:gd name="T86" fmla="*/ 15 w 258"/>
                <a:gd name="T87" fmla="*/ 26 h 389"/>
                <a:gd name="T88" fmla="*/ 21 w 258"/>
                <a:gd name="T89" fmla="*/ 26 h 389"/>
                <a:gd name="T90" fmla="*/ 21 w 258"/>
                <a:gd name="T91" fmla="*/ 26 h 389"/>
                <a:gd name="T92" fmla="*/ 21 w 258"/>
                <a:gd name="T93" fmla="*/ 26 h 389"/>
                <a:gd name="T94" fmla="*/ 24 w 258"/>
                <a:gd name="T95" fmla="*/ 26 h 389"/>
                <a:gd name="T96" fmla="*/ 24 w 258"/>
                <a:gd name="T97" fmla="*/ 26 h 389"/>
                <a:gd name="T98" fmla="*/ 24 w 258"/>
                <a:gd name="T99" fmla="*/ 26 h 389"/>
                <a:gd name="T100" fmla="*/ 48 w 258"/>
                <a:gd name="T101" fmla="*/ 26 h 389"/>
                <a:gd name="T102" fmla="*/ 24 w 258"/>
                <a:gd name="T103" fmla="*/ 0 h 389"/>
                <a:gd name="T104" fmla="*/ 21 w 258"/>
                <a:gd name="T105"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8" h="389">
                  <a:moveTo>
                    <a:pt x="231" y="236"/>
                  </a:moveTo>
                  <a:lnTo>
                    <a:pt x="231" y="236"/>
                  </a:lnTo>
                  <a:lnTo>
                    <a:pt x="228" y="272"/>
                  </a:lnTo>
                  <a:lnTo>
                    <a:pt x="219" y="305"/>
                  </a:lnTo>
                  <a:lnTo>
                    <a:pt x="204" y="335"/>
                  </a:lnTo>
                  <a:lnTo>
                    <a:pt x="183" y="362"/>
                  </a:lnTo>
                  <a:lnTo>
                    <a:pt x="198" y="388"/>
                  </a:lnTo>
                  <a:lnTo>
                    <a:pt x="198" y="388"/>
                  </a:lnTo>
                  <a:lnTo>
                    <a:pt x="219" y="362"/>
                  </a:lnTo>
                  <a:lnTo>
                    <a:pt x="237" y="332"/>
                  </a:lnTo>
                  <a:lnTo>
                    <a:pt x="249" y="299"/>
                  </a:lnTo>
                  <a:lnTo>
                    <a:pt x="254" y="266"/>
                  </a:lnTo>
                  <a:lnTo>
                    <a:pt x="231" y="236"/>
                  </a:lnTo>
                  <a:close/>
                  <a:moveTo>
                    <a:pt x="27" y="0"/>
                  </a:moveTo>
                  <a:lnTo>
                    <a:pt x="54" y="26"/>
                  </a:lnTo>
                  <a:lnTo>
                    <a:pt x="54" y="26"/>
                  </a:lnTo>
                  <a:lnTo>
                    <a:pt x="90" y="36"/>
                  </a:lnTo>
                  <a:lnTo>
                    <a:pt x="123" y="50"/>
                  </a:lnTo>
                  <a:lnTo>
                    <a:pt x="153" y="71"/>
                  </a:lnTo>
                  <a:lnTo>
                    <a:pt x="180" y="95"/>
                  </a:lnTo>
                  <a:lnTo>
                    <a:pt x="201" y="125"/>
                  </a:lnTo>
                  <a:lnTo>
                    <a:pt x="216" y="158"/>
                  </a:lnTo>
                  <a:lnTo>
                    <a:pt x="228" y="191"/>
                  </a:lnTo>
                  <a:lnTo>
                    <a:pt x="231" y="230"/>
                  </a:lnTo>
                  <a:lnTo>
                    <a:pt x="254" y="260"/>
                  </a:lnTo>
                  <a:lnTo>
                    <a:pt x="254" y="260"/>
                  </a:lnTo>
                  <a:lnTo>
                    <a:pt x="257" y="254"/>
                  </a:lnTo>
                  <a:lnTo>
                    <a:pt x="228" y="119"/>
                  </a:lnTo>
                  <a:lnTo>
                    <a:pt x="228" y="119"/>
                  </a:lnTo>
                  <a:lnTo>
                    <a:pt x="213" y="95"/>
                  </a:lnTo>
                  <a:lnTo>
                    <a:pt x="198" y="74"/>
                  </a:lnTo>
                  <a:lnTo>
                    <a:pt x="90" y="8"/>
                  </a:lnTo>
                  <a:lnTo>
                    <a:pt x="90" y="8"/>
                  </a:lnTo>
                  <a:lnTo>
                    <a:pt x="60" y="2"/>
                  </a:lnTo>
                  <a:lnTo>
                    <a:pt x="27" y="0"/>
                  </a:lnTo>
                  <a:close/>
                  <a:moveTo>
                    <a:pt x="21" y="0"/>
                  </a:moveTo>
                  <a:lnTo>
                    <a:pt x="21" y="0"/>
                  </a:lnTo>
                  <a:lnTo>
                    <a:pt x="21" y="0"/>
                  </a:lnTo>
                  <a:lnTo>
                    <a:pt x="21" y="0"/>
                  </a:lnTo>
                  <a:lnTo>
                    <a:pt x="21" y="0"/>
                  </a:lnTo>
                  <a:lnTo>
                    <a:pt x="21" y="0"/>
                  </a:lnTo>
                  <a:lnTo>
                    <a:pt x="0" y="0"/>
                  </a:lnTo>
                  <a:lnTo>
                    <a:pt x="15" y="26"/>
                  </a:lnTo>
                  <a:lnTo>
                    <a:pt x="15" y="26"/>
                  </a:lnTo>
                  <a:lnTo>
                    <a:pt x="21" y="26"/>
                  </a:lnTo>
                  <a:lnTo>
                    <a:pt x="21" y="26"/>
                  </a:lnTo>
                  <a:lnTo>
                    <a:pt x="21" y="26"/>
                  </a:lnTo>
                  <a:lnTo>
                    <a:pt x="24" y="26"/>
                  </a:lnTo>
                  <a:lnTo>
                    <a:pt x="24" y="26"/>
                  </a:lnTo>
                  <a:lnTo>
                    <a:pt x="24" y="26"/>
                  </a:lnTo>
                  <a:lnTo>
                    <a:pt x="48" y="26"/>
                  </a:lnTo>
                  <a:lnTo>
                    <a:pt x="24" y="0"/>
                  </a:lnTo>
                  <a:lnTo>
                    <a:pt x="21"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5" name="Freeform 417"/>
            <p:cNvSpPr>
              <a:spLocks noChangeArrowheads="1"/>
            </p:cNvSpPr>
            <p:nvPr/>
          </p:nvSpPr>
          <p:spPr bwMode="auto">
            <a:xfrm>
              <a:off x="6732587" y="3722688"/>
              <a:ext cx="25400" cy="55562"/>
            </a:xfrm>
            <a:custGeom>
              <a:avLst/>
              <a:gdLst>
                <a:gd name="T0" fmla="*/ 48 w 72"/>
                <a:gd name="T1" fmla="*/ 0 h 153"/>
                <a:gd name="T2" fmla="*/ 48 w 72"/>
                <a:gd name="T3" fmla="*/ 0 h 153"/>
                <a:gd name="T4" fmla="*/ 45 w 72"/>
                <a:gd name="T5" fmla="*/ 36 h 153"/>
                <a:gd name="T6" fmla="*/ 36 w 72"/>
                <a:gd name="T7" fmla="*/ 69 h 153"/>
                <a:gd name="T8" fmla="*/ 21 w 72"/>
                <a:gd name="T9" fmla="*/ 99 h 153"/>
                <a:gd name="T10" fmla="*/ 0 w 72"/>
                <a:gd name="T11" fmla="*/ 126 h 153"/>
                <a:gd name="T12" fmla="*/ 15 w 72"/>
                <a:gd name="T13" fmla="*/ 152 h 153"/>
                <a:gd name="T14" fmla="*/ 15 w 72"/>
                <a:gd name="T15" fmla="*/ 152 h 153"/>
                <a:gd name="T16" fmla="*/ 36 w 72"/>
                <a:gd name="T17" fmla="*/ 126 h 153"/>
                <a:gd name="T18" fmla="*/ 54 w 72"/>
                <a:gd name="T19" fmla="*/ 96 h 153"/>
                <a:gd name="T20" fmla="*/ 66 w 72"/>
                <a:gd name="T21" fmla="*/ 63 h 153"/>
                <a:gd name="T22" fmla="*/ 71 w 72"/>
                <a:gd name="T23" fmla="*/ 30 h 153"/>
                <a:gd name="T24" fmla="*/ 48 w 72"/>
                <a:gd name="T25"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153">
                  <a:moveTo>
                    <a:pt x="48" y="0"/>
                  </a:moveTo>
                  <a:lnTo>
                    <a:pt x="48" y="0"/>
                  </a:lnTo>
                  <a:lnTo>
                    <a:pt x="45" y="36"/>
                  </a:lnTo>
                  <a:lnTo>
                    <a:pt x="36" y="69"/>
                  </a:lnTo>
                  <a:lnTo>
                    <a:pt x="21" y="99"/>
                  </a:lnTo>
                  <a:lnTo>
                    <a:pt x="0" y="126"/>
                  </a:lnTo>
                  <a:lnTo>
                    <a:pt x="15" y="152"/>
                  </a:lnTo>
                  <a:lnTo>
                    <a:pt x="15" y="152"/>
                  </a:lnTo>
                  <a:lnTo>
                    <a:pt x="36" y="126"/>
                  </a:lnTo>
                  <a:lnTo>
                    <a:pt x="54" y="96"/>
                  </a:lnTo>
                  <a:lnTo>
                    <a:pt x="66" y="63"/>
                  </a:lnTo>
                  <a:lnTo>
                    <a:pt x="71" y="30"/>
                  </a:lnTo>
                  <a:lnTo>
                    <a:pt x="4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6" name="Freeform 418"/>
            <p:cNvSpPr>
              <a:spLocks noChangeArrowheads="1"/>
            </p:cNvSpPr>
            <p:nvPr/>
          </p:nvSpPr>
          <p:spPr bwMode="auto">
            <a:xfrm>
              <a:off x="6675438" y="3638550"/>
              <a:ext cx="82550" cy="93663"/>
            </a:xfrm>
            <a:custGeom>
              <a:avLst/>
              <a:gdLst>
                <a:gd name="T0" fmla="*/ 0 w 231"/>
                <a:gd name="T1" fmla="*/ 0 h 261"/>
                <a:gd name="T2" fmla="*/ 27 w 231"/>
                <a:gd name="T3" fmla="*/ 26 h 261"/>
                <a:gd name="T4" fmla="*/ 27 w 231"/>
                <a:gd name="T5" fmla="*/ 26 h 261"/>
                <a:gd name="T6" fmla="*/ 63 w 231"/>
                <a:gd name="T7" fmla="*/ 36 h 261"/>
                <a:gd name="T8" fmla="*/ 96 w 231"/>
                <a:gd name="T9" fmla="*/ 50 h 261"/>
                <a:gd name="T10" fmla="*/ 126 w 231"/>
                <a:gd name="T11" fmla="*/ 71 h 261"/>
                <a:gd name="T12" fmla="*/ 153 w 231"/>
                <a:gd name="T13" fmla="*/ 95 h 261"/>
                <a:gd name="T14" fmla="*/ 174 w 231"/>
                <a:gd name="T15" fmla="*/ 125 h 261"/>
                <a:gd name="T16" fmla="*/ 189 w 231"/>
                <a:gd name="T17" fmla="*/ 158 h 261"/>
                <a:gd name="T18" fmla="*/ 201 w 231"/>
                <a:gd name="T19" fmla="*/ 191 h 261"/>
                <a:gd name="T20" fmla="*/ 204 w 231"/>
                <a:gd name="T21" fmla="*/ 230 h 261"/>
                <a:gd name="T22" fmla="*/ 227 w 231"/>
                <a:gd name="T23" fmla="*/ 260 h 261"/>
                <a:gd name="T24" fmla="*/ 227 w 231"/>
                <a:gd name="T25" fmla="*/ 260 h 261"/>
                <a:gd name="T26" fmla="*/ 230 w 231"/>
                <a:gd name="T27" fmla="*/ 254 h 261"/>
                <a:gd name="T28" fmla="*/ 201 w 231"/>
                <a:gd name="T29" fmla="*/ 119 h 261"/>
                <a:gd name="T30" fmla="*/ 201 w 231"/>
                <a:gd name="T31" fmla="*/ 119 h 261"/>
                <a:gd name="T32" fmla="*/ 186 w 231"/>
                <a:gd name="T33" fmla="*/ 95 h 261"/>
                <a:gd name="T34" fmla="*/ 171 w 231"/>
                <a:gd name="T35" fmla="*/ 74 h 261"/>
                <a:gd name="T36" fmla="*/ 63 w 231"/>
                <a:gd name="T37" fmla="*/ 8 h 261"/>
                <a:gd name="T38" fmla="*/ 63 w 231"/>
                <a:gd name="T39" fmla="*/ 8 h 261"/>
                <a:gd name="T40" fmla="*/ 33 w 231"/>
                <a:gd name="T41" fmla="*/ 2 h 261"/>
                <a:gd name="T42" fmla="*/ 0 w 231"/>
                <a:gd name="T43"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1" h="261">
                  <a:moveTo>
                    <a:pt x="0" y="0"/>
                  </a:moveTo>
                  <a:lnTo>
                    <a:pt x="27" y="26"/>
                  </a:lnTo>
                  <a:lnTo>
                    <a:pt x="27" y="26"/>
                  </a:lnTo>
                  <a:lnTo>
                    <a:pt x="63" y="36"/>
                  </a:lnTo>
                  <a:lnTo>
                    <a:pt x="96" y="50"/>
                  </a:lnTo>
                  <a:lnTo>
                    <a:pt x="126" y="71"/>
                  </a:lnTo>
                  <a:lnTo>
                    <a:pt x="153" y="95"/>
                  </a:lnTo>
                  <a:lnTo>
                    <a:pt x="174" y="125"/>
                  </a:lnTo>
                  <a:lnTo>
                    <a:pt x="189" y="158"/>
                  </a:lnTo>
                  <a:lnTo>
                    <a:pt x="201" y="191"/>
                  </a:lnTo>
                  <a:lnTo>
                    <a:pt x="204" y="230"/>
                  </a:lnTo>
                  <a:lnTo>
                    <a:pt x="227" y="260"/>
                  </a:lnTo>
                  <a:lnTo>
                    <a:pt x="227" y="260"/>
                  </a:lnTo>
                  <a:lnTo>
                    <a:pt x="230" y="254"/>
                  </a:lnTo>
                  <a:lnTo>
                    <a:pt x="201" y="119"/>
                  </a:lnTo>
                  <a:lnTo>
                    <a:pt x="201" y="119"/>
                  </a:lnTo>
                  <a:lnTo>
                    <a:pt x="186" y="95"/>
                  </a:lnTo>
                  <a:lnTo>
                    <a:pt x="171" y="74"/>
                  </a:lnTo>
                  <a:lnTo>
                    <a:pt x="63" y="8"/>
                  </a:lnTo>
                  <a:lnTo>
                    <a:pt x="63" y="8"/>
                  </a:lnTo>
                  <a:lnTo>
                    <a:pt x="33" y="2"/>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7" name="Freeform 419"/>
            <p:cNvSpPr>
              <a:spLocks noChangeArrowheads="1"/>
            </p:cNvSpPr>
            <p:nvPr/>
          </p:nvSpPr>
          <p:spPr bwMode="auto">
            <a:xfrm>
              <a:off x="6665913" y="3638550"/>
              <a:ext cx="17462" cy="9525"/>
            </a:xfrm>
            <a:custGeom>
              <a:avLst/>
              <a:gdLst>
                <a:gd name="T0" fmla="*/ 21 w 49"/>
                <a:gd name="T1" fmla="*/ 0 h 27"/>
                <a:gd name="T2" fmla="*/ 21 w 49"/>
                <a:gd name="T3" fmla="*/ 0 h 27"/>
                <a:gd name="T4" fmla="*/ 21 w 49"/>
                <a:gd name="T5" fmla="*/ 0 h 27"/>
                <a:gd name="T6" fmla="*/ 21 w 49"/>
                <a:gd name="T7" fmla="*/ 0 h 27"/>
                <a:gd name="T8" fmla="*/ 21 w 49"/>
                <a:gd name="T9" fmla="*/ 0 h 27"/>
                <a:gd name="T10" fmla="*/ 21 w 49"/>
                <a:gd name="T11" fmla="*/ 0 h 27"/>
                <a:gd name="T12" fmla="*/ 0 w 49"/>
                <a:gd name="T13" fmla="*/ 0 h 27"/>
                <a:gd name="T14" fmla="*/ 15 w 49"/>
                <a:gd name="T15" fmla="*/ 26 h 27"/>
                <a:gd name="T16" fmla="*/ 15 w 49"/>
                <a:gd name="T17" fmla="*/ 26 h 27"/>
                <a:gd name="T18" fmla="*/ 21 w 49"/>
                <a:gd name="T19" fmla="*/ 26 h 27"/>
                <a:gd name="T20" fmla="*/ 21 w 49"/>
                <a:gd name="T21" fmla="*/ 26 h 27"/>
                <a:gd name="T22" fmla="*/ 21 w 49"/>
                <a:gd name="T23" fmla="*/ 26 h 27"/>
                <a:gd name="T24" fmla="*/ 24 w 49"/>
                <a:gd name="T25" fmla="*/ 26 h 27"/>
                <a:gd name="T26" fmla="*/ 24 w 49"/>
                <a:gd name="T27" fmla="*/ 26 h 27"/>
                <a:gd name="T28" fmla="*/ 24 w 49"/>
                <a:gd name="T29" fmla="*/ 26 h 27"/>
                <a:gd name="T30" fmla="*/ 48 w 49"/>
                <a:gd name="T31" fmla="*/ 26 h 27"/>
                <a:gd name="T32" fmla="*/ 24 w 49"/>
                <a:gd name="T33" fmla="*/ 0 h 27"/>
                <a:gd name="T34" fmla="*/ 21 w 49"/>
                <a:gd name="T3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27">
                  <a:moveTo>
                    <a:pt x="21" y="0"/>
                  </a:moveTo>
                  <a:lnTo>
                    <a:pt x="21" y="0"/>
                  </a:lnTo>
                  <a:lnTo>
                    <a:pt x="21" y="0"/>
                  </a:lnTo>
                  <a:lnTo>
                    <a:pt x="21" y="0"/>
                  </a:lnTo>
                  <a:lnTo>
                    <a:pt x="21" y="0"/>
                  </a:lnTo>
                  <a:lnTo>
                    <a:pt x="21" y="0"/>
                  </a:lnTo>
                  <a:lnTo>
                    <a:pt x="0" y="0"/>
                  </a:lnTo>
                  <a:lnTo>
                    <a:pt x="15" y="26"/>
                  </a:lnTo>
                  <a:lnTo>
                    <a:pt x="15" y="26"/>
                  </a:lnTo>
                  <a:lnTo>
                    <a:pt x="21" y="26"/>
                  </a:lnTo>
                  <a:lnTo>
                    <a:pt x="21" y="26"/>
                  </a:lnTo>
                  <a:lnTo>
                    <a:pt x="21" y="26"/>
                  </a:lnTo>
                  <a:lnTo>
                    <a:pt x="24" y="26"/>
                  </a:lnTo>
                  <a:lnTo>
                    <a:pt x="24" y="26"/>
                  </a:lnTo>
                  <a:lnTo>
                    <a:pt x="24" y="26"/>
                  </a:lnTo>
                  <a:lnTo>
                    <a:pt x="48" y="26"/>
                  </a:lnTo>
                  <a:lnTo>
                    <a:pt x="24" y="0"/>
                  </a:lnTo>
                  <a:lnTo>
                    <a:pt x="21"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8" name="Freeform 420"/>
            <p:cNvSpPr>
              <a:spLocks noChangeArrowheads="1"/>
            </p:cNvSpPr>
            <p:nvPr/>
          </p:nvSpPr>
          <p:spPr bwMode="auto">
            <a:xfrm>
              <a:off x="6748463" y="3681413"/>
              <a:ext cx="11111" cy="49212"/>
            </a:xfrm>
            <a:custGeom>
              <a:avLst/>
              <a:gdLst>
                <a:gd name="T0" fmla="*/ 0 w 30"/>
                <a:gd name="T1" fmla="*/ 0 h 136"/>
                <a:gd name="T2" fmla="*/ 29 w 30"/>
                <a:gd name="T3" fmla="*/ 135 h 136"/>
                <a:gd name="T4" fmla="*/ 29 w 30"/>
                <a:gd name="T5" fmla="*/ 135 h 136"/>
                <a:gd name="T6" fmla="*/ 29 w 30"/>
                <a:gd name="T7" fmla="*/ 114 h 136"/>
                <a:gd name="T8" fmla="*/ 29 w 30"/>
                <a:gd name="T9" fmla="*/ 114 h 136"/>
                <a:gd name="T10" fmla="*/ 29 w 30"/>
                <a:gd name="T11" fmla="*/ 114 h 136"/>
                <a:gd name="T12" fmla="*/ 29 w 30"/>
                <a:gd name="T13" fmla="*/ 114 h 136"/>
                <a:gd name="T14" fmla="*/ 26 w 30"/>
                <a:gd name="T15" fmla="*/ 84 h 136"/>
                <a:gd name="T16" fmla="*/ 21 w 30"/>
                <a:gd name="T17" fmla="*/ 54 h 136"/>
                <a:gd name="T18" fmla="*/ 11 w 30"/>
                <a:gd name="T19" fmla="*/ 27 h 136"/>
                <a:gd name="T20" fmla="*/ 0 w 30"/>
                <a:gd name="T21"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36">
                  <a:moveTo>
                    <a:pt x="0" y="0"/>
                  </a:moveTo>
                  <a:lnTo>
                    <a:pt x="29" y="135"/>
                  </a:lnTo>
                  <a:lnTo>
                    <a:pt x="29" y="135"/>
                  </a:lnTo>
                  <a:lnTo>
                    <a:pt x="29" y="114"/>
                  </a:lnTo>
                  <a:lnTo>
                    <a:pt x="29" y="114"/>
                  </a:lnTo>
                  <a:lnTo>
                    <a:pt x="29" y="114"/>
                  </a:lnTo>
                  <a:lnTo>
                    <a:pt x="29" y="114"/>
                  </a:lnTo>
                  <a:lnTo>
                    <a:pt x="26" y="84"/>
                  </a:lnTo>
                  <a:lnTo>
                    <a:pt x="21" y="54"/>
                  </a:lnTo>
                  <a:lnTo>
                    <a:pt x="11" y="27"/>
                  </a:lnTo>
                  <a:lnTo>
                    <a:pt x="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9" name="Freeform 421"/>
            <p:cNvSpPr>
              <a:spLocks noChangeArrowheads="1"/>
            </p:cNvSpPr>
            <p:nvPr/>
          </p:nvSpPr>
          <p:spPr bwMode="auto">
            <a:xfrm>
              <a:off x="6748463" y="3681413"/>
              <a:ext cx="11111" cy="49212"/>
            </a:xfrm>
            <a:custGeom>
              <a:avLst/>
              <a:gdLst>
                <a:gd name="T0" fmla="*/ 0 w 30"/>
                <a:gd name="T1" fmla="*/ 0 h 136"/>
                <a:gd name="T2" fmla="*/ 29 w 30"/>
                <a:gd name="T3" fmla="*/ 135 h 136"/>
                <a:gd name="T4" fmla="*/ 29 w 30"/>
                <a:gd name="T5" fmla="*/ 135 h 136"/>
                <a:gd name="T6" fmla="*/ 29 w 30"/>
                <a:gd name="T7" fmla="*/ 114 h 136"/>
                <a:gd name="T8" fmla="*/ 29 w 30"/>
                <a:gd name="T9" fmla="*/ 114 h 136"/>
                <a:gd name="T10" fmla="*/ 29 w 30"/>
                <a:gd name="T11" fmla="*/ 114 h 136"/>
                <a:gd name="T12" fmla="*/ 29 w 30"/>
                <a:gd name="T13" fmla="*/ 114 h 136"/>
                <a:gd name="T14" fmla="*/ 26 w 30"/>
                <a:gd name="T15" fmla="*/ 84 h 136"/>
                <a:gd name="T16" fmla="*/ 21 w 30"/>
                <a:gd name="T17" fmla="*/ 54 h 136"/>
                <a:gd name="T18" fmla="*/ 11 w 30"/>
                <a:gd name="T19" fmla="*/ 27 h 136"/>
                <a:gd name="T20" fmla="*/ 0 w 30"/>
                <a:gd name="T21"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36">
                  <a:moveTo>
                    <a:pt x="0" y="0"/>
                  </a:moveTo>
                  <a:lnTo>
                    <a:pt x="29" y="135"/>
                  </a:lnTo>
                  <a:lnTo>
                    <a:pt x="29" y="135"/>
                  </a:lnTo>
                  <a:lnTo>
                    <a:pt x="29" y="114"/>
                  </a:lnTo>
                  <a:lnTo>
                    <a:pt x="29" y="114"/>
                  </a:lnTo>
                  <a:lnTo>
                    <a:pt x="29" y="114"/>
                  </a:lnTo>
                  <a:lnTo>
                    <a:pt x="29" y="114"/>
                  </a:lnTo>
                  <a:lnTo>
                    <a:pt x="26" y="84"/>
                  </a:lnTo>
                  <a:lnTo>
                    <a:pt x="21" y="54"/>
                  </a:lnTo>
                  <a:lnTo>
                    <a:pt x="11" y="27"/>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0" name="Freeform 422"/>
            <p:cNvSpPr>
              <a:spLocks noChangeArrowheads="1"/>
            </p:cNvSpPr>
            <p:nvPr/>
          </p:nvSpPr>
          <p:spPr bwMode="auto">
            <a:xfrm>
              <a:off x="6675438" y="3638550"/>
              <a:ext cx="82550" cy="96838"/>
            </a:xfrm>
            <a:custGeom>
              <a:avLst/>
              <a:gdLst>
                <a:gd name="T0" fmla="*/ 207 w 231"/>
                <a:gd name="T1" fmla="*/ 230 h 267"/>
                <a:gd name="T2" fmla="*/ 207 w 231"/>
                <a:gd name="T3" fmla="*/ 230 h 267"/>
                <a:gd name="T4" fmla="*/ 207 w 231"/>
                <a:gd name="T5" fmla="*/ 233 h 267"/>
                <a:gd name="T6" fmla="*/ 207 w 231"/>
                <a:gd name="T7" fmla="*/ 233 h 267"/>
                <a:gd name="T8" fmla="*/ 207 w 231"/>
                <a:gd name="T9" fmla="*/ 233 h 267"/>
                <a:gd name="T10" fmla="*/ 207 w 231"/>
                <a:gd name="T11" fmla="*/ 236 h 267"/>
                <a:gd name="T12" fmla="*/ 230 w 231"/>
                <a:gd name="T13" fmla="*/ 266 h 267"/>
                <a:gd name="T14" fmla="*/ 230 w 231"/>
                <a:gd name="T15" fmla="*/ 266 h 267"/>
                <a:gd name="T16" fmla="*/ 230 w 231"/>
                <a:gd name="T17" fmla="*/ 260 h 267"/>
                <a:gd name="T18" fmla="*/ 207 w 231"/>
                <a:gd name="T19" fmla="*/ 230 h 267"/>
                <a:gd name="T20" fmla="*/ 0 w 231"/>
                <a:gd name="T21" fmla="*/ 0 h 267"/>
                <a:gd name="T22" fmla="*/ 0 w 231"/>
                <a:gd name="T23" fmla="*/ 0 h 267"/>
                <a:gd name="T24" fmla="*/ 24 w 231"/>
                <a:gd name="T25" fmla="*/ 26 h 267"/>
                <a:gd name="T26" fmla="*/ 24 w 231"/>
                <a:gd name="T27" fmla="*/ 26 h 267"/>
                <a:gd name="T28" fmla="*/ 30 w 231"/>
                <a:gd name="T29" fmla="*/ 26 h 267"/>
                <a:gd name="T30" fmla="*/ 3 w 231"/>
                <a:gd name="T31" fmla="*/ 0 h 267"/>
                <a:gd name="T32" fmla="*/ 3 w 231"/>
                <a:gd name="T33" fmla="*/ 0 h 267"/>
                <a:gd name="T34" fmla="*/ 0 w 231"/>
                <a:gd name="T35"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1" h="267">
                  <a:moveTo>
                    <a:pt x="207" y="230"/>
                  </a:moveTo>
                  <a:lnTo>
                    <a:pt x="207" y="230"/>
                  </a:lnTo>
                  <a:lnTo>
                    <a:pt x="207" y="233"/>
                  </a:lnTo>
                  <a:lnTo>
                    <a:pt x="207" y="233"/>
                  </a:lnTo>
                  <a:lnTo>
                    <a:pt x="207" y="233"/>
                  </a:lnTo>
                  <a:lnTo>
                    <a:pt x="207" y="236"/>
                  </a:lnTo>
                  <a:lnTo>
                    <a:pt x="230" y="266"/>
                  </a:lnTo>
                  <a:lnTo>
                    <a:pt x="230" y="266"/>
                  </a:lnTo>
                  <a:lnTo>
                    <a:pt x="230" y="260"/>
                  </a:lnTo>
                  <a:lnTo>
                    <a:pt x="207" y="230"/>
                  </a:lnTo>
                  <a:close/>
                  <a:moveTo>
                    <a:pt x="0" y="0"/>
                  </a:moveTo>
                  <a:lnTo>
                    <a:pt x="0" y="0"/>
                  </a:lnTo>
                  <a:lnTo>
                    <a:pt x="24" y="26"/>
                  </a:lnTo>
                  <a:lnTo>
                    <a:pt x="24" y="26"/>
                  </a:lnTo>
                  <a:lnTo>
                    <a:pt x="30" y="26"/>
                  </a:lnTo>
                  <a:lnTo>
                    <a:pt x="3" y="0"/>
                  </a:lnTo>
                  <a:lnTo>
                    <a:pt x="3" y="0"/>
                  </a:lnTo>
                  <a:lnTo>
                    <a:pt x="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1" name="Freeform 423"/>
            <p:cNvSpPr>
              <a:spLocks noChangeArrowheads="1"/>
            </p:cNvSpPr>
            <p:nvPr/>
          </p:nvSpPr>
          <p:spPr bwMode="auto">
            <a:xfrm>
              <a:off x="6750049" y="3721100"/>
              <a:ext cx="7938" cy="12700"/>
            </a:xfrm>
            <a:custGeom>
              <a:avLst/>
              <a:gdLst>
                <a:gd name="T0" fmla="*/ 0 w 24"/>
                <a:gd name="T1" fmla="*/ 0 h 37"/>
                <a:gd name="T2" fmla="*/ 0 w 24"/>
                <a:gd name="T3" fmla="*/ 0 h 37"/>
                <a:gd name="T4" fmla="*/ 0 w 24"/>
                <a:gd name="T5" fmla="*/ 3 h 37"/>
                <a:gd name="T6" fmla="*/ 0 w 24"/>
                <a:gd name="T7" fmla="*/ 3 h 37"/>
                <a:gd name="T8" fmla="*/ 0 w 24"/>
                <a:gd name="T9" fmla="*/ 3 h 37"/>
                <a:gd name="T10" fmla="*/ 0 w 24"/>
                <a:gd name="T11" fmla="*/ 6 h 37"/>
                <a:gd name="T12" fmla="*/ 23 w 24"/>
                <a:gd name="T13" fmla="*/ 36 h 37"/>
                <a:gd name="T14" fmla="*/ 23 w 24"/>
                <a:gd name="T15" fmla="*/ 36 h 37"/>
                <a:gd name="T16" fmla="*/ 23 w 24"/>
                <a:gd name="T17" fmla="*/ 30 h 37"/>
                <a:gd name="T18" fmla="*/ 0 w 24"/>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7">
                  <a:moveTo>
                    <a:pt x="0" y="0"/>
                  </a:moveTo>
                  <a:lnTo>
                    <a:pt x="0" y="0"/>
                  </a:lnTo>
                  <a:lnTo>
                    <a:pt x="0" y="3"/>
                  </a:lnTo>
                  <a:lnTo>
                    <a:pt x="0" y="3"/>
                  </a:lnTo>
                  <a:lnTo>
                    <a:pt x="0" y="3"/>
                  </a:lnTo>
                  <a:lnTo>
                    <a:pt x="0" y="6"/>
                  </a:lnTo>
                  <a:lnTo>
                    <a:pt x="23" y="36"/>
                  </a:lnTo>
                  <a:lnTo>
                    <a:pt x="23" y="36"/>
                  </a:lnTo>
                  <a:lnTo>
                    <a:pt x="23" y="30"/>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2" name="Freeform 424"/>
            <p:cNvSpPr>
              <a:spLocks noChangeArrowheads="1"/>
            </p:cNvSpPr>
            <p:nvPr/>
          </p:nvSpPr>
          <p:spPr bwMode="auto">
            <a:xfrm>
              <a:off x="6675439" y="3638550"/>
              <a:ext cx="11111" cy="9525"/>
            </a:xfrm>
            <a:custGeom>
              <a:avLst/>
              <a:gdLst>
                <a:gd name="T0" fmla="*/ 0 w 31"/>
                <a:gd name="T1" fmla="*/ 0 h 27"/>
                <a:gd name="T2" fmla="*/ 0 w 31"/>
                <a:gd name="T3" fmla="*/ 0 h 27"/>
                <a:gd name="T4" fmla="*/ 24 w 31"/>
                <a:gd name="T5" fmla="*/ 26 h 27"/>
                <a:gd name="T6" fmla="*/ 24 w 31"/>
                <a:gd name="T7" fmla="*/ 26 h 27"/>
                <a:gd name="T8" fmla="*/ 30 w 31"/>
                <a:gd name="T9" fmla="*/ 26 h 27"/>
                <a:gd name="T10" fmla="*/ 3 w 31"/>
                <a:gd name="T11" fmla="*/ 0 h 27"/>
                <a:gd name="T12" fmla="*/ 3 w 31"/>
                <a:gd name="T13" fmla="*/ 0 h 27"/>
                <a:gd name="T14" fmla="*/ 0 w 31"/>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7">
                  <a:moveTo>
                    <a:pt x="0" y="0"/>
                  </a:moveTo>
                  <a:lnTo>
                    <a:pt x="0" y="0"/>
                  </a:lnTo>
                  <a:lnTo>
                    <a:pt x="24" y="26"/>
                  </a:lnTo>
                  <a:lnTo>
                    <a:pt x="24" y="26"/>
                  </a:lnTo>
                  <a:lnTo>
                    <a:pt x="30" y="26"/>
                  </a:lnTo>
                  <a:lnTo>
                    <a:pt x="3"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3" name="Freeform 425"/>
            <p:cNvSpPr>
              <a:spLocks noChangeArrowheads="1"/>
            </p:cNvSpPr>
            <p:nvPr/>
          </p:nvSpPr>
          <p:spPr bwMode="auto">
            <a:xfrm>
              <a:off x="6589713" y="3638550"/>
              <a:ext cx="147637" cy="168275"/>
            </a:xfrm>
            <a:custGeom>
              <a:avLst/>
              <a:gdLst>
                <a:gd name="T0" fmla="*/ 396 w 409"/>
                <a:gd name="T1" fmla="*/ 62 h 467"/>
                <a:gd name="T2" fmla="*/ 381 w 409"/>
                <a:gd name="T3" fmla="*/ 47 h 467"/>
                <a:gd name="T4" fmla="*/ 342 w 409"/>
                <a:gd name="T5" fmla="*/ 23 h 467"/>
                <a:gd name="T6" fmla="*/ 210 w 409"/>
                <a:gd name="T7" fmla="*/ 0 h 467"/>
                <a:gd name="T8" fmla="*/ 186 w 409"/>
                <a:gd name="T9" fmla="*/ 2 h 467"/>
                <a:gd name="T10" fmla="*/ 147 w 409"/>
                <a:gd name="T11" fmla="*/ 18 h 467"/>
                <a:gd name="T12" fmla="*/ 108 w 409"/>
                <a:gd name="T13" fmla="*/ 36 h 467"/>
                <a:gd name="T14" fmla="*/ 75 w 409"/>
                <a:gd name="T15" fmla="*/ 62 h 467"/>
                <a:gd name="T16" fmla="*/ 48 w 409"/>
                <a:gd name="T17" fmla="*/ 92 h 467"/>
                <a:gd name="T18" fmla="*/ 27 w 409"/>
                <a:gd name="T19" fmla="*/ 128 h 467"/>
                <a:gd name="T20" fmla="*/ 9 w 409"/>
                <a:gd name="T21" fmla="*/ 167 h 467"/>
                <a:gd name="T22" fmla="*/ 3 w 409"/>
                <a:gd name="T23" fmla="*/ 209 h 467"/>
                <a:gd name="T24" fmla="*/ 0 w 409"/>
                <a:gd name="T25" fmla="*/ 233 h 467"/>
                <a:gd name="T26" fmla="*/ 0 w 409"/>
                <a:gd name="T27" fmla="*/ 233 h 467"/>
                <a:gd name="T28" fmla="*/ 6 w 409"/>
                <a:gd name="T29" fmla="*/ 281 h 467"/>
                <a:gd name="T30" fmla="*/ 21 w 409"/>
                <a:gd name="T31" fmla="*/ 326 h 467"/>
                <a:gd name="T32" fmla="*/ 42 w 409"/>
                <a:gd name="T33" fmla="*/ 364 h 467"/>
                <a:gd name="T34" fmla="*/ 69 w 409"/>
                <a:gd name="T35" fmla="*/ 397 h 467"/>
                <a:gd name="T36" fmla="*/ 105 w 409"/>
                <a:gd name="T37" fmla="*/ 427 h 467"/>
                <a:gd name="T38" fmla="*/ 144 w 409"/>
                <a:gd name="T39" fmla="*/ 448 h 467"/>
                <a:gd name="T40" fmla="*/ 189 w 409"/>
                <a:gd name="T41" fmla="*/ 463 h 467"/>
                <a:gd name="T42" fmla="*/ 237 w 409"/>
                <a:gd name="T43" fmla="*/ 466 h 467"/>
                <a:gd name="T44" fmla="*/ 237 w 409"/>
                <a:gd name="T45" fmla="*/ 466 h 467"/>
                <a:gd name="T46" fmla="*/ 261 w 409"/>
                <a:gd name="T47" fmla="*/ 466 h 467"/>
                <a:gd name="T48" fmla="*/ 309 w 409"/>
                <a:gd name="T49" fmla="*/ 454 h 467"/>
                <a:gd name="T50" fmla="*/ 354 w 409"/>
                <a:gd name="T51" fmla="*/ 436 h 467"/>
                <a:gd name="T52" fmla="*/ 390 w 409"/>
                <a:gd name="T53" fmla="*/ 409 h 467"/>
                <a:gd name="T54" fmla="*/ 396 w 409"/>
                <a:gd name="T55" fmla="*/ 367 h 467"/>
                <a:gd name="T56" fmla="*/ 378 w 409"/>
                <a:gd name="T57" fmla="*/ 382 h 467"/>
                <a:gd name="T58" fmla="*/ 345 w 409"/>
                <a:gd name="T59" fmla="*/ 409 h 467"/>
                <a:gd name="T60" fmla="*/ 303 w 409"/>
                <a:gd name="T61" fmla="*/ 427 h 467"/>
                <a:gd name="T62" fmla="*/ 261 w 409"/>
                <a:gd name="T63" fmla="*/ 439 h 467"/>
                <a:gd name="T64" fmla="*/ 237 w 409"/>
                <a:gd name="T65" fmla="*/ 439 h 467"/>
                <a:gd name="T66" fmla="*/ 237 w 409"/>
                <a:gd name="T67" fmla="*/ 439 h 467"/>
                <a:gd name="T68" fmla="*/ 195 w 409"/>
                <a:gd name="T69" fmla="*/ 436 h 467"/>
                <a:gd name="T70" fmla="*/ 156 w 409"/>
                <a:gd name="T71" fmla="*/ 424 h 467"/>
                <a:gd name="T72" fmla="*/ 120 w 409"/>
                <a:gd name="T73" fmla="*/ 403 h 467"/>
                <a:gd name="T74" fmla="*/ 90 w 409"/>
                <a:gd name="T75" fmla="*/ 379 h 467"/>
                <a:gd name="T76" fmla="*/ 63 w 409"/>
                <a:gd name="T77" fmla="*/ 350 h 467"/>
                <a:gd name="T78" fmla="*/ 45 w 409"/>
                <a:gd name="T79" fmla="*/ 314 h 467"/>
                <a:gd name="T80" fmla="*/ 33 w 409"/>
                <a:gd name="T81" fmla="*/ 275 h 467"/>
                <a:gd name="T82" fmla="*/ 27 w 409"/>
                <a:gd name="T83" fmla="*/ 233 h 467"/>
                <a:gd name="T84" fmla="*/ 27 w 409"/>
                <a:gd name="T85" fmla="*/ 233 h 467"/>
                <a:gd name="T86" fmla="*/ 27 w 409"/>
                <a:gd name="T87" fmla="*/ 233 h 467"/>
                <a:gd name="T88" fmla="*/ 33 w 409"/>
                <a:gd name="T89" fmla="*/ 191 h 467"/>
                <a:gd name="T90" fmla="*/ 42 w 409"/>
                <a:gd name="T91" fmla="*/ 155 h 467"/>
                <a:gd name="T92" fmla="*/ 60 w 409"/>
                <a:gd name="T93" fmla="*/ 122 h 467"/>
                <a:gd name="T94" fmla="*/ 114 w 409"/>
                <a:gd name="T95" fmla="*/ 65 h 467"/>
                <a:gd name="T96" fmla="*/ 165 w 409"/>
                <a:gd name="T97" fmla="*/ 38 h 467"/>
                <a:gd name="T98" fmla="*/ 201 w 409"/>
                <a:gd name="T99" fmla="*/ 29 h 467"/>
                <a:gd name="T100" fmla="*/ 210 w 409"/>
                <a:gd name="T101"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09" h="467">
                  <a:moveTo>
                    <a:pt x="321" y="14"/>
                  </a:moveTo>
                  <a:lnTo>
                    <a:pt x="396" y="62"/>
                  </a:lnTo>
                  <a:lnTo>
                    <a:pt x="396" y="62"/>
                  </a:lnTo>
                  <a:lnTo>
                    <a:pt x="381" y="47"/>
                  </a:lnTo>
                  <a:lnTo>
                    <a:pt x="363" y="36"/>
                  </a:lnTo>
                  <a:lnTo>
                    <a:pt x="342" y="23"/>
                  </a:lnTo>
                  <a:lnTo>
                    <a:pt x="321" y="14"/>
                  </a:lnTo>
                  <a:close/>
                  <a:moveTo>
                    <a:pt x="210" y="0"/>
                  </a:moveTo>
                  <a:lnTo>
                    <a:pt x="210" y="0"/>
                  </a:lnTo>
                  <a:lnTo>
                    <a:pt x="186" y="2"/>
                  </a:lnTo>
                  <a:lnTo>
                    <a:pt x="165" y="8"/>
                  </a:lnTo>
                  <a:lnTo>
                    <a:pt x="147" y="18"/>
                  </a:lnTo>
                  <a:lnTo>
                    <a:pt x="126" y="23"/>
                  </a:lnTo>
                  <a:lnTo>
                    <a:pt x="108" y="36"/>
                  </a:lnTo>
                  <a:lnTo>
                    <a:pt x="93" y="47"/>
                  </a:lnTo>
                  <a:lnTo>
                    <a:pt x="75" y="62"/>
                  </a:lnTo>
                  <a:lnTo>
                    <a:pt x="60" y="77"/>
                  </a:lnTo>
                  <a:lnTo>
                    <a:pt x="48" y="92"/>
                  </a:lnTo>
                  <a:lnTo>
                    <a:pt x="36" y="110"/>
                  </a:lnTo>
                  <a:lnTo>
                    <a:pt x="27" y="128"/>
                  </a:lnTo>
                  <a:lnTo>
                    <a:pt x="18" y="146"/>
                  </a:lnTo>
                  <a:lnTo>
                    <a:pt x="9" y="167"/>
                  </a:lnTo>
                  <a:lnTo>
                    <a:pt x="6" y="188"/>
                  </a:lnTo>
                  <a:lnTo>
                    <a:pt x="3" y="209"/>
                  </a:lnTo>
                  <a:lnTo>
                    <a:pt x="0" y="233"/>
                  </a:lnTo>
                  <a:lnTo>
                    <a:pt x="0" y="233"/>
                  </a:lnTo>
                  <a:lnTo>
                    <a:pt x="0" y="233"/>
                  </a:lnTo>
                  <a:lnTo>
                    <a:pt x="0" y="233"/>
                  </a:lnTo>
                  <a:lnTo>
                    <a:pt x="3" y="257"/>
                  </a:lnTo>
                  <a:lnTo>
                    <a:pt x="6" y="281"/>
                  </a:lnTo>
                  <a:lnTo>
                    <a:pt x="12" y="302"/>
                  </a:lnTo>
                  <a:lnTo>
                    <a:pt x="21" y="326"/>
                  </a:lnTo>
                  <a:lnTo>
                    <a:pt x="30" y="344"/>
                  </a:lnTo>
                  <a:lnTo>
                    <a:pt x="42" y="364"/>
                  </a:lnTo>
                  <a:lnTo>
                    <a:pt x="54" y="382"/>
                  </a:lnTo>
                  <a:lnTo>
                    <a:pt x="69" y="397"/>
                  </a:lnTo>
                  <a:lnTo>
                    <a:pt x="87" y="412"/>
                  </a:lnTo>
                  <a:lnTo>
                    <a:pt x="105" y="427"/>
                  </a:lnTo>
                  <a:lnTo>
                    <a:pt x="123" y="439"/>
                  </a:lnTo>
                  <a:lnTo>
                    <a:pt x="144" y="448"/>
                  </a:lnTo>
                  <a:lnTo>
                    <a:pt x="165" y="457"/>
                  </a:lnTo>
                  <a:lnTo>
                    <a:pt x="189" y="463"/>
                  </a:lnTo>
                  <a:lnTo>
                    <a:pt x="213" y="466"/>
                  </a:lnTo>
                  <a:lnTo>
                    <a:pt x="237" y="466"/>
                  </a:lnTo>
                  <a:lnTo>
                    <a:pt x="237" y="466"/>
                  </a:lnTo>
                  <a:lnTo>
                    <a:pt x="237" y="466"/>
                  </a:lnTo>
                  <a:lnTo>
                    <a:pt x="237" y="466"/>
                  </a:lnTo>
                  <a:lnTo>
                    <a:pt x="261" y="466"/>
                  </a:lnTo>
                  <a:lnTo>
                    <a:pt x="285" y="460"/>
                  </a:lnTo>
                  <a:lnTo>
                    <a:pt x="309" y="454"/>
                  </a:lnTo>
                  <a:lnTo>
                    <a:pt x="330" y="445"/>
                  </a:lnTo>
                  <a:lnTo>
                    <a:pt x="354" y="436"/>
                  </a:lnTo>
                  <a:lnTo>
                    <a:pt x="372" y="424"/>
                  </a:lnTo>
                  <a:lnTo>
                    <a:pt x="390" y="409"/>
                  </a:lnTo>
                  <a:lnTo>
                    <a:pt x="408" y="391"/>
                  </a:lnTo>
                  <a:lnTo>
                    <a:pt x="396" y="367"/>
                  </a:lnTo>
                  <a:lnTo>
                    <a:pt x="396" y="367"/>
                  </a:lnTo>
                  <a:lnTo>
                    <a:pt x="378" y="382"/>
                  </a:lnTo>
                  <a:lnTo>
                    <a:pt x="363" y="397"/>
                  </a:lnTo>
                  <a:lnTo>
                    <a:pt x="345" y="409"/>
                  </a:lnTo>
                  <a:lnTo>
                    <a:pt x="324" y="418"/>
                  </a:lnTo>
                  <a:lnTo>
                    <a:pt x="303" y="427"/>
                  </a:lnTo>
                  <a:lnTo>
                    <a:pt x="282" y="433"/>
                  </a:lnTo>
                  <a:lnTo>
                    <a:pt x="261" y="439"/>
                  </a:lnTo>
                  <a:lnTo>
                    <a:pt x="237" y="439"/>
                  </a:lnTo>
                  <a:lnTo>
                    <a:pt x="237" y="439"/>
                  </a:lnTo>
                  <a:lnTo>
                    <a:pt x="237" y="439"/>
                  </a:lnTo>
                  <a:lnTo>
                    <a:pt x="237" y="439"/>
                  </a:lnTo>
                  <a:lnTo>
                    <a:pt x="216" y="439"/>
                  </a:lnTo>
                  <a:lnTo>
                    <a:pt x="195" y="436"/>
                  </a:lnTo>
                  <a:lnTo>
                    <a:pt x="174" y="430"/>
                  </a:lnTo>
                  <a:lnTo>
                    <a:pt x="156" y="424"/>
                  </a:lnTo>
                  <a:lnTo>
                    <a:pt x="138" y="415"/>
                  </a:lnTo>
                  <a:lnTo>
                    <a:pt x="120" y="403"/>
                  </a:lnTo>
                  <a:lnTo>
                    <a:pt x="105" y="391"/>
                  </a:lnTo>
                  <a:lnTo>
                    <a:pt x="90" y="379"/>
                  </a:lnTo>
                  <a:lnTo>
                    <a:pt x="75" y="364"/>
                  </a:lnTo>
                  <a:lnTo>
                    <a:pt x="63" y="350"/>
                  </a:lnTo>
                  <a:lnTo>
                    <a:pt x="54" y="332"/>
                  </a:lnTo>
                  <a:lnTo>
                    <a:pt x="45" y="314"/>
                  </a:lnTo>
                  <a:lnTo>
                    <a:pt x="36" y="296"/>
                  </a:lnTo>
                  <a:lnTo>
                    <a:pt x="33" y="275"/>
                  </a:lnTo>
                  <a:lnTo>
                    <a:pt x="30" y="254"/>
                  </a:lnTo>
                  <a:lnTo>
                    <a:pt x="27" y="233"/>
                  </a:lnTo>
                  <a:lnTo>
                    <a:pt x="27" y="233"/>
                  </a:lnTo>
                  <a:lnTo>
                    <a:pt x="27" y="233"/>
                  </a:lnTo>
                  <a:lnTo>
                    <a:pt x="27" y="233"/>
                  </a:lnTo>
                  <a:lnTo>
                    <a:pt x="27" y="233"/>
                  </a:lnTo>
                  <a:lnTo>
                    <a:pt x="30" y="212"/>
                  </a:lnTo>
                  <a:lnTo>
                    <a:pt x="33" y="191"/>
                  </a:lnTo>
                  <a:lnTo>
                    <a:pt x="36" y="173"/>
                  </a:lnTo>
                  <a:lnTo>
                    <a:pt x="42" y="155"/>
                  </a:lnTo>
                  <a:lnTo>
                    <a:pt x="51" y="137"/>
                  </a:lnTo>
                  <a:lnTo>
                    <a:pt x="60" y="122"/>
                  </a:lnTo>
                  <a:lnTo>
                    <a:pt x="84" y="89"/>
                  </a:lnTo>
                  <a:lnTo>
                    <a:pt x="114" y="65"/>
                  </a:lnTo>
                  <a:lnTo>
                    <a:pt x="147" y="44"/>
                  </a:lnTo>
                  <a:lnTo>
                    <a:pt x="165" y="38"/>
                  </a:lnTo>
                  <a:lnTo>
                    <a:pt x="183" y="32"/>
                  </a:lnTo>
                  <a:lnTo>
                    <a:pt x="201" y="29"/>
                  </a:lnTo>
                  <a:lnTo>
                    <a:pt x="222" y="26"/>
                  </a:lnTo>
                  <a:lnTo>
                    <a:pt x="21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4" name="Freeform 426"/>
            <p:cNvSpPr>
              <a:spLocks noChangeArrowheads="1"/>
            </p:cNvSpPr>
            <p:nvPr/>
          </p:nvSpPr>
          <p:spPr bwMode="auto">
            <a:xfrm>
              <a:off x="6705600" y="3643312"/>
              <a:ext cx="26988" cy="17462"/>
            </a:xfrm>
            <a:custGeom>
              <a:avLst/>
              <a:gdLst>
                <a:gd name="T0" fmla="*/ 0 w 76"/>
                <a:gd name="T1" fmla="*/ 0 h 49"/>
                <a:gd name="T2" fmla="*/ 75 w 76"/>
                <a:gd name="T3" fmla="*/ 48 h 49"/>
                <a:gd name="T4" fmla="*/ 75 w 76"/>
                <a:gd name="T5" fmla="*/ 48 h 49"/>
                <a:gd name="T6" fmla="*/ 60 w 76"/>
                <a:gd name="T7" fmla="*/ 33 h 49"/>
                <a:gd name="T8" fmla="*/ 42 w 76"/>
                <a:gd name="T9" fmla="*/ 22 h 49"/>
                <a:gd name="T10" fmla="*/ 21 w 76"/>
                <a:gd name="T11" fmla="*/ 9 h 49"/>
                <a:gd name="T12" fmla="*/ 0 w 76"/>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76" h="49">
                  <a:moveTo>
                    <a:pt x="0" y="0"/>
                  </a:moveTo>
                  <a:lnTo>
                    <a:pt x="75" y="48"/>
                  </a:lnTo>
                  <a:lnTo>
                    <a:pt x="75" y="48"/>
                  </a:lnTo>
                  <a:lnTo>
                    <a:pt x="60" y="33"/>
                  </a:lnTo>
                  <a:lnTo>
                    <a:pt x="42" y="22"/>
                  </a:lnTo>
                  <a:lnTo>
                    <a:pt x="21" y="9"/>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5" name="Freeform 427"/>
            <p:cNvSpPr>
              <a:spLocks noChangeArrowheads="1"/>
            </p:cNvSpPr>
            <p:nvPr/>
          </p:nvSpPr>
          <p:spPr bwMode="auto">
            <a:xfrm>
              <a:off x="6589713" y="3638550"/>
              <a:ext cx="147637" cy="168275"/>
            </a:xfrm>
            <a:custGeom>
              <a:avLst/>
              <a:gdLst>
                <a:gd name="T0" fmla="*/ 210 w 409"/>
                <a:gd name="T1" fmla="*/ 0 h 467"/>
                <a:gd name="T2" fmla="*/ 165 w 409"/>
                <a:gd name="T3" fmla="*/ 8 h 467"/>
                <a:gd name="T4" fmla="*/ 126 w 409"/>
                <a:gd name="T5" fmla="*/ 23 h 467"/>
                <a:gd name="T6" fmla="*/ 93 w 409"/>
                <a:gd name="T7" fmla="*/ 47 h 467"/>
                <a:gd name="T8" fmla="*/ 60 w 409"/>
                <a:gd name="T9" fmla="*/ 77 h 467"/>
                <a:gd name="T10" fmla="*/ 36 w 409"/>
                <a:gd name="T11" fmla="*/ 110 h 467"/>
                <a:gd name="T12" fmla="*/ 18 w 409"/>
                <a:gd name="T13" fmla="*/ 146 h 467"/>
                <a:gd name="T14" fmla="*/ 6 w 409"/>
                <a:gd name="T15" fmla="*/ 188 h 467"/>
                <a:gd name="T16" fmla="*/ 0 w 409"/>
                <a:gd name="T17" fmla="*/ 233 h 467"/>
                <a:gd name="T18" fmla="*/ 0 w 409"/>
                <a:gd name="T19" fmla="*/ 233 h 467"/>
                <a:gd name="T20" fmla="*/ 3 w 409"/>
                <a:gd name="T21" fmla="*/ 257 h 467"/>
                <a:gd name="T22" fmla="*/ 12 w 409"/>
                <a:gd name="T23" fmla="*/ 302 h 467"/>
                <a:gd name="T24" fmla="*/ 30 w 409"/>
                <a:gd name="T25" fmla="*/ 344 h 467"/>
                <a:gd name="T26" fmla="*/ 54 w 409"/>
                <a:gd name="T27" fmla="*/ 382 h 467"/>
                <a:gd name="T28" fmla="*/ 87 w 409"/>
                <a:gd name="T29" fmla="*/ 412 h 467"/>
                <a:gd name="T30" fmla="*/ 123 w 409"/>
                <a:gd name="T31" fmla="*/ 439 h 467"/>
                <a:gd name="T32" fmla="*/ 165 w 409"/>
                <a:gd name="T33" fmla="*/ 457 h 467"/>
                <a:gd name="T34" fmla="*/ 213 w 409"/>
                <a:gd name="T35" fmla="*/ 466 h 467"/>
                <a:gd name="T36" fmla="*/ 237 w 409"/>
                <a:gd name="T37" fmla="*/ 466 h 467"/>
                <a:gd name="T38" fmla="*/ 237 w 409"/>
                <a:gd name="T39" fmla="*/ 466 h 467"/>
                <a:gd name="T40" fmla="*/ 285 w 409"/>
                <a:gd name="T41" fmla="*/ 460 h 467"/>
                <a:gd name="T42" fmla="*/ 330 w 409"/>
                <a:gd name="T43" fmla="*/ 445 h 467"/>
                <a:gd name="T44" fmla="*/ 372 w 409"/>
                <a:gd name="T45" fmla="*/ 424 h 467"/>
                <a:gd name="T46" fmla="*/ 408 w 409"/>
                <a:gd name="T47" fmla="*/ 391 h 467"/>
                <a:gd name="T48" fmla="*/ 396 w 409"/>
                <a:gd name="T49" fmla="*/ 367 h 467"/>
                <a:gd name="T50" fmla="*/ 363 w 409"/>
                <a:gd name="T51" fmla="*/ 397 h 467"/>
                <a:gd name="T52" fmla="*/ 324 w 409"/>
                <a:gd name="T53" fmla="*/ 418 h 467"/>
                <a:gd name="T54" fmla="*/ 282 w 409"/>
                <a:gd name="T55" fmla="*/ 433 h 467"/>
                <a:gd name="T56" fmla="*/ 237 w 409"/>
                <a:gd name="T57" fmla="*/ 439 h 467"/>
                <a:gd name="T58" fmla="*/ 237 w 409"/>
                <a:gd name="T59" fmla="*/ 439 h 467"/>
                <a:gd name="T60" fmla="*/ 216 w 409"/>
                <a:gd name="T61" fmla="*/ 439 h 467"/>
                <a:gd name="T62" fmla="*/ 174 w 409"/>
                <a:gd name="T63" fmla="*/ 430 h 467"/>
                <a:gd name="T64" fmla="*/ 138 w 409"/>
                <a:gd name="T65" fmla="*/ 415 h 467"/>
                <a:gd name="T66" fmla="*/ 105 w 409"/>
                <a:gd name="T67" fmla="*/ 391 h 467"/>
                <a:gd name="T68" fmla="*/ 75 w 409"/>
                <a:gd name="T69" fmla="*/ 364 h 467"/>
                <a:gd name="T70" fmla="*/ 54 w 409"/>
                <a:gd name="T71" fmla="*/ 332 h 467"/>
                <a:gd name="T72" fmla="*/ 36 w 409"/>
                <a:gd name="T73" fmla="*/ 296 h 467"/>
                <a:gd name="T74" fmla="*/ 30 w 409"/>
                <a:gd name="T75" fmla="*/ 254 h 467"/>
                <a:gd name="T76" fmla="*/ 27 w 409"/>
                <a:gd name="T77" fmla="*/ 233 h 467"/>
                <a:gd name="T78" fmla="*/ 27 w 409"/>
                <a:gd name="T79" fmla="*/ 233 h 467"/>
                <a:gd name="T80" fmla="*/ 30 w 409"/>
                <a:gd name="T81" fmla="*/ 212 h 467"/>
                <a:gd name="T82" fmla="*/ 36 w 409"/>
                <a:gd name="T83" fmla="*/ 173 h 467"/>
                <a:gd name="T84" fmla="*/ 51 w 409"/>
                <a:gd name="T85" fmla="*/ 137 h 467"/>
                <a:gd name="T86" fmla="*/ 84 w 409"/>
                <a:gd name="T87" fmla="*/ 89 h 467"/>
                <a:gd name="T88" fmla="*/ 147 w 409"/>
                <a:gd name="T89" fmla="*/ 44 h 467"/>
                <a:gd name="T90" fmla="*/ 183 w 409"/>
                <a:gd name="T91" fmla="*/ 32 h 467"/>
                <a:gd name="T92" fmla="*/ 222 w 409"/>
                <a:gd name="T93" fmla="*/ 2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9" h="467">
                  <a:moveTo>
                    <a:pt x="210" y="0"/>
                  </a:moveTo>
                  <a:lnTo>
                    <a:pt x="210" y="0"/>
                  </a:lnTo>
                  <a:lnTo>
                    <a:pt x="186" y="2"/>
                  </a:lnTo>
                  <a:lnTo>
                    <a:pt x="165" y="8"/>
                  </a:lnTo>
                  <a:lnTo>
                    <a:pt x="147" y="18"/>
                  </a:lnTo>
                  <a:lnTo>
                    <a:pt x="126" y="23"/>
                  </a:lnTo>
                  <a:lnTo>
                    <a:pt x="108" y="36"/>
                  </a:lnTo>
                  <a:lnTo>
                    <a:pt x="93" y="47"/>
                  </a:lnTo>
                  <a:lnTo>
                    <a:pt x="75" y="62"/>
                  </a:lnTo>
                  <a:lnTo>
                    <a:pt x="60" y="77"/>
                  </a:lnTo>
                  <a:lnTo>
                    <a:pt x="48" y="92"/>
                  </a:lnTo>
                  <a:lnTo>
                    <a:pt x="36" y="110"/>
                  </a:lnTo>
                  <a:lnTo>
                    <a:pt x="27" y="128"/>
                  </a:lnTo>
                  <a:lnTo>
                    <a:pt x="18" y="146"/>
                  </a:lnTo>
                  <a:lnTo>
                    <a:pt x="9" y="167"/>
                  </a:lnTo>
                  <a:lnTo>
                    <a:pt x="6" y="188"/>
                  </a:lnTo>
                  <a:lnTo>
                    <a:pt x="3" y="209"/>
                  </a:lnTo>
                  <a:lnTo>
                    <a:pt x="0" y="233"/>
                  </a:lnTo>
                  <a:lnTo>
                    <a:pt x="0" y="233"/>
                  </a:lnTo>
                  <a:lnTo>
                    <a:pt x="0" y="233"/>
                  </a:lnTo>
                  <a:lnTo>
                    <a:pt x="0" y="233"/>
                  </a:lnTo>
                  <a:lnTo>
                    <a:pt x="3" y="257"/>
                  </a:lnTo>
                  <a:lnTo>
                    <a:pt x="6" y="281"/>
                  </a:lnTo>
                  <a:lnTo>
                    <a:pt x="12" y="302"/>
                  </a:lnTo>
                  <a:lnTo>
                    <a:pt x="21" y="326"/>
                  </a:lnTo>
                  <a:lnTo>
                    <a:pt x="30" y="344"/>
                  </a:lnTo>
                  <a:lnTo>
                    <a:pt x="42" y="364"/>
                  </a:lnTo>
                  <a:lnTo>
                    <a:pt x="54" y="382"/>
                  </a:lnTo>
                  <a:lnTo>
                    <a:pt x="69" y="397"/>
                  </a:lnTo>
                  <a:lnTo>
                    <a:pt x="87" y="412"/>
                  </a:lnTo>
                  <a:lnTo>
                    <a:pt x="105" y="427"/>
                  </a:lnTo>
                  <a:lnTo>
                    <a:pt x="123" y="439"/>
                  </a:lnTo>
                  <a:lnTo>
                    <a:pt x="144" y="448"/>
                  </a:lnTo>
                  <a:lnTo>
                    <a:pt x="165" y="457"/>
                  </a:lnTo>
                  <a:lnTo>
                    <a:pt x="189" y="463"/>
                  </a:lnTo>
                  <a:lnTo>
                    <a:pt x="213" y="466"/>
                  </a:lnTo>
                  <a:lnTo>
                    <a:pt x="237" y="466"/>
                  </a:lnTo>
                  <a:lnTo>
                    <a:pt x="237" y="466"/>
                  </a:lnTo>
                  <a:lnTo>
                    <a:pt x="237" y="466"/>
                  </a:lnTo>
                  <a:lnTo>
                    <a:pt x="237" y="466"/>
                  </a:lnTo>
                  <a:lnTo>
                    <a:pt x="261" y="466"/>
                  </a:lnTo>
                  <a:lnTo>
                    <a:pt x="285" y="460"/>
                  </a:lnTo>
                  <a:lnTo>
                    <a:pt x="309" y="454"/>
                  </a:lnTo>
                  <a:lnTo>
                    <a:pt x="330" y="445"/>
                  </a:lnTo>
                  <a:lnTo>
                    <a:pt x="354" y="436"/>
                  </a:lnTo>
                  <a:lnTo>
                    <a:pt x="372" y="424"/>
                  </a:lnTo>
                  <a:lnTo>
                    <a:pt x="390" y="409"/>
                  </a:lnTo>
                  <a:lnTo>
                    <a:pt x="408" y="391"/>
                  </a:lnTo>
                  <a:lnTo>
                    <a:pt x="396" y="367"/>
                  </a:lnTo>
                  <a:lnTo>
                    <a:pt x="396" y="367"/>
                  </a:lnTo>
                  <a:lnTo>
                    <a:pt x="378" y="382"/>
                  </a:lnTo>
                  <a:lnTo>
                    <a:pt x="363" y="397"/>
                  </a:lnTo>
                  <a:lnTo>
                    <a:pt x="345" y="409"/>
                  </a:lnTo>
                  <a:lnTo>
                    <a:pt x="324" y="418"/>
                  </a:lnTo>
                  <a:lnTo>
                    <a:pt x="303" y="427"/>
                  </a:lnTo>
                  <a:lnTo>
                    <a:pt x="282" y="433"/>
                  </a:lnTo>
                  <a:lnTo>
                    <a:pt x="261" y="439"/>
                  </a:lnTo>
                  <a:lnTo>
                    <a:pt x="237" y="439"/>
                  </a:lnTo>
                  <a:lnTo>
                    <a:pt x="237" y="439"/>
                  </a:lnTo>
                  <a:lnTo>
                    <a:pt x="237" y="439"/>
                  </a:lnTo>
                  <a:lnTo>
                    <a:pt x="237" y="439"/>
                  </a:lnTo>
                  <a:lnTo>
                    <a:pt x="216" y="439"/>
                  </a:lnTo>
                  <a:lnTo>
                    <a:pt x="195" y="436"/>
                  </a:lnTo>
                  <a:lnTo>
                    <a:pt x="174" y="430"/>
                  </a:lnTo>
                  <a:lnTo>
                    <a:pt x="156" y="424"/>
                  </a:lnTo>
                  <a:lnTo>
                    <a:pt x="138" y="415"/>
                  </a:lnTo>
                  <a:lnTo>
                    <a:pt x="120" y="403"/>
                  </a:lnTo>
                  <a:lnTo>
                    <a:pt x="105" y="391"/>
                  </a:lnTo>
                  <a:lnTo>
                    <a:pt x="90" y="379"/>
                  </a:lnTo>
                  <a:lnTo>
                    <a:pt x="75" y="364"/>
                  </a:lnTo>
                  <a:lnTo>
                    <a:pt x="63" y="350"/>
                  </a:lnTo>
                  <a:lnTo>
                    <a:pt x="54" y="332"/>
                  </a:lnTo>
                  <a:lnTo>
                    <a:pt x="45" y="314"/>
                  </a:lnTo>
                  <a:lnTo>
                    <a:pt x="36" y="296"/>
                  </a:lnTo>
                  <a:lnTo>
                    <a:pt x="33" y="275"/>
                  </a:lnTo>
                  <a:lnTo>
                    <a:pt x="30" y="254"/>
                  </a:lnTo>
                  <a:lnTo>
                    <a:pt x="27" y="233"/>
                  </a:lnTo>
                  <a:lnTo>
                    <a:pt x="27" y="233"/>
                  </a:lnTo>
                  <a:lnTo>
                    <a:pt x="27" y="233"/>
                  </a:lnTo>
                  <a:lnTo>
                    <a:pt x="27" y="233"/>
                  </a:lnTo>
                  <a:lnTo>
                    <a:pt x="27" y="233"/>
                  </a:lnTo>
                  <a:lnTo>
                    <a:pt x="30" y="212"/>
                  </a:lnTo>
                  <a:lnTo>
                    <a:pt x="33" y="191"/>
                  </a:lnTo>
                  <a:lnTo>
                    <a:pt x="36" y="173"/>
                  </a:lnTo>
                  <a:lnTo>
                    <a:pt x="42" y="155"/>
                  </a:lnTo>
                  <a:lnTo>
                    <a:pt x="51" y="137"/>
                  </a:lnTo>
                  <a:lnTo>
                    <a:pt x="60" y="122"/>
                  </a:lnTo>
                  <a:lnTo>
                    <a:pt x="84" y="89"/>
                  </a:lnTo>
                  <a:lnTo>
                    <a:pt x="114" y="65"/>
                  </a:lnTo>
                  <a:lnTo>
                    <a:pt x="147" y="44"/>
                  </a:lnTo>
                  <a:lnTo>
                    <a:pt x="165" y="38"/>
                  </a:lnTo>
                  <a:lnTo>
                    <a:pt x="183" y="32"/>
                  </a:lnTo>
                  <a:lnTo>
                    <a:pt x="201" y="29"/>
                  </a:lnTo>
                  <a:lnTo>
                    <a:pt x="222" y="26"/>
                  </a:lnTo>
                  <a:lnTo>
                    <a:pt x="21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6" name="Freeform 428"/>
            <p:cNvSpPr>
              <a:spLocks noChangeArrowheads="1"/>
            </p:cNvSpPr>
            <p:nvPr/>
          </p:nvSpPr>
          <p:spPr bwMode="auto">
            <a:xfrm>
              <a:off x="6699250" y="3641725"/>
              <a:ext cx="39688" cy="23813"/>
            </a:xfrm>
            <a:custGeom>
              <a:avLst/>
              <a:gdLst>
                <a:gd name="T0" fmla="*/ 0 w 109"/>
                <a:gd name="T1" fmla="*/ 0 h 67"/>
                <a:gd name="T2" fmla="*/ 108 w 109"/>
                <a:gd name="T3" fmla="*/ 66 h 67"/>
                <a:gd name="T4" fmla="*/ 108 w 109"/>
                <a:gd name="T5" fmla="*/ 66 h 67"/>
                <a:gd name="T6" fmla="*/ 93 w 109"/>
                <a:gd name="T7" fmla="*/ 54 h 67"/>
                <a:gd name="T8" fmla="*/ 18 w 109"/>
                <a:gd name="T9" fmla="*/ 6 h 67"/>
                <a:gd name="T10" fmla="*/ 18 w 109"/>
                <a:gd name="T11" fmla="*/ 6 h 67"/>
                <a:gd name="T12" fmla="*/ 0 w 109"/>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109" h="67">
                  <a:moveTo>
                    <a:pt x="0" y="0"/>
                  </a:moveTo>
                  <a:lnTo>
                    <a:pt x="108" y="66"/>
                  </a:lnTo>
                  <a:lnTo>
                    <a:pt x="108" y="66"/>
                  </a:lnTo>
                  <a:lnTo>
                    <a:pt x="93" y="54"/>
                  </a:lnTo>
                  <a:lnTo>
                    <a:pt x="18" y="6"/>
                  </a:lnTo>
                  <a:lnTo>
                    <a:pt x="18" y="6"/>
                  </a:lnTo>
                  <a:lnTo>
                    <a:pt x="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7" name="Freeform 429"/>
            <p:cNvSpPr>
              <a:spLocks noChangeArrowheads="1"/>
            </p:cNvSpPr>
            <p:nvPr/>
          </p:nvSpPr>
          <p:spPr bwMode="auto">
            <a:xfrm>
              <a:off x="6699250" y="3641725"/>
              <a:ext cx="39688" cy="23813"/>
            </a:xfrm>
            <a:custGeom>
              <a:avLst/>
              <a:gdLst>
                <a:gd name="T0" fmla="*/ 0 w 109"/>
                <a:gd name="T1" fmla="*/ 0 h 67"/>
                <a:gd name="T2" fmla="*/ 108 w 109"/>
                <a:gd name="T3" fmla="*/ 66 h 67"/>
                <a:gd name="T4" fmla="*/ 108 w 109"/>
                <a:gd name="T5" fmla="*/ 66 h 67"/>
                <a:gd name="T6" fmla="*/ 93 w 109"/>
                <a:gd name="T7" fmla="*/ 54 h 67"/>
                <a:gd name="T8" fmla="*/ 18 w 109"/>
                <a:gd name="T9" fmla="*/ 6 h 67"/>
                <a:gd name="T10" fmla="*/ 18 w 109"/>
                <a:gd name="T11" fmla="*/ 6 h 67"/>
                <a:gd name="T12" fmla="*/ 0 w 109"/>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109" h="67">
                  <a:moveTo>
                    <a:pt x="0" y="0"/>
                  </a:moveTo>
                  <a:lnTo>
                    <a:pt x="108" y="66"/>
                  </a:lnTo>
                  <a:lnTo>
                    <a:pt x="108" y="66"/>
                  </a:lnTo>
                  <a:lnTo>
                    <a:pt x="93" y="54"/>
                  </a:lnTo>
                  <a:lnTo>
                    <a:pt x="18" y="6"/>
                  </a:lnTo>
                  <a:lnTo>
                    <a:pt x="18" y="6"/>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8" name="Freeform 430"/>
            <p:cNvSpPr>
              <a:spLocks noChangeArrowheads="1"/>
            </p:cNvSpPr>
            <p:nvPr/>
          </p:nvSpPr>
          <p:spPr bwMode="auto">
            <a:xfrm>
              <a:off x="6664324" y="3638550"/>
              <a:ext cx="73025" cy="141288"/>
            </a:xfrm>
            <a:custGeom>
              <a:avLst/>
              <a:gdLst>
                <a:gd name="T0" fmla="*/ 186 w 202"/>
                <a:gd name="T1" fmla="*/ 362 h 392"/>
                <a:gd name="T2" fmla="*/ 186 w 202"/>
                <a:gd name="T3" fmla="*/ 362 h 392"/>
                <a:gd name="T4" fmla="*/ 186 w 202"/>
                <a:gd name="T5" fmla="*/ 367 h 392"/>
                <a:gd name="T6" fmla="*/ 198 w 202"/>
                <a:gd name="T7" fmla="*/ 391 h 392"/>
                <a:gd name="T8" fmla="*/ 198 w 202"/>
                <a:gd name="T9" fmla="*/ 391 h 392"/>
                <a:gd name="T10" fmla="*/ 201 w 202"/>
                <a:gd name="T11" fmla="*/ 388 h 392"/>
                <a:gd name="T12" fmla="*/ 186 w 202"/>
                <a:gd name="T13" fmla="*/ 362 h 392"/>
                <a:gd name="T14" fmla="*/ 3 w 202"/>
                <a:gd name="T15" fmla="*/ 0 h 392"/>
                <a:gd name="T16" fmla="*/ 3 w 202"/>
                <a:gd name="T17" fmla="*/ 0 h 392"/>
                <a:gd name="T18" fmla="*/ 0 w 202"/>
                <a:gd name="T19" fmla="*/ 0 h 392"/>
                <a:gd name="T20" fmla="*/ 12 w 202"/>
                <a:gd name="T21" fmla="*/ 26 h 392"/>
                <a:gd name="T22" fmla="*/ 12 w 202"/>
                <a:gd name="T23" fmla="*/ 26 h 392"/>
                <a:gd name="T24" fmla="*/ 18 w 202"/>
                <a:gd name="T25" fmla="*/ 26 h 392"/>
                <a:gd name="T26" fmla="*/ 3 w 202"/>
                <a:gd name="T27"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2" h="392">
                  <a:moveTo>
                    <a:pt x="186" y="362"/>
                  </a:moveTo>
                  <a:lnTo>
                    <a:pt x="186" y="362"/>
                  </a:lnTo>
                  <a:lnTo>
                    <a:pt x="186" y="367"/>
                  </a:lnTo>
                  <a:lnTo>
                    <a:pt x="198" y="391"/>
                  </a:lnTo>
                  <a:lnTo>
                    <a:pt x="198" y="391"/>
                  </a:lnTo>
                  <a:lnTo>
                    <a:pt x="201" y="388"/>
                  </a:lnTo>
                  <a:lnTo>
                    <a:pt x="186" y="362"/>
                  </a:lnTo>
                  <a:close/>
                  <a:moveTo>
                    <a:pt x="3" y="0"/>
                  </a:moveTo>
                  <a:lnTo>
                    <a:pt x="3" y="0"/>
                  </a:lnTo>
                  <a:lnTo>
                    <a:pt x="0" y="0"/>
                  </a:lnTo>
                  <a:lnTo>
                    <a:pt x="12" y="26"/>
                  </a:lnTo>
                  <a:lnTo>
                    <a:pt x="12" y="26"/>
                  </a:lnTo>
                  <a:lnTo>
                    <a:pt x="18" y="26"/>
                  </a:lnTo>
                  <a:lnTo>
                    <a:pt x="3"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9" name="Freeform 431"/>
            <p:cNvSpPr>
              <a:spLocks noChangeArrowheads="1"/>
            </p:cNvSpPr>
            <p:nvPr/>
          </p:nvSpPr>
          <p:spPr bwMode="auto">
            <a:xfrm>
              <a:off x="6732587" y="3768725"/>
              <a:ext cx="6350" cy="11113"/>
            </a:xfrm>
            <a:custGeom>
              <a:avLst/>
              <a:gdLst>
                <a:gd name="T0" fmla="*/ 0 w 16"/>
                <a:gd name="T1" fmla="*/ 0 h 30"/>
                <a:gd name="T2" fmla="*/ 0 w 16"/>
                <a:gd name="T3" fmla="*/ 0 h 30"/>
                <a:gd name="T4" fmla="*/ 0 w 16"/>
                <a:gd name="T5" fmla="*/ 5 h 30"/>
                <a:gd name="T6" fmla="*/ 12 w 16"/>
                <a:gd name="T7" fmla="*/ 29 h 30"/>
                <a:gd name="T8" fmla="*/ 12 w 16"/>
                <a:gd name="T9" fmla="*/ 29 h 30"/>
                <a:gd name="T10" fmla="*/ 15 w 16"/>
                <a:gd name="T11" fmla="*/ 26 h 30"/>
                <a:gd name="T12" fmla="*/ 0 w 1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16" h="30">
                  <a:moveTo>
                    <a:pt x="0" y="0"/>
                  </a:moveTo>
                  <a:lnTo>
                    <a:pt x="0" y="0"/>
                  </a:lnTo>
                  <a:lnTo>
                    <a:pt x="0" y="5"/>
                  </a:lnTo>
                  <a:lnTo>
                    <a:pt x="12" y="29"/>
                  </a:lnTo>
                  <a:lnTo>
                    <a:pt x="12" y="29"/>
                  </a:lnTo>
                  <a:lnTo>
                    <a:pt x="15" y="26"/>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0" name="Freeform 432"/>
            <p:cNvSpPr>
              <a:spLocks noChangeArrowheads="1"/>
            </p:cNvSpPr>
            <p:nvPr/>
          </p:nvSpPr>
          <p:spPr bwMode="auto">
            <a:xfrm>
              <a:off x="6664324" y="3638550"/>
              <a:ext cx="6350" cy="9525"/>
            </a:xfrm>
            <a:custGeom>
              <a:avLst/>
              <a:gdLst>
                <a:gd name="T0" fmla="*/ 3 w 19"/>
                <a:gd name="T1" fmla="*/ 0 h 27"/>
                <a:gd name="T2" fmla="*/ 3 w 19"/>
                <a:gd name="T3" fmla="*/ 0 h 27"/>
                <a:gd name="T4" fmla="*/ 0 w 19"/>
                <a:gd name="T5" fmla="*/ 0 h 27"/>
                <a:gd name="T6" fmla="*/ 12 w 19"/>
                <a:gd name="T7" fmla="*/ 26 h 27"/>
                <a:gd name="T8" fmla="*/ 12 w 19"/>
                <a:gd name="T9" fmla="*/ 26 h 27"/>
                <a:gd name="T10" fmla="*/ 18 w 19"/>
                <a:gd name="T11" fmla="*/ 26 h 27"/>
                <a:gd name="T12" fmla="*/ 3 w 19"/>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9" h="27">
                  <a:moveTo>
                    <a:pt x="3" y="0"/>
                  </a:moveTo>
                  <a:lnTo>
                    <a:pt x="3" y="0"/>
                  </a:lnTo>
                  <a:lnTo>
                    <a:pt x="0" y="0"/>
                  </a:lnTo>
                  <a:lnTo>
                    <a:pt x="12" y="26"/>
                  </a:lnTo>
                  <a:lnTo>
                    <a:pt x="12" y="26"/>
                  </a:lnTo>
                  <a:lnTo>
                    <a:pt x="18" y="26"/>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1" name="Freeform 433"/>
            <p:cNvSpPr>
              <a:spLocks noChangeArrowheads="1"/>
            </p:cNvSpPr>
            <p:nvPr/>
          </p:nvSpPr>
          <p:spPr bwMode="auto">
            <a:xfrm>
              <a:off x="6526213" y="3894138"/>
              <a:ext cx="82550" cy="82550"/>
            </a:xfrm>
            <a:custGeom>
              <a:avLst/>
              <a:gdLst>
                <a:gd name="T0" fmla="*/ 9 w 229"/>
                <a:gd name="T1" fmla="*/ 69 h 228"/>
                <a:gd name="T2" fmla="*/ 0 w 229"/>
                <a:gd name="T3" fmla="*/ 113 h 228"/>
                <a:gd name="T4" fmla="*/ 0 w 229"/>
                <a:gd name="T5" fmla="*/ 113 h 228"/>
                <a:gd name="T6" fmla="*/ 9 w 229"/>
                <a:gd name="T7" fmla="*/ 159 h 228"/>
                <a:gd name="T8" fmla="*/ 33 w 229"/>
                <a:gd name="T9" fmla="*/ 194 h 228"/>
                <a:gd name="T10" fmla="*/ 69 w 229"/>
                <a:gd name="T11" fmla="*/ 218 h 228"/>
                <a:gd name="T12" fmla="*/ 114 w 229"/>
                <a:gd name="T13" fmla="*/ 227 h 228"/>
                <a:gd name="T14" fmla="*/ 114 w 229"/>
                <a:gd name="T15" fmla="*/ 227 h 228"/>
                <a:gd name="T16" fmla="*/ 114 w 229"/>
                <a:gd name="T17" fmla="*/ 227 h 228"/>
                <a:gd name="T18" fmla="*/ 162 w 229"/>
                <a:gd name="T19" fmla="*/ 215 h 228"/>
                <a:gd name="T20" fmla="*/ 201 w 229"/>
                <a:gd name="T21" fmla="*/ 185 h 228"/>
                <a:gd name="T22" fmla="*/ 189 w 229"/>
                <a:gd name="T23" fmla="*/ 179 h 228"/>
                <a:gd name="T24" fmla="*/ 156 w 229"/>
                <a:gd name="T25" fmla="*/ 203 h 228"/>
                <a:gd name="T26" fmla="*/ 114 w 229"/>
                <a:gd name="T27" fmla="*/ 212 h 228"/>
                <a:gd name="T28" fmla="*/ 114 w 229"/>
                <a:gd name="T29" fmla="*/ 212 h 228"/>
                <a:gd name="T30" fmla="*/ 114 w 229"/>
                <a:gd name="T31" fmla="*/ 212 h 228"/>
                <a:gd name="T32" fmla="*/ 75 w 229"/>
                <a:gd name="T33" fmla="*/ 206 h 228"/>
                <a:gd name="T34" fmla="*/ 45 w 229"/>
                <a:gd name="T35" fmla="*/ 185 h 228"/>
                <a:gd name="T36" fmla="*/ 21 w 229"/>
                <a:gd name="T37" fmla="*/ 152 h 228"/>
                <a:gd name="T38" fmla="*/ 15 w 229"/>
                <a:gd name="T39" fmla="*/ 113 h 228"/>
                <a:gd name="T40" fmla="*/ 15 w 229"/>
                <a:gd name="T41" fmla="*/ 113 h 228"/>
                <a:gd name="T42" fmla="*/ 15 w 229"/>
                <a:gd name="T43" fmla="*/ 113 h 228"/>
                <a:gd name="T44" fmla="*/ 21 w 229"/>
                <a:gd name="T45" fmla="*/ 77 h 228"/>
                <a:gd name="T46" fmla="*/ 114 w 229"/>
                <a:gd name="T47" fmla="*/ 0 h 228"/>
                <a:gd name="T48" fmla="*/ 114 w 229"/>
                <a:gd name="T49" fmla="*/ 0 h 228"/>
                <a:gd name="T50" fmla="*/ 96 w 229"/>
                <a:gd name="T51" fmla="*/ 3 h 228"/>
                <a:gd name="T52" fmla="*/ 63 w 229"/>
                <a:gd name="T53" fmla="*/ 11 h 228"/>
                <a:gd name="T54" fmla="*/ 63 w 229"/>
                <a:gd name="T55" fmla="*/ 26 h 228"/>
                <a:gd name="T56" fmla="*/ 75 w 229"/>
                <a:gd name="T57" fmla="*/ 21 h 228"/>
                <a:gd name="T58" fmla="*/ 99 w 229"/>
                <a:gd name="T59" fmla="*/ 15 h 228"/>
                <a:gd name="T60" fmla="*/ 114 w 229"/>
                <a:gd name="T61" fmla="*/ 11 h 228"/>
                <a:gd name="T62" fmla="*/ 114 w 229"/>
                <a:gd name="T63" fmla="*/ 11 h 228"/>
                <a:gd name="T64" fmla="*/ 114 w 229"/>
                <a:gd name="T65" fmla="*/ 11 h 228"/>
                <a:gd name="T66" fmla="*/ 135 w 229"/>
                <a:gd name="T67" fmla="*/ 15 h 228"/>
                <a:gd name="T68" fmla="*/ 171 w 229"/>
                <a:gd name="T69" fmla="*/ 29 h 228"/>
                <a:gd name="T70" fmla="*/ 198 w 229"/>
                <a:gd name="T71" fmla="*/ 57 h 228"/>
                <a:gd name="T72" fmla="*/ 213 w 229"/>
                <a:gd name="T73" fmla="*/ 92 h 228"/>
                <a:gd name="T74" fmla="*/ 216 w 229"/>
                <a:gd name="T75" fmla="*/ 113 h 228"/>
                <a:gd name="T76" fmla="*/ 216 w 229"/>
                <a:gd name="T77" fmla="*/ 113 h 228"/>
                <a:gd name="T78" fmla="*/ 228 w 229"/>
                <a:gd name="T79" fmla="*/ 128 h 228"/>
                <a:gd name="T80" fmla="*/ 228 w 229"/>
                <a:gd name="T81" fmla="*/ 113 h 228"/>
                <a:gd name="T82" fmla="*/ 228 w 229"/>
                <a:gd name="T83" fmla="*/ 113 h 228"/>
                <a:gd name="T84" fmla="*/ 228 w 229"/>
                <a:gd name="T85" fmla="*/ 113 h 228"/>
                <a:gd name="T86" fmla="*/ 225 w 229"/>
                <a:gd name="T87" fmla="*/ 90 h 228"/>
                <a:gd name="T88" fmla="*/ 207 w 229"/>
                <a:gd name="T89" fmla="*/ 51 h 228"/>
                <a:gd name="T90" fmla="*/ 177 w 229"/>
                <a:gd name="T91" fmla="*/ 18 h 228"/>
                <a:gd name="T92" fmla="*/ 138 w 229"/>
                <a:gd name="T93" fmla="*/ 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 h="228">
                  <a:moveTo>
                    <a:pt x="9" y="69"/>
                  </a:moveTo>
                  <a:lnTo>
                    <a:pt x="9" y="69"/>
                  </a:lnTo>
                  <a:lnTo>
                    <a:pt x="3" y="90"/>
                  </a:lnTo>
                  <a:lnTo>
                    <a:pt x="0" y="113"/>
                  </a:lnTo>
                  <a:lnTo>
                    <a:pt x="0" y="113"/>
                  </a:lnTo>
                  <a:lnTo>
                    <a:pt x="0" y="113"/>
                  </a:lnTo>
                  <a:lnTo>
                    <a:pt x="3" y="138"/>
                  </a:lnTo>
                  <a:lnTo>
                    <a:pt x="9" y="159"/>
                  </a:lnTo>
                  <a:lnTo>
                    <a:pt x="21" y="176"/>
                  </a:lnTo>
                  <a:lnTo>
                    <a:pt x="33" y="194"/>
                  </a:lnTo>
                  <a:lnTo>
                    <a:pt x="51" y="206"/>
                  </a:lnTo>
                  <a:lnTo>
                    <a:pt x="69" y="218"/>
                  </a:lnTo>
                  <a:lnTo>
                    <a:pt x="93" y="224"/>
                  </a:lnTo>
                  <a:lnTo>
                    <a:pt x="114" y="227"/>
                  </a:lnTo>
                  <a:lnTo>
                    <a:pt x="114" y="227"/>
                  </a:lnTo>
                  <a:lnTo>
                    <a:pt x="114" y="227"/>
                  </a:lnTo>
                  <a:lnTo>
                    <a:pt x="114" y="227"/>
                  </a:lnTo>
                  <a:lnTo>
                    <a:pt x="114" y="227"/>
                  </a:lnTo>
                  <a:lnTo>
                    <a:pt x="141" y="224"/>
                  </a:lnTo>
                  <a:lnTo>
                    <a:pt x="162" y="215"/>
                  </a:lnTo>
                  <a:lnTo>
                    <a:pt x="183" y="203"/>
                  </a:lnTo>
                  <a:lnTo>
                    <a:pt x="201" y="185"/>
                  </a:lnTo>
                  <a:lnTo>
                    <a:pt x="189" y="179"/>
                  </a:lnTo>
                  <a:lnTo>
                    <a:pt x="189" y="179"/>
                  </a:lnTo>
                  <a:lnTo>
                    <a:pt x="174" y="194"/>
                  </a:lnTo>
                  <a:lnTo>
                    <a:pt x="156" y="203"/>
                  </a:lnTo>
                  <a:lnTo>
                    <a:pt x="135" y="212"/>
                  </a:lnTo>
                  <a:lnTo>
                    <a:pt x="114" y="212"/>
                  </a:lnTo>
                  <a:lnTo>
                    <a:pt x="114" y="212"/>
                  </a:lnTo>
                  <a:lnTo>
                    <a:pt x="114" y="212"/>
                  </a:lnTo>
                  <a:lnTo>
                    <a:pt x="114" y="212"/>
                  </a:lnTo>
                  <a:lnTo>
                    <a:pt x="114" y="212"/>
                  </a:lnTo>
                  <a:lnTo>
                    <a:pt x="93" y="212"/>
                  </a:lnTo>
                  <a:lnTo>
                    <a:pt x="75" y="206"/>
                  </a:lnTo>
                  <a:lnTo>
                    <a:pt x="57" y="197"/>
                  </a:lnTo>
                  <a:lnTo>
                    <a:pt x="45" y="185"/>
                  </a:lnTo>
                  <a:lnTo>
                    <a:pt x="30" y="170"/>
                  </a:lnTo>
                  <a:lnTo>
                    <a:pt x="21" y="152"/>
                  </a:lnTo>
                  <a:lnTo>
                    <a:pt x="15" y="134"/>
                  </a:lnTo>
                  <a:lnTo>
                    <a:pt x="15" y="113"/>
                  </a:lnTo>
                  <a:lnTo>
                    <a:pt x="15" y="113"/>
                  </a:lnTo>
                  <a:lnTo>
                    <a:pt x="15" y="113"/>
                  </a:lnTo>
                  <a:lnTo>
                    <a:pt x="15" y="113"/>
                  </a:lnTo>
                  <a:lnTo>
                    <a:pt x="15" y="113"/>
                  </a:lnTo>
                  <a:lnTo>
                    <a:pt x="15" y="95"/>
                  </a:lnTo>
                  <a:lnTo>
                    <a:pt x="21" y="77"/>
                  </a:lnTo>
                  <a:lnTo>
                    <a:pt x="9" y="69"/>
                  </a:lnTo>
                  <a:close/>
                  <a:moveTo>
                    <a:pt x="114" y="0"/>
                  </a:moveTo>
                  <a:lnTo>
                    <a:pt x="114" y="0"/>
                  </a:lnTo>
                  <a:lnTo>
                    <a:pt x="114" y="0"/>
                  </a:lnTo>
                  <a:lnTo>
                    <a:pt x="114" y="0"/>
                  </a:lnTo>
                  <a:lnTo>
                    <a:pt x="96" y="3"/>
                  </a:lnTo>
                  <a:lnTo>
                    <a:pt x="81" y="6"/>
                  </a:lnTo>
                  <a:lnTo>
                    <a:pt x="63" y="11"/>
                  </a:lnTo>
                  <a:lnTo>
                    <a:pt x="51" y="21"/>
                  </a:lnTo>
                  <a:lnTo>
                    <a:pt x="63" y="26"/>
                  </a:lnTo>
                  <a:lnTo>
                    <a:pt x="63" y="26"/>
                  </a:lnTo>
                  <a:lnTo>
                    <a:pt x="75" y="21"/>
                  </a:lnTo>
                  <a:lnTo>
                    <a:pt x="87" y="18"/>
                  </a:lnTo>
                  <a:lnTo>
                    <a:pt x="99" y="15"/>
                  </a:lnTo>
                  <a:lnTo>
                    <a:pt x="114" y="11"/>
                  </a:lnTo>
                  <a:lnTo>
                    <a:pt x="114" y="11"/>
                  </a:lnTo>
                  <a:lnTo>
                    <a:pt x="114" y="11"/>
                  </a:lnTo>
                  <a:lnTo>
                    <a:pt x="114" y="11"/>
                  </a:lnTo>
                  <a:lnTo>
                    <a:pt x="114" y="11"/>
                  </a:lnTo>
                  <a:lnTo>
                    <a:pt x="114" y="11"/>
                  </a:lnTo>
                  <a:lnTo>
                    <a:pt x="114" y="11"/>
                  </a:lnTo>
                  <a:lnTo>
                    <a:pt x="135" y="15"/>
                  </a:lnTo>
                  <a:lnTo>
                    <a:pt x="153" y="21"/>
                  </a:lnTo>
                  <a:lnTo>
                    <a:pt x="171" y="29"/>
                  </a:lnTo>
                  <a:lnTo>
                    <a:pt x="186" y="42"/>
                  </a:lnTo>
                  <a:lnTo>
                    <a:pt x="198" y="57"/>
                  </a:lnTo>
                  <a:lnTo>
                    <a:pt x="207" y="75"/>
                  </a:lnTo>
                  <a:lnTo>
                    <a:pt x="213" y="92"/>
                  </a:lnTo>
                  <a:lnTo>
                    <a:pt x="216" y="113"/>
                  </a:lnTo>
                  <a:lnTo>
                    <a:pt x="216" y="113"/>
                  </a:lnTo>
                  <a:lnTo>
                    <a:pt x="216" y="113"/>
                  </a:lnTo>
                  <a:lnTo>
                    <a:pt x="216" y="113"/>
                  </a:lnTo>
                  <a:lnTo>
                    <a:pt x="213" y="123"/>
                  </a:lnTo>
                  <a:lnTo>
                    <a:pt x="228" y="128"/>
                  </a:lnTo>
                  <a:lnTo>
                    <a:pt x="228" y="128"/>
                  </a:lnTo>
                  <a:lnTo>
                    <a:pt x="228" y="113"/>
                  </a:lnTo>
                  <a:lnTo>
                    <a:pt x="228" y="113"/>
                  </a:lnTo>
                  <a:lnTo>
                    <a:pt x="228" y="113"/>
                  </a:lnTo>
                  <a:lnTo>
                    <a:pt x="228" y="113"/>
                  </a:lnTo>
                  <a:lnTo>
                    <a:pt x="228" y="113"/>
                  </a:lnTo>
                  <a:lnTo>
                    <a:pt x="228" y="113"/>
                  </a:lnTo>
                  <a:lnTo>
                    <a:pt x="225" y="90"/>
                  </a:lnTo>
                  <a:lnTo>
                    <a:pt x="219" y="69"/>
                  </a:lnTo>
                  <a:lnTo>
                    <a:pt x="207" y="51"/>
                  </a:lnTo>
                  <a:lnTo>
                    <a:pt x="195" y="33"/>
                  </a:lnTo>
                  <a:lnTo>
                    <a:pt x="177" y="18"/>
                  </a:lnTo>
                  <a:lnTo>
                    <a:pt x="159" y="9"/>
                  </a:lnTo>
                  <a:lnTo>
                    <a:pt x="138" y="3"/>
                  </a:lnTo>
                  <a:lnTo>
                    <a:pt x="114"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2" name="Freeform 434"/>
            <p:cNvSpPr>
              <a:spLocks noChangeArrowheads="1"/>
            </p:cNvSpPr>
            <p:nvPr/>
          </p:nvSpPr>
          <p:spPr bwMode="auto">
            <a:xfrm>
              <a:off x="6526213" y="3919537"/>
              <a:ext cx="73025" cy="57150"/>
            </a:xfrm>
            <a:custGeom>
              <a:avLst/>
              <a:gdLst>
                <a:gd name="T0" fmla="*/ 9 w 202"/>
                <a:gd name="T1" fmla="*/ 0 h 159"/>
                <a:gd name="T2" fmla="*/ 9 w 202"/>
                <a:gd name="T3" fmla="*/ 0 h 159"/>
                <a:gd name="T4" fmla="*/ 3 w 202"/>
                <a:gd name="T5" fmla="*/ 21 h 159"/>
                <a:gd name="T6" fmla="*/ 0 w 202"/>
                <a:gd name="T7" fmla="*/ 44 h 159"/>
                <a:gd name="T8" fmla="*/ 0 w 202"/>
                <a:gd name="T9" fmla="*/ 44 h 159"/>
                <a:gd name="T10" fmla="*/ 0 w 202"/>
                <a:gd name="T11" fmla="*/ 44 h 159"/>
                <a:gd name="T12" fmla="*/ 3 w 202"/>
                <a:gd name="T13" fmla="*/ 69 h 159"/>
                <a:gd name="T14" fmla="*/ 9 w 202"/>
                <a:gd name="T15" fmla="*/ 90 h 159"/>
                <a:gd name="T16" fmla="*/ 21 w 202"/>
                <a:gd name="T17" fmla="*/ 107 h 159"/>
                <a:gd name="T18" fmla="*/ 33 w 202"/>
                <a:gd name="T19" fmla="*/ 125 h 159"/>
                <a:gd name="T20" fmla="*/ 51 w 202"/>
                <a:gd name="T21" fmla="*/ 137 h 159"/>
                <a:gd name="T22" fmla="*/ 69 w 202"/>
                <a:gd name="T23" fmla="*/ 149 h 159"/>
                <a:gd name="T24" fmla="*/ 93 w 202"/>
                <a:gd name="T25" fmla="*/ 155 h 159"/>
                <a:gd name="T26" fmla="*/ 114 w 202"/>
                <a:gd name="T27" fmla="*/ 158 h 159"/>
                <a:gd name="T28" fmla="*/ 114 w 202"/>
                <a:gd name="T29" fmla="*/ 158 h 159"/>
                <a:gd name="T30" fmla="*/ 114 w 202"/>
                <a:gd name="T31" fmla="*/ 158 h 159"/>
                <a:gd name="T32" fmla="*/ 114 w 202"/>
                <a:gd name="T33" fmla="*/ 158 h 159"/>
                <a:gd name="T34" fmla="*/ 114 w 202"/>
                <a:gd name="T35" fmla="*/ 158 h 159"/>
                <a:gd name="T36" fmla="*/ 141 w 202"/>
                <a:gd name="T37" fmla="*/ 155 h 159"/>
                <a:gd name="T38" fmla="*/ 162 w 202"/>
                <a:gd name="T39" fmla="*/ 146 h 159"/>
                <a:gd name="T40" fmla="*/ 183 w 202"/>
                <a:gd name="T41" fmla="*/ 134 h 159"/>
                <a:gd name="T42" fmla="*/ 201 w 202"/>
                <a:gd name="T43" fmla="*/ 116 h 159"/>
                <a:gd name="T44" fmla="*/ 189 w 202"/>
                <a:gd name="T45" fmla="*/ 110 h 159"/>
                <a:gd name="T46" fmla="*/ 189 w 202"/>
                <a:gd name="T47" fmla="*/ 110 h 159"/>
                <a:gd name="T48" fmla="*/ 174 w 202"/>
                <a:gd name="T49" fmla="*/ 125 h 159"/>
                <a:gd name="T50" fmla="*/ 156 w 202"/>
                <a:gd name="T51" fmla="*/ 134 h 159"/>
                <a:gd name="T52" fmla="*/ 135 w 202"/>
                <a:gd name="T53" fmla="*/ 143 h 159"/>
                <a:gd name="T54" fmla="*/ 114 w 202"/>
                <a:gd name="T55" fmla="*/ 143 h 159"/>
                <a:gd name="T56" fmla="*/ 114 w 202"/>
                <a:gd name="T57" fmla="*/ 143 h 159"/>
                <a:gd name="T58" fmla="*/ 114 w 202"/>
                <a:gd name="T59" fmla="*/ 143 h 159"/>
                <a:gd name="T60" fmla="*/ 114 w 202"/>
                <a:gd name="T61" fmla="*/ 143 h 159"/>
                <a:gd name="T62" fmla="*/ 114 w 202"/>
                <a:gd name="T63" fmla="*/ 143 h 159"/>
                <a:gd name="T64" fmla="*/ 93 w 202"/>
                <a:gd name="T65" fmla="*/ 143 h 159"/>
                <a:gd name="T66" fmla="*/ 75 w 202"/>
                <a:gd name="T67" fmla="*/ 137 h 159"/>
                <a:gd name="T68" fmla="*/ 57 w 202"/>
                <a:gd name="T69" fmla="*/ 128 h 159"/>
                <a:gd name="T70" fmla="*/ 45 w 202"/>
                <a:gd name="T71" fmla="*/ 116 h 159"/>
                <a:gd name="T72" fmla="*/ 30 w 202"/>
                <a:gd name="T73" fmla="*/ 101 h 159"/>
                <a:gd name="T74" fmla="*/ 21 w 202"/>
                <a:gd name="T75" fmla="*/ 83 h 159"/>
                <a:gd name="T76" fmla="*/ 15 w 202"/>
                <a:gd name="T77" fmla="*/ 65 h 159"/>
                <a:gd name="T78" fmla="*/ 15 w 202"/>
                <a:gd name="T79" fmla="*/ 44 h 159"/>
                <a:gd name="T80" fmla="*/ 15 w 202"/>
                <a:gd name="T81" fmla="*/ 44 h 159"/>
                <a:gd name="T82" fmla="*/ 15 w 202"/>
                <a:gd name="T83" fmla="*/ 44 h 159"/>
                <a:gd name="T84" fmla="*/ 15 w 202"/>
                <a:gd name="T85" fmla="*/ 44 h 159"/>
                <a:gd name="T86" fmla="*/ 15 w 202"/>
                <a:gd name="T87" fmla="*/ 44 h 159"/>
                <a:gd name="T88" fmla="*/ 15 w 202"/>
                <a:gd name="T89" fmla="*/ 26 h 159"/>
                <a:gd name="T90" fmla="*/ 21 w 202"/>
                <a:gd name="T91" fmla="*/ 8 h 159"/>
                <a:gd name="T92" fmla="*/ 9 w 202"/>
                <a:gd name="T93"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2" h="159">
                  <a:moveTo>
                    <a:pt x="9" y="0"/>
                  </a:moveTo>
                  <a:lnTo>
                    <a:pt x="9" y="0"/>
                  </a:lnTo>
                  <a:lnTo>
                    <a:pt x="3" y="21"/>
                  </a:lnTo>
                  <a:lnTo>
                    <a:pt x="0" y="44"/>
                  </a:lnTo>
                  <a:lnTo>
                    <a:pt x="0" y="44"/>
                  </a:lnTo>
                  <a:lnTo>
                    <a:pt x="0" y="44"/>
                  </a:lnTo>
                  <a:lnTo>
                    <a:pt x="3" y="69"/>
                  </a:lnTo>
                  <a:lnTo>
                    <a:pt x="9" y="90"/>
                  </a:lnTo>
                  <a:lnTo>
                    <a:pt x="21" y="107"/>
                  </a:lnTo>
                  <a:lnTo>
                    <a:pt x="33" y="125"/>
                  </a:lnTo>
                  <a:lnTo>
                    <a:pt x="51" y="137"/>
                  </a:lnTo>
                  <a:lnTo>
                    <a:pt x="69" y="149"/>
                  </a:lnTo>
                  <a:lnTo>
                    <a:pt x="93" y="155"/>
                  </a:lnTo>
                  <a:lnTo>
                    <a:pt x="114" y="158"/>
                  </a:lnTo>
                  <a:lnTo>
                    <a:pt x="114" y="158"/>
                  </a:lnTo>
                  <a:lnTo>
                    <a:pt x="114" y="158"/>
                  </a:lnTo>
                  <a:lnTo>
                    <a:pt x="114" y="158"/>
                  </a:lnTo>
                  <a:lnTo>
                    <a:pt x="114" y="158"/>
                  </a:lnTo>
                  <a:lnTo>
                    <a:pt x="141" y="155"/>
                  </a:lnTo>
                  <a:lnTo>
                    <a:pt x="162" y="146"/>
                  </a:lnTo>
                  <a:lnTo>
                    <a:pt x="183" y="134"/>
                  </a:lnTo>
                  <a:lnTo>
                    <a:pt x="201" y="116"/>
                  </a:lnTo>
                  <a:lnTo>
                    <a:pt x="189" y="110"/>
                  </a:lnTo>
                  <a:lnTo>
                    <a:pt x="189" y="110"/>
                  </a:lnTo>
                  <a:lnTo>
                    <a:pt x="174" y="125"/>
                  </a:lnTo>
                  <a:lnTo>
                    <a:pt x="156" y="134"/>
                  </a:lnTo>
                  <a:lnTo>
                    <a:pt x="135" y="143"/>
                  </a:lnTo>
                  <a:lnTo>
                    <a:pt x="114" y="143"/>
                  </a:lnTo>
                  <a:lnTo>
                    <a:pt x="114" y="143"/>
                  </a:lnTo>
                  <a:lnTo>
                    <a:pt x="114" y="143"/>
                  </a:lnTo>
                  <a:lnTo>
                    <a:pt x="114" y="143"/>
                  </a:lnTo>
                  <a:lnTo>
                    <a:pt x="114" y="143"/>
                  </a:lnTo>
                  <a:lnTo>
                    <a:pt x="93" y="143"/>
                  </a:lnTo>
                  <a:lnTo>
                    <a:pt x="75" y="137"/>
                  </a:lnTo>
                  <a:lnTo>
                    <a:pt x="57" y="128"/>
                  </a:lnTo>
                  <a:lnTo>
                    <a:pt x="45" y="116"/>
                  </a:lnTo>
                  <a:lnTo>
                    <a:pt x="30" y="101"/>
                  </a:lnTo>
                  <a:lnTo>
                    <a:pt x="21" y="83"/>
                  </a:lnTo>
                  <a:lnTo>
                    <a:pt x="15" y="65"/>
                  </a:lnTo>
                  <a:lnTo>
                    <a:pt x="15" y="44"/>
                  </a:lnTo>
                  <a:lnTo>
                    <a:pt x="15" y="44"/>
                  </a:lnTo>
                  <a:lnTo>
                    <a:pt x="15" y="44"/>
                  </a:lnTo>
                  <a:lnTo>
                    <a:pt x="15" y="44"/>
                  </a:lnTo>
                  <a:lnTo>
                    <a:pt x="15" y="44"/>
                  </a:lnTo>
                  <a:lnTo>
                    <a:pt x="15" y="26"/>
                  </a:lnTo>
                  <a:lnTo>
                    <a:pt x="21" y="8"/>
                  </a:lnTo>
                  <a:lnTo>
                    <a:pt x="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3" name="Freeform 435"/>
            <p:cNvSpPr>
              <a:spLocks noChangeArrowheads="1"/>
            </p:cNvSpPr>
            <p:nvPr/>
          </p:nvSpPr>
          <p:spPr bwMode="auto">
            <a:xfrm>
              <a:off x="6543674" y="3894138"/>
              <a:ext cx="63500" cy="46037"/>
            </a:xfrm>
            <a:custGeom>
              <a:avLst/>
              <a:gdLst>
                <a:gd name="T0" fmla="*/ 63 w 178"/>
                <a:gd name="T1" fmla="*/ 0 h 129"/>
                <a:gd name="T2" fmla="*/ 63 w 178"/>
                <a:gd name="T3" fmla="*/ 0 h 129"/>
                <a:gd name="T4" fmla="*/ 63 w 178"/>
                <a:gd name="T5" fmla="*/ 0 h 129"/>
                <a:gd name="T6" fmla="*/ 63 w 178"/>
                <a:gd name="T7" fmla="*/ 0 h 129"/>
                <a:gd name="T8" fmla="*/ 45 w 178"/>
                <a:gd name="T9" fmla="*/ 3 h 129"/>
                <a:gd name="T10" fmla="*/ 30 w 178"/>
                <a:gd name="T11" fmla="*/ 6 h 129"/>
                <a:gd name="T12" fmla="*/ 12 w 178"/>
                <a:gd name="T13" fmla="*/ 11 h 129"/>
                <a:gd name="T14" fmla="*/ 0 w 178"/>
                <a:gd name="T15" fmla="*/ 21 h 129"/>
                <a:gd name="T16" fmla="*/ 12 w 178"/>
                <a:gd name="T17" fmla="*/ 26 h 129"/>
                <a:gd name="T18" fmla="*/ 12 w 178"/>
                <a:gd name="T19" fmla="*/ 26 h 129"/>
                <a:gd name="T20" fmla="*/ 24 w 178"/>
                <a:gd name="T21" fmla="*/ 21 h 129"/>
                <a:gd name="T22" fmla="*/ 36 w 178"/>
                <a:gd name="T23" fmla="*/ 18 h 129"/>
                <a:gd name="T24" fmla="*/ 48 w 178"/>
                <a:gd name="T25" fmla="*/ 15 h 129"/>
                <a:gd name="T26" fmla="*/ 63 w 178"/>
                <a:gd name="T27" fmla="*/ 11 h 129"/>
                <a:gd name="T28" fmla="*/ 63 w 178"/>
                <a:gd name="T29" fmla="*/ 11 h 129"/>
                <a:gd name="T30" fmla="*/ 63 w 178"/>
                <a:gd name="T31" fmla="*/ 11 h 129"/>
                <a:gd name="T32" fmla="*/ 63 w 178"/>
                <a:gd name="T33" fmla="*/ 11 h 129"/>
                <a:gd name="T34" fmla="*/ 63 w 178"/>
                <a:gd name="T35" fmla="*/ 11 h 129"/>
                <a:gd name="T36" fmla="*/ 63 w 178"/>
                <a:gd name="T37" fmla="*/ 11 h 129"/>
                <a:gd name="T38" fmla="*/ 63 w 178"/>
                <a:gd name="T39" fmla="*/ 11 h 129"/>
                <a:gd name="T40" fmla="*/ 84 w 178"/>
                <a:gd name="T41" fmla="*/ 15 h 129"/>
                <a:gd name="T42" fmla="*/ 102 w 178"/>
                <a:gd name="T43" fmla="*/ 21 h 129"/>
                <a:gd name="T44" fmla="*/ 120 w 178"/>
                <a:gd name="T45" fmla="*/ 29 h 129"/>
                <a:gd name="T46" fmla="*/ 135 w 178"/>
                <a:gd name="T47" fmla="*/ 42 h 129"/>
                <a:gd name="T48" fmla="*/ 147 w 178"/>
                <a:gd name="T49" fmla="*/ 57 h 129"/>
                <a:gd name="T50" fmla="*/ 156 w 178"/>
                <a:gd name="T51" fmla="*/ 75 h 129"/>
                <a:gd name="T52" fmla="*/ 162 w 178"/>
                <a:gd name="T53" fmla="*/ 92 h 129"/>
                <a:gd name="T54" fmla="*/ 165 w 178"/>
                <a:gd name="T55" fmla="*/ 113 h 129"/>
                <a:gd name="T56" fmla="*/ 165 w 178"/>
                <a:gd name="T57" fmla="*/ 113 h 129"/>
                <a:gd name="T58" fmla="*/ 165 w 178"/>
                <a:gd name="T59" fmla="*/ 113 h 129"/>
                <a:gd name="T60" fmla="*/ 165 w 178"/>
                <a:gd name="T61" fmla="*/ 113 h 129"/>
                <a:gd name="T62" fmla="*/ 162 w 178"/>
                <a:gd name="T63" fmla="*/ 123 h 129"/>
                <a:gd name="T64" fmla="*/ 177 w 178"/>
                <a:gd name="T65" fmla="*/ 128 h 129"/>
                <a:gd name="T66" fmla="*/ 177 w 178"/>
                <a:gd name="T67" fmla="*/ 128 h 129"/>
                <a:gd name="T68" fmla="*/ 177 w 178"/>
                <a:gd name="T69" fmla="*/ 113 h 129"/>
                <a:gd name="T70" fmla="*/ 177 w 178"/>
                <a:gd name="T71" fmla="*/ 113 h 129"/>
                <a:gd name="T72" fmla="*/ 177 w 178"/>
                <a:gd name="T73" fmla="*/ 113 h 129"/>
                <a:gd name="T74" fmla="*/ 177 w 178"/>
                <a:gd name="T75" fmla="*/ 113 h 129"/>
                <a:gd name="T76" fmla="*/ 177 w 178"/>
                <a:gd name="T77" fmla="*/ 113 h 129"/>
                <a:gd name="T78" fmla="*/ 177 w 178"/>
                <a:gd name="T79" fmla="*/ 113 h 129"/>
                <a:gd name="T80" fmla="*/ 174 w 178"/>
                <a:gd name="T81" fmla="*/ 90 h 129"/>
                <a:gd name="T82" fmla="*/ 168 w 178"/>
                <a:gd name="T83" fmla="*/ 69 h 129"/>
                <a:gd name="T84" fmla="*/ 156 w 178"/>
                <a:gd name="T85" fmla="*/ 51 h 129"/>
                <a:gd name="T86" fmla="*/ 144 w 178"/>
                <a:gd name="T87" fmla="*/ 33 h 129"/>
                <a:gd name="T88" fmla="*/ 126 w 178"/>
                <a:gd name="T89" fmla="*/ 18 h 129"/>
                <a:gd name="T90" fmla="*/ 108 w 178"/>
                <a:gd name="T91" fmla="*/ 9 h 129"/>
                <a:gd name="T92" fmla="*/ 87 w 178"/>
                <a:gd name="T93" fmla="*/ 3 h 129"/>
                <a:gd name="T94" fmla="*/ 63 w 178"/>
                <a:gd name="T9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8" h="129">
                  <a:moveTo>
                    <a:pt x="63" y="0"/>
                  </a:moveTo>
                  <a:lnTo>
                    <a:pt x="63" y="0"/>
                  </a:lnTo>
                  <a:lnTo>
                    <a:pt x="63" y="0"/>
                  </a:lnTo>
                  <a:lnTo>
                    <a:pt x="63" y="0"/>
                  </a:lnTo>
                  <a:lnTo>
                    <a:pt x="45" y="3"/>
                  </a:lnTo>
                  <a:lnTo>
                    <a:pt x="30" y="6"/>
                  </a:lnTo>
                  <a:lnTo>
                    <a:pt x="12" y="11"/>
                  </a:lnTo>
                  <a:lnTo>
                    <a:pt x="0" y="21"/>
                  </a:lnTo>
                  <a:lnTo>
                    <a:pt x="12" y="26"/>
                  </a:lnTo>
                  <a:lnTo>
                    <a:pt x="12" y="26"/>
                  </a:lnTo>
                  <a:lnTo>
                    <a:pt x="24" y="21"/>
                  </a:lnTo>
                  <a:lnTo>
                    <a:pt x="36" y="18"/>
                  </a:lnTo>
                  <a:lnTo>
                    <a:pt x="48" y="15"/>
                  </a:lnTo>
                  <a:lnTo>
                    <a:pt x="63" y="11"/>
                  </a:lnTo>
                  <a:lnTo>
                    <a:pt x="63" y="11"/>
                  </a:lnTo>
                  <a:lnTo>
                    <a:pt x="63" y="11"/>
                  </a:lnTo>
                  <a:lnTo>
                    <a:pt x="63" y="11"/>
                  </a:lnTo>
                  <a:lnTo>
                    <a:pt x="63" y="11"/>
                  </a:lnTo>
                  <a:lnTo>
                    <a:pt x="63" y="11"/>
                  </a:lnTo>
                  <a:lnTo>
                    <a:pt x="63" y="11"/>
                  </a:lnTo>
                  <a:lnTo>
                    <a:pt x="84" y="15"/>
                  </a:lnTo>
                  <a:lnTo>
                    <a:pt x="102" y="21"/>
                  </a:lnTo>
                  <a:lnTo>
                    <a:pt x="120" y="29"/>
                  </a:lnTo>
                  <a:lnTo>
                    <a:pt x="135" y="42"/>
                  </a:lnTo>
                  <a:lnTo>
                    <a:pt x="147" y="57"/>
                  </a:lnTo>
                  <a:lnTo>
                    <a:pt x="156" y="75"/>
                  </a:lnTo>
                  <a:lnTo>
                    <a:pt x="162" y="92"/>
                  </a:lnTo>
                  <a:lnTo>
                    <a:pt x="165" y="113"/>
                  </a:lnTo>
                  <a:lnTo>
                    <a:pt x="165" y="113"/>
                  </a:lnTo>
                  <a:lnTo>
                    <a:pt x="165" y="113"/>
                  </a:lnTo>
                  <a:lnTo>
                    <a:pt x="165" y="113"/>
                  </a:lnTo>
                  <a:lnTo>
                    <a:pt x="162" y="123"/>
                  </a:lnTo>
                  <a:lnTo>
                    <a:pt x="177" y="128"/>
                  </a:lnTo>
                  <a:lnTo>
                    <a:pt x="177" y="128"/>
                  </a:lnTo>
                  <a:lnTo>
                    <a:pt x="177" y="113"/>
                  </a:lnTo>
                  <a:lnTo>
                    <a:pt x="177" y="113"/>
                  </a:lnTo>
                  <a:lnTo>
                    <a:pt x="177" y="113"/>
                  </a:lnTo>
                  <a:lnTo>
                    <a:pt x="177" y="113"/>
                  </a:lnTo>
                  <a:lnTo>
                    <a:pt x="177" y="113"/>
                  </a:lnTo>
                  <a:lnTo>
                    <a:pt x="177" y="113"/>
                  </a:lnTo>
                  <a:lnTo>
                    <a:pt x="174" y="90"/>
                  </a:lnTo>
                  <a:lnTo>
                    <a:pt x="168" y="69"/>
                  </a:lnTo>
                  <a:lnTo>
                    <a:pt x="156" y="51"/>
                  </a:lnTo>
                  <a:lnTo>
                    <a:pt x="144" y="33"/>
                  </a:lnTo>
                  <a:lnTo>
                    <a:pt x="126" y="18"/>
                  </a:lnTo>
                  <a:lnTo>
                    <a:pt x="108" y="9"/>
                  </a:lnTo>
                  <a:lnTo>
                    <a:pt x="87" y="3"/>
                  </a:lnTo>
                  <a:lnTo>
                    <a:pt x="6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4" name="Freeform 436"/>
            <p:cNvSpPr>
              <a:spLocks noChangeArrowheads="1"/>
            </p:cNvSpPr>
            <p:nvPr/>
          </p:nvSpPr>
          <p:spPr bwMode="auto">
            <a:xfrm>
              <a:off x="6529388" y="3902074"/>
              <a:ext cx="79375" cy="58738"/>
            </a:xfrm>
            <a:custGeom>
              <a:avLst/>
              <a:gdLst>
                <a:gd name="T0" fmla="*/ 204 w 220"/>
                <a:gd name="T1" fmla="*/ 102 h 165"/>
                <a:gd name="T2" fmla="*/ 204 w 220"/>
                <a:gd name="T3" fmla="*/ 102 h 165"/>
                <a:gd name="T4" fmla="*/ 204 w 220"/>
                <a:gd name="T5" fmla="*/ 117 h 165"/>
                <a:gd name="T6" fmla="*/ 198 w 220"/>
                <a:gd name="T7" fmla="*/ 131 h 165"/>
                <a:gd name="T8" fmla="*/ 189 w 220"/>
                <a:gd name="T9" fmla="*/ 146 h 165"/>
                <a:gd name="T10" fmla="*/ 180 w 220"/>
                <a:gd name="T11" fmla="*/ 158 h 165"/>
                <a:gd name="T12" fmla="*/ 192 w 220"/>
                <a:gd name="T13" fmla="*/ 164 h 165"/>
                <a:gd name="T14" fmla="*/ 192 w 220"/>
                <a:gd name="T15" fmla="*/ 164 h 165"/>
                <a:gd name="T16" fmla="*/ 201 w 220"/>
                <a:gd name="T17" fmla="*/ 153 h 165"/>
                <a:gd name="T18" fmla="*/ 210 w 220"/>
                <a:gd name="T19" fmla="*/ 140 h 165"/>
                <a:gd name="T20" fmla="*/ 213 w 220"/>
                <a:gd name="T21" fmla="*/ 125 h 165"/>
                <a:gd name="T22" fmla="*/ 219 w 220"/>
                <a:gd name="T23" fmla="*/ 107 h 165"/>
                <a:gd name="T24" fmla="*/ 204 w 220"/>
                <a:gd name="T25" fmla="*/ 102 h 165"/>
                <a:gd name="T26" fmla="*/ 42 w 220"/>
                <a:gd name="T27" fmla="*/ 0 h 165"/>
                <a:gd name="T28" fmla="*/ 42 w 220"/>
                <a:gd name="T29" fmla="*/ 0 h 165"/>
                <a:gd name="T30" fmla="*/ 27 w 220"/>
                <a:gd name="T31" fmla="*/ 8 h 165"/>
                <a:gd name="T32" fmla="*/ 18 w 220"/>
                <a:gd name="T33" fmla="*/ 21 h 165"/>
                <a:gd name="T34" fmla="*/ 9 w 220"/>
                <a:gd name="T35" fmla="*/ 33 h 165"/>
                <a:gd name="T36" fmla="*/ 0 w 220"/>
                <a:gd name="T37" fmla="*/ 48 h 165"/>
                <a:gd name="T38" fmla="*/ 12 w 220"/>
                <a:gd name="T39" fmla="*/ 56 h 165"/>
                <a:gd name="T40" fmla="*/ 12 w 220"/>
                <a:gd name="T41" fmla="*/ 56 h 165"/>
                <a:gd name="T42" fmla="*/ 18 w 220"/>
                <a:gd name="T43" fmla="*/ 41 h 165"/>
                <a:gd name="T44" fmla="*/ 30 w 220"/>
                <a:gd name="T45" fmla="*/ 26 h 165"/>
                <a:gd name="T46" fmla="*/ 39 w 220"/>
                <a:gd name="T47" fmla="*/ 18 h 165"/>
                <a:gd name="T48" fmla="*/ 54 w 220"/>
                <a:gd name="T49" fmla="*/ 5 h 165"/>
                <a:gd name="T50" fmla="*/ 42 w 220"/>
                <a:gd name="T51"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0" h="165">
                  <a:moveTo>
                    <a:pt x="204" y="102"/>
                  </a:moveTo>
                  <a:lnTo>
                    <a:pt x="204" y="102"/>
                  </a:lnTo>
                  <a:lnTo>
                    <a:pt x="204" y="117"/>
                  </a:lnTo>
                  <a:lnTo>
                    <a:pt x="198" y="131"/>
                  </a:lnTo>
                  <a:lnTo>
                    <a:pt x="189" y="146"/>
                  </a:lnTo>
                  <a:lnTo>
                    <a:pt x="180" y="158"/>
                  </a:lnTo>
                  <a:lnTo>
                    <a:pt x="192" y="164"/>
                  </a:lnTo>
                  <a:lnTo>
                    <a:pt x="192" y="164"/>
                  </a:lnTo>
                  <a:lnTo>
                    <a:pt x="201" y="153"/>
                  </a:lnTo>
                  <a:lnTo>
                    <a:pt x="210" y="140"/>
                  </a:lnTo>
                  <a:lnTo>
                    <a:pt x="213" y="125"/>
                  </a:lnTo>
                  <a:lnTo>
                    <a:pt x="219" y="107"/>
                  </a:lnTo>
                  <a:lnTo>
                    <a:pt x="204" y="102"/>
                  </a:lnTo>
                  <a:close/>
                  <a:moveTo>
                    <a:pt x="42" y="0"/>
                  </a:moveTo>
                  <a:lnTo>
                    <a:pt x="42" y="0"/>
                  </a:lnTo>
                  <a:lnTo>
                    <a:pt x="27" y="8"/>
                  </a:lnTo>
                  <a:lnTo>
                    <a:pt x="18" y="21"/>
                  </a:lnTo>
                  <a:lnTo>
                    <a:pt x="9" y="33"/>
                  </a:lnTo>
                  <a:lnTo>
                    <a:pt x="0" y="48"/>
                  </a:lnTo>
                  <a:lnTo>
                    <a:pt x="12" y="56"/>
                  </a:lnTo>
                  <a:lnTo>
                    <a:pt x="12" y="56"/>
                  </a:lnTo>
                  <a:lnTo>
                    <a:pt x="18" y="41"/>
                  </a:lnTo>
                  <a:lnTo>
                    <a:pt x="30" y="26"/>
                  </a:lnTo>
                  <a:lnTo>
                    <a:pt x="39" y="18"/>
                  </a:lnTo>
                  <a:lnTo>
                    <a:pt x="54" y="5"/>
                  </a:lnTo>
                  <a:lnTo>
                    <a:pt x="42"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5" name="Freeform 437"/>
            <p:cNvSpPr>
              <a:spLocks noChangeArrowheads="1"/>
            </p:cNvSpPr>
            <p:nvPr/>
          </p:nvSpPr>
          <p:spPr bwMode="auto">
            <a:xfrm>
              <a:off x="6594475" y="3938587"/>
              <a:ext cx="14288" cy="22225"/>
            </a:xfrm>
            <a:custGeom>
              <a:avLst/>
              <a:gdLst>
                <a:gd name="T0" fmla="*/ 24 w 40"/>
                <a:gd name="T1" fmla="*/ 0 h 63"/>
                <a:gd name="T2" fmla="*/ 24 w 40"/>
                <a:gd name="T3" fmla="*/ 0 h 63"/>
                <a:gd name="T4" fmla="*/ 24 w 40"/>
                <a:gd name="T5" fmla="*/ 15 h 63"/>
                <a:gd name="T6" fmla="*/ 18 w 40"/>
                <a:gd name="T7" fmla="*/ 29 h 63"/>
                <a:gd name="T8" fmla="*/ 9 w 40"/>
                <a:gd name="T9" fmla="*/ 44 h 63"/>
                <a:gd name="T10" fmla="*/ 0 w 40"/>
                <a:gd name="T11" fmla="*/ 56 h 63"/>
                <a:gd name="T12" fmla="*/ 12 w 40"/>
                <a:gd name="T13" fmla="*/ 62 h 63"/>
                <a:gd name="T14" fmla="*/ 12 w 40"/>
                <a:gd name="T15" fmla="*/ 62 h 63"/>
                <a:gd name="T16" fmla="*/ 21 w 40"/>
                <a:gd name="T17" fmla="*/ 51 h 63"/>
                <a:gd name="T18" fmla="*/ 30 w 40"/>
                <a:gd name="T19" fmla="*/ 38 h 63"/>
                <a:gd name="T20" fmla="*/ 33 w 40"/>
                <a:gd name="T21" fmla="*/ 23 h 63"/>
                <a:gd name="T22" fmla="*/ 39 w 40"/>
                <a:gd name="T23" fmla="*/ 5 h 63"/>
                <a:gd name="T24" fmla="*/ 24 w 40"/>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3">
                  <a:moveTo>
                    <a:pt x="24" y="0"/>
                  </a:moveTo>
                  <a:lnTo>
                    <a:pt x="24" y="0"/>
                  </a:lnTo>
                  <a:lnTo>
                    <a:pt x="24" y="15"/>
                  </a:lnTo>
                  <a:lnTo>
                    <a:pt x="18" y="29"/>
                  </a:lnTo>
                  <a:lnTo>
                    <a:pt x="9" y="44"/>
                  </a:lnTo>
                  <a:lnTo>
                    <a:pt x="0" y="56"/>
                  </a:lnTo>
                  <a:lnTo>
                    <a:pt x="12" y="62"/>
                  </a:lnTo>
                  <a:lnTo>
                    <a:pt x="12" y="62"/>
                  </a:lnTo>
                  <a:lnTo>
                    <a:pt x="21" y="51"/>
                  </a:lnTo>
                  <a:lnTo>
                    <a:pt x="30" y="38"/>
                  </a:lnTo>
                  <a:lnTo>
                    <a:pt x="33" y="23"/>
                  </a:lnTo>
                  <a:lnTo>
                    <a:pt x="39" y="5"/>
                  </a:lnTo>
                  <a:lnTo>
                    <a:pt x="24"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6" name="Freeform 438"/>
            <p:cNvSpPr>
              <a:spLocks noChangeArrowheads="1"/>
            </p:cNvSpPr>
            <p:nvPr/>
          </p:nvSpPr>
          <p:spPr bwMode="auto">
            <a:xfrm>
              <a:off x="6529388" y="3902074"/>
              <a:ext cx="19050" cy="20638"/>
            </a:xfrm>
            <a:custGeom>
              <a:avLst/>
              <a:gdLst>
                <a:gd name="T0" fmla="*/ 42 w 55"/>
                <a:gd name="T1" fmla="*/ 0 h 57"/>
                <a:gd name="T2" fmla="*/ 42 w 55"/>
                <a:gd name="T3" fmla="*/ 0 h 57"/>
                <a:gd name="T4" fmla="*/ 27 w 55"/>
                <a:gd name="T5" fmla="*/ 8 h 57"/>
                <a:gd name="T6" fmla="*/ 18 w 55"/>
                <a:gd name="T7" fmla="*/ 21 h 57"/>
                <a:gd name="T8" fmla="*/ 9 w 55"/>
                <a:gd name="T9" fmla="*/ 33 h 57"/>
                <a:gd name="T10" fmla="*/ 0 w 55"/>
                <a:gd name="T11" fmla="*/ 48 h 57"/>
                <a:gd name="T12" fmla="*/ 12 w 55"/>
                <a:gd name="T13" fmla="*/ 56 h 57"/>
                <a:gd name="T14" fmla="*/ 12 w 55"/>
                <a:gd name="T15" fmla="*/ 56 h 57"/>
                <a:gd name="T16" fmla="*/ 18 w 55"/>
                <a:gd name="T17" fmla="*/ 41 h 57"/>
                <a:gd name="T18" fmla="*/ 30 w 55"/>
                <a:gd name="T19" fmla="*/ 26 h 57"/>
                <a:gd name="T20" fmla="*/ 39 w 55"/>
                <a:gd name="T21" fmla="*/ 18 h 57"/>
                <a:gd name="T22" fmla="*/ 54 w 55"/>
                <a:gd name="T23" fmla="*/ 5 h 57"/>
                <a:gd name="T24" fmla="*/ 42 w 55"/>
                <a:gd name="T25"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57">
                  <a:moveTo>
                    <a:pt x="42" y="0"/>
                  </a:moveTo>
                  <a:lnTo>
                    <a:pt x="42" y="0"/>
                  </a:lnTo>
                  <a:lnTo>
                    <a:pt x="27" y="8"/>
                  </a:lnTo>
                  <a:lnTo>
                    <a:pt x="18" y="21"/>
                  </a:lnTo>
                  <a:lnTo>
                    <a:pt x="9" y="33"/>
                  </a:lnTo>
                  <a:lnTo>
                    <a:pt x="0" y="48"/>
                  </a:lnTo>
                  <a:lnTo>
                    <a:pt x="12" y="56"/>
                  </a:lnTo>
                  <a:lnTo>
                    <a:pt x="12" y="56"/>
                  </a:lnTo>
                  <a:lnTo>
                    <a:pt x="18" y="41"/>
                  </a:lnTo>
                  <a:lnTo>
                    <a:pt x="30" y="26"/>
                  </a:lnTo>
                  <a:lnTo>
                    <a:pt x="39" y="18"/>
                  </a:lnTo>
                  <a:lnTo>
                    <a:pt x="54" y="5"/>
                  </a:lnTo>
                  <a:lnTo>
                    <a:pt x="4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7" name="Freeform 439"/>
            <p:cNvSpPr>
              <a:spLocks noChangeArrowheads="1"/>
            </p:cNvSpPr>
            <p:nvPr/>
          </p:nvSpPr>
          <p:spPr bwMode="auto">
            <a:xfrm>
              <a:off x="785812" y="2601913"/>
              <a:ext cx="7305676" cy="282575"/>
            </a:xfrm>
            <a:custGeom>
              <a:avLst/>
              <a:gdLst>
                <a:gd name="T0" fmla="*/ 0 w 20295"/>
                <a:gd name="T1" fmla="*/ 548 h 786"/>
                <a:gd name="T2" fmla="*/ 1558 w 20295"/>
                <a:gd name="T3" fmla="*/ 545 h 786"/>
                <a:gd name="T4" fmla="*/ 4207 w 20295"/>
                <a:gd name="T5" fmla="*/ 521 h 786"/>
                <a:gd name="T6" fmla="*/ 4207 w 20295"/>
                <a:gd name="T7" fmla="*/ 521 h 786"/>
                <a:gd name="T8" fmla="*/ 6589 w 20295"/>
                <a:gd name="T9" fmla="*/ 515 h 786"/>
                <a:gd name="T10" fmla="*/ 6589 w 20295"/>
                <a:gd name="T11" fmla="*/ 515 h 786"/>
                <a:gd name="T12" fmla="*/ 9163 w 20295"/>
                <a:gd name="T13" fmla="*/ 524 h 786"/>
                <a:gd name="T14" fmla="*/ 15638 w 20295"/>
                <a:gd name="T15" fmla="*/ 413 h 786"/>
                <a:gd name="T16" fmla="*/ 15638 w 20295"/>
                <a:gd name="T17" fmla="*/ 413 h 786"/>
                <a:gd name="T18" fmla="*/ 17738 w 20295"/>
                <a:gd name="T19" fmla="*/ 392 h 786"/>
                <a:gd name="T20" fmla="*/ 18679 w 20295"/>
                <a:gd name="T21" fmla="*/ 785 h 786"/>
                <a:gd name="T22" fmla="*/ 19872 w 20295"/>
                <a:gd name="T23" fmla="*/ 737 h 786"/>
                <a:gd name="T24" fmla="*/ 20294 w 20295"/>
                <a:gd name="T25" fmla="*/ 24 h 786"/>
                <a:gd name="T26" fmla="*/ 20258 w 20295"/>
                <a:gd name="T27" fmla="*/ 0 h 786"/>
                <a:gd name="T28" fmla="*/ 19845 w 20295"/>
                <a:gd name="T29" fmla="*/ 695 h 786"/>
                <a:gd name="T30" fmla="*/ 18685 w 20295"/>
                <a:gd name="T31" fmla="*/ 743 h 786"/>
                <a:gd name="T32" fmla="*/ 17747 w 20295"/>
                <a:gd name="T33" fmla="*/ 350 h 786"/>
                <a:gd name="T34" fmla="*/ 15638 w 20295"/>
                <a:gd name="T35" fmla="*/ 371 h 786"/>
                <a:gd name="T36" fmla="*/ 9163 w 20295"/>
                <a:gd name="T37" fmla="*/ 482 h 786"/>
                <a:gd name="T38" fmla="*/ 6589 w 20295"/>
                <a:gd name="T39" fmla="*/ 470 h 786"/>
                <a:gd name="T40" fmla="*/ 4207 w 20295"/>
                <a:gd name="T41" fmla="*/ 476 h 786"/>
                <a:gd name="T42" fmla="*/ 1558 w 20295"/>
                <a:gd name="T43" fmla="*/ 500 h 786"/>
                <a:gd name="T44" fmla="*/ 1558 w 20295"/>
                <a:gd name="T45" fmla="*/ 500 h 786"/>
                <a:gd name="T46" fmla="*/ 0 w 20295"/>
                <a:gd name="T47" fmla="*/ 506 h 786"/>
                <a:gd name="T48" fmla="*/ 0 w 20295"/>
                <a:gd name="T49" fmla="*/ 548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295" h="786">
                  <a:moveTo>
                    <a:pt x="0" y="548"/>
                  </a:moveTo>
                  <a:lnTo>
                    <a:pt x="1558" y="545"/>
                  </a:lnTo>
                  <a:lnTo>
                    <a:pt x="4207" y="521"/>
                  </a:lnTo>
                  <a:lnTo>
                    <a:pt x="4207" y="521"/>
                  </a:lnTo>
                  <a:lnTo>
                    <a:pt x="6589" y="515"/>
                  </a:lnTo>
                  <a:lnTo>
                    <a:pt x="6589" y="515"/>
                  </a:lnTo>
                  <a:lnTo>
                    <a:pt x="9163" y="524"/>
                  </a:lnTo>
                  <a:lnTo>
                    <a:pt x="15638" y="413"/>
                  </a:lnTo>
                  <a:lnTo>
                    <a:pt x="15638" y="413"/>
                  </a:lnTo>
                  <a:lnTo>
                    <a:pt x="17738" y="392"/>
                  </a:lnTo>
                  <a:lnTo>
                    <a:pt x="18679" y="785"/>
                  </a:lnTo>
                  <a:lnTo>
                    <a:pt x="19872" y="737"/>
                  </a:lnTo>
                  <a:lnTo>
                    <a:pt x="20294" y="24"/>
                  </a:lnTo>
                  <a:lnTo>
                    <a:pt x="20258" y="0"/>
                  </a:lnTo>
                  <a:lnTo>
                    <a:pt x="19845" y="695"/>
                  </a:lnTo>
                  <a:lnTo>
                    <a:pt x="18685" y="743"/>
                  </a:lnTo>
                  <a:lnTo>
                    <a:pt x="17747" y="350"/>
                  </a:lnTo>
                  <a:lnTo>
                    <a:pt x="15638" y="371"/>
                  </a:lnTo>
                  <a:lnTo>
                    <a:pt x="9163" y="482"/>
                  </a:lnTo>
                  <a:lnTo>
                    <a:pt x="6589" y="470"/>
                  </a:lnTo>
                  <a:lnTo>
                    <a:pt x="4207" y="476"/>
                  </a:lnTo>
                  <a:lnTo>
                    <a:pt x="1558" y="500"/>
                  </a:lnTo>
                  <a:lnTo>
                    <a:pt x="1558" y="500"/>
                  </a:lnTo>
                  <a:lnTo>
                    <a:pt x="0" y="506"/>
                  </a:lnTo>
                  <a:lnTo>
                    <a:pt x="0" y="54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8" name="Freeform 440"/>
            <p:cNvSpPr>
              <a:spLocks noChangeArrowheads="1"/>
            </p:cNvSpPr>
            <p:nvPr/>
          </p:nvSpPr>
          <p:spPr bwMode="auto">
            <a:xfrm>
              <a:off x="785812" y="2609849"/>
              <a:ext cx="6642101" cy="63500"/>
            </a:xfrm>
            <a:custGeom>
              <a:avLst/>
              <a:gdLst>
                <a:gd name="T0" fmla="*/ 18448 w 18449"/>
                <a:gd name="T1" fmla="*/ 0 h 178"/>
                <a:gd name="T2" fmla="*/ 9466 w 18449"/>
                <a:gd name="T3" fmla="*/ 83 h 178"/>
                <a:gd name="T4" fmla="*/ 6619 w 18449"/>
                <a:gd name="T5" fmla="*/ 114 h 178"/>
                <a:gd name="T6" fmla="*/ 6619 w 18449"/>
                <a:gd name="T7" fmla="*/ 114 h 178"/>
                <a:gd name="T8" fmla="*/ 3371 w 18449"/>
                <a:gd name="T9" fmla="*/ 123 h 178"/>
                <a:gd name="T10" fmla="*/ 1396 w 18449"/>
                <a:gd name="T11" fmla="*/ 129 h 178"/>
                <a:gd name="T12" fmla="*/ 0 w 18449"/>
                <a:gd name="T13" fmla="*/ 131 h 178"/>
                <a:gd name="T14" fmla="*/ 0 w 18449"/>
                <a:gd name="T15" fmla="*/ 177 h 178"/>
                <a:gd name="T16" fmla="*/ 1396 w 18449"/>
                <a:gd name="T17" fmla="*/ 170 h 178"/>
                <a:gd name="T18" fmla="*/ 3371 w 18449"/>
                <a:gd name="T19" fmla="*/ 167 h 178"/>
                <a:gd name="T20" fmla="*/ 6619 w 18449"/>
                <a:gd name="T21" fmla="*/ 159 h 178"/>
                <a:gd name="T22" fmla="*/ 9466 w 18449"/>
                <a:gd name="T23" fmla="*/ 129 h 178"/>
                <a:gd name="T24" fmla="*/ 9466 w 18449"/>
                <a:gd name="T25" fmla="*/ 129 h 178"/>
                <a:gd name="T26" fmla="*/ 18448 w 18449"/>
                <a:gd name="T27" fmla="*/ 42 h 178"/>
                <a:gd name="T28" fmla="*/ 18448 w 18449"/>
                <a:gd name="T29"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449" h="178">
                  <a:moveTo>
                    <a:pt x="18448" y="0"/>
                  </a:moveTo>
                  <a:lnTo>
                    <a:pt x="9466" y="83"/>
                  </a:lnTo>
                  <a:lnTo>
                    <a:pt x="6619" y="114"/>
                  </a:lnTo>
                  <a:lnTo>
                    <a:pt x="6619" y="114"/>
                  </a:lnTo>
                  <a:lnTo>
                    <a:pt x="3371" y="123"/>
                  </a:lnTo>
                  <a:lnTo>
                    <a:pt x="1396" y="129"/>
                  </a:lnTo>
                  <a:lnTo>
                    <a:pt x="0" y="131"/>
                  </a:lnTo>
                  <a:lnTo>
                    <a:pt x="0" y="177"/>
                  </a:lnTo>
                  <a:lnTo>
                    <a:pt x="1396" y="170"/>
                  </a:lnTo>
                  <a:lnTo>
                    <a:pt x="3371" y="167"/>
                  </a:lnTo>
                  <a:lnTo>
                    <a:pt x="6619" y="159"/>
                  </a:lnTo>
                  <a:lnTo>
                    <a:pt x="9466" y="129"/>
                  </a:lnTo>
                  <a:lnTo>
                    <a:pt x="9466" y="129"/>
                  </a:lnTo>
                  <a:lnTo>
                    <a:pt x="18448" y="42"/>
                  </a:lnTo>
                  <a:lnTo>
                    <a:pt x="18448"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9" name="Freeform 441"/>
            <p:cNvSpPr>
              <a:spLocks noChangeArrowheads="1"/>
            </p:cNvSpPr>
            <p:nvPr/>
          </p:nvSpPr>
          <p:spPr bwMode="auto">
            <a:xfrm>
              <a:off x="1879599" y="1865312"/>
              <a:ext cx="6354764" cy="676275"/>
            </a:xfrm>
            <a:custGeom>
              <a:avLst/>
              <a:gdLst>
                <a:gd name="T0" fmla="*/ 0 w 17653"/>
                <a:gd name="T1" fmla="*/ 1879 h 1880"/>
                <a:gd name="T2" fmla="*/ 1426 w 17653"/>
                <a:gd name="T3" fmla="*/ 1876 h 1880"/>
                <a:gd name="T4" fmla="*/ 5211 w 17653"/>
                <a:gd name="T5" fmla="*/ 1864 h 1880"/>
                <a:gd name="T6" fmla="*/ 9585 w 17653"/>
                <a:gd name="T7" fmla="*/ 1855 h 1880"/>
                <a:gd name="T8" fmla="*/ 15830 w 17653"/>
                <a:gd name="T9" fmla="*/ 1750 h 1880"/>
                <a:gd name="T10" fmla="*/ 17652 w 17653"/>
                <a:gd name="T11" fmla="*/ 63 h 1880"/>
                <a:gd name="T12" fmla="*/ 17592 w 17653"/>
                <a:gd name="T13" fmla="*/ 0 h 1880"/>
                <a:gd name="T14" fmla="*/ 15794 w 17653"/>
                <a:gd name="T15" fmla="*/ 1663 h 1880"/>
                <a:gd name="T16" fmla="*/ 9585 w 17653"/>
                <a:gd name="T17" fmla="*/ 1768 h 1880"/>
                <a:gd name="T18" fmla="*/ 5211 w 17653"/>
                <a:gd name="T19" fmla="*/ 1777 h 1880"/>
                <a:gd name="T20" fmla="*/ 1426 w 17653"/>
                <a:gd name="T21" fmla="*/ 1789 h 1880"/>
                <a:gd name="T22" fmla="*/ 0 w 17653"/>
                <a:gd name="T23" fmla="*/ 1792 h 1880"/>
                <a:gd name="T24" fmla="*/ 0 w 17653"/>
                <a:gd name="T25" fmla="*/ 1879 h 1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53" h="1880">
                  <a:moveTo>
                    <a:pt x="0" y="1879"/>
                  </a:moveTo>
                  <a:lnTo>
                    <a:pt x="1426" y="1876"/>
                  </a:lnTo>
                  <a:lnTo>
                    <a:pt x="5211" y="1864"/>
                  </a:lnTo>
                  <a:lnTo>
                    <a:pt x="9585" y="1855"/>
                  </a:lnTo>
                  <a:lnTo>
                    <a:pt x="15830" y="1750"/>
                  </a:lnTo>
                  <a:lnTo>
                    <a:pt x="17652" y="63"/>
                  </a:lnTo>
                  <a:lnTo>
                    <a:pt x="17592" y="0"/>
                  </a:lnTo>
                  <a:lnTo>
                    <a:pt x="15794" y="1663"/>
                  </a:lnTo>
                  <a:lnTo>
                    <a:pt x="9585" y="1768"/>
                  </a:lnTo>
                  <a:lnTo>
                    <a:pt x="5211" y="1777"/>
                  </a:lnTo>
                  <a:lnTo>
                    <a:pt x="1426" y="1789"/>
                  </a:lnTo>
                  <a:lnTo>
                    <a:pt x="0" y="1792"/>
                  </a:lnTo>
                  <a:lnTo>
                    <a:pt x="0" y="187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0" name="Freeform 442"/>
            <p:cNvSpPr>
              <a:spLocks noChangeArrowheads="1"/>
            </p:cNvSpPr>
            <p:nvPr/>
          </p:nvSpPr>
          <p:spPr bwMode="auto">
            <a:xfrm>
              <a:off x="6486525" y="1457325"/>
              <a:ext cx="168275" cy="169863"/>
            </a:xfrm>
            <a:custGeom>
              <a:avLst/>
              <a:gdLst>
                <a:gd name="T0" fmla="*/ 233 w 468"/>
                <a:gd name="T1" fmla="*/ 0 h 472"/>
                <a:gd name="T2" fmla="*/ 164 w 468"/>
                <a:gd name="T3" fmla="*/ 12 h 472"/>
                <a:gd name="T4" fmla="*/ 101 w 468"/>
                <a:gd name="T5" fmla="*/ 39 h 472"/>
                <a:gd name="T6" fmla="*/ 50 w 468"/>
                <a:gd name="T7" fmla="*/ 87 h 472"/>
                <a:gd name="T8" fmla="*/ 18 w 468"/>
                <a:gd name="T9" fmla="*/ 144 h 472"/>
                <a:gd name="T10" fmla="*/ 0 w 468"/>
                <a:gd name="T11" fmla="*/ 210 h 472"/>
                <a:gd name="T12" fmla="*/ 11 w 468"/>
                <a:gd name="T13" fmla="*/ 234 h 472"/>
                <a:gd name="T14" fmla="*/ 0 w 468"/>
                <a:gd name="T15" fmla="*/ 258 h 472"/>
                <a:gd name="T16" fmla="*/ 18 w 468"/>
                <a:gd name="T17" fmla="*/ 327 h 472"/>
                <a:gd name="T18" fmla="*/ 53 w 468"/>
                <a:gd name="T19" fmla="*/ 384 h 472"/>
                <a:gd name="T20" fmla="*/ 101 w 468"/>
                <a:gd name="T21" fmla="*/ 429 h 472"/>
                <a:gd name="T22" fmla="*/ 164 w 468"/>
                <a:gd name="T23" fmla="*/ 459 h 472"/>
                <a:gd name="T24" fmla="*/ 233 w 468"/>
                <a:gd name="T25" fmla="*/ 471 h 472"/>
                <a:gd name="T26" fmla="*/ 257 w 468"/>
                <a:gd name="T27" fmla="*/ 468 h 472"/>
                <a:gd name="T28" fmla="*/ 326 w 468"/>
                <a:gd name="T29" fmla="*/ 450 h 472"/>
                <a:gd name="T30" fmla="*/ 383 w 468"/>
                <a:gd name="T31" fmla="*/ 417 h 472"/>
                <a:gd name="T32" fmla="*/ 428 w 468"/>
                <a:gd name="T33" fmla="*/ 366 h 472"/>
                <a:gd name="T34" fmla="*/ 458 w 468"/>
                <a:gd name="T35" fmla="*/ 306 h 472"/>
                <a:gd name="T36" fmla="*/ 467 w 468"/>
                <a:gd name="T37" fmla="*/ 234 h 472"/>
                <a:gd name="T38" fmla="*/ 467 w 468"/>
                <a:gd name="T39" fmla="*/ 234 h 472"/>
                <a:gd name="T40" fmla="*/ 464 w 468"/>
                <a:gd name="T41" fmla="*/ 186 h 472"/>
                <a:gd name="T42" fmla="*/ 440 w 468"/>
                <a:gd name="T43" fmla="*/ 123 h 472"/>
                <a:gd name="T44" fmla="*/ 398 w 468"/>
                <a:gd name="T45" fmla="*/ 69 h 472"/>
                <a:gd name="T46" fmla="*/ 344 w 468"/>
                <a:gd name="T47" fmla="*/ 27 h 472"/>
                <a:gd name="T48" fmla="*/ 281 w 468"/>
                <a:gd name="T49" fmla="*/ 6 h 472"/>
                <a:gd name="T50" fmla="*/ 233 w 468"/>
                <a:gd name="T51" fmla="*/ 0 h 472"/>
                <a:gd name="T52" fmla="*/ 233 w 468"/>
                <a:gd name="T53" fmla="*/ 27 h 472"/>
                <a:gd name="T54" fmla="*/ 254 w 468"/>
                <a:gd name="T55" fmla="*/ 27 h 472"/>
                <a:gd name="T56" fmla="*/ 314 w 468"/>
                <a:gd name="T57" fmla="*/ 42 h 472"/>
                <a:gd name="T58" fmla="*/ 365 w 468"/>
                <a:gd name="T59" fmla="*/ 75 h 472"/>
                <a:gd name="T60" fmla="*/ 404 w 468"/>
                <a:gd name="T61" fmla="*/ 117 h 472"/>
                <a:gd name="T62" fmla="*/ 431 w 468"/>
                <a:gd name="T63" fmla="*/ 174 h 472"/>
                <a:gd name="T64" fmla="*/ 440 w 468"/>
                <a:gd name="T65" fmla="*/ 234 h 472"/>
                <a:gd name="T66" fmla="*/ 440 w 468"/>
                <a:gd name="T67" fmla="*/ 234 h 472"/>
                <a:gd name="T68" fmla="*/ 437 w 468"/>
                <a:gd name="T69" fmla="*/ 276 h 472"/>
                <a:gd name="T70" fmla="*/ 416 w 468"/>
                <a:gd name="T71" fmla="*/ 333 h 472"/>
                <a:gd name="T72" fmla="*/ 380 w 468"/>
                <a:gd name="T73" fmla="*/ 381 h 472"/>
                <a:gd name="T74" fmla="*/ 332 w 468"/>
                <a:gd name="T75" fmla="*/ 417 h 472"/>
                <a:gd name="T76" fmla="*/ 275 w 468"/>
                <a:gd name="T77" fmla="*/ 438 h 472"/>
                <a:gd name="T78" fmla="*/ 233 w 468"/>
                <a:gd name="T79" fmla="*/ 444 h 472"/>
                <a:gd name="T80" fmla="*/ 191 w 468"/>
                <a:gd name="T81" fmla="*/ 438 h 472"/>
                <a:gd name="T82" fmla="*/ 134 w 468"/>
                <a:gd name="T83" fmla="*/ 417 h 472"/>
                <a:gd name="T84" fmla="*/ 86 w 468"/>
                <a:gd name="T85" fmla="*/ 381 h 472"/>
                <a:gd name="T86" fmla="*/ 50 w 468"/>
                <a:gd name="T87" fmla="*/ 333 h 472"/>
                <a:gd name="T88" fmla="*/ 29 w 468"/>
                <a:gd name="T89" fmla="*/ 276 h 472"/>
                <a:gd name="T90" fmla="*/ 26 w 468"/>
                <a:gd name="T91" fmla="*/ 234 h 472"/>
                <a:gd name="T92" fmla="*/ 26 w 468"/>
                <a:gd name="T93" fmla="*/ 234 h 472"/>
                <a:gd name="T94" fmla="*/ 36 w 468"/>
                <a:gd name="T95" fmla="*/ 174 h 472"/>
                <a:gd name="T96" fmla="*/ 59 w 468"/>
                <a:gd name="T97" fmla="*/ 120 h 472"/>
                <a:gd name="T98" fmla="*/ 101 w 468"/>
                <a:gd name="T99" fmla="*/ 75 h 472"/>
                <a:gd name="T100" fmla="*/ 152 w 468"/>
                <a:gd name="T101" fmla="*/ 45 h 472"/>
                <a:gd name="T102" fmla="*/ 212 w 468"/>
                <a:gd name="T103" fmla="*/ 27 h 472"/>
                <a:gd name="T104" fmla="*/ 233 w 468"/>
                <a:gd name="T105" fmla="*/ 15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8" h="472">
                  <a:moveTo>
                    <a:pt x="233" y="15"/>
                  </a:moveTo>
                  <a:lnTo>
                    <a:pt x="233" y="0"/>
                  </a:lnTo>
                  <a:lnTo>
                    <a:pt x="233" y="0"/>
                  </a:lnTo>
                  <a:lnTo>
                    <a:pt x="209" y="0"/>
                  </a:lnTo>
                  <a:lnTo>
                    <a:pt x="185" y="6"/>
                  </a:lnTo>
                  <a:lnTo>
                    <a:pt x="164" y="12"/>
                  </a:lnTo>
                  <a:lnTo>
                    <a:pt x="140" y="18"/>
                  </a:lnTo>
                  <a:lnTo>
                    <a:pt x="122" y="30"/>
                  </a:lnTo>
                  <a:lnTo>
                    <a:pt x="101" y="39"/>
                  </a:lnTo>
                  <a:lnTo>
                    <a:pt x="83" y="54"/>
                  </a:lnTo>
                  <a:lnTo>
                    <a:pt x="68" y="69"/>
                  </a:lnTo>
                  <a:lnTo>
                    <a:pt x="50" y="87"/>
                  </a:lnTo>
                  <a:lnTo>
                    <a:pt x="38" y="105"/>
                  </a:lnTo>
                  <a:lnTo>
                    <a:pt x="26" y="123"/>
                  </a:lnTo>
                  <a:lnTo>
                    <a:pt x="18" y="144"/>
                  </a:lnTo>
                  <a:lnTo>
                    <a:pt x="8" y="165"/>
                  </a:lnTo>
                  <a:lnTo>
                    <a:pt x="3" y="189"/>
                  </a:lnTo>
                  <a:lnTo>
                    <a:pt x="0" y="210"/>
                  </a:lnTo>
                  <a:lnTo>
                    <a:pt x="0" y="234"/>
                  </a:lnTo>
                  <a:lnTo>
                    <a:pt x="0" y="237"/>
                  </a:lnTo>
                  <a:lnTo>
                    <a:pt x="11" y="234"/>
                  </a:lnTo>
                  <a:lnTo>
                    <a:pt x="0" y="234"/>
                  </a:lnTo>
                  <a:lnTo>
                    <a:pt x="0" y="234"/>
                  </a:lnTo>
                  <a:lnTo>
                    <a:pt x="0" y="258"/>
                  </a:lnTo>
                  <a:lnTo>
                    <a:pt x="3" y="282"/>
                  </a:lnTo>
                  <a:lnTo>
                    <a:pt x="8" y="306"/>
                  </a:lnTo>
                  <a:lnTo>
                    <a:pt x="18" y="327"/>
                  </a:lnTo>
                  <a:lnTo>
                    <a:pt x="26" y="348"/>
                  </a:lnTo>
                  <a:lnTo>
                    <a:pt x="38" y="366"/>
                  </a:lnTo>
                  <a:lnTo>
                    <a:pt x="53" y="384"/>
                  </a:lnTo>
                  <a:lnTo>
                    <a:pt x="68" y="402"/>
                  </a:lnTo>
                  <a:lnTo>
                    <a:pt x="83" y="417"/>
                  </a:lnTo>
                  <a:lnTo>
                    <a:pt x="101" y="429"/>
                  </a:lnTo>
                  <a:lnTo>
                    <a:pt x="122" y="441"/>
                  </a:lnTo>
                  <a:lnTo>
                    <a:pt x="143" y="450"/>
                  </a:lnTo>
                  <a:lnTo>
                    <a:pt x="164" y="459"/>
                  </a:lnTo>
                  <a:lnTo>
                    <a:pt x="185" y="465"/>
                  </a:lnTo>
                  <a:lnTo>
                    <a:pt x="209" y="468"/>
                  </a:lnTo>
                  <a:lnTo>
                    <a:pt x="233" y="471"/>
                  </a:lnTo>
                  <a:lnTo>
                    <a:pt x="233" y="471"/>
                  </a:lnTo>
                  <a:lnTo>
                    <a:pt x="233" y="471"/>
                  </a:lnTo>
                  <a:lnTo>
                    <a:pt x="257" y="468"/>
                  </a:lnTo>
                  <a:lnTo>
                    <a:pt x="281" y="465"/>
                  </a:lnTo>
                  <a:lnTo>
                    <a:pt x="302" y="459"/>
                  </a:lnTo>
                  <a:lnTo>
                    <a:pt x="326" y="450"/>
                  </a:lnTo>
                  <a:lnTo>
                    <a:pt x="344" y="441"/>
                  </a:lnTo>
                  <a:lnTo>
                    <a:pt x="365" y="429"/>
                  </a:lnTo>
                  <a:lnTo>
                    <a:pt x="383" y="417"/>
                  </a:lnTo>
                  <a:lnTo>
                    <a:pt x="398" y="402"/>
                  </a:lnTo>
                  <a:lnTo>
                    <a:pt x="413" y="384"/>
                  </a:lnTo>
                  <a:lnTo>
                    <a:pt x="428" y="366"/>
                  </a:lnTo>
                  <a:lnTo>
                    <a:pt x="440" y="348"/>
                  </a:lnTo>
                  <a:lnTo>
                    <a:pt x="449" y="327"/>
                  </a:lnTo>
                  <a:lnTo>
                    <a:pt x="458" y="306"/>
                  </a:lnTo>
                  <a:lnTo>
                    <a:pt x="464" y="282"/>
                  </a:lnTo>
                  <a:lnTo>
                    <a:pt x="467" y="258"/>
                  </a:lnTo>
                  <a:lnTo>
                    <a:pt x="467" y="234"/>
                  </a:lnTo>
                  <a:lnTo>
                    <a:pt x="467" y="234"/>
                  </a:lnTo>
                  <a:lnTo>
                    <a:pt x="467" y="234"/>
                  </a:lnTo>
                  <a:lnTo>
                    <a:pt x="467" y="234"/>
                  </a:lnTo>
                  <a:lnTo>
                    <a:pt x="467" y="234"/>
                  </a:lnTo>
                  <a:lnTo>
                    <a:pt x="467" y="210"/>
                  </a:lnTo>
                  <a:lnTo>
                    <a:pt x="464" y="186"/>
                  </a:lnTo>
                  <a:lnTo>
                    <a:pt x="458" y="165"/>
                  </a:lnTo>
                  <a:lnTo>
                    <a:pt x="449" y="144"/>
                  </a:lnTo>
                  <a:lnTo>
                    <a:pt x="440" y="123"/>
                  </a:lnTo>
                  <a:lnTo>
                    <a:pt x="428" y="102"/>
                  </a:lnTo>
                  <a:lnTo>
                    <a:pt x="413" y="84"/>
                  </a:lnTo>
                  <a:lnTo>
                    <a:pt x="398" y="69"/>
                  </a:lnTo>
                  <a:lnTo>
                    <a:pt x="383" y="54"/>
                  </a:lnTo>
                  <a:lnTo>
                    <a:pt x="365" y="39"/>
                  </a:lnTo>
                  <a:lnTo>
                    <a:pt x="344" y="27"/>
                  </a:lnTo>
                  <a:lnTo>
                    <a:pt x="323" y="18"/>
                  </a:lnTo>
                  <a:lnTo>
                    <a:pt x="302" y="12"/>
                  </a:lnTo>
                  <a:lnTo>
                    <a:pt x="281" y="6"/>
                  </a:lnTo>
                  <a:lnTo>
                    <a:pt x="257" y="0"/>
                  </a:lnTo>
                  <a:lnTo>
                    <a:pt x="233" y="0"/>
                  </a:lnTo>
                  <a:lnTo>
                    <a:pt x="233" y="0"/>
                  </a:lnTo>
                  <a:lnTo>
                    <a:pt x="233" y="0"/>
                  </a:lnTo>
                  <a:lnTo>
                    <a:pt x="233" y="15"/>
                  </a:lnTo>
                  <a:lnTo>
                    <a:pt x="233" y="27"/>
                  </a:lnTo>
                  <a:lnTo>
                    <a:pt x="233" y="27"/>
                  </a:lnTo>
                  <a:lnTo>
                    <a:pt x="233" y="27"/>
                  </a:lnTo>
                  <a:lnTo>
                    <a:pt x="254" y="27"/>
                  </a:lnTo>
                  <a:lnTo>
                    <a:pt x="275" y="30"/>
                  </a:lnTo>
                  <a:lnTo>
                    <a:pt x="296" y="36"/>
                  </a:lnTo>
                  <a:lnTo>
                    <a:pt x="314" y="42"/>
                  </a:lnTo>
                  <a:lnTo>
                    <a:pt x="332" y="51"/>
                  </a:lnTo>
                  <a:lnTo>
                    <a:pt x="350" y="63"/>
                  </a:lnTo>
                  <a:lnTo>
                    <a:pt x="365" y="75"/>
                  </a:lnTo>
                  <a:lnTo>
                    <a:pt x="380" y="87"/>
                  </a:lnTo>
                  <a:lnTo>
                    <a:pt x="392" y="102"/>
                  </a:lnTo>
                  <a:lnTo>
                    <a:pt x="404" y="117"/>
                  </a:lnTo>
                  <a:lnTo>
                    <a:pt x="416" y="135"/>
                  </a:lnTo>
                  <a:lnTo>
                    <a:pt x="425" y="153"/>
                  </a:lnTo>
                  <a:lnTo>
                    <a:pt x="431" y="174"/>
                  </a:lnTo>
                  <a:lnTo>
                    <a:pt x="437" y="192"/>
                  </a:lnTo>
                  <a:lnTo>
                    <a:pt x="440" y="213"/>
                  </a:lnTo>
                  <a:lnTo>
                    <a:pt x="440" y="234"/>
                  </a:lnTo>
                  <a:lnTo>
                    <a:pt x="455" y="234"/>
                  </a:lnTo>
                  <a:lnTo>
                    <a:pt x="440" y="234"/>
                  </a:lnTo>
                  <a:lnTo>
                    <a:pt x="440" y="234"/>
                  </a:lnTo>
                  <a:lnTo>
                    <a:pt x="440" y="234"/>
                  </a:lnTo>
                  <a:lnTo>
                    <a:pt x="440" y="255"/>
                  </a:lnTo>
                  <a:lnTo>
                    <a:pt x="437" y="276"/>
                  </a:lnTo>
                  <a:lnTo>
                    <a:pt x="431" y="297"/>
                  </a:lnTo>
                  <a:lnTo>
                    <a:pt x="425" y="315"/>
                  </a:lnTo>
                  <a:lnTo>
                    <a:pt x="416" y="333"/>
                  </a:lnTo>
                  <a:lnTo>
                    <a:pt x="404" y="351"/>
                  </a:lnTo>
                  <a:lnTo>
                    <a:pt x="392" y="366"/>
                  </a:lnTo>
                  <a:lnTo>
                    <a:pt x="380" y="381"/>
                  </a:lnTo>
                  <a:lnTo>
                    <a:pt x="365" y="396"/>
                  </a:lnTo>
                  <a:lnTo>
                    <a:pt x="350" y="408"/>
                  </a:lnTo>
                  <a:lnTo>
                    <a:pt x="332" y="417"/>
                  </a:lnTo>
                  <a:lnTo>
                    <a:pt x="314" y="426"/>
                  </a:lnTo>
                  <a:lnTo>
                    <a:pt x="296" y="432"/>
                  </a:lnTo>
                  <a:lnTo>
                    <a:pt x="275" y="438"/>
                  </a:lnTo>
                  <a:lnTo>
                    <a:pt x="254" y="441"/>
                  </a:lnTo>
                  <a:lnTo>
                    <a:pt x="233" y="444"/>
                  </a:lnTo>
                  <a:lnTo>
                    <a:pt x="233" y="444"/>
                  </a:lnTo>
                  <a:lnTo>
                    <a:pt x="233" y="444"/>
                  </a:lnTo>
                  <a:lnTo>
                    <a:pt x="212" y="441"/>
                  </a:lnTo>
                  <a:lnTo>
                    <a:pt x="191" y="438"/>
                  </a:lnTo>
                  <a:lnTo>
                    <a:pt x="170" y="432"/>
                  </a:lnTo>
                  <a:lnTo>
                    <a:pt x="152" y="426"/>
                  </a:lnTo>
                  <a:lnTo>
                    <a:pt x="134" y="417"/>
                  </a:lnTo>
                  <a:lnTo>
                    <a:pt x="116" y="408"/>
                  </a:lnTo>
                  <a:lnTo>
                    <a:pt x="101" y="396"/>
                  </a:lnTo>
                  <a:lnTo>
                    <a:pt x="86" y="381"/>
                  </a:lnTo>
                  <a:lnTo>
                    <a:pt x="74" y="366"/>
                  </a:lnTo>
                  <a:lnTo>
                    <a:pt x="62" y="351"/>
                  </a:lnTo>
                  <a:lnTo>
                    <a:pt x="50" y="333"/>
                  </a:lnTo>
                  <a:lnTo>
                    <a:pt x="41" y="315"/>
                  </a:lnTo>
                  <a:lnTo>
                    <a:pt x="36" y="297"/>
                  </a:lnTo>
                  <a:lnTo>
                    <a:pt x="29" y="276"/>
                  </a:lnTo>
                  <a:lnTo>
                    <a:pt x="26" y="258"/>
                  </a:lnTo>
                  <a:lnTo>
                    <a:pt x="26" y="234"/>
                  </a:lnTo>
                  <a:lnTo>
                    <a:pt x="26" y="234"/>
                  </a:lnTo>
                  <a:lnTo>
                    <a:pt x="26" y="234"/>
                  </a:lnTo>
                  <a:lnTo>
                    <a:pt x="26" y="234"/>
                  </a:lnTo>
                  <a:lnTo>
                    <a:pt x="26" y="234"/>
                  </a:lnTo>
                  <a:lnTo>
                    <a:pt x="26" y="213"/>
                  </a:lnTo>
                  <a:lnTo>
                    <a:pt x="29" y="192"/>
                  </a:lnTo>
                  <a:lnTo>
                    <a:pt x="36" y="174"/>
                  </a:lnTo>
                  <a:lnTo>
                    <a:pt x="41" y="153"/>
                  </a:lnTo>
                  <a:lnTo>
                    <a:pt x="50" y="135"/>
                  </a:lnTo>
                  <a:lnTo>
                    <a:pt x="59" y="120"/>
                  </a:lnTo>
                  <a:lnTo>
                    <a:pt x="71" y="102"/>
                  </a:lnTo>
                  <a:lnTo>
                    <a:pt x="86" y="87"/>
                  </a:lnTo>
                  <a:lnTo>
                    <a:pt x="101" y="75"/>
                  </a:lnTo>
                  <a:lnTo>
                    <a:pt x="116" y="63"/>
                  </a:lnTo>
                  <a:lnTo>
                    <a:pt x="134" y="51"/>
                  </a:lnTo>
                  <a:lnTo>
                    <a:pt x="152" y="45"/>
                  </a:lnTo>
                  <a:lnTo>
                    <a:pt x="170" y="36"/>
                  </a:lnTo>
                  <a:lnTo>
                    <a:pt x="191" y="30"/>
                  </a:lnTo>
                  <a:lnTo>
                    <a:pt x="212" y="27"/>
                  </a:lnTo>
                  <a:lnTo>
                    <a:pt x="233" y="27"/>
                  </a:lnTo>
                  <a:lnTo>
                    <a:pt x="233" y="27"/>
                  </a:lnTo>
                  <a:lnTo>
                    <a:pt x="233" y="1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1" name="Freeform 443"/>
            <p:cNvSpPr>
              <a:spLocks noChangeArrowheads="1"/>
            </p:cNvSpPr>
            <p:nvPr/>
          </p:nvSpPr>
          <p:spPr bwMode="auto">
            <a:xfrm>
              <a:off x="8128000" y="1160463"/>
              <a:ext cx="169863" cy="169862"/>
            </a:xfrm>
            <a:custGeom>
              <a:avLst/>
              <a:gdLst>
                <a:gd name="T0" fmla="*/ 234 w 472"/>
                <a:gd name="T1" fmla="*/ 0 h 472"/>
                <a:gd name="T2" fmla="*/ 165 w 472"/>
                <a:gd name="T3" fmla="*/ 12 h 472"/>
                <a:gd name="T4" fmla="*/ 102 w 472"/>
                <a:gd name="T5" fmla="*/ 42 h 472"/>
                <a:gd name="T6" fmla="*/ 54 w 472"/>
                <a:gd name="T7" fmla="*/ 87 h 472"/>
                <a:gd name="T8" fmla="*/ 18 w 472"/>
                <a:gd name="T9" fmla="*/ 144 h 472"/>
                <a:gd name="T10" fmla="*/ 0 w 472"/>
                <a:gd name="T11" fmla="*/ 210 h 472"/>
                <a:gd name="T12" fmla="*/ 15 w 472"/>
                <a:gd name="T13" fmla="*/ 237 h 472"/>
                <a:gd name="T14" fmla="*/ 0 w 472"/>
                <a:gd name="T15" fmla="*/ 261 h 472"/>
                <a:gd name="T16" fmla="*/ 18 w 472"/>
                <a:gd name="T17" fmla="*/ 327 h 472"/>
                <a:gd name="T18" fmla="*/ 54 w 472"/>
                <a:gd name="T19" fmla="*/ 384 h 472"/>
                <a:gd name="T20" fmla="*/ 105 w 472"/>
                <a:gd name="T21" fmla="*/ 429 h 472"/>
                <a:gd name="T22" fmla="*/ 165 w 472"/>
                <a:gd name="T23" fmla="*/ 459 h 472"/>
                <a:gd name="T24" fmla="*/ 234 w 472"/>
                <a:gd name="T25" fmla="*/ 471 h 472"/>
                <a:gd name="T26" fmla="*/ 261 w 472"/>
                <a:gd name="T27" fmla="*/ 468 h 472"/>
                <a:gd name="T28" fmla="*/ 327 w 472"/>
                <a:gd name="T29" fmla="*/ 450 h 472"/>
                <a:gd name="T30" fmla="*/ 384 w 472"/>
                <a:gd name="T31" fmla="*/ 417 h 472"/>
                <a:gd name="T32" fmla="*/ 429 w 472"/>
                <a:gd name="T33" fmla="*/ 366 h 472"/>
                <a:gd name="T34" fmla="*/ 459 w 472"/>
                <a:gd name="T35" fmla="*/ 306 h 472"/>
                <a:gd name="T36" fmla="*/ 471 w 472"/>
                <a:gd name="T37" fmla="*/ 234 h 472"/>
                <a:gd name="T38" fmla="*/ 471 w 472"/>
                <a:gd name="T39" fmla="*/ 234 h 472"/>
                <a:gd name="T40" fmla="*/ 468 w 472"/>
                <a:gd name="T41" fmla="*/ 210 h 472"/>
                <a:gd name="T42" fmla="*/ 450 w 472"/>
                <a:gd name="T43" fmla="*/ 144 h 472"/>
                <a:gd name="T44" fmla="*/ 417 w 472"/>
                <a:gd name="T45" fmla="*/ 84 h 472"/>
                <a:gd name="T46" fmla="*/ 366 w 472"/>
                <a:gd name="T47" fmla="*/ 39 h 472"/>
                <a:gd name="T48" fmla="*/ 306 w 472"/>
                <a:gd name="T49" fmla="*/ 12 h 472"/>
                <a:gd name="T50" fmla="*/ 234 w 472"/>
                <a:gd name="T51" fmla="*/ 0 h 472"/>
                <a:gd name="T52" fmla="*/ 234 w 472"/>
                <a:gd name="T53" fmla="*/ 15 h 472"/>
                <a:gd name="T54" fmla="*/ 234 w 472"/>
                <a:gd name="T55" fmla="*/ 27 h 472"/>
                <a:gd name="T56" fmla="*/ 297 w 472"/>
                <a:gd name="T57" fmla="*/ 36 h 472"/>
                <a:gd name="T58" fmla="*/ 351 w 472"/>
                <a:gd name="T59" fmla="*/ 63 h 472"/>
                <a:gd name="T60" fmla="*/ 396 w 472"/>
                <a:gd name="T61" fmla="*/ 102 h 472"/>
                <a:gd name="T62" fmla="*/ 426 w 472"/>
                <a:gd name="T63" fmla="*/ 153 h 472"/>
                <a:gd name="T64" fmla="*/ 441 w 472"/>
                <a:gd name="T65" fmla="*/ 213 h 472"/>
                <a:gd name="T66" fmla="*/ 444 w 472"/>
                <a:gd name="T67" fmla="*/ 234 h 472"/>
                <a:gd name="T68" fmla="*/ 441 w 472"/>
                <a:gd name="T69" fmla="*/ 255 h 472"/>
                <a:gd name="T70" fmla="*/ 426 w 472"/>
                <a:gd name="T71" fmla="*/ 315 h 472"/>
                <a:gd name="T72" fmla="*/ 396 w 472"/>
                <a:gd name="T73" fmla="*/ 366 h 472"/>
                <a:gd name="T74" fmla="*/ 351 w 472"/>
                <a:gd name="T75" fmla="*/ 408 h 472"/>
                <a:gd name="T76" fmla="*/ 297 w 472"/>
                <a:gd name="T77" fmla="*/ 432 h 472"/>
                <a:gd name="T78" fmla="*/ 237 w 472"/>
                <a:gd name="T79" fmla="*/ 444 h 472"/>
                <a:gd name="T80" fmla="*/ 213 w 472"/>
                <a:gd name="T81" fmla="*/ 441 h 472"/>
                <a:gd name="T82" fmla="*/ 153 w 472"/>
                <a:gd name="T83" fmla="*/ 426 h 472"/>
                <a:gd name="T84" fmla="*/ 102 w 472"/>
                <a:gd name="T85" fmla="*/ 396 h 472"/>
                <a:gd name="T86" fmla="*/ 63 w 472"/>
                <a:gd name="T87" fmla="*/ 351 h 472"/>
                <a:gd name="T88" fmla="*/ 36 w 472"/>
                <a:gd name="T89" fmla="*/ 297 h 472"/>
                <a:gd name="T90" fmla="*/ 27 w 472"/>
                <a:gd name="T91" fmla="*/ 237 h 472"/>
                <a:gd name="T92" fmla="*/ 27 w 472"/>
                <a:gd name="T93" fmla="*/ 234 h 472"/>
                <a:gd name="T94" fmla="*/ 27 w 472"/>
                <a:gd name="T95" fmla="*/ 234 h 472"/>
                <a:gd name="T96" fmla="*/ 27 w 472"/>
                <a:gd name="T97" fmla="*/ 234 h 472"/>
                <a:gd name="T98" fmla="*/ 36 w 472"/>
                <a:gd name="T99" fmla="*/ 174 h 472"/>
                <a:gd name="T100" fmla="*/ 63 w 472"/>
                <a:gd name="T101" fmla="*/ 120 h 472"/>
                <a:gd name="T102" fmla="*/ 102 w 472"/>
                <a:gd name="T103" fmla="*/ 75 h 472"/>
                <a:gd name="T104" fmla="*/ 153 w 472"/>
                <a:gd name="T105" fmla="*/ 45 h 472"/>
                <a:gd name="T106" fmla="*/ 213 w 472"/>
                <a:gd name="T107" fmla="*/ 27 h 472"/>
                <a:gd name="T108" fmla="*/ 234 w 472"/>
                <a:gd name="T109" fmla="*/ 15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72" h="472">
                  <a:moveTo>
                    <a:pt x="234" y="15"/>
                  </a:moveTo>
                  <a:lnTo>
                    <a:pt x="234" y="0"/>
                  </a:lnTo>
                  <a:lnTo>
                    <a:pt x="234" y="0"/>
                  </a:lnTo>
                  <a:lnTo>
                    <a:pt x="210" y="0"/>
                  </a:lnTo>
                  <a:lnTo>
                    <a:pt x="186" y="6"/>
                  </a:lnTo>
                  <a:lnTo>
                    <a:pt x="165" y="12"/>
                  </a:lnTo>
                  <a:lnTo>
                    <a:pt x="144" y="18"/>
                  </a:lnTo>
                  <a:lnTo>
                    <a:pt x="123" y="30"/>
                  </a:lnTo>
                  <a:lnTo>
                    <a:pt x="102" y="42"/>
                  </a:lnTo>
                  <a:lnTo>
                    <a:pt x="84" y="54"/>
                  </a:lnTo>
                  <a:lnTo>
                    <a:pt x="69" y="69"/>
                  </a:lnTo>
                  <a:lnTo>
                    <a:pt x="54" y="87"/>
                  </a:lnTo>
                  <a:lnTo>
                    <a:pt x="39" y="105"/>
                  </a:lnTo>
                  <a:lnTo>
                    <a:pt x="27" y="123"/>
                  </a:lnTo>
                  <a:lnTo>
                    <a:pt x="18" y="144"/>
                  </a:lnTo>
                  <a:lnTo>
                    <a:pt x="12" y="165"/>
                  </a:lnTo>
                  <a:lnTo>
                    <a:pt x="6" y="189"/>
                  </a:lnTo>
                  <a:lnTo>
                    <a:pt x="0" y="210"/>
                  </a:lnTo>
                  <a:lnTo>
                    <a:pt x="0" y="234"/>
                  </a:lnTo>
                  <a:lnTo>
                    <a:pt x="0" y="237"/>
                  </a:lnTo>
                  <a:lnTo>
                    <a:pt x="15" y="237"/>
                  </a:lnTo>
                  <a:lnTo>
                    <a:pt x="0" y="237"/>
                  </a:lnTo>
                  <a:lnTo>
                    <a:pt x="0" y="237"/>
                  </a:lnTo>
                  <a:lnTo>
                    <a:pt x="0" y="261"/>
                  </a:lnTo>
                  <a:lnTo>
                    <a:pt x="6" y="282"/>
                  </a:lnTo>
                  <a:lnTo>
                    <a:pt x="12" y="306"/>
                  </a:lnTo>
                  <a:lnTo>
                    <a:pt x="18" y="327"/>
                  </a:lnTo>
                  <a:lnTo>
                    <a:pt x="30" y="348"/>
                  </a:lnTo>
                  <a:lnTo>
                    <a:pt x="39" y="366"/>
                  </a:lnTo>
                  <a:lnTo>
                    <a:pt x="54" y="384"/>
                  </a:lnTo>
                  <a:lnTo>
                    <a:pt x="69" y="402"/>
                  </a:lnTo>
                  <a:lnTo>
                    <a:pt x="87" y="417"/>
                  </a:lnTo>
                  <a:lnTo>
                    <a:pt x="105" y="429"/>
                  </a:lnTo>
                  <a:lnTo>
                    <a:pt x="123" y="441"/>
                  </a:lnTo>
                  <a:lnTo>
                    <a:pt x="144" y="450"/>
                  </a:lnTo>
                  <a:lnTo>
                    <a:pt x="165" y="459"/>
                  </a:lnTo>
                  <a:lnTo>
                    <a:pt x="189" y="465"/>
                  </a:lnTo>
                  <a:lnTo>
                    <a:pt x="210" y="468"/>
                  </a:lnTo>
                  <a:lnTo>
                    <a:pt x="234" y="471"/>
                  </a:lnTo>
                  <a:lnTo>
                    <a:pt x="237" y="471"/>
                  </a:lnTo>
                  <a:lnTo>
                    <a:pt x="237" y="471"/>
                  </a:lnTo>
                  <a:lnTo>
                    <a:pt x="261" y="468"/>
                  </a:lnTo>
                  <a:lnTo>
                    <a:pt x="282" y="465"/>
                  </a:lnTo>
                  <a:lnTo>
                    <a:pt x="306" y="459"/>
                  </a:lnTo>
                  <a:lnTo>
                    <a:pt x="327" y="450"/>
                  </a:lnTo>
                  <a:lnTo>
                    <a:pt x="348" y="441"/>
                  </a:lnTo>
                  <a:lnTo>
                    <a:pt x="366" y="429"/>
                  </a:lnTo>
                  <a:lnTo>
                    <a:pt x="384" y="417"/>
                  </a:lnTo>
                  <a:lnTo>
                    <a:pt x="402" y="402"/>
                  </a:lnTo>
                  <a:lnTo>
                    <a:pt x="417" y="384"/>
                  </a:lnTo>
                  <a:lnTo>
                    <a:pt x="429" y="366"/>
                  </a:lnTo>
                  <a:lnTo>
                    <a:pt x="441" y="348"/>
                  </a:lnTo>
                  <a:lnTo>
                    <a:pt x="450" y="327"/>
                  </a:lnTo>
                  <a:lnTo>
                    <a:pt x="459" y="306"/>
                  </a:lnTo>
                  <a:lnTo>
                    <a:pt x="465" y="282"/>
                  </a:lnTo>
                  <a:lnTo>
                    <a:pt x="468" y="258"/>
                  </a:lnTo>
                  <a:lnTo>
                    <a:pt x="471" y="234"/>
                  </a:lnTo>
                  <a:lnTo>
                    <a:pt x="471" y="234"/>
                  </a:lnTo>
                  <a:lnTo>
                    <a:pt x="471" y="234"/>
                  </a:lnTo>
                  <a:lnTo>
                    <a:pt x="471" y="234"/>
                  </a:lnTo>
                  <a:lnTo>
                    <a:pt x="471" y="234"/>
                  </a:lnTo>
                  <a:lnTo>
                    <a:pt x="471" y="234"/>
                  </a:lnTo>
                  <a:lnTo>
                    <a:pt x="468" y="210"/>
                  </a:lnTo>
                  <a:lnTo>
                    <a:pt x="465" y="186"/>
                  </a:lnTo>
                  <a:lnTo>
                    <a:pt x="459" y="165"/>
                  </a:lnTo>
                  <a:lnTo>
                    <a:pt x="450" y="144"/>
                  </a:lnTo>
                  <a:lnTo>
                    <a:pt x="441" y="123"/>
                  </a:lnTo>
                  <a:lnTo>
                    <a:pt x="429" y="102"/>
                  </a:lnTo>
                  <a:lnTo>
                    <a:pt x="417" y="84"/>
                  </a:lnTo>
                  <a:lnTo>
                    <a:pt x="402" y="69"/>
                  </a:lnTo>
                  <a:lnTo>
                    <a:pt x="384" y="54"/>
                  </a:lnTo>
                  <a:lnTo>
                    <a:pt x="366" y="39"/>
                  </a:lnTo>
                  <a:lnTo>
                    <a:pt x="348" y="27"/>
                  </a:lnTo>
                  <a:lnTo>
                    <a:pt x="327" y="18"/>
                  </a:lnTo>
                  <a:lnTo>
                    <a:pt x="306" y="12"/>
                  </a:lnTo>
                  <a:lnTo>
                    <a:pt x="282" y="6"/>
                  </a:lnTo>
                  <a:lnTo>
                    <a:pt x="258" y="0"/>
                  </a:lnTo>
                  <a:lnTo>
                    <a:pt x="234" y="0"/>
                  </a:lnTo>
                  <a:lnTo>
                    <a:pt x="234" y="0"/>
                  </a:lnTo>
                  <a:lnTo>
                    <a:pt x="234" y="0"/>
                  </a:lnTo>
                  <a:lnTo>
                    <a:pt x="234" y="15"/>
                  </a:lnTo>
                  <a:lnTo>
                    <a:pt x="234" y="27"/>
                  </a:lnTo>
                  <a:lnTo>
                    <a:pt x="234" y="27"/>
                  </a:lnTo>
                  <a:lnTo>
                    <a:pt x="234" y="27"/>
                  </a:lnTo>
                  <a:lnTo>
                    <a:pt x="255" y="27"/>
                  </a:lnTo>
                  <a:lnTo>
                    <a:pt x="276" y="30"/>
                  </a:lnTo>
                  <a:lnTo>
                    <a:pt x="297" y="36"/>
                  </a:lnTo>
                  <a:lnTo>
                    <a:pt x="315" y="42"/>
                  </a:lnTo>
                  <a:lnTo>
                    <a:pt x="333" y="51"/>
                  </a:lnTo>
                  <a:lnTo>
                    <a:pt x="351" y="63"/>
                  </a:lnTo>
                  <a:lnTo>
                    <a:pt x="366" y="75"/>
                  </a:lnTo>
                  <a:lnTo>
                    <a:pt x="381" y="87"/>
                  </a:lnTo>
                  <a:lnTo>
                    <a:pt x="396" y="102"/>
                  </a:lnTo>
                  <a:lnTo>
                    <a:pt x="408" y="120"/>
                  </a:lnTo>
                  <a:lnTo>
                    <a:pt x="417" y="135"/>
                  </a:lnTo>
                  <a:lnTo>
                    <a:pt x="426" y="153"/>
                  </a:lnTo>
                  <a:lnTo>
                    <a:pt x="432" y="174"/>
                  </a:lnTo>
                  <a:lnTo>
                    <a:pt x="438" y="192"/>
                  </a:lnTo>
                  <a:lnTo>
                    <a:pt x="441" y="213"/>
                  </a:lnTo>
                  <a:lnTo>
                    <a:pt x="444" y="234"/>
                  </a:lnTo>
                  <a:lnTo>
                    <a:pt x="456" y="234"/>
                  </a:lnTo>
                  <a:lnTo>
                    <a:pt x="444" y="234"/>
                  </a:lnTo>
                  <a:lnTo>
                    <a:pt x="444" y="234"/>
                  </a:lnTo>
                  <a:lnTo>
                    <a:pt x="444" y="234"/>
                  </a:lnTo>
                  <a:lnTo>
                    <a:pt x="441" y="255"/>
                  </a:lnTo>
                  <a:lnTo>
                    <a:pt x="438" y="276"/>
                  </a:lnTo>
                  <a:lnTo>
                    <a:pt x="432" y="297"/>
                  </a:lnTo>
                  <a:lnTo>
                    <a:pt x="426" y="315"/>
                  </a:lnTo>
                  <a:lnTo>
                    <a:pt x="417" y="333"/>
                  </a:lnTo>
                  <a:lnTo>
                    <a:pt x="408" y="351"/>
                  </a:lnTo>
                  <a:lnTo>
                    <a:pt x="396" y="366"/>
                  </a:lnTo>
                  <a:lnTo>
                    <a:pt x="381" y="381"/>
                  </a:lnTo>
                  <a:lnTo>
                    <a:pt x="366" y="396"/>
                  </a:lnTo>
                  <a:lnTo>
                    <a:pt x="351" y="408"/>
                  </a:lnTo>
                  <a:lnTo>
                    <a:pt x="333" y="417"/>
                  </a:lnTo>
                  <a:lnTo>
                    <a:pt x="315" y="426"/>
                  </a:lnTo>
                  <a:lnTo>
                    <a:pt x="297" y="432"/>
                  </a:lnTo>
                  <a:lnTo>
                    <a:pt x="276" y="438"/>
                  </a:lnTo>
                  <a:lnTo>
                    <a:pt x="258" y="441"/>
                  </a:lnTo>
                  <a:lnTo>
                    <a:pt x="237" y="444"/>
                  </a:lnTo>
                  <a:lnTo>
                    <a:pt x="234" y="444"/>
                  </a:lnTo>
                  <a:lnTo>
                    <a:pt x="234" y="444"/>
                  </a:lnTo>
                  <a:lnTo>
                    <a:pt x="213" y="441"/>
                  </a:lnTo>
                  <a:lnTo>
                    <a:pt x="192" y="438"/>
                  </a:lnTo>
                  <a:lnTo>
                    <a:pt x="174" y="435"/>
                  </a:lnTo>
                  <a:lnTo>
                    <a:pt x="153" y="426"/>
                  </a:lnTo>
                  <a:lnTo>
                    <a:pt x="135" y="417"/>
                  </a:lnTo>
                  <a:lnTo>
                    <a:pt x="120" y="408"/>
                  </a:lnTo>
                  <a:lnTo>
                    <a:pt x="102" y="396"/>
                  </a:lnTo>
                  <a:lnTo>
                    <a:pt x="87" y="381"/>
                  </a:lnTo>
                  <a:lnTo>
                    <a:pt x="75" y="366"/>
                  </a:lnTo>
                  <a:lnTo>
                    <a:pt x="63" y="351"/>
                  </a:lnTo>
                  <a:lnTo>
                    <a:pt x="51" y="333"/>
                  </a:lnTo>
                  <a:lnTo>
                    <a:pt x="45" y="315"/>
                  </a:lnTo>
                  <a:lnTo>
                    <a:pt x="36" y="297"/>
                  </a:lnTo>
                  <a:lnTo>
                    <a:pt x="30" y="276"/>
                  </a:lnTo>
                  <a:lnTo>
                    <a:pt x="27" y="258"/>
                  </a:lnTo>
                  <a:lnTo>
                    <a:pt x="27" y="237"/>
                  </a:lnTo>
                  <a:lnTo>
                    <a:pt x="27" y="234"/>
                  </a:lnTo>
                  <a:lnTo>
                    <a:pt x="27" y="234"/>
                  </a:lnTo>
                  <a:lnTo>
                    <a:pt x="27" y="234"/>
                  </a:lnTo>
                  <a:lnTo>
                    <a:pt x="27" y="234"/>
                  </a:lnTo>
                  <a:lnTo>
                    <a:pt x="27" y="234"/>
                  </a:lnTo>
                  <a:lnTo>
                    <a:pt x="27" y="234"/>
                  </a:lnTo>
                  <a:lnTo>
                    <a:pt x="27" y="234"/>
                  </a:lnTo>
                  <a:lnTo>
                    <a:pt x="27" y="234"/>
                  </a:lnTo>
                  <a:lnTo>
                    <a:pt x="27" y="234"/>
                  </a:lnTo>
                  <a:lnTo>
                    <a:pt x="27" y="213"/>
                  </a:lnTo>
                  <a:lnTo>
                    <a:pt x="30" y="192"/>
                  </a:lnTo>
                  <a:lnTo>
                    <a:pt x="36" y="174"/>
                  </a:lnTo>
                  <a:lnTo>
                    <a:pt x="42" y="153"/>
                  </a:lnTo>
                  <a:lnTo>
                    <a:pt x="51" y="135"/>
                  </a:lnTo>
                  <a:lnTo>
                    <a:pt x="63" y="120"/>
                  </a:lnTo>
                  <a:lnTo>
                    <a:pt x="75" y="102"/>
                  </a:lnTo>
                  <a:lnTo>
                    <a:pt x="87" y="87"/>
                  </a:lnTo>
                  <a:lnTo>
                    <a:pt x="102" y="75"/>
                  </a:lnTo>
                  <a:lnTo>
                    <a:pt x="120" y="63"/>
                  </a:lnTo>
                  <a:lnTo>
                    <a:pt x="135" y="51"/>
                  </a:lnTo>
                  <a:lnTo>
                    <a:pt x="153" y="45"/>
                  </a:lnTo>
                  <a:lnTo>
                    <a:pt x="174" y="36"/>
                  </a:lnTo>
                  <a:lnTo>
                    <a:pt x="192" y="33"/>
                  </a:lnTo>
                  <a:lnTo>
                    <a:pt x="213" y="27"/>
                  </a:lnTo>
                  <a:lnTo>
                    <a:pt x="234" y="27"/>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2" name="Freeform 444"/>
            <p:cNvSpPr>
              <a:spLocks noChangeArrowheads="1"/>
            </p:cNvSpPr>
            <p:nvPr/>
          </p:nvSpPr>
          <p:spPr bwMode="auto">
            <a:xfrm>
              <a:off x="7189788" y="2081213"/>
              <a:ext cx="169862" cy="168275"/>
            </a:xfrm>
            <a:custGeom>
              <a:avLst/>
              <a:gdLst>
                <a:gd name="T0" fmla="*/ 237 w 471"/>
                <a:gd name="T1" fmla="*/ 0 h 469"/>
                <a:gd name="T2" fmla="*/ 165 w 471"/>
                <a:gd name="T3" fmla="*/ 9 h 469"/>
                <a:gd name="T4" fmla="*/ 105 w 471"/>
                <a:gd name="T5" fmla="*/ 39 h 469"/>
                <a:gd name="T6" fmla="*/ 54 w 471"/>
                <a:gd name="T7" fmla="*/ 84 h 469"/>
                <a:gd name="T8" fmla="*/ 21 w 471"/>
                <a:gd name="T9" fmla="*/ 144 h 469"/>
                <a:gd name="T10" fmla="*/ 3 w 471"/>
                <a:gd name="T11" fmla="*/ 210 h 469"/>
                <a:gd name="T12" fmla="*/ 15 w 471"/>
                <a:gd name="T13" fmla="*/ 234 h 469"/>
                <a:gd name="T14" fmla="*/ 3 w 471"/>
                <a:gd name="T15" fmla="*/ 258 h 469"/>
                <a:gd name="T16" fmla="*/ 21 w 471"/>
                <a:gd name="T17" fmla="*/ 327 h 469"/>
                <a:gd name="T18" fmla="*/ 54 w 471"/>
                <a:gd name="T19" fmla="*/ 384 h 469"/>
                <a:gd name="T20" fmla="*/ 105 w 471"/>
                <a:gd name="T21" fmla="*/ 429 h 469"/>
                <a:gd name="T22" fmla="*/ 165 w 471"/>
                <a:gd name="T23" fmla="*/ 459 h 469"/>
                <a:gd name="T24" fmla="*/ 237 w 471"/>
                <a:gd name="T25" fmla="*/ 468 h 469"/>
                <a:gd name="T26" fmla="*/ 261 w 471"/>
                <a:gd name="T27" fmla="*/ 468 h 469"/>
                <a:gd name="T28" fmla="*/ 327 w 471"/>
                <a:gd name="T29" fmla="*/ 450 h 469"/>
                <a:gd name="T30" fmla="*/ 387 w 471"/>
                <a:gd name="T31" fmla="*/ 414 h 469"/>
                <a:gd name="T32" fmla="*/ 432 w 471"/>
                <a:gd name="T33" fmla="*/ 366 h 469"/>
                <a:gd name="T34" fmla="*/ 459 w 471"/>
                <a:gd name="T35" fmla="*/ 303 h 469"/>
                <a:gd name="T36" fmla="*/ 470 w 471"/>
                <a:gd name="T37" fmla="*/ 234 h 469"/>
                <a:gd name="T38" fmla="*/ 470 w 471"/>
                <a:gd name="T39" fmla="*/ 234 h 469"/>
                <a:gd name="T40" fmla="*/ 470 w 471"/>
                <a:gd name="T41" fmla="*/ 210 h 469"/>
                <a:gd name="T42" fmla="*/ 453 w 471"/>
                <a:gd name="T43" fmla="*/ 141 h 469"/>
                <a:gd name="T44" fmla="*/ 417 w 471"/>
                <a:gd name="T45" fmla="*/ 84 h 469"/>
                <a:gd name="T46" fmla="*/ 366 w 471"/>
                <a:gd name="T47" fmla="*/ 39 h 469"/>
                <a:gd name="T48" fmla="*/ 306 w 471"/>
                <a:gd name="T49" fmla="*/ 9 h 469"/>
                <a:gd name="T50" fmla="*/ 237 w 471"/>
                <a:gd name="T51" fmla="*/ 0 h 469"/>
                <a:gd name="T52" fmla="*/ 237 w 471"/>
                <a:gd name="T53" fmla="*/ 27 h 469"/>
                <a:gd name="T54" fmla="*/ 258 w 471"/>
                <a:gd name="T55" fmla="*/ 27 h 469"/>
                <a:gd name="T56" fmla="*/ 318 w 471"/>
                <a:gd name="T57" fmla="*/ 42 h 469"/>
                <a:gd name="T58" fmla="*/ 369 w 471"/>
                <a:gd name="T59" fmla="*/ 75 h 469"/>
                <a:gd name="T60" fmla="*/ 408 w 471"/>
                <a:gd name="T61" fmla="*/ 117 h 469"/>
                <a:gd name="T62" fmla="*/ 435 w 471"/>
                <a:gd name="T63" fmla="*/ 171 h 469"/>
                <a:gd name="T64" fmla="*/ 444 w 471"/>
                <a:gd name="T65" fmla="*/ 234 h 469"/>
                <a:gd name="T66" fmla="*/ 444 w 471"/>
                <a:gd name="T67" fmla="*/ 234 h 469"/>
                <a:gd name="T68" fmla="*/ 441 w 471"/>
                <a:gd name="T69" fmla="*/ 276 h 469"/>
                <a:gd name="T70" fmla="*/ 420 w 471"/>
                <a:gd name="T71" fmla="*/ 333 h 469"/>
                <a:gd name="T72" fmla="*/ 384 w 471"/>
                <a:gd name="T73" fmla="*/ 381 h 469"/>
                <a:gd name="T74" fmla="*/ 336 w 471"/>
                <a:gd name="T75" fmla="*/ 417 h 469"/>
                <a:gd name="T76" fmla="*/ 279 w 471"/>
                <a:gd name="T77" fmla="*/ 438 h 469"/>
                <a:gd name="T78" fmla="*/ 237 w 471"/>
                <a:gd name="T79" fmla="*/ 441 h 469"/>
                <a:gd name="T80" fmla="*/ 195 w 471"/>
                <a:gd name="T81" fmla="*/ 438 h 469"/>
                <a:gd name="T82" fmla="*/ 138 w 471"/>
                <a:gd name="T83" fmla="*/ 417 h 469"/>
                <a:gd name="T84" fmla="*/ 90 w 471"/>
                <a:gd name="T85" fmla="*/ 381 h 469"/>
                <a:gd name="T86" fmla="*/ 54 w 471"/>
                <a:gd name="T87" fmla="*/ 333 h 469"/>
                <a:gd name="T88" fmla="*/ 33 w 471"/>
                <a:gd name="T89" fmla="*/ 276 h 469"/>
                <a:gd name="T90" fmla="*/ 27 w 471"/>
                <a:gd name="T91" fmla="*/ 234 h 469"/>
                <a:gd name="T92" fmla="*/ 27 w 471"/>
                <a:gd name="T93" fmla="*/ 234 h 469"/>
                <a:gd name="T94" fmla="*/ 27 w 471"/>
                <a:gd name="T95" fmla="*/ 234 h 469"/>
                <a:gd name="T96" fmla="*/ 30 w 471"/>
                <a:gd name="T97" fmla="*/ 213 h 469"/>
                <a:gd name="T98" fmla="*/ 45 w 471"/>
                <a:gd name="T99" fmla="*/ 153 h 469"/>
                <a:gd name="T100" fmla="*/ 75 w 471"/>
                <a:gd name="T101" fmla="*/ 102 h 469"/>
                <a:gd name="T102" fmla="*/ 120 w 471"/>
                <a:gd name="T103" fmla="*/ 63 h 469"/>
                <a:gd name="T104" fmla="*/ 174 w 471"/>
                <a:gd name="T105" fmla="*/ 36 h 469"/>
                <a:gd name="T106" fmla="*/ 237 w 471"/>
                <a:gd name="T107" fmla="*/ 2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71" h="469">
                  <a:moveTo>
                    <a:pt x="237" y="12"/>
                  </a:moveTo>
                  <a:lnTo>
                    <a:pt x="237" y="0"/>
                  </a:lnTo>
                  <a:lnTo>
                    <a:pt x="237" y="0"/>
                  </a:lnTo>
                  <a:lnTo>
                    <a:pt x="213" y="0"/>
                  </a:lnTo>
                  <a:lnTo>
                    <a:pt x="189" y="3"/>
                  </a:lnTo>
                  <a:lnTo>
                    <a:pt x="165" y="9"/>
                  </a:lnTo>
                  <a:lnTo>
                    <a:pt x="144" y="18"/>
                  </a:lnTo>
                  <a:lnTo>
                    <a:pt x="123" y="27"/>
                  </a:lnTo>
                  <a:lnTo>
                    <a:pt x="105" y="39"/>
                  </a:lnTo>
                  <a:lnTo>
                    <a:pt x="87" y="54"/>
                  </a:lnTo>
                  <a:lnTo>
                    <a:pt x="69" y="69"/>
                  </a:lnTo>
                  <a:lnTo>
                    <a:pt x="54" y="84"/>
                  </a:lnTo>
                  <a:lnTo>
                    <a:pt x="42" y="102"/>
                  </a:lnTo>
                  <a:lnTo>
                    <a:pt x="30" y="123"/>
                  </a:lnTo>
                  <a:lnTo>
                    <a:pt x="21" y="144"/>
                  </a:lnTo>
                  <a:lnTo>
                    <a:pt x="12" y="165"/>
                  </a:lnTo>
                  <a:lnTo>
                    <a:pt x="6" y="186"/>
                  </a:lnTo>
                  <a:lnTo>
                    <a:pt x="3" y="210"/>
                  </a:lnTo>
                  <a:lnTo>
                    <a:pt x="0" y="234"/>
                  </a:lnTo>
                  <a:lnTo>
                    <a:pt x="0" y="234"/>
                  </a:lnTo>
                  <a:lnTo>
                    <a:pt x="15" y="234"/>
                  </a:lnTo>
                  <a:lnTo>
                    <a:pt x="0" y="234"/>
                  </a:lnTo>
                  <a:lnTo>
                    <a:pt x="0" y="234"/>
                  </a:lnTo>
                  <a:lnTo>
                    <a:pt x="3" y="258"/>
                  </a:lnTo>
                  <a:lnTo>
                    <a:pt x="6" y="282"/>
                  </a:lnTo>
                  <a:lnTo>
                    <a:pt x="12" y="303"/>
                  </a:lnTo>
                  <a:lnTo>
                    <a:pt x="21" y="327"/>
                  </a:lnTo>
                  <a:lnTo>
                    <a:pt x="30" y="345"/>
                  </a:lnTo>
                  <a:lnTo>
                    <a:pt x="42" y="366"/>
                  </a:lnTo>
                  <a:lnTo>
                    <a:pt x="54" y="384"/>
                  </a:lnTo>
                  <a:lnTo>
                    <a:pt x="69" y="399"/>
                  </a:lnTo>
                  <a:lnTo>
                    <a:pt x="87" y="414"/>
                  </a:lnTo>
                  <a:lnTo>
                    <a:pt x="105" y="429"/>
                  </a:lnTo>
                  <a:lnTo>
                    <a:pt x="123" y="441"/>
                  </a:lnTo>
                  <a:lnTo>
                    <a:pt x="144" y="450"/>
                  </a:lnTo>
                  <a:lnTo>
                    <a:pt x="165" y="459"/>
                  </a:lnTo>
                  <a:lnTo>
                    <a:pt x="189" y="465"/>
                  </a:lnTo>
                  <a:lnTo>
                    <a:pt x="213" y="468"/>
                  </a:lnTo>
                  <a:lnTo>
                    <a:pt x="237" y="468"/>
                  </a:lnTo>
                  <a:lnTo>
                    <a:pt x="237" y="468"/>
                  </a:lnTo>
                  <a:lnTo>
                    <a:pt x="237" y="468"/>
                  </a:lnTo>
                  <a:lnTo>
                    <a:pt x="261" y="468"/>
                  </a:lnTo>
                  <a:lnTo>
                    <a:pt x="285" y="465"/>
                  </a:lnTo>
                  <a:lnTo>
                    <a:pt x="306" y="459"/>
                  </a:lnTo>
                  <a:lnTo>
                    <a:pt x="327" y="450"/>
                  </a:lnTo>
                  <a:lnTo>
                    <a:pt x="348" y="441"/>
                  </a:lnTo>
                  <a:lnTo>
                    <a:pt x="369" y="429"/>
                  </a:lnTo>
                  <a:lnTo>
                    <a:pt x="387" y="414"/>
                  </a:lnTo>
                  <a:lnTo>
                    <a:pt x="402" y="399"/>
                  </a:lnTo>
                  <a:lnTo>
                    <a:pt x="417" y="384"/>
                  </a:lnTo>
                  <a:lnTo>
                    <a:pt x="432" y="366"/>
                  </a:lnTo>
                  <a:lnTo>
                    <a:pt x="444" y="345"/>
                  </a:lnTo>
                  <a:lnTo>
                    <a:pt x="453" y="324"/>
                  </a:lnTo>
                  <a:lnTo>
                    <a:pt x="459" y="303"/>
                  </a:lnTo>
                  <a:lnTo>
                    <a:pt x="465" y="282"/>
                  </a:lnTo>
                  <a:lnTo>
                    <a:pt x="470" y="258"/>
                  </a:lnTo>
                  <a:lnTo>
                    <a:pt x="470" y="234"/>
                  </a:lnTo>
                  <a:lnTo>
                    <a:pt x="470" y="234"/>
                  </a:lnTo>
                  <a:lnTo>
                    <a:pt x="470" y="234"/>
                  </a:lnTo>
                  <a:lnTo>
                    <a:pt x="470" y="234"/>
                  </a:lnTo>
                  <a:lnTo>
                    <a:pt x="470" y="234"/>
                  </a:lnTo>
                  <a:lnTo>
                    <a:pt x="470" y="234"/>
                  </a:lnTo>
                  <a:lnTo>
                    <a:pt x="470" y="210"/>
                  </a:lnTo>
                  <a:lnTo>
                    <a:pt x="465" y="186"/>
                  </a:lnTo>
                  <a:lnTo>
                    <a:pt x="459" y="165"/>
                  </a:lnTo>
                  <a:lnTo>
                    <a:pt x="453" y="141"/>
                  </a:lnTo>
                  <a:lnTo>
                    <a:pt x="441" y="123"/>
                  </a:lnTo>
                  <a:lnTo>
                    <a:pt x="432" y="102"/>
                  </a:lnTo>
                  <a:lnTo>
                    <a:pt x="417" y="84"/>
                  </a:lnTo>
                  <a:lnTo>
                    <a:pt x="402" y="69"/>
                  </a:lnTo>
                  <a:lnTo>
                    <a:pt x="384" y="54"/>
                  </a:lnTo>
                  <a:lnTo>
                    <a:pt x="366" y="39"/>
                  </a:lnTo>
                  <a:lnTo>
                    <a:pt x="348" y="27"/>
                  </a:lnTo>
                  <a:lnTo>
                    <a:pt x="327" y="18"/>
                  </a:lnTo>
                  <a:lnTo>
                    <a:pt x="306" y="9"/>
                  </a:lnTo>
                  <a:lnTo>
                    <a:pt x="282" y="3"/>
                  </a:lnTo>
                  <a:lnTo>
                    <a:pt x="261" y="0"/>
                  </a:lnTo>
                  <a:lnTo>
                    <a:pt x="237" y="0"/>
                  </a:lnTo>
                  <a:lnTo>
                    <a:pt x="237" y="0"/>
                  </a:lnTo>
                  <a:lnTo>
                    <a:pt x="237" y="12"/>
                  </a:lnTo>
                  <a:lnTo>
                    <a:pt x="237" y="27"/>
                  </a:lnTo>
                  <a:lnTo>
                    <a:pt x="237" y="27"/>
                  </a:lnTo>
                  <a:lnTo>
                    <a:pt x="237" y="27"/>
                  </a:lnTo>
                  <a:lnTo>
                    <a:pt x="258" y="27"/>
                  </a:lnTo>
                  <a:lnTo>
                    <a:pt x="279" y="30"/>
                  </a:lnTo>
                  <a:lnTo>
                    <a:pt x="297" y="36"/>
                  </a:lnTo>
                  <a:lnTo>
                    <a:pt x="318" y="42"/>
                  </a:lnTo>
                  <a:lnTo>
                    <a:pt x="336" y="51"/>
                  </a:lnTo>
                  <a:lnTo>
                    <a:pt x="351" y="63"/>
                  </a:lnTo>
                  <a:lnTo>
                    <a:pt x="369" y="75"/>
                  </a:lnTo>
                  <a:lnTo>
                    <a:pt x="384" y="87"/>
                  </a:lnTo>
                  <a:lnTo>
                    <a:pt x="396" y="102"/>
                  </a:lnTo>
                  <a:lnTo>
                    <a:pt x="408" y="117"/>
                  </a:lnTo>
                  <a:lnTo>
                    <a:pt x="420" y="135"/>
                  </a:lnTo>
                  <a:lnTo>
                    <a:pt x="426" y="153"/>
                  </a:lnTo>
                  <a:lnTo>
                    <a:pt x="435" y="171"/>
                  </a:lnTo>
                  <a:lnTo>
                    <a:pt x="441" y="192"/>
                  </a:lnTo>
                  <a:lnTo>
                    <a:pt x="444" y="213"/>
                  </a:lnTo>
                  <a:lnTo>
                    <a:pt x="444" y="234"/>
                  </a:lnTo>
                  <a:lnTo>
                    <a:pt x="456" y="234"/>
                  </a:lnTo>
                  <a:lnTo>
                    <a:pt x="444" y="234"/>
                  </a:lnTo>
                  <a:lnTo>
                    <a:pt x="444" y="234"/>
                  </a:lnTo>
                  <a:lnTo>
                    <a:pt x="444" y="234"/>
                  </a:lnTo>
                  <a:lnTo>
                    <a:pt x="444" y="255"/>
                  </a:lnTo>
                  <a:lnTo>
                    <a:pt x="441" y="276"/>
                  </a:lnTo>
                  <a:lnTo>
                    <a:pt x="435" y="297"/>
                  </a:lnTo>
                  <a:lnTo>
                    <a:pt x="429" y="315"/>
                  </a:lnTo>
                  <a:lnTo>
                    <a:pt x="420" y="333"/>
                  </a:lnTo>
                  <a:lnTo>
                    <a:pt x="408" y="351"/>
                  </a:lnTo>
                  <a:lnTo>
                    <a:pt x="396" y="366"/>
                  </a:lnTo>
                  <a:lnTo>
                    <a:pt x="384" y="381"/>
                  </a:lnTo>
                  <a:lnTo>
                    <a:pt x="369" y="393"/>
                  </a:lnTo>
                  <a:lnTo>
                    <a:pt x="354" y="405"/>
                  </a:lnTo>
                  <a:lnTo>
                    <a:pt x="336" y="417"/>
                  </a:lnTo>
                  <a:lnTo>
                    <a:pt x="318" y="426"/>
                  </a:lnTo>
                  <a:lnTo>
                    <a:pt x="297" y="432"/>
                  </a:lnTo>
                  <a:lnTo>
                    <a:pt x="279" y="438"/>
                  </a:lnTo>
                  <a:lnTo>
                    <a:pt x="258" y="441"/>
                  </a:lnTo>
                  <a:lnTo>
                    <a:pt x="237" y="441"/>
                  </a:lnTo>
                  <a:lnTo>
                    <a:pt x="237" y="441"/>
                  </a:lnTo>
                  <a:lnTo>
                    <a:pt x="237" y="441"/>
                  </a:lnTo>
                  <a:lnTo>
                    <a:pt x="216" y="441"/>
                  </a:lnTo>
                  <a:lnTo>
                    <a:pt x="195" y="438"/>
                  </a:lnTo>
                  <a:lnTo>
                    <a:pt x="174" y="432"/>
                  </a:lnTo>
                  <a:lnTo>
                    <a:pt x="156" y="426"/>
                  </a:lnTo>
                  <a:lnTo>
                    <a:pt x="138" y="417"/>
                  </a:lnTo>
                  <a:lnTo>
                    <a:pt x="120" y="405"/>
                  </a:lnTo>
                  <a:lnTo>
                    <a:pt x="105" y="396"/>
                  </a:lnTo>
                  <a:lnTo>
                    <a:pt x="90" y="381"/>
                  </a:lnTo>
                  <a:lnTo>
                    <a:pt x="75" y="366"/>
                  </a:lnTo>
                  <a:lnTo>
                    <a:pt x="63" y="351"/>
                  </a:lnTo>
                  <a:lnTo>
                    <a:pt x="54" y="333"/>
                  </a:lnTo>
                  <a:lnTo>
                    <a:pt x="45" y="315"/>
                  </a:lnTo>
                  <a:lnTo>
                    <a:pt x="39" y="297"/>
                  </a:lnTo>
                  <a:lnTo>
                    <a:pt x="33" y="276"/>
                  </a:lnTo>
                  <a:lnTo>
                    <a:pt x="30" y="255"/>
                  </a:lnTo>
                  <a:lnTo>
                    <a:pt x="27" y="234"/>
                  </a:lnTo>
                  <a:lnTo>
                    <a:pt x="27" y="234"/>
                  </a:lnTo>
                  <a:lnTo>
                    <a:pt x="27" y="234"/>
                  </a:lnTo>
                  <a:lnTo>
                    <a:pt x="27" y="234"/>
                  </a:lnTo>
                  <a:lnTo>
                    <a:pt x="27" y="234"/>
                  </a:lnTo>
                  <a:lnTo>
                    <a:pt x="27" y="234"/>
                  </a:lnTo>
                  <a:lnTo>
                    <a:pt x="27" y="234"/>
                  </a:lnTo>
                  <a:lnTo>
                    <a:pt x="27" y="234"/>
                  </a:lnTo>
                  <a:lnTo>
                    <a:pt x="27" y="234"/>
                  </a:lnTo>
                  <a:lnTo>
                    <a:pt x="27" y="234"/>
                  </a:lnTo>
                  <a:lnTo>
                    <a:pt x="30" y="213"/>
                  </a:lnTo>
                  <a:lnTo>
                    <a:pt x="33" y="192"/>
                  </a:lnTo>
                  <a:lnTo>
                    <a:pt x="39" y="171"/>
                  </a:lnTo>
                  <a:lnTo>
                    <a:pt x="45" y="153"/>
                  </a:lnTo>
                  <a:lnTo>
                    <a:pt x="54" y="135"/>
                  </a:lnTo>
                  <a:lnTo>
                    <a:pt x="63" y="117"/>
                  </a:lnTo>
                  <a:lnTo>
                    <a:pt x="75" y="102"/>
                  </a:lnTo>
                  <a:lnTo>
                    <a:pt x="90" y="87"/>
                  </a:lnTo>
                  <a:lnTo>
                    <a:pt x="105" y="75"/>
                  </a:lnTo>
                  <a:lnTo>
                    <a:pt x="120" y="63"/>
                  </a:lnTo>
                  <a:lnTo>
                    <a:pt x="138" y="51"/>
                  </a:lnTo>
                  <a:lnTo>
                    <a:pt x="156" y="42"/>
                  </a:lnTo>
                  <a:lnTo>
                    <a:pt x="174" y="36"/>
                  </a:lnTo>
                  <a:lnTo>
                    <a:pt x="195" y="30"/>
                  </a:lnTo>
                  <a:lnTo>
                    <a:pt x="213" y="27"/>
                  </a:lnTo>
                  <a:lnTo>
                    <a:pt x="237" y="27"/>
                  </a:lnTo>
                  <a:lnTo>
                    <a:pt x="237" y="1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3" name="Freeform 445"/>
            <p:cNvSpPr>
              <a:spLocks noChangeArrowheads="1"/>
            </p:cNvSpPr>
            <p:nvPr/>
          </p:nvSpPr>
          <p:spPr bwMode="auto">
            <a:xfrm>
              <a:off x="7421563" y="2532063"/>
              <a:ext cx="168275" cy="169862"/>
            </a:xfrm>
            <a:custGeom>
              <a:avLst/>
              <a:gdLst>
                <a:gd name="T0" fmla="*/ 234 w 469"/>
                <a:gd name="T1" fmla="*/ 0 h 471"/>
                <a:gd name="T2" fmla="*/ 165 w 469"/>
                <a:gd name="T3" fmla="*/ 12 h 471"/>
                <a:gd name="T4" fmla="*/ 102 w 469"/>
                <a:gd name="T5" fmla="*/ 42 h 471"/>
                <a:gd name="T6" fmla="*/ 55 w 469"/>
                <a:gd name="T7" fmla="*/ 87 h 471"/>
                <a:gd name="T8" fmla="*/ 19 w 469"/>
                <a:gd name="T9" fmla="*/ 144 h 471"/>
                <a:gd name="T10" fmla="*/ 0 w 469"/>
                <a:gd name="T11" fmla="*/ 213 h 471"/>
                <a:gd name="T12" fmla="*/ 12 w 469"/>
                <a:gd name="T13" fmla="*/ 237 h 471"/>
                <a:gd name="T14" fmla="*/ 0 w 469"/>
                <a:gd name="T15" fmla="*/ 261 h 471"/>
                <a:gd name="T16" fmla="*/ 19 w 469"/>
                <a:gd name="T17" fmla="*/ 327 h 471"/>
                <a:gd name="T18" fmla="*/ 55 w 469"/>
                <a:gd name="T19" fmla="*/ 383 h 471"/>
                <a:gd name="T20" fmla="*/ 102 w 469"/>
                <a:gd name="T21" fmla="*/ 431 h 471"/>
                <a:gd name="T22" fmla="*/ 165 w 469"/>
                <a:gd name="T23" fmla="*/ 458 h 471"/>
                <a:gd name="T24" fmla="*/ 234 w 469"/>
                <a:gd name="T25" fmla="*/ 470 h 471"/>
                <a:gd name="T26" fmla="*/ 258 w 469"/>
                <a:gd name="T27" fmla="*/ 467 h 471"/>
                <a:gd name="T28" fmla="*/ 327 w 469"/>
                <a:gd name="T29" fmla="*/ 452 h 471"/>
                <a:gd name="T30" fmla="*/ 384 w 469"/>
                <a:gd name="T31" fmla="*/ 416 h 471"/>
                <a:gd name="T32" fmla="*/ 429 w 469"/>
                <a:gd name="T33" fmla="*/ 365 h 471"/>
                <a:gd name="T34" fmla="*/ 459 w 469"/>
                <a:gd name="T35" fmla="*/ 306 h 471"/>
                <a:gd name="T36" fmla="*/ 468 w 469"/>
                <a:gd name="T37" fmla="*/ 237 h 471"/>
                <a:gd name="T38" fmla="*/ 468 w 469"/>
                <a:gd name="T39" fmla="*/ 234 h 471"/>
                <a:gd name="T40" fmla="*/ 459 w 469"/>
                <a:gd name="T41" fmla="*/ 165 h 471"/>
                <a:gd name="T42" fmla="*/ 429 w 469"/>
                <a:gd name="T43" fmla="*/ 105 h 471"/>
                <a:gd name="T44" fmla="*/ 384 w 469"/>
                <a:gd name="T45" fmla="*/ 54 h 471"/>
                <a:gd name="T46" fmla="*/ 324 w 469"/>
                <a:gd name="T47" fmla="*/ 18 h 471"/>
                <a:gd name="T48" fmla="*/ 258 w 469"/>
                <a:gd name="T49" fmla="*/ 3 h 471"/>
                <a:gd name="T50" fmla="*/ 234 w 469"/>
                <a:gd name="T51" fmla="*/ 15 h 471"/>
                <a:gd name="T52" fmla="*/ 234 w 469"/>
                <a:gd name="T53" fmla="*/ 27 h 471"/>
                <a:gd name="T54" fmla="*/ 297 w 469"/>
                <a:gd name="T55" fmla="*/ 36 h 471"/>
                <a:gd name="T56" fmla="*/ 351 w 469"/>
                <a:gd name="T57" fmla="*/ 63 h 471"/>
                <a:gd name="T58" fmla="*/ 393 w 469"/>
                <a:gd name="T59" fmla="*/ 102 h 471"/>
                <a:gd name="T60" fmla="*/ 426 w 469"/>
                <a:gd name="T61" fmla="*/ 153 h 471"/>
                <a:gd name="T62" fmla="*/ 441 w 469"/>
                <a:gd name="T63" fmla="*/ 213 h 471"/>
                <a:gd name="T64" fmla="*/ 441 w 469"/>
                <a:gd name="T65" fmla="*/ 234 h 471"/>
                <a:gd name="T66" fmla="*/ 441 w 469"/>
                <a:gd name="T67" fmla="*/ 258 h 471"/>
                <a:gd name="T68" fmla="*/ 426 w 469"/>
                <a:gd name="T69" fmla="*/ 314 h 471"/>
                <a:gd name="T70" fmla="*/ 396 w 469"/>
                <a:gd name="T71" fmla="*/ 368 h 471"/>
                <a:gd name="T72" fmla="*/ 351 w 469"/>
                <a:gd name="T73" fmla="*/ 407 h 471"/>
                <a:gd name="T74" fmla="*/ 297 w 469"/>
                <a:gd name="T75" fmla="*/ 434 h 471"/>
                <a:gd name="T76" fmla="*/ 234 w 469"/>
                <a:gd name="T77" fmla="*/ 443 h 471"/>
                <a:gd name="T78" fmla="*/ 213 w 469"/>
                <a:gd name="T79" fmla="*/ 440 h 471"/>
                <a:gd name="T80" fmla="*/ 153 w 469"/>
                <a:gd name="T81" fmla="*/ 425 h 471"/>
                <a:gd name="T82" fmla="*/ 102 w 469"/>
                <a:gd name="T83" fmla="*/ 396 h 471"/>
                <a:gd name="T84" fmla="*/ 63 w 469"/>
                <a:gd name="T85" fmla="*/ 350 h 471"/>
                <a:gd name="T86" fmla="*/ 37 w 469"/>
                <a:gd name="T87" fmla="*/ 297 h 471"/>
                <a:gd name="T88" fmla="*/ 27 w 469"/>
                <a:gd name="T89" fmla="*/ 237 h 471"/>
                <a:gd name="T90" fmla="*/ 24 w 469"/>
                <a:gd name="T91" fmla="*/ 237 h 471"/>
                <a:gd name="T92" fmla="*/ 24 w 469"/>
                <a:gd name="T93" fmla="*/ 237 h 471"/>
                <a:gd name="T94" fmla="*/ 27 w 469"/>
                <a:gd name="T95" fmla="*/ 237 h 471"/>
                <a:gd name="T96" fmla="*/ 37 w 469"/>
                <a:gd name="T97" fmla="*/ 174 h 471"/>
                <a:gd name="T98" fmla="*/ 63 w 469"/>
                <a:gd name="T99" fmla="*/ 120 h 471"/>
                <a:gd name="T100" fmla="*/ 102 w 469"/>
                <a:gd name="T101" fmla="*/ 75 h 471"/>
                <a:gd name="T102" fmla="*/ 153 w 469"/>
                <a:gd name="T103" fmla="*/ 45 h 471"/>
                <a:gd name="T104" fmla="*/ 213 w 469"/>
                <a:gd name="T105" fmla="*/ 3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9" h="471">
                  <a:moveTo>
                    <a:pt x="234" y="15"/>
                  </a:moveTo>
                  <a:lnTo>
                    <a:pt x="234" y="0"/>
                  </a:lnTo>
                  <a:lnTo>
                    <a:pt x="234" y="0"/>
                  </a:lnTo>
                  <a:lnTo>
                    <a:pt x="210" y="3"/>
                  </a:lnTo>
                  <a:lnTo>
                    <a:pt x="186" y="6"/>
                  </a:lnTo>
                  <a:lnTo>
                    <a:pt x="165" y="12"/>
                  </a:lnTo>
                  <a:lnTo>
                    <a:pt x="141" y="21"/>
                  </a:lnTo>
                  <a:lnTo>
                    <a:pt x="123" y="30"/>
                  </a:lnTo>
                  <a:lnTo>
                    <a:pt x="102" y="42"/>
                  </a:lnTo>
                  <a:lnTo>
                    <a:pt x="84" y="54"/>
                  </a:lnTo>
                  <a:lnTo>
                    <a:pt x="69" y="69"/>
                  </a:lnTo>
                  <a:lnTo>
                    <a:pt x="55" y="87"/>
                  </a:lnTo>
                  <a:lnTo>
                    <a:pt x="40" y="105"/>
                  </a:lnTo>
                  <a:lnTo>
                    <a:pt x="27" y="123"/>
                  </a:lnTo>
                  <a:lnTo>
                    <a:pt x="19" y="144"/>
                  </a:lnTo>
                  <a:lnTo>
                    <a:pt x="9" y="165"/>
                  </a:lnTo>
                  <a:lnTo>
                    <a:pt x="4" y="189"/>
                  </a:lnTo>
                  <a:lnTo>
                    <a:pt x="0" y="213"/>
                  </a:lnTo>
                  <a:lnTo>
                    <a:pt x="0" y="237"/>
                  </a:lnTo>
                  <a:lnTo>
                    <a:pt x="0" y="237"/>
                  </a:lnTo>
                  <a:lnTo>
                    <a:pt x="12" y="237"/>
                  </a:lnTo>
                  <a:lnTo>
                    <a:pt x="0" y="237"/>
                  </a:lnTo>
                  <a:lnTo>
                    <a:pt x="0" y="237"/>
                  </a:lnTo>
                  <a:lnTo>
                    <a:pt x="0" y="261"/>
                  </a:lnTo>
                  <a:lnTo>
                    <a:pt x="4" y="284"/>
                  </a:lnTo>
                  <a:lnTo>
                    <a:pt x="9" y="306"/>
                  </a:lnTo>
                  <a:lnTo>
                    <a:pt x="19" y="327"/>
                  </a:lnTo>
                  <a:lnTo>
                    <a:pt x="27" y="347"/>
                  </a:lnTo>
                  <a:lnTo>
                    <a:pt x="40" y="365"/>
                  </a:lnTo>
                  <a:lnTo>
                    <a:pt x="55" y="383"/>
                  </a:lnTo>
                  <a:lnTo>
                    <a:pt x="69" y="401"/>
                  </a:lnTo>
                  <a:lnTo>
                    <a:pt x="84" y="416"/>
                  </a:lnTo>
                  <a:lnTo>
                    <a:pt x="102" y="431"/>
                  </a:lnTo>
                  <a:lnTo>
                    <a:pt x="123" y="440"/>
                  </a:lnTo>
                  <a:lnTo>
                    <a:pt x="144" y="452"/>
                  </a:lnTo>
                  <a:lnTo>
                    <a:pt x="165" y="458"/>
                  </a:lnTo>
                  <a:lnTo>
                    <a:pt x="186" y="465"/>
                  </a:lnTo>
                  <a:lnTo>
                    <a:pt x="210" y="467"/>
                  </a:lnTo>
                  <a:lnTo>
                    <a:pt x="234" y="470"/>
                  </a:lnTo>
                  <a:lnTo>
                    <a:pt x="234" y="470"/>
                  </a:lnTo>
                  <a:lnTo>
                    <a:pt x="234" y="470"/>
                  </a:lnTo>
                  <a:lnTo>
                    <a:pt x="258" y="467"/>
                  </a:lnTo>
                  <a:lnTo>
                    <a:pt x="282" y="465"/>
                  </a:lnTo>
                  <a:lnTo>
                    <a:pt x="303" y="458"/>
                  </a:lnTo>
                  <a:lnTo>
                    <a:pt x="327" y="452"/>
                  </a:lnTo>
                  <a:lnTo>
                    <a:pt x="345" y="440"/>
                  </a:lnTo>
                  <a:lnTo>
                    <a:pt x="366" y="429"/>
                  </a:lnTo>
                  <a:lnTo>
                    <a:pt x="384" y="416"/>
                  </a:lnTo>
                  <a:lnTo>
                    <a:pt x="399" y="401"/>
                  </a:lnTo>
                  <a:lnTo>
                    <a:pt x="414" y="383"/>
                  </a:lnTo>
                  <a:lnTo>
                    <a:pt x="429" y="365"/>
                  </a:lnTo>
                  <a:lnTo>
                    <a:pt x="441" y="347"/>
                  </a:lnTo>
                  <a:lnTo>
                    <a:pt x="450" y="327"/>
                  </a:lnTo>
                  <a:lnTo>
                    <a:pt x="459" y="306"/>
                  </a:lnTo>
                  <a:lnTo>
                    <a:pt x="465" y="281"/>
                  </a:lnTo>
                  <a:lnTo>
                    <a:pt x="468" y="261"/>
                  </a:lnTo>
                  <a:lnTo>
                    <a:pt x="468" y="237"/>
                  </a:lnTo>
                  <a:lnTo>
                    <a:pt x="468" y="234"/>
                  </a:lnTo>
                  <a:lnTo>
                    <a:pt x="468" y="234"/>
                  </a:lnTo>
                  <a:lnTo>
                    <a:pt x="468" y="234"/>
                  </a:lnTo>
                  <a:lnTo>
                    <a:pt x="468" y="210"/>
                  </a:lnTo>
                  <a:lnTo>
                    <a:pt x="465" y="189"/>
                  </a:lnTo>
                  <a:lnTo>
                    <a:pt x="459" y="165"/>
                  </a:lnTo>
                  <a:lnTo>
                    <a:pt x="450" y="144"/>
                  </a:lnTo>
                  <a:lnTo>
                    <a:pt x="441" y="123"/>
                  </a:lnTo>
                  <a:lnTo>
                    <a:pt x="429" y="105"/>
                  </a:lnTo>
                  <a:lnTo>
                    <a:pt x="414" y="87"/>
                  </a:lnTo>
                  <a:lnTo>
                    <a:pt x="399" y="69"/>
                  </a:lnTo>
                  <a:lnTo>
                    <a:pt x="384" y="54"/>
                  </a:lnTo>
                  <a:lnTo>
                    <a:pt x="366" y="42"/>
                  </a:lnTo>
                  <a:lnTo>
                    <a:pt x="345" y="30"/>
                  </a:lnTo>
                  <a:lnTo>
                    <a:pt x="324" y="18"/>
                  </a:lnTo>
                  <a:lnTo>
                    <a:pt x="303" y="12"/>
                  </a:lnTo>
                  <a:lnTo>
                    <a:pt x="282" y="6"/>
                  </a:lnTo>
                  <a:lnTo>
                    <a:pt x="258" y="3"/>
                  </a:lnTo>
                  <a:lnTo>
                    <a:pt x="234" y="0"/>
                  </a:lnTo>
                  <a:lnTo>
                    <a:pt x="234" y="0"/>
                  </a:lnTo>
                  <a:lnTo>
                    <a:pt x="234" y="15"/>
                  </a:lnTo>
                  <a:lnTo>
                    <a:pt x="234" y="27"/>
                  </a:lnTo>
                  <a:lnTo>
                    <a:pt x="234" y="27"/>
                  </a:lnTo>
                  <a:lnTo>
                    <a:pt x="234" y="27"/>
                  </a:lnTo>
                  <a:lnTo>
                    <a:pt x="255" y="30"/>
                  </a:lnTo>
                  <a:lnTo>
                    <a:pt x="276" y="33"/>
                  </a:lnTo>
                  <a:lnTo>
                    <a:pt x="297" y="36"/>
                  </a:lnTo>
                  <a:lnTo>
                    <a:pt x="315" y="45"/>
                  </a:lnTo>
                  <a:lnTo>
                    <a:pt x="333" y="54"/>
                  </a:lnTo>
                  <a:lnTo>
                    <a:pt x="351" y="63"/>
                  </a:lnTo>
                  <a:lnTo>
                    <a:pt x="366" y="75"/>
                  </a:lnTo>
                  <a:lnTo>
                    <a:pt x="381" y="90"/>
                  </a:lnTo>
                  <a:lnTo>
                    <a:pt x="393" y="102"/>
                  </a:lnTo>
                  <a:lnTo>
                    <a:pt x="405" y="120"/>
                  </a:lnTo>
                  <a:lnTo>
                    <a:pt x="417" y="135"/>
                  </a:lnTo>
                  <a:lnTo>
                    <a:pt x="426" y="153"/>
                  </a:lnTo>
                  <a:lnTo>
                    <a:pt x="432" y="174"/>
                  </a:lnTo>
                  <a:lnTo>
                    <a:pt x="438" y="192"/>
                  </a:lnTo>
                  <a:lnTo>
                    <a:pt x="441" y="213"/>
                  </a:lnTo>
                  <a:lnTo>
                    <a:pt x="441" y="234"/>
                  </a:lnTo>
                  <a:lnTo>
                    <a:pt x="456" y="234"/>
                  </a:lnTo>
                  <a:lnTo>
                    <a:pt x="441" y="234"/>
                  </a:lnTo>
                  <a:lnTo>
                    <a:pt x="441" y="237"/>
                  </a:lnTo>
                  <a:lnTo>
                    <a:pt x="441" y="237"/>
                  </a:lnTo>
                  <a:lnTo>
                    <a:pt x="441" y="258"/>
                  </a:lnTo>
                  <a:lnTo>
                    <a:pt x="438" y="279"/>
                  </a:lnTo>
                  <a:lnTo>
                    <a:pt x="432" y="297"/>
                  </a:lnTo>
                  <a:lnTo>
                    <a:pt x="426" y="314"/>
                  </a:lnTo>
                  <a:lnTo>
                    <a:pt x="417" y="335"/>
                  </a:lnTo>
                  <a:lnTo>
                    <a:pt x="408" y="350"/>
                  </a:lnTo>
                  <a:lnTo>
                    <a:pt x="396" y="368"/>
                  </a:lnTo>
                  <a:lnTo>
                    <a:pt x="381" y="381"/>
                  </a:lnTo>
                  <a:lnTo>
                    <a:pt x="366" y="396"/>
                  </a:lnTo>
                  <a:lnTo>
                    <a:pt x="351" y="407"/>
                  </a:lnTo>
                  <a:lnTo>
                    <a:pt x="333" y="416"/>
                  </a:lnTo>
                  <a:lnTo>
                    <a:pt x="315" y="425"/>
                  </a:lnTo>
                  <a:lnTo>
                    <a:pt x="297" y="434"/>
                  </a:lnTo>
                  <a:lnTo>
                    <a:pt x="276" y="437"/>
                  </a:lnTo>
                  <a:lnTo>
                    <a:pt x="255" y="440"/>
                  </a:lnTo>
                  <a:lnTo>
                    <a:pt x="234" y="443"/>
                  </a:lnTo>
                  <a:lnTo>
                    <a:pt x="234" y="443"/>
                  </a:lnTo>
                  <a:lnTo>
                    <a:pt x="234" y="443"/>
                  </a:lnTo>
                  <a:lnTo>
                    <a:pt x="213" y="440"/>
                  </a:lnTo>
                  <a:lnTo>
                    <a:pt x="192" y="437"/>
                  </a:lnTo>
                  <a:lnTo>
                    <a:pt x="171" y="434"/>
                  </a:lnTo>
                  <a:lnTo>
                    <a:pt x="153" y="425"/>
                  </a:lnTo>
                  <a:lnTo>
                    <a:pt x="135" y="419"/>
                  </a:lnTo>
                  <a:lnTo>
                    <a:pt x="117" y="407"/>
                  </a:lnTo>
                  <a:lnTo>
                    <a:pt x="102" y="396"/>
                  </a:lnTo>
                  <a:lnTo>
                    <a:pt x="87" y="383"/>
                  </a:lnTo>
                  <a:lnTo>
                    <a:pt x="75" y="368"/>
                  </a:lnTo>
                  <a:lnTo>
                    <a:pt x="63" y="350"/>
                  </a:lnTo>
                  <a:lnTo>
                    <a:pt x="51" y="335"/>
                  </a:lnTo>
                  <a:lnTo>
                    <a:pt x="42" y="317"/>
                  </a:lnTo>
                  <a:lnTo>
                    <a:pt x="37" y="297"/>
                  </a:lnTo>
                  <a:lnTo>
                    <a:pt x="30" y="279"/>
                  </a:lnTo>
                  <a:lnTo>
                    <a:pt x="27" y="258"/>
                  </a:lnTo>
                  <a:lnTo>
                    <a:pt x="27" y="237"/>
                  </a:lnTo>
                  <a:lnTo>
                    <a:pt x="27" y="237"/>
                  </a:lnTo>
                  <a:lnTo>
                    <a:pt x="27" y="237"/>
                  </a:lnTo>
                  <a:lnTo>
                    <a:pt x="24" y="237"/>
                  </a:lnTo>
                  <a:lnTo>
                    <a:pt x="27" y="237"/>
                  </a:lnTo>
                  <a:lnTo>
                    <a:pt x="27" y="237"/>
                  </a:lnTo>
                  <a:lnTo>
                    <a:pt x="24" y="237"/>
                  </a:lnTo>
                  <a:lnTo>
                    <a:pt x="27" y="237"/>
                  </a:lnTo>
                  <a:lnTo>
                    <a:pt x="27" y="237"/>
                  </a:lnTo>
                  <a:lnTo>
                    <a:pt x="27" y="237"/>
                  </a:lnTo>
                  <a:lnTo>
                    <a:pt x="27" y="216"/>
                  </a:lnTo>
                  <a:lnTo>
                    <a:pt x="30" y="195"/>
                  </a:lnTo>
                  <a:lnTo>
                    <a:pt x="37" y="174"/>
                  </a:lnTo>
                  <a:lnTo>
                    <a:pt x="42" y="156"/>
                  </a:lnTo>
                  <a:lnTo>
                    <a:pt x="51" y="138"/>
                  </a:lnTo>
                  <a:lnTo>
                    <a:pt x="63" y="120"/>
                  </a:lnTo>
                  <a:lnTo>
                    <a:pt x="75" y="105"/>
                  </a:lnTo>
                  <a:lnTo>
                    <a:pt x="87" y="90"/>
                  </a:lnTo>
                  <a:lnTo>
                    <a:pt x="102" y="75"/>
                  </a:lnTo>
                  <a:lnTo>
                    <a:pt x="117" y="63"/>
                  </a:lnTo>
                  <a:lnTo>
                    <a:pt x="135" y="54"/>
                  </a:lnTo>
                  <a:lnTo>
                    <a:pt x="153" y="45"/>
                  </a:lnTo>
                  <a:lnTo>
                    <a:pt x="171" y="36"/>
                  </a:lnTo>
                  <a:lnTo>
                    <a:pt x="192" y="33"/>
                  </a:lnTo>
                  <a:lnTo>
                    <a:pt x="213" y="30"/>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4" name="Freeform 446"/>
            <p:cNvSpPr>
              <a:spLocks noChangeArrowheads="1"/>
            </p:cNvSpPr>
            <p:nvPr/>
          </p:nvSpPr>
          <p:spPr bwMode="auto">
            <a:xfrm>
              <a:off x="6153150" y="3259138"/>
              <a:ext cx="168275" cy="169862"/>
            </a:xfrm>
            <a:custGeom>
              <a:avLst/>
              <a:gdLst>
                <a:gd name="T0" fmla="*/ 234 w 469"/>
                <a:gd name="T1" fmla="*/ 0 h 471"/>
                <a:gd name="T2" fmla="*/ 165 w 469"/>
                <a:gd name="T3" fmla="*/ 12 h 471"/>
                <a:gd name="T4" fmla="*/ 102 w 469"/>
                <a:gd name="T5" fmla="*/ 41 h 471"/>
                <a:gd name="T6" fmla="*/ 54 w 469"/>
                <a:gd name="T7" fmla="*/ 87 h 471"/>
                <a:gd name="T8" fmla="*/ 18 w 469"/>
                <a:gd name="T9" fmla="*/ 143 h 471"/>
                <a:gd name="T10" fmla="*/ 0 w 469"/>
                <a:gd name="T11" fmla="*/ 212 h 471"/>
                <a:gd name="T12" fmla="*/ 12 w 469"/>
                <a:gd name="T13" fmla="*/ 236 h 471"/>
                <a:gd name="T14" fmla="*/ 0 w 469"/>
                <a:gd name="T15" fmla="*/ 260 h 471"/>
                <a:gd name="T16" fmla="*/ 18 w 469"/>
                <a:gd name="T17" fmla="*/ 326 h 471"/>
                <a:gd name="T18" fmla="*/ 54 w 469"/>
                <a:gd name="T19" fmla="*/ 386 h 471"/>
                <a:gd name="T20" fmla="*/ 102 w 469"/>
                <a:gd name="T21" fmla="*/ 431 h 471"/>
                <a:gd name="T22" fmla="*/ 165 w 469"/>
                <a:gd name="T23" fmla="*/ 458 h 471"/>
                <a:gd name="T24" fmla="*/ 234 w 469"/>
                <a:gd name="T25" fmla="*/ 470 h 471"/>
                <a:gd name="T26" fmla="*/ 234 w 469"/>
                <a:gd name="T27" fmla="*/ 470 h 471"/>
                <a:gd name="T28" fmla="*/ 306 w 469"/>
                <a:gd name="T29" fmla="*/ 458 h 471"/>
                <a:gd name="T30" fmla="*/ 366 w 469"/>
                <a:gd name="T31" fmla="*/ 431 h 471"/>
                <a:gd name="T32" fmla="*/ 417 w 469"/>
                <a:gd name="T33" fmla="*/ 383 h 471"/>
                <a:gd name="T34" fmla="*/ 450 w 469"/>
                <a:gd name="T35" fmla="*/ 326 h 471"/>
                <a:gd name="T36" fmla="*/ 468 w 469"/>
                <a:gd name="T37" fmla="*/ 260 h 471"/>
                <a:gd name="T38" fmla="*/ 468 w 469"/>
                <a:gd name="T39" fmla="*/ 233 h 471"/>
                <a:gd name="T40" fmla="*/ 468 w 469"/>
                <a:gd name="T41" fmla="*/ 209 h 471"/>
                <a:gd name="T42" fmla="*/ 450 w 469"/>
                <a:gd name="T43" fmla="*/ 143 h 471"/>
                <a:gd name="T44" fmla="*/ 414 w 469"/>
                <a:gd name="T45" fmla="*/ 87 h 471"/>
                <a:gd name="T46" fmla="*/ 366 w 469"/>
                <a:gd name="T47" fmla="*/ 41 h 471"/>
                <a:gd name="T48" fmla="*/ 303 w 469"/>
                <a:gd name="T49" fmla="*/ 12 h 471"/>
                <a:gd name="T50" fmla="*/ 234 w 469"/>
                <a:gd name="T51" fmla="*/ 0 h 471"/>
                <a:gd name="T52" fmla="*/ 234 w 469"/>
                <a:gd name="T53" fmla="*/ 15 h 471"/>
                <a:gd name="T54" fmla="*/ 234 w 469"/>
                <a:gd name="T55" fmla="*/ 27 h 471"/>
                <a:gd name="T56" fmla="*/ 297 w 469"/>
                <a:gd name="T57" fmla="*/ 38 h 471"/>
                <a:gd name="T58" fmla="*/ 351 w 469"/>
                <a:gd name="T59" fmla="*/ 63 h 471"/>
                <a:gd name="T60" fmla="*/ 393 w 469"/>
                <a:gd name="T61" fmla="*/ 104 h 471"/>
                <a:gd name="T62" fmla="*/ 426 w 469"/>
                <a:gd name="T63" fmla="*/ 155 h 471"/>
                <a:gd name="T64" fmla="*/ 441 w 469"/>
                <a:gd name="T65" fmla="*/ 212 h 471"/>
                <a:gd name="T66" fmla="*/ 441 w 469"/>
                <a:gd name="T67" fmla="*/ 236 h 471"/>
                <a:gd name="T68" fmla="*/ 438 w 469"/>
                <a:gd name="T69" fmla="*/ 278 h 471"/>
                <a:gd name="T70" fmla="*/ 417 w 469"/>
                <a:gd name="T71" fmla="*/ 335 h 471"/>
                <a:gd name="T72" fmla="*/ 381 w 469"/>
                <a:gd name="T73" fmla="*/ 383 h 471"/>
                <a:gd name="T74" fmla="*/ 333 w 469"/>
                <a:gd name="T75" fmla="*/ 419 h 471"/>
                <a:gd name="T76" fmla="*/ 276 w 469"/>
                <a:gd name="T77" fmla="*/ 440 h 471"/>
                <a:gd name="T78" fmla="*/ 234 w 469"/>
                <a:gd name="T79" fmla="*/ 443 h 471"/>
                <a:gd name="T80" fmla="*/ 213 w 469"/>
                <a:gd name="T81" fmla="*/ 443 h 471"/>
                <a:gd name="T82" fmla="*/ 153 w 469"/>
                <a:gd name="T83" fmla="*/ 428 h 471"/>
                <a:gd name="T84" fmla="*/ 102 w 469"/>
                <a:gd name="T85" fmla="*/ 395 h 471"/>
                <a:gd name="T86" fmla="*/ 63 w 469"/>
                <a:gd name="T87" fmla="*/ 353 h 471"/>
                <a:gd name="T88" fmla="*/ 36 w 469"/>
                <a:gd name="T89" fmla="*/ 296 h 471"/>
                <a:gd name="T90" fmla="*/ 28 w 469"/>
                <a:gd name="T91" fmla="*/ 236 h 471"/>
                <a:gd name="T92" fmla="*/ 28 w 469"/>
                <a:gd name="T93" fmla="*/ 236 h 471"/>
                <a:gd name="T94" fmla="*/ 30 w 469"/>
                <a:gd name="T95" fmla="*/ 194 h 471"/>
                <a:gd name="T96" fmla="*/ 51 w 469"/>
                <a:gd name="T97" fmla="*/ 137 h 471"/>
                <a:gd name="T98" fmla="*/ 87 w 469"/>
                <a:gd name="T99" fmla="*/ 89 h 471"/>
                <a:gd name="T100" fmla="*/ 135 w 469"/>
                <a:gd name="T101" fmla="*/ 53 h 471"/>
                <a:gd name="T102" fmla="*/ 192 w 469"/>
                <a:gd name="T103" fmla="*/ 33 h 471"/>
                <a:gd name="T104" fmla="*/ 234 w 469"/>
                <a:gd name="T105" fmla="*/ 2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9" h="471">
                  <a:moveTo>
                    <a:pt x="234" y="15"/>
                  </a:moveTo>
                  <a:lnTo>
                    <a:pt x="234" y="0"/>
                  </a:lnTo>
                  <a:lnTo>
                    <a:pt x="234" y="0"/>
                  </a:lnTo>
                  <a:lnTo>
                    <a:pt x="210" y="3"/>
                  </a:lnTo>
                  <a:lnTo>
                    <a:pt x="186" y="5"/>
                  </a:lnTo>
                  <a:lnTo>
                    <a:pt x="165" y="12"/>
                  </a:lnTo>
                  <a:lnTo>
                    <a:pt x="141" y="20"/>
                  </a:lnTo>
                  <a:lnTo>
                    <a:pt x="123" y="30"/>
                  </a:lnTo>
                  <a:lnTo>
                    <a:pt x="102" y="41"/>
                  </a:lnTo>
                  <a:lnTo>
                    <a:pt x="84" y="53"/>
                  </a:lnTo>
                  <a:lnTo>
                    <a:pt x="69" y="69"/>
                  </a:lnTo>
                  <a:lnTo>
                    <a:pt x="54" y="87"/>
                  </a:lnTo>
                  <a:lnTo>
                    <a:pt x="39" y="104"/>
                  </a:lnTo>
                  <a:lnTo>
                    <a:pt x="28" y="122"/>
                  </a:lnTo>
                  <a:lnTo>
                    <a:pt x="18" y="143"/>
                  </a:lnTo>
                  <a:lnTo>
                    <a:pt x="10" y="164"/>
                  </a:lnTo>
                  <a:lnTo>
                    <a:pt x="3" y="188"/>
                  </a:lnTo>
                  <a:lnTo>
                    <a:pt x="0" y="212"/>
                  </a:lnTo>
                  <a:lnTo>
                    <a:pt x="0" y="236"/>
                  </a:lnTo>
                  <a:lnTo>
                    <a:pt x="0" y="236"/>
                  </a:lnTo>
                  <a:lnTo>
                    <a:pt x="12" y="236"/>
                  </a:lnTo>
                  <a:lnTo>
                    <a:pt x="0" y="236"/>
                  </a:lnTo>
                  <a:lnTo>
                    <a:pt x="0" y="236"/>
                  </a:lnTo>
                  <a:lnTo>
                    <a:pt x="0" y="260"/>
                  </a:lnTo>
                  <a:lnTo>
                    <a:pt x="3" y="284"/>
                  </a:lnTo>
                  <a:lnTo>
                    <a:pt x="10" y="305"/>
                  </a:lnTo>
                  <a:lnTo>
                    <a:pt x="18" y="326"/>
                  </a:lnTo>
                  <a:lnTo>
                    <a:pt x="28" y="347"/>
                  </a:lnTo>
                  <a:lnTo>
                    <a:pt x="39" y="368"/>
                  </a:lnTo>
                  <a:lnTo>
                    <a:pt x="54" y="386"/>
                  </a:lnTo>
                  <a:lnTo>
                    <a:pt x="69" y="401"/>
                  </a:lnTo>
                  <a:lnTo>
                    <a:pt x="84" y="416"/>
                  </a:lnTo>
                  <a:lnTo>
                    <a:pt x="102" y="431"/>
                  </a:lnTo>
                  <a:lnTo>
                    <a:pt x="123" y="443"/>
                  </a:lnTo>
                  <a:lnTo>
                    <a:pt x="144" y="452"/>
                  </a:lnTo>
                  <a:lnTo>
                    <a:pt x="165" y="458"/>
                  </a:lnTo>
                  <a:lnTo>
                    <a:pt x="186" y="464"/>
                  </a:lnTo>
                  <a:lnTo>
                    <a:pt x="210" y="470"/>
                  </a:lnTo>
                  <a:lnTo>
                    <a:pt x="234" y="470"/>
                  </a:lnTo>
                  <a:lnTo>
                    <a:pt x="234" y="470"/>
                  </a:lnTo>
                  <a:lnTo>
                    <a:pt x="234" y="470"/>
                  </a:lnTo>
                  <a:lnTo>
                    <a:pt x="234" y="470"/>
                  </a:lnTo>
                  <a:lnTo>
                    <a:pt x="258" y="470"/>
                  </a:lnTo>
                  <a:lnTo>
                    <a:pt x="282" y="464"/>
                  </a:lnTo>
                  <a:lnTo>
                    <a:pt x="306" y="458"/>
                  </a:lnTo>
                  <a:lnTo>
                    <a:pt x="327" y="452"/>
                  </a:lnTo>
                  <a:lnTo>
                    <a:pt x="348" y="440"/>
                  </a:lnTo>
                  <a:lnTo>
                    <a:pt x="366" y="431"/>
                  </a:lnTo>
                  <a:lnTo>
                    <a:pt x="384" y="416"/>
                  </a:lnTo>
                  <a:lnTo>
                    <a:pt x="399" y="401"/>
                  </a:lnTo>
                  <a:lnTo>
                    <a:pt x="417" y="383"/>
                  </a:lnTo>
                  <a:lnTo>
                    <a:pt x="429" y="365"/>
                  </a:lnTo>
                  <a:lnTo>
                    <a:pt x="441" y="347"/>
                  </a:lnTo>
                  <a:lnTo>
                    <a:pt x="450" y="326"/>
                  </a:lnTo>
                  <a:lnTo>
                    <a:pt x="459" y="305"/>
                  </a:lnTo>
                  <a:lnTo>
                    <a:pt x="465" y="281"/>
                  </a:lnTo>
                  <a:lnTo>
                    <a:pt x="468" y="260"/>
                  </a:lnTo>
                  <a:lnTo>
                    <a:pt x="468" y="236"/>
                  </a:lnTo>
                  <a:lnTo>
                    <a:pt x="468" y="236"/>
                  </a:lnTo>
                  <a:lnTo>
                    <a:pt x="468" y="233"/>
                  </a:lnTo>
                  <a:lnTo>
                    <a:pt x="468" y="233"/>
                  </a:lnTo>
                  <a:lnTo>
                    <a:pt x="468" y="233"/>
                  </a:lnTo>
                  <a:lnTo>
                    <a:pt x="468" y="209"/>
                  </a:lnTo>
                  <a:lnTo>
                    <a:pt x="465" y="188"/>
                  </a:lnTo>
                  <a:lnTo>
                    <a:pt x="459" y="164"/>
                  </a:lnTo>
                  <a:lnTo>
                    <a:pt x="450" y="143"/>
                  </a:lnTo>
                  <a:lnTo>
                    <a:pt x="441" y="122"/>
                  </a:lnTo>
                  <a:lnTo>
                    <a:pt x="429" y="104"/>
                  </a:lnTo>
                  <a:lnTo>
                    <a:pt x="414" y="87"/>
                  </a:lnTo>
                  <a:lnTo>
                    <a:pt x="399" y="69"/>
                  </a:lnTo>
                  <a:lnTo>
                    <a:pt x="384" y="53"/>
                  </a:lnTo>
                  <a:lnTo>
                    <a:pt x="366" y="41"/>
                  </a:lnTo>
                  <a:lnTo>
                    <a:pt x="345" y="30"/>
                  </a:lnTo>
                  <a:lnTo>
                    <a:pt x="324" y="20"/>
                  </a:lnTo>
                  <a:lnTo>
                    <a:pt x="303" y="12"/>
                  </a:lnTo>
                  <a:lnTo>
                    <a:pt x="282" y="5"/>
                  </a:lnTo>
                  <a:lnTo>
                    <a:pt x="258" y="3"/>
                  </a:lnTo>
                  <a:lnTo>
                    <a:pt x="234" y="0"/>
                  </a:lnTo>
                  <a:lnTo>
                    <a:pt x="234" y="0"/>
                  </a:lnTo>
                  <a:lnTo>
                    <a:pt x="234" y="0"/>
                  </a:lnTo>
                  <a:lnTo>
                    <a:pt x="234" y="15"/>
                  </a:lnTo>
                  <a:lnTo>
                    <a:pt x="234" y="27"/>
                  </a:lnTo>
                  <a:lnTo>
                    <a:pt x="234" y="27"/>
                  </a:lnTo>
                  <a:lnTo>
                    <a:pt x="234" y="27"/>
                  </a:lnTo>
                  <a:lnTo>
                    <a:pt x="255" y="30"/>
                  </a:lnTo>
                  <a:lnTo>
                    <a:pt x="276" y="33"/>
                  </a:lnTo>
                  <a:lnTo>
                    <a:pt x="297" y="38"/>
                  </a:lnTo>
                  <a:lnTo>
                    <a:pt x="315" y="45"/>
                  </a:lnTo>
                  <a:lnTo>
                    <a:pt x="333" y="53"/>
                  </a:lnTo>
                  <a:lnTo>
                    <a:pt x="351" y="63"/>
                  </a:lnTo>
                  <a:lnTo>
                    <a:pt x="366" y="74"/>
                  </a:lnTo>
                  <a:lnTo>
                    <a:pt x="381" y="89"/>
                  </a:lnTo>
                  <a:lnTo>
                    <a:pt x="393" y="104"/>
                  </a:lnTo>
                  <a:lnTo>
                    <a:pt x="405" y="120"/>
                  </a:lnTo>
                  <a:lnTo>
                    <a:pt x="417" y="137"/>
                  </a:lnTo>
                  <a:lnTo>
                    <a:pt x="426" y="155"/>
                  </a:lnTo>
                  <a:lnTo>
                    <a:pt x="432" y="173"/>
                  </a:lnTo>
                  <a:lnTo>
                    <a:pt x="438" y="194"/>
                  </a:lnTo>
                  <a:lnTo>
                    <a:pt x="441" y="212"/>
                  </a:lnTo>
                  <a:lnTo>
                    <a:pt x="441" y="236"/>
                  </a:lnTo>
                  <a:lnTo>
                    <a:pt x="441" y="233"/>
                  </a:lnTo>
                  <a:lnTo>
                    <a:pt x="441" y="236"/>
                  </a:lnTo>
                  <a:lnTo>
                    <a:pt x="441" y="236"/>
                  </a:lnTo>
                  <a:lnTo>
                    <a:pt x="441" y="257"/>
                  </a:lnTo>
                  <a:lnTo>
                    <a:pt x="438" y="278"/>
                  </a:lnTo>
                  <a:lnTo>
                    <a:pt x="432" y="296"/>
                  </a:lnTo>
                  <a:lnTo>
                    <a:pt x="426" y="317"/>
                  </a:lnTo>
                  <a:lnTo>
                    <a:pt x="417" y="335"/>
                  </a:lnTo>
                  <a:lnTo>
                    <a:pt x="408" y="350"/>
                  </a:lnTo>
                  <a:lnTo>
                    <a:pt x="396" y="368"/>
                  </a:lnTo>
                  <a:lnTo>
                    <a:pt x="381" y="383"/>
                  </a:lnTo>
                  <a:lnTo>
                    <a:pt x="366" y="395"/>
                  </a:lnTo>
                  <a:lnTo>
                    <a:pt x="351" y="407"/>
                  </a:lnTo>
                  <a:lnTo>
                    <a:pt x="333" y="419"/>
                  </a:lnTo>
                  <a:lnTo>
                    <a:pt x="315" y="425"/>
                  </a:lnTo>
                  <a:lnTo>
                    <a:pt x="297" y="434"/>
                  </a:lnTo>
                  <a:lnTo>
                    <a:pt x="276" y="440"/>
                  </a:lnTo>
                  <a:lnTo>
                    <a:pt x="255" y="443"/>
                  </a:lnTo>
                  <a:lnTo>
                    <a:pt x="234" y="443"/>
                  </a:lnTo>
                  <a:lnTo>
                    <a:pt x="234" y="443"/>
                  </a:lnTo>
                  <a:lnTo>
                    <a:pt x="234" y="443"/>
                  </a:lnTo>
                  <a:lnTo>
                    <a:pt x="234" y="443"/>
                  </a:lnTo>
                  <a:lnTo>
                    <a:pt x="213" y="443"/>
                  </a:lnTo>
                  <a:lnTo>
                    <a:pt x="192" y="440"/>
                  </a:lnTo>
                  <a:lnTo>
                    <a:pt x="174" y="434"/>
                  </a:lnTo>
                  <a:lnTo>
                    <a:pt x="153" y="428"/>
                  </a:lnTo>
                  <a:lnTo>
                    <a:pt x="135" y="419"/>
                  </a:lnTo>
                  <a:lnTo>
                    <a:pt x="117" y="407"/>
                  </a:lnTo>
                  <a:lnTo>
                    <a:pt x="102" y="395"/>
                  </a:lnTo>
                  <a:lnTo>
                    <a:pt x="87" y="383"/>
                  </a:lnTo>
                  <a:lnTo>
                    <a:pt x="75" y="368"/>
                  </a:lnTo>
                  <a:lnTo>
                    <a:pt x="63" y="353"/>
                  </a:lnTo>
                  <a:lnTo>
                    <a:pt x="51" y="335"/>
                  </a:lnTo>
                  <a:lnTo>
                    <a:pt x="43" y="317"/>
                  </a:lnTo>
                  <a:lnTo>
                    <a:pt x="36" y="296"/>
                  </a:lnTo>
                  <a:lnTo>
                    <a:pt x="30" y="278"/>
                  </a:lnTo>
                  <a:lnTo>
                    <a:pt x="28" y="257"/>
                  </a:lnTo>
                  <a:lnTo>
                    <a:pt x="28" y="236"/>
                  </a:lnTo>
                  <a:lnTo>
                    <a:pt x="28" y="236"/>
                  </a:lnTo>
                  <a:lnTo>
                    <a:pt x="28" y="236"/>
                  </a:lnTo>
                  <a:lnTo>
                    <a:pt x="28" y="236"/>
                  </a:lnTo>
                  <a:lnTo>
                    <a:pt x="28" y="236"/>
                  </a:lnTo>
                  <a:lnTo>
                    <a:pt x="28" y="215"/>
                  </a:lnTo>
                  <a:lnTo>
                    <a:pt x="30" y="194"/>
                  </a:lnTo>
                  <a:lnTo>
                    <a:pt x="36" y="173"/>
                  </a:lnTo>
                  <a:lnTo>
                    <a:pt x="43" y="155"/>
                  </a:lnTo>
                  <a:lnTo>
                    <a:pt x="51" y="137"/>
                  </a:lnTo>
                  <a:lnTo>
                    <a:pt x="63" y="120"/>
                  </a:lnTo>
                  <a:lnTo>
                    <a:pt x="75" y="104"/>
                  </a:lnTo>
                  <a:lnTo>
                    <a:pt x="87" y="89"/>
                  </a:lnTo>
                  <a:lnTo>
                    <a:pt x="102" y="74"/>
                  </a:lnTo>
                  <a:lnTo>
                    <a:pt x="117" y="63"/>
                  </a:lnTo>
                  <a:lnTo>
                    <a:pt x="135" y="53"/>
                  </a:lnTo>
                  <a:lnTo>
                    <a:pt x="153" y="45"/>
                  </a:lnTo>
                  <a:lnTo>
                    <a:pt x="171" y="38"/>
                  </a:lnTo>
                  <a:lnTo>
                    <a:pt x="192" y="33"/>
                  </a:lnTo>
                  <a:lnTo>
                    <a:pt x="213" y="30"/>
                  </a:lnTo>
                  <a:lnTo>
                    <a:pt x="234" y="27"/>
                  </a:lnTo>
                  <a:lnTo>
                    <a:pt x="234" y="27"/>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5" name="Freeform 447"/>
            <p:cNvSpPr>
              <a:spLocks noChangeArrowheads="1"/>
            </p:cNvSpPr>
            <p:nvPr/>
          </p:nvSpPr>
          <p:spPr bwMode="auto">
            <a:xfrm>
              <a:off x="7050087" y="3073399"/>
              <a:ext cx="190500" cy="190500"/>
            </a:xfrm>
            <a:custGeom>
              <a:avLst/>
              <a:gdLst>
                <a:gd name="T0" fmla="*/ 263 w 531"/>
                <a:gd name="T1" fmla="*/ 0 h 529"/>
                <a:gd name="T2" fmla="*/ 186 w 531"/>
                <a:gd name="T3" fmla="*/ 12 h 529"/>
                <a:gd name="T4" fmla="*/ 117 w 531"/>
                <a:gd name="T5" fmla="*/ 45 h 529"/>
                <a:gd name="T6" fmla="*/ 77 w 531"/>
                <a:gd name="T7" fmla="*/ 78 h 529"/>
                <a:gd name="T8" fmla="*/ 33 w 531"/>
                <a:gd name="T9" fmla="*/ 138 h 529"/>
                <a:gd name="T10" fmla="*/ 5 w 531"/>
                <a:gd name="T11" fmla="*/ 210 h 529"/>
                <a:gd name="T12" fmla="*/ 0 w 531"/>
                <a:gd name="T13" fmla="*/ 264 h 529"/>
                <a:gd name="T14" fmla="*/ 0 w 531"/>
                <a:gd name="T15" fmla="*/ 264 h 529"/>
                <a:gd name="T16" fmla="*/ 5 w 531"/>
                <a:gd name="T17" fmla="*/ 318 h 529"/>
                <a:gd name="T18" fmla="*/ 33 w 531"/>
                <a:gd name="T19" fmla="*/ 390 h 529"/>
                <a:gd name="T20" fmla="*/ 77 w 531"/>
                <a:gd name="T21" fmla="*/ 453 h 529"/>
                <a:gd name="T22" fmla="*/ 117 w 531"/>
                <a:gd name="T23" fmla="*/ 483 h 529"/>
                <a:gd name="T24" fmla="*/ 186 w 531"/>
                <a:gd name="T25" fmla="*/ 516 h 529"/>
                <a:gd name="T26" fmla="*/ 266 w 531"/>
                <a:gd name="T27" fmla="*/ 528 h 529"/>
                <a:gd name="T28" fmla="*/ 266 w 531"/>
                <a:gd name="T29" fmla="*/ 528 h 529"/>
                <a:gd name="T30" fmla="*/ 320 w 531"/>
                <a:gd name="T31" fmla="*/ 522 h 529"/>
                <a:gd name="T32" fmla="*/ 392 w 531"/>
                <a:gd name="T33" fmla="*/ 498 h 529"/>
                <a:gd name="T34" fmla="*/ 452 w 531"/>
                <a:gd name="T35" fmla="*/ 450 h 529"/>
                <a:gd name="T36" fmla="*/ 485 w 531"/>
                <a:gd name="T37" fmla="*/ 411 h 529"/>
                <a:gd name="T38" fmla="*/ 518 w 531"/>
                <a:gd name="T39" fmla="*/ 342 h 529"/>
                <a:gd name="T40" fmla="*/ 530 w 531"/>
                <a:gd name="T41" fmla="*/ 264 h 529"/>
                <a:gd name="T42" fmla="*/ 530 w 531"/>
                <a:gd name="T43" fmla="*/ 264 h 529"/>
                <a:gd name="T44" fmla="*/ 530 w 531"/>
                <a:gd name="T45" fmla="*/ 264 h 529"/>
                <a:gd name="T46" fmla="*/ 530 w 531"/>
                <a:gd name="T47" fmla="*/ 264 h 529"/>
                <a:gd name="T48" fmla="*/ 518 w 531"/>
                <a:gd name="T49" fmla="*/ 186 h 529"/>
                <a:gd name="T50" fmla="*/ 485 w 531"/>
                <a:gd name="T51" fmla="*/ 117 h 529"/>
                <a:gd name="T52" fmla="*/ 452 w 531"/>
                <a:gd name="T53" fmla="*/ 78 h 529"/>
                <a:gd name="T54" fmla="*/ 392 w 531"/>
                <a:gd name="T55" fmla="*/ 30 h 529"/>
                <a:gd name="T56" fmla="*/ 317 w 531"/>
                <a:gd name="T57" fmla="*/ 6 h 529"/>
                <a:gd name="T58" fmla="*/ 263 w 531"/>
                <a:gd name="T59" fmla="*/ 0 h 529"/>
                <a:gd name="T60" fmla="*/ 266 w 531"/>
                <a:gd name="T61" fmla="*/ 87 h 529"/>
                <a:gd name="T62" fmla="*/ 284 w 531"/>
                <a:gd name="T63" fmla="*/ 87 h 529"/>
                <a:gd name="T64" fmla="*/ 365 w 531"/>
                <a:gd name="T65" fmla="*/ 117 h 529"/>
                <a:gd name="T66" fmla="*/ 413 w 531"/>
                <a:gd name="T67" fmla="*/ 165 h 529"/>
                <a:gd name="T68" fmla="*/ 443 w 531"/>
                <a:gd name="T69" fmla="*/ 246 h 529"/>
                <a:gd name="T70" fmla="*/ 443 w 531"/>
                <a:gd name="T71" fmla="*/ 264 h 529"/>
                <a:gd name="T72" fmla="*/ 455 w 531"/>
                <a:gd name="T73" fmla="*/ 264 h 529"/>
                <a:gd name="T74" fmla="*/ 455 w 531"/>
                <a:gd name="T75" fmla="*/ 264 h 529"/>
                <a:gd name="T76" fmla="*/ 443 w 531"/>
                <a:gd name="T77" fmla="*/ 282 h 529"/>
                <a:gd name="T78" fmla="*/ 413 w 531"/>
                <a:gd name="T79" fmla="*/ 363 h 529"/>
                <a:gd name="T80" fmla="*/ 365 w 531"/>
                <a:gd name="T81" fmla="*/ 411 h 529"/>
                <a:gd name="T82" fmla="*/ 284 w 531"/>
                <a:gd name="T83" fmla="*/ 441 h 529"/>
                <a:gd name="T84" fmla="*/ 266 w 531"/>
                <a:gd name="T85" fmla="*/ 441 h 529"/>
                <a:gd name="T86" fmla="*/ 230 w 531"/>
                <a:gd name="T87" fmla="*/ 438 h 529"/>
                <a:gd name="T88" fmla="*/ 140 w 531"/>
                <a:gd name="T89" fmla="*/ 390 h 529"/>
                <a:gd name="T90" fmla="*/ 102 w 531"/>
                <a:gd name="T91" fmla="*/ 333 h 529"/>
                <a:gd name="T92" fmla="*/ 87 w 531"/>
                <a:gd name="T93" fmla="*/ 264 h 529"/>
                <a:gd name="T94" fmla="*/ 56 w 531"/>
                <a:gd name="T95" fmla="*/ 264 h 529"/>
                <a:gd name="T96" fmla="*/ 56 w 531"/>
                <a:gd name="T97" fmla="*/ 264 h 529"/>
                <a:gd name="T98" fmla="*/ 87 w 531"/>
                <a:gd name="T99" fmla="*/ 264 h 529"/>
                <a:gd name="T100" fmla="*/ 87 w 531"/>
                <a:gd name="T101" fmla="*/ 264 h 529"/>
                <a:gd name="T102" fmla="*/ 89 w 531"/>
                <a:gd name="T103" fmla="*/ 246 h 529"/>
                <a:gd name="T104" fmla="*/ 117 w 531"/>
                <a:gd name="T105" fmla="*/ 165 h 529"/>
                <a:gd name="T106" fmla="*/ 164 w 531"/>
                <a:gd name="T107" fmla="*/ 117 h 529"/>
                <a:gd name="T108" fmla="*/ 245 w 531"/>
                <a:gd name="T109" fmla="*/ 87 h 529"/>
                <a:gd name="T110" fmla="*/ 266 w 531"/>
                <a:gd name="T111" fmla="*/ 8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31" h="529">
                  <a:moveTo>
                    <a:pt x="263" y="42"/>
                  </a:moveTo>
                  <a:lnTo>
                    <a:pt x="263" y="0"/>
                  </a:lnTo>
                  <a:lnTo>
                    <a:pt x="263" y="0"/>
                  </a:lnTo>
                  <a:lnTo>
                    <a:pt x="236" y="0"/>
                  </a:lnTo>
                  <a:lnTo>
                    <a:pt x="212" y="6"/>
                  </a:lnTo>
                  <a:lnTo>
                    <a:pt x="186" y="12"/>
                  </a:lnTo>
                  <a:lnTo>
                    <a:pt x="161" y="21"/>
                  </a:lnTo>
                  <a:lnTo>
                    <a:pt x="138" y="30"/>
                  </a:lnTo>
                  <a:lnTo>
                    <a:pt x="117" y="45"/>
                  </a:lnTo>
                  <a:lnTo>
                    <a:pt x="95" y="60"/>
                  </a:lnTo>
                  <a:lnTo>
                    <a:pt x="77" y="78"/>
                  </a:lnTo>
                  <a:lnTo>
                    <a:pt x="77" y="78"/>
                  </a:lnTo>
                  <a:lnTo>
                    <a:pt x="59" y="96"/>
                  </a:lnTo>
                  <a:lnTo>
                    <a:pt x="45" y="117"/>
                  </a:lnTo>
                  <a:lnTo>
                    <a:pt x="33" y="138"/>
                  </a:lnTo>
                  <a:lnTo>
                    <a:pt x="21" y="162"/>
                  </a:lnTo>
                  <a:lnTo>
                    <a:pt x="12" y="186"/>
                  </a:lnTo>
                  <a:lnTo>
                    <a:pt x="5" y="210"/>
                  </a:lnTo>
                  <a:lnTo>
                    <a:pt x="3" y="237"/>
                  </a:lnTo>
                  <a:lnTo>
                    <a:pt x="0" y="264"/>
                  </a:lnTo>
                  <a:lnTo>
                    <a:pt x="0" y="264"/>
                  </a:lnTo>
                  <a:lnTo>
                    <a:pt x="0" y="267"/>
                  </a:lnTo>
                  <a:lnTo>
                    <a:pt x="45" y="264"/>
                  </a:lnTo>
                  <a:lnTo>
                    <a:pt x="0" y="264"/>
                  </a:lnTo>
                  <a:lnTo>
                    <a:pt x="0" y="264"/>
                  </a:lnTo>
                  <a:lnTo>
                    <a:pt x="3" y="291"/>
                  </a:lnTo>
                  <a:lnTo>
                    <a:pt x="5" y="318"/>
                  </a:lnTo>
                  <a:lnTo>
                    <a:pt x="12" y="342"/>
                  </a:lnTo>
                  <a:lnTo>
                    <a:pt x="21" y="369"/>
                  </a:lnTo>
                  <a:lnTo>
                    <a:pt x="33" y="390"/>
                  </a:lnTo>
                  <a:lnTo>
                    <a:pt x="48" y="414"/>
                  </a:lnTo>
                  <a:lnTo>
                    <a:pt x="63" y="432"/>
                  </a:lnTo>
                  <a:lnTo>
                    <a:pt x="77" y="453"/>
                  </a:lnTo>
                  <a:lnTo>
                    <a:pt x="77" y="453"/>
                  </a:lnTo>
                  <a:lnTo>
                    <a:pt x="99" y="468"/>
                  </a:lnTo>
                  <a:lnTo>
                    <a:pt x="117" y="483"/>
                  </a:lnTo>
                  <a:lnTo>
                    <a:pt x="140" y="498"/>
                  </a:lnTo>
                  <a:lnTo>
                    <a:pt x="161" y="507"/>
                  </a:lnTo>
                  <a:lnTo>
                    <a:pt x="186" y="516"/>
                  </a:lnTo>
                  <a:lnTo>
                    <a:pt x="212" y="525"/>
                  </a:lnTo>
                  <a:lnTo>
                    <a:pt x="239" y="528"/>
                  </a:lnTo>
                  <a:lnTo>
                    <a:pt x="266" y="528"/>
                  </a:lnTo>
                  <a:lnTo>
                    <a:pt x="266" y="528"/>
                  </a:lnTo>
                  <a:lnTo>
                    <a:pt x="266" y="528"/>
                  </a:lnTo>
                  <a:lnTo>
                    <a:pt x="266" y="528"/>
                  </a:lnTo>
                  <a:lnTo>
                    <a:pt x="266" y="528"/>
                  </a:lnTo>
                  <a:lnTo>
                    <a:pt x="293" y="528"/>
                  </a:lnTo>
                  <a:lnTo>
                    <a:pt x="320" y="522"/>
                  </a:lnTo>
                  <a:lnTo>
                    <a:pt x="344" y="516"/>
                  </a:lnTo>
                  <a:lnTo>
                    <a:pt x="368" y="507"/>
                  </a:lnTo>
                  <a:lnTo>
                    <a:pt x="392" y="498"/>
                  </a:lnTo>
                  <a:lnTo>
                    <a:pt x="413" y="483"/>
                  </a:lnTo>
                  <a:lnTo>
                    <a:pt x="434" y="468"/>
                  </a:lnTo>
                  <a:lnTo>
                    <a:pt x="452" y="450"/>
                  </a:lnTo>
                  <a:lnTo>
                    <a:pt x="452" y="450"/>
                  </a:lnTo>
                  <a:lnTo>
                    <a:pt x="470" y="432"/>
                  </a:lnTo>
                  <a:lnTo>
                    <a:pt x="485" y="411"/>
                  </a:lnTo>
                  <a:lnTo>
                    <a:pt x="497" y="390"/>
                  </a:lnTo>
                  <a:lnTo>
                    <a:pt x="509" y="366"/>
                  </a:lnTo>
                  <a:lnTo>
                    <a:pt x="518" y="342"/>
                  </a:lnTo>
                  <a:lnTo>
                    <a:pt x="524" y="318"/>
                  </a:lnTo>
                  <a:lnTo>
                    <a:pt x="530" y="291"/>
                  </a:lnTo>
                  <a:lnTo>
                    <a:pt x="530" y="264"/>
                  </a:lnTo>
                  <a:lnTo>
                    <a:pt x="530" y="264"/>
                  </a:lnTo>
                  <a:lnTo>
                    <a:pt x="503" y="264"/>
                  </a:lnTo>
                  <a:lnTo>
                    <a:pt x="530" y="264"/>
                  </a:lnTo>
                  <a:lnTo>
                    <a:pt x="530" y="264"/>
                  </a:lnTo>
                  <a:lnTo>
                    <a:pt x="503" y="264"/>
                  </a:lnTo>
                  <a:lnTo>
                    <a:pt x="530" y="264"/>
                  </a:lnTo>
                  <a:lnTo>
                    <a:pt x="530" y="264"/>
                  </a:lnTo>
                  <a:lnTo>
                    <a:pt x="530" y="264"/>
                  </a:lnTo>
                  <a:lnTo>
                    <a:pt x="530" y="264"/>
                  </a:lnTo>
                  <a:lnTo>
                    <a:pt x="527" y="237"/>
                  </a:lnTo>
                  <a:lnTo>
                    <a:pt x="524" y="210"/>
                  </a:lnTo>
                  <a:lnTo>
                    <a:pt x="518" y="186"/>
                  </a:lnTo>
                  <a:lnTo>
                    <a:pt x="509" y="162"/>
                  </a:lnTo>
                  <a:lnTo>
                    <a:pt x="497" y="138"/>
                  </a:lnTo>
                  <a:lnTo>
                    <a:pt x="485" y="117"/>
                  </a:lnTo>
                  <a:lnTo>
                    <a:pt x="470" y="96"/>
                  </a:lnTo>
                  <a:lnTo>
                    <a:pt x="452" y="78"/>
                  </a:lnTo>
                  <a:lnTo>
                    <a:pt x="452" y="78"/>
                  </a:lnTo>
                  <a:lnTo>
                    <a:pt x="434" y="60"/>
                  </a:lnTo>
                  <a:lnTo>
                    <a:pt x="413" y="45"/>
                  </a:lnTo>
                  <a:lnTo>
                    <a:pt x="392" y="30"/>
                  </a:lnTo>
                  <a:lnTo>
                    <a:pt x="368" y="21"/>
                  </a:lnTo>
                  <a:lnTo>
                    <a:pt x="344" y="12"/>
                  </a:lnTo>
                  <a:lnTo>
                    <a:pt x="317" y="6"/>
                  </a:lnTo>
                  <a:lnTo>
                    <a:pt x="293" y="0"/>
                  </a:lnTo>
                  <a:lnTo>
                    <a:pt x="266" y="0"/>
                  </a:lnTo>
                  <a:lnTo>
                    <a:pt x="263" y="0"/>
                  </a:lnTo>
                  <a:lnTo>
                    <a:pt x="263" y="0"/>
                  </a:lnTo>
                  <a:lnTo>
                    <a:pt x="263" y="42"/>
                  </a:lnTo>
                  <a:lnTo>
                    <a:pt x="266" y="87"/>
                  </a:lnTo>
                  <a:lnTo>
                    <a:pt x="266" y="87"/>
                  </a:lnTo>
                  <a:lnTo>
                    <a:pt x="266" y="87"/>
                  </a:lnTo>
                  <a:lnTo>
                    <a:pt x="284" y="87"/>
                  </a:lnTo>
                  <a:lnTo>
                    <a:pt x="302" y="90"/>
                  </a:lnTo>
                  <a:lnTo>
                    <a:pt x="335" y="99"/>
                  </a:lnTo>
                  <a:lnTo>
                    <a:pt x="365" y="117"/>
                  </a:lnTo>
                  <a:lnTo>
                    <a:pt x="392" y="138"/>
                  </a:lnTo>
                  <a:lnTo>
                    <a:pt x="392" y="138"/>
                  </a:lnTo>
                  <a:lnTo>
                    <a:pt x="413" y="165"/>
                  </a:lnTo>
                  <a:lnTo>
                    <a:pt x="428" y="195"/>
                  </a:lnTo>
                  <a:lnTo>
                    <a:pt x="440" y="228"/>
                  </a:lnTo>
                  <a:lnTo>
                    <a:pt x="443" y="246"/>
                  </a:lnTo>
                  <a:lnTo>
                    <a:pt x="443" y="264"/>
                  </a:lnTo>
                  <a:lnTo>
                    <a:pt x="485" y="264"/>
                  </a:lnTo>
                  <a:lnTo>
                    <a:pt x="443" y="264"/>
                  </a:lnTo>
                  <a:lnTo>
                    <a:pt x="443" y="264"/>
                  </a:lnTo>
                  <a:lnTo>
                    <a:pt x="443" y="264"/>
                  </a:lnTo>
                  <a:lnTo>
                    <a:pt x="455" y="264"/>
                  </a:lnTo>
                  <a:lnTo>
                    <a:pt x="443" y="264"/>
                  </a:lnTo>
                  <a:lnTo>
                    <a:pt x="443" y="264"/>
                  </a:lnTo>
                  <a:lnTo>
                    <a:pt x="455" y="264"/>
                  </a:lnTo>
                  <a:lnTo>
                    <a:pt x="443" y="264"/>
                  </a:lnTo>
                  <a:lnTo>
                    <a:pt x="443" y="264"/>
                  </a:lnTo>
                  <a:lnTo>
                    <a:pt x="443" y="282"/>
                  </a:lnTo>
                  <a:lnTo>
                    <a:pt x="440" y="300"/>
                  </a:lnTo>
                  <a:lnTo>
                    <a:pt x="428" y="333"/>
                  </a:lnTo>
                  <a:lnTo>
                    <a:pt x="413" y="363"/>
                  </a:lnTo>
                  <a:lnTo>
                    <a:pt x="392" y="390"/>
                  </a:lnTo>
                  <a:lnTo>
                    <a:pt x="392" y="390"/>
                  </a:lnTo>
                  <a:lnTo>
                    <a:pt x="365" y="411"/>
                  </a:lnTo>
                  <a:lnTo>
                    <a:pt x="335" y="429"/>
                  </a:lnTo>
                  <a:lnTo>
                    <a:pt x="302" y="438"/>
                  </a:lnTo>
                  <a:lnTo>
                    <a:pt x="284" y="441"/>
                  </a:lnTo>
                  <a:lnTo>
                    <a:pt x="266" y="441"/>
                  </a:lnTo>
                  <a:lnTo>
                    <a:pt x="266" y="441"/>
                  </a:lnTo>
                  <a:lnTo>
                    <a:pt x="266" y="441"/>
                  </a:lnTo>
                  <a:lnTo>
                    <a:pt x="266" y="441"/>
                  </a:lnTo>
                  <a:lnTo>
                    <a:pt x="248" y="441"/>
                  </a:lnTo>
                  <a:lnTo>
                    <a:pt x="230" y="438"/>
                  </a:lnTo>
                  <a:lnTo>
                    <a:pt x="197" y="429"/>
                  </a:lnTo>
                  <a:lnTo>
                    <a:pt x="168" y="411"/>
                  </a:lnTo>
                  <a:lnTo>
                    <a:pt x="140" y="390"/>
                  </a:lnTo>
                  <a:lnTo>
                    <a:pt x="140" y="390"/>
                  </a:lnTo>
                  <a:lnTo>
                    <a:pt x="120" y="363"/>
                  </a:lnTo>
                  <a:lnTo>
                    <a:pt x="102" y="333"/>
                  </a:lnTo>
                  <a:lnTo>
                    <a:pt x="92" y="300"/>
                  </a:lnTo>
                  <a:lnTo>
                    <a:pt x="89" y="282"/>
                  </a:lnTo>
                  <a:lnTo>
                    <a:pt x="87" y="264"/>
                  </a:lnTo>
                  <a:lnTo>
                    <a:pt x="87" y="264"/>
                  </a:lnTo>
                  <a:lnTo>
                    <a:pt x="87" y="264"/>
                  </a:lnTo>
                  <a:lnTo>
                    <a:pt x="56" y="264"/>
                  </a:lnTo>
                  <a:lnTo>
                    <a:pt x="87" y="264"/>
                  </a:lnTo>
                  <a:lnTo>
                    <a:pt x="87" y="264"/>
                  </a:lnTo>
                  <a:lnTo>
                    <a:pt x="56" y="264"/>
                  </a:lnTo>
                  <a:lnTo>
                    <a:pt x="87" y="264"/>
                  </a:lnTo>
                  <a:lnTo>
                    <a:pt x="74" y="264"/>
                  </a:lnTo>
                  <a:lnTo>
                    <a:pt x="87" y="264"/>
                  </a:lnTo>
                  <a:lnTo>
                    <a:pt x="87" y="264"/>
                  </a:lnTo>
                  <a:lnTo>
                    <a:pt x="74" y="264"/>
                  </a:lnTo>
                  <a:lnTo>
                    <a:pt x="87" y="264"/>
                  </a:lnTo>
                  <a:lnTo>
                    <a:pt x="87" y="264"/>
                  </a:lnTo>
                  <a:lnTo>
                    <a:pt x="87" y="264"/>
                  </a:lnTo>
                  <a:lnTo>
                    <a:pt x="89" y="246"/>
                  </a:lnTo>
                  <a:lnTo>
                    <a:pt x="92" y="228"/>
                  </a:lnTo>
                  <a:lnTo>
                    <a:pt x="102" y="195"/>
                  </a:lnTo>
                  <a:lnTo>
                    <a:pt x="117" y="165"/>
                  </a:lnTo>
                  <a:lnTo>
                    <a:pt x="140" y="138"/>
                  </a:lnTo>
                  <a:lnTo>
                    <a:pt x="140" y="138"/>
                  </a:lnTo>
                  <a:lnTo>
                    <a:pt x="164" y="117"/>
                  </a:lnTo>
                  <a:lnTo>
                    <a:pt x="194" y="99"/>
                  </a:lnTo>
                  <a:lnTo>
                    <a:pt x="230" y="90"/>
                  </a:lnTo>
                  <a:lnTo>
                    <a:pt x="245" y="87"/>
                  </a:lnTo>
                  <a:lnTo>
                    <a:pt x="266" y="87"/>
                  </a:lnTo>
                  <a:lnTo>
                    <a:pt x="266" y="87"/>
                  </a:lnTo>
                  <a:lnTo>
                    <a:pt x="266" y="87"/>
                  </a:lnTo>
                  <a:lnTo>
                    <a:pt x="263" y="4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6" name="Freeform 448"/>
            <p:cNvSpPr>
              <a:spLocks noChangeArrowheads="1"/>
            </p:cNvSpPr>
            <p:nvPr/>
          </p:nvSpPr>
          <p:spPr bwMode="auto">
            <a:xfrm>
              <a:off x="6392863" y="3484563"/>
              <a:ext cx="168275" cy="169862"/>
            </a:xfrm>
            <a:custGeom>
              <a:avLst/>
              <a:gdLst>
                <a:gd name="T0" fmla="*/ 233 w 468"/>
                <a:gd name="T1" fmla="*/ 0 h 471"/>
                <a:gd name="T2" fmla="*/ 164 w 468"/>
                <a:gd name="T3" fmla="*/ 12 h 471"/>
                <a:gd name="T4" fmla="*/ 102 w 468"/>
                <a:gd name="T5" fmla="*/ 42 h 471"/>
                <a:gd name="T6" fmla="*/ 54 w 468"/>
                <a:gd name="T7" fmla="*/ 87 h 471"/>
                <a:gd name="T8" fmla="*/ 18 w 468"/>
                <a:gd name="T9" fmla="*/ 144 h 471"/>
                <a:gd name="T10" fmla="*/ 0 w 468"/>
                <a:gd name="T11" fmla="*/ 213 h 471"/>
                <a:gd name="T12" fmla="*/ 12 w 468"/>
                <a:gd name="T13" fmla="*/ 237 h 471"/>
                <a:gd name="T14" fmla="*/ 0 w 468"/>
                <a:gd name="T15" fmla="*/ 261 h 471"/>
                <a:gd name="T16" fmla="*/ 18 w 468"/>
                <a:gd name="T17" fmla="*/ 327 h 471"/>
                <a:gd name="T18" fmla="*/ 54 w 468"/>
                <a:gd name="T19" fmla="*/ 383 h 471"/>
                <a:gd name="T20" fmla="*/ 105 w 468"/>
                <a:gd name="T21" fmla="*/ 431 h 471"/>
                <a:gd name="T22" fmla="*/ 164 w 468"/>
                <a:gd name="T23" fmla="*/ 458 h 471"/>
                <a:gd name="T24" fmla="*/ 233 w 468"/>
                <a:gd name="T25" fmla="*/ 470 h 471"/>
                <a:gd name="T26" fmla="*/ 233 w 468"/>
                <a:gd name="T27" fmla="*/ 470 h 471"/>
                <a:gd name="T28" fmla="*/ 305 w 468"/>
                <a:gd name="T29" fmla="*/ 458 h 471"/>
                <a:gd name="T30" fmla="*/ 365 w 468"/>
                <a:gd name="T31" fmla="*/ 428 h 471"/>
                <a:gd name="T32" fmla="*/ 416 w 468"/>
                <a:gd name="T33" fmla="*/ 383 h 471"/>
                <a:gd name="T34" fmla="*/ 449 w 468"/>
                <a:gd name="T35" fmla="*/ 327 h 471"/>
                <a:gd name="T36" fmla="*/ 467 w 468"/>
                <a:gd name="T37" fmla="*/ 261 h 471"/>
                <a:gd name="T38" fmla="*/ 467 w 468"/>
                <a:gd name="T39" fmla="*/ 234 h 471"/>
                <a:gd name="T40" fmla="*/ 464 w 468"/>
                <a:gd name="T41" fmla="*/ 189 h 471"/>
                <a:gd name="T42" fmla="*/ 440 w 468"/>
                <a:gd name="T43" fmla="*/ 123 h 471"/>
                <a:gd name="T44" fmla="*/ 398 w 468"/>
                <a:gd name="T45" fmla="*/ 69 h 471"/>
                <a:gd name="T46" fmla="*/ 344 w 468"/>
                <a:gd name="T47" fmla="*/ 30 h 471"/>
                <a:gd name="T48" fmla="*/ 281 w 468"/>
                <a:gd name="T49" fmla="*/ 6 h 471"/>
                <a:gd name="T50" fmla="*/ 233 w 468"/>
                <a:gd name="T51" fmla="*/ 0 h 471"/>
                <a:gd name="T52" fmla="*/ 233 w 468"/>
                <a:gd name="T53" fmla="*/ 27 h 471"/>
                <a:gd name="T54" fmla="*/ 254 w 468"/>
                <a:gd name="T55" fmla="*/ 30 h 471"/>
                <a:gd name="T56" fmla="*/ 314 w 468"/>
                <a:gd name="T57" fmla="*/ 45 h 471"/>
                <a:gd name="T58" fmla="*/ 365 w 468"/>
                <a:gd name="T59" fmla="*/ 75 h 471"/>
                <a:gd name="T60" fmla="*/ 407 w 468"/>
                <a:gd name="T61" fmla="*/ 120 h 471"/>
                <a:gd name="T62" fmla="*/ 431 w 468"/>
                <a:gd name="T63" fmla="*/ 174 h 471"/>
                <a:gd name="T64" fmla="*/ 440 w 468"/>
                <a:gd name="T65" fmla="*/ 234 h 471"/>
                <a:gd name="T66" fmla="*/ 440 w 468"/>
                <a:gd name="T67" fmla="*/ 237 h 471"/>
                <a:gd name="T68" fmla="*/ 431 w 468"/>
                <a:gd name="T69" fmla="*/ 296 h 471"/>
                <a:gd name="T70" fmla="*/ 407 w 468"/>
                <a:gd name="T71" fmla="*/ 350 h 471"/>
                <a:gd name="T72" fmla="*/ 365 w 468"/>
                <a:gd name="T73" fmla="*/ 395 h 471"/>
                <a:gd name="T74" fmla="*/ 314 w 468"/>
                <a:gd name="T75" fmla="*/ 426 h 471"/>
                <a:gd name="T76" fmla="*/ 254 w 468"/>
                <a:gd name="T77" fmla="*/ 440 h 471"/>
                <a:gd name="T78" fmla="*/ 233 w 468"/>
                <a:gd name="T79" fmla="*/ 444 h 471"/>
                <a:gd name="T80" fmla="*/ 192 w 468"/>
                <a:gd name="T81" fmla="*/ 437 h 471"/>
                <a:gd name="T82" fmla="*/ 135 w 468"/>
                <a:gd name="T83" fmla="*/ 416 h 471"/>
                <a:gd name="T84" fmla="*/ 87 w 468"/>
                <a:gd name="T85" fmla="*/ 383 h 471"/>
                <a:gd name="T86" fmla="*/ 51 w 468"/>
                <a:gd name="T87" fmla="*/ 335 h 471"/>
                <a:gd name="T88" fmla="*/ 30 w 468"/>
                <a:gd name="T89" fmla="*/ 278 h 471"/>
                <a:gd name="T90" fmla="*/ 27 w 468"/>
                <a:gd name="T91" fmla="*/ 237 h 471"/>
                <a:gd name="T92" fmla="*/ 27 w 468"/>
                <a:gd name="T93" fmla="*/ 237 h 471"/>
                <a:gd name="T94" fmla="*/ 36 w 468"/>
                <a:gd name="T95" fmla="*/ 174 h 471"/>
                <a:gd name="T96" fmla="*/ 63 w 468"/>
                <a:gd name="T97" fmla="*/ 120 h 471"/>
                <a:gd name="T98" fmla="*/ 102 w 468"/>
                <a:gd name="T99" fmla="*/ 75 h 471"/>
                <a:gd name="T100" fmla="*/ 153 w 468"/>
                <a:gd name="T101" fmla="*/ 45 h 471"/>
                <a:gd name="T102" fmla="*/ 212 w 468"/>
                <a:gd name="T103" fmla="*/ 30 h 471"/>
                <a:gd name="T104" fmla="*/ 233 w 468"/>
                <a:gd name="T105" fmla="*/ 2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8" h="471">
                  <a:moveTo>
                    <a:pt x="233" y="15"/>
                  </a:moveTo>
                  <a:lnTo>
                    <a:pt x="233" y="0"/>
                  </a:lnTo>
                  <a:lnTo>
                    <a:pt x="233" y="0"/>
                  </a:lnTo>
                  <a:lnTo>
                    <a:pt x="210" y="3"/>
                  </a:lnTo>
                  <a:lnTo>
                    <a:pt x="185" y="6"/>
                  </a:lnTo>
                  <a:lnTo>
                    <a:pt x="164" y="12"/>
                  </a:lnTo>
                  <a:lnTo>
                    <a:pt x="144" y="18"/>
                  </a:lnTo>
                  <a:lnTo>
                    <a:pt x="123" y="30"/>
                  </a:lnTo>
                  <a:lnTo>
                    <a:pt x="102" y="42"/>
                  </a:lnTo>
                  <a:lnTo>
                    <a:pt x="84" y="54"/>
                  </a:lnTo>
                  <a:lnTo>
                    <a:pt x="69" y="69"/>
                  </a:lnTo>
                  <a:lnTo>
                    <a:pt x="54" y="87"/>
                  </a:lnTo>
                  <a:lnTo>
                    <a:pt x="39" y="105"/>
                  </a:lnTo>
                  <a:lnTo>
                    <a:pt x="27" y="123"/>
                  </a:lnTo>
                  <a:lnTo>
                    <a:pt x="18" y="144"/>
                  </a:lnTo>
                  <a:lnTo>
                    <a:pt x="9" y="165"/>
                  </a:lnTo>
                  <a:lnTo>
                    <a:pt x="6" y="189"/>
                  </a:lnTo>
                  <a:lnTo>
                    <a:pt x="0" y="213"/>
                  </a:lnTo>
                  <a:lnTo>
                    <a:pt x="0" y="237"/>
                  </a:lnTo>
                  <a:lnTo>
                    <a:pt x="0" y="237"/>
                  </a:lnTo>
                  <a:lnTo>
                    <a:pt x="12" y="237"/>
                  </a:lnTo>
                  <a:lnTo>
                    <a:pt x="0" y="237"/>
                  </a:lnTo>
                  <a:lnTo>
                    <a:pt x="0" y="237"/>
                  </a:lnTo>
                  <a:lnTo>
                    <a:pt x="0" y="261"/>
                  </a:lnTo>
                  <a:lnTo>
                    <a:pt x="6" y="285"/>
                  </a:lnTo>
                  <a:lnTo>
                    <a:pt x="9" y="306"/>
                  </a:lnTo>
                  <a:lnTo>
                    <a:pt x="18" y="327"/>
                  </a:lnTo>
                  <a:lnTo>
                    <a:pt x="27" y="347"/>
                  </a:lnTo>
                  <a:lnTo>
                    <a:pt x="39" y="365"/>
                  </a:lnTo>
                  <a:lnTo>
                    <a:pt x="54" y="383"/>
                  </a:lnTo>
                  <a:lnTo>
                    <a:pt x="69" y="401"/>
                  </a:lnTo>
                  <a:lnTo>
                    <a:pt x="84" y="416"/>
                  </a:lnTo>
                  <a:lnTo>
                    <a:pt x="105" y="431"/>
                  </a:lnTo>
                  <a:lnTo>
                    <a:pt x="123" y="440"/>
                  </a:lnTo>
                  <a:lnTo>
                    <a:pt x="144" y="452"/>
                  </a:lnTo>
                  <a:lnTo>
                    <a:pt x="164" y="458"/>
                  </a:lnTo>
                  <a:lnTo>
                    <a:pt x="185" y="464"/>
                  </a:lnTo>
                  <a:lnTo>
                    <a:pt x="210" y="467"/>
                  </a:lnTo>
                  <a:lnTo>
                    <a:pt x="233" y="470"/>
                  </a:lnTo>
                  <a:lnTo>
                    <a:pt x="233" y="470"/>
                  </a:lnTo>
                  <a:lnTo>
                    <a:pt x="233" y="470"/>
                  </a:lnTo>
                  <a:lnTo>
                    <a:pt x="233" y="470"/>
                  </a:lnTo>
                  <a:lnTo>
                    <a:pt x="258" y="467"/>
                  </a:lnTo>
                  <a:lnTo>
                    <a:pt x="281" y="464"/>
                  </a:lnTo>
                  <a:lnTo>
                    <a:pt x="305" y="458"/>
                  </a:lnTo>
                  <a:lnTo>
                    <a:pt x="326" y="452"/>
                  </a:lnTo>
                  <a:lnTo>
                    <a:pt x="347" y="440"/>
                  </a:lnTo>
                  <a:lnTo>
                    <a:pt x="365" y="428"/>
                  </a:lnTo>
                  <a:lnTo>
                    <a:pt x="383" y="416"/>
                  </a:lnTo>
                  <a:lnTo>
                    <a:pt x="401" y="401"/>
                  </a:lnTo>
                  <a:lnTo>
                    <a:pt x="416" y="383"/>
                  </a:lnTo>
                  <a:lnTo>
                    <a:pt x="428" y="365"/>
                  </a:lnTo>
                  <a:lnTo>
                    <a:pt x="440" y="347"/>
                  </a:lnTo>
                  <a:lnTo>
                    <a:pt x="449" y="327"/>
                  </a:lnTo>
                  <a:lnTo>
                    <a:pt x="458" y="306"/>
                  </a:lnTo>
                  <a:lnTo>
                    <a:pt x="464" y="281"/>
                  </a:lnTo>
                  <a:lnTo>
                    <a:pt x="467" y="261"/>
                  </a:lnTo>
                  <a:lnTo>
                    <a:pt x="467" y="237"/>
                  </a:lnTo>
                  <a:lnTo>
                    <a:pt x="467" y="234"/>
                  </a:lnTo>
                  <a:lnTo>
                    <a:pt x="467" y="234"/>
                  </a:lnTo>
                  <a:lnTo>
                    <a:pt x="467" y="234"/>
                  </a:lnTo>
                  <a:lnTo>
                    <a:pt x="467" y="210"/>
                  </a:lnTo>
                  <a:lnTo>
                    <a:pt x="464" y="189"/>
                  </a:lnTo>
                  <a:lnTo>
                    <a:pt x="458" y="165"/>
                  </a:lnTo>
                  <a:lnTo>
                    <a:pt x="449" y="144"/>
                  </a:lnTo>
                  <a:lnTo>
                    <a:pt x="440" y="123"/>
                  </a:lnTo>
                  <a:lnTo>
                    <a:pt x="428" y="105"/>
                  </a:lnTo>
                  <a:lnTo>
                    <a:pt x="416" y="87"/>
                  </a:lnTo>
                  <a:lnTo>
                    <a:pt x="398" y="69"/>
                  </a:lnTo>
                  <a:lnTo>
                    <a:pt x="383" y="54"/>
                  </a:lnTo>
                  <a:lnTo>
                    <a:pt x="365" y="42"/>
                  </a:lnTo>
                  <a:lnTo>
                    <a:pt x="344" y="30"/>
                  </a:lnTo>
                  <a:lnTo>
                    <a:pt x="326" y="18"/>
                  </a:lnTo>
                  <a:lnTo>
                    <a:pt x="302" y="12"/>
                  </a:lnTo>
                  <a:lnTo>
                    <a:pt x="281" y="6"/>
                  </a:lnTo>
                  <a:lnTo>
                    <a:pt x="258" y="3"/>
                  </a:lnTo>
                  <a:lnTo>
                    <a:pt x="233" y="0"/>
                  </a:lnTo>
                  <a:lnTo>
                    <a:pt x="233" y="0"/>
                  </a:lnTo>
                  <a:lnTo>
                    <a:pt x="233" y="0"/>
                  </a:lnTo>
                  <a:lnTo>
                    <a:pt x="233" y="15"/>
                  </a:lnTo>
                  <a:lnTo>
                    <a:pt x="233" y="27"/>
                  </a:lnTo>
                  <a:lnTo>
                    <a:pt x="233" y="27"/>
                  </a:lnTo>
                  <a:lnTo>
                    <a:pt x="233" y="27"/>
                  </a:lnTo>
                  <a:lnTo>
                    <a:pt x="254" y="30"/>
                  </a:lnTo>
                  <a:lnTo>
                    <a:pt x="276" y="33"/>
                  </a:lnTo>
                  <a:lnTo>
                    <a:pt x="296" y="36"/>
                  </a:lnTo>
                  <a:lnTo>
                    <a:pt x="314" y="45"/>
                  </a:lnTo>
                  <a:lnTo>
                    <a:pt x="332" y="54"/>
                  </a:lnTo>
                  <a:lnTo>
                    <a:pt x="350" y="63"/>
                  </a:lnTo>
                  <a:lnTo>
                    <a:pt x="365" y="75"/>
                  </a:lnTo>
                  <a:lnTo>
                    <a:pt x="380" y="90"/>
                  </a:lnTo>
                  <a:lnTo>
                    <a:pt x="395" y="102"/>
                  </a:lnTo>
                  <a:lnTo>
                    <a:pt x="407" y="120"/>
                  </a:lnTo>
                  <a:lnTo>
                    <a:pt x="416" y="135"/>
                  </a:lnTo>
                  <a:lnTo>
                    <a:pt x="425" y="153"/>
                  </a:lnTo>
                  <a:lnTo>
                    <a:pt x="431" y="174"/>
                  </a:lnTo>
                  <a:lnTo>
                    <a:pt x="437" y="192"/>
                  </a:lnTo>
                  <a:lnTo>
                    <a:pt x="440" y="213"/>
                  </a:lnTo>
                  <a:lnTo>
                    <a:pt x="440" y="234"/>
                  </a:lnTo>
                  <a:lnTo>
                    <a:pt x="440" y="234"/>
                  </a:lnTo>
                  <a:lnTo>
                    <a:pt x="440" y="237"/>
                  </a:lnTo>
                  <a:lnTo>
                    <a:pt x="440" y="237"/>
                  </a:lnTo>
                  <a:lnTo>
                    <a:pt x="440" y="258"/>
                  </a:lnTo>
                  <a:lnTo>
                    <a:pt x="437" y="276"/>
                  </a:lnTo>
                  <a:lnTo>
                    <a:pt x="431" y="296"/>
                  </a:lnTo>
                  <a:lnTo>
                    <a:pt x="425" y="314"/>
                  </a:lnTo>
                  <a:lnTo>
                    <a:pt x="416" y="335"/>
                  </a:lnTo>
                  <a:lnTo>
                    <a:pt x="407" y="350"/>
                  </a:lnTo>
                  <a:lnTo>
                    <a:pt x="395" y="368"/>
                  </a:lnTo>
                  <a:lnTo>
                    <a:pt x="380" y="380"/>
                  </a:lnTo>
                  <a:lnTo>
                    <a:pt x="365" y="395"/>
                  </a:lnTo>
                  <a:lnTo>
                    <a:pt x="350" y="408"/>
                  </a:lnTo>
                  <a:lnTo>
                    <a:pt x="332" y="416"/>
                  </a:lnTo>
                  <a:lnTo>
                    <a:pt x="314" y="426"/>
                  </a:lnTo>
                  <a:lnTo>
                    <a:pt x="296" y="434"/>
                  </a:lnTo>
                  <a:lnTo>
                    <a:pt x="276" y="437"/>
                  </a:lnTo>
                  <a:lnTo>
                    <a:pt x="254" y="440"/>
                  </a:lnTo>
                  <a:lnTo>
                    <a:pt x="233" y="444"/>
                  </a:lnTo>
                  <a:lnTo>
                    <a:pt x="233" y="444"/>
                  </a:lnTo>
                  <a:lnTo>
                    <a:pt x="233" y="444"/>
                  </a:lnTo>
                  <a:lnTo>
                    <a:pt x="233" y="444"/>
                  </a:lnTo>
                  <a:lnTo>
                    <a:pt x="212" y="440"/>
                  </a:lnTo>
                  <a:lnTo>
                    <a:pt x="192" y="437"/>
                  </a:lnTo>
                  <a:lnTo>
                    <a:pt x="174" y="434"/>
                  </a:lnTo>
                  <a:lnTo>
                    <a:pt x="153" y="426"/>
                  </a:lnTo>
                  <a:lnTo>
                    <a:pt x="135" y="416"/>
                  </a:lnTo>
                  <a:lnTo>
                    <a:pt x="120" y="408"/>
                  </a:lnTo>
                  <a:lnTo>
                    <a:pt x="102" y="395"/>
                  </a:lnTo>
                  <a:lnTo>
                    <a:pt x="87" y="383"/>
                  </a:lnTo>
                  <a:lnTo>
                    <a:pt x="75" y="368"/>
                  </a:lnTo>
                  <a:lnTo>
                    <a:pt x="63" y="350"/>
                  </a:lnTo>
                  <a:lnTo>
                    <a:pt x="51" y="335"/>
                  </a:lnTo>
                  <a:lnTo>
                    <a:pt x="42" y="317"/>
                  </a:lnTo>
                  <a:lnTo>
                    <a:pt x="36" y="296"/>
                  </a:lnTo>
                  <a:lnTo>
                    <a:pt x="30" y="278"/>
                  </a:lnTo>
                  <a:lnTo>
                    <a:pt x="27" y="258"/>
                  </a:lnTo>
                  <a:lnTo>
                    <a:pt x="27" y="237"/>
                  </a:lnTo>
                  <a:lnTo>
                    <a:pt x="27" y="237"/>
                  </a:lnTo>
                  <a:lnTo>
                    <a:pt x="27" y="237"/>
                  </a:lnTo>
                  <a:lnTo>
                    <a:pt x="27" y="237"/>
                  </a:lnTo>
                  <a:lnTo>
                    <a:pt x="27" y="237"/>
                  </a:lnTo>
                  <a:lnTo>
                    <a:pt x="27" y="213"/>
                  </a:lnTo>
                  <a:lnTo>
                    <a:pt x="30" y="195"/>
                  </a:lnTo>
                  <a:lnTo>
                    <a:pt x="36" y="174"/>
                  </a:lnTo>
                  <a:lnTo>
                    <a:pt x="42" y="156"/>
                  </a:lnTo>
                  <a:lnTo>
                    <a:pt x="51" y="138"/>
                  </a:lnTo>
                  <a:lnTo>
                    <a:pt x="63" y="120"/>
                  </a:lnTo>
                  <a:lnTo>
                    <a:pt x="75" y="105"/>
                  </a:lnTo>
                  <a:lnTo>
                    <a:pt x="87" y="90"/>
                  </a:lnTo>
                  <a:lnTo>
                    <a:pt x="102" y="75"/>
                  </a:lnTo>
                  <a:lnTo>
                    <a:pt x="117" y="63"/>
                  </a:lnTo>
                  <a:lnTo>
                    <a:pt x="135" y="54"/>
                  </a:lnTo>
                  <a:lnTo>
                    <a:pt x="153" y="45"/>
                  </a:lnTo>
                  <a:lnTo>
                    <a:pt x="171" y="36"/>
                  </a:lnTo>
                  <a:lnTo>
                    <a:pt x="192" y="33"/>
                  </a:lnTo>
                  <a:lnTo>
                    <a:pt x="212" y="30"/>
                  </a:lnTo>
                  <a:lnTo>
                    <a:pt x="233" y="27"/>
                  </a:lnTo>
                  <a:lnTo>
                    <a:pt x="233" y="27"/>
                  </a:lnTo>
                  <a:lnTo>
                    <a:pt x="233" y="27"/>
                  </a:lnTo>
                  <a:lnTo>
                    <a:pt x="233" y="1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7" name="Freeform 449"/>
            <p:cNvSpPr>
              <a:spLocks noChangeArrowheads="1"/>
            </p:cNvSpPr>
            <p:nvPr/>
          </p:nvSpPr>
          <p:spPr bwMode="auto">
            <a:xfrm>
              <a:off x="3174" y="3017838"/>
              <a:ext cx="7051676" cy="188912"/>
            </a:xfrm>
            <a:custGeom>
              <a:avLst/>
              <a:gdLst>
                <a:gd name="T0" fmla="*/ 3 w 19589"/>
                <a:gd name="T1" fmla="*/ 363 h 526"/>
                <a:gd name="T2" fmla="*/ 15470 w 19589"/>
                <a:gd name="T3" fmla="*/ 153 h 526"/>
                <a:gd name="T4" fmla="*/ 17736 w 19589"/>
                <a:gd name="T5" fmla="*/ 87 h 526"/>
                <a:gd name="T6" fmla="*/ 18713 w 19589"/>
                <a:gd name="T7" fmla="*/ 525 h 526"/>
                <a:gd name="T8" fmla="*/ 19588 w 19589"/>
                <a:gd name="T9" fmla="*/ 501 h 526"/>
                <a:gd name="T10" fmla="*/ 19585 w 19589"/>
                <a:gd name="T11" fmla="*/ 414 h 526"/>
                <a:gd name="T12" fmla="*/ 18730 w 19589"/>
                <a:gd name="T13" fmla="*/ 438 h 526"/>
                <a:gd name="T14" fmla="*/ 17754 w 19589"/>
                <a:gd name="T15" fmla="*/ 0 h 526"/>
                <a:gd name="T16" fmla="*/ 15470 w 19589"/>
                <a:gd name="T17" fmla="*/ 66 h 526"/>
                <a:gd name="T18" fmla="*/ 0 w 19589"/>
                <a:gd name="T19" fmla="*/ 276 h 526"/>
                <a:gd name="T20" fmla="*/ 3 w 19589"/>
                <a:gd name="T21" fmla="*/ 363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89" h="526">
                  <a:moveTo>
                    <a:pt x="3" y="363"/>
                  </a:moveTo>
                  <a:lnTo>
                    <a:pt x="15470" y="153"/>
                  </a:lnTo>
                  <a:lnTo>
                    <a:pt x="17736" y="87"/>
                  </a:lnTo>
                  <a:lnTo>
                    <a:pt x="18713" y="525"/>
                  </a:lnTo>
                  <a:lnTo>
                    <a:pt x="19588" y="501"/>
                  </a:lnTo>
                  <a:lnTo>
                    <a:pt x="19585" y="414"/>
                  </a:lnTo>
                  <a:lnTo>
                    <a:pt x="18730" y="438"/>
                  </a:lnTo>
                  <a:lnTo>
                    <a:pt x="17754" y="0"/>
                  </a:lnTo>
                  <a:lnTo>
                    <a:pt x="15470" y="66"/>
                  </a:lnTo>
                  <a:lnTo>
                    <a:pt x="0" y="276"/>
                  </a:lnTo>
                  <a:lnTo>
                    <a:pt x="3" y="36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8" name="Freeform 450"/>
            <p:cNvSpPr>
              <a:spLocks noChangeArrowheads="1"/>
            </p:cNvSpPr>
            <p:nvPr/>
          </p:nvSpPr>
          <p:spPr bwMode="auto">
            <a:xfrm>
              <a:off x="1879600" y="1527174"/>
              <a:ext cx="6289675" cy="852488"/>
            </a:xfrm>
            <a:custGeom>
              <a:avLst/>
              <a:gdLst>
                <a:gd name="T0" fmla="*/ 0 w 17473"/>
                <a:gd name="T1" fmla="*/ 2367 h 2368"/>
                <a:gd name="T2" fmla="*/ 15111 w 17473"/>
                <a:gd name="T3" fmla="*/ 2269 h 2368"/>
                <a:gd name="T4" fmla="*/ 17472 w 17473"/>
                <a:gd name="T5" fmla="*/ 18 h 2368"/>
                <a:gd name="T6" fmla="*/ 17451 w 17473"/>
                <a:gd name="T7" fmla="*/ 0 h 2368"/>
                <a:gd name="T8" fmla="*/ 15099 w 17473"/>
                <a:gd name="T9" fmla="*/ 2241 h 2368"/>
                <a:gd name="T10" fmla="*/ 0 w 17473"/>
                <a:gd name="T11" fmla="*/ 2340 h 2368"/>
                <a:gd name="T12" fmla="*/ 0 w 17473"/>
                <a:gd name="T13" fmla="*/ 2367 h 2368"/>
              </a:gdLst>
              <a:ahLst/>
              <a:cxnLst>
                <a:cxn ang="0">
                  <a:pos x="T0" y="T1"/>
                </a:cxn>
                <a:cxn ang="0">
                  <a:pos x="T2" y="T3"/>
                </a:cxn>
                <a:cxn ang="0">
                  <a:pos x="T4" y="T5"/>
                </a:cxn>
                <a:cxn ang="0">
                  <a:pos x="T6" y="T7"/>
                </a:cxn>
                <a:cxn ang="0">
                  <a:pos x="T8" y="T9"/>
                </a:cxn>
                <a:cxn ang="0">
                  <a:pos x="T10" y="T11"/>
                </a:cxn>
                <a:cxn ang="0">
                  <a:pos x="T12" y="T13"/>
                </a:cxn>
              </a:cxnLst>
              <a:rect l="0" t="0" r="r" b="b"/>
              <a:pathLst>
                <a:path w="17473" h="2368">
                  <a:moveTo>
                    <a:pt x="0" y="2367"/>
                  </a:moveTo>
                  <a:lnTo>
                    <a:pt x="15111" y="2269"/>
                  </a:lnTo>
                  <a:lnTo>
                    <a:pt x="17472" y="18"/>
                  </a:lnTo>
                  <a:lnTo>
                    <a:pt x="17451" y="0"/>
                  </a:lnTo>
                  <a:lnTo>
                    <a:pt x="15099" y="2241"/>
                  </a:lnTo>
                  <a:lnTo>
                    <a:pt x="0" y="2340"/>
                  </a:lnTo>
                  <a:lnTo>
                    <a:pt x="0" y="236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9" name="Freeform 451"/>
            <p:cNvSpPr>
              <a:spLocks noChangeArrowheads="1"/>
            </p:cNvSpPr>
            <p:nvPr/>
          </p:nvSpPr>
          <p:spPr bwMode="auto">
            <a:xfrm>
              <a:off x="1879600" y="1385888"/>
              <a:ext cx="5972175" cy="850900"/>
            </a:xfrm>
            <a:custGeom>
              <a:avLst/>
              <a:gdLst>
                <a:gd name="T0" fmla="*/ 0 w 16589"/>
                <a:gd name="T1" fmla="*/ 2362 h 2363"/>
                <a:gd name="T2" fmla="*/ 12363 w 16589"/>
                <a:gd name="T3" fmla="*/ 2263 h 2363"/>
                <a:gd name="T4" fmla="*/ 13205 w 16589"/>
                <a:gd name="T5" fmla="*/ 1538 h 2363"/>
                <a:gd name="T6" fmla="*/ 15192 w 16589"/>
                <a:gd name="T7" fmla="*/ 1532 h 2363"/>
                <a:gd name="T8" fmla="*/ 16588 w 16589"/>
                <a:gd name="T9" fmla="*/ 18 h 2363"/>
                <a:gd name="T10" fmla="*/ 16567 w 16589"/>
                <a:gd name="T11" fmla="*/ 0 h 2363"/>
                <a:gd name="T12" fmla="*/ 15180 w 16589"/>
                <a:gd name="T13" fmla="*/ 1505 h 2363"/>
                <a:gd name="T14" fmla="*/ 13196 w 16589"/>
                <a:gd name="T15" fmla="*/ 1511 h 2363"/>
                <a:gd name="T16" fmla="*/ 12354 w 16589"/>
                <a:gd name="T17" fmla="*/ 2236 h 2363"/>
                <a:gd name="T18" fmla="*/ 0 w 16589"/>
                <a:gd name="T19" fmla="*/ 2335 h 2363"/>
                <a:gd name="T20" fmla="*/ 0 w 16589"/>
                <a:gd name="T21" fmla="*/ 2362 h 2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89" h="2363">
                  <a:moveTo>
                    <a:pt x="0" y="2362"/>
                  </a:moveTo>
                  <a:lnTo>
                    <a:pt x="12363" y="2263"/>
                  </a:lnTo>
                  <a:lnTo>
                    <a:pt x="13205" y="1538"/>
                  </a:lnTo>
                  <a:lnTo>
                    <a:pt x="15192" y="1532"/>
                  </a:lnTo>
                  <a:lnTo>
                    <a:pt x="16588" y="18"/>
                  </a:lnTo>
                  <a:lnTo>
                    <a:pt x="16567" y="0"/>
                  </a:lnTo>
                  <a:lnTo>
                    <a:pt x="15180" y="1505"/>
                  </a:lnTo>
                  <a:lnTo>
                    <a:pt x="13196" y="1511"/>
                  </a:lnTo>
                  <a:lnTo>
                    <a:pt x="12354" y="2236"/>
                  </a:lnTo>
                  <a:lnTo>
                    <a:pt x="0" y="2335"/>
                  </a:lnTo>
                  <a:lnTo>
                    <a:pt x="0" y="236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0" name="Freeform 452"/>
            <p:cNvSpPr>
              <a:spLocks noChangeArrowheads="1"/>
            </p:cNvSpPr>
            <p:nvPr/>
          </p:nvSpPr>
          <p:spPr bwMode="auto">
            <a:xfrm>
              <a:off x="6327775" y="2166938"/>
              <a:ext cx="868363" cy="34925"/>
            </a:xfrm>
            <a:custGeom>
              <a:avLst/>
              <a:gdLst>
                <a:gd name="T0" fmla="*/ 0 w 2410"/>
                <a:gd name="T1" fmla="*/ 96 h 97"/>
                <a:gd name="T2" fmla="*/ 2409 w 2410"/>
                <a:gd name="T3" fmla="*/ 27 h 97"/>
                <a:gd name="T4" fmla="*/ 2409 w 2410"/>
                <a:gd name="T5" fmla="*/ 0 h 97"/>
                <a:gd name="T6" fmla="*/ 0 w 2410"/>
                <a:gd name="T7" fmla="*/ 69 h 97"/>
                <a:gd name="T8" fmla="*/ 0 w 2410"/>
                <a:gd name="T9" fmla="*/ 96 h 97"/>
              </a:gdLst>
              <a:ahLst/>
              <a:cxnLst>
                <a:cxn ang="0">
                  <a:pos x="T0" y="T1"/>
                </a:cxn>
                <a:cxn ang="0">
                  <a:pos x="T2" y="T3"/>
                </a:cxn>
                <a:cxn ang="0">
                  <a:pos x="T4" y="T5"/>
                </a:cxn>
                <a:cxn ang="0">
                  <a:pos x="T6" y="T7"/>
                </a:cxn>
                <a:cxn ang="0">
                  <a:pos x="T8" y="T9"/>
                </a:cxn>
              </a:cxnLst>
              <a:rect l="0" t="0" r="r" b="b"/>
              <a:pathLst>
                <a:path w="2410" h="97">
                  <a:moveTo>
                    <a:pt x="0" y="96"/>
                  </a:moveTo>
                  <a:lnTo>
                    <a:pt x="2409" y="27"/>
                  </a:lnTo>
                  <a:lnTo>
                    <a:pt x="2409" y="0"/>
                  </a:lnTo>
                  <a:lnTo>
                    <a:pt x="0" y="69"/>
                  </a:lnTo>
                  <a:lnTo>
                    <a:pt x="0" y="9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1" name="Freeform 453"/>
            <p:cNvSpPr>
              <a:spLocks noChangeArrowheads="1"/>
            </p:cNvSpPr>
            <p:nvPr/>
          </p:nvSpPr>
          <p:spPr bwMode="auto">
            <a:xfrm>
              <a:off x="6327775" y="2166938"/>
              <a:ext cx="868363" cy="34925"/>
            </a:xfrm>
            <a:custGeom>
              <a:avLst/>
              <a:gdLst>
                <a:gd name="T0" fmla="*/ 0 w 2410"/>
                <a:gd name="T1" fmla="*/ 96 h 97"/>
                <a:gd name="T2" fmla="*/ 2409 w 2410"/>
                <a:gd name="T3" fmla="*/ 27 h 97"/>
                <a:gd name="T4" fmla="*/ 2409 w 2410"/>
                <a:gd name="T5" fmla="*/ 0 h 97"/>
                <a:gd name="T6" fmla="*/ 0 w 2410"/>
                <a:gd name="T7" fmla="*/ 69 h 97"/>
              </a:gdLst>
              <a:ahLst/>
              <a:cxnLst>
                <a:cxn ang="0">
                  <a:pos x="T0" y="T1"/>
                </a:cxn>
                <a:cxn ang="0">
                  <a:pos x="T2" y="T3"/>
                </a:cxn>
                <a:cxn ang="0">
                  <a:pos x="T4" y="T5"/>
                </a:cxn>
                <a:cxn ang="0">
                  <a:pos x="T6" y="T7"/>
                </a:cxn>
              </a:cxnLst>
              <a:rect l="0" t="0" r="r" b="b"/>
              <a:pathLst>
                <a:path w="2410" h="97">
                  <a:moveTo>
                    <a:pt x="0" y="96"/>
                  </a:moveTo>
                  <a:lnTo>
                    <a:pt x="2409" y="27"/>
                  </a:lnTo>
                  <a:lnTo>
                    <a:pt x="2409" y="0"/>
                  </a:lnTo>
                  <a:lnTo>
                    <a:pt x="0" y="69"/>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462" name="Freeform 454"/>
            <p:cNvSpPr>
              <a:spLocks noChangeArrowheads="1"/>
            </p:cNvSpPr>
            <p:nvPr/>
          </p:nvSpPr>
          <p:spPr bwMode="auto">
            <a:xfrm>
              <a:off x="3174" y="3162299"/>
              <a:ext cx="6781801" cy="204788"/>
            </a:xfrm>
            <a:custGeom>
              <a:avLst/>
              <a:gdLst>
                <a:gd name="T0" fmla="*/ 0 w 18840"/>
                <a:gd name="T1" fmla="*/ 303 h 570"/>
                <a:gd name="T2" fmla="*/ 17721 w 18840"/>
                <a:gd name="T3" fmla="*/ 27 h 570"/>
                <a:gd name="T4" fmla="*/ 18329 w 18840"/>
                <a:gd name="T5" fmla="*/ 545 h 570"/>
                <a:gd name="T6" fmla="*/ 18835 w 18840"/>
                <a:gd name="T7" fmla="*/ 569 h 570"/>
                <a:gd name="T8" fmla="*/ 18839 w 18840"/>
                <a:gd name="T9" fmla="*/ 542 h 570"/>
                <a:gd name="T10" fmla="*/ 18338 w 18840"/>
                <a:gd name="T11" fmla="*/ 518 h 570"/>
                <a:gd name="T12" fmla="*/ 17730 w 18840"/>
                <a:gd name="T13" fmla="*/ 0 h 570"/>
                <a:gd name="T14" fmla="*/ 0 w 18840"/>
                <a:gd name="T15" fmla="*/ 276 h 570"/>
                <a:gd name="T16" fmla="*/ 0 w 18840"/>
                <a:gd name="T17" fmla="*/ 303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0" h="570">
                  <a:moveTo>
                    <a:pt x="0" y="303"/>
                  </a:moveTo>
                  <a:lnTo>
                    <a:pt x="17721" y="27"/>
                  </a:lnTo>
                  <a:lnTo>
                    <a:pt x="18329" y="545"/>
                  </a:lnTo>
                  <a:lnTo>
                    <a:pt x="18835" y="569"/>
                  </a:lnTo>
                  <a:lnTo>
                    <a:pt x="18839" y="542"/>
                  </a:lnTo>
                  <a:lnTo>
                    <a:pt x="18338" y="518"/>
                  </a:lnTo>
                  <a:lnTo>
                    <a:pt x="17730" y="0"/>
                  </a:lnTo>
                  <a:lnTo>
                    <a:pt x="0" y="276"/>
                  </a:lnTo>
                  <a:lnTo>
                    <a:pt x="0" y="30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3" name="Freeform 455"/>
            <p:cNvSpPr>
              <a:spLocks noChangeArrowheads="1"/>
            </p:cNvSpPr>
            <p:nvPr/>
          </p:nvSpPr>
          <p:spPr bwMode="auto">
            <a:xfrm>
              <a:off x="3174" y="3338513"/>
              <a:ext cx="6153151" cy="26987"/>
            </a:xfrm>
            <a:custGeom>
              <a:avLst/>
              <a:gdLst>
                <a:gd name="T0" fmla="*/ 0 w 17092"/>
                <a:gd name="T1" fmla="*/ 72 h 73"/>
                <a:gd name="T2" fmla="*/ 17091 w 17092"/>
                <a:gd name="T3" fmla="*/ 27 h 73"/>
                <a:gd name="T4" fmla="*/ 17091 w 17092"/>
                <a:gd name="T5" fmla="*/ 0 h 73"/>
                <a:gd name="T6" fmla="*/ 0 w 17092"/>
                <a:gd name="T7" fmla="*/ 45 h 73"/>
                <a:gd name="T8" fmla="*/ 0 w 17092"/>
                <a:gd name="T9" fmla="*/ 72 h 73"/>
              </a:gdLst>
              <a:ahLst/>
              <a:cxnLst>
                <a:cxn ang="0">
                  <a:pos x="T0" y="T1"/>
                </a:cxn>
                <a:cxn ang="0">
                  <a:pos x="T2" y="T3"/>
                </a:cxn>
                <a:cxn ang="0">
                  <a:pos x="T4" y="T5"/>
                </a:cxn>
                <a:cxn ang="0">
                  <a:pos x="T6" y="T7"/>
                </a:cxn>
                <a:cxn ang="0">
                  <a:pos x="T8" y="T9"/>
                </a:cxn>
              </a:cxnLst>
              <a:rect l="0" t="0" r="r" b="b"/>
              <a:pathLst>
                <a:path w="17092" h="73">
                  <a:moveTo>
                    <a:pt x="0" y="72"/>
                  </a:moveTo>
                  <a:lnTo>
                    <a:pt x="17091" y="27"/>
                  </a:lnTo>
                  <a:lnTo>
                    <a:pt x="17091" y="0"/>
                  </a:lnTo>
                  <a:lnTo>
                    <a:pt x="0" y="45"/>
                  </a:lnTo>
                  <a:lnTo>
                    <a:pt x="0" y="7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4" name="Freeform 456"/>
            <p:cNvSpPr>
              <a:spLocks noChangeArrowheads="1"/>
            </p:cNvSpPr>
            <p:nvPr/>
          </p:nvSpPr>
          <p:spPr bwMode="auto">
            <a:xfrm>
              <a:off x="3174" y="3338513"/>
              <a:ext cx="6153151" cy="26987"/>
            </a:xfrm>
            <a:custGeom>
              <a:avLst/>
              <a:gdLst>
                <a:gd name="T0" fmla="*/ 0 w 17092"/>
                <a:gd name="T1" fmla="*/ 72 h 73"/>
                <a:gd name="T2" fmla="*/ 17091 w 17092"/>
                <a:gd name="T3" fmla="*/ 27 h 73"/>
                <a:gd name="T4" fmla="*/ 17091 w 17092"/>
                <a:gd name="T5" fmla="*/ 0 h 73"/>
                <a:gd name="T6" fmla="*/ 0 w 17092"/>
                <a:gd name="T7" fmla="*/ 45 h 73"/>
              </a:gdLst>
              <a:ahLst/>
              <a:cxnLst>
                <a:cxn ang="0">
                  <a:pos x="T0" y="T1"/>
                </a:cxn>
                <a:cxn ang="0">
                  <a:pos x="T2" y="T3"/>
                </a:cxn>
                <a:cxn ang="0">
                  <a:pos x="T4" y="T5"/>
                </a:cxn>
                <a:cxn ang="0">
                  <a:pos x="T6" y="T7"/>
                </a:cxn>
              </a:cxnLst>
              <a:rect l="0" t="0" r="r" b="b"/>
              <a:pathLst>
                <a:path w="17092" h="73">
                  <a:moveTo>
                    <a:pt x="0" y="72"/>
                  </a:moveTo>
                  <a:lnTo>
                    <a:pt x="17091" y="27"/>
                  </a:lnTo>
                  <a:lnTo>
                    <a:pt x="17091" y="0"/>
                  </a:lnTo>
                  <a:lnTo>
                    <a:pt x="0" y="45"/>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465" name="Freeform 457"/>
            <p:cNvSpPr>
              <a:spLocks noChangeArrowheads="1"/>
            </p:cNvSpPr>
            <p:nvPr/>
          </p:nvSpPr>
          <p:spPr bwMode="auto">
            <a:xfrm>
              <a:off x="4762" y="3562349"/>
              <a:ext cx="6408738" cy="23813"/>
            </a:xfrm>
            <a:custGeom>
              <a:avLst/>
              <a:gdLst>
                <a:gd name="T0" fmla="*/ 0 w 17800"/>
                <a:gd name="T1" fmla="*/ 65 h 66"/>
                <a:gd name="T2" fmla="*/ 17700 w 17800"/>
                <a:gd name="T3" fmla="*/ 27 h 66"/>
                <a:gd name="T4" fmla="*/ 17796 w 17800"/>
                <a:gd name="T5" fmla="*/ 33 h 66"/>
                <a:gd name="T6" fmla="*/ 17799 w 17800"/>
                <a:gd name="T7" fmla="*/ 6 h 66"/>
                <a:gd name="T8" fmla="*/ 17700 w 17800"/>
                <a:gd name="T9" fmla="*/ 0 h 66"/>
                <a:gd name="T10" fmla="*/ 0 w 17800"/>
                <a:gd name="T11" fmla="*/ 39 h 66"/>
                <a:gd name="T12" fmla="*/ 0 w 17800"/>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7800" h="66">
                  <a:moveTo>
                    <a:pt x="0" y="65"/>
                  </a:moveTo>
                  <a:lnTo>
                    <a:pt x="17700" y="27"/>
                  </a:lnTo>
                  <a:lnTo>
                    <a:pt x="17796" y="33"/>
                  </a:lnTo>
                  <a:lnTo>
                    <a:pt x="17799" y="6"/>
                  </a:lnTo>
                  <a:lnTo>
                    <a:pt x="17700" y="0"/>
                  </a:lnTo>
                  <a:lnTo>
                    <a:pt x="0" y="39"/>
                  </a:lnTo>
                  <a:lnTo>
                    <a:pt x="0" y="6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6" name="Freeform 458"/>
            <p:cNvSpPr>
              <a:spLocks noChangeArrowheads="1"/>
            </p:cNvSpPr>
            <p:nvPr/>
          </p:nvSpPr>
          <p:spPr bwMode="auto">
            <a:xfrm>
              <a:off x="4762" y="3717925"/>
              <a:ext cx="6589713" cy="22225"/>
            </a:xfrm>
            <a:custGeom>
              <a:avLst/>
              <a:gdLst>
                <a:gd name="T0" fmla="*/ 0 w 18306"/>
                <a:gd name="T1" fmla="*/ 60 h 61"/>
                <a:gd name="T2" fmla="*/ 18305 w 18306"/>
                <a:gd name="T3" fmla="*/ 27 h 61"/>
                <a:gd name="T4" fmla="*/ 18305 w 18306"/>
                <a:gd name="T5" fmla="*/ 0 h 61"/>
                <a:gd name="T6" fmla="*/ 0 w 18306"/>
                <a:gd name="T7" fmla="*/ 33 h 61"/>
                <a:gd name="T8" fmla="*/ 0 w 18306"/>
                <a:gd name="T9" fmla="*/ 60 h 61"/>
              </a:gdLst>
              <a:ahLst/>
              <a:cxnLst>
                <a:cxn ang="0">
                  <a:pos x="T0" y="T1"/>
                </a:cxn>
                <a:cxn ang="0">
                  <a:pos x="T2" y="T3"/>
                </a:cxn>
                <a:cxn ang="0">
                  <a:pos x="T4" y="T5"/>
                </a:cxn>
                <a:cxn ang="0">
                  <a:pos x="T6" y="T7"/>
                </a:cxn>
                <a:cxn ang="0">
                  <a:pos x="T8" y="T9"/>
                </a:cxn>
              </a:cxnLst>
              <a:rect l="0" t="0" r="r" b="b"/>
              <a:pathLst>
                <a:path w="18306" h="61">
                  <a:moveTo>
                    <a:pt x="0" y="60"/>
                  </a:moveTo>
                  <a:lnTo>
                    <a:pt x="18305" y="27"/>
                  </a:lnTo>
                  <a:lnTo>
                    <a:pt x="18305" y="0"/>
                  </a:lnTo>
                  <a:lnTo>
                    <a:pt x="0" y="33"/>
                  </a:lnTo>
                  <a:lnTo>
                    <a:pt x="0" y="6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7" name="Freeform 459"/>
            <p:cNvSpPr>
              <a:spLocks noChangeArrowheads="1"/>
            </p:cNvSpPr>
            <p:nvPr/>
          </p:nvSpPr>
          <p:spPr bwMode="auto">
            <a:xfrm>
              <a:off x="4762" y="3717925"/>
              <a:ext cx="6589713" cy="22225"/>
            </a:xfrm>
            <a:custGeom>
              <a:avLst/>
              <a:gdLst>
                <a:gd name="T0" fmla="*/ 0 w 18306"/>
                <a:gd name="T1" fmla="*/ 60 h 61"/>
                <a:gd name="T2" fmla="*/ 18305 w 18306"/>
                <a:gd name="T3" fmla="*/ 27 h 61"/>
                <a:gd name="T4" fmla="*/ 18305 w 18306"/>
                <a:gd name="T5" fmla="*/ 0 h 61"/>
                <a:gd name="T6" fmla="*/ 0 w 18306"/>
                <a:gd name="T7" fmla="*/ 33 h 61"/>
              </a:gdLst>
              <a:ahLst/>
              <a:cxnLst>
                <a:cxn ang="0">
                  <a:pos x="T0" y="T1"/>
                </a:cxn>
                <a:cxn ang="0">
                  <a:pos x="T2" y="T3"/>
                </a:cxn>
                <a:cxn ang="0">
                  <a:pos x="T4" y="T5"/>
                </a:cxn>
                <a:cxn ang="0">
                  <a:pos x="T6" y="T7"/>
                </a:cxn>
              </a:cxnLst>
              <a:rect l="0" t="0" r="r" b="b"/>
              <a:pathLst>
                <a:path w="18306" h="61">
                  <a:moveTo>
                    <a:pt x="0" y="60"/>
                  </a:moveTo>
                  <a:lnTo>
                    <a:pt x="18305" y="27"/>
                  </a:lnTo>
                  <a:lnTo>
                    <a:pt x="18305" y="0"/>
                  </a:lnTo>
                  <a:lnTo>
                    <a:pt x="0" y="33"/>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468" name="Freeform 460"/>
            <p:cNvSpPr>
              <a:spLocks noChangeArrowheads="1"/>
            </p:cNvSpPr>
            <p:nvPr/>
          </p:nvSpPr>
          <p:spPr bwMode="auto">
            <a:xfrm>
              <a:off x="5676899" y="3716338"/>
              <a:ext cx="854076" cy="220662"/>
            </a:xfrm>
            <a:custGeom>
              <a:avLst/>
              <a:gdLst>
                <a:gd name="T0" fmla="*/ 0 w 2371"/>
                <a:gd name="T1" fmla="*/ 21 h 611"/>
                <a:gd name="T2" fmla="*/ 827 w 2371"/>
                <a:gd name="T3" fmla="*/ 602 h 611"/>
                <a:gd name="T4" fmla="*/ 2370 w 2371"/>
                <a:gd name="T5" fmla="*/ 610 h 611"/>
                <a:gd name="T6" fmla="*/ 2370 w 2371"/>
                <a:gd name="T7" fmla="*/ 584 h 611"/>
                <a:gd name="T8" fmla="*/ 836 w 2371"/>
                <a:gd name="T9" fmla="*/ 574 h 611"/>
                <a:gd name="T10" fmla="*/ 15 w 2371"/>
                <a:gd name="T11" fmla="*/ 0 h 611"/>
                <a:gd name="T12" fmla="*/ 0 w 2371"/>
                <a:gd name="T13" fmla="*/ 21 h 611"/>
              </a:gdLst>
              <a:ahLst/>
              <a:cxnLst>
                <a:cxn ang="0">
                  <a:pos x="T0" y="T1"/>
                </a:cxn>
                <a:cxn ang="0">
                  <a:pos x="T2" y="T3"/>
                </a:cxn>
                <a:cxn ang="0">
                  <a:pos x="T4" y="T5"/>
                </a:cxn>
                <a:cxn ang="0">
                  <a:pos x="T6" y="T7"/>
                </a:cxn>
                <a:cxn ang="0">
                  <a:pos x="T8" y="T9"/>
                </a:cxn>
                <a:cxn ang="0">
                  <a:pos x="T10" y="T11"/>
                </a:cxn>
                <a:cxn ang="0">
                  <a:pos x="T12" y="T13"/>
                </a:cxn>
              </a:cxnLst>
              <a:rect l="0" t="0" r="r" b="b"/>
              <a:pathLst>
                <a:path w="2371" h="611">
                  <a:moveTo>
                    <a:pt x="0" y="21"/>
                  </a:moveTo>
                  <a:lnTo>
                    <a:pt x="827" y="602"/>
                  </a:lnTo>
                  <a:lnTo>
                    <a:pt x="2370" y="610"/>
                  </a:lnTo>
                  <a:lnTo>
                    <a:pt x="2370" y="584"/>
                  </a:lnTo>
                  <a:lnTo>
                    <a:pt x="836" y="574"/>
                  </a:lnTo>
                  <a:lnTo>
                    <a:pt x="15" y="0"/>
                  </a:lnTo>
                  <a:lnTo>
                    <a:pt x="0" y="2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9" name="Freeform 461"/>
            <p:cNvSpPr>
              <a:spLocks noChangeArrowheads="1"/>
            </p:cNvSpPr>
            <p:nvPr/>
          </p:nvSpPr>
          <p:spPr bwMode="auto">
            <a:xfrm>
              <a:off x="1095374" y="1030288"/>
              <a:ext cx="6443664" cy="1079500"/>
            </a:xfrm>
            <a:custGeom>
              <a:avLst/>
              <a:gdLst>
                <a:gd name="T0" fmla="*/ 0 w 17901"/>
                <a:gd name="T1" fmla="*/ 2999 h 3000"/>
                <a:gd name="T2" fmla="*/ 12117 w 17901"/>
                <a:gd name="T3" fmla="*/ 2969 h 3000"/>
                <a:gd name="T4" fmla="*/ 13147 w 17901"/>
                <a:gd name="T5" fmla="*/ 2043 h 3000"/>
                <a:gd name="T6" fmla="*/ 15224 w 17901"/>
                <a:gd name="T7" fmla="*/ 2040 h 3000"/>
                <a:gd name="T8" fmla="*/ 17133 w 17901"/>
                <a:gd name="T9" fmla="*/ 119 h 3000"/>
                <a:gd name="T10" fmla="*/ 17840 w 17901"/>
                <a:gd name="T11" fmla="*/ 812 h 3000"/>
                <a:gd name="T12" fmla="*/ 17900 w 17901"/>
                <a:gd name="T13" fmla="*/ 749 h 3000"/>
                <a:gd name="T14" fmla="*/ 17133 w 17901"/>
                <a:gd name="T15" fmla="*/ 0 h 3000"/>
                <a:gd name="T16" fmla="*/ 15188 w 17901"/>
                <a:gd name="T17" fmla="*/ 1953 h 3000"/>
                <a:gd name="T18" fmla="*/ 13111 w 17901"/>
                <a:gd name="T19" fmla="*/ 1957 h 3000"/>
                <a:gd name="T20" fmla="*/ 12084 w 17901"/>
                <a:gd name="T21" fmla="*/ 2882 h 3000"/>
                <a:gd name="T22" fmla="*/ 0 w 17901"/>
                <a:gd name="T23" fmla="*/ 2913 h 3000"/>
                <a:gd name="T24" fmla="*/ 0 w 17901"/>
                <a:gd name="T25" fmla="*/ 2999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01" h="3000">
                  <a:moveTo>
                    <a:pt x="0" y="2999"/>
                  </a:moveTo>
                  <a:lnTo>
                    <a:pt x="12117" y="2969"/>
                  </a:lnTo>
                  <a:lnTo>
                    <a:pt x="13147" y="2043"/>
                  </a:lnTo>
                  <a:lnTo>
                    <a:pt x="15224" y="2040"/>
                  </a:lnTo>
                  <a:lnTo>
                    <a:pt x="17133" y="119"/>
                  </a:lnTo>
                  <a:lnTo>
                    <a:pt x="17840" y="812"/>
                  </a:lnTo>
                  <a:lnTo>
                    <a:pt x="17900" y="749"/>
                  </a:lnTo>
                  <a:lnTo>
                    <a:pt x="17133" y="0"/>
                  </a:lnTo>
                  <a:lnTo>
                    <a:pt x="15188" y="1953"/>
                  </a:lnTo>
                  <a:lnTo>
                    <a:pt x="13111" y="1957"/>
                  </a:lnTo>
                  <a:lnTo>
                    <a:pt x="12084" y="2882"/>
                  </a:lnTo>
                  <a:lnTo>
                    <a:pt x="0" y="2913"/>
                  </a:lnTo>
                  <a:lnTo>
                    <a:pt x="0" y="299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70" name="Freeform 462"/>
            <p:cNvSpPr>
              <a:spLocks noChangeArrowheads="1"/>
            </p:cNvSpPr>
            <p:nvPr/>
          </p:nvSpPr>
          <p:spPr bwMode="auto">
            <a:xfrm>
              <a:off x="1095374" y="1536700"/>
              <a:ext cx="5394326" cy="409575"/>
            </a:xfrm>
            <a:custGeom>
              <a:avLst/>
              <a:gdLst>
                <a:gd name="T0" fmla="*/ 0 w 14985"/>
                <a:gd name="T1" fmla="*/ 1136 h 1137"/>
                <a:gd name="T2" fmla="*/ 12012 w 14985"/>
                <a:gd name="T3" fmla="*/ 1106 h 1137"/>
                <a:gd name="T4" fmla="*/ 13177 w 14985"/>
                <a:gd name="T5" fmla="*/ 33 h 1137"/>
                <a:gd name="T6" fmla="*/ 14984 w 14985"/>
                <a:gd name="T7" fmla="*/ 27 h 1137"/>
                <a:gd name="T8" fmla="*/ 14984 w 14985"/>
                <a:gd name="T9" fmla="*/ 0 h 1137"/>
                <a:gd name="T10" fmla="*/ 13165 w 14985"/>
                <a:gd name="T11" fmla="*/ 6 h 1137"/>
                <a:gd name="T12" fmla="*/ 12000 w 14985"/>
                <a:gd name="T13" fmla="*/ 1079 h 1137"/>
                <a:gd name="T14" fmla="*/ 0 w 14985"/>
                <a:gd name="T15" fmla="*/ 1109 h 1137"/>
                <a:gd name="T16" fmla="*/ 0 w 14985"/>
                <a:gd name="T17" fmla="*/ 1136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85" h="1137">
                  <a:moveTo>
                    <a:pt x="0" y="1136"/>
                  </a:moveTo>
                  <a:lnTo>
                    <a:pt x="12012" y="1106"/>
                  </a:lnTo>
                  <a:lnTo>
                    <a:pt x="13177" y="33"/>
                  </a:lnTo>
                  <a:lnTo>
                    <a:pt x="14984" y="27"/>
                  </a:lnTo>
                  <a:lnTo>
                    <a:pt x="14984" y="0"/>
                  </a:lnTo>
                  <a:lnTo>
                    <a:pt x="13165" y="6"/>
                  </a:lnTo>
                  <a:lnTo>
                    <a:pt x="12000" y="1079"/>
                  </a:lnTo>
                  <a:lnTo>
                    <a:pt x="0" y="1109"/>
                  </a:lnTo>
                  <a:lnTo>
                    <a:pt x="0" y="113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71" name="Freeform 463"/>
            <p:cNvSpPr>
              <a:spLocks noChangeArrowheads="1"/>
            </p:cNvSpPr>
            <p:nvPr/>
          </p:nvSpPr>
          <p:spPr bwMode="auto">
            <a:xfrm>
              <a:off x="1093787" y="862013"/>
              <a:ext cx="7548563" cy="906462"/>
            </a:xfrm>
            <a:custGeom>
              <a:avLst/>
              <a:gdLst>
                <a:gd name="T0" fmla="*/ 0 w 20968"/>
                <a:gd name="T1" fmla="*/ 2517 h 2518"/>
                <a:gd name="T2" fmla="*/ 12013 w 20968"/>
                <a:gd name="T3" fmla="*/ 2443 h 2518"/>
                <a:gd name="T4" fmla="*/ 13352 w 20968"/>
                <a:gd name="T5" fmla="*/ 1166 h 2518"/>
                <a:gd name="T6" fmla="*/ 15764 w 20968"/>
                <a:gd name="T7" fmla="*/ 1160 h 2518"/>
                <a:gd name="T8" fmla="*/ 17500 w 20968"/>
                <a:gd name="T9" fmla="*/ 27 h 2518"/>
                <a:gd name="T10" fmla="*/ 20358 w 20968"/>
                <a:gd name="T11" fmla="*/ 144 h 2518"/>
                <a:gd name="T12" fmla="*/ 20946 w 20968"/>
                <a:gd name="T13" fmla="*/ 908 h 2518"/>
                <a:gd name="T14" fmla="*/ 20967 w 20968"/>
                <a:gd name="T15" fmla="*/ 890 h 2518"/>
                <a:gd name="T16" fmla="*/ 20373 w 20968"/>
                <a:gd name="T17" fmla="*/ 117 h 2518"/>
                <a:gd name="T18" fmla="*/ 17491 w 20968"/>
                <a:gd name="T19" fmla="*/ 0 h 2518"/>
                <a:gd name="T20" fmla="*/ 15759 w 20968"/>
                <a:gd name="T21" fmla="*/ 1133 h 2518"/>
                <a:gd name="T22" fmla="*/ 13343 w 20968"/>
                <a:gd name="T23" fmla="*/ 1139 h 2518"/>
                <a:gd name="T24" fmla="*/ 12001 w 20968"/>
                <a:gd name="T25" fmla="*/ 2415 h 2518"/>
                <a:gd name="T26" fmla="*/ 0 w 20968"/>
                <a:gd name="T27" fmla="*/ 2490 h 2518"/>
                <a:gd name="T28" fmla="*/ 0 w 20968"/>
                <a:gd name="T29" fmla="*/ 2517 h 2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968" h="2518">
                  <a:moveTo>
                    <a:pt x="0" y="2517"/>
                  </a:moveTo>
                  <a:lnTo>
                    <a:pt x="12013" y="2443"/>
                  </a:lnTo>
                  <a:lnTo>
                    <a:pt x="13352" y="1166"/>
                  </a:lnTo>
                  <a:lnTo>
                    <a:pt x="15764" y="1160"/>
                  </a:lnTo>
                  <a:lnTo>
                    <a:pt x="17500" y="27"/>
                  </a:lnTo>
                  <a:lnTo>
                    <a:pt x="20358" y="144"/>
                  </a:lnTo>
                  <a:lnTo>
                    <a:pt x="20946" y="908"/>
                  </a:lnTo>
                  <a:lnTo>
                    <a:pt x="20967" y="890"/>
                  </a:lnTo>
                  <a:lnTo>
                    <a:pt x="20373" y="117"/>
                  </a:lnTo>
                  <a:lnTo>
                    <a:pt x="17491" y="0"/>
                  </a:lnTo>
                  <a:lnTo>
                    <a:pt x="15759" y="1133"/>
                  </a:lnTo>
                  <a:lnTo>
                    <a:pt x="13343" y="1139"/>
                  </a:lnTo>
                  <a:lnTo>
                    <a:pt x="12001" y="2415"/>
                  </a:lnTo>
                  <a:lnTo>
                    <a:pt x="0" y="2490"/>
                  </a:lnTo>
                  <a:lnTo>
                    <a:pt x="0" y="251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72" name="Freeform 464"/>
            <p:cNvSpPr>
              <a:spLocks noChangeArrowheads="1"/>
            </p:cNvSpPr>
            <p:nvPr/>
          </p:nvSpPr>
          <p:spPr bwMode="auto">
            <a:xfrm>
              <a:off x="6259513" y="606425"/>
              <a:ext cx="1920875" cy="673100"/>
            </a:xfrm>
            <a:custGeom>
              <a:avLst/>
              <a:gdLst>
                <a:gd name="T0" fmla="*/ 24 w 5335"/>
                <a:gd name="T1" fmla="*/ 1867 h 1868"/>
                <a:gd name="T2" fmla="*/ 426 w 5335"/>
                <a:gd name="T3" fmla="*/ 1187 h 1868"/>
                <a:gd name="T4" fmla="*/ 1417 w 5335"/>
                <a:gd name="T5" fmla="*/ 1205 h 1868"/>
                <a:gd name="T6" fmla="*/ 2700 w 5335"/>
                <a:gd name="T7" fmla="*/ 42 h 1868"/>
                <a:gd name="T8" fmla="*/ 4624 w 5335"/>
                <a:gd name="T9" fmla="*/ 30 h 1868"/>
                <a:gd name="T10" fmla="*/ 5307 w 5335"/>
                <a:gd name="T11" fmla="*/ 1579 h 1868"/>
                <a:gd name="T12" fmla="*/ 5334 w 5335"/>
                <a:gd name="T13" fmla="*/ 1570 h 1868"/>
                <a:gd name="T14" fmla="*/ 4642 w 5335"/>
                <a:gd name="T15" fmla="*/ 0 h 1868"/>
                <a:gd name="T16" fmla="*/ 2691 w 5335"/>
                <a:gd name="T17" fmla="*/ 15 h 1868"/>
                <a:gd name="T18" fmla="*/ 1409 w 5335"/>
                <a:gd name="T19" fmla="*/ 1178 h 1868"/>
                <a:gd name="T20" fmla="*/ 411 w 5335"/>
                <a:gd name="T21" fmla="*/ 1160 h 1868"/>
                <a:gd name="T22" fmla="*/ 0 w 5335"/>
                <a:gd name="T23" fmla="*/ 1852 h 1868"/>
                <a:gd name="T24" fmla="*/ 24 w 5335"/>
                <a:gd name="T25" fmla="*/ 1867 h 1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35" h="1868">
                  <a:moveTo>
                    <a:pt x="24" y="1867"/>
                  </a:moveTo>
                  <a:lnTo>
                    <a:pt x="426" y="1187"/>
                  </a:lnTo>
                  <a:lnTo>
                    <a:pt x="1417" y="1205"/>
                  </a:lnTo>
                  <a:lnTo>
                    <a:pt x="2700" y="42"/>
                  </a:lnTo>
                  <a:lnTo>
                    <a:pt x="4624" y="30"/>
                  </a:lnTo>
                  <a:lnTo>
                    <a:pt x="5307" y="1579"/>
                  </a:lnTo>
                  <a:lnTo>
                    <a:pt x="5334" y="1570"/>
                  </a:lnTo>
                  <a:lnTo>
                    <a:pt x="4642" y="0"/>
                  </a:lnTo>
                  <a:lnTo>
                    <a:pt x="2691" y="15"/>
                  </a:lnTo>
                  <a:lnTo>
                    <a:pt x="1409" y="1178"/>
                  </a:lnTo>
                  <a:lnTo>
                    <a:pt x="411" y="1160"/>
                  </a:lnTo>
                  <a:lnTo>
                    <a:pt x="0" y="1852"/>
                  </a:lnTo>
                  <a:lnTo>
                    <a:pt x="24" y="186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grpSp>
      <p:sp>
        <p:nvSpPr>
          <p:cNvPr id="473" name="Rectangle 472"/>
          <p:cNvSpPr/>
          <p:nvPr userDrawn="1"/>
        </p:nvSpPr>
        <p:spPr bwMode="gray">
          <a:xfrm flipH="1">
            <a:off x="181178" y="140079"/>
            <a:ext cx="11818546" cy="6264656"/>
          </a:xfrm>
          <a:prstGeom prst="rect">
            <a:avLst/>
          </a:prstGeom>
          <a:gradFill flip="none" rotWithShape="1">
            <a:gsLst>
              <a:gs pos="3000">
                <a:schemeClr val="accent4">
                  <a:lumMod val="75000"/>
                  <a:alpha val="90000"/>
                </a:schemeClr>
              </a:gs>
              <a:gs pos="100000">
                <a:schemeClr val="accent5">
                  <a:alpha val="90000"/>
                </a:schemeClr>
              </a:gs>
            </a:gsLst>
            <a:lin ang="189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grpSp>
        <p:nvGrpSpPr>
          <p:cNvPr id="8" name="Group 475"/>
          <p:cNvGrpSpPr/>
          <p:nvPr userDrawn="1"/>
        </p:nvGrpSpPr>
        <p:grpSpPr bwMode="gray">
          <a:xfrm>
            <a:off x="-287" y="0"/>
            <a:ext cx="12189399" cy="6858000"/>
            <a:chOff x="-287" y="0"/>
            <a:chExt cx="12189399" cy="6858000"/>
          </a:xfrm>
          <a:solidFill>
            <a:srgbClr val="D8E1E6"/>
          </a:solidFill>
        </p:grpSpPr>
        <p:sp>
          <p:nvSpPr>
            <p:cNvPr id="477" name="Rectangle 476"/>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478" name="Rectangle 477"/>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479" name="Rectangle 478"/>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480" name="Rectangle 479"/>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grpSp>
      <p:sp>
        <p:nvSpPr>
          <p:cNvPr id="2" name="Title 1"/>
          <p:cNvSpPr>
            <a:spLocks noGrp="1"/>
          </p:cNvSpPr>
          <p:nvPr>
            <p:ph type="title" hasCustomPrompt="1"/>
          </p:nvPr>
        </p:nvSpPr>
        <p:spPr>
          <a:xfrm>
            <a:off x="5815776" y="1905000"/>
            <a:ext cx="5839649"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6026253" y="4191000"/>
            <a:ext cx="5629171"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t>Click to add Name, Title, Company</a:t>
            </a:r>
          </a:p>
        </p:txBody>
      </p:sp>
      <p:sp>
        <p:nvSpPr>
          <p:cNvPr id="5" name="Date Placeholder 4"/>
          <p:cNvSpPr>
            <a:spLocks noGrp="1"/>
          </p:cNvSpPr>
          <p:nvPr>
            <p:ph type="dt" sz="half" idx="10"/>
          </p:nvPr>
        </p:nvSpPr>
        <p:spPr/>
        <p:txBody>
          <a:bodyPr/>
          <a:lstStyle/>
          <a:p>
            <a:endParaRPr>
              <a:solidFill>
                <a:srgbClr val="58595B"/>
              </a:solidFill>
            </a:endParaRPr>
          </a:p>
        </p:txBody>
      </p:sp>
      <p:sp>
        <p:nvSpPr>
          <p:cNvPr id="6" name="Footer Placeholder 5"/>
          <p:cNvSpPr>
            <a:spLocks noGrp="1"/>
          </p:cNvSpPr>
          <p:nvPr>
            <p:ph type="ftr" sz="quarter" idx="11"/>
          </p:nvPr>
        </p:nvSpPr>
        <p:spPr>
          <a:xfrm>
            <a:off x="8621422" y="6556248"/>
            <a:ext cx="2702495" cy="182880"/>
          </a:xfrm>
          <a:prstGeom prst="rect">
            <a:avLst/>
          </a:prstGeom>
        </p:spPr>
        <p:txBody>
          <a:bodyPr/>
          <a:lstStyle/>
          <a:p>
            <a:r>
              <a:rPr lang="en-US" dirty="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pic>
        <p:nvPicPr>
          <p:cNvPr id="474" name="Picture 473" descr="Oracle logo in white on red staging background"/>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75" name="TextBox 47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spTree>
    <p:extLst>
      <p:ext uri="{BB962C8B-B14F-4D97-AF65-F5344CB8AC3E}">
        <p14:creationId xmlns:p14="http://schemas.microsoft.com/office/powerpoint/2010/main" val="3383371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2_Quote with Logo">
    <p:spTree>
      <p:nvGrpSpPr>
        <p:cNvPr id="1" name=""/>
        <p:cNvGrpSpPr/>
        <p:nvPr/>
      </p:nvGrpSpPr>
      <p:grpSpPr>
        <a:xfrm>
          <a:off x="0" y="0"/>
          <a:ext cx="0" cy="0"/>
          <a:chOff x="0" y="0"/>
          <a:chExt cx="0" cy="0"/>
        </a:xfrm>
      </p:grpSpPr>
      <p:grpSp>
        <p:nvGrpSpPr>
          <p:cNvPr id="3" name="Group 7"/>
          <p:cNvGrpSpPr/>
          <p:nvPr userDrawn="1"/>
        </p:nvGrpSpPr>
        <p:grpSpPr>
          <a:xfrm flipH="1">
            <a:off x="495511" y="595583"/>
            <a:ext cx="9646828" cy="6053389"/>
            <a:chOff x="3174" y="606425"/>
            <a:chExt cx="10079038" cy="6324598"/>
          </a:xfrm>
          <a:solidFill>
            <a:schemeClr val="tx1"/>
          </a:solidFill>
        </p:grpSpPr>
        <p:sp>
          <p:nvSpPr>
            <p:cNvPr id="9" name="Freeform 1"/>
            <p:cNvSpPr>
              <a:spLocks noChangeArrowheads="1"/>
            </p:cNvSpPr>
            <p:nvPr/>
          </p:nvSpPr>
          <p:spPr bwMode="auto">
            <a:xfrm>
              <a:off x="5056187" y="866775"/>
              <a:ext cx="5026025" cy="6064248"/>
            </a:xfrm>
            <a:custGeom>
              <a:avLst/>
              <a:gdLst>
                <a:gd name="T0" fmla="*/ 12634 w 13962"/>
                <a:gd name="T1" fmla="*/ 11566 h 16844"/>
                <a:gd name="T2" fmla="*/ 12547 w 13962"/>
                <a:gd name="T3" fmla="*/ 13334 h 16844"/>
                <a:gd name="T4" fmla="*/ 12268 w 13962"/>
                <a:gd name="T5" fmla="*/ 13643 h 16844"/>
                <a:gd name="T6" fmla="*/ 11798 w 13962"/>
                <a:gd name="T7" fmla="*/ 13769 h 16844"/>
                <a:gd name="T8" fmla="*/ 11213 w 13962"/>
                <a:gd name="T9" fmla="*/ 13655 h 16844"/>
                <a:gd name="T10" fmla="*/ 10991 w 13962"/>
                <a:gd name="T11" fmla="*/ 13583 h 16844"/>
                <a:gd name="T12" fmla="*/ 10896 w 13962"/>
                <a:gd name="T13" fmla="*/ 13514 h 16844"/>
                <a:gd name="T14" fmla="*/ 8786 w 13962"/>
                <a:gd name="T15" fmla="*/ 12726 h 16844"/>
                <a:gd name="T16" fmla="*/ 8678 w 13962"/>
                <a:gd name="T17" fmla="*/ 12911 h 16844"/>
                <a:gd name="T18" fmla="*/ 8411 w 13962"/>
                <a:gd name="T19" fmla="*/ 14179 h 16844"/>
                <a:gd name="T20" fmla="*/ 8088 w 13962"/>
                <a:gd name="T21" fmla="*/ 16798 h 16844"/>
                <a:gd name="T22" fmla="*/ 2985 w 13962"/>
                <a:gd name="T23" fmla="*/ 10856 h 16844"/>
                <a:gd name="T24" fmla="*/ 1390 w 13962"/>
                <a:gd name="T25" fmla="*/ 6425 h 16844"/>
                <a:gd name="T26" fmla="*/ 1337 w 13962"/>
                <a:gd name="T27" fmla="*/ 4582 h 16844"/>
                <a:gd name="T28" fmla="*/ 2934 w 13962"/>
                <a:gd name="T29" fmla="*/ 1160 h 16844"/>
                <a:gd name="T30" fmla="*/ 6604 w 13962"/>
                <a:gd name="T31" fmla="*/ 132 h 16844"/>
                <a:gd name="T32" fmla="*/ 6979 w 13962"/>
                <a:gd name="T33" fmla="*/ 63 h 16844"/>
                <a:gd name="T34" fmla="*/ 8190 w 13962"/>
                <a:gd name="T35" fmla="*/ 231 h 16844"/>
                <a:gd name="T36" fmla="*/ 10074 w 13962"/>
                <a:gd name="T37" fmla="*/ 728 h 16844"/>
                <a:gd name="T38" fmla="*/ 13164 w 13962"/>
                <a:gd name="T39" fmla="*/ 4660 h 16844"/>
                <a:gd name="T40" fmla="*/ 13131 w 13962"/>
                <a:gd name="T41" fmla="*/ 5238 h 16844"/>
                <a:gd name="T42" fmla="*/ 12960 w 13962"/>
                <a:gd name="T43" fmla="*/ 5957 h 16844"/>
                <a:gd name="T44" fmla="*/ 12867 w 13962"/>
                <a:gd name="T45" fmla="*/ 6979 h 16844"/>
                <a:gd name="T46" fmla="*/ 12858 w 13962"/>
                <a:gd name="T47" fmla="*/ 7147 h 16844"/>
                <a:gd name="T48" fmla="*/ 13023 w 13962"/>
                <a:gd name="T49" fmla="*/ 7717 h 16844"/>
                <a:gd name="T50" fmla="*/ 13763 w 13962"/>
                <a:gd name="T51" fmla="*/ 9202 h 16844"/>
                <a:gd name="T52" fmla="*/ 13898 w 13962"/>
                <a:gd name="T53" fmla="*/ 9678 h 16844"/>
                <a:gd name="T54" fmla="*/ 13769 w 13962"/>
                <a:gd name="T55" fmla="*/ 10044 h 16844"/>
                <a:gd name="T56" fmla="*/ 13344 w 13962"/>
                <a:gd name="T57" fmla="*/ 10250 h 16844"/>
                <a:gd name="T58" fmla="*/ 13038 w 13962"/>
                <a:gd name="T59" fmla="*/ 10272 h 16844"/>
                <a:gd name="T60" fmla="*/ 13005 w 13962"/>
                <a:gd name="T61" fmla="*/ 10286 h 16844"/>
                <a:gd name="T62" fmla="*/ 13143 w 13962"/>
                <a:gd name="T63" fmla="*/ 10334 h 16844"/>
                <a:gd name="T64" fmla="*/ 13676 w 13962"/>
                <a:gd name="T65" fmla="*/ 10200 h 16844"/>
                <a:gd name="T66" fmla="*/ 13919 w 13962"/>
                <a:gd name="T67" fmla="*/ 9924 h 16844"/>
                <a:gd name="T68" fmla="*/ 13946 w 13962"/>
                <a:gd name="T69" fmla="*/ 9507 h 16844"/>
                <a:gd name="T70" fmla="*/ 13718 w 13962"/>
                <a:gd name="T71" fmla="*/ 8989 h 16844"/>
                <a:gd name="T72" fmla="*/ 13017 w 13962"/>
                <a:gd name="T73" fmla="*/ 7522 h 16844"/>
                <a:gd name="T74" fmla="*/ 12918 w 13962"/>
                <a:gd name="T75" fmla="*/ 7108 h 16844"/>
                <a:gd name="T76" fmla="*/ 12930 w 13962"/>
                <a:gd name="T77" fmla="*/ 6895 h 16844"/>
                <a:gd name="T78" fmla="*/ 13068 w 13962"/>
                <a:gd name="T79" fmla="*/ 5772 h 16844"/>
                <a:gd name="T80" fmla="*/ 13212 w 13962"/>
                <a:gd name="T81" fmla="*/ 5100 h 16844"/>
                <a:gd name="T82" fmla="*/ 13161 w 13962"/>
                <a:gd name="T83" fmla="*/ 3401 h 16844"/>
                <a:gd name="T84" fmla="*/ 9730 w 13962"/>
                <a:gd name="T85" fmla="*/ 560 h 16844"/>
                <a:gd name="T86" fmla="*/ 7815 w 13962"/>
                <a:gd name="T87" fmla="*/ 93 h 16844"/>
                <a:gd name="T88" fmla="*/ 6853 w 13962"/>
                <a:gd name="T89" fmla="*/ 6 h 16844"/>
                <a:gd name="T90" fmla="*/ 6272 w 13962"/>
                <a:gd name="T91" fmla="*/ 111 h 16844"/>
                <a:gd name="T92" fmla="*/ 2886 w 13962"/>
                <a:gd name="T93" fmla="*/ 1118 h 16844"/>
                <a:gd name="T94" fmla="*/ 1423 w 13962"/>
                <a:gd name="T95" fmla="*/ 3707 h 16844"/>
                <a:gd name="T96" fmla="*/ 1240 w 13962"/>
                <a:gd name="T97" fmla="*/ 5259 h 16844"/>
                <a:gd name="T98" fmla="*/ 1606 w 13962"/>
                <a:gd name="T99" fmla="*/ 7944 h 16844"/>
                <a:gd name="T100" fmla="*/ 0 w 13962"/>
                <a:gd name="T101" fmla="*/ 16804 h 16844"/>
                <a:gd name="T102" fmla="*/ 8118 w 13962"/>
                <a:gd name="T103" fmla="*/ 16843 h 16844"/>
                <a:gd name="T104" fmla="*/ 8151 w 13962"/>
                <a:gd name="T105" fmla="*/ 16801 h 16844"/>
                <a:gd name="T106" fmla="*/ 8579 w 13962"/>
                <a:gd name="T107" fmla="*/ 13571 h 16844"/>
                <a:gd name="T108" fmla="*/ 8759 w 13962"/>
                <a:gd name="T109" fmla="*/ 12882 h 16844"/>
                <a:gd name="T110" fmla="*/ 10866 w 13962"/>
                <a:gd name="T111" fmla="*/ 13571 h 16844"/>
                <a:gd name="T112" fmla="*/ 10932 w 13962"/>
                <a:gd name="T113" fmla="*/ 13595 h 16844"/>
                <a:gd name="T114" fmla="*/ 11096 w 13962"/>
                <a:gd name="T115" fmla="*/ 13679 h 16844"/>
                <a:gd name="T116" fmla="*/ 11798 w 13962"/>
                <a:gd name="T117" fmla="*/ 13831 h 16844"/>
                <a:gd name="T118" fmla="*/ 12250 w 13962"/>
                <a:gd name="T119" fmla="*/ 13726 h 16844"/>
                <a:gd name="T120" fmla="*/ 12610 w 13962"/>
                <a:gd name="T121" fmla="*/ 13337 h 16844"/>
                <a:gd name="T122" fmla="*/ 12720 w 13962"/>
                <a:gd name="T123" fmla="*/ 11581 h 16844"/>
                <a:gd name="T124" fmla="*/ 13032 w 13962"/>
                <a:gd name="T125" fmla="*/ 10301 h 16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962" h="16844">
                  <a:moveTo>
                    <a:pt x="13032" y="10301"/>
                  </a:moveTo>
                  <a:lnTo>
                    <a:pt x="13002" y="10310"/>
                  </a:lnTo>
                  <a:lnTo>
                    <a:pt x="13263" y="11275"/>
                  </a:lnTo>
                  <a:lnTo>
                    <a:pt x="12651" y="11545"/>
                  </a:lnTo>
                  <a:lnTo>
                    <a:pt x="12651" y="11545"/>
                  </a:lnTo>
                  <a:lnTo>
                    <a:pt x="12646" y="11548"/>
                  </a:lnTo>
                  <a:lnTo>
                    <a:pt x="12639" y="11554"/>
                  </a:lnTo>
                  <a:lnTo>
                    <a:pt x="12636" y="11560"/>
                  </a:lnTo>
                  <a:lnTo>
                    <a:pt x="12634" y="11566"/>
                  </a:lnTo>
                  <a:lnTo>
                    <a:pt x="12634" y="11566"/>
                  </a:lnTo>
                  <a:lnTo>
                    <a:pt x="12634" y="11575"/>
                  </a:lnTo>
                  <a:lnTo>
                    <a:pt x="12636" y="11584"/>
                  </a:lnTo>
                  <a:lnTo>
                    <a:pt x="12639" y="11590"/>
                  </a:lnTo>
                  <a:lnTo>
                    <a:pt x="12643" y="11596"/>
                  </a:lnTo>
                  <a:lnTo>
                    <a:pt x="12975" y="11911"/>
                  </a:lnTo>
                  <a:lnTo>
                    <a:pt x="12481" y="12351"/>
                  </a:lnTo>
                  <a:lnTo>
                    <a:pt x="12481" y="12351"/>
                  </a:lnTo>
                  <a:lnTo>
                    <a:pt x="12472" y="12363"/>
                  </a:lnTo>
                  <a:lnTo>
                    <a:pt x="12469" y="12375"/>
                  </a:lnTo>
                  <a:lnTo>
                    <a:pt x="12547" y="13334"/>
                  </a:lnTo>
                  <a:lnTo>
                    <a:pt x="12580" y="13331"/>
                  </a:lnTo>
                  <a:lnTo>
                    <a:pt x="12550" y="13316"/>
                  </a:lnTo>
                  <a:lnTo>
                    <a:pt x="12550" y="13316"/>
                  </a:lnTo>
                  <a:lnTo>
                    <a:pt x="12517" y="13379"/>
                  </a:lnTo>
                  <a:lnTo>
                    <a:pt x="12481" y="13436"/>
                  </a:lnTo>
                  <a:lnTo>
                    <a:pt x="12442" y="13487"/>
                  </a:lnTo>
                  <a:lnTo>
                    <a:pt x="12403" y="13535"/>
                  </a:lnTo>
                  <a:lnTo>
                    <a:pt x="12358" y="13577"/>
                  </a:lnTo>
                  <a:lnTo>
                    <a:pt x="12313" y="13613"/>
                  </a:lnTo>
                  <a:lnTo>
                    <a:pt x="12268" y="13643"/>
                  </a:lnTo>
                  <a:lnTo>
                    <a:pt x="12220" y="13673"/>
                  </a:lnTo>
                  <a:lnTo>
                    <a:pt x="12220" y="13673"/>
                  </a:lnTo>
                  <a:lnTo>
                    <a:pt x="12172" y="13697"/>
                  </a:lnTo>
                  <a:lnTo>
                    <a:pt x="12121" y="13715"/>
                  </a:lnTo>
                  <a:lnTo>
                    <a:pt x="12067" y="13733"/>
                  </a:lnTo>
                  <a:lnTo>
                    <a:pt x="12016" y="13744"/>
                  </a:lnTo>
                  <a:lnTo>
                    <a:pt x="11962" y="13756"/>
                  </a:lnTo>
                  <a:lnTo>
                    <a:pt x="11908" y="13762"/>
                  </a:lnTo>
                  <a:lnTo>
                    <a:pt x="11854" y="13766"/>
                  </a:lnTo>
                  <a:lnTo>
                    <a:pt x="11798" y="13769"/>
                  </a:lnTo>
                  <a:lnTo>
                    <a:pt x="11798" y="13769"/>
                  </a:lnTo>
                  <a:lnTo>
                    <a:pt x="11737" y="13766"/>
                  </a:lnTo>
                  <a:lnTo>
                    <a:pt x="11675" y="13762"/>
                  </a:lnTo>
                  <a:lnTo>
                    <a:pt x="11612" y="13754"/>
                  </a:lnTo>
                  <a:lnTo>
                    <a:pt x="11552" y="13744"/>
                  </a:lnTo>
                  <a:lnTo>
                    <a:pt x="11489" y="13733"/>
                  </a:lnTo>
                  <a:lnTo>
                    <a:pt x="11432" y="13721"/>
                  </a:lnTo>
                  <a:lnTo>
                    <a:pt x="11318" y="13688"/>
                  </a:lnTo>
                  <a:lnTo>
                    <a:pt x="11318" y="13688"/>
                  </a:lnTo>
                  <a:lnTo>
                    <a:pt x="11213" y="13655"/>
                  </a:lnTo>
                  <a:lnTo>
                    <a:pt x="11120" y="13619"/>
                  </a:lnTo>
                  <a:lnTo>
                    <a:pt x="11039" y="13586"/>
                  </a:lnTo>
                  <a:lnTo>
                    <a:pt x="10976" y="13556"/>
                  </a:lnTo>
                  <a:lnTo>
                    <a:pt x="10976" y="13556"/>
                  </a:lnTo>
                  <a:lnTo>
                    <a:pt x="10962" y="13553"/>
                  </a:lnTo>
                  <a:lnTo>
                    <a:pt x="10962" y="13553"/>
                  </a:lnTo>
                  <a:lnTo>
                    <a:pt x="10962" y="13583"/>
                  </a:lnTo>
                  <a:lnTo>
                    <a:pt x="10991" y="13583"/>
                  </a:lnTo>
                  <a:lnTo>
                    <a:pt x="10991" y="13583"/>
                  </a:lnTo>
                  <a:lnTo>
                    <a:pt x="10991" y="13583"/>
                  </a:lnTo>
                  <a:lnTo>
                    <a:pt x="10991" y="13574"/>
                  </a:lnTo>
                  <a:lnTo>
                    <a:pt x="10988" y="13568"/>
                  </a:lnTo>
                  <a:lnTo>
                    <a:pt x="10983" y="13559"/>
                  </a:lnTo>
                  <a:lnTo>
                    <a:pt x="10973" y="13556"/>
                  </a:lnTo>
                  <a:lnTo>
                    <a:pt x="10973" y="13556"/>
                  </a:lnTo>
                  <a:lnTo>
                    <a:pt x="10914" y="13526"/>
                  </a:lnTo>
                  <a:lnTo>
                    <a:pt x="10914" y="13526"/>
                  </a:lnTo>
                  <a:lnTo>
                    <a:pt x="10899" y="13517"/>
                  </a:lnTo>
                  <a:lnTo>
                    <a:pt x="10899" y="13517"/>
                  </a:lnTo>
                  <a:lnTo>
                    <a:pt x="10896" y="13514"/>
                  </a:lnTo>
                  <a:lnTo>
                    <a:pt x="10893" y="13514"/>
                  </a:lnTo>
                  <a:lnTo>
                    <a:pt x="10893" y="13514"/>
                  </a:lnTo>
                  <a:lnTo>
                    <a:pt x="10893" y="13514"/>
                  </a:lnTo>
                  <a:lnTo>
                    <a:pt x="10889" y="13511"/>
                  </a:lnTo>
                  <a:lnTo>
                    <a:pt x="8825" y="12714"/>
                  </a:lnTo>
                  <a:lnTo>
                    <a:pt x="8825" y="12714"/>
                  </a:lnTo>
                  <a:lnTo>
                    <a:pt x="8813" y="12714"/>
                  </a:lnTo>
                  <a:lnTo>
                    <a:pt x="8798" y="12717"/>
                  </a:lnTo>
                  <a:lnTo>
                    <a:pt x="8798" y="12717"/>
                  </a:lnTo>
                  <a:lnTo>
                    <a:pt x="8786" y="12726"/>
                  </a:lnTo>
                  <a:lnTo>
                    <a:pt x="8774" y="12738"/>
                  </a:lnTo>
                  <a:lnTo>
                    <a:pt x="8774" y="12738"/>
                  </a:lnTo>
                  <a:lnTo>
                    <a:pt x="8750" y="12765"/>
                  </a:lnTo>
                  <a:lnTo>
                    <a:pt x="8774" y="12783"/>
                  </a:lnTo>
                  <a:lnTo>
                    <a:pt x="8750" y="12765"/>
                  </a:lnTo>
                  <a:lnTo>
                    <a:pt x="8750" y="12765"/>
                  </a:lnTo>
                  <a:lnTo>
                    <a:pt x="8726" y="12807"/>
                  </a:lnTo>
                  <a:lnTo>
                    <a:pt x="8702" y="12854"/>
                  </a:lnTo>
                  <a:lnTo>
                    <a:pt x="8702" y="12854"/>
                  </a:lnTo>
                  <a:lnTo>
                    <a:pt x="8678" y="12911"/>
                  </a:lnTo>
                  <a:lnTo>
                    <a:pt x="8657" y="12974"/>
                  </a:lnTo>
                  <a:lnTo>
                    <a:pt x="8636" y="13043"/>
                  </a:lnTo>
                  <a:lnTo>
                    <a:pt x="8615" y="13121"/>
                  </a:lnTo>
                  <a:lnTo>
                    <a:pt x="8615" y="13121"/>
                  </a:lnTo>
                  <a:lnTo>
                    <a:pt x="8576" y="13277"/>
                  </a:lnTo>
                  <a:lnTo>
                    <a:pt x="8537" y="13448"/>
                  </a:lnTo>
                  <a:lnTo>
                    <a:pt x="8501" y="13639"/>
                  </a:lnTo>
                  <a:lnTo>
                    <a:pt x="8465" y="13846"/>
                  </a:lnTo>
                  <a:lnTo>
                    <a:pt x="8465" y="13846"/>
                  </a:lnTo>
                  <a:lnTo>
                    <a:pt x="8411" y="14179"/>
                  </a:lnTo>
                  <a:lnTo>
                    <a:pt x="8357" y="14539"/>
                  </a:lnTo>
                  <a:lnTo>
                    <a:pt x="8307" y="14913"/>
                  </a:lnTo>
                  <a:lnTo>
                    <a:pt x="8259" y="15297"/>
                  </a:lnTo>
                  <a:lnTo>
                    <a:pt x="8211" y="15683"/>
                  </a:lnTo>
                  <a:lnTo>
                    <a:pt x="8166" y="16067"/>
                  </a:lnTo>
                  <a:lnTo>
                    <a:pt x="8088" y="16795"/>
                  </a:lnTo>
                  <a:lnTo>
                    <a:pt x="8088" y="16795"/>
                  </a:lnTo>
                  <a:lnTo>
                    <a:pt x="8088" y="16798"/>
                  </a:lnTo>
                  <a:lnTo>
                    <a:pt x="8088" y="16798"/>
                  </a:lnTo>
                  <a:lnTo>
                    <a:pt x="8088" y="16798"/>
                  </a:lnTo>
                  <a:lnTo>
                    <a:pt x="8088" y="16804"/>
                  </a:lnTo>
                  <a:lnTo>
                    <a:pt x="8118" y="16810"/>
                  </a:lnTo>
                  <a:lnTo>
                    <a:pt x="8118" y="16780"/>
                  </a:lnTo>
                  <a:lnTo>
                    <a:pt x="81" y="16780"/>
                  </a:lnTo>
                  <a:lnTo>
                    <a:pt x="629" y="15656"/>
                  </a:lnTo>
                  <a:lnTo>
                    <a:pt x="1261" y="14371"/>
                  </a:lnTo>
                  <a:lnTo>
                    <a:pt x="1981" y="12903"/>
                  </a:lnTo>
                  <a:lnTo>
                    <a:pt x="2982" y="10862"/>
                  </a:lnTo>
                  <a:lnTo>
                    <a:pt x="2982" y="10862"/>
                  </a:lnTo>
                  <a:lnTo>
                    <a:pt x="2985" y="10856"/>
                  </a:lnTo>
                  <a:lnTo>
                    <a:pt x="2985" y="10847"/>
                  </a:lnTo>
                  <a:lnTo>
                    <a:pt x="2985" y="10841"/>
                  </a:lnTo>
                  <a:lnTo>
                    <a:pt x="2982" y="10832"/>
                  </a:lnTo>
                  <a:lnTo>
                    <a:pt x="1888" y="8965"/>
                  </a:lnTo>
                  <a:lnTo>
                    <a:pt x="1666" y="7932"/>
                  </a:lnTo>
                  <a:lnTo>
                    <a:pt x="1573" y="7500"/>
                  </a:lnTo>
                  <a:lnTo>
                    <a:pt x="1441" y="6877"/>
                  </a:lnTo>
                  <a:lnTo>
                    <a:pt x="1441" y="6877"/>
                  </a:lnTo>
                  <a:lnTo>
                    <a:pt x="1417" y="6772"/>
                  </a:lnTo>
                  <a:lnTo>
                    <a:pt x="1390" y="6425"/>
                  </a:lnTo>
                  <a:lnTo>
                    <a:pt x="1366" y="6083"/>
                  </a:lnTo>
                  <a:lnTo>
                    <a:pt x="1304" y="5256"/>
                  </a:lnTo>
                  <a:lnTo>
                    <a:pt x="1304" y="5256"/>
                  </a:lnTo>
                  <a:lnTo>
                    <a:pt x="1279" y="4911"/>
                  </a:lnTo>
                  <a:lnTo>
                    <a:pt x="1276" y="4908"/>
                  </a:lnTo>
                  <a:lnTo>
                    <a:pt x="1276" y="4906"/>
                  </a:lnTo>
                  <a:lnTo>
                    <a:pt x="1247" y="4908"/>
                  </a:lnTo>
                  <a:lnTo>
                    <a:pt x="1276" y="4915"/>
                  </a:lnTo>
                  <a:lnTo>
                    <a:pt x="1337" y="4582"/>
                  </a:lnTo>
                  <a:lnTo>
                    <a:pt x="1337" y="4582"/>
                  </a:lnTo>
                  <a:lnTo>
                    <a:pt x="1414" y="4126"/>
                  </a:lnTo>
                  <a:lnTo>
                    <a:pt x="1414" y="4126"/>
                  </a:lnTo>
                  <a:lnTo>
                    <a:pt x="1486" y="3716"/>
                  </a:lnTo>
                  <a:lnTo>
                    <a:pt x="1486" y="3716"/>
                  </a:lnTo>
                  <a:lnTo>
                    <a:pt x="1621" y="2946"/>
                  </a:lnTo>
                  <a:lnTo>
                    <a:pt x="1621" y="2946"/>
                  </a:lnTo>
                  <a:lnTo>
                    <a:pt x="1660" y="2712"/>
                  </a:lnTo>
                  <a:lnTo>
                    <a:pt x="2328" y="1897"/>
                  </a:lnTo>
                  <a:lnTo>
                    <a:pt x="2328" y="1897"/>
                  </a:lnTo>
                  <a:lnTo>
                    <a:pt x="2934" y="1160"/>
                  </a:lnTo>
                  <a:lnTo>
                    <a:pt x="2934" y="1160"/>
                  </a:lnTo>
                  <a:lnTo>
                    <a:pt x="2957" y="1130"/>
                  </a:lnTo>
                  <a:lnTo>
                    <a:pt x="3545" y="866"/>
                  </a:lnTo>
                  <a:lnTo>
                    <a:pt x="4372" y="491"/>
                  </a:lnTo>
                  <a:lnTo>
                    <a:pt x="4672" y="354"/>
                  </a:lnTo>
                  <a:lnTo>
                    <a:pt x="4953" y="324"/>
                  </a:lnTo>
                  <a:lnTo>
                    <a:pt x="6278" y="174"/>
                  </a:lnTo>
                  <a:lnTo>
                    <a:pt x="6590" y="138"/>
                  </a:lnTo>
                  <a:lnTo>
                    <a:pt x="6590" y="138"/>
                  </a:lnTo>
                  <a:lnTo>
                    <a:pt x="6604" y="132"/>
                  </a:lnTo>
                  <a:lnTo>
                    <a:pt x="6604" y="132"/>
                  </a:lnTo>
                  <a:lnTo>
                    <a:pt x="6631" y="117"/>
                  </a:lnTo>
                  <a:lnTo>
                    <a:pt x="6667" y="102"/>
                  </a:lnTo>
                  <a:lnTo>
                    <a:pt x="6706" y="90"/>
                  </a:lnTo>
                  <a:lnTo>
                    <a:pt x="6751" y="81"/>
                  </a:lnTo>
                  <a:lnTo>
                    <a:pt x="6751" y="81"/>
                  </a:lnTo>
                  <a:lnTo>
                    <a:pt x="6802" y="72"/>
                  </a:lnTo>
                  <a:lnTo>
                    <a:pt x="6856" y="69"/>
                  </a:lnTo>
                  <a:lnTo>
                    <a:pt x="6916" y="63"/>
                  </a:lnTo>
                  <a:lnTo>
                    <a:pt x="6979" y="63"/>
                  </a:lnTo>
                  <a:lnTo>
                    <a:pt x="6979" y="63"/>
                  </a:lnTo>
                  <a:lnTo>
                    <a:pt x="7048" y="66"/>
                  </a:lnTo>
                  <a:lnTo>
                    <a:pt x="7120" y="69"/>
                  </a:lnTo>
                  <a:lnTo>
                    <a:pt x="7276" y="81"/>
                  </a:lnTo>
                  <a:lnTo>
                    <a:pt x="7444" y="99"/>
                  </a:lnTo>
                  <a:lnTo>
                    <a:pt x="7620" y="126"/>
                  </a:lnTo>
                  <a:lnTo>
                    <a:pt x="7620" y="126"/>
                  </a:lnTo>
                  <a:lnTo>
                    <a:pt x="7806" y="156"/>
                  </a:lnTo>
                  <a:lnTo>
                    <a:pt x="7995" y="192"/>
                  </a:lnTo>
                  <a:lnTo>
                    <a:pt x="8190" y="231"/>
                  </a:lnTo>
                  <a:lnTo>
                    <a:pt x="8387" y="276"/>
                  </a:lnTo>
                  <a:lnTo>
                    <a:pt x="8387" y="276"/>
                  </a:lnTo>
                  <a:lnTo>
                    <a:pt x="8570" y="318"/>
                  </a:lnTo>
                  <a:lnTo>
                    <a:pt x="8753" y="363"/>
                  </a:lnTo>
                  <a:lnTo>
                    <a:pt x="9104" y="453"/>
                  </a:lnTo>
                  <a:lnTo>
                    <a:pt x="9430" y="540"/>
                  </a:lnTo>
                  <a:lnTo>
                    <a:pt x="9715" y="621"/>
                  </a:lnTo>
                  <a:lnTo>
                    <a:pt x="9715" y="621"/>
                  </a:lnTo>
                  <a:lnTo>
                    <a:pt x="10074" y="728"/>
                  </a:lnTo>
                  <a:lnTo>
                    <a:pt x="10074" y="728"/>
                  </a:lnTo>
                  <a:lnTo>
                    <a:pt x="10176" y="758"/>
                  </a:lnTo>
                  <a:lnTo>
                    <a:pt x="10176" y="758"/>
                  </a:lnTo>
                  <a:lnTo>
                    <a:pt x="10203" y="767"/>
                  </a:lnTo>
                  <a:lnTo>
                    <a:pt x="10203" y="767"/>
                  </a:lnTo>
                  <a:lnTo>
                    <a:pt x="10212" y="770"/>
                  </a:lnTo>
                  <a:lnTo>
                    <a:pt x="10221" y="740"/>
                  </a:lnTo>
                  <a:lnTo>
                    <a:pt x="10203" y="764"/>
                  </a:lnTo>
                  <a:lnTo>
                    <a:pt x="12196" y="2077"/>
                  </a:lnTo>
                  <a:lnTo>
                    <a:pt x="13101" y="3422"/>
                  </a:lnTo>
                  <a:lnTo>
                    <a:pt x="13164" y="4660"/>
                  </a:lnTo>
                  <a:lnTo>
                    <a:pt x="13164" y="4660"/>
                  </a:lnTo>
                  <a:lnTo>
                    <a:pt x="13164" y="4660"/>
                  </a:lnTo>
                  <a:lnTo>
                    <a:pt x="13167" y="4795"/>
                  </a:lnTo>
                  <a:lnTo>
                    <a:pt x="13167" y="4795"/>
                  </a:lnTo>
                  <a:lnTo>
                    <a:pt x="13167" y="4870"/>
                  </a:lnTo>
                  <a:lnTo>
                    <a:pt x="13164" y="4944"/>
                  </a:lnTo>
                  <a:lnTo>
                    <a:pt x="13158" y="5020"/>
                  </a:lnTo>
                  <a:lnTo>
                    <a:pt x="13152" y="5092"/>
                  </a:lnTo>
                  <a:lnTo>
                    <a:pt x="13143" y="5166"/>
                  </a:lnTo>
                  <a:lnTo>
                    <a:pt x="13131" y="5238"/>
                  </a:lnTo>
                  <a:lnTo>
                    <a:pt x="13119" y="5313"/>
                  </a:lnTo>
                  <a:lnTo>
                    <a:pt x="13104" y="5385"/>
                  </a:lnTo>
                  <a:lnTo>
                    <a:pt x="13104" y="5385"/>
                  </a:lnTo>
                  <a:lnTo>
                    <a:pt x="13104" y="5385"/>
                  </a:lnTo>
                  <a:lnTo>
                    <a:pt x="13071" y="5523"/>
                  </a:lnTo>
                  <a:lnTo>
                    <a:pt x="13035" y="5658"/>
                  </a:lnTo>
                  <a:lnTo>
                    <a:pt x="13035" y="5658"/>
                  </a:lnTo>
                  <a:lnTo>
                    <a:pt x="13008" y="5757"/>
                  </a:lnTo>
                  <a:lnTo>
                    <a:pt x="12981" y="5856"/>
                  </a:lnTo>
                  <a:lnTo>
                    <a:pt x="12960" y="5957"/>
                  </a:lnTo>
                  <a:lnTo>
                    <a:pt x="12942" y="6059"/>
                  </a:lnTo>
                  <a:lnTo>
                    <a:pt x="12927" y="6158"/>
                  </a:lnTo>
                  <a:lnTo>
                    <a:pt x="12912" y="6257"/>
                  </a:lnTo>
                  <a:lnTo>
                    <a:pt x="12891" y="6449"/>
                  </a:lnTo>
                  <a:lnTo>
                    <a:pt x="12891" y="6449"/>
                  </a:lnTo>
                  <a:lnTo>
                    <a:pt x="12879" y="6623"/>
                  </a:lnTo>
                  <a:lnTo>
                    <a:pt x="12873" y="6772"/>
                  </a:lnTo>
                  <a:lnTo>
                    <a:pt x="12867" y="6892"/>
                  </a:lnTo>
                  <a:lnTo>
                    <a:pt x="12867" y="6979"/>
                  </a:lnTo>
                  <a:lnTo>
                    <a:pt x="12867" y="6979"/>
                  </a:lnTo>
                  <a:lnTo>
                    <a:pt x="12867" y="7024"/>
                  </a:lnTo>
                  <a:lnTo>
                    <a:pt x="12900" y="7024"/>
                  </a:lnTo>
                  <a:lnTo>
                    <a:pt x="12870" y="7012"/>
                  </a:lnTo>
                  <a:lnTo>
                    <a:pt x="12870" y="7012"/>
                  </a:lnTo>
                  <a:lnTo>
                    <a:pt x="12864" y="7033"/>
                  </a:lnTo>
                  <a:lnTo>
                    <a:pt x="12858" y="7057"/>
                  </a:lnTo>
                  <a:lnTo>
                    <a:pt x="12855" y="7081"/>
                  </a:lnTo>
                  <a:lnTo>
                    <a:pt x="12855" y="7108"/>
                  </a:lnTo>
                  <a:lnTo>
                    <a:pt x="12855" y="7108"/>
                  </a:lnTo>
                  <a:lnTo>
                    <a:pt x="12858" y="7147"/>
                  </a:lnTo>
                  <a:lnTo>
                    <a:pt x="12861" y="7189"/>
                  </a:lnTo>
                  <a:lnTo>
                    <a:pt x="12870" y="7234"/>
                  </a:lnTo>
                  <a:lnTo>
                    <a:pt x="12879" y="7285"/>
                  </a:lnTo>
                  <a:lnTo>
                    <a:pt x="12879" y="7285"/>
                  </a:lnTo>
                  <a:lnTo>
                    <a:pt x="12879" y="7285"/>
                  </a:lnTo>
                  <a:lnTo>
                    <a:pt x="12894" y="7348"/>
                  </a:lnTo>
                  <a:lnTo>
                    <a:pt x="12915" y="7414"/>
                  </a:lnTo>
                  <a:lnTo>
                    <a:pt x="12936" y="7486"/>
                  </a:lnTo>
                  <a:lnTo>
                    <a:pt x="12963" y="7561"/>
                  </a:lnTo>
                  <a:lnTo>
                    <a:pt x="13023" y="7717"/>
                  </a:lnTo>
                  <a:lnTo>
                    <a:pt x="13092" y="7881"/>
                  </a:lnTo>
                  <a:lnTo>
                    <a:pt x="13092" y="7881"/>
                  </a:lnTo>
                  <a:lnTo>
                    <a:pt x="13149" y="8007"/>
                  </a:lnTo>
                  <a:lnTo>
                    <a:pt x="13209" y="8135"/>
                  </a:lnTo>
                  <a:lnTo>
                    <a:pt x="13332" y="8390"/>
                  </a:lnTo>
                  <a:lnTo>
                    <a:pt x="13454" y="8632"/>
                  </a:lnTo>
                  <a:lnTo>
                    <a:pt x="13574" y="8857"/>
                  </a:lnTo>
                  <a:lnTo>
                    <a:pt x="13574" y="8857"/>
                  </a:lnTo>
                  <a:lnTo>
                    <a:pt x="13679" y="9049"/>
                  </a:lnTo>
                  <a:lnTo>
                    <a:pt x="13763" y="9202"/>
                  </a:lnTo>
                  <a:lnTo>
                    <a:pt x="13838" y="9334"/>
                  </a:lnTo>
                  <a:lnTo>
                    <a:pt x="13865" y="9319"/>
                  </a:lnTo>
                  <a:lnTo>
                    <a:pt x="13835" y="9327"/>
                  </a:lnTo>
                  <a:lnTo>
                    <a:pt x="13835" y="9327"/>
                  </a:lnTo>
                  <a:lnTo>
                    <a:pt x="13865" y="9426"/>
                  </a:lnTo>
                  <a:lnTo>
                    <a:pt x="13883" y="9516"/>
                  </a:lnTo>
                  <a:lnTo>
                    <a:pt x="13895" y="9603"/>
                  </a:lnTo>
                  <a:lnTo>
                    <a:pt x="13898" y="9642"/>
                  </a:lnTo>
                  <a:lnTo>
                    <a:pt x="13898" y="9678"/>
                  </a:lnTo>
                  <a:lnTo>
                    <a:pt x="13898" y="9678"/>
                  </a:lnTo>
                  <a:lnTo>
                    <a:pt x="13898" y="9729"/>
                  </a:lnTo>
                  <a:lnTo>
                    <a:pt x="13892" y="9777"/>
                  </a:lnTo>
                  <a:lnTo>
                    <a:pt x="13883" y="9822"/>
                  </a:lnTo>
                  <a:lnTo>
                    <a:pt x="13874" y="9861"/>
                  </a:lnTo>
                  <a:lnTo>
                    <a:pt x="13859" y="9900"/>
                  </a:lnTo>
                  <a:lnTo>
                    <a:pt x="13844" y="9936"/>
                  </a:lnTo>
                  <a:lnTo>
                    <a:pt x="13826" y="9969"/>
                  </a:lnTo>
                  <a:lnTo>
                    <a:pt x="13805" y="10002"/>
                  </a:lnTo>
                  <a:lnTo>
                    <a:pt x="13805" y="10002"/>
                  </a:lnTo>
                  <a:lnTo>
                    <a:pt x="13769" y="10044"/>
                  </a:lnTo>
                  <a:lnTo>
                    <a:pt x="13730" y="10083"/>
                  </a:lnTo>
                  <a:lnTo>
                    <a:pt x="13688" y="10116"/>
                  </a:lnTo>
                  <a:lnTo>
                    <a:pt x="13643" y="10146"/>
                  </a:lnTo>
                  <a:lnTo>
                    <a:pt x="13643" y="10146"/>
                  </a:lnTo>
                  <a:lnTo>
                    <a:pt x="13607" y="10164"/>
                  </a:lnTo>
                  <a:lnTo>
                    <a:pt x="13571" y="10182"/>
                  </a:lnTo>
                  <a:lnTo>
                    <a:pt x="13536" y="10200"/>
                  </a:lnTo>
                  <a:lnTo>
                    <a:pt x="13497" y="10211"/>
                  </a:lnTo>
                  <a:lnTo>
                    <a:pt x="13419" y="10236"/>
                  </a:lnTo>
                  <a:lnTo>
                    <a:pt x="13344" y="10250"/>
                  </a:lnTo>
                  <a:lnTo>
                    <a:pt x="13344" y="10250"/>
                  </a:lnTo>
                  <a:lnTo>
                    <a:pt x="13272" y="10262"/>
                  </a:lnTo>
                  <a:lnTo>
                    <a:pt x="13206" y="10268"/>
                  </a:lnTo>
                  <a:lnTo>
                    <a:pt x="13149" y="10272"/>
                  </a:lnTo>
                  <a:lnTo>
                    <a:pt x="13101" y="10272"/>
                  </a:lnTo>
                  <a:lnTo>
                    <a:pt x="13101" y="10272"/>
                  </a:lnTo>
                  <a:lnTo>
                    <a:pt x="13053" y="10272"/>
                  </a:lnTo>
                  <a:lnTo>
                    <a:pt x="13053" y="10272"/>
                  </a:lnTo>
                  <a:lnTo>
                    <a:pt x="13038" y="10272"/>
                  </a:lnTo>
                  <a:lnTo>
                    <a:pt x="13038" y="10272"/>
                  </a:lnTo>
                  <a:lnTo>
                    <a:pt x="13035" y="10272"/>
                  </a:lnTo>
                  <a:lnTo>
                    <a:pt x="13035" y="10272"/>
                  </a:lnTo>
                  <a:lnTo>
                    <a:pt x="13035" y="10272"/>
                  </a:lnTo>
                  <a:lnTo>
                    <a:pt x="13035" y="10272"/>
                  </a:lnTo>
                  <a:lnTo>
                    <a:pt x="13029" y="10272"/>
                  </a:lnTo>
                  <a:lnTo>
                    <a:pt x="13020" y="10272"/>
                  </a:lnTo>
                  <a:lnTo>
                    <a:pt x="13014" y="10277"/>
                  </a:lnTo>
                  <a:lnTo>
                    <a:pt x="13008" y="10280"/>
                  </a:lnTo>
                  <a:lnTo>
                    <a:pt x="13008" y="10280"/>
                  </a:lnTo>
                  <a:lnTo>
                    <a:pt x="13005" y="10286"/>
                  </a:lnTo>
                  <a:lnTo>
                    <a:pt x="13002" y="10295"/>
                  </a:lnTo>
                  <a:lnTo>
                    <a:pt x="13002" y="10301"/>
                  </a:lnTo>
                  <a:lnTo>
                    <a:pt x="13002" y="10310"/>
                  </a:lnTo>
                  <a:lnTo>
                    <a:pt x="13032" y="10301"/>
                  </a:lnTo>
                  <a:lnTo>
                    <a:pt x="13032" y="10331"/>
                  </a:lnTo>
                  <a:lnTo>
                    <a:pt x="13032" y="10331"/>
                  </a:lnTo>
                  <a:lnTo>
                    <a:pt x="13050" y="10334"/>
                  </a:lnTo>
                  <a:lnTo>
                    <a:pt x="13101" y="10334"/>
                  </a:lnTo>
                  <a:lnTo>
                    <a:pt x="13101" y="10334"/>
                  </a:lnTo>
                  <a:lnTo>
                    <a:pt x="13143" y="10334"/>
                  </a:lnTo>
                  <a:lnTo>
                    <a:pt x="13197" y="10331"/>
                  </a:lnTo>
                  <a:lnTo>
                    <a:pt x="13257" y="10326"/>
                  </a:lnTo>
                  <a:lnTo>
                    <a:pt x="13323" y="10316"/>
                  </a:lnTo>
                  <a:lnTo>
                    <a:pt x="13392" y="10304"/>
                  </a:lnTo>
                  <a:lnTo>
                    <a:pt x="13464" y="10290"/>
                  </a:lnTo>
                  <a:lnTo>
                    <a:pt x="13536" y="10265"/>
                  </a:lnTo>
                  <a:lnTo>
                    <a:pt x="13607" y="10236"/>
                  </a:lnTo>
                  <a:lnTo>
                    <a:pt x="13607" y="10236"/>
                  </a:lnTo>
                  <a:lnTo>
                    <a:pt x="13640" y="10218"/>
                  </a:lnTo>
                  <a:lnTo>
                    <a:pt x="13676" y="10200"/>
                  </a:lnTo>
                  <a:lnTo>
                    <a:pt x="13709" y="10178"/>
                  </a:lnTo>
                  <a:lnTo>
                    <a:pt x="13742" y="10155"/>
                  </a:lnTo>
                  <a:lnTo>
                    <a:pt x="13772" y="10128"/>
                  </a:lnTo>
                  <a:lnTo>
                    <a:pt x="13802" y="10101"/>
                  </a:lnTo>
                  <a:lnTo>
                    <a:pt x="13829" y="10071"/>
                  </a:lnTo>
                  <a:lnTo>
                    <a:pt x="13856" y="10038"/>
                  </a:lnTo>
                  <a:lnTo>
                    <a:pt x="13856" y="10038"/>
                  </a:lnTo>
                  <a:lnTo>
                    <a:pt x="13880" y="10002"/>
                  </a:lnTo>
                  <a:lnTo>
                    <a:pt x="13901" y="9966"/>
                  </a:lnTo>
                  <a:lnTo>
                    <a:pt x="13919" y="9924"/>
                  </a:lnTo>
                  <a:lnTo>
                    <a:pt x="13934" y="9882"/>
                  </a:lnTo>
                  <a:lnTo>
                    <a:pt x="13946" y="9834"/>
                  </a:lnTo>
                  <a:lnTo>
                    <a:pt x="13955" y="9786"/>
                  </a:lnTo>
                  <a:lnTo>
                    <a:pt x="13961" y="9735"/>
                  </a:lnTo>
                  <a:lnTo>
                    <a:pt x="13961" y="9678"/>
                  </a:lnTo>
                  <a:lnTo>
                    <a:pt x="13961" y="9678"/>
                  </a:lnTo>
                  <a:lnTo>
                    <a:pt x="13961" y="9639"/>
                  </a:lnTo>
                  <a:lnTo>
                    <a:pt x="13958" y="9597"/>
                  </a:lnTo>
                  <a:lnTo>
                    <a:pt x="13952" y="9552"/>
                  </a:lnTo>
                  <a:lnTo>
                    <a:pt x="13946" y="9507"/>
                  </a:lnTo>
                  <a:lnTo>
                    <a:pt x="13937" y="9459"/>
                  </a:lnTo>
                  <a:lnTo>
                    <a:pt x="13925" y="9411"/>
                  </a:lnTo>
                  <a:lnTo>
                    <a:pt x="13895" y="9309"/>
                  </a:lnTo>
                  <a:lnTo>
                    <a:pt x="13895" y="9309"/>
                  </a:lnTo>
                  <a:lnTo>
                    <a:pt x="13892" y="9304"/>
                  </a:lnTo>
                  <a:lnTo>
                    <a:pt x="13892" y="9304"/>
                  </a:lnTo>
                  <a:lnTo>
                    <a:pt x="13883" y="9286"/>
                  </a:lnTo>
                  <a:lnTo>
                    <a:pt x="13883" y="9286"/>
                  </a:lnTo>
                  <a:lnTo>
                    <a:pt x="13823" y="9181"/>
                  </a:lnTo>
                  <a:lnTo>
                    <a:pt x="13718" y="8989"/>
                  </a:lnTo>
                  <a:lnTo>
                    <a:pt x="13581" y="8737"/>
                  </a:lnTo>
                  <a:lnTo>
                    <a:pt x="13428" y="8444"/>
                  </a:lnTo>
                  <a:lnTo>
                    <a:pt x="13428" y="8444"/>
                  </a:lnTo>
                  <a:lnTo>
                    <a:pt x="13353" y="8288"/>
                  </a:lnTo>
                  <a:lnTo>
                    <a:pt x="13275" y="8129"/>
                  </a:lnTo>
                  <a:lnTo>
                    <a:pt x="13200" y="7971"/>
                  </a:lnTo>
                  <a:lnTo>
                    <a:pt x="13131" y="7815"/>
                  </a:lnTo>
                  <a:lnTo>
                    <a:pt x="13131" y="7815"/>
                  </a:lnTo>
                  <a:lnTo>
                    <a:pt x="13071" y="7663"/>
                  </a:lnTo>
                  <a:lnTo>
                    <a:pt x="13017" y="7522"/>
                  </a:lnTo>
                  <a:lnTo>
                    <a:pt x="12972" y="7390"/>
                  </a:lnTo>
                  <a:lnTo>
                    <a:pt x="12954" y="7327"/>
                  </a:lnTo>
                  <a:lnTo>
                    <a:pt x="12939" y="7270"/>
                  </a:lnTo>
                  <a:lnTo>
                    <a:pt x="12939" y="7270"/>
                  </a:lnTo>
                  <a:lnTo>
                    <a:pt x="12939" y="7270"/>
                  </a:lnTo>
                  <a:lnTo>
                    <a:pt x="12930" y="7225"/>
                  </a:lnTo>
                  <a:lnTo>
                    <a:pt x="12924" y="7180"/>
                  </a:lnTo>
                  <a:lnTo>
                    <a:pt x="12918" y="7141"/>
                  </a:lnTo>
                  <a:lnTo>
                    <a:pt x="12918" y="7108"/>
                  </a:lnTo>
                  <a:lnTo>
                    <a:pt x="12918" y="7108"/>
                  </a:lnTo>
                  <a:lnTo>
                    <a:pt x="12921" y="7066"/>
                  </a:lnTo>
                  <a:lnTo>
                    <a:pt x="12930" y="7033"/>
                  </a:lnTo>
                  <a:lnTo>
                    <a:pt x="12930" y="7033"/>
                  </a:lnTo>
                  <a:lnTo>
                    <a:pt x="12930" y="7021"/>
                  </a:lnTo>
                  <a:lnTo>
                    <a:pt x="12930" y="7021"/>
                  </a:lnTo>
                  <a:lnTo>
                    <a:pt x="12930" y="7018"/>
                  </a:lnTo>
                  <a:lnTo>
                    <a:pt x="12930" y="7018"/>
                  </a:lnTo>
                  <a:lnTo>
                    <a:pt x="12930" y="6979"/>
                  </a:lnTo>
                  <a:lnTo>
                    <a:pt x="12930" y="6979"/>
                  </a:lnTo>
                  <a:lnTo>
                    <a:pt x="12930" y="6895"/>
                  </a:lnTo>
                  <a:lnTo>
                    <a:pt x="12933" y="6776"/>
                  </a:lnTo>
                  <a:lnTo>
                    <a:pt x="12942" y="6626"/>
                  </a:lnTo>
                  <a:lnTo>
                    <a:pt x="12954" y="6452"/>
                  </a:lnTo>
                  <a:lnTo>
                    <a:pt x="12954" y="6452"/>
                  </a:lnTo>
                  <a:lnTo>
                    <a:pt x="12975" y="6266"/>
                  </a:lnTo>
                  <a:lnTo>
                    <a:pt x="12990" y="6167"/>
                  </a:lnTo>
                  <a:lnTo>
                    <a:pt x="13005" y="6068"/>
                  </a:lnTo>
                  <a:lnTo>
                    <a:pt x="13023" y="5969"/>
                  </a:lnTo>
                  <a:lnTo>
                    <a:pt x="13044" y="5871"/>
                  </a:lnTo>
                  <a:lnTo>
                    <a:pt x="13068" y="5772"/>
                  </a:lnTo>
                  <a:lnTo>
                    <a:pt x="13095" y="5676"/>
                  </a:lnTo>
                  <a:lnTo>
                    <a:pt x="13095" y="5676"/>
                  </a:lnTo>
                  <a:lnTo>
                    <a:pt x="13134" y="5538"/>
                  </a:lnTo>
                  <a:lnTo>
                    <a:pt x="13164" y="5400"/>
                  </a:lnTo>
                  <a:lnTo>
                    <a:pt x="13164" y="5400"/>
                  </a:lnTo>
                  <a:lnTo>
                    <a:pt x="13164" y="5400"/>
                  </a:lnTo>
                  <a:lnTo>
                    <a:pt x="13179" y="5325"/>
                  </a:lnTo>
                  <a:lnTo>
                    <a:pt x="13194" y="5250"/>
                  </a:lnTo>
                  <a:lnTo>
                    <a:pt x="13203" y="5175"/>
                  </a:lnTo>
                  <a:lnTo>
                    <a:pt x="13212" y="5100"/>
                  </a:lnTo>
                  <a:lnTo>
                    <a:pt x="13221" y="5023"/>
                  </a:lnTo>
                  <a:lnTo>
                    <a:pt x="13227" y="4948"/>
                  </a:lnTo>
                  <a:lnTo>
                    <a:pt x="13230" y="4873"/>
                  </a:lnTo>
                  <a:lnTo>
                    <a:pt x="13230" y="4795"/>
                  </a:lnTo>
                  <a:lnTo>
                    <a:pt x="13230" y="4795"/>
                  </a:lnTo>
                  <a:lnTo>
                    <a:pt x="13227" y="4657"/>
                  </a:lnTo>
                  <a:lnTo>
                    <a:pt x="13227" y="4657"/>
                  </a:lnTo>
                  <a:lnTo>
                    <a:pt x="13164" y="3410"/>
                  </a:lnTo>
                  <a:lnTo>
                    <a:pt x="13164" y="3410"/>
                  </a:lnTo>
                  <a:lnTo>
                    <a:pt x="13161" y="3401"/>
                  </a:lnTo>
                  <a:lnTo>
                    <a:pt x="13158" y="3392"/>
                  </a:lnTo>
                  <a:lnTo>
                    <a:pt x="12244" y="2038"/>
                  </a:lnTo>
                  <a:lnTo>
                    <a:pt x="12244" y="2038"/>
                  </a:lnTo>
                  <a:lnTo>
                    <a:pt x="12235" y="2029"/>
                  </a:lnTo>
                  <a:lnTo>
                    <a:pt x="10239" y="713"/>
                  </a:lnTo>
                  <a:lnTo>
                    <a:pt x="10239" y="713"/>
                  </a:lnTo>
                  <a:lnTo>
                    <a:pt x="10230" y="710"/>
                  </a:lnTo>
                  <a:lnTo>
                    <a:pt x="10230" y="710"/>
                  </a:lnTo>
                  <a:lnTo>
                    <a:pt x="10096" y="668"/>
                  </a:lnTo>
                  <a:lnTo>
                    <a:pt x="9730" y="560"/>
                  </a:lnTo>
                  <a:lnTo>
                    <a:pt x="9730" y="560"/>
                  </a:lnTo>
                  <a:lnTo>
                    <a:pt x="9445" y="480"/>
                  </a:lnTo>
                  <a:lnTo>
                    <a:pt x="9118" y="393"/>
                  </a:lnTo>
                  <a:lnTo>
                    <a:pt x="8768" y="303"/>
                  </a:lnTo>
                  <a:lnTo>
                    <a:pt x="8585" y="258"/>
                  </a:lnTo>
                  <a:lnTo>
                    <a:pt x="8399" y="213"/>
                  </a:lnTo>
                  <a:lnTo>
                    <a:pt x="8399" y="213"/>
                  </a:lnTo>
                  <a:lnTo>
                    <a:pt x="8205" y="171"/>
                  </a:lnTo>
                  <a:lnTo>
                    <a:pt x="8007" y="132"/>
                  </a:lnTo>
                  <a:lnTo>
                    <a:pt x="7815" y="93"/>
                  </a:lnTo>
                  <a:lnTo>
                    <a:pt x="7629" y="63"/>
                  </a:lnTo>
                  <a:lnTo>
                    <a:pt x="7629" y="63"/>
                  </a:lnTo>
                  <a:lnTo>
                    <a:pt x="7452" y="36"/>
                  </a:lnTo>
                  <a:lnTo>
                    <a:pt x="7282" y="18"/>
                  </a:lnTo>
                  <a:lnTo>
                    <a:pt x="7123" y="6"/>
                  </a:lnTo>
                  <a:lnTo>
                    <a:pt x="7048" y="3"/>
                  </a:lnTo>
                  <a:lnTo>
                    <a:pt x="6979" y="0"/>
                  </a:lnTo>
                  <a:lnTo>
                    <a:pt x="6979" y="0"/>
                  </a:lnTo>
                  <a:lnTo>
                    <a:pt x="6913" y="3"/>
                  </a:lnTo>
                  <a:lnTo>
                    <a:pt x="6853" y="6"/>
                  </a:lnTo>
                  <a:lnTo>
                    <a:pt x="6793" y="12"/>
                  </a:lnTo>
                  <a:lnTo>
                    <a:pt x="6739" y="18"/>
                  </a:lnTo>
                  <a:lnTo>
                    <a:pt x="6739" y="18"/>
                  </a:lnTo>
                  <a:lnTo>
                    <a:pt x="6691" y="30"/>
                  </a:lnTo>
                  <a:lnTo>
                    <a:pt x="6646" y="42"/>
                  </a:lnTo>
                  <a:lnTo>
                    <a:pt x="6604" y="60"/>
                  </a:lnTo>
                  <a:lnTo>
                    <a:pt x="6568" y="81"/>
                  </a:lnTo>
                  <a:lnTo>
                    <a:pt x="6586" y="105"/>
                  </a:lnTo>
                  <a:lnTo>
                    <a:pt x="6583" y="75"/>
                  </a:lnTo>
                  <a:lnTo>
                    <a:pt x="6272" y="111"/>
                  </a:lnTo>
                  <a:lnTo>
                    <a:pt x="4947" y="261"/>
                  </a:lnTo>
                  <a:lnTo>
                    <a:pt x="4659" y="294"/>
                  </a:lnTo>
                  <a:lnTo>
                    <a:pt x="4659" y="294"/>
                  </a:lnTo>
                  <a:lnTo>
                    <a:pt x="4651" y="297"/>
                  </a:lnTo>
                  <a:lnTo>
                    <a:pt x="4345" y="435"/>
                  </a:lnTo>
                  <a:lnTo>
                    <a:pt x="3518" y="809"/>
                  </a:lnTo>
                  <a:lnTo>
                    <a:pt x="2924" y="1076"/>
                  </a:lnTo>
                  <a:lnTo>
                    <a:pt x="2924" y="1076"/>
                  </a:lnTo>
                  <a:lnTo>
                    <a:pt x="2913" y="1085"/>
                  </a:lnTo>
                  <a:lnTo>
                    <a:pt x="2886" y="1118"/>
                  </a:lnTo>
                  <a:lnTo>
                    <a:pt x="2886" y="1118"/>
                  </a:lnTo>
                  <a:lnTo>
                    <a:pt x="2277" y="1858"/>
                  </a:lnTo>
                  <a:lnTo>
                    <a:pt x="2277" y="1858"/>
                  </a:lnTo>
                  <a:lnTo>
                    <a:pt x="1606" y="2679"/>
                  </a:lnTo>
                  <a:lnTo>
                    <a:pt x="1606" y="2679"/>
                  </a:lnTo>
                  <a:lnTo>
                    <a:pt x="1603" y="2685"/>
                  </a:lnTo>
                  <a:lnTo>
                    <a:pt x="1600" y="2691"/>
                  </a:lnTo>
                  <a:lnTo>
                    <a:pt x="1558" y="2934"/>
                  </a:lnTo>
                  <a:lnTo>
                    <a:pt x="1558" y="2934"/>
                  </a:lnTo>
                  <a:lnTo>
                    <a:pt x="1423" y="3707"/>
                  </a:lnTo>
                  <a:lnTo>
                    <a:pt x="1423" y="3707"/>
                  </a:lnTo>
                  <a:lnTo>
                    <a:pt x="1354" y="4115"/>
                  </a:lnTo>
                  <a:lnTo>
                    <a:pt x="1354" y="4115"/>
                  </a:lnTo>
                  <a:lnTo>
                    <a:pt x="1273" y="4570"/>
                  </a:lnTo>
                  <a:lnTo>
                    <a:pt x="1273" y="4570"/>
                  </a:lnTo>
                  <a:lnTo>
                    <a:pt x="1217" y="4906"/>
                  </a:lnTo>
                  <a:lnTo>
                    <a:pt x="1217" y="4906"/>
                  </a:lnTo>
                  <a:lnTo>
                    <a:pt x="1217" y="4915"/>
                  </a:lnTo>
                  <a:lnTo>
                    <a:pt x="1217" y="4918"/>
                  </a:lnTo>
                  <a:lnTo>
                    <a:pt x="1240" y="5259"/>
                  </a:lnTo>
                  <a:lnTo>
                    <a:pt x="1240" y="5259"/>
                  </a:lnTo>
                  <a:lnTo>
                    <a:pt x="1304" y="6089"/>
                  </a:lnTo>
                  <a:lnTo>
                    <a:pt x="1327" y="6431"/>
                  </a:lnTo>
                  <a:lnTo>
                    <a:pt x="1354" y="6779"/>
                  </a:lnTo>
                  <a:lnTo>
                    <a:pt x="1354" y="6779"/>
                  </a:lnTo>
                  <a:lnTo>
                    <a:pt x="1354" y="6784"/>
                  </a:lnTo>
                  <a:lnTo>
                    <a:pt x="1378" y="6889"/>
                  </a:lnTo>
                  <a:lnTo>
                    <a:pt x="1378" y="6889"/>
                  </a:lnTo>
                  <a:lnTo>
                    <a:pt x="1513" y="7513"/>
                  </a:lnTo>
                  <a:lnTo>
                    <a:pt x="1606" y="7944"/>
                  </a:lnTo>
                  <a:lnTo>
                    <a:pt x="1828" y="8983"/>
                  </a:lnTo>
                  <a:lnTo>
                    <a:pt x="1828" y="8983"/>
                  </a:lnTo>
                  <a:lnTo>
                    <a:pt x="1831" y="8992"/>
                  </a:lnTo>
                  <a:lnTo>
                    <a:pt x="2919" y="10850"/>
                  </a:lnTo>
                  <a:lnTo>
                    <a:pt x="1924" y="12875"/>
                  </a:lnTo>
                  <a:lnTo>
                    <a:pt x="1204" y="14344"/>
                  </a:lnTo>
                  <a:lnTo>
                    <a:pt x="572" y="15630"/>
                  </a:lnTo>
                  <a:lnTo>
                    <a:pt x="3" y="16795"/>
                  </a:lnTo>
                  <a:lnTo>
                    <a:pt x="3" y="16795"/>
                  </a:lnTo>
                  <a:lnTo>
                    <a:pt x="0" y="16804"/>
                  </a:lnTo>
                  <a:lnTo>
                    <a:pt x="0" y="16813"/>
                  </a:lnTo>
                  <a:lnTo>
                    <a:pt x="0" y="16819"/>
                  </a:lnTo>
                  <a:lnTo>
                    <a:pt x="3" y="16828"/>
                  </a:lnTo>
                  <a:lnTo>
                    <a:pt x="3" y="16828"/>
                  </a:lnTo>
                  <a:lnTo>
                    <a:pt x="9" y="16834"/>
                  </a:lnTo>
                  <a:lnTo>
                    <a:pt x="15" y="16837"/>
                  </a:lnTo>
                  <a:lnTo>
                    <a:pt x="21" y="16840"/>
                  </a:lnTo>
                  <a:lnTo>
                    <a:pt x="30" y="16843"/>
                  </a:lnTo>
                  <a:lnTo>
                    <a:pt x="8118" y="16843"/>
                  </a:lnTo>
                  <a:lnTo>
                    <a:pt x="8118" y="16843"/>
                  </a:lnTo>
                  <a:lnTo>
                    <a:pt x="8130" y="16840"/>
                  </a:lnTo>
                  <a:lnTo>
                    <a:pt x="8139" y="16834"/>
                  </a:lnTo>
                  <a:lnTo>
                    <a:pt x="8145" y="16825"/>
                  </a:lnTo>
                  <a:lnTo>
                    <a:pt x="8151" y="16816"/>
                  </a:lnTo>
                  <a:lnTo>
                    <a:pt x="8151" y="16816"/>
                  </a:lnTo>
                  <a:lnTo>
                    <a:pt x="8151" y="16798"/>
                  </a:lnTo>
                  <a:lnTo>
                    <a:pt x="8151" y="16798"/>
                  </a:lnTo>
                  <a:lnTo>
                    <a:pt x="8121" y="16798"/>
                  </a:lnTo>
                  <a:lnTo>
                    <a:pt x="8151" y="16801"/>
                  </a:lnTo>
                  <a:lnTo>
                    <a:pt x="8151" y="16801"/>
                  </a:lnTo>
                  <a:lnTo>
                    <a:pt x="8213" y="16217"/>
                  </a:lnTo>
                  <a:lnTo>
                    <a:pt x="8285" y="15594"/>
                  </a:lnTo>
                  <a:lnTo>
                    <a:pt x="8321" y="15279"/>
                  </a:lnTo>
                  <a:lnTo>
                    <a:pt x="8363" y="14967"/>
                  </a:lnTo>
                  <a:lnTo>
                    <a:pt x="8402" y="14661"/>
                  </a:lnTo>
                  <a:lnTo>
                    <a:pt x="8447" y="14365"/>
                  </a:lnTo>
                  <a:lnTo>
                    <a:pt x="8447" y="14365"/>
                  </a:lnTo>
                  <a:lnTo>
                    <a:pt x="8489" y="14083"/>
                  </a:lnTo>
                  <a:lnTo>
                    <a:pt x="8534" y="13816"/>
                  </a:lnTo>
                  <a:lnTo>
                    <a:pt x="8579" y="13571"/>
                  </a:lnTo>
                  <a:lnTo>
                    <a:pt x="8624" y="13352"/>
                  </a:lnTo>
                  <a:lnTo>
                    <a:pt x="8624" y="13352"/>
                  </a:lnTo>
                  <a:lnTo>
                    <a:pt x="8645" y="13253"/>
                  </a:lnTo>
                  <a:lnTo>
                    <a:pt x="8669" y="13160"/>
                  </a:lnTo>
                  <a:lnTo>
                    <a:pt x="8693" y="13076"/>
                  </a:lnTo>
                  <a:lnTo>
                    <a:pt x="8714" y="13001"/>
                  </a:lnTo>
                  <a:lnTo>
                    <a:pt x="8714" y="13001"/>
                  </a:lnTo>
                  <a:lnTo>
                    <a:pt x="8738" y="12936"/>
                  </a:lnTo>
                  <a:lnTo>
                    <a:pt x="8759" y="12882"/>
                  </a:lnTo>
                  <a:lnTo>
                    <a:pt x="8759" y="12882"/>
                  </a:lnTo>
                  <a:lnTo>
                    <a:pt x="8780" y="12836"/>
                  </a:lnTo>
                  <a:lnTo>
                    <a:pt x="8801" y="12801"/>
                  </a:lnTo>
                  <a:lnTo>
                    <a:pt x="8801" y="12801"/>
                  </a:lnTo>
                  <a:lnTo>
                    <a:pt x="8801" y="12801"/>
                  </a:lnTo>
                  <a:lnTo>
                    <a:pt x="8816" y="12783"/>
                  </a:lnTo>
                  <a:lnTo>
                    <a:pt x="8816" y="12783"/>
                  </a:lnTo>
                  <a:lnTo>
                    <a:pt x="8831" y="12770"/>
                  </a:lnTo>
                  <a:lnTo>
                    <a:pt x="8813" y="12744"/>
                  </a:lnTo>
                  <a:lnTo>
                    <a:pt x="8804" y="12774"/>
                  </a:lnTo>
                  <a:lnTo>
                    <a:pt x="10866" y="13571"/>
                  </a:lnTo>
                  <a:lnTo>
                    <a:pt x="10878" y="13541"/>
                  </a:lnTo>
                  <a:lnTo>
                    <a:pt x="10863" y="13568"/>
                  </a:lnTo>
                  <a:lnTo>
                    <a:pt x="10863" y="13568"/>
                  </a:lnTo>
                  <a:lnTo>
                    <a:pt x="10886" y="13580"/>
                  </a:lnTo>
                  <a:lnTo>
                    <a:pt x="10949" y="13613"/>
                  </a:lnTo>
                  <a:lnTo>
                    <a:pt x="10962" y="13583"/>
                  </a:lnTo>
                  <a:lnTo>
                    <a:pt x="10932" y="13583"/>
                  </a:lnTo>
                  <a:lnTo>
                    <a:pt x="10932" y="13583"/>
                  </a:lnTo>
                  <a:lnTo>
                    <a:pt x="10932" y="13583"/>
                  </a:lnTo>
                  <a:lnTo>
                    <a:pt x="10932" y="13595"/>
                  </a:lnTo>
                  <a:lnTo>
                    <a:pt x="10940" y="13607"/>
                  </a:lnTo>
                  <a:lnTo>
                    <a:pt x="10940" y="13607"/>
                  </a:lnTo>
                  <a:lnTo>
                    <a:pt x="10949" y="13613"/>
                  </a:lnTo>
                  <a:lnTo>
                    <a:pt x="10962" y="13616"/>
                  </a:lnTo>
                  <a:lnTo>
                    <a:pt x="10962" y="13616"/>
                  </a:lnTo>
                  <a:lnTo>
                    <a:pt x="10962" y="13583"/>
                  </a:lnTo>
                  <a:lnTo>
                    <a:pt x="10949" y="13613"/>
                  </a:lnTo>
                  <a:lnTo>
                    <a:pt x="10949" y="13613"/>
                  </a:lnTo>
                  <a:lnTo>
                    <a:pt x="11016" y="13643"/>
                  </a:lnTo>
                  <a:lnTo>
                    <a:pt x="11096" y="13679"/>
                  </a:lnTo>
                  <a:lnTo>
                    <a:pt x="11192" y="13715"/>
                  </a:lnTo>
                  <a:lnTo>
                    <a:pt x="11300" y="13748"/>
                  </a:lnTo>
                  <a:lnTo>
                    <a:pt x="11300" y="13748"/>
                  </a:lnTo>
                  <a:lnTo>
                    <a:pt x="11417" y="13780"/>
                  </a:lnTo>
                  <a:lnTo>
                    <a:pt x="11477" y="13795"/>
                  </a:lnTo>
                  <a:lnTo>
                    <a:pt x="11540" y="13807"/>
                  </a:lnTo>
                  <a:lnTo>
                    <a:pt x="11603" y="13816"/>
                  </a:lnTo>
                  <a:lnTo>
                    <a:pt x="11668" y="13823"/>
                  </a:lnTo>
                  <a:lnTo>
                    <a:pt x="11734" y="13828"/>
                  </a:lnTo>
                  <a:lnTo>
                    <a:pt x="11798" y="13831"/>
                  </a:lnTo>
                  <a:lnTo>
                    <a:pt x="11798" y="13831"/>
                  </a:lnTo>
                  <a:lnTo>
                    <a:pt x="11857" y="13828"/>
                  </a:lnTo>
                  <a:lnTo>
                    <a:pt x="11914" y="13825"/>
                  </a:lnTo>
                  <a:lnTo>
                    <a:pt x="11971" y="13816"/>
                  </a:lnTo>
                  <a:lnTo>
                    <a:pt x="12028" y="13807"/>
                  </a:lnTo>
                  <a:lnTo>
                    <a:pt x="12085" y="13792"/>
                  </a:lnTo>
                  <a:lnTo>
                    <a:pt x="12142" y="13774"/>
                  </a:lnTo>
                  <a:lnTo>
                    <a:pt x="12196" y="13754"/>
                  </a:lnTo>
                  <a:lnTo>
                    <a:pt x="12250" y="13726"/>
                  </a:lnTo>
                  <a:lnTo>
                    <a:pt x="12250" y="13726"/>
                  </a:lnTo>
                  <a:lnTo>
                    <a:pt x="12301" y="13697"/>
                  </a:lnTo>
                  <a:lnTo>
                    <a:pt x="12352" y="13661"/>
                  </a:lnTo>
                  <a:lnTo>
                    <a:pt x="12400" y="13622"/>
                  </a:lnTo>
                  <a:lnTo>
                    <a:pt x="12448" y="13577"/>
                  </a:lnTo>
                  <a:lnTo>
                    <a:pt x="12490" y="13529"/>
                  </a:lnTo>
                  <a:lnTo>
                    <a:pt x="12532" y="13472"/>
                  </a:lnTo>
                  <a:lnTo>
                    <a:pt x="12570" y="13412"/>
                  </a:lnTo>
                  <a:lnTo>
                    <a:pt x="12606" y="13346"/>
                  </a:lnTo>
                  <a:lnTo>
                    <a:pt x="12606" y="13346"/>
                  </a:lnTo>
                  <a:lnTo>
                    <a:pt x="12610" y="13337"/>
                  </a:lnTo>
                  <a:lnTo>
                    <a:pt x="12610" y="13328"/>
                  </a:lnTo>
                  <a:lnTo>
                    <a:pt x="12534" y="12387"/>
                  </a:lnTo>
                  <a:lnTo>
                    <a:pt x="13044" y="11934"/>
                  </a:lnTo>
                  <a:lnTo>
                    <a:pt x="13044" y="11934"/>
                  </a:lnTo>
                  <a:lnTo>
                    <a:pt x="13050" y="11926"/>
                  </a:lnTo>
                  <a:lnTo>
                    <a:pt x="13053" y="11911"/>
                  </a:lnTo>
                  <a:lnTo>
                    <a:pt x="13053" y="11911"/>
                  </a:lnTo>
                  <a:lnTo>
                    <a:pt x="13050" y="11899"/>
                  </a:lnTo>
                  <a:lnTo>
                    <a:pt x="13044" y="11890"/>
                  </a:lnTo>
                  <a:lnTo>
                    <a:pt x="12720" y="11581"/>
                  </a:lnTo>
                  <a:lnTo>
                    <a:pt x="13314" y="11320"/>
                  </a:lnTo>
                  <a:lnTo>
                    <a:pt x="13314" y="11320"/>
                  </a:lnTo>
                  <a:lnTo>
                    <a:pt x="13323" y="11314"/>
                  </a:lnTo>
                  <a:lnTo>
                    <a:pt x="13329" y="11305"/>
                  </a:lnTo>
                  <a:lnTo>
                    <a:pt x="13332" y="11296"/>
                  </a:lnTo>
                  <a:lnTo>
                    <a:pt x="13332" y="11284"/>
                  </a:lnTo>
                  <a:lnTo>
                    <a:pt x="13062" y="10293"/>
                  </a:lnTo>
                  <a:lnTo>
                    <a:pt x="13032" y="10301"/>
                  </a:lnTo>
                  <a:lnTo>
                    <a:pt x="13032" y="10331"/>
                  </a:lnTo>
                  <a:lnTo>
                    <a:pt x="13032" y="1030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 name="Freeform 2"/>
            <p:cNvSpPr>
              <a:spLocks noChangeArrowheads="1"/>
            </p:cNvSpPr>
            <p:nvPr/>
          </p:nvSpPr>
          <p:spPr bwMode="auto">
            <a:xfrm>
              <a:off x="5495924" y="4792662"/>
              <a:ext cx="4071938" cy="1416049"/>
            </a:xfrm>
            <a:custGeom>
              <a:avLst/>
              <a:gdLst>
                <a:gd name="T0" fmla="*/ 1622 w 11311"/>
                <a:gd name="T1" fmla="*/ 3931 h 3932"/>
                <a:gd name="T2" fmla="*/ 1631 w 11311"/>
                <a:gd name="T3" fmla="*/ 3931 h 3932"/>
                <a:gd name="T4" fmla="*/ 3108 w 11311"/>
                <a:gd name="T5" fmla="*/ 3506 h 3932"/>
                <a:gd name="T6" fmla="*/ 5685 w 11311"/>
                <a:gd name="T7" fmla="*/ 3760 h 3932"/>
                <a:gd name="T8" fmla="*/ 5706 w 11311"/>
                <a:gd name="T9" fmla="*/ 3755 h 3932"/>
                <a:gd name="T10" fmla="*/ 5718 w 11311"/>
                <a:gd name="T11" fmla="*/ 3739 h 3932"/>
                <a:gd name="T12" fmla="*/ 7980 w 11311"/>
                <a:gd name="T13" fmla="*/ 878 h 3932"/>
                <a:gd name="T14" fmla="*/ 11223 w 11311"/>
                <a:gd name="T15" fmla="*/ 1474 h 3932"/>
                <a:gd name="T16" fmla="*/ 9413 w 11311"/>
                <a:gd name="T17" fmla="*/ 419 h 3932"/>
                <a:gd name="T18" fmla="*/ 9410 w 11311"/>
                <a:gd name="T19" fmla="*/ 410 h 3932"/>
                <a:gd name="T20" fmla="*/ 9398 w 11311"/>
                <a:gd name="T21" fmla="*/ 398 h 3932"/>
                <a:gd name="T22" fmla="*/ 8031 w 11311"/>
                <a:gd name="T23" fmla="*/ 3 h 3932"/>
                <a:gd name="T24" fmla="*/ 8023 w 11311"/>
                <a:gd name="T25" fmla="*/ 0 h 3932"/>
                <a:gd name="T26" fmla="*/ 8008 w 11311"/>
                <a:gd name="T27" fmla="*/ 3 h 3932"/>
                <a:gd name="T28" fmla="*/ 6494 w 11311"/>
                <a:gd name="T29" fmla="*/ 1393 h 3932"/>
                <a:gd name="T30" fmla="*/ 6314 w 11311"/>
                <a:gd name="T31" fmla="*/ 212 h 3932"/>
                <a:gd name="T32" fmla="*/ 6437 w 11311"/>
                <a:gd name="T33" fmla="*/ 1462 h 3932"/>
                <a:gd name="T34" fmla="*/ 6443 w 11311"/>
                <a:gd name="T35" fmla="*/ 1477 h 3932"/>
                <a:gd name="T36" fmla="*/ 6458 w 11311"/>
                <a:gd name="T37" fmla="*/ 1486 h 3932"/>
                <a:gd name="T38" fmla="*/ 6467 w 11311"/>
                <a:gd name="T39" fmla="*/ 1489 h 3932"/>
                <a:gd name="T40" fmla="*/ 6482 w 11311"/>
                <a:gd name="T41" fmla="*/ 1486 h 3932"/>
                <a:gd name="T42" fmla="*/ 8031 w 11311"/>
                <a:gd name="T43" fmla="*/ 66 h 3932"/>
                <a:gd name="T44" fmla="*/ 9710 w 11311"/>
                <a:gd name="T45" fmla="*/ 2685 h 3932"/>
                <a:gd name="T46" fmla="*/ 9710 w 11311"/>
                <a:gd name="T47" fmla="*/ 2694 h 3932"/>
                <a:gd name="T48" fmla="*/ 9722 w 11311"/>
                <a:gd name="T49" fmla="*/ 2706 h 3932"/>
                <a:gd name="T50" fmla="*/ 9727 w 11311"/>
                <a:gd name="T51" fmla="*/ 2709 h 3932"/>
                <a:gd name="T52" fmla="*/ 9743 w 11311"/>
                <a:gd name="T53" fmla="*/ 2712 h 3932"/>
                <a:gd name="T54" fmla="*/ 9758 w 11311"/>
                <a:gd name="T55" fmla="*/ 2706 h 3932"/>
                <a:gd name="T56" fmla="*/ 11298 w 11311"/>
                <a:gd name="T57" fmla="*/ 1495 h 3932"/>
                <a:gd name="T58" fmla="*/ 11307 w 11311"/>
                <a:gd name="T59" fmla="*/ 1483 h 3932"/>
                <a:gd name="T60" fmla="*/ 11310 w 11311"/>
                <a:gd name="T61" fmla="*/ 1468 h 3932"/>
                <a:gd name="T62" fmla="*/ 11310 w 11311"/>
                <a:gd name="T63" fmla="*/ 1459 h 3932"/>
                <a:gd name="T64" fmla="*/ 11301 w 11311"/>
                <a:gd name="T65" fmla="*/ 1447 h 3932"/>
                <a:gd name="T66" fmla="*/ 9395 w 11311"/>
                <a:gd name="T67" fmla="*/ 398 h 3932"/>
                <a:gd name="T68" fmla="*/ 9383 w 11311"/>
                <a:gd name="T69" fmla="*/ 392 h 3932"/>
                <a:gd name="T70" fmla="*/ 7959 w 11311"/>
                <a:gd name="T71" fmla="*/ 818 h 3932"/>
                <a:gd name="T72" fmla="*/ 7959 w 11311"/>
                <a:gd name="T73" fmla="*/ 818 h 3932"/>
                <a:gd name="T74" fmla="*/ 6458 w 11311"/>
                <a:gd name="T75" fmla="*/ 1429 h 3932"/>
                <a:gd name="T76" fmla="*/ 6440 w 11311"/>
                <a:gd name="T77" fmla="*/ 1447 h 3932"/>
                <a:gd name="T78" fmla="*/ 3108 w 11311"/>
                <a:gd name="T79" fmla="*/ 3443 h 3932"/>
                <a:gd name="T80" fmla="*/ 3096 w 11311"/>
                <a:gd name="T81" fmla="*/ 3443 h 3932"/>
                <a:gd name="T82" fmla="*/ 18 w 11311"/>
                <a:gd name="T83" fmla="*/ 3425 h 3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11" h="3932">
                  <a:moveTo>
                    <a:pt x="0" y="3485"/>
                  </a:moveTo>
                  <a:lnTo>
                    <a:pt x="1622" y="3931"/>
                  </a:lnTo>
                  <a:lnTo>
                    <a:pt x="1622" y="3931"/>
                  </a:lnTo>
                  <a:lnTo>
                    <a:pt x="1631" y="3931"/>
                  </a:lnTo>
                  <a:lnTo>
                    <a:pt x="1640" y="3931"/>
                  </a:lnTo>
                  <a:lnTo>
                    <a:pt x="3108" y="3506"/>
                  </a:lnTo>
                  <a:lnTo>
                    <a:pt x="5685" y="3760"/>
                  </a:lnTo>
                  <a:lnTo>
                    <a:pt x="5685" y="3760"/>
                  </a:lnTo>
                  <a:lnTo>
                    <a:pt x="5697" y="3757"/>
                  </a:lnTo>
                  <a:lnTo>
                    <a:pt x="5706" y="3755"/>
                  </a:lnTo>
                  <a:lnTo>
                    <a:pt x="5715" y="3749"/>
                  </a:lnTo>
                  <a:lnTo>
                    <a:pt x="5718" y="3739"/>
                  </a:lnTo>
                  <a:lnTo>
                    <a:pt x="6494" y="1480"/>
                  </a:lnTo>
                  <a:lnTo>
                    <a:pt x="7980" y="878"/>
                  </a:lnTo>
                  <a:lnTo>
                    <a:pt x="9377" y="458"/>
                  </a:lnTo>
                  <a:lnTo>
                    <a:pt x="11223" y="1474"/>
                  </a:lnTo>
                  <a:lnTo>
                    <a:pt x="9761" y="2622"/>
                  </a:lnTo>
                  <a:lnTo>
                    <a:pt x="9413" y="419"/>
                  </a:lnTo>
                  <a:lnTo>
                    <a:pt x="9413" y="419"/>
                  </a:lnTo>
                  <a:lnTo>
                    <a:pt x="9410" y="410"/>
                  </a:lnTo>
                  <a:lnTo>
                    <a:pt x="9404" y="404"/>
                  </a:lnTo>
                  <a:lnTo>
                    <a:pt x="9398" y="398"/>
                  </a:lnTo>
                  <a:lnTo>
                    <a:pt x="9389" y="395"/>
                  </a:lnTo>
                  <a:lnTo>
                    <a:pt x="8031" y="3"/>
                  </a:lnTo>
                  <a:lnTo>
                    <a:pt x="8031" y="3"/>
                  </a:lnTo>
                  <a:lnTo>
                    <a:pt x="8023" y="0"/>
                  </a:lnTo>
                  <a:lnTo>
                    <a:pt x="8016" y="3"/>
                  </a:lnTo>
                  <a:lnTo>
                    <a:pt x="8008" y="3"/>
                  </a:lnTo>
                  <a:lnTo>
                    <a:pt x="8001" y="9"/>
                  </a:lnTo>
                  <a:lnTo>
                    <a:pt x="6494" y="1393"/>
                  </a:lnTo>
                  <a:lnTo>
                    <a:pt x="6377" y="207"/>
                  </a:lnTo>
                  <a:lnTo>
                    <a:pt x="6314" y="212"/>
                  </a:lnTo>
                  <a:lnTo>
                    <a:pt x="6437" y="1462"/>
                  </a:lnTo>
                  <a:lnTo>
                    <a:pt x="6437" y="1462"/>
                  </a:lnTo>
                  <a:lnTo>
                    <a:pt x="6440" y="1468"/>
                  </a:lnTo>
                  <a:lnTo>
                    <a:pt x="6443" y="1477"/>
                  </a:lnTo>
                  <a:lnTo>
                    <a:pt x="6449" y="1483"/>
                  </a:lnTo>
                  <a:lnTo>
                    <a:pt x="6458" y="1486"/>
                  </a:lnTo>
                  <a:lnTo>
                    <a:pt x="6458" y="1486"/>
                  </a:lnTo>
                  <a:lnTo>
                    <a:pt x="6467" y="1489"/>
                  </a:lnTo>
                  <a:lnTo>
                    <a:pt x="6476" y="1489"/>
                  </a:lnTo>
                  <a:lnTo>
                    <a:pt x="6482" y="1486"/>
                  </a:lnTo>
                  <a:lnTo>
                    <a:pt x="6491" y="1480"/>
                  </a:lnTo>
                  <a:lnTo>
                    <a:pt x="8031" y="66"/>
                  </a:lnTo>
                  <a:lnTo>
                    <a:pt x="9353" y="449"/>
                  </a:lnTo>
                  <a:lnTo>
                    <a:pt x="9710" y="2685"/>
                  </a:lnTo>
                  <a:lnTo>
                    <a:pt x="9710" y="2685"/>
                  </a:lnTo>
                  <a:lnTo>
                    <a:pt x="9710" y="2694"/>
                  </a:lnTo>
                  <a:lnTo>
                    <a:pt x="9715" y="2700"/>
                  </a:lnTo>
                  <a:lnTo>
                    <a:pt x="9722" y="2706"/>
                  </a:lnTo>
                  <a:lnTo>
                    <a:pt x="9727" y="2709"/>
                  </a:lnTo>
                  <a:lnTo>
                    <a:pt x="9727" y="2709"/>
                  </a:lnTo>
                  <a:lnTo>
                    <a:pt x="9736" y="2712"/>
                  </a:lnTo>
                  <a:lnTo>
                    <a:pt x="9743" y="2712"/>
                  </a:lnTo>
                  <a:lnTo>
                    <a:pt x="9751" y="2709"/>
                  </a:lnTo>
                  <a:lnTo>
                    <a:pt x="9758" y="2706"/>
                  </a:lnTo>
                  <a:lnTo>
                    <a:pt x="11298" y="1495"/>
                  </a:lnTo>
                  <a:lnTo>
                    <a:pt x="11298" y="1495"/>
                  </a:lnTo>
                  <a:lnTo>
                    <a:pt x="11304" y="1489"/>
                  </a:lnTo>
                  <a:lnTo>
                    <a:pt x="11307" y="1483"/>
                  </a:lnTo>
                  <a:lnTo>
                    <a:pt x="11310" y="1474"/>
                  </a:lnTo>
                  <a:lnTo>
                    <a:pt x="11310" y="1468"/>
                  </a:lnTo>
                  <a:lnTo>
                    <a:pt x="11310" y="1468"/>
                  </a:lnTo>
                  <a:lnTo>
                    <a:pt x="11310" y="1459"/>
                  </a:lnTo>
                  <a:lnTo>
                    <a:pt x="11307" y="1453"/>
                  </a:lnTo>
                  <a:lnTo>
                    <a:pt x="11301" y="1447"/>
                  </a:lnTo>
                  <a:lnTo>
                    <a:pt x="11295" y="1441"/>
                  </a:lnTo>
                  <a:lnTo>
                    <a:pt x="9395" y="398"/>
                  </a:lnTo>
                  <a:lnTo>
                    <a:pt x="9395" y="398"/>
                  </a:lnTo>
                  <a:lnTo>
                    <a:pt x="9383" y="392"/>
                  </a:lnTo>
                  <a:lnTo>
                    <a:pt x="9371" y="395"/>
                  </a:lnTo>
                  <a:lnTo>
                    <a:pt x="7959" y="818"/>
                  </a:lnTo>
                  <a:lnTo>
                    <a:pt x="7959" y="818"/>
                  </a:lnTo>
                  <a:lnTo>
                    <a:pt x="7959" y="818"/>
                  </a:lnTo>
                  <a:lnTo>
                    <a:pt x="6458" y="1429"/>
                  </a:lnTo>
                  <a:lnTo>
                    <a:pt x="6458" y="1429"/>
                  </a:lnTo>
                  <a:lnTo>
                    <a:pt x="6446" y="1435"/>
                  </a:lnTo>
                  <a:lnTo>
                    <a:pt x="6440" y="1447"/>
                  </a:lnTo>
                  <a:lnTo>
                    <a:pt x="5667" y="3695"/>
                  </a:lnTo>
                  <a:lnTo>
                    <a:pt x="3108" y="3443"/>
                  </a:lnTo>
                  <a:lnTo>
                    <a:pt x="3108" y="3443"/>
                  </a:lnTo>
                  <a:lnTo>
                    <a:pt x="3096" y="3443"/>
                  </a:lnTo>
                  <a:lnTo>
                    <a:pt x="1631" y="3868"/>
                  </a:lnTo>
                  <a:lnTo>
                    <a:pt x="18" y="3425"/>
                  </a:lnTo>
                  <a:lnTo>
                    <a:pt x="0" y="348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 name="Freeform 3"/>
            <p:cNvSpPr>
              <a:spLocks noChangeArrowheads="1"/>
            </p:cNvSpPr>
            <p:nvPr/>
          </p:nvSpPr>
          <p:spPr bwMode="auto">
            <a:xfrm>
              <a:off x="5632449" y="1123950"/>
              <a:ext cx="3109913" cy="1447800"/>
            </a:xfrm>
            <a:custGeom>
              <a:avLst/>
              <a:gdLst>
                <a:gd name="T0" fmla="*/ 8600 w 8640"/>
                <a:gd name="T1" fmla="*/ 0 h 4020"/>
                <a:gd name="T2" fmla="*/ 7264 w 8640"/>
                <a:gd name="T3" fmla="*/ 1097 h 4020"/>
                <a:gd name="T4" fmla="*/ 3656 w 8640"/>
                <a:gd name="T5" fmla="*/ 468 h 4020"/>
                <a:gd name="T6" fmla="*/ 3656 w 8640"/>
                <a:gd name="T7" fmla="*/ 468 h 4020"/>
                <a:gd name="T8" fmla="*/ 3644 w 8640"/>
                <a:gd name="T9" fmla="*/ 468 h 4020"/>
                <a:gd name="T10" fmla="*/ 3632 w 8640"/>
                <a:gd name="T11" fmla="*/ 471 h 4020"/>
                <a:gd name="T12" fmla="*/ 3626 w 8640"/>
                <a:gd name="T13" fmla="*/ 477 h 4020"/>
                <a:gd name="T14" fmla="*/ 3620 w 8640"/>
                <a:gd name="T15" fmla="*/ 489 h 4020"/>
                <a:gd name="T16" fmla="*/ 2967 w 8640"/>
                <a:gd name="T17" fmla="*/ 2359 h 4020"/>
                <a:gd name="T18" fmla="*/ 36 w 8640"/>
                <a:gd name="T19" fmla="*/ 1951 h 4020"/>
                <a:gd name="T20" fmla="*/ 36 w 8640"/>
                <a:gd name="T21" fmla="*/ 1951 h 4020"/>
                <a:gd name="T22" fmla="*/ 27 w 8640"/>
                <a:gd name="T23" fmla="*/ 1951 h 4020"/>
                <a:gd name="T24" fmla="*/ 15 w 8640"/>
                <a:gd name="T25" fmla="*/ 1954 h 4020"/>
                <a:gd name="T26" fmla="*/ 9 w 8640"/>
                <a:gd name="T27" fmla="*/ 1960 h 4020"/>
                <a:gd name="T28" fmla="*/ 3 w 8640"/>
                <a:gd name="T29" fmla="*/ 1969 h 4020"/>
                <a:gd name="T30" fmla="*/ 3 w 8640"/>
                <a:gd name="T31" fmla="*/ 1969 h 4020"/>
                <a:gd name="T32" fmla="*/ 0 w 8640"/>
                <a:gd name="T33" fmla="*/ 1978 h 4020"/>
                <a:gd name="T34" fmla="*/ 0 w 8640"/>
                <a:gd name="T35" fmla="*/ 1990 h 4020"/>
                <a:gd name="T36" fmla="*/ 6 w 8640"/>
                <a:gd name="T37" fmla="*/ 1999 h 4020"/>
                <a:gd name="T38" fmla="*/ 12 w 8640"/>
                <a:gd name="T39" fmla="*/ 2005 h 4020"/>
                <a:gd name="T40" fmla="*/ 2517 w 8640"/>
                <a:gd name="T41" fmla="*/ 4013 h 4020"/>
                <a:gd name="T42" fmla="*/ 2517 w 8640"/>
                <a:gd name="T43" fmla="*/ 4013 h 4020"/>
                <a:gd name="T44" fmla="*/ 2523 w 8640"/>
                <a:gd name="T45" fmla="*/ 4016 h 4020"/>
                <a:gd name="T46" fmla="*/ 2529 w 8640"/>
                <a:gd name="T47" fmla="*/ 4019 h 4020"/>
                <a:gd name="T48" fmla="*/ 2538 w 8640"/>
                <a:gd name="T49" fmla="*/ 4019 h 4020"/>
                <a:gd name="T50" fmla="*/ 2547 w 8640"/>
                <a:gd name="T51" fmla="*/ 4019 h 4020"/>
                <a:gd name="T52" fmla="*/ 2547 w 8640"/>
                <a:gd name="T53" fmla="*/ 4019 h 4020"/>
                <a:gd name="T54" fmla="*/ 2553 w 8640"/>
                <a:gd name="T55" fmla="*/ 4016 h 4020"/>
                <a:gd name="T56" fmla="*/ 2559 w 8640"/>
                <a:gd name="T57" fmla="*/ 4010 h 4020"/>
                <a:gd name="T58" fmla="*/ 2562 w 8640"/>
                <a:gd name="T59" fmla="*/ 4004 h 4020"/>
                <a:gd name="T60" fmla="*/ 2565 w 8640"/>
                <a:gd name="T61" fmla="*/ 3998 h 4020"/>
                <a:gd name="T62" fmla="*/ 3018 w 8640"/>
                <a:gd name="T63" fmla="*/ 2401 h 4020"/>
                <a:gd name="T64" fmla="*/ 3018 w 8640"/>
                <a:gd name="T65" fmla="*/ 2401 h 4020"/>
                <a:gd name="T66" fmla="*/ 3018 w 8640"/>
                <a:gd name="T67" fmla="*/ 2385 h 4020"/>
                <a:gd name="T68" fmla="*/ 3012 w 8640"/>
                <a:gd name="T69" fmla="*/ 2374 h 4020"/>
                <a:gd name="T70" fmla="*/ 1477 w 8640"/>
                <a:gd name="T71" fmla="*/ 390 h 4020"/>
                <a:gd name="T72" fmla="*/ 1426 w 8640"/>
                <a:gd name="T73" fmla="*/ 429 h 4020"/>
                <a:gd name="T74" fmla="*/ 2952 w 8640"/>
                <a:gd name="T75" fmla="*/ 2401 h 4020"/>
                <a:gd name="T76" fmla="*/ 2520 w 8640"/>
                <a:gd name="T77" fmla="*/ 3935 h 4020"/>
                <a:gd name="T78" fmla="*/ 141 w 8640"/>
                <a:gd name="T79" fmla="*/ 2029 h 4020"/>
                <a:gd name="T80" fmla="*/ 2982 w 8640"/>
                <a:gd name="T81" fmla="*/ 2425 h 4020"/>
                <a:gd name="T82" fmla="*/ 2982 w 8640"/>
                <a:gd name="T83" fmla="*/ 2425 h 4020"/>
                <a:gd name="T84" fmla="*/ 2994 w 8640"/>
                <a:gd name="T85" fmla="*/ 2425 h 4020"/>
                <a:gd name="T86" fmla="*/ 3003 w 8640"/>
                <a:gd name="T87" fmla="*/ 2418 h 4020"/>
                <a:gd name="T88" fmla="*/ 3012 w 8640"/>
                <a:gd name="T89" fmla="*/ 2413 h 4020"/>
                <a:gd name="T90" fmla="*/ 3018 w 8640"/>
                <a:gd name="T91" fmla="*/ 2404 h 4020"/>
                <a:gd name="T92" fmla="*/ 3671 w 8640"/>
                <a:gd name="T93" fmla="*/ 534 h 4020"/>
                <a:gd name="T94" fmla="*/ 7267 w 8640"/>
                <a:gd name="T95" fmla="*/ 1160 h 4020"/>
                <a:gd name="T96" fmla="*/ 7267 w 8640"/>
                <a:gd name="T97" fmla="*/ 1160 h 4020"/>
                <a:gd name="T98" fmla="*/ 7282 w 8640"/>
                <a:gd name="T99" fmla="*/ 1160 h 4020"/>
                <a:gd name="T100" fmla="*/ 7294 w 8640"/>
                <a:gd name="T101" fmla="*/ 1154 h 4020"/>
                <a:gd name="T102" fmla="*/ 8639 w 8640"/>
                <a:gd name="T103" fmla="*/ 48 h 4020"/>
                <a:gd name="T104" fmla="*/ 8600 w 8640"/>
                <a:gd name="T105" fmla="*/ 0 h 4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40" h="4020">
                  <a:moveTo>
                    <a:pt x="8600" y="0"/>
                  </a:moveTo>
                  <a:lnTo>
                    <a:pt x="7264" y="1097"/>
                  </a:lnTo>
                  <a:lnTo>
                    <a:pt x="3656" y="468"/>
                  </a:lnTo>
                  <a:lnTo>
                    <a:pt x="3656" y="468"/>
                  </a:lnTo>
                  <a:lnTo>
                    <a:pt x="3644" y="468"/>
                  </a:lnTo>
                  <a:lnTo>
                    <a:pt x="3632" y="471"/>
                  </a:lnTo>
                  <a:lnTo>
                    <a:pt x="3626" y="477"/>
                  </a:lnTo>
                  <a:lnTo>
                    <a:pt x="3620" y="489"/>
                  </a:lnTo>
                  <a:lnTo>
                    <a:pt x="2967" y="2359"/>
                  </a:lnTo>
                  <a:lnTo>
                    <a:pt x="36" y="1951"/>
                  </a:lnTo>
                  <a:lnTo>
                    <a:pt x="36" y="1951"/>
                  </a:lnTo>
                  <a:lnTo>
                    <a:pt x="27" y="1951"/>
                  </a:lnTo>
                  <a:lnTo>
                    <a:pt x="15" y="1954"/>
                  </a:lnTo>
                  <a:lnTo>
                    <a:pt x="9" y="1960"/>
                  </a:lnTo>
                  <a:lnTo>
                    <a:pt x="3" y="1969"/>
                  </a:lnTo>
                  <a:lnTo>
                    <a:pt x="3" y="1969"/>
                  </a:lnTo>
                  <a:lnTo>
                    <a:pt x="0" y="1978"/>
                  </a:lnTo>
                  <a:lnTo>
                    <a:pt x="0" y="1990"/>
                  </a:lnTo>
                  <a:lnTo>
                    <a:pt x="6" y="1999"/>
                  </a:lnTo>
                  <a:lnTo>
                    <a:pt x="12" y="2005"/>
                  </a:lnTo>
                  <a:lnTo>
                    <a:pt x="2517" y="4013"/>
                  </a:lnTo>
                  <a:lnTo>
                    <a:pt x="2517" y="4013"/>
                  </a:lnTo>
                  <a:lnTo>
                    <a:pt x="2523" y="4016"/>
                  </a:lnTo>
                  <a:lnTo>
                    <a:pt x="2529" y="4019"/>
                  </a:lnTo>
                  <a:lnTo>
                    <a:pt x="2538" y="4019"/>
                  </a:lnTo>
                  <a:lnTo>
                    <a:pt x="2547" y="4019"/>
                  </a:lnTo>
                  <a:lnTo>
                    <a:pt x="2547" y="4019"/>
                  </a:lnTo>
                  <a:lnTo>
                    <a:pt x="2553" y="4016"/>
                  </a:lnTo>
                  <a:lnTo>
                    <a:pt x="2559" y="4010"/>
                  </a:lnTo>
                  <a:lnTo>
                    <a:pt x="2562" y="4004"/>
                  </a:lnTo>
                  <a:lnTo>
                    <a:pt x="2565" y="3998"/>
                  </a:lnTo>
                  <a:lnTo>
                    <a:pt x="3018" y="2401"/>
                  </a:lnTo>
                  <a:lnTo>
                    <a:pt x="3018" y="2401"/>
                  </a:lnTo>
                  <a:lnTo>
                    <a:pt x="3018" y="2385"/>
                  </a:lnTo>
                  <a:lnTo>
                    <a:pt x="3012" y="2374"/>
                  </a:lnTo>
                  <a:lnTo>
                    <a:pt x="1477" y="390"/>
                  </a:lnTo>
                  <a:lnTo>
                    <a:pt x="1426" y="429"/>
                  </a:lnTo>
                  <a:lnTo>
                    <a:pt x="2952" y="2401"/>
                  </a:lnTo>
                  <a:lnTo>
                    <a:pt x="2520" y="3935"/>
                  </a:lnTo>
                  <a:lnTo>
                    <a:pt x="141" y="2029"/>
                  </a:lnTo>
                  <a:lnTo>
                    <a:pt x="2982" y="2425"/>
                  </a:lnTo>
                  <a:lnTo>
                    <a:pt x="2982" y="2425"/>
                  </a:lnTo>
                  <a:lnTo>
                    <a:pt x="2994" y="2425"/>
                  </a:lnTo>
                  <a:lnTo>
                    <a:pt x="3003" y="2418"/>
                  </a:lnTo>
                  <a:lnTo>
                    <a:pt x="3012" y="2413"/>
                  </a:lnTo>
                  <a:lnTo>
                    <a:pt x="3018" y="2404"/>
                  </a:lnTo>
                  <a:lnTo>
                    <a:pt x="3671" y="534"/>
                  </a:lnTo>
                  <a:lnTo>
                    <a:pt x="7267" y="1160"/>
                  </a:lnTo>
                  <a:lnTo>
                    <a:pt x="7267" y="1160"/>
                  </a:lnTo>
                  <a:lnTo>
                    <a:pt x="7282" y="1160"/>
                  </a:lnTo>
                  <a:lnTo>
                    <a:pt x="7294" y="1154"/>
                  </a:lnTo>
                  <a:lnTo>
                    <a:pt x="8639" y="48"/>
                  </a:lnTo>
                  <a:lnTo>
                    <a:pt x="860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 name="Freeform 4"/>
            <p:cNvSpPr>
              <a:spLocks noChangeArrowheads="1"/>
            </p:cNvSpPr>
            <p:nvPr/>
          </p:nvSpPr>
          <p:spPr bwMode="auto">
            <a:xfrm>
              <a:off x="5632449" y="1123950"/>
              <a:ext cx="3109913" cy="1447800"/>
            </a:xfrm>
            <a:custGeom>
              <a:avLst/>
              <a:gdLst>
                <a:gd name="T0" fmla="*/ 8600 w 8640"/>
                <a:gd name="T1" fmla="*/ 0 h 4020"/>
                <a:gd name="T2" fmla="*/ 7264 w 8640"/>
                <a:gd name="T3" fmla="*/ 1097 h 4020"/>
                <a:gd name="T4" fmla="*/ 3656 w 8640"/>
                <a:gd name="T5" fmla="*/ 468 h 4020"/>
                <a:gd name="T6" fmla="*/ 3656 w 8640"/>
                <a:gd name="T7" fmla="*/ 468 h 4020"/>
                <a:gd name="T8" fmla="*/ 3644 w 8640"/>
                <a:gd name="T9" fmla="*/ 468 h 4020"/>
                <a:gd name="T10" fmla="*/ 3632 w 8640"/>
                <a:gd name="T11" fmla="*/ 471 h 4020"/>
                <a:gd name="T12" fmla="*/ 3626 w 8640"/>
                <a:gd name="T13" fmla="*/ 477 h 4020"/>
                <a:gd name="T14" fmla="*/ 3620 w 8640"/>
                <a:gd name="T15" fmla="*/ 489 h 4020"/>
                <a:gd name="T16" fmla="*/ 2967 w 8640"/>
                <a:gd name="T17" fmla="*/ 2359 h 4020"/>
                <a:gd name="T18" fmla="*/ 36 w 8640"/>
                <a:gd name="T19" fmla="*/ 1951 h 4020"/>
                <a:gd name="T20" fmla="*/ 36 w 8640"/>
                <a:gd name="T21" fmla="*/ 1951 h 4020"/>
                <a:gd name="T22" fmla="*/ 27 w 8640"/>
                <a:gd name="T23" fmla="*/ 1951 h 4020"/>
                <a:gd name="T24" fmla="*/ 15 w 8640"/>
                <a:gd name="T25" fmla="*/ 1954 h 4020"/>
                <a:gd name="T26" fmla="*/ 9 w 8640"/>
                <a:gd name="T27" fmla="*/ 1960 h 4020"/>
                <a:gd name="T28" fmla="*/ 3 w 8640"/>
                <a:gd name="T29" fmla="*/ 1969 h 4020"/>
                <a:gd name="T30" fmla="*/ 3 w 8640"/>
                <a:gd name="T31" fmla="*/ 1969 h 4020"/>
                <a:gd name="T32" fmla="*/ 0 w 8640"/>
                <a:gd name="T33" fmla="*/ 1978 h 4020"/>
                <a:gd name="T34" fmla="*/ 0 w 8640"/>
                <a:gd name="T35" fmla="*/ 1990 h 4020"/>
                <a:gd name="T36" fmla="*/ 6 w 8640"/>
                <a:gd name="T37" fmla="*/ 1999 h 4020"/>
                <a:gd name="T38" fmla="*/ 12 w 8640"/>
                <a:gd name="T39" fmla="*/ 2005 h 4020"/>
                <a:gd name="T40" fmla="*/ 2517 w 8640"/>
                <a:gd name="T41" fmla="*/ 4013 h 4020"/>
                <a:gd name="T42" fmla="*/ 2517 w 8640"/>
                <a:gd name="T43" fmla="*/ 4013 h 4020"/>
                <a:gd name="T44" fmla="*/ 2523 w 8640"/>
                <a:gd name="T45" fmla="*/ 4016 h 4020"/>
                <a:gd name="T46" fmla="*/ 2529 w 8640"/>
                <a:gd name="T47" fmla="*/ 4019 h 4020"/>
                <a:gd name="T48" fmla="*/ 2538 w 8640"/>
                <a:gd name="T49" fmla="*/ 4019 h 4020"/>
                <a:gd name="T50" fmla="*/ 2547 w 8640"/>
                <a:gd name="T51" fmla="*/ 4019 h 4020"/>
                <a:gd name="T52" fmla="*/ 2547 w 8640"/>
                <a:gd name="T53" fmla="*/ 4019 h 4020"/>
                <a:gd name="T54" fmla="*/ 2553 w 8640"/>
                <a:gd name="T55" fmla="*/ 4016 h 4020"/>
                <a:gd name="T56" fmla="*/ 2559 w 8640"/>
                <a:gd name="T57" fmla="*/ 4010 h 4020"/>
                <a:gd name="T58" fmla="*/ 2562 w 8640"/>
                <a:gd name="T59" fmla="*/ 4004 h 4020"/>
                <a:gd name="T60" fmla="*/ 2565 w 8640"/>
                <a:gd name="T61" fmla="*/ 3998 h 4020"/>
                <a:gd name="T62" fmla="*/ 3018 w 8640"/>
                <a:gd name="T63" fmla="*/ 2401 h 4020"/>
                <a:gd name="T64" fmla="*/ 3018 w 8640"/>
                <a:gd name="T65" fmla="*/ 2401 h 4020"/>
                <a:gd name="T66" fmla="*/ 3018 w 8640"/>
                <a:gd name="T67" fmla="*/ 2385 h 4020"/>
                <a:gd name="T68" fmla="*/ 3012 w 8640"/>
                <a:gd name="T69" fmla="*/ 2374 h 4020"/>
                <a:gd name="T70" fmla="*/ 1477 w 8640"/>
                <a:gd name="T71" fmla="*/ 390 h 4020"/>
                <a:gd name="T72" fmla="*/ 1426 w 8640"/>
                <a:gd name="T73" fmla="*/ 429 h 4020"/>
                <a:gd name="T74" fmla="*/ 2952 w 8640"/>
                <a:gd name="T75" fmla="*/ 2401 h 4020"/>
                <a:gd name="T76" fmla="*/ 2520 w 8640"/>
                <a:gd name="T77" fmla="*/ 3935 h 4020"/>
                <a:gd name="T78" fmla="*/ 141 w 8640"/>
                <a:gd name="T79" fmla="*/ 2029 h 4020"/>
                <a:gd name="T80" fmla="*/ 2982 w 8640"/>
                <a:gd name="T81" fmla="*/ 2425 h 4020"/>
                <a:gd name="T82" fmla="*/ 2982 w 8640"/>
                <a:gd name="T83" fmla="*/ 2425 h 4020"/>
                <a:gd name="T84" fmla="*/ 2994 w 8640"/>
                <a:gd name="T85" fmla="*/ 2425 h 4020"/>
                <a:gd name="T86" fmla="*/ 3003 w 8640"/>
                <a:gd name="T87" fmla="*/ 2418 h 4020"/>
                <a:gd name="T88" fmla="*/ 3012 w 8640"/>
                <a:gd name="T89" fmla="*/ 2413 h 4020"/>
                <a:gd name="T90" fmla="*/ 3018 w 8640"/>
                <a:gd name="T91" fmla="*/ 2404 h 4020"/>
                <a:gd name="T92" fmla="*/ 3671 w 8640"/>
                <a:gd name="T93" fmla="*/ 534 h 4020"/>
                <a:gd name="T94" fmla="*/ 7267 w 8640"/>
                <a:gd name="T95" fmla="*/ 1160 h 4020"/>
                <a:gd name="T96" fmla="*/ 7267 w 8640"/>
                <a:gd name="T97" fmla="*/ 1160 h 4020"/>
                <a:gd name="T98" fmla="*/ 7282 w 8640"/>
                <a:gd name="T99" fmla="*/ 1160 h 4020"/>
                <a:gd name="T100" fmla="*/ 7294 w 8640"/>
                <a:gd name="T101" fmla="*/ 1154 h 4020"/>
                <a:gd name="T102" fmla="*/ 8639 w 8640"/>
                <a:gd name="T103" fmla="*/ 48 h 4020"/>
                <a:gd name="T104" fmla="*/ 8600 w 8640"/>
                <a:gd name="T105" fmla="*/ 0 h 4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40" h="4020">
                  <a:moveTo>
                    <a:pt x="8600" y="0"/>
                  </a:moveTo>
                  <a:lnTo>
                    <a:pt x="7264" y="1097"/>
                  </a:lnTo>
                  <a:lnTo>
                    <a:pt x="3656" y="468"/>
                  </a:lnTo>
                  <a:lnTo>
                    <a:pt x="3656" y="468"/>
                  </a:lnTo>
                  <a:lnTo>
                    <a:pt x="3644" y="468"/>
                  </a:lnTo>
                  <a:lnTo>
                    <a:pt x="3632" y="471"/>
                  </a:lnTo>
                  <a:lnTo>
                    <a:pt x="3626" y="477"/>
                  </a:lnTo>
                  <a:lnTo>
                    <a:pt x="3620" y="489"/>
                  </a:lnTo>
                  <a:lnTo>
                    <a:pt x="2967" y="2359"/>
                  </a:lnTo>
                  <a:lnTo>
                    <a:pt x="36" y="1951"/>
                  </a:lnTo>
                  <a:lnTo>
                    <a:pt x="36" y="1951"/>
                  </a:lnTo>
                  <a:lnTo>
                    <a:pt x="27" y="1951"/>
                  </a:lnTo>
                  <a:lnTo>
                    <a:pt x="15" y="1954"/>
                  </a:lnTo>
                  <a:lnTo>
                    <a:pt x="9" y="1960"/>
                  </a:lnTo>
                  <a:lnTo>
                    <a:pt x="3" y="1969"/>
                  </a:lnTo>
                  <a:lnTo>
                    <a:pt x="3" y="1969"/>
                  </a:lnTo>
                  <a:lnTo>
                    <a:pt x="0" y="1978"/>
                  </a:lnTo>
                  <a:lnTo>
                    <a:pt x="0" y="1990"/>
                  </a:lnTo>
                  <a:lnTo>
                    <a:pt x="6" y="1999"/>
                  </a:lnTo>
                  <a:lnTo>
                    <a:pt x="12" y="2005"/>
                  </a:lnTo>
                  <a:lnTo>
                    <a:pt x="2517" y="4013"/>
                  </a:lnTo>
                  <a:lnTo>
                    <a:pt x="2517" y="4013"/>
                  </a:lnTo>
                  <a:lnTo>
                    <a:pt x="2523" y="4016"/>
                  </a:lnTo>
                  <a:lnTo>
                    <a:pt x="2529" y="4019"/>
                  </a:lnTo>
                  <a:lnTo>
                    <a:pt x="2538" y="4019"/>
                  </a:lnTo>
                  <a:lnTo>
                    <a:pt x="2547" y="4019"/>
                  </a:lnTo>
                  <a:lnTo>
                    <a:pt x="2547" y="4019"/>
                  </a:lnTo>
                  <a:lnTo>
                    <a:pt x="2553" y="4016"/>
                  </a:lnTo>
                  <a:lnTo>
                    <a:pt x="2559" y="4010"/>
                  </a:lnTo>
                  <a:lnTo>
                    <a:pt x="2562" y="4004"/>
                  </a:lnTo>
                  <a:lnTo>
                    <a:pt x="2565" y="3998"/>
                  </a:lnTo>
                  <a:lnTo>
                    <a:pt x="3018" y="2401"/>
                  </a:lnTo>
                  <a:lnTo>
                    <a:pt x="3018" y="2401"/>
                  </a:lnTo>
                  <a:lnTo>
                    <a:pt x="3018" y="2385"/>
                  </a:lnTo>
                  <a:lnTo>
                    <a:pt x="3012" y="2374"/>
                  </a:lnTo>
                  <a:lnTo>
                    <a:pt x="1477" y="390"/>
                  </a:lnTo>
                  <a:lnTo>
                    <a:pt x="1426" y="429"/>
                  </a:lnTo>
                  <a:lnTo>
                    <a:pt x="2952" y="2401"/>
                  </a:lnTo>
                  <a:lnTo>
                    <a:pt x="2520" y="3935"/>
                  </a:lnTo>
                  <a:lnTo>
                    <a:pt x="141" y="2029"/>
                  </a:lnTo>
                  <a:lnTo>
                    <a:pt x="2982" y="2425"/>
                  </a:lnTo>
                  <a:lnTo>
                    <a:pt x="2982" y="2425"/>
                  </a:lnTo>
                  <a:lnTo>
                    <a:pt x="2994" y="2425"/>
                  </a:lnTo>
                  <a:lnTo>
                    <a:pt x="3003" y="2418"/>
                  </a:lnTo>
                  <a:lnTo>
                    <a:pt x="3012" y="2413"/>
                  </a:lnTo>
                  <a:lnTo>
                    <a:pt x="3018" y="2404"/>
                  </a:lnTo>
                  <a:lnTo>
                    <a:pt x="3671" y="534"/>
                  </a:lnTo>
                  <a:lnTo>
                    <a:pt x="7267" y="1160"/>
                  </a:lnTo>
                  <a:lnTo>
                    <a:pt x="7267" y="1160"/>
                  </a:lnTo>
                  <a:lnTo>
                    <a:pt x="7282" y="1160"/>
                  </a:lnTo>
                  <a:lnTo>
                    <a:pt x="7294" y="1154"/>
                  </a:lnTo>
                  <a:lnTo>
                    <a:pt x="8639" y="48"/>
                  </a:lnTo>
                  <a:lnTo>
                    <a:pt x="860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 name="Freeform 5"/>
            <p:cNvSpPr>
              <a:spLocks noChangeArrowheads="1"/>
            </p:cNvSpPr>
            <p:nvPr/>
          </p:nvSpPr>
          <p:spPr bwMode="auto">
            <a:xfrm>
              <a:off x="6113463" y="1252537"/>
              <a:ext cx="3349625" cy="1090611"/>
            </a:xfrm>
            <a:custGeom>
              <a:avLst/>
              <a:gdLst>
                <a:gd name="T0" fmla="*/ 9259 w 9305"/>
                <a:gd name="T1" fmla="*/ 959 h 3031"/>
                <a:gd name="T2" fmla="*/ 7197 w 9305"/>
                <a:gd name="T3" fmla="*/ 2943 h 3031"/>
                <a:gd name="T4" fmla="*/ 6901 w 9305"/>
                <a:gd name="T5" fmla="*/ 2089 h 3031"/>
                <a:gd name="T6" fmla="*/ 6901 w 9305"/>
                <a:gd name="T7" fmla="*/ 2089 h 3031"/>
                <a:gd name="T8" fmla="*/ 6898 w 9305"/>
                <a:gd name="T9" fmla="*/ 2079 h 3031"/>
                <a:gd name="T10" fmla="*/ 5963 w 9305"/>
                <a:gd name="T11" fmla="*/ 755 h 3031"/>
                <a:gd name="T12" fmla="*/ 5963 w 9305"/>
                <a:gd name="T13" fmla="*/ 755 h 3031"/>
                <a:gd name="T14" fmla="*/ 5954 w 9305"/>
                <a:gd name="T15" fmla="*/ 746 h 3031"/>
                <a:gd name="T16" fmla="*/ 5945 w 9305"/>
                <a:gd name="T17" fmla="*/ 743 h 3031"/>
                <a:gd name="T18" fmla="*/ 5936 w 9305"/>
                <a:gd name="T19" fmla="*/ 740 h 3031"/>
                <a:gd name="T20" fmla="*/ 5927 w 9305"/>
                <a:gd name="T21" fmla="*/ 743 h 3031"/>
                <a:gd name="T22" fmla="*/ 3658 w 9305"/>
                <a:gd name="T23" fmla="*/ 1501 h 3031"/>
                <a:gd name="T24" fmla="*/ 2334 w 9305"/>
                <a:gd name="T25" fmla="*/ 120 h 3031"/>
                <a:gd name="T26" fmla="*/ 2334 w 9305"/>
                <a:gd name="T27" fmla="*/ 120 h 3031"/>
                <a:gd name="T28" fmla="*/ 2325 w 9305"/>
                <a:gd name="T29" fmla="*/ 111 h 3031"/>
                <a:gd name="T30" fmla="*/ 2313 w 9305"/>
                <a:gd name="T31" fmla="*/ 111 h 3031"/>
                <a:gd name="T32" fmla="*/ 2 w 9305"/>
                <a:gd name="T33" fmla="*/ 0 h 3031"/>
                <a:gd name="T34" fmla="*/ 0 w 9305"/>
                <a:gd name="T35" fmla="*/ 63 h 3031"/>
                <a:gd name="T36" fmla="*/ 2298 w 9305"/>
                <a:gd name="T37" fmla="*/ 171 h 3031"/>
                <a:gd name="T38" fmla="*/ 3628 w 9305"/>
                <a:gd name="T39" fmla="*/ 1558 h 3031"/>
                <a:gd name="T40" fmla="*/ 3628 w 9305"/>
                <a:gd name="T41" fmla="*/ 1558 h 3031"/>
                <a:gd name="T42" fmla="*/ 3634 w 9305"/>
                <a:gd name="T43" fmla="*/ 1564 h 3031"/>
                <a:gd name="T44" fmla="*/ 3643 w 9305"/>
                <a:gd name="T45" fmla="*/ 1567 h 3031"/>
                <a:gd name="T46" fmla="*/ 3653 w 9305"/>
                <a:gd name="T47" fmla="*/ 1567 h 3031"/>
                <a:gd name="T48" fmla="*/ 3661 w 9305"/>
                <a:gd name="T49" fmla="*/ 1567 h 3031"/>
                <a:gd name="T50" fmla="*/ 5924 w 9305"/>
                <a:gd name="T51" fmla="*/ 809 h 3031"/>
                <a:gd name="T52" fmla="*/ 6844 w 9305"/>
                <a:gd name="T53" fmla="*/ 2112 h 3031"/>
                <a:gd name="T54" fmla="*/ 7152 w 9305"/>
                <a:gd name="T55" fmla="*/ 3009 h 3031"/>
                <a:gd name="T56" fmla="*/ 7152 w 9305"/>
                <a:gd name="T57" fmla="*/ 3009 h 3031"/>
                <a:gd name="T58" fmla="*/ 7159 w 9305"/>
                <a:gd name="T59" fmla="*/ 3017 h 3031"/>
                <a:gd name="T60" fmla="*/ 7161 w 9305"/>
                <a:gd name="T61" fmla="*/ 3024 h 3031"/>
                <a:gd name="T62" fmla="*/ 7167 w 9305"/>
                <a:gd name="T63" fmla="*/ 3027 h 3031"/>
                <a:gd name="T64" fmla="*/ 7177 w 9305"/>
                <a:gd name="T65" fmla="*/ 3030 h 3031"/>
                <a:gd name="T66" fmla="*/ 7177 w 9305"/>
                <a:gd name="T67" fmla="*/ 3030 h 3031"/>
                <a:gd name="T68" fmla="*/ 7182 w 9305"/>
                <a:gd name="T69" fmla="*/ 3030 h 3031"/>
                <a:gd name="T70" fmla="*/ 7191 w 9305"/>
                <a:gd name="T71" fmla="*/ 3030 h 3031"/>
                <a:gd name="T72" fmla="*/ 7197 w 9305"/>
                <a:gd name="T73" fmla="*/ 3027 h 3031"/>
                <a:gd name="T74" fmla="*/ 7206 w 9305"/>
                <a:gd name="T75" fmla="*/ 3024 h 3031"/>
                <a:gd name="T76" fmla="*/ 9304 w 9305"/>
                <a:gd name="T77" fmla="*/ 1004 h 3031"/>
                <a:gd name="T78" fmla="*/ 9259 w 9305"/>
                <a:gd name="T79" fmla="*/ 959 h 3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05" h="3031">
                  <a:moveTo>
                    <a:pt x="9259" y="959"/>
                  </a:moveTo>
                  <a:lnTo>
                    <a:pt x="7197" y="2943"/>
                  </a:lnTo>
                  <a:lnTo>
                    <a:pt x="6901" y="2089"/>
                  </a:lnTo>
                  <a:lnTo>
                    <a:pt x="6901" y="2089"/>
                  </a:lnTo>
                  <a:lnTo>
                    <a:pt x="6898" y="2079"/>
                  </a:lnTo>
                  <a:lnTo>
                    <a:pt x="5963" y="755"/>
                  </a:lnTo>
                  <a:lnTo>
                    <a:pt x="5963" y="755"/>
                  </a:lnTo>
                  <a:lnTo>
                    <a:pt x="5954" y="746"/>
                  </a:lnTo>
                  <a:lnTo>
                    <a:pt x="5945" y="743"/>
                  </a:lnTo>
                  <a:lnTo>
                    <a:pt x="5936" y="740"/>
                  </a:lnTo>
                  <a:lnTo>
                    <a:pt x="5927" y="743"/>
                  </a:lnTo>
                  <a:lnTo>
                    <a:pt x="3658" y="1501"/>
                  </a:lnTo>
                  <a:lnTo>
                    <a:pt x="2334" y="120"/>
                  </a:lnTo>
                  <a:lnTo>
                    <a:pt x="2334" y="120"/>
                  </a:lnTo>
                  <a:lnTo>
                    <a:pt x="2325" y="111"/>
                  </a:lnTo>
                  <a:lnTo>
                    <a:pt x="2313" y="111"/>
                  </a:lnTo>
                  <a:lnTo>
                    <a:pt x="2" y="0"/>
                  </a:lnTo>
                  <a:lnTo>
                    <a:pt x="0" y="63"/>
                  </a:lnTo>
                  <a:lnTo>
                    <a:pt x="2298" y="171"/>
                  </a:lnTo>
                  <a:lnTo>
                    <a:pt x="3628" y="1558"/>
                  </a:lnTo>
                  <a:lnTo>
                    <a:pt x="3628" y="1558"/>
                  </a:lnTo>
                  <a:lnTo>
                    <a:pt x="3634" y="1564"/>
                  </a:lnTo>
                  <a:lnTo>
                    <a:pt x="3643" y="1567"/>
                  </a:lnTo>
                  <a:lnTo>
                    <a:pt x="3653" y="1567"/>
                  </a:lnTo>
                  <a:lnTo>
                    <a:pt x="3661" y="1567"/>
                  </a:lnTo>
                  <a:lnTo>
                    <a:pt x="5924" y="809"/>
                  </a:lnTo>
                  <a:lnTo>
                    <a:pt x="6844" y="2112"/>
                  </a:lnTo>
                  <a:lnTo>
                    <a:pt x="7152" y="3009"/>
                  </a:lnTo>
                  <a:lnTo>
                    <a:pt x="7152" y="3009"/>
                  </a:lnTo>
                  <a:lnTo>
                    <a:pt x="7159" y="3017"/>
                  </a:lnTo>
                  <a:lnTo>
                    <a:pt x="7161" y="3024"/>
                  </a:lnTo>
                  <a:lnTo>
                    <a:pt x="7167" y="3027"/>
                  </a:lnTo>
                  <a:lnTo>
                    <a:pt x="7177" y="3030"/>
                  </a:lnTo>
                  <a:lnTo>
                    <a:pt x="7177" y="3030"/>
                  </a:lnTo>
                  <a:lnTo>
                    <a:pt x="7182" y="3030"/>
                  </a:lnTo>
                  <a:lnTo>
                    <a:pt x="7191" y="3030"/>
                  </a:lnTo>
                  <a:lnTo>
                    <a:pt x="7197" y="3027"/>
                  </a:lnTo>
                  <a:lnTo>
                    <a:pt x="7206" y="3024"/>
                  </a:lnTo>
                  <a:lnTo>
                    <a:pt x="9304" y="1004"/>
                  </a:lnTo>
                  <a:lnTo>
                    <a:pt x="9259" y="95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 name="Freeform 6"/>
            <p:cNvSpPr>
              <a:spLocks noChangeArrowheads="1"/>
            </p:cNvSpPr>
            <p:nvPr/>
          </p:nvSpPr>
          <p:spPr bwMode="auto">
            <a:xfrm>
              <a:off x="6113463" y="1252537"/>
              <a:ext cx="3349625" cy="1090611"/>
            </a:xfrm>
            <a:custGeom>
              <a:avLst/>
              <a:gdLst>
                <a:gd name="T0" fmla="*/ 9259 w 9305"/>
                <a:gd name="T1" fmla="*/ 959 h 3031"/>
                <a:gd name="T2" fmla="*/ 7197 w 9305"/>
                <a:gd name="T3" fmla="*/ 2943 h 3031"/>
                <a:gd name="T4" fmla="*/ 6901 w 9305"/>
                <a:gd name="T5" fmla="*/ 2089 h 3031"/>
                <a:gd name="T6" fmla="*/ 6901 w 9305"/>
                <a:gd name="T7" fmla="*/ 2089 h 3031"/>
                <a:gd name="T8" fmla="*/ 6898 w 9305"/>
                <a:gd name="T9" fmla="*/ 2079 h 3031"/>
                <a:gd name="T10" fmla="*/ 5963 w 9305"/>
                <a:gd name="T11" fmla="*/ 755 h 3031"/>
                <a:gd name="T12" fmla="*/ 5963 w 9305"/>
                <a:gd name="T13" fmla="*/ 755 h 3031"/>
                <a:gd name="T14" fmla="*/ 5954 w 9305"/>
                <a:gd name="T15" fmla="*/ 746 h 3031"/>
                <a:gd name="T16" fmla="*/ 5945 w 9305"/>
                <a:gd name="T17" fmla="*/ 743 h 3031"/>
                <a:gd name="T18" fmla="*/ 5936 w 9305"/>
                <a:gd name="T19" fmla="*/ 740 h 3031"/>
                <a:gd name="T20" fmla="*/ 5927 w 9305"/>
                <a:gd name="T21" fmla="*/ 743 h 3031"/>
                <a:gd name="T22" fmla="*/ 3658 w 9305"/>
                <a:gd name="T23" fmla="*/ 1501 h 3031"/>
                <a:gd name="T24" fmla="*/ 2334 w 9305"/>
                <a:gd name="T25" fmla="*/ 120 h 3031"/>
                <a:gd name="T26" fmla="*/ 2334 w 9305"/>
                <a:gd name="T27" fmla="*/ 120 h 3031"/>
                <a:gd name="T28" fmla="*/ 2325 w 9305"/>
                <a:gd name="T29" fmla="*/ 111 h 3031"/>
                <a:gd name="T30" fmla="*/ 2313 w 9305"/>
                <a:gd name="T31" fmla="*/ 111 h 3031"/>
                <a:gd name="T32" fmla="*/ 2 w 9305"/>
                <a:gd name="T33" fmla="*/ 0 h 3031"/>
                <a:gd name="T34" fmla="*/ 0 w 9305"/>
                <a:gd name="T35" fmla="*/ 63 h 3031"/>
                <a:gd name="T36" fmla="*/ 2298 w 9305"/>
                <a:gd name="T37" fmla="*/ 171 h 3031"/>
                <a:gd name="T38" fmla="*/ 3628 w 9305"/>
                <a:gd name="T39" fmla="*/ 1558 h 3031"/>
                <a:gd name="T40" fmla="*/ 3628 w 9305"/>
                <a:gd name="T41" fmla="*/ 1558 h 3031"/>
                <a:gd name="T42" fmla="*/ 3634 w 9305"/>
                <a:gd name="T43" fmla="*/ 1564 h 3031"/>
                <a:gd name="T44" fmla="*/ 3643 w 9305"/>
                <a:gd name="T45" fmla="*/ 1567 h 3031"/>
                <a:gd name="T46" fmla="*/ 3653 w 9305"/>
                <a:gd name="T47" fmla="*/ 1567 h 3031"/>
                <a:gd name="T48" fmla="*/ 3661 w 9305"/>
                <a:gd name="T49" fmla="*/ 1567 h 3031"/>
                <a:gd name="T50" fmla="*/ 5924 w 9305"/>
                <a:gd name="T51" fmla="*/ 809 h 3031"/>
                <a:gd name="T52" fmla="*/ 6844 w 9305"/>
                <a:gd name="T53" fmla="*/ 2112 h 3031"/>
                <a:gd name="T54" fmla="*/ 7152 w 9305"/>
                <a:gd name="T55" fmla="*/ 3009 h 3031"/>
                <a:gd name="T56" fmla="*/ 7152 w 9305"/>
                <a:gd name="T57" fmla="*/ 3009 h 3031"/>
                <a:gd name="T58" fmla="*/ 7159 w 9305"/>
                <a:gd name="T59" fmla="*/ 3017 h 3031"/>
                <a:gd name="T60" fmla="*/ 7161 w 9305"/>
                <a:gd name="T61" fmla="*/ 3024 h 3031"/>
                <a:gd name="T62" fmla="*/ 7167 w 9305"/>
                <a:gd name="T63" fmla="*/ 3027 h 3031"/>
                <a:gd name="T64" fmla="*/ 7177 w 9305"/>
                <a:gd name="T65" fmla="*/ 3030 h 3031"/>
                <a:gd name="T66" fmla="*/ 7177 w 9305"/>
                <a:gd name="T67" fmla="*/ 3030 h 3031"/>
                <a:gd name="T68" fmla="*/ 7182 w 9305"/>
                <a:gd name="T69" fmla="*/ 3030 h 3031"/>
                <a:gd name="T70" fmla="*/ 7191 w 9305"/>
                <a:gd name="T71" fmla="*/ 3030 h 3031"/>
                <a:gd name="T72" fmla="*/ 7197 w 9305"/>
                <a:gd name="T73" fmla="*/ 3027 h 3031"/>
                <a:gd name="T74" fmla="*/ 7206 w 9305"/>
                <a:gd name="T75" fmla="*/ 3024 h 3031"/>
                <a:gd name="T76" fmla="*/ 9304 w 9305"/>
                <a:gd name="T77" fmla="*/ 1004 h 3031"/>
                <a:gd name="T78" fmla="*/ 9259 w 9305"/>
                <a:gd name="T79" fmla="*/ 959 h 3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05" h="3031">
                  <a:moveTo>
                    <a:pt x="9259" y="959"/>
                  </a:moveTo>
                  <a:lnTo>
                    <a:pt x="7197" y="2943"/>
                  </a:lnTo>
                  <a:lnTo>
                    <a:pt x="6901" y="2089"/>
                  </a:lnTo>
                  <a:lnTo>
                    <a:pt x="6901" y="2089"/>
                  </a:lnTo>
                  <a:lnTo>
                    <a:pt x="6898" y="2079"/>
                  </a:lnTo>
                  <a:lnTo>
                    <a:pt x="5963" y="755"/>
                  </a:lnTo>
                  <a:lnTo>
                    <a:pt x="5963" y="755"/>
                  </a:lnTo>
                  <a:lnTo>
                    <a:pt x="5954" y="746"/>
                  </a:lnTo>
                  <a:lnTo>
                    <a:pt x="5945" y="743"/>
                  </a:lnTo>
                  <a:lnTo>
                    <a:pt x="5936" y="740"/>
                  </a:lnTo>
                  <a:lnTo>
                    <a:pt x="5927" y="743"/>
                  </a:lnTo>
                  <a:lnTo>
                    <a:pt x="3658" y="1501"/>
                  </a:lnTo>
                  <a:lnTo>
                    <a:pt x="2334" y="120"/>
                  </a:lnTo>
                  <a:lnTo>
                    <a:pt x="2334" y="120"/>
                  </a:lnTo>
                  <a:lnTo>
                    <a:pt x="2325" y="111"/>
                  </a:lnTo>
                  <a:lnTo>
                    <a:pt x="2313" y="111"/>
                  </a:lnTo>
                  <a:lnTo>
                    <a:pt x="2" y="0"/>
                  </a:lnTo>
                  <a:lnTo>
                    <a:pt x="0" y="63"/>
                  </a:lnTo>
                  <a:lnTo>
                    <a:pt x="2298" y="171"/>
                  </a:lnTo>
                  <a:lnTo>
                    <a:pt x="3628" y="1558"/>
                  </a:lnTo>
                  <a:lnTo>
                    <a:pt x="3628" y="1558"/>
                  </a:lnTo>
                  <a:lnTo>
                    <a:pt x="3634" y="1564"/>
                  </a:lnTo>
                  <a:lnTo>
                    <a:pt x="3643" y="1567"/>
                  </a:lnTo>
                  <a:lnTo>
                    <a:pt x="3653" y="1567"/>
                  </a:lnTo>
                  <a:lnTo>
                    <a:pt x="3661" y="1567"/>
                  </a:lnTo>
                  <a:lnTo>
                    <a:pt x="5924" y="809"/>
                  </a:lnTo>
                  <a:lnTo>
                    <a:pt x="6844" y="2112"/>
                  </a:lnTo>
                  <a:lnTo>
                    <a:pt x="7152" y="3009"/>
                  </a:lnTo>
                  <a:lnTo>
                    <a:pt x="7152" y="3009"/>
                  </a:lnTo>
                  <a:lnTo>
                    <a:pt x="7159" y="3017"/>
                  </a:lnTo>
                  <a:lnTo>
                    <a:pt x="7161" y="3024"/>
                  </a:lnTo>
                  <a:lnTo>
                    <a:pt x="7167" y="3027"/>
                  </a:lnTo>
                  <a:lnTo>
                    <a:pt x="7177" y="3030"/>
                  </a:lnTo>
                  <a:lnTo>
                    <a:pt x="7177" y="3030"/>
                  </a:lnTo>
                  <a:lnTo>
                    <a:pt x="7182" y="3030"/>
                  </a:lnTo>
                  <a:lnTo>
                    <a:pt x="7191" y="3030"/>
                  </a:lnTo>
                  <a:lnTo>
                    <a:pt x="7197" y="3027"/>
                  </a:lnTo>
                  <a:lnTo>
                    <a:pt x="7206" y="3024"/>
                  </a:lnTo>
                  <a:lnTo>
                    <a:pt x="9304" y="1004"/>
                  </a:lnTo>
                  <a:lnTo>
                    <a:pt x="9259" y="959"/>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 name="Freeform 7"/>
            <p:cNvSpPr>
              <a:spLocks noChangeArrowheads="1"/>
            </p:cNvSpPr>
            <p:nvPr/>
          </p:nvSpPr>
          <p:spPr bwMode="auto">
            <a:xfrm>
              <a:off x="5494337" y="893762"/>
              <a:ext cx="3971925" cy="2420937"/>
            </a:xfrm>
            <a:custGeom>
              <a:avLst/>
              <a:gdLst>
                <a:gd name="T0" fmla="*/ 7134 w 11034"/>
                <a:gd name="T1" fmla="*/ 4738 h 6723"/>
                <a:gd name="T2" fmla="*/ 5384 w 11034"/>
                <a:gd name="T3" fmla="*/ 2574 h 6723"/>
                <a:gd name="T4" fmla="*/ 5366 w 11034"/>
                <a:gd name="T5" fmla="*/ 2565 h 6723"/>
                <a:gd name="T6" fmla="*/ 5348 w 11034"/>
                <a:gd name="T7" fmla="*/ 2565 h 6723"/>
                <a:gd name="T8" fmla="*/ 5340 w 11034"/>
                <a:gd name="T9" fmla="*/ 2571 h 6723"/>
                <a:gd name="T10" fmla="*/ 5330 w 11034"/>
                <a:gd name="T11" fmla="*/ 2589 h 6723"/>
                <a:gd name="T12" fmla="*/ 5645 w 11034"/>
                <a:gd name="T13" fmla="*/ 5112 h 6723"/>
                <a:gd name="T14" fmla="*/ 2924 w 11034"/>
                <a:gd name="T15" fmla="*/ 4597 h 6723"/>
                <a:gd name="T16" fmla="*/ 2909 w 11034"/>
                <a:gd name="T17" fmla="*/ 4600 h 6723"/>
                <a:gd name="T18" fmla="*/ 2897 w 11034"/>
                <a:gd name="T19" fmla="*/ 4606 h 6723"/>
                <a:gd name="T20" fmla="*/ 2891 w 11034"/>
                <a:gd name="T21" fmla="*/ 4612 h 6723"/>
                <a:gd name="T22" fmla="*/ 2888 w 11034"/>
                <a:gd name="T23" fmla="*/ 4627 h 6723"/>
                <a:gd name="T24" fmla="*/ 3251 w 11034"/>
                <a:gd name="T25" fmla="*/ 6632 h 6723"/>
                <a:gd name="T26" fmla="*/ 2921 w 11034"/>
                <a:gd name="T27" fmla="*/ 4660 h 6723"/>
                <a:gd name="T28" fmla="*/ 2930 w 11034"/>
                <a:gd name="T29" fmla="*/ 4657 h 6723"/>
                <a:gd name="T30" fmla="*/ 5378 w 11034"/>
                <a:gd name="T31" fmla="*/ 2568 h 6723"/>
                <a:gd name="T32" fmla="*/ 8588 w 11034"/>
                <a:gd name="T33" fmla="*/ 3126 h 6723"/>
                <a:gd name="T34" fmla="*/ 8606 w 11034"/>
                <a:gd name="T35" fmla="*/ 3126 h 6723"/>
                <a:gd name="T36" fmla="*/ 11015 w 11034"/>
                <a:gd name="T37" fmla="*/ 2008 h 6723"/>
                <a:gd name="T38" fmla="*/ 11030 w 11034"/>
                <a:gd name="T39" fmla="*/ 1993 h 6723"/>
                <a:gd name="T40" fmla="*/ 11033 w 11034"/>
                <a:gd name="T41" fmla="*/ 1975 h 6723"/>
                <a:gd name="T42" fmla="*/ 11030 w 11034"/>
                <a:gd name="T43" fmla="*/ 1963 h 6723"/>
                <a:gd name="T44" fmla="*/ 11015 w 11034"/>
                <a:gd name="T45" fmla="*/ 1951 h 6723"/>
                <a:gd name="T46" fmla="*/ 7668 w 11034"/>
                <a:gd name="T47" fmla="*/ 1738 h 6723"/>
                <a:gd name="T48" fmla="*/ 5387 w 11034"/>
                <a:gd name="T49" fmla="*/ 6 h 6723"/>
                <a:gd name="T50" fmla="*/ 5366 w 11034"/>
                <a:gd name="T51" fmla="*/ 0 h 6723"/>
                <a:gd name="T52" fmla="*/ 3442 w 11034"/>
                <a:gd name="T53" fmla="*/ 219 h 6723"/>
                <a:gd name="T54" fmla="*/ 3428 w 11034"/>
                <a:gd name="T55" fmla="*/ 225 h 6723"/>
                <a:gd name="T56" fmla="*/ 3419 w 11034"/>
                <a:gd name="T57" fmla="*/ 237 h 6723"/>
                <a:gd name="T58" fmla="*/ 3416 w 11034"/>
                <a:gd name="T59" fmla="*/ 243 h 6723"/>
                <a:gd name="T60" fmla="*/ 3416 w 11034"/>
                <a:gd name="T61" fmla="*/ 258 h 6723"/>
                <a:gd name="T62" fmla="*/ 4006 w 11034"/>
                <a:gd name="T63" fmla="*/ 1157 h 6723"/>
                <a:gd name="T64" fmla="*/ 4015 w 11034"/>
                <a:gd name="T65" fmla="*/ 1166 h 6723"/>
                <a:gd name="T66" fmla="*/ 4027 w 11034"/>
                <a:gd name="T67" fmla="*/ 1169 h 6723"/>
                <a:gd name="T68" fmla="*/ 4051 w 11034"/>
                <a:gd name="T69" fmla="*/ 1163 h 6723"/>
                <a:gd name="T70" fmla="*/ 5348 w 11034"/>
                <a:gd name="T71" fmla="*/ 6 h 6723"/>
                <a:gd name="T72" fmla="*/ 3503 w 11034"/>
                <a:gd name="T73" fmla="*/ 276 h 6723"/>
                <a:gd name="T74" fmla="*/ 7638 w 11034"/>
                <a:gd name="T75" fmla="*/ 1795 h 6723"/>
                <a:gd name="T76" fmla="*/ 7647 w 11034"/>
                <a:gd name="T77" fmla="*/ 1801 h 6723"/>
                <a:gd name="T78" fmla="*/ 10877 w 11034"/>
                <a:gd name="T79" fmla="*/ 2002 h 6723"/>
                <a:gd name="T80" fmla="*/ 5376 w 11034"/>
                <a:gd name="T81" fmla="*/ 2502 h 6723"/>
                <a:gd name="T82" fmla="*/ 5360 w 11034"/>
                <a:gd name="T83" fmla="*/ 2505 h 6723"/>
                <a:gd name="T84" fmla="*/ 2906 w 11034"/>
                <a:gd name="T85" fmla="*/ 4600 h 6723"/>
                <a:gd name="T86" fmla="*/ 26 w 11034"/>
                <a:gd name="T87" fmla="*/ 4804 h 6723"/>
                <a:gd name="T88" fmla="*/ 8 w 11034"/>
                <a:gd name="T89" fmla="*/ 4813 h 6723"/>
                <a:gd name="T90" fmla="*/ 0 w 11034"/>
                <a:gd name="T91" fmla="*/ 4828 h 6723"/>
                <a:gd name="T92" fmla="*/ 0 w 11034"/>
                <a:gd name="T93" fmla="*/ 4840 h 6723"/>
                <a:gd name="T94" fmla="*/ 5 w 11034"/>
                <a:gd name="T95" fmla="*/ 4858 h 6723"/>
                <a:gd name="T96" fmla="*/ 3278 w 11034"/>
                <a:gd name="T97" fmla="*/ 6719 h 6723"/>
                <a:gd name="T98" fmla="*/ 3287 w 11034"/>
                <a:gd name="T99" fmla="*/ 6722 h 6723"/>
                <a:gd name="T100" fmla="*/ 3305 w 11034"/>
                <a:gd name="T101" fmla="*/ 6722 h 6723"/>
                <a:gd name="T102" fmla="*/ 3311 w 11034"/>
                <a:gd name="T103" fmla="*/ 6715 h 6723"/>
                <a:gd name="T104" fmla="*/ 3323 w 11034"/>
                <a:gd name="T105" fmla="*/ 6704 h 6723"/>
                <a:gd name="T106" fmla="*/ 3326 w 11034"/>
                <a:gd name="T107" fmla="*/ 6686 h 6723"/>
                <a:gd name="T108" fmla="*/ 5675 w 11034"/>
                <a:gd name="T109" fmla="*/ 5181 h 6723"/>
                <a:gd name="T110" fmla="*/ 5690 w 11034"/>
                <a:gd name="T111" fmla="*/ 5181 h 6723"/>
                <a:gd name="T112" fmla="*/ 5702 w 11034"/>
                <a:gd name="T113" fmla="*/ 5175 h 6723"/>
                <a:gd name="T114" fmla="*/ 5711 w 11034"/>
                <a:gd name="T115" fmla="*/ 5148 h 6723"/>
                <a:gd name="T116" fmla="*/ 7108 w 11034"/>
                <a:gd name="T117" fmla="*/ 4807 h 6723"/>
                <a:gd name="T118" fmla="*/ 7119 w 11034"/>
                <a:gd name="T119" fmla="*/ 4816 h 6723"/>
                <a:gd name="T120" fmla="*/ 7131 w 11034"/>
                <a:gd name="T121" fmla="*/ 4818 h 6723"/>
                <a:gd name="T122" fmla="*/ 7155 w 11034"/>
                <a:gd name="T123" fmla="*/ 4807 h 6723"/>
                <a:gd name="T124" fmla="*/ 8570 w 11034"/>
                <a:gd name="T125" fmla="*/ 3075 h 6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034" h="6723">
                  <a:moveTo>
                    <a:pt x="8570" y="3075"/>
                  </a:moveTo>
                  <a:lnTo>
                    <a:pt x="7134" y="4738"/>
                  </a:lnTo>
                  <a:lnTo>
                    <a:pt x="5384" y="2574"/>
                  </a:lnTo>
                  <a:lnTo>
                    <a:pt x="5384" y="2574"/>
                  </a:lnTo>
                  <a:lnTo>
                    <a:pt x="5376" y="2568"/>
                  </a:lnTo>
                  <a:lnTo>
                    <a:pt x="5366" y="2565"/>
                  </a:lnTo>
                  <a:lnTo>
                    <a:pt x="5358" y="2562"/>
                  </a:lnTo>
                  <a:lnTo>
                    <a:pt x="5348" y="2565"/>
                  </a:lnTo>
                  <a:lnTo>
                    <a:pt x="5348" y="2565"/>
                  </a:lnTo>
                  <a:lnTo>
                    <a:pt x="5340" y="2571"/>
                  </a:lnTo>
                  <a:lnTo>
                    <a:pt x="5333" y="2580"/>
                  </a:lnTo>
                  <a:lnTo>
                    <a:pt x="5330" y="2589"/>
                  </a:lnTo>
                  <a:lnTo>
                    <a:pt x="5327" y="2598"/>
                  </a:lnTo>
                  <a:lnTo>
                    <a:pt x="5645" y="5112"/>
                  </a:lnTo>
                  <a:lnTo>
                    <a:pt x="2924" y="4597"/>
                  </a:lnTo>
                  <a:lnTo>
                    <a:pt x="2924" y="4597"/>
                  </a:lnTo>
                  <a:lnTo>
                    <a:pt x="2918" y="4597"/>
                  </a:lnTo>
                  <a:lnTo>
                    <a:pt x="2909" y="4600"/>
                  </a:lnTo>
                  <a:lnTo>
                    <a:pt x="2903" y="4603"/>
                  </a:lnTo>
                  <a:lnTo>
                    <a:pt x="2897" y="4606"/>
                  </a:lnTo>
                  <a:lnTo>
                    <a:pt x="2897" y="4606"/>
                  </a:lnTo>
                  <a:lnTo>
                    <a:pt x="2891" y="4612"/>
                  </a:lnTo>
                  <a:lnTo>
                    <a:pt x="2888" y="4621"/>
                  </a:lnTo>
                  <a:lnTo>
                    <a:pt x="2888" y="4627"/>
                  </a:lnTo>
                  <a:lnTo>
                    <a:pt x="2888" y="4636"/>
                  </a:lnTo>
                  <a:lnTo>
                    <a:pt x="3251" y="6632"/>
                  </a:lnTo>
                  <a:lnTo>
                    <a:pt x="135" y="4861"/>
                  </a:lnTo>
                  <a:lnTo>
                    <a:pt x="2921" y="4660"/>
                  </a:lnTo>
                  <a:lnTo>
                    <a:pt x="2921" y="4660"/>
                  </a:lnTo>
                  <a:lnTo>
                    <a:pt x="2930" y="4657"/>
                  </a:lnTo>
                  <a:lnTo>
                    <a:pt x="2939" y="4654"/>
                  </a:lnTo>
                  <a:lnTo>
                    <a:pt x="5378" y="2568"/>
                  </a:lnTo>
                  <a:lnTo>
                    <a:pt x="8588" y="3126"/>
                  </a:lnTo>
                  <a:lnTo>
                    <a:pt x="8588" y="3126"/>
                  </a:lnTo>
                  <a:lnTo>
                    <a:pt x="8597" y="3126"/>
                  </a:lnTo>
                  <a:lnTo>
                    <a:pt x="8606" y="3126"/>
                  </a:lnTo>
                  <a:lnTo>
                    <a:pt x="11015" y="2008"/>
                  </a:lnTo>
                  <a:lnTo>
                    <a:pt x="11015" y="2008"/>
                  </a:lnTo>
                  <a:lnTo>
                    <a:pt x="11024" y="2002"/>
                  </a:lnTo>
                  <a:lnTo>
                    <a:pt x="11030" y="1993"/>
                  </a:lnTo>
                  <a:lnTo>
                    <a:pt x="11033" y="1984"/>
                  </a:lnTo>
                  <a:lnTo>
                    <a:pt x="11033" y="1975"/>
                  </a:lnTo>
                  <a:lnTo>
                    <a:pt x="11033" y="1975"/>
                  </a:lnTo>
                  <a:lnTo>
                    <a:pt x="11030" y="1963"/>
                  </a:lnTo>
                  <a:lnTo>
                    <a:pt x="11021" y="1957"/>
                  </a:lnTo>
                  <a:lnTo>
                    <a:pt x="11015" y="1951"/>
                  </a:lnTo>
                  <a:lnTo>
                    <a:pt x="11003" y="1948"/>
                  </a:lnTo>
                  <a:lnTo>
                    <a:pt x="7668" y="1738"/>
                  </a:lnTo>
                  <a:lnTo>
                    <a:pt x="5387" y="6"/>
                  </a:lnTo>
                  <a:lnTo>
                    <a:pt x="5387" y="6"/>
                  </a:lnTo>
                  <a:lnTo>
                    <a:pt x="5378" y="0"/>
                  </a:lnTo>
                  <a:lnTo>
                    <a:pt x="5366" y="0"/>
                  </a:lnTo>
                  <a:lnTo>
                    <a:pt x="3442" y="219"/>
                  </a:lnTo>
                  <a:lnTo>
                    <a:pt x="3442" y="219"/>
                  </a:lnTo>
                  <a:lnTo>
                    <a:pt x="3437" y="219"/>
                  </a:lnTo>
                  <a:lnTo>
                    <a:pt x="3428" y="225"/>
                  </a:lnTo>
                  <a:lnTo>
                    <a:pt x="3422" y="228"/>
                  </a:lnTo>
                  <a:lnTo>
                    <a:pt x="3419" y="237"/>
                  </a:lnTo>
                  <a:lnTo>
                    <a:pt x="3419" y="237"/>
                  </a:lnTo>
                  <a:lnTo>
                    <a:pt x="3416" y="243"/>
                  </a:lnTo>
                  <a:lnTo>
                    <a:pt x="3416" y="252"/>
                  </a:lnTo>
                  <a:lnTo>
                    <a:pt x="3416" y="258"/>
                  </a:lnTo>
                  <a:lnTo>
                    <a:pt x="3422" y="267"/>
                  </a:lnTo>
                  <a:lnTo>
                    <a:pt x="4006" y="1157"/>
                  </a:lnTo>
                  <a:lnTo>
                    <a:pt x="4006" y="1157"/>
                  </a:lnTo>
                  <a:lnTo>
                    <a:pt x="4015" y="1166"/>
                  </a:lnTo>
                  <a:lnTo>
                    <a:pt x="4027" y="1169"/>
                  </a:lnTo>
                  <a:lnTo>
                    <a:pt x="4027" y="1169"/>
                  </a:lnTo>
                  <a:lnTo>
                    <a:pt x="4042" y="1169"/>
                  </a:lnTo>
                  <a:lnTo>
                    <a:pt x="4051" y="1163"/>
                  </a:lnTo>
                  <a:lnTo>
                    <a:pt x="5391" y="54"/>
                  </a:lnTo>
                  <a:lnTo>
                    <a:pt x="5348" y="6"/>
                  </a:lnTo>
                  <a:lnTo>
                    <a:pt x="4039" y="1091"/>
                  </a:lnTo>
                  <a:lnTo>
                    <a:pt x="3503" y="276"/>
                  </a:lnTo>
                  <a:lnTo>
                    <a:pt x="5360" y="63"/>
                  </a:lnTo>
                  <a:lnTo>
                    <a:pt x="7638" y="1795"/>
                  </a:lnTo>
                  <a:lnTo>
                    <a:pt x="7638" y="1795"/>
                  </a:lnTo>
                  <a:lnTo>
                    <a:pt x="7647" y="1801"/>
                  </a:lnTo>
                  <a:lnTo>
                    <a:pt x="7656" y="1801"/>
                  </a:lnTo>
                  <a:lnTo>
                    <a:pt x="10877" y="2002"/>
                  </a:lnTo>
                  <a:lnTo>
                    <a:pt x="8588" y="3063"/>
                  </a:lnTo>
                  <a:lnTo>
                    <a:pt x="5376" y="2502"/>
                  </a:lnTo>
                  <a:lnTo>
                    <a:pt x="5376" y="2502"/>
                  </a:lnTo>
                  <a:lnTo>
                    <a:pt x="5360" y="2505"/>
                  </a:lnTo>
                  <a:lnTo>
                    <a:pt x="5348" y="2511"/>
                  </a:lnTo>
                  <a:lnTo>
                    <a:pt x="2906" y="4600"/>
                  </a:lnTo>
                  <a:lnTo>
                    <a:pt x="26" y="4804"/>
                  </a:lnTo>
                  <a:lnTo>
                    <a:pt x="26" y="4804"/>
                  </a:lnTo>
                  <a:lnTo>
                    <a:pt x="18" y="4807"/>
                  </a:lnTo>
                  <a:lnTo>
                    <a:pt x="8" y="4813"/>
                  </a:lnTo>
                  <a:lnTo>
                    <a:pt x="3" y="4818"/>
                  </a:lnTo>
                  <a:lnTo>
                    <a:pt x="0" y="4828"/>
                  </a:lnTo>
                  <a:lnTo>
                    <a:pt x="0" y="4828"/>
                  </a:lnTo>
                  <a:lnTo>
                    <a:pt x="0" y="4840"/>
                  </a:lnTo>
                  <a:lnTo>
                    <a:pt x="0" y="4849"/>
                  </a:lnTo>
                  <a:lnTo>
                    <a:pt x="5" y="4858"/>
                  </a:lnTo>
                  <a:lnTo>
                    <a:pt x="15" y="4864"/>
                  </a:lnTo>
                  <a:lnTo>
                    <a:pt x="3278" y="6719"/>
                  </a:lnTo>
                  <a:lnTo>
                    <a:pt x="3278" y="6719"/>
                  </a:lnTo>
                  <a:lnTo>
                    <a:pt x="3287" y="6722"/>
                  </a:lnTo>
                  <a:lnTo>
                    <a:pt x="3296" y="6722"/>
                  </a:lnTo>
                  <a:lnTo>
                    <a:pt x="3305" y="6722"/>
                  </a:lnTo>
                  <a:lnTo>
                    <a:pt x="3311" y="6715"/>
                  </a:lnTo>
                  <a:lnTo>
                    <a:pt x="3311" y="6715"/>
                  </a:lnTo>
                  <a:lnTo>
                    <a:pt x="3317" y="6709"/>
                  </a:lnTo>
                  <a:lnTo>
                    <a:pt x="3323" y="6704"/>
                  </a:lnTo>
                  <a:lnTo>
                    <a:pt x="3326" y="6694"/>
                  </a:lnTo>
                  <a:lnTo>
                    <a:pt x="3326" y="6686"/>
                  </a:lnTo>
                  <a:lnTo>
                    <a:pt x="2957" y="4669"/>
                  </a:lnTo>
                  <a:lnTo>
                    <a:pt x="5675" y="5181"/>
                  </a:lnTo>
                  <a:lnTo>
                    <a:pt x="5675" y="5181"/>
                  </a:lnTo>
                  <a:lnTo>
                    <a:pt x="5690" y="5181"/>
                  </a:lnTo>
                  <a:lnTo>
                    <a:pt x="5702" y="5175"/>
                  </a:lnTo>
                  <a:lnTo>
                    <a:pt x="5702" y="5175"/>
                  </a:lnTo>
                  <a:lnTo>
                    <a:pt x="5711" y="5163"/>
                  </a:lnTo>
                  <a:lnTo>
                    <a:pt x="5711" y="5148"/>
                  </a:lnTo>
                  <a:lnTo>
                    <a:pt x="5405" y="2700"/>
                  </a:lnTo>
                  <a:lnTo>
                    <a:pt x="7108" y="4807"/>
                  </a:lnTo>
                  <a:lnTo>
                    <a:pt x="7108" y="4807"/>
                  </a:lnTo>
                  <a:lnTo>
                    <a:pt x="7119" y="4816"/>
                  </a:lnTo>
                  <a:lnTo>
                    <a:pt x="7131" y="4818"/>
                  </a:lnTo>
                  <a:lnTo>
                    <a:pt x="7131" y="4818"/>
                  </a:lnTo>
                  <a:lnTo>
                    <a:pt x="7146" y="4816"/>
                  </a:lnTo>
                  <a:lnTo>
                    <a:pt x="7155" y="4807"/>
                  </a:lnTo>
                  <a:lnTo>
                    <a:pt x="8615" y="3117"/>
                  </a:lnTo>
                  <a:lnTo>
                    <a:pt x="8570" y="307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 name="Freeform 8"/>
            <p:cNvSpPr>
              <a:spLocks noChangeArrowheads="1"/>
            </p:cNvSpPr>
            <p:nvPr/>
          </p:nvSpPr>
          <p:spPr bwMode="auto">
            <a:xfrm>
              <a:off x="5494337" y="893762"/>
              <a:ext cx="3971925" cy="2420937"/>
            </a:xfrm>
            <a:custGeom>
              <a:avLst/>
              <a:gdLst>
                <a:gd name="T0" fmla="*/ 7134 w 11034"/>
                <a:gd name="T1" fmla="*/ 4738 h 6723"/>
                <a:gd name="T2" fmla="*/ 5384 w 11034"/>
                <a:gd name="T3" fmla="*/ 2574 h 6723"/>
                <a:gd name="T4" fmla="*/ 5366 w 11034"/>
                <a:gd name="T5" fmla="*/ 2565 h 6723"/>
                <a:gd name="T6" fmla="*/ 5348 w 11034"/>
                <a:gd name="T7" fmla="*/ 2565 h 6723"/>
                <a:gd name="T8" fmla="*/ 5340 w 11034"/>
                <a:gd name="T9" fmla="*/ 2571 h 6723"/>
                <a:gd name="T10" fmla="*/ 5330 w 11034"/>
                <a:gd name="T11" fmla="*/ 2589 h 6723"/>
                <a:gd name="T12" fmla="*/ 5645 w 11034"/>
                <a:gd name="T13" fmla="*/ 5112 h 6723"/>
                <a:gd name="T14" fmla="*/ 2924 w 11034"/>
                <a:gd name="T15" fmla="*/ 4597 h 6723"/>
                <a:gd name="T16" fmla="*/ 2909 w 11034"/>
                <a:gd name="T17" fmla="*/ 4600 h 6723"/>
                <a:gd name="T18" fmla="*/ 2897 w 11034"/>
                <a:gd name="T19" fmla="*/ 4606 h 6723"/>
                <a:gd name="T20" fmla="*/ 2891 w 11034"/>
                <a:gd name="T21" fmla="*/ 4612 h 6723"/>
                <a:gd name="T22" fmla="*/ 2888 w 11034"/>
                <a:gd name="T23" fmla="*/ 4627 h 6723"/>
                <a:gd name="T24" fmla="*/ 3251 w 11034"/>
                <a:gd name="T25" fmla="*/ 6632 h 6723"/>
                <a:gd name="T26" fmla="*/ 2921 w 11034"/>
                <a:gd name="T27" fmla="*/ 4660 h 6723"/>
                <a:gd name="T28" fmla="*/ 2930 w 11034"/>
                <a:gd name="T29" fmla="*/ 4657 h 6723"/>
                <a:gd name="T30" fmla="*/ 5378 w 11034"/>
                <a:gd name="T31" fmla="*/ 2568 h 6723"/>
                <a:gd name="T32" fmla="*/ 8588 w 11034"/>
                <a:gd name="T33" fmla="*/ 3126 h 6723"/>
                <a:gd name="T34" fmla="*/ 8606 w 11034"/>
                <a:gd name="T35" fmla="*/ 3126 h 6723"/>
                <a:gd name="T36" fmla="*/ 11015 w 11034"/>
                <a:gd name="T37" fmla="*/ 2008 h 6723"/>
                <a:gd name="T38" fmla="*/ 11030 w 11034"/>
                <a:gd name="T39" fmla="*/ 1993 h 6723"/>
                <a:gd name="T40" fmla="*/ 11033 w 11034"/>
                <a:gd name="T41" fmla="*/ 1975 h 6723"/>
                <a:gd name="T42" fmla="*/ 11030 w 11034"/>
                <a:gd name="T43" fmla="*/ 1963 h 6723"/>
                <a:gd name="T44" fmla="*/ 11015 w 11034"/>
                <a:gd name="T45" fmla="*/ 1951 h 6723"/>
                <a:gd name="T46" fmla="*/ 7668 w 11034"/>
                <a:gd name="T47" fmla="*/ 1738 h 6723"/>
                <a:gd name="T48" fmla="*/ 5387 w 11034"/>
                <a:gd name="T49" fmla="*/ 6 h 6723"/>
                <a:gd name="T50" fmla="*/ 5366 w 11034"/>
                <a:gd name="T51" fmla="*/ 0 h 6723"/>
                <a:gd name="T52" fmla="*/ 3442 w 11034"/>
                <a:gd name="T53" fmla="*/ 219 h 6723"/>
                <a:gd name="T54" fmla="*/ 3428 w 11034"/>
                <a:gd name="T55" fmla="*/ 225 h 6723"/>
                <a:gd name="T56" fmla="*/ 3419 w 11034"/>
                <a:gd name="T57" fmla="*/ 237 h 6723"/>
                <a:gd name="T58" fmla="*/ 3416 w 11034"/>
                <a:gd name="T59" fmla="*/ 243 h 6723"/>
                <a:gd name="T60" fmla="*/ 3416 w 11034"/>
                <a:gd name="T61" fmla="*/ 258 h 6723"/>
                <a:gd name="T62" fmla="*/ 4006 w 11034"/>
                <a:gd name="T63" fmla="*/ 1157 h 6723"/>
                <a:gd name="T64" fmla="*/ 4015 w 11034"/>
                <a:gd name="T65" fmla="*/ 1166 h 6723"/>
                <a:gd name="T66" fmla="*/ 4027 w 11034"/>
                <a:gd name="T67" fmla="*/ 1169 h 6723"/>
                <a:gd name="T68" fmla="*/ 4051 w 11034"/>
                <a:gd name="T69" fmla="*/ 1163 h 6723"/>
                <a:gd name="T70" fmla="*/ 5348 w 11034"/>
                <a:gd name="T71" fmla="*/ 6 h 6723"/>
                <a:gd name="T72" fmla="*/ 3503 w 11034"/>
                <a:gd name="T73" fmla="*/ 276 h 6723"/>
                <a:gd name="T74" fmla="*/ 7638 w 11034"/>
                <a:gd name="T75" fmla="*/ 1795 h 6723"/>
                <a:gd name="T76" fmla="*/ 7647 w 11034"/>
                <a:gd name="T77" fmla="*/ 1801 h 6723"/>
                <a:gd name="T78" fmla="*/ 10877 w 11034"/>
                <a:gd name="T79" fmla="*/ 2002 h 6723"/>
                <a:gd name="T80" fmla="*/ 5376 w 11034"/>
                <a:gd name="T81" fmla="*/ 2502 h 6723"/>
                <a:gd name="T82" fmla="*/ 5360 w 11034"/>
                <a:gd name="T83" fmla="*/ 2505 h 6723"/>
                <a:gd name="T84" fmla="*/ 2906 w 11034"/>
                <a:gd name="T85" fmla="*/ 4600 h 6723"/>
                <a:gd name="T86" fmla="*/ 26 w 11034"/>
                <a:gd name="T87" fmla="*/ 4804 h 6723"/>
                <a:gd name="T88" fmla="*/ 8 w 11034"/>
                <a:gd name="T89" fmla="*/ 4813 h 6723"/>
                <a:gd name="T90" fmla="*/ 0 w 11034"/>
                <a:gd name="T91" fmla="*/ 4828 h 6723"/>
                <a:gd name="T92" fmla="*/ 0 w 11034"/>
                <a:gd name="T93" fmla="*/ 4840 h 6723"/>
                <a:gd name="T94" fmla="*/ 5 w 11034"/>
                <a:gd name="T95" fmla="*/ 4858 h 6723"/>
                <a:gd name="T96" fmla="*/ 3278 w 11034"/>
                <a:gd name="T97" fmla="*/ 6719 h 6723"/>
                <a:gd name="T98" fmla="*/ 3287 w 11034"/>
                <a:gd name="T99" fmla="*/ 6722 h 6723"/>
                <a:gd name="T100" fmla="*/ 3305 w 11034"/>
                <a:gd name="T101" fmla="*/ 6722 h 6723"/>
                <a:gd name="T102" fmla="*/ 3311 w 11034"/>
                <a:gd name="T103" fmla="*/ 6715 h 6723"/>
                <a:gd name="T104" fmla="*/ 3323 w 11034"/>
                <a:gd name="T105" fmla="*/ 6704 h 6723"/>
                <a:gd name="T106" fmla="*/ 3326 w 11034"/>
                <a:gd name="T107" fmla="*/ 6686 h 6723"/>
                <a:gd name="T108" fmla="*/ 5675 w 11034"/>
                <a:gd name="T109" fmla="*/ 5181 h 6723"/>
                <a:gd name="T110" fmla="*/ 5690 w 11034"/>
                <a:gd name="T111" fmla="*/ 5181 h 6723"/>
                <a:gd name="T112" fmla="*/ 5702 w 11034"/>
                <a:gd name="T113" fmla="*/ 5175 h 6723"/>
                <a:gd name="T114" fmla="*/ 5711 w 11034"/>
                <a:gd name="T115" fmla="*/ 5148 h 6723"/>
                <a:gd name="T116" fmla="*/ 7108 w 11034"/>
                <a:gd name="T117" fmla="*/ 4807 h 6723"/>
                <a:gd name="T118" fmla="*/ 7119 w 11034"/>
                <a:gd name="T119" fmla="*/ 4816 h 6723"/>
                <a:gd name="T120" fmla="*/ 7131 w 11034"/>
                <a:gd name="T121" fmla="*/ 4818 h 6723"/>
                <a:gd name="T122" fmla="*/ 7155 w 11034"/>
                <a:gd name="T123" fmla="*/ 4807 h 6723"/>
                <a:gd name="T124" fmla="*/ 8570 w 11034"/>
                <a:gd name="T125" fmla="*/ 3075 h 6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034" h="6723">
                  <a:moveTo>
                    <a:pt x="8570" y="3075"/>
                  </a:moveTo>
                  <a:lnTo>
                    <a:pt x="7134" y="4738"/>
                  </a:lnTo>
                  <a:lnTo>
                    <a:pt x="5384" y="2574"/>
                  </a:lnTo>
                  <a:lnTo>
                    <a:pt x="5384" y="2574"/>
                  </a:lnTo>
                  <a:lnTo>
                    <a:pt x="5376" y="2568"/>
                  </a:lnTo>
                  <a:lnTo>
                    <a:pt x="5366" y="2565"/>
                  </a:lnTo>
                  <a:lnTo>
                    <a:pt x="5358" y="2562"/>
                  </a:lnTo>
                  <a:lnTo>
                    <a:pt x="5348" y="2565"/>
                  </a:lnTo>
                  <a:lnTo>
                    <a:pt x="5348" y="2565"/>
                  </a:lnTo>
                  <a:lnTo>
                    <a:pt x="5340" y="2571"/>
                  </a:lnTo>
                  <a:lnTo>
                    <a:pt x="5333" y="2580"/>
                  </a:lnTo>
                  <a:lnTo>
                    <a:pt x="5330" y="2589"/>
                  </a:lnTo>
                  <a:lnTo>
                    <a:pt x="5327" y="2598"/>
                  </a:lnTo>
                  <a:lnTo>
                    <a:pt x="5645" y="5112"/>
                  </a:lnTo>
                  <a:lnTo>
                    <a:pt x="2924" y="4597"/>
                  </a:lnTo>
                  <a:lnTo>
                    <a:pt x="2924" y="4597"/>
                  </a:lnTo>
                  <a:lnTo>
                    <a:pt x="2918" y="4597"/>
                  </a:lnTo>
                  <a:lnTo>
                    <a:pt x="2909" y="4600"/>
                  </a:lnTo>
                  <a:lnTo>
                    <a:pt x="2903" y="4603"/>
                  </a:lnTo>
                  <a:lnTo>
                    <a:pt x="2897" y="4606"/>
                  </a:lnTo>
                  <a:lnTo>
                    <a:pt x="2897" y="4606"/>
                  </a:lnTo>
                  <a:lnTo>
                    <a:pt x="2891" y="4612"/>
                  </a:lnTo>
                  <a:lnTo>
                    <a:pt x="2888" y="4621"/>
                  </a:lnTo>
                  <a:lnTo>
                    <a:pt x="2888" y="4627"/>
                  </a:lnTo>
                  <a:lnTo>
                    <a:pt x="2888" y="4636"/>
                  </a:lnTo>
                  <a:lnTo>
                    <a:pt x="3251" y="6632"/>
                  </a:lnTo>
                  <a:lnTo>
                    <a:pt x="135" y="4861"/>
                  </a:lnTo>
                  <a:lnTo>
                    <a:pt x="2921" y="4660"/>
                  </a:lnTo>
                  <a:lnTo>
                    <a:pt x="2921" y="4660"/>
                  </a:lnTo>
                  <a:lnTo>
                    <a:pt x="2930" y="4657"/>
                  </a:lnTo>
                  <a:lnTo>
                    <a:pt x="2939" y="4654"/>
                  </a:lnTo>
                  <a:lnTo>
                    <a:pt x="5378" y="2568"/>
                  </a:lnTo>
                  <a:lnTo>
                    <a:pt x="8588" y="3126"/>
                  </a:lnTo>
                  <a:lnTo>
                    <a:pt x="8588" y="3126"/>
                  </a:lnTo>
                  <a:lnTo>
                    <a:pt x="8597" y="3126"/>
                  </a:lnTo>
                  <a:lnTo>
                    <a:pt x="8606" y="3126"/>
                  </a:lnTo>
                  <a:lnTo>
                    <a:pt x="11015" y="2008"/>
                  </a:lnTo>
                  <a:lnTo>
                    <a:pt x="11015" y="2008"/>
                  </a:lnTo>
                  <a:lnTo>
                    <a:pt x="11024" y="2002"/>
                  </a:lnTo>
                  <a:lnTo>
                    <a:pt x="11030" y="1993"/>
                  </a:lnTo>
                  <a:lnTo>
                    <a:pt x="11033" y="1984"/>
                  </a:lnTo>
                  <a:lnTo>
                    <a:pt x="11033" y="1975"/>
                  </a:lnTo>
                  <a:lnTo>
                    <a:pt x="11033" y="1975"/>
                  </a:lnTo>
                  <a:lnTo>
                    <a:pt x="11030" y="1963"/>
                  </a:lnTo>
                  <a:lnTo>
                    <a:pt x="11021" y="1957"/>
                  </a:lnTo>
                  <a:lnTo>
                    <a:pt x="11015" y="1951"/>
                  </a:lnTo>
                  <a:lnTo>
                    <a:pt x="11003" y="1948"/>
                  </a:lnTo>
                  <a:lnTo>
                    <a:pt x="7668" y="1738"/>
                  </a:lnTo>
                  <a:lnTo>
                    <a:pt x="5387" y="6"/>
                  </a:lnTo>
                  <a:lnTo>
                    <a:pt x="5387" y="6"/>
                  </a:lnTo>
                  <a:lnTo>
                    <a:pt x="5378" y="0"/>
                  </a:lnTo>
                  <a:lnTo>
                    <a:pt x="5366" y="0"/>
                  </a:lnTo>
                  <a:lnTo>
                    <a:pt x="3442" y="219"/>
                  </a:lnTo>
                  <a:lnTo>
                    <a:pt x="3442" y="219"/>
                  </a:lnTo>
                  <a:lnTo>
                    <a:pt x="3437" y="219"/>
                  </a:lnTo>
                  <a:lnTo>
                    <a:pt x="3428" y="225"/>
                  </a:lnTo>
                  <a:lnTo>
                    <a:pt x="3422" y="228"/>
                  </a:lnTo>
                  <a:lnTo>
                    <a:pt x="3419" y="237"/>
                  </a:lnTo>
                  <a:lnTo>
                    <a:pt x="3419" y="237"/>
                  </a:lnTo>
                  <a:lnTo>
                    <a:pt x="3416" y="243"/>
                  </a:lnTo>
                  <a:lnTo>
                    <a:pt x="3416" y="252"/>
                  </a:lnTo>
                  <a:lnTo>
                    <a:pt x="3416" y="258"/>
                  </a:lnTo>
                  <a:lnTo>
                    <a:pt x="3422" y="267"/>
                  </a:lnTo>
                  <a:lnTo>
                    <a:pt x="4006" y="1157"/>
                  </a:lnTo>
                  <a:lnTo>
                    <a:pt x="4006" y="1157"/>
                  </a:lnTo>
                  <a:lnTo>
                    <a:pt x="4015" y="1166"/>
                  </a:lnTo>
                  <a:lnTo>
                    <a:pt x="4027" y="1169"/>
                  </a:lnTo>
                  <a:lnTo>
                    <a:pt x="4027" y="1169"/>
                  </a:lnTo>
                  <a:lnTo>
                    <a:pt x="4042" y="1169"/>
                  </a:lnTo>
                  <a:lnTo>
                    <a:pt x="4051" y="1163"/>
                  </a:lnTo>
                  <a:lnTo>
                    <a:pt x="5391" y="54"/>
                  </a:lnTo>
                  <a:lnTo>
                    <a:pt x="5348" y="6"/>
                  </a:lnTo>
                  <a:lnTo>
                    <a:pt x="4039" y="1091"/>
                  </a:lnTo>
                  <a:lnTo>
                    <a:pt x="3503" y="276"/>
                  </a:lnTo>
                  <a:lnTo>
                    <a:pt x="5360" y="63"/>
                  </a:lnTo>
                  <a:lnTo>
                    <a:pt x="7638" y="1795"/>
                  </a:lnTo>
                  <a:lnTo>
                    <a:pt x="7638" y="1795"/>
                  </a:lnTo>
                  <a:lnTo>
                    <a:pt x="7647" y="1801"/>
                  </a:lnTo>
                  <a:lnTo>
                    <a:pt x="7656" y="1801"/>
                  </a:lnTo>
                  <a:lnTo>
                    <a:pt x="10877" y="2002"/>
                  </a:lnTo>
                  <a:lnTo>
                    <a:pt x="8588" y="3063"/>
                  </a:lnTo>
                  <a:lnTo>
                    <a:pt x="5376" y="2502"/>
                  </a:lnTo>
                  <a:lnTo>
                    <a:pt x="5376" y="2502"/>
                  </a:lnTo>
                  <a:lnTo>
                    <a:pt x="5360" y="2505"/>
                  </a:lnTo>
                  <a:lnTo>
                    <a:pt x="5348" y="2511"/>
                  </a:lnTo>
                  <a:lnTo>
                    <a:pt x="2906" y="4600"/>
                  </a:lnTo>
                  <a:lnTo>
                    <a:pt x="26" y="4804"/>
                  </a:lnTo>
                  <a:lnTo>
                    <a:pt x="26" y="4804"/>
                  </a:lnTo>
                  <a:lnTo>
                    <a:pt x="18" y="4807"/>
                  </a:lnTo>
                  <a:lnTo>
                    <a:pt x="8" y="4813"/>
                  </a:lnTo>
                  <a:lnTo>
                    <a:pt x="3" y="4818"/>
                  </a:lnTo>
                  <a:lnTo>
                    <a:pt x="0" y="4828"/>
                  </a:lnTo>
                  <a:lnTo>
                    <a:pt x="0" y="4828"/>
                  </a:lnTo>
                  <a:lnTo>
                    <a:pt x="0" y="4840"/>
                  </a:lnTo>
                  <a:lnTo>
                    <a:pt x="0" y="4849"/>
                  </a:lnTo>
                  <a:lnTo>
                    <a:pt x="5" y="4858"/>
                  </a:lnTo>
                  <a:lnTo>
                    <a:pt x="15" y="4864"/>
                  </a:lnTo>
                  <a:lnTo>
                    <a:pt x="3278" y="6719"/>
                  </a:lnTo>
                  <a:lnTo>
                    <a:pt x="3278" y="6719"/>
                  </a:lnTo>
                  <a:lnTo>
                    <a:pt x="3287" y="6722"/>
                  </a:lnTo>
                  <a:lnTo>
                    <a:pt x="3296" y="6722"/>
                  </a:lnTo>
                  <a:lnTo>
                    <a:pt x="3305" y="6722"/>
                  </a:lnTo>
                  <a:lnTo>
                    <a:pt x="3311" y="6715"/>
                  </a:lnTo>
                  <a:lnTo>
                    <a:pt x="3311" y="6715"/>
                  </a:lnTo>
                  <a:lnTo>
                    <a:pt x="3317" y="6709"/>
                  </a:lnTo>
                  <a:lnTo>
                    <a:pt x="3323" y="6704"/>
                  </a:lnTo>
                  <a:lnTo>
                    <a:pt x="3326" y="6694"/>
                  </a:lnTo>
                  <a:lnTo>
                    <a:pt x="3326" y="6686"/>
                  </a:lnTo>
                  <a:lnTo>
                    <a:pt x="2957" y="4669"/>
                  </a:lnTo>
                  <a:lnTo>
                    <a:pt x="5675" y="5181"/>
                  </a:lnTo>
                  <a:lnTo>
                    <a:pt x="5675" y="5181"/>
                  </a:lnTo>
                  <a:lnTo>
                    <a:pt x="5690" y="5181"/>
                  </a:lnTo>
                  <a:lnTo>
                    <a:pt x="5702" y="5175"/>
                  </a:lnTo>
                  <a:lnTo>
                    <a:pt x="5702" y="5175"/>
                  </a:lnTo>
                  <a:lnTo>
                    <a:pt x="5711" y="5163"/>
                  </a:lnTo>
                  <a:lnTo>
                    <a:pt x="5711" y="5148"/>
                  </a:lnTo>
                  <a:lnTo>
                    <a:pt x="5405" y="2700"/>
                  </a:lnTo>
                  <a:lnTo>
                    <a:pt x="7108" y="4807"/>
                  </a:lnTo>
                  <a:lnTo>
                    <a:pt x="7108" y="4807"/>
                  </a:lnTo>
                  <a:lnTo>
                    <a:pt x="7119" y="4816"/>
                  </a:lnTo>
                  <a:lnTo>
                    <a:pt x="7131" y="4818"/>
                  </a:lnTo>
                  <a:lnTo>
                    <a:pt x="7131" y="4818"/>
                  </a:lnTo>
                  <a:lnTo>
                    <a:pt x="7146" y="4816"/>
                  </a:lnTo>
                  <a:lnTo>
                    <a:pt x="7155" y="4807"/>
                  </a:lnTo>
                  <a:lnTo>
                    <a:pt x="8615" y="3117"/>
                  </a:lnTo>
                  <a:lnTo>
                    <a:pt x="8570" y="3075"/>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 name="Freeform 9"/>
            <p:cNvSpPr>
              <a:spLocks noChangeArrowheads="1"/>
            </p:cNvSpPr>
            <p:nvPr/>
          </p:nvSpPr>
          <p:spPr bwMode="auto">
            <a:xfrm>
              <a:off x="8051799" y="2616199"/>
              <a:ext cx="1057275" cy="1152525"/>
            </a:xfrm>
            <a:custGeom>
              <a:avLst/>
              <a:gdLst>
                <a:gd name="T0" fmla="*/ 2877 w 2938"/>
                <a:gd name="T1" fmla="*/ 188 h 3203"/>
                <a:gd name="T2" fmla="*/ 1796 w 2938"/>
                <a:gd name="T3" fmla="*/ 3128 h 3203"/>
                <a:gd name="T4" fmla="*/ 156 w 2938"/>
                <a:gd name="T5" fmla="*/ 2391 h 3203"/>
                <a:gd name="T6" fmla="*/ 162 w 2938"/>
                <a:gd name="T7" fmla="*/ 2265 h 3203"/>
                <a:gd name="T8" fmla="*/ 162 w 2938"/>
                <a:gd name="T9" fmla="*/ 2262 h 3203"/>
                <a:gd name="T10" fmla="*/ 63 w 2938"/>
                <a:gd name="T11" fmla="*/ 0 h 3203"/>
                <a:gd name="T12" fmla="*/ 0 w 2938"/>
                <a:gd name="T13" fmla="*/ 3 h 3203"/>
                <a:gd name="T14" fmla="*/ 99 w 2938"/>
                <a:gd name="T15" fmla="*/ 2265 h 3203"/>
                <a:gd name="T16" fmla="*/ 93 w 2938"/>
                <a:gd name="T17" fmla="*/ 2412 h 3203"/>
                <a:gd name="T18" fmla="*/ 93 w 2938"/>
                <a:gd name="T19" fmla="*/ 2412 h 3203"/>
                <a:gd name="T20" fmla="*/ 93 w 2938"/>
                <a:gd name="T21" fmla="*/ 2421 h 3203"/>
                <a:gd name="T22" fmla="*/ 96 w 2938"/>
                <a:gd name="T23" fmla="*/ 2430 h 3203"/>
                <a:gd name="T24" fmla="*/ 102 w 2938"/>
                <a:gd name="T25" fmla="*/ 2436 h 3203"/>
                <a:gd name="T26" fmla="*/ 111 w 2938"/>
                <a:gd name="T27" fmla="*/ 2442 h 3203"/>
                <a:gd name="T28" fmla="*/ 1801 w 2938"/>
                <a:gd name="T29" fmla="*/ 3200 h 3203"/>
                <a:gd name="T30" fmla="*/ 1801 w 2938"/>
                <a:gd name="T31" fmla="*/ 3200 h 3203"/>
                <a:gd name="T32" fmla="*/ 1814 w 2938"/>
                <a:gd name="T33" fmla="*/ 3202 h 3203"/>
                <a:gd name="T34" fmla="*/ 1825 w 2938"/>
                <a:gd name="T35" fmla="*/ 3200 h 3203"/>
                <a:gd name="T36" fmla="*/ 1825 w 2938"/>
                <a:gd name="T37" fmla="*/ 3200 h 3203"/>
                <a:gd name="T38" fmla="*/ 1834 w 2938"/>
                <a:gd name="T39" fmla="*/ 3194 h 3203"/>
                <a:gd name="T40" fmla="*/ 1843 w 2938"/>
                <a:gd name="T41" fmla="*/ 3182 h 3203"/>
                <a:gd name="T42" fmla="*/ 2937 w 2938"/>
                <a:gd name="T43" fmla="*/ 209 h 3203"/>
                <a:gd name="T44" fmla="*/ 2877 w 2938"/>
                <a:gd name="T45" fmla="*/ 188 h 3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38" h="3203">
                  <a:moveTo>
                    <a:pt x="2877" y="188"/>
                  </a:moveTo>
                  <a:lnTo>
                    <a:pt x="1796" y="3128"/>
                  </a:lnTo>
                  <a:lnTo>
                    <a:pt x="156" y="2391"/>
                  </a:lnTo>
                  <a:lnTo>
                    <a:pt x="162" y="2265"/>
                  </a:lnTo>
                  <a:lnTo>
                    <a:pt x="162" y="2262"/>
                  </a:lnTo>
                  <a:lnTo>
                    <a:pt x="63" y="0"/>
                  </a:lnTo>
                  <a:lnTo>
                    <a:pt x="0" y="3"/>
                  </a:lnTo>
                  <a:lnTo>
                    <a:pt x="99" y="2265"/>
                  </a:lnTo>
                  <a:lnTo>
                    <a:pt x="93" y="2412"/>
                  </a:lnTo>
                  <a:lnTo>
                    <a:pt x="93" y="2412"/>
                  </a:lnTo>
                  <a:lnTo>
                    <a:pt x="93" y="2421"/>
                  </a:lnTo>
                  <a:lnTo>
                    <a:pt x="96" y="2430"/>
                  </a:lnTo>
                  <a:lnTo>
                    <a:pt x="102" y="2436"/>
                  </a:lnTo>
                  <a:lnTo>
                    <a:pt x="111" y="2442"/>
                  </a:lnTo>
                  <a:lnTo>
                    <a:pt x="1801" y="3200"/>
                  </a:lnTo>
                  <a:lnTo>
                    <a:pt x="1801" y="3200"/>
                  </a:lnTo>
                  <a:lnTo>
                    <a:pt x="1814" y="3202"/>
                  </a:lnTo>
                  <a:lnTo>
                    <a:pt x="1825" y="3200"/>
                  </a:lnTo>
                  <a:lnTo>
                    <a:pt x="1825" y="3200"/>
                  </a:lnTo>
                  <a:lnTo>
                    <a:pt x="1834" y="3194"/>
                  </a:lnTo>
                  <a:lnTo>
                    <a:pt x="1843" y="3182"/>
                  </a:lnTo>
                  <a:lnTo>
                    <a:pt x="2937" y="209"/>
                  </a:lnTo>
                  <a:lnTo>
                    <a:pt x="2877" y="18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 name="Freeform 10"/>
            <p:cNvSpPr>
              <a:spLocks noChangeArrowheads="1"/>
            </p:cNvSpPr>
            <p:nvPr/>
          </p:nvSpPr>
          <p:spPr bwMode="auto">
            <a:xfrm>
              <a:off x="5715000" y="2676524"/>
              <a:ext cx="4071938" cy="2093912"/>
            </a:xfrm>
            <a:custGeom>
              <a:avLst/>
              <a:gdLst>
                <a:gd name="T0" fmla="*/ 5819 w 11313"/>
                <a:gd name="T1" fmla="*/ 4329 h 5817"/>
                <a:gd name="T2" fmla="*/ 3152 w 11313"/>
                <a:gd name="T3" fmla="*/ 3931 h 5817"/>
                <a:gd name="T4" fmla="*/ 3137 w 11313"/>
                <a:gd name="T5" fmla="*/ 3931 h 5817"/>
                <a:gd name="T6" fmla="*/ 3125 w 11313"/>
                <a:gd name="T7" fmla="*/ 3940 h 5817"/>
                <a:gd name="T8" fmla="*/ 3119 w 11313"/>
                <a:gd name="T9" fmla="*/ 3946 h 5817"/>
                <a:gd name="T10" fmla="*/ 3116 w 11313"/>
                <a:gd name="T11" fmla="*/ 3961 h 5817"/>
                <a:gd name="T12" fmla="*/ 3581 w 11313"/>
                <a:gd name="T13" fmla="*/ 5723 h 5817"/>
                <a:gd name="T14" fmla="*/ 3149 w 11313"/>
                <a:gd name="T15" fmla="*/ 3994 h 5817"/>
                <a:gd name="T16" fmla="*/ 3161 w 11313"/>
                <a:gd name="T17" fmla="*/ 3991 h 5817"/>
                <a:gd name="T18" fmla="*/ 4639 w 11313"/>
                <a:gd name="T19" fmla="*/ 2263 h 5817"/>
                <a:gd name="T20" fmla="*/ 6613 w 11313"/>
                <a:gd name="T21" fmla="*/ 2278 h 5817"/>
                <a:gd name="T22" fmla="*/ 6634 w 11313"/>
                <a:gd name="T23" fmla="*/ 2269 h 5817"/>
                <a:gd name="T24" fmla="*/ 11300 w 11313"/>
                <a:gd name="T25" fmla="*/ 396 h 5817"/>
                <a:gd name="T26" fmla="*/ 9403 w 11313"/>
                <a:gd name="T27" fmla="*/ 0 h 5817"/>
                <a:gd name="T28" fmla="*/ 9388 w 11313"/>
                <a:gd name="T29" fmla="*/ 0 h 5817"/>
                <a:gd name="T30" fmla="*/ 6604 w 11313"/>
                <a:gd name="T31" fmla="*/ 2215 h 5817"/>
                <a:gd name="T32" fmla="*/ 4627 w 11313"/>
                <a:gd name="T33" fmla="*/ 2200 h 5817"/>
                <a:gd name="T34" fmla="*/ 4603 w 11313"/>
                <a:gd name="T35" fmla="*/ 2212 h 5817"/>
                <a:gd name="T36" fmla="*/ 33 w 11313"/>
                <a:gd name="T37" fmla="*/ 3916 h 5817"/>
                <a:gd name="T38" fmla="*/ 21 w 11313"/>
                <a:gd name="T39" fmla="*/ 3919 h 5817"/>
                <a:gd name="T40" fmla="*/ 6 w 11313"/>
                <a:gd name="T41" fmla="*/ 3931 h 5817"/>
                <a:gd name="T42" fmla="*/ 0 w 11313"/>
                <a:gd name="T43" fmla="*/ 3940 h 5817"/>
                <a:gd name="T44" fmla="*/ 3 w 11313"/>
                <a:gd name="T45" fmla="*/ 3961 h 5817"/>
                <a:gd name="T46" fmla="*/ 18 w 11313"/>
                <a:gd name="T47" fmla="*/ 3976 h 5817"/>
                <a:gd name="T48" fmla="*/ 3614 w 11313"/>
                <a:gd name="T49" fmla="*/ 5813 h 5817"/>
                <a:gd name="T50" fmla="*/ 3632 w 11313"/>
                <a:gd name="T51" fmla="*/ 5816 h 5817"/>
                <a:gd name="T52" fmla="*/ 3647 w 11313"/>
                <a:gd name="T53" fmla="*/ 5807 h 5817"/>
                <a:gd name="T54" fmla="*/ 3653 w 11313"/>
                <a:gd name="T55" fmla="*/ 5801 h 5817"/>
                <a:gd name="T56" fmla="*/ 3659 w 11313"/>
                <a:gd name="T57" fmla="*/ 5786 h 5817"/>
                <a:gd name="T58" fmla="*/ 3191 w 11313"/>
                <a:gd name="T59" fmla="*/ 4000 h 5817"/>
                <a:gd name="T60" fmla="*/ 5876 w 11313"/>
                <a:gd name="T61" fmla="*/ 4401 h 5817"/>
                <a:gd name="T62" fmla="*/ 5891 w 11313"/>
                <a:gd name="T63" fmla="*/ 4398 h 5817"/>
                <a:gd name="T64" fmla="*/ 5906 w 11313"/>
                <a:gd name="T65" fmla="*/ 4386 h 5817"/>
                <a:gd name="T66" fmla="*/ 5909 w 11313"/>
                <a:gd name="T67" fmla="*/ 4380 h 5817"/>
                <a:gd name="T68" fmla="*/ 5909 w 11313"/>
                <a:gd name="T69" fmla="*/ 4362 h 5817"/>
                <a:gd name="T70" fmla="*/ 4653 w 11313"/>
                <a:gd name="T71" fmla="*/ 2215 h 5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313" h="5817">
                  <a:moveTo>
                    <a:pt x="4597" y="2248"/>
                  </a:moveTo>
                  <a:lnTo>
                    <a:pt x="5819" y="4329"/>
                  </a:lnTo>
                  <a:lnTo>
                    <a:pt x="3152" y="3931"/>
                  </a:lnTo>
                  <a:lnTo>
                    <a:pt x="3152" y="3931"/>
                  </a:lnTo>
                  <a:lnTo>
                    <a:pt x="3146" y="3931"/>
                  </a:lnTo>
                  <a:lnTo>
                    <a:pt x="3137" y="3931"/>
                  </a:lnTo>
                  <a:lnTo>
                    <a:pt x="3131" y="3934"/>
                  </a:lnTo>
                  <a:lnTo>
                    <a:pt x="3125" y="3940"/>
                  </a:lnTo>
                  <a:lnTo>
                    <a:pt x="3125" y="3940"/>
                  </a:lnTo>
                  <a:lnTo>
                    <a:pt x="3119" y="3946"/>
                  </a:lnTo>
                  <a:lnTo>
                    <a:pt x="3116" y="3955"/>
                  </a:lnTo>
                  <a:lnTo>
                    <a:pt x="3116" y="3961"/>
                  </a:lnTo>
                  <a:lnTo>
                    <a:pt x="3119" y="3970"/>
                  </a:lnTo>
                  <a:lnTo>
                    <a:pt x="3581" y="5723"/>
                  </a:lnTo>
                  <a:lnTo>
                    <a:pt x="162" y="3982"/>
                  </a:lnTo>
                  <a:lnTo>
                    <a:pt x="3149" y="3994"/>
                  </a:lnTo>
                  <a:lnTo>
                    <a:pt x="3149" y="3994"/>
                  </a:lnTo>
                  <a:lnTo>
                    <a:pt x="3161" y="3991"/>
                  </a:lnTo>
                  <a:lnTo>
                    <a:pt x="3173" y="3982"/>
                  </a:lnTo>
                  <a:lnTo>
                    <a:pt x="4639" y="2263"/>
                  </a:lnTo>
                  <a:lnTo>
                    <a:pt x="6613" y="2278"/>
                  </a:lnTo>
                  <a:lnTo>
                    <a:pt x="6613" y="2278"/>
                  </a:lnTo>
                  <a:lnTo>
                    <a:pt x="6625" y="2275"/>
                  </a:lnTo>
                  <a:lnTo>
                    <a:pt x="6634" y="2269"/>
                  </a:lnTo>
                  <a:lnTo>
                    <a:pt x="9406" y="66"/>
                  </a:lnTo>
                  <a:lnTo>
                    <a:pt x="11300" y="396"/>
                  </a:lnTo>
                  <a:lnTo>
                    <a:pt x="11312" y="333"/>
                  </a:lnTo>
                  <a:lnTo>
                    <a:pt x="9403" y="0"/>
                  </a:lnTo>
                  <a:lnTo>
                    <a:pt x="9403" y="0"/>
                  </a:lnTo>
                  <a:lnTo>
                    <a:pt x="9388" y="0"/>
                  </a:lnTo>
                  <a:lnTo>
                    <a:pt x="9376" y="6"/>
                  </a:lnTo>
                  <a:lnTo>
                    <a:pt x="6604" y="2215"/>
                  </a:lnTo>
                  <a:lnTo>
                    <a:pt x="4627" y="2200"/>
                  </a:lnTo>
                  <a:lnTo>
                    <a:pt x="4627" y="2200"/>
                  </a:lnTo>
                  <a:lnTo>
                    <a:pt x="4612" y="2203"/>
                  </a:lnTo>
                  <a:lnTo>
                    <a:pt x="4603" y="2212"/>
                  </a:lnTo>
                  <a:lnTo>
                    <a:pt x="3134" y="3931"/>
                  </a:lnTo>
                  <a:lnTo>
                    <a:pt x="33" y="3916"/>
                  </a:lnTo>
                  <a:lnTo>
                    <a:pt x="33" y="3916"/>
                  </a:lnTo>
                  <a:lnTo>
                    <a:pt x="21" y="3919"/>
                  </a:lnTo>
                  <a:lnTo>
                    <a:pt x="12" y="3925"/>
                  </a:lnTo>
                  <a:lnTo>
                    <a:pt x="6" y="3931"/>
                  </a:lnTo>
                  <a:lnTo>
                    <a:pt x="0" y="3940"/>
                  </a:lnTo>
                  <a:lnTo>
                    <a:pt x="0" y="3940"/>
                  </a:lnTo>
                  <a:lnTo>
                    <a:pt x="0" y="3952"/>
                  </a:lnTo>
                  <a:lnTo>
                    <a:pt x="3" y="3961"/>
                  </a:lnTo>
                  <a:lnTo>
                    <a:pt x="9" y="3970"/>
                  </a:lnTo>
                  <a:lnTo>
                    <a:pt x="18" y="3976"/>
                  </a:lnTo>
                  <a:lnTo>
                    <a:pt x="3614" y="5813"/>
                  </a:lnTo>
                  <a:lnTo>
                    <a:pt x="3614" y="5813"/>
                  </a:lnTo>
                  <a:lnTo>
                    <a:pt x="3623" y="5816"/>
                  </a:lnTo>
                  <a:lnTo>
                    <a:pt x="3632" y="5816"/>
                  </a:lnTo>
                  <a:lnTo>
                    <a:pt x="3641" y="5813"/>
                  </a:lnTo>
                  <a:lnTo>
                    <a:pt x="3647" y="5807"/>
                  </a:lnTo>
                  <a:lnTo>
                    <a:pt x="3647" y="5807"/>
                  </a:lnTo>
                  <a:lnTo>
                    <a:pt x="3653" y="5801"/>
                  </a:lnTo>
                  <a:lnTo>
                    <a:pt x="3659" y="5795"/>
                  </a:lnTo>
                  <a:lnTo>
                    <a:pt x="3659" y="5786"/>
                  </a:lnTo>
                  <a:lnTo>
                    <a:pt x="3659" y="5777"/>
                  </a:lnTo>
                  <a:lnTo>
                    <a:pt x="3191" y="4000"/>
                  </a:lnTo>
                  <a:lnTo>
                    <a:pt x="5876" y="4401"/>
                  </a:lnTo>
                  <a:lnTo>
                    <a:pt x="5876" y="4401"/>
                  </a:lnTo>
                  <a:lnTo>
                    <a:pt x="5885" y="4401"/>
                  </a:lnTo>
                  <a:lnTo>
                    <a:pt x="5891" y="4398"/>
                  </a:lnTo>
                  <a:lnTo>
                    <a:pt x="5900" y="4396"/>
                  </a:lnTo>
                  <a:lnTo>
                    <a:pt x="5906" y="4386"/>
                  </a:lnTo>
                  <a:lnTo>
                    <a:pt x="5906" y="4386"/>
                  </a:lnTo>
                  <a:lnTo>
                    <a:pt x="5909" y="4380"/>
                  </a:lnTo>
                  <a:lnTo>
                    <a:pt x="5912" y="4371"/>
                  </a:lnTo>
                  <a:lnTo>
                    <a:pt x="5909" y="4362"/>
                  </a:lnTo>
                  <a:lnTo>
                    <a:pt x="5906" y="4353"/>
                  </a:lnTo>
                  <a:lnTo>
                    <a:pt x="4653" y="2215"/>
                  </a:lnTo>
                  <a:lnTo>
                    <a:pt x="4597" y="224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 name="Freeform 11"/>
            <p:cNvSpPr>
              <a:spLocks noChangeArrowheads="1"/>
            </p:cNvSpPr>
            <p:nvPr/>
          </p:nvSpPr>
          <p:spPr bwMode="auto">
            <a:xfrm>
              <a:off x="8863013" y="4249737"/>
              <a:ext cx="890587" cy="706437"/>
            </a:xfrm>
            <a:custGeom>
              <a:avLst/>
              <a:gdLst>
                <a:gd name="T0" fmla="*/ 2448 w 2473"/>
                <a:gd name="T1" fmla="*/ 873 h 1961"/>
                <a:gd name="T2" fmla="*/ 66 w 2473"/>
                <a:gd name="T3" fmla="*/ 1879 h 1961"/>
                <a:gd name="T4" fmla="*/ 219 w 2473"/>
                <a:gd name="T5" fmla="*/ 7 h 1961"/>
                <a:gd name="T6" fmla="*/ 156 w 2473"/>
                <a:gd name="T7" fmla="*/ 0 h 1961"/>
                <a:gd name="T8" fmla="*/ 0 w 2473"/>
                <a:gd name="T9" fmla="*/ 1927 h 1961"/>
                <a:gd name="T10" fmla="*/ 0 w 2473"/>
                <a:gd name="T11" fmla="*/ 1927 h 1961"/>
                <a:gd name="T12" fmla="*/ 0 w 2473"/>
                <a:gd name="T13" fmla="*/ 1936 h 1961"/>
                <a:gd name="T14" fmla="*/ 3 w 2473"/>
                <a:gd name="T15" fmla="*/ 1942 h 1961"/>
                <a:gd name="T16" fmla="*/ 6 w 2473"/>
                <a:gd name="T17" fmla="*/ 1948 h 1961"/>
                <a:gd name="T18" fmla="*/ 12 w 2473"/>
                <a:gd name="T19" fmla="*/ 1954 h 1961"/>
                <a:gd name="T20" fmla="*/ 12 w 2473"/>
                <a:gd name="T21" fmla="*/ 1954 h 1961"/>
                <a:gd name="T22" fmla="*/ 21 w 2473"/>
                <a:gd name="T23" fmla="*/ 1960 h 1961"/>
                <a:gd name="T24" fmla="*/ 27 w 2473"/>
                <a:gd name="T25" fmla="*/ 1960 h 1961"/>
                <a:gd name="T26" fmla="*/ 36 w 2473"/>
                <a:gd name="T27" fmla="*/ 1960 h 1961"/>
                <a:gd name="T28" fmla="*/ 42 w 2473"/>
                <a:gd name="T29" fmla="*/ 1957 h 1961"/>
                <a:gd name="T30" fmla="*/ 2472 w 2473"/>
                <a:gd name="T31" fmla="*/ 932 h 1961"/>
                <a:gd name="T32" fmla="*/ 2448 w 2473"/>
                <a:gd name="T33" fmla="*/ 873 h 1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73" h="1961">
                  <a:moveTo>
                    <a:pt x="2448" y="873"/>
                  </a:moveTo>
                  <a:lnTo>
                    <a:pt x="66" y="1879"/>
                  </a:lnTo>
                  <a:lnTo>
                    <a:pt x="219" y="7"/>
                  </a:lnTo>
                  <a:lnTo>
                    <a:pt x="156" y="0"/>
                  </a:lnTo>
                  <a:lnTo>
                    <a:pt x="0" y="1927"/>
                  </a:lnTo>
                  <a:lnTo>
                    <a:pt x="0" y="1927"/>
                  </a:lnTo>
                  <a:lnTo>
                    <a:pt x="0" y="1936"/>
                  </a:lnTo>
                  <a:lnTo>
                    <a:pt x="3" y="1942"/>
                  </a:lnTo>
                  <a:lnTo>
                    <a:pt x="6" y="1948"/>
                  </a:lnTo>
                  <a:lnTo>
                    <a:pt x="12" y="1954"/>
                  </a:lnTo>
                  <a:lnTo>
                    <a:pt x="12" y="1954"/>
                  </a:lnTo>
                  <a:lnTo>
                    <a:pt x="21" y="1960"/>
                  </a:lnTo>
                  <a:lnTo>
                    <a:pt x="27" y="1960"/>
                  </a:lnTo>
                  <a:lnTo>
                    <a:pt x="36" y="1960"/>
                  </a:lnTo>
                  <a:lnTo>
                    <a:pt x="42" y="1957"/>
                  </a:lnTo>
                  <a:lnTo>
                    <a:pt x="2472" y="932"/>
                  </a:lnTo>
                  <a:lnTo>
                    <a:pt x="2448" y="87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 name="Freeform 12"/>
            <p:cNvSpPr>
              <a:spLocks noChangeArrowheads="1"/>
            </p:cNvSpPr>
            <p:nvPr/>
          </p:nvSpPr>
          <p:spPr bwMode="auto">
            <a:xfrm>
              <a:off x="5543550" y="2082799"/>
              <a:ext cx="4251325" cy="3300412"/>
            </a:xfrm>
            <a:custGeom>
              <a:avLst/>
              <a:gdLst>
                <a:gd name="T0" fmla="*/ 4106 w 11811"/>
                <a:gd name="T1" fmla="*/ 7401 h 9170"/>
                <a:gd name="T2" fmla="*/ 4079 w 11811"/>
                <a:gd name="T3" fmla="*/ 7410 h 9170"/>
                <a:gd name="T4" fmla="*/ 4070 w 11811"/>
                <a:gd name="T5" fmla="*/ 7434 h 9170"/>
                <a:gd name="T6" fmla="*/ 4103 w 11811"/>
                <a:gd name="T7" fmla="*/ 7464 h 9170"/>
                <a:gd name="T8" fmla="*/ 6371 w 11811"/>
                <a:gd name="T9" fmla="*/ 6046 h 9170"/>
                <a:gd name="T10" fmla="*/ 11564 w 11811"/>
                <a:gd name="T11" fmla="*/ 3668 h 9170"/>
                <a:gd name="T12" fmla="*/ 11576 w 11811"/>
                <a:gd name="T13" fmla="*/ 3650 h 9170"/>
                <a:gd name="T14" fmla="*/ 11570 w 11811"/>
                <a:gd name="T15" fmla="*/ 3623 h 9170"/>
                <a:gd name="T16" fmla="*/ 11786 w 11811"/>
                <a:gd name="T17" fmla="*/ 63 h 9170"/>
                <a:gd name="T18" fmla="*/ 11804 w 11811"/>
                <a:gd name="T19" fmla="*/ 48 h 9170"/>
                <a:gd name="T20" fmla="*/ 11804 w 11811"/>
                <a:gd name="T21" fmla="*/ 12 h 9170"/>
                <a:gd name="T22" fmla="*/ 11771 w 11811"/>
                <a:gd name="T23" fmla="*/ 0 h 9170"/>
                <a:gd name="T24" fmla="*/ 6985 w 11811"/>
                <a:gd name="T25" fmla="*/ 1451 h 9170"/>
                <a:gd name="T26" fmla="*/ 3147 w 11811"/>
                <a:gd name="T27" fmla="*/ 3353 h 9170"/>
                <a:gd name="T28" fmla="*/ 12 w 11811"/>
                <a:gd name="T29" fmla="*/ 3371 h 9170"/>
                <a:gd name="T30" fmla="*/ 0 w 11811"/>
                <a:gd name="T31" fmla="*/ 3399 h 9170"/>
                <a:gd name="T32" fmla="*/ 3605 w 11811"/>
                <a:gd name="T33" fmla="*/ 5636 h 9170"/>
                <a:gd name="T34" fmla="*/ 3632 w 11811"/>
                <a:gd name="T35" fmla="*/ 5639 h 9170"/>
                <a:gd name="T36" fmla="*/ 3650 w 11811"/>
                <a:gd name="T37" fmla="*/ 5621 h 9170"/>
                <a:gd name="T38" fmla="*/ 5091 w 11811"/>
                <a:gd name="T39" fmla="*/ 3911 h 9170"/>
                <a:gd name="T40" fmla="*/ 5116 w 11811"/>
                <a:gd name="T41" fmla="*/ 3905 h 9170"/>
                <a:gd name="T42" fmla="*/ 7063 w 11811"/>
                <a:gd name="T43" fmla="*/ 3911 h 9170"/>
                <a:gd name="T44" fmla="*/ 7084 w 11811"/>
                <a:gd name="T45" fmla="*/ 3923 h 9170"/>
                <a:gd name="T46" fmla="*/ 7105 w 11811"/>
                <a:gd name="T47" fmla="*/ 3920 h 9170"/>
                <a:gd name="T48" fmla="*/ 8738 w 11811"/>
                <a:gd name="T49" fmla="*/ 677 h 9170"/>
                <a:gd name="T50" fmla="*/ 5562 w 11811"/>
                <a:gd name="T51" fmla="*/ 1822 h 9170"/>
                <a:gd name="T52" fmla="*/ 5538 w 11811"/>
                <a:gd name="T53" fmla="*/ 1816 h 9170"/>
                <a:gd name="T54" fmla="*/ 5514 w 11811"/>
                <a:gd name="T55" fmla="*/ 1840 h 9170"/>
                <a:gd name="T56" fmla="*/ 3156 w 11811"/>
                <a:gd name="T57" fmla="*/ 3353 h 9170"/>
                <a:gd name="T58" fmla="*/ 3135 w 11811"/>
                <a:gd name="T59" fmla="*/ 3363 h 9170"/>
                <a:gd name="T60" fmla="*/ 3126 w 11811"/>
                <a:gd name="T61" fmla="*/ 3392 h 9170"/>
                <a:gd name="T62" fmla="*/ 3156 w 11811"/>
                <a:gd name="T63" fmla="*/ 3417 h 9170"/>
                <a:gd name="T64" fmla="*/ 7003 w 11811"/>
                <a:gd name="T65" fmla="*/ 1511 h 9170"/>
                <a:gd name="T66" fmla="*/ 11786 w 11811"/>
                <a:gd name="T67" fmla="*/ 63 h 9170"/>
                <a:gd name="T68" fmla="*/ 11804 w 11811"/>
                <a:gd name="T69" fmla="*/ 48 h 9170"/>
                <a:gd name="T70" fmla="*/ 11804 w 11811"/>
                <a:gd name="T71" fmla="*/ 12 h 9170"/>
                <a:gd name="T72" fmla="*/ 11771 w 11811"/>
                <a:gd name="T73" fmla="*/ 0 h 9170"/>
                <a:gd name="T74" fmla="*/ 8744 w 11811"/>
                <a:gd name="T75" fmla="*/ 669 h 9170"/>
                <a:gd name="T76" fmla="*/ 8735 w 11811"/>
                <a:gd name="T77" fmla="*/ 692 h 9170"/>
                <a:gd name="T78" fmla="*/ 9847 w 11811"/>
                <a:gd name="T79" fmla="*/ 1702 h 9170"/>
                <a:gd name="T80" fmla="*/ 8762 w 11811"/>
                <a:gd name="T81" fmla="*/ 4624 h 9170"/>
                <a:gd name="T82" fmla="*/ 1598 w 11811"/>
                <a:gd name="T83" fmla="*/ 7437 h 9170"/>
                <a:gd name="T84" fmla="*/ 1574 w 11811"/>
                <a:gd name="T85" fmla="*/ 7452 h 9170"/>
                <a:gd name="T86" fmla="*/ 1570 w 11811"/>
                <a:gd name="T87" fmla="*/ 7482 h 9170"/>
                <a:gd name="T88" fmla="*/ 4585 w 11811"/>
                <a:gd name="T89" fmla="*/ 9163 h 9170"/>
                <a:gd name="T90" fmla="*/ 4621 w 11811"/>
                <a:gd name="T91" fmla="*/ 9160 h 9170"/>
                <a:gd name="T92" fmla="*/ 4633 w 11811"/>
                <a:gd name="T93" fmla="*/ 9136 h 9170"/>
                <a:gd name="T94" fmla="*/ 6209 w 11811"/>
                <a:gd name="T95" fmla="*/ 7764 h 9170"/>
                <a:gd name="T96" fmla="*/ 6242 w 11811"/>
                <a:gd name="T97" fmla="*/ 7749 h 9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11" h="9170">
                  <a:moveTo>
                    <a:pt x="6323" y="6016"/>
                  </a:moveTo>
                  <a:lnTo>
                    <a:pt x="6185" y="7698"/>
                  </a:lnTo>
                  <a:lnTo>
                    <a:pt x="4106" y="7401"/>
                  </a:lnTo>
                  <a:lnTo>
                    <a:pt x="4106" y="7401"/>
                  </a:lnTo>
                  <a:lnTo>
                    <a:pt x="4097" y="7401"/>
                  </a:lnTo>
                  <a:lnTo>
                    <a:pt x="4091" y="7401"/>
                  </a:lnTo>
                  <a:lnTo>
                    <a:pt x="4085" y="7407"/>
                  </a:lnTo>
                  <a:lnTo>
                    <a:pt x="4079" y="7410"/>
                  </a:lnTo>
                  <a:lnTo>
                    <a:pt x="4079" y="7410"/>
                  </a:lnTo>
                  <a:lnTo>
                    <a:pt x="4073" y="7419"/>
                  </a:lnTo>
                  <a:lnTo>
                    <a:pt x="4070" y="7425"/>
                  </a:lnTo>
                  <a:lnTo>
                    <a:pt x="4070" y="7434"/>
                  </a:lnTo>
                  <a:lnTo>
                    <a:pt x="4073" y="7440"/>
                  </a:lnTo>
                  <a:lnTo>
                    <a:pt x="4549" y="9073"/>
                  </a:lnTo>
                  <a:lnTo>
                    <a:pt x="1718" y="7497"/>
                  </a:lnTo>
                  <a:lnTo>
                    <a:pt x="4103" y="7464"/>
                  </a:lnTo>
                  <a:lnTo>
                    <a:pt x="4103" y="7464"/>
                  </a:lnTo>
                  <a:lnTo>
                    <a:pt x="4112" y="7461"/>
                  </a:lnTo>
                  <a:lnTo>
                    <a:pt x="4118" y="7458"/>
                  </a:lnTo>
                  <a:lnTo>
                    <a:pt x="6371" y="6046"/>
                  </a:lnTo>
                  <a:lnTo>
                    <a:pt x="8789" y="4681"/>
                  </a:lnTo>
                  <a:lnTo>
                    <a:pt x="11555" y="3671"/>
                  </a:lnTo>
                  <a:lnTo>
                    <a:pt x="11555" y="3671"/>
                  </a:lnTo>
                  <a:lnTo>
                    <a:pt x="11564" y="3668"/>
                  </a:lnTo>
                  <a:lnTo>
                    <a:pt x="11570" y="3665"/>
                  </a:lnTo>
                  <a:lnTo>
                    <a:pt x="11573" y="3659"/>
                  </a:lnTo>
                  <a:lnTo>
                    <a:pt x="11576" y="3650"/>
                  </a:lnTo>
                  <a:lnTo>
                    <a:pt x="11576" y="3650"/>
                  </a:lnTo>
                  <a:lnTo>
                    <a:pt x="11576" y="3644"/>
                  </a:lnTo>
                  <a:lnTo>
                    <a:pt x="11576" y="3635"/>
                  </a:lnTo>
                  <a:lnTo>
                    <a:pt x="11573" y="3629"/>
                  </a:lnTo>
                  <a:lnTo>
                    <a:pt x="11570" y="3623"/>
                  </a:lnTo>
                  <a:lnTo>
                    <a:pt x="9895" y="1661"/>
                  </a:lnTo>
                  <a:lnTo>
                    <a:pt x="9892" y="1658"/>
                  </a:lnTo>
                  <a:lnTo>
                    <a:pt x="8834" y="710"/>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3" y="663"/>
                  </a:lnTo>
                  <a:lnTo>
                    <a:pt x="6985" y="1451"/>
                  </a:lnTo>
                  <a:lnTo>
                    <a:pt x="5535" y="1816"/>
                  </a:lnTo>
                  <a:lnTo>
                    <a:pt x="5535" y="1816"/>
                  </a:lnTo>
                  <a:lnTo>
                    <a:pt x="5526" y="1819"/>
                  </a:lnTo>
                  <a:lnTo>
                    <a:pt x="3147" y="3353"/>
                  </a:lnTo>
                  <a:lnTo>
                    <a:pt x="34" y="3366"/>
                  </a:lnTo>
                  <a:lnTo>
                    <a:pt x="34" y="3366"/>
                  </a:lnTo>
                  <a:lnTo>
                    <a:pt x="21" y="3368"/>
                  </a:lnTo>
                  <a:lnTo>
                    <a:pt x="12" y="3371"/>
                  </a:lnTo>
                  <a:lnTo>
                    <a:pt x="6" y="3378"/>
                  </a:lnTo>
                  <a:lnTo>
                    <a:pt x="3" y="3389"/>
                  </a:lnTo>
                  <a:lnTo>
                    <a:pt x="3" y="3389"/>
                  </a:lnTo>
                  <a:lnTo>
                    <a:pt x="0" y="3399"/>
                  </a:lnTo>
                  <a:lnTo>
                    <a:pt x="3" y="3407"/>
                  </a:lnTo>
                  <a:lnTo>
                    <a:pt x="9" y="3417"/>
                  </a:lnTo>
                  <a:lnTo>
                    <a:pt x="16" y="3422"/>
                  </a:lnTo>
                  <a:lnTo>
                    <a:pt x="3605" y="5636"/>
                  </a:lnTo>
                  <a:lnTo>
                    <a:pt x="3605" y="5636"/>
                  </a:lnTo>
                  <a:lnTo>
                    <a:pt x="3614" y="5639"/>
                  </a:lnTo>
                  <a:lnTo>
                    <a:pt x="3623" y="5642"/>
                  </a:lnTo>
                  <a:lnTo>
                    <a:pt x="3632" y="5639"/>
                  </a:lnTo>
                  <a:lnTo>
                    <a:pt x="3641" y="5636"/>
                  </a:lnTo>
                  <a:lnTo>
                    <a:pt x="3641" y="5636"/>
                  </a:lnTo>
                  <a:lnTo>
                    <a:pt x="3647" y="5630"/>
                  </a:lnTo>
                  <a:lnTo>
                    <a:pt x="3650" y="5621"/>
                  </a:lnTo>
                  <a:lnTo>
                    <a:pt x="3653" y="5612"/>
                  </a:lnTo>
                  <a:lnTo>
                    <a:pt x="3653" y="5603"/>
                  </a:lnTo>
                  <a:lnTo>
                    <a:pt x="3198" y="3428"/>
                  </a:lnTo>
                  <a:lnTo>
                    <a:pt x="5091" y="3911"/>
                  </a:lnTo>
                  <a:lnTo>
                    <a:pt x="5091" y="3911"/>
                  </a:lnTo>
                  <a:lnTo>
                    <a:pt x="5104" y="3911"/>
                  </a:lnTo>
                  <a:lnTo>
                    <a:pt x="5116" y="3905"/>
                  </a:lnTo>
                  <a:lnTo>
                    <a:pt x="5116" y="3905"/>
                  </a:lnTo>
                  <a:lnTo>
                    <a:pt x="5124" y="3896"/>
                  </a:lnTo>
                  <a:lnTo>
                    <a:pt x="5131" y="3887"/>
                  </a:lnTo>
                  <a:lnTo>
                    <a:pt x="5559" y="1921"/>
                  </a:lnTo>
                  <a:lnTo>
                    <a:pt x="7063" y="3911"/>
                  </a:lnTo>
                  <a:lnTo>
                    <a:pt x="7063" y="3911"/>
                  </a:lnTo>
                  <a:lnTo>
                    <a:pt x="7069" y="3917"/>
                  </a:lnTo>
                  <a:lnTo>
                    <a:pt x="7075" y="3923"/>
                  </a:lnTo>
                  <a:lnTo>
                    <a:pt x="7084" y="3923"/>
                  </a:lnTo>
                  <a:lnTo>
                    <a:pt x="7090" y="3926"/>
                  </a:lnTo>
                  <a:lnTo>
                    <a:pt x="7090" y="3926"/>
                  </a:lnTo>
                  <a:lnTo>
                    <a:pt x="7099" y="3923"/>
                  </a:lnTo>
                  <a:lnTo>
                    <a:pt x="7105" y="3920"/>
                  </a:lnTo>
                  <a:lnTo>
                    <a:pt x="7111" y="3914"/>
                  </a:lnTo>
                  <a:lnTo>
                    <a:pt x="7117" y="3908"/>
                  </a:lnTo>
                  <a:lnTo>
                    <a:pt x="8795" y="708"/>
                  </a:lnTo>
                  <a:lnTo>
                    <a:pt x="8738" y="677"/>
                  </a:lnTo>
                  <a:lnTo>
                    <a:pt x="7084" y="3836"/>
                  </a:lnTo>
                  <a:lnTo>
                    <a:pt x="5568" y="1828"/>
                  </a:lnTo>
                  <a:lnTo>
                    <a:pt x="5568" y="1828"/>
                  </a:lnTo>
                  <a:lnTo>
                    <a:pt x="5562" y="1822"/>
                  </a:lnTo>
                  <a:lnTo>
                    <a:pt x="5553" y="1816"/>
                  </a:lnTo>
                  <a:lnTo>
                    <a:pt x="5547" y="1816"/>
                  </a:lnTo>
                  <a:lnTo>
                    <a:pt x="5538" y="1816"/>
                  </a:lnTo>
                  <a:lnTo>
                    <a:pt x="5538" y="1816"/>
                  </a:lnTo>
                  <a:lnTo>
                    <a:pt x="5529" y="1819"/>
                  </a:lnTo>
                  <a:lnTo>
                    <a:pt x="5520" y="1825"/>
                  </a:lnTo>
                  <a:lnTo>
                    <a:pt x="5517" y="1831"/>
                  </a:lnTo>
                  <a:lnTo>
                    <a:pt x="5514" y="1840"/>
                  </a:lnTo>
                  <a:lnTo>
                    <a:pt x="5077" y="3842"/>
                  </a:lnTo>
                  <a:lnTo>
                    <a:pt x="3165" y="3356"/>
                  </a:lnTo>
                  <a:lnTo>
                    <a:pt x="3165" y="3356"/>
                  </a:lnTo>
                  <a:lnTo>
                    <a:pt x="3156" y="3353"/>
                  </a:lnTo>
                  <a:lnTo>
                    <a:pt x="3150" y="3356"/>
                  </a:lnTo>
                  <a:lnTo>
                    <a:pt x="3141" y="3360"/>
                  </a:lnTo>
                  <a:lnTo>
                    <a:pt x="3135" y="3363"/>
                  </a:lnTo>
                  <a:lnTo>
                    <a:pt x="3135" y="3363"/>
                  </a:lnTo>
                  <a:lnTo>
                    <a:pt x="3129" y="3368"/>
                  </a:lnTo>
                  <a:lnTo>
                    <a:pt x="3126" y="3378"/>
                  </a:lnTo>
                  <a:lnTo>
                    <a:pt x="3126" y="3384"/>
                  </a:lnTo>
                  <a:lnTo>
                    <a:pt x="3126" y="3392"/>
                  </a:lnTo>
                  <a:lnTo>
                    <a:pt x="3575" y="5543"/>
                  </a:lnTo>
                  <a:lnTo>
                    <a:pt x="141" y="3428"/>
                  </a:lnTo>
                  <a:lnTo>
                    <a:pt x="3156" y="3417"/>
                  </a:lnTo>
                  <a:lnTo>
                    <a:pt x="3156" y="3417"/>
                  </a:lnTo>
                  <a:lnTo>
                    <a:pt x="3165" y="3417"/>
                  </a:lnTo>
                  <a:lnTo>
                    <a:pt x="3174" y="3414"/>
                  </a:lnTo>
                  <a:lnTo>
                    <a:pt x="5556" y="1876"/>
                  </a:lnTo>
                  <a:lnTo>
                    <a:pt x="7003" y="1511"/>
                  </a:lnTo>
                  <a:lnTo>
                    <a:pt x="7003" y="1511"/>
                  </a:lnTo>
                  <a:lnTo>
                    <a:pt x="7009" y="1511"/>
                  </a:lnTo>
                  <a:lnTo>
                    <a:pt x="8778" y="723"/>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0" y="666"/>
                  </a:lnTo>
                  <a:lnTo>
                    <a:pt x="8744" y="669"/>
                  </a:lnTo>
                  <a:lnTo>
                    <a:pt x="8738" y="677"/>
                  </a:lnTo>
                  <a:lnTo>
                    <a:pt x="8735" y="684"/>
                  </a:lnTo>
                  <a:lnTo>
                    <a:pt x="8735" y="684"/>
                  </a:lnTo>
                  <a:lnTo>
                    <a:pt x="8735" y="692"/>
                  </a:lnTo>
                  <a:lnTo>
                    <a:pt x="8735" y="702"/>
                  </a:lnTo>
                  <a:lnTo>
                    <a:pt x="8738" y="710"/>
                  </a:lnTo>
                  <a:lnTo>
                    <a:pt x="8744" y="717"/>
                  </a:lnTo>
                  <a:lnTo>
                    <a:pt x="9847" y="1702"/>
                  </a:lnTo>
                  <a:lnTo>
                    <a:pt x="11492" y="3629"/>
                  </a:lnTo>
                  <a:lnTo>
                    <a:pt x="8765" y="4624"/>
                  </a:lnTo>
                  <a:lnTo>
                    <a:pt x="8765" y="4624"/>
                  </a:lnTo>
                  <a:lnTo>
                    <a:pt x="8762" y="4624"/>
                  </a:lnTo>
                  <a:lnTo>
                    <a:pt x="6338" y="5990"/>
                  </a:lnTo>
                  <a:lnTo>
                    <a:pt x="6338" y="5993"/>
                  </a:lnTo>
                  <a:lnTo>
                    <a:pt x="4094" y="7401"/>
                  </a:lnTo>
                  <a:lnTo>
                    <a:pt x="1598" y="7437"/>
                  </a:lnTo>
                  <a:lnTo>
                    <a:pt x="1598" y="7437"/>
                  </a:lnTo>
                  <a:lnTo>
                    <a:pt x="1588" y="7440"/>
                  </a:lnTo>
                  <a:lnTo>
                    <a:pt x="1580" y="7443"/>
                  </a:lnTo>
                  <a:lnTo>
                    <a:pt x="1574" y="7452"/>
                  </a:lnTo>
                  <a:lnTo>
                    <a:pt x="1568" y="7461"/>
                  </a:lnTo>
                  <a:lnTo>
                    <a:pt x="1568" y="7461"/>
                  </a:lnTo>
                  <a:lnTo>
                    <a:pt x="1568" y="7470"/>
                  </a:lnTo>
                  <a:lnTo>
                    <a:pt x="1570" y="7482"/>
                  </a:lnTo>
                  <a:lnTo>
                    <a:pt x="1577" y="7488"/>
                  </a:lnTo>
                  <a:lnTo>
                    <a:pt x="1583" y="7497"/>
                  </a:lnTo>
                  <a:lnTo>
                    <a:pt x="4585" y="9163"/>
                  </a:lnTo>
                  <a:lnTo>
                    <a:pt x="4585" y="9163"/>
                  </a:lnTo>
                  <a:lnTo>
                    <a:pt x="4594" y="9166"/>
                  </a:lnTo>
                  <a:lnTo>
                    <a:pt x="4603" y="9169"/>
                  </a:lnTo>
                  <a:lnTo>
                    <a:pt x="4612" y="9166"/>
                  </a:lnTo>
                  <a:lnTo>
                    <a:pt x="4621" y="9160"/>
                  </a:lnTo>
                  <a:lnTo>
                    <a:pt x="4621" y="9160"/>
                  </a:lnTo>
                  <a:lnTo>
                    <a:pt x="4627" y="9154"/>
                  </a:lnTo>
                  <a:lnTo>
                    <a:pt x="4630" y="9145"/>
                  </a:lnTo>
                  <a:lnTo>
                    <a:pt x="4633" y="9136"/>
                  </a:lnTo>
                  <a:lnTo>
                    <a:pt x="4630" y="9127"/>
                  </a:lnTo>
                  <a:lnTo>
                    <a:pt x="4145" y="7470"/>
                  </a:lnTo>
                  <a:lnTo>
                    <a:pt x="6209" y="7764"/>
                  </a:lnTo>
                  <a:lnTo>
                    <a:pt x="6209" y="7764"/>
                  </a:lnTo>
                  <a:lnTo>
                    <a:pt x="6221" y="7764"/>
                  </a:lnTo>
                  <a:lnTo>
                    <a:pt x="6233" y="7757"/>
                  </a:lnTo>
                  <a:lnTo>
                    <a:pt x="6233" y="7757"/>
                  </a:lnTo>
                  <a:lnTo>
                    <a:pt x="6242" y="7749"/>
                  </a:lnTo>
                  <a:lnTo>
                    <a:pt x="6245" y="7736"/>
                  </a:lnTo>
                  <a:lnTo>
                    <a:pt x="6386" y="6019"/>
                  </a:lnTo>
                  <a:lnTo>
                    <a:pt x="6323" y="601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 name="Freeform 13"/>
            <p:cNvSpPr>
              <a:spLocks noChangeArrowheads="1"/>
            </p:cNvSpPr>
            <p:nvPr/>
          </p:nvSpPr>
          <p:spPr bwMode="auto">
            <a:xfrm>
              <a:off x="5543550" y="2082799"/>
              <a:ext cx="4251326" cy="3300412"/>
            </a:xfrm>
            <a:custGeom>
              <a:avLst/>
              <a:gdLst>
                <a:gd name="T0" fmla="*/ 4106 w 11811"/>
                <a:gd name="T1" fmla="*/ 7401 h 9170"/>
                <a:gd name="T2" fmla="*/ 4079 w 11811"/>
                <a:gd name="T3" fmla="*/ 7410 h 9170"/>
                <a:gd name="T4" fmla="*/ 4070 w 11811"/>
                <a:gd name="T5" fmla="*/ 7434 h 9170"/>
                <a:gd name="T6" fmla="*/ 4103 w 11811"/>
                <a:gd name="T7" fmla="*/ 7464 h 9170"/>
                <a:gd name="T8" fmla="*/ 6371 w 11811"/>
                <a:gd name="T9" fmla="*/ 6046 h 9170"/>
                <a:gd name="T10" fmla="*/ 11564 w 11811"/>
                <a:gd name="T11" fmla="*/ 3668 h 9170"/>
                <a:gd name="T12" fmla="*/ 11576 w 11811"/>
                <a:gd name="T13" fmla="*/ 3650 h 9170"/>
                <a:gd name="T14" fmla="*/ 11570 w 11811"/>
                <a:gd name="T15" fmla="*/ 3623 h 9170"/>
                <a:gd name="T16" fmla="*/ 11786 w 11811"/>
                <a:gd name="T17" fmla="*/ 63 h 9170"/>
                <a:gd name="T18" fmla="*/ 11804 w 11811"/>
                <a:gd name="T19" fmla="*/ 48 h 9170"/>
                <a:gd name="T20" fmla="*/ 11804 w 11811"/>
                <a:gd name="T21" fmla="*/ 12 h 9170"/>
                <a:gd name="T22" fmla="*/ 11771 w 11811"/>
                <a:gd name="T23" fmla="*/ 0 h 9170"/>
                <a:gd name="T24" fmla="*/ 6985 w 11811"/>
                <a:gd name="T25" fmla="*/ 1451 h 9170"/>
                <a:gd name="T26" fmla="*/ 3147 w 11811"/>
                <a:gd name="T27" fmla="*/ 3353 h 9170"/>
                <a:gd name="T28" fmla="*/ 12 w 11811"/>
                <a:gd name="T29" fmla="*/ 3371 h 9170"/>
                <a:gd name="T30" fmla="*/ 0 w 11811"/>
                <a:gd name="T31" fmla="*/ 3399 h 9170"/>
                <a:gd name="T32" fmla="*/ 3605 w 11811"/>
                <a:gd name="T33" fmla="*/ 5636 h 9170"/>
                <a:gd name="T34" fmla="*/ 3632 w 11811"/>
                <a:gd name="T35" fmla="*/ 5639 h 9170"/>
                <a:gd name="T36" fmla="*/ 3650 w 11811"/>
                <a:gd name="T37" fmla="*/ 5621 h 9170"/>
                <a:gd name="T38" fmla="*/ 5091 w 11811"/>
                <a:gd name="T39" fmla="*/ 3911 h 9170"/>
                <a:gd name="T40" fmla="*/ 5116 w 11811"/>
                <a:gd name="T41" fmla="*/ 3905 h 9170"/>
                <a:gd name="T42" fmla="*/ 7063 w 11811"/>
                <a:gd name="T43" fmla="*/ 3911 h 9170"/>
                <a:gd name="T44" fmla="*/ 7084 w 11811"/>
                <a:gd name="T45" fmla="*/ 3923 h 9170"/>
                <a:gd name="T46" fmla="*/ 7105 w 11811"/>
                <a:gd name="T47" fmla="*/ 3920 h 9170"/>
                <a:gd name="T48" fmla="*/ 8738 w 11811"/>
                <a:gd name="T49" fmla="*/ 677 h 9170"/>
                <a:gd name="T50" fmla="*/ 5562 w 11811"/>
                <a:gd name="T51" fmla="*/ 1822 h 9170"/>
                <a:gd name="T52" fmla="*/ 5538 w 11811"/>
                <a:gd name="T53" fmla="*/ 1816 h 9170"/>
                <a:gd name="T54" fmla="*/ 5514 w 11811"/>
                <a:gd name="T55" fmla="*/ 1840 h 9170"/>
                <a:gd name="T56" fmla="*/ 3156 w 11811"/>
                <a:gd name="T57" fmla="*/ 3353 h 9170"/>
                <a:gd name="T58" fmla="*/ 3135 w 11811"/>
                <a:gd name="T59" fmla="*/ 3363 h 9170"/>
                <a:gd name="T60" fmla="*/ 3126 w 11811"/>
                <a:gd name="T61" fmla="*/ 3392 h 9170"/>
                <a:gd name="T62" fmla="*/ 3156 w 11811"/>
                <a:gd name="T63" fmla="*/ 3417 h 9170"/>
                <a:gd name="T64" fmla="*/ 7003 w 11811"/>
                <a:gd name="T65" fmla="*/ 1511 h 9170"/>
                <a:gd name="T66" fmla="*/ 11786 w 11811"/>
                <a:gd name="T67" fmla="*/ 63 h 9170"/>
                <a:gd name="T68" fmla="*/ 11804 w 11811"/>
                <a:gd name="T69" fmla="*/ 48 h 9170"/>
                <a:gd name="T70" fmla="*/ 11804 w 11811"/>
                <a:gd name="T71" fmla="*/ 12 h 9170"/>
                <a:gd name="T72" fmla="*/ 11771 w 11811"/>
                <a:gd name="T73" fmla="*/ 0 h 9170"/>
                <a:gd name="T74" fmla="*/ 8744 w 11811"/>
                <a:gd name="T75" fmla="*/ 669 h 9170"/>
                <a:gd name="T76" fmla="*/ 8735 w 11811"/>
                <a:gd name="T77" fmla="*/ 692 h 9170"/>
                <a:gd name="T78" fmla="*/ 9847 w 11811"/>
                <a:gd name="T79" fmla="*/ 1702 h 9170"/>
                <a:gd name="T80" fmla="*/ 8762 w 11811"/>
                <a:gd name="T81" fmla="*/ 4624 h 9170"/>
                <a:gd name="T82" fmla="*/ 1598 w 11811"/>
                <a:gd name="T83" fmla="*/ 7437 h 9170"/>
                <a:gd name="T84" fmla="*/ 1574 w 11811"/>
                <a:gd name="T85" fmla="*/ 7452 h 9170"/>
                <a:gd name="T86" fmla="*/ 1570 w 11811"/>
                <a:gd name="T87" fmla="*/ 7482 h 9170"/>
                <a:gd name="T88" fmla="*/ 4585 w 11811"/>
                <a:gd name="T89" fmla="*/ 9163 h 9170"/>
                <a:gd name="T90" fmla="*/ 4621 w 11811"/>
                <a:gd name="T91" fmla="*/ 9160 h 9170"/>
                <a:gd name="T92" fmla="*/ 4633 w 11811"/>
                <a:gd name="T93" fmla="*/ 9136 h 9170"/>
                <a:gd name="T94" fmla="*/ 6209 w 11811"/>
                <a:gd name="T95" fmla="*/ 7764 h 9170"/>
                <a:gd name="T96" fmla="*/ 6242 w 11811"/>
                <a:gd name="T97" fmla="*/ 7749 h 9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11" h="9170">
                  <a:moveTo>
                    <a:pt x="6323" y="6016"/>
                  </a:moveTo>
                  <a:lnTo>
                    <a:pt x="6185" y="7698"/>
                  </a:lnTo>
                  <a:lnTo>
                    <a:pt x="4106" y="7401"/>
                  </a:lnTo>
                  <a:lnTo>
                    <a:pt x="4106" y="7401"/>
                  </a:lnTo>
                  <a:lnTo>
                    <a:pt x="4097" y="7401"/>
                  </a:lnTo>
                  <a:lnTo>
                    <a:pt x="4091" y="7401"/>
                  </a:lnTo>
                  <a:lnTo>
                    <a:pt x="4085" y="7407"/>
                  </a:lnTo>
                  <a:lnTo>
                    <a:pt x="4079" y="7410"/>
                  </a:lnTo>
                  <a:lnTo>
                    <a:pt x="4079" y="7410"/>
                  </a:lnTo>
                  <a:lnTo>
                    <a:pt x="4073" y="7419"/>
                  </a:lnTo>
                  <a:lnTo>
                    <a:pt x="4070" y="7425"/>
                  </a:lnTo>
                  <a:lnTo>
                    <a:pt x="4070" y="7434"/>
                  </a:lnTo>
                  <a:lnTo>
                    <a:pt x="4073" y="7440"/>
                  </a:lnTo>
                  <a:lnTo>
                    <a:pt x="4549" y="9073"/>
                  </a:lnTo>
                  <a:lnTo>
                    <a:pt x="1718" y="7497"/>
                  </a:lnTo>
                  <a:lnTo>
                    <a:pt x="4103" y="7464"/>
                  </a:lnTo>
                  <a:lnTo>
                    <a:pt x="4103" y="7464"/>
                  </a:lnTo>
                  <a:lnTo>
                    <a:pt x="4112" y="7461"/>
                  </a:lnTo>
                  <a:lnTo>
                    <a:pt x="4118" y="7458"/>
                  </a:lnTo>
                  <a:lnTo>
                    <a:pt x="6371" y="6046"/>
                  </a:lnTo>
                  <a:lnTo>
                    <a:pt x="8789" y="4681"/>
                  </a:lnTo>
                  <a:lnTo>
                    <a:pt x="11555" y="3671"/>
                  </a:lnTo>
                  <a:lnTo>
                    <a:pt x="11555" y="3671"/>
                  </a:lnTo>
                  <a:lnTo>
                    <a:pt x="11564" y="3668"/>
                  </a:lnTo>
                  <a:lnTo>
                    <a:pt x="11570" y="3665"/>
                  </a:lnTo>
                  <a:lnTo>
                    <a:pt x="11573" y="3659"/>
                  </a:lnTo>
                  <a:lnTo>
                    <a:pt x="11576" y="3650"/>
                  </a:lnTo>
                  <a:lnTo>
                    <a:pt x="11576" y="3650"/>
                  </a:lnTo>
                  <a:lnTo>
                    <a:pt x="11576" y="3644"/>
                  </a:lnTo>
                  <a:lnTo>
                    <a:pt x="11576" y="3635"/>
                  </a:lnTo>
                  <a:lnTo>
                    <a:pt x="11573" y="3629"/>
                  </a:lnTo>
                  <a:lnTo>
                    <a:pt x="11570" y="3623"/>
                  </a:lnTo>
                  <a:lnTo>
                    <a:pt x="9895" y="1661"/>
                  </a:lnTo>
                  <a:lnTo>
                    <a:pt x="9892" y="1658"/>
                  </a:lnTo>
                  <a:lnTo>
                    <a:pt x="8834" y="710"/>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3" y="663"/>
                  </a:lnTo>
                  <a:lnTo>
                    <a:pt x="6985" y="1451"/>
                  </a:lnTo>
                  <a:lnTo>
                    <a:pt x="5535" y="1816"/>
                  </a:lnTo>
                  <a:lnTo>
                    <a:pt x="5535" y="1816"/>
                  </a:lnTo>
                  <a:lnTo>
                    <a:pt x="5526" y="1819"/>
                  </a:lnTo>
                  <a:lnTo>
                    <a:pt x="3147" y="3353"/>
                  </a:lnTo>
                  <a:lnTo>
                    <a:pt x="34" y="3366"/>
                  </a:lnTo>
                  <a:lnTo>
                    <a:pt x="34" y="3366"/>
                  </a:lnTo>
                  <a:lnTo>
                    <a:pt x="21" y="3368"/>
                  </a:lnTo>
                  <a:lnTo>
                    <a:pt x="12" y="3371"/>
                  </a:lnTo>
                  <a:lnTo>
                    <a:pt x="6" y="3378"/>
                  </a:lnTo>
                  <a:lnTo>
                    <a:pt x="3" y="3389"/>
                  </a:lnTo>
                  <a:lnTo>
                    <a:pt x="3" y="3389"/>
                  </a:lnTo>
                  <a:lnTo>
                    <a:pt x="0" y="3399"/>
                  </a:lnTo>
                  <a:lnTo>
                    <a:pt x="3" y="3407"/>
                  </a:lnTo>
                  <a:lnTo>
                    <a:pt x="9" y="3417"/>
                  </a:lnTo>
                  <a:lnTo>
                    <a:pt x="16" y="3422"/>
                  </a:lnTo>
                  <a:lnTo>
                    <a:pt x="3605" y="5636"/>
                  </a:lnTo>
                  <a:lnTo>
                    <a:pt x="3605" y="5636"/>
                  </a:lnTo>
                  <a:lnTo>
                    <a:pt x="3614" y="5639"/>
                  </a:lnTo>
                  <a:lnTo>
                    <a:pt x="3623" y="5642"/>
                  </a:lnTo>
                  <a:lnTo>
                    <a:pt x="3632" y="5639"/>
                  </a:lnTo>
                  <a:lnTo>
                    <a:pt x="3641" y="5636"/>
                  </a:lnTo>
                  <a:lnTo>
                    <a:pt x="3641" y="5636"/>
                  </a:lnTo>
                  <a:lnTo>
                    <a:pt x="3647" y="5630"/>
                  </a:lnTo>
                  <a:lnTo>
                    <a:pt x="3650" y="5621"/>
                  </a:lnTo>
                  <a:lnTo>
                    <a:pt x="3653" y="5612"/>
                  </a:lnTo>
                  <a:lnTo>
                    <a:pt x="3653" y="5603"/>
                  </a:lnTo>
                  <a:lnTo>
                    <a:pt x="3198" y="3428"/>
                  </a:lnTo>
                  <a:lnTo>
                    <a:pt x="5091" y="3911"/>
                  </a:lnTo>
                  <a:lnTo>
                    <a:pt x="5091" y="3911"/>
                  </a:lnTo>
                  <a:lnTo>
                    <a:pt x="5104" y="3911"/>
                  </a:lnTo>
                  <a:lnTo>
                    <a:pt x="5116" y="3905"/>
                  </a:lnTo>
                  <a:lnTo>
                    <a:pt x="5116" y="3905"/>
                  </a:lnTo>
                  <a:lnTo>
                    <a:pt x="5124" y="3896"/>
                  </a:lnTo>
                  <a:lnTo>
                    <a:pt x="5131" y="3887"/>
                  </a:lnTo>
                  <a:lnTo>
                    <a:pt x="5559" y="1921"/>
                  </a:lnTo>
                  <a:lnTo>
                    <a:pt x="7063" y="3911"/>
                  </a:lnTo>
                  <a:lnTo>
                    <a:pt x="7063" y="3911"/>
                  </a:lnTo>
                  <a:lnTo>
                    <a:pt x="7069" y="3917"/>
                  </a:lnTo>
                  <a:lnTo>
                    <a:pt x="7075" y="3923"/>
                  </a:lnTo>
                  <a:lnTo>
                    <a:pt x="7084" y="3923"/>
                  </a:lnTo>
                  <a:lnTo>
                    <a:pt x="7090" y="3926"/>
                  </a:lnTo>
                  <a:lnTo>
                    <a:pt x="7090" y="3926"/>
                  </a:lnTo>
                  <a:lnTo>
                    <a:pt x="7099" y="3923"/>
                  </a:lnTo>
                  <a:lnTo>
                    <a:pt x="7105" y="3920"/>
                  </a:lnTo>
                  <a:lnTo>
                    <a:pt x="7111" y="3914"/>
                  </a:lnTo>
                  <a:lnTo>
                    <a:pt x="7117" y="3908"/>
                  </a:lnTo>
                  <a:lnTo>
                    <a:pt x="8795" y="708"/>
                  </a:lnTo>
                  <a:lnTo>
                    <a:pt x="8738" y="677"/>
                  </a:lnTo>
                  <a:lnTo>
                    <a:pt x="7084" y="3836"/>
                  </a:lnTo>
                  <a:lnTo>
                    <a:pt x="5568" y="1828"/>
                  </a:lnTo>
                  <a:lnTo>
                    <a:pt x="5568" y="1828"/>
                  </a:lnTo>
                  <a:lnTo>
                    <a:pt x="5562" y="1822"/>
                  </a:lnTo>
                  <a:lnTo>
                    <a:pt x="5553" y="1816"/>
                  </a:lnTo>
                  <a:lnTo>
                    <a:pt x="5547" y="1816"/>
                  </a:lnTo>
                  <a:lnTo>
                    <a:pt x="5538" y="1816"/>
                  </a:lnTo>
                  <a:lnTo>
                    <a:pt x="5538" y="1816"/>
                  </a:lnTo>
                  <a:lnTo>
                    <a:pt x="5529" y="1819"/>
                  </a:lnTo>
                  <a:lnTo>
                    <a:pt x="5520" y="1825"/>
                  </a:lnTo>
                  <a:lnTo>
                    <a:pt x="5517" y="1831"/>
                  </a:lnTo>
                  <a:lnTo>
                    <a:pt x="5514" y="1840"/>
                  </a:lnTo>
                  <a:lnTo>
                    <a:pt x="5077" y="3842"/>
                  </a:lnTo>
                  <a:lnTo>
                    <a:pt x="3165" y="3356"/>
                  </a:lnTo>
                  <a:lnTo>
                    <a:pt x="3165" y="3356"/>
                  </a:lnTo>
                  <a:lnTo>
                    <a:pt x="3156" y="3353"/>
                  </a:lnTo>
                  <a:lnTo>
                    <a:pt x="3150" y="3356"/>
                  </a:lnTo>
                  <a:lnTo>
                    <a:pt x="3141" y="3360"/>
                  </a:lnTo>
                  <a:lnTo>
                    <a:pt x="3135" y="3363"/>
                  </a:lnTo>
                  <a:lnTo>
                    <a:pt x="3135" y="3363"/>
                  </a:lnTo>
                  <a:lnTo>
                    <a:pt x="3129" y="3368"/>
                  </a:lnTo>
                  <a:lnTo>
                    <a:pt x="3126" y="3378"/>
                  </a:lnTo>
                  <a:lnTo>
                    <a:pt x="3126" y="3384"/>
                  </a:lnTo>
                  <a:lnTo>
                    <a:pt x="3126" y="3392"/>
                  </a:lnTo>
                  <a:lnTo>
                    <a:pt x="3575" y="5543"/>
                  </a:lnTo>
                  <a:lnTo>
                    <a:pt x="141" y="3428"/>
                  </a:lnTo>
                  <a:lnTo>
                    <a:pt x="3156" y="3417"/>
                  </a:lnTo>
                  <a:lnTo>
                    <a:pt x="3156" y="3417"/>
                  </a:lnTo>
                  <a:lnTo>
                    <a:pt x="3165" y="3417"/>
                  </a:lnTo>
                  <a:lnTo>
                    <a:pt x="3174" y="3414"/>
                  </a:lnTo>
                  <a:lnTo>
                    <a:pt x="5556" y="1876"/>
                  </a:lnTo>
                  <a:lnTo>
                    <a:pt x="7003" y="1511"/>
                  </a:lnTo>
                  <a:lnTo>
                    <a:pt x="7003" y="1511"/>
                  </a:lnTo>
                  <a:lnTo>
                    <a:pt x="7009" y="1511"/>
                  </a:lnTo>
                  <a:lnTo>
                    <a:pt x="8778" y="723"/>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0" y="666"/>
                  </a:lnTo>
                  <a:lnTo>
                    <a:pt x="8744" y="669"/>
                  </a:lnTo>
                  <a:lnTo>
                    <a:pt x="8738" y="677"/>
                  </a:lnTo>
                  <a:lnTo>
                    <a:pt x="8735" y="684"/>
                  </a:lnTo>
                  <a:lnTo>
                    <a:pt x="8735" y="684"/>
                  </a:lnTo>
                  <a:lnTo>
                    <a:pt x="8735" y="692"/>
                  </a:lnTo>
                  <a:lnTo>
                    <a:pt x="8735" y="702"/>
                  </a:lnTo>
                  <a:lnTo>
                    <a:pt x="8738" y="710"/>
                  </a:lnTo>
                  <a:lnTo>
                    <a:pt x="8744" y="717"/>
                  </a:lnTo>
                  <a:lnTo>
                    <a:pt x="9847" y="1702"/>
                  </a:lnTo>
                  <a:lnTo>
                    <a:pt x="11492" y="3629"/>
                  </a:lnTo>
                  <a:lnTo>
                    <a:pt x="8765" y="4624"/>
                  </a:lnTo>
                  <a:lnTo>
                    <a:pt x="8765" y="4624"/>
                  </a:lnTo>
                  <a:lnTo>
                    <a:pt x="8762" y="4624"/>
                  </a:lnTo>
                  <a:lnTo>
                    <a:pt x="6338" y="5990"/>
                  </a:lnTo>
                  <a:lnTo>
                    <a:pt x="6338" y="5993"/>
                  </a:lnTo>
                  <a:lnTo>
                    <a:pt x="4094" y="7401"/>
                  </a:lnTo>
                  <a:lnTo>
                    <a:pt x="1598" y="7437"/>
                  </a:lnTo>
                  <a:lnTo>
                    <a:pt x="1598" y="7437"/>
                  </a:lnTo>
                  <a:lnTo>
                    <a:pt x="1588" y="7440"/>
                  </a:lnTo>
                  <a:lnTo>
                    <a:pt x="1580" y="7443"/>
                  </a:lnTo>
                  <a:lnTo>
                    <a:pt x="1574" y="7452"/>
                  </a:lnTo>
                  <a:lnTo>
                    <a:pt x="1568" y="7461"/>
                  </a:lnTo>
                  <a:lnTo>
                    <a:pt x="1568" y="7461"/>
                  </a:lnTo>
                  <a:lnTo>
                    <a:pt x="1568" y="7470"/>
                  </a:lnTo>
                  <a:lnTo>
                    <a:pt x="1570" y="7482"/>
                  </a:lnTo>
                  <a:lnTo>
                    <a:pt x="1577" y="7488"/>
                  </a:lnTo>
                  <a:lnTo>
                    <a:pt x="1583" y="7497"/>
                  </a:lnTo>
                  <a:lnTo>
                    <a:pt x="4585" y="9163"/>
                  </a:lnTo>
                  <a:lnTo>
                    <a:pt x="4585" y="9163"/>
                  </a:lnTo>
                  <a:lnTo>
                    <a:pt x="4594" y="9166"/>
                  </a:lnTo>
                  <a:lnTo>
                    <a:pt x="4603" y="9169"/>
                  </a:lnTo>
                  <a:lnTo>
                    <a:pt x="4612" y="9166"/>
                  </a:lnTo>
                  <a:lnTo>
                    <a:pt x="4621" y="9160"/>
                  </a:lnTo>
                  <a:lnTo>
                    <a:pt x="4621" y="9160"/>
                  </a:lnTo>
                  <a:lnTo>
                    <a:pt x="4627" y="9154"/>
                  </a:lnTo>
                  <a:lnTo>
                    <a:pt x="4630" y="9145"/>
                  </a:lnTo>
                  <a:lnTo>
                    <a:pt x="4633" y="9136"/>
                  </a:lnTo>
                  <a:lnTo>
                    <a:pt x="4630" y="9127"/>
                  </a:lnTo>
                  <a:lnTo>
                    <a:pt x="4145" y="7470"/>
                  </a:lnTo>
                  <a:lnTo>
                    <a:pt x="6209" y="7764"/>
                  </a:lnTo>
                  <a:lnTo>
                    <a:pt x="6209" y="7764"/>
                  </a:lnTo>
                  <a:lnTo>
                    <a:pt x="6221" y="7764"/>
                  </a:lnTo>
                  <a:lnTo>
                    <a:pt x="6233" y="7757"/>
                  </a:lnTo>
                  <a:lnTo>
                    <a:pt x="6233" y="7757"/>
                  </a:lnTo>
                  <a:lnTo>
                    <a:pt x="6242" y="7749"/>
                  </a:lnTo>
                  <a:lnTo>
                    <a:pt x="6245" y="7736"/>
                  </a:lnTo>
                  <a:lnTo>
                    <a:pt x="6386" y="6019"/>
                  </a:lnTo>
                  <a:lnTo>
                    <a:pt x="6323" y="6016"/>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 name="Freeform 14"/>
            <p:cNvSpPr>
              <a:spLocks noChangeArrowheads="1"/>
            </p:cNvSpPr>
            <p:nvPr/>
          </p:nvSpPr>
          <p:spPr bwMode="auto">
            <a:xfrm>
              <a:off x="5748337" y="3382962"/>
              <a:ext cx="4011612" cy="2824162"/>
            </a:xfrm>
            <a:custGeom>
              <a:avLst/>
              <a:gdLst>
                <a:gd name="T0" fmla="*/ 2010 w 11145"/>
                <a:gd name="T1" fmla="*/ 5708 h 7845"/>
                <a:gd name="T2" fmla="*/ 2002 w 11145"/>
                <a:gd name="T3" fmla="*/ 5693 h 7845"/>
                <a:gd name="T4" fmla="*/ 1984 w 11145"/>
                <a:gd name="T5" fmla="*/ 5684 h 7845"/>
                <a:gd name="T6" fmla="*/ 1956 w 11145"/>
                <a:gd name="T7" fmla="*/ 5696 h 7845"/>
                <a:gd name="T8" fmla="*/ 78 w 11145"/>
                <a:gd name="T9" fmla="*/ 5924 h 7845"/>
                <a:gd name="T10" fmla="*/ 4045 w 11145"/>
                <a:gd name="T11" fmla="*/ 5555 h 7845"/>
                <a:gd name="T12" fmla="*/ 7326 w 11145"/>
                <a:gd name="T13" fmla="*/ 3976 h 7845"/>
                <a:gd name="T14" fmla="*/ 7347 w 11145"/>
                <a:gd name="T15" fmla="*/ 3967 h 7845"/>
                <a:gd name="T16" fmla="*/ 11102 w 11145"/>
                <a:gd name="T17" fmla="*/ 3340 h 7845"/>
                <a:gd name="T18" fmla="*/ 11123 w 11145"/>
                <a:gd name="T19" fmla="*/ 3340 h 7845"/>
                <a:gd name="T20" fmla="*/ 11135 w 11145"/>
                <a:gd name="T21" fmla="*/ 3332 h 7845"/>
                <a:gd name="T22" fmla="*/ 11144 w 11145"/>
                <a:gd name="T23" fmla="*/ 3310 h 7845"/>
                <a:gd name="T24" fmla="*/ 11009 w 11145"/>
                <a:gd name="T25" fmla="*/ 21 h 7845"/>
                <a:gd name="T26" fmla="*/ 10988 w 11145"/>
                <a:gd name="T27" fmla="*/ 3 h 7845"/>
                <a:gd name="T28" fmla="*/ 10970 w 11145"/>
                <a:gd name="T29" fmla="*/ 0 h 7845"/>
                <a:gd name="T30" fmla="*/ 8846 w 11145"/>
                <a:gd name="T31" fmla="*/ 2354 h 7845"/>
                <a:gd name="T32" fmla="*/ 8234 w 11145"/>
                <a:gd name="T33" fmla="*/ 1019 h 7845"/>
                <a:gd name="T34" fmla="*/ 8207 w 11145"/>
                <a:gd name="T35" fmla="*/ 1010 h 7845"/>
                <a:gd name="T36" fmla="*/ 8189 w 11145"/>
                <a:gd name="T37" fmla="*/ 1016 h 7845"/>
                <a:gd name="T38" fmla="*/ 7309 w 11145"/>
                <a:gd name="T39" fmla="*/ 3886 h 7845"/>
                <a:gd name="T40" fmla="*/ 6490 w 11145"/>
                <a:gd name="T41" fmla="*/ 273 h 7845"/>
                <a:gd name="T42" fmla="*/ 5756 w 11145"/>
                <a:gd name="T43" fmla="*/ 2405 h 7845"/>
                <a:gd name="T44" fmla="*/ 5765 w 11145"/>
                <a:gd name="T45" fmla="*/ 2430 h 7845"/>
                <a:gd name="T46" fmla="*/ 7309 w 11145"/>
                <a:gd name="T47" fmla="*/ 3973 h 7845"/>
                <a:gd name="T48" fmla="*/ 7332 w 11145"/>
                <a:gd name="T49" fmla="*/ 3976 h 7845"/>
                <a:gd name="T50" fmla="*/ 7344 w 11145"/>
                <a:gd name="T51" fmla="*/ 3967 h 7845"/>
                <a:gd name="T52" fmla="*/ 8216 w 11145"/>
                <a:gd name="T53" fmla="*/ 1129 h 7845"/>
                <a:gd name="T54" fmla="*/ 8813 w 11145"/>
                <a:gd name="T55" fmla="*/ 2430 h 7845"/>
                <a:gd name="T56" fmla="*/ 8834 w 11145"/>
                <a:gd name="T57" fmla="*/ 2441 h 7845"/>
                <a:gd name="T58" fmla="*/ 8849 w 11145"/>
                <a:gd name="T59" fmla="*/ 2441 h 7845"/>
                <a:gd name="T60" fmla="*/ 10949 w 11145"/>
                <a:gd name="T61" fmla="*/ 111 h 7845"/>
                <a:gd name="T62" fmla="*/ 8849 w 11145"/>
                <a:gd name="T63" fmla="*/ 2382 h 7845"/>
                <a:gd name="T64" fmla="*/ 8822 w 11145"/>
                <a:gd name="T65" fmla="*/ 2384 h 7845"/>
                <a:gd name="T66" fmla="*/ 5642 w 11145"/>
                <a:gd name="T67" fmla="*/ 4089 h 7845"/>
                <a:gd name="T68" fmla="*/ 5627 w 11145"/>
                <a:gd name="T69" fmla="*/ 4099 h 7845"/>
                <a:gd name="T70" fmla="*/ 30 w 11145"/>
                <a:gd name="T71" fmla="*/ 5866 h 7845"/>
                <a:gd name="T72" fmla="*/ 9 w 11145"/>
                <a:gd name="T73" fmla="*/ 5876 h 7845"/>
                <a:gd name="T74" fmla="*/ 3 w 11145"/>
                <a:gd name="T75" fmla="*/ 5891 h 7845"/>
                <a:gd name="T76" fmla="*/ 3 w 11145"/>
                <a:gd name="T77" fmla="*/ 5912 h 7845"/>
                <a:gd name="T78" fmla="*/ 908 w 11145"/>
                <a:gd name="T79" fmla="*/ 7832 h 7845"/>
                <a:gd name="T80" fmla="*/ 932 w 11145"/>
                <a:gd name="T81" fmla="*/ 7844 h 7845"/>
                <a:gd name="T82" fmla="*/ 950 w 11145"/>
                <a:gd name="T83" fmla="*/ 7838 h 7845"/>
                <a:gd name="T84" fmla="*/ 1969 w 11145"/>
                <a:gd name="T85" fmla="*/ 5807 h 7845"/>
                <a:gd name="T86" fmla="*/ 2379 w 11145"/>
                <a:gd name="T87" fmla="*/ 7404 h 7845"/>
                <a:gd name="T88" fmla="*/ 2397 w 11145"/>
                <a:gd name="T89" fmla="*/ 7416 h 7845"/>
                <a:gd name="T90" fmla="*/ 2415 w 11145"/>
                <a:gd name="T91" fmla="*/ 7416 h 7845"/>
                <a:gd name="T92" fmla="*/ 4057 w 11145"/>
                <a:gd name="T93" fmla="*/ 5546 h 7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145" h="7845">
                  <a:moveTo>
                    <a:pt x="4009" y="5504"/>
                  </a:moveTo>
                  <a:lnTo>
                    <a:pt x="2421" y="7320"/>
                  </a:lnTo>
                  <a:lnTo>
                    <a:pt x="2010" y="5708"/>
                  </a:lnTo>
                  <a:lnTo>
                    <a:pt x="2010" y="5708"/>
                  </a:lnTo>
                  <a:lnTo>
                    <a:pt x="2007" y="5699"/>
                  </a:lnTo>
                  <a:lnTo>
                    <a:pt x="2002" y="5693"/>
                  </a:lnTo>
                  <a:lnTo>
                    <a:pt x="1992" y="5687"/>
                  </a:lnTo>
                  <a:lnTo>
                    <a:pt x="1984" y="5684"/>
                  </a:lnTo>
                  <a:lnTo>
                    <a:pt x="1984" y="5684"/>
                  </a:lnTo>
                  <a:lnTo>
                    <a:pt x="1974" y="5687"/>
                  </a:lnTo>
                  <a:lnTo>
                    <a:pt x="1966" y="5690"/>
                  </a:lnTo>
                  <a:lnTo>
                    <a:pt x="1956" y="5696"/>
                  </a:lnTo>
                  <a:lnTo>
                    <a:pt x="1951" y="5702"/>
                  </a:lnTo>
                  <a:lnTo>
                    <a:pt x="932" y="7739"/>
                  </a:lnTo>
                  <a:lnTo>
                    <a:pt x="78" y="5924"/>
                  </a:lnTo>
                  <a:lnTo>
                    <a:pt x="4036" y="5558"/>
                  </a:lnTo>
                  <a:lnTo>
                    <a:pt x="4036" y="5558"/>
                  </a:lnTo>
                  <a:lnTo>
                    <a:pt x="4045" y="5555"/>
                  </a:lnTo>
                  <a:lnTo>
                    <a:pt x="4054" y="5549"/>
                  </a:lnTo>
                  <a:lnTo>
                    <a:pt x="5660" y="4153"/>
                  </a:lnTo>
                  <a:lnTo>
                    <a:pt x="7326" y="3976"/>
                  </a:lnTo>
                  <a:lnTo>
                    <a:pt x="7326" y="3976"/>
                  </a:lnTo>
                  <a:lnTo>
                    <a:pt x="7338" y="3973"/>
                  </a:lnTo>
                  <a:lnTo>
                    <a:pt x="7347" y="3967"/>
                  </a:lnTo>
                  <a:lnTo>
                    <a:pt x="8846" y="2448"/>
                  </a:lnTo>
                  <a:lnTo>
                    <a:pt x="11102" y="3340"/>
                  </a:lnTo>
                  <a:lnTo>
                    <a:pt x="11102" y="3340"/>
                  </a:lnTo>
                  <a:lnTo>
                    <a:pt x="11108" y="3340"/>
                  </a:lnTo>
                  <a:lnTo>
                    <a:pt x="11117" y="3340"/>
                  </a:lnTo>
                  <a:lnTo>
                    <a:pt x="11123" y="3340"/>
                  </a:lnTo>
                  <a:lnTo>
                    <a:pt x="11129" y="3337"/>
                  </a:lnTo>
                  <a:lnTo>
                    <a:pt x="11129" y="3337"/>
                  </a:lnTo>
                  <a:lnTo>
                    <a:pt x="11135" y="3332"/>
                  </a:lnTo>
                  <a:lnTo>
                    <a:pt x="11141" y="3325"/>
                  </a:lnTo>
                  <a:lnTo>
                    <a:pt x="11144" y="3317"/>
                  </a:lnTo>
                  <a:lnTo>
                    <a:pt x="11144" y="3310"/>
                  </a:lnTo>
                  <a:lnTo>
                    <a:pt x="11009" y="30"/>
                  </a:lnTo>
                  <a:lnTo>
                    <a:pt x="11009" y="30"/>
                  </a:lnTo>
                  <a:lnTo>
                    <a:pt x="11009" y="21"/>
                  </a:lnTo>
                  <a:lnTo>
                    <a:pt x="11003" y="12"/>
                  </a:lnTo>
                  <a:lnTo>
                    <a:pt x="10997" y="6"/>
                  </a:lnTo>
                  <a:lnTo>
                    <a:pt x="10988" y="3"/>
                  </a:lnTo>
                  <a:lnTo>
                    <a:pt x="10988" y="3"/>
                  </a:lnTo>
                  <a:lnTo>
                    <a:pt x="10979" y="0"/>
                  </a:lnTo>
                  <a:lnTo>
                    <a:pt x="10970" y="0"/>
                  </a:lnTo>
                  <a:lnTo>
                    <a:pt x="10961" y="6"/>
                  </a:lnTo>
                  <a:lnTo>
                    <a:pt x="10955" y="12"/>
                  </a:lnTo>
                  <a:lnTo>
                    <a:pt x="8846" y="2354"/>
                  </a:lnTo>
                  <a:lnTo>
                    <a:pt x="8237" y="1028"/>
                  </a:lnTo>
                  <a:lnTo>
                    <a:pt x="8237" y="1028"/>
                  </a:lnTo>
                  <a:lnTo>
                    <a:pt x="8234" y="1019"/>
                  </a:lnTo>
                  <a:lnTo>
                    <a:pt x="8225" y="1016"/>
                  </a:lnTo>
                  <a:lnTo>
                    <a:pt x="8216" y="1010"/>
                  </a:lnTo>
                  <a:lnTo>
                    <a:pt x="8207" y="1010"/>
                  </a:lnTo>
                  <a:lnTo>
                    <a:pt x="8207" y="1010"/>
                  </a:lnTo>
                  <a:lnTo>
                    <a:pt x="8198" y="1013"/>
                  </a:lnTo>
                  <a:lnTo>
                    <a:pt x="8189" y="1016"/>
                  </a:lnTo>
                  <a:lnTo>
                    <a:pt x="8183" y="1025"/>
                  </a:lnTo>
                  <a:lnTo>
                    <a:pt x="8180" y="1031"/>
                  </a:lnTo>
                  <a:lnTo>
                    <a:pt x="7309" y="3886"/>
                  </a:lnTo>
                  <a:lnTo>
                    <a:pt x="5822" y="2399"/>
                  </a:lnTo>
                  <a:lnTo>
                    <a:pt x="6550" y="294"/>
                  </a:lnTo>
                  <a:lnTo>
                    <a:pt x="6490" y="273"/>
                  </a:lnTo>
                  <a:lnTo>
                    <a:pt x="5756" y="2397"/>
                  </a:lnTo>
                  <a:lnTo>
                    <a:pt x="5756" y="2397"/>
                  </a:lnTo>
                  <a:lnTo>
                    <a:pt x="5756" y="2405"/>
                  </a:lnTo>
                  <a:lnTo>
                    <a:pt x="5756" y="2415"/>
                  </a:lnTo>
                  <a:lnTo>
                    <a:pt x="5759" y="2423"/>
                  </a:lnTo>
                  <a:lnTo>
                    <a:pt x="5765" y="2430"/>
                  </a:lnTo>
                  <a:lnTo>
                    <a:pt x="7302" y="3967"/>
                  </a:lnTo>
                  <a:lnTo>
                    <a:pt x="7302" y="3967"/>
                  </a:lnTo>
                  <a:lnTo>
                    <a:pt x="7309" y="3973"/>
                  </a:lnTo>
                  <a:lnTo>
                    <a:pt x="7314" y="3976"/>
                  </a:lnTo>
                  <a:lnTo>
                    <a:pt x="7324" y="3976"/>
                  </a:lnTo>
                  <a:lnTo>
                    <a:pt x="7332" y="3976"/>
                  </a:lnTo>
                  <a:lnTo>
                    <a:pt x="7332" y="3976"/>
                  </a:lnTo>
                  <a:lnTo>
                    <a:pt x="7338" y="3973"/>
                  </a:lnTo>
                  <a:lnTo>
                    <a:pt x="7344" y="3967"/>
                  </a:lnTo>
                  <a:lnTo>
                    <a:pt x="7350" y="3961"/>
                  </a:lnTo>
                  <a:lnTo>
                    <a:pt x="7353" y="3955"/>
                  </a:lnTo>
                  <a:lnTo>
                    <a:pt x="8216" y="1129"/>
                  </a:lnTo>
                  <a:lnTo>
                    <a:pt x="8810" y="2423"/>
                  </a:lnTo>
                  <a:lnTo>
                    <a:pt x="8810" y="2423"/>
                  </a:lnTo>
                  <a:lnTo>
                    <a:pt x="8813" y="2430"/>
                  </a:lnTo>
                  <a:lnTo>
                    <a:pt x="8819" y="2435"/>
                  </a:lnTo>
                  <a:lnTo>
                    <a:pt x="8825" y="2438"/>
                  </a:lnTo>
                  <a:lnTo>
                    <a:pt x="8834" y="2441"/>
                  </a:lnTo>
                  <a:lnTo>
                    <a:pt x="8834" y="2441"/>
                  </a:lnTo>
                  <a:lnTo>
                    <a:pt x="8840" y="2441"/>
                  </a:lnTo>
                  <a:lnTo>
                    <a:pt x="8849" y="2441"/>
                  </a:lnTo>
                  <a:lnTo>
                    <a:pt x="8855" y="2438"/>
                  </a:lnTo>
                  <a:lnTo>
                    <a:pt x="8861" y="2433"/>
                  </a:lnTo>
                  <a:lnTo>
                    <a:pt x="10949" y="111"/>
                  </a:lnTo>
                  <a:lnTo>
                    <a:pt x="11078" y="3263"/>
                  </a:lnTo>
                  <a:lnTo>
                    <a:pt x="8849" y="2382"/>
                  </a:lnTo>
                  <a:lnTo>
                    <a:pt x="8849" y="2382"/>
                  </a:lnTo>
                  <a:lnTo>
                    <a:pt x="8840" y="2379"/>
                  </a:lnTo>
                  <a:lnTo>
                    <a:pt x="8831" y="2382"/>
                  </a:lnTo>
                  <a:lnTo>
                    <a:pt x="8822" y="2384"/>
                  </a:lnTo>
                  <a:lnTo>
                    <a:pt x="8816" y="2387"/>
                  </a:lnTo>
                  <a:lnTo>
                    <a:pt x="7309" y="3916"/>
                  </a:lnTo>
                  <a:lnTo>
                    <a:pt x="5642" y="4089"/>
                  </a:lnTo>
                  <a:lnTo>
                    <a:pt x="5642" y="4089"/>
                  </a:lnTo>
                  <a:lnTo>
                    <a:pt x="5633" y="4092"/>
                  </a:lnTo>
                  <a:lnTo>
                    <a:pt x="5627" y="4099"/>
                  </a:lnTo>
                  <a:lnTo>
                    <a:pt x="4021" y="5495"/>
                  </a:lnTo>
                  <a:lnTo>
                    <a:pt x="30" y="5866"/>
                  </a:lnTo>
                  <a:lnTo>
                    <a:pt x="30" y="5866"/>
                  </a:lnTo>
                  <a:lnTo>
                    <a:pt x="21" y="5870"/>
                  </a:lnTo>
                  <a:lnTo>
                    <a:pt x="15" y="5873"/>
                  </a:lnTo>
                  <a:lnTo>
                    <a:pt x="9" y="5876"/>
                  </a:lnTo>
                  <a:lnTo>
                    <a:pt x="3" y="5881"/>
                  </a:lnTo>
                  <a:lnTo>
                    <a:pt x="3" y="5881"/>
                  </a:lnTo>
                  <a:lnTo>
                    <a:pt x="3" y="5891"/>
                  </a:lnTo>
                  <a:lnTo>
                    <a:pt x="0" y="5896"/>
                  </a:lnTo>
                  <a:lnTo>
                    <a:pt x="0" y="5902"/>
                  </a:lnTo>
                  <a:lnTo>
                    <a:pt x="3" y="5912"/>
                  </a:lnTo>
                  <a:lnTo>
                    <a:pt x="905" y="7826"/>
                  </a:lnTo>
                  <a:lnTo>
                    <a:pt x="905" y="7826"/>
                  </a:lnTo>
                  <a:lnTo>
                    <a:pt x="908" y="7832"/>
                  </a:lnTo>
                  <a:lnTo>
                    <a:pt x="914" y="7838"/>
                  </a:lnTo>
                  <a:lnTo>
                    <a:pt x="923" y="7841"/>
                  </a:lnTo>
                  <a:lnTo>
                    <a:pt x="932" y="7844"/>
                  </a:lnTo>
                  <a:lnTo>
                    <a:pt x="932" y="7844"/>
                  </a:lnTo>
                  <a:lnTo>
                    <a:pt x="941" y="7844"/>
                  </a:lnTo>
                  <a:lnTo>
                    <a:pt x="950" y="7838"/>
                  </a:lnTo>
                  <a:lnTo>
                    <a:pt x="956" y="7835"/>
                  </a:lnTo>
                  <a:lnTo>
                    <a:pt x="959" y="7826"/>
                  </a:lnTo>
                  <a:lnTo>
                    <a:pt x="1969" y="5807"/>
                  </a:lnTo>
                  <a:lnTo>
                    <a:pt x="2376" y="7395"/>
                  </a:lnTo>
                  <a:lnTo>
                    <a:pt x="2376" y="7395"/>
                  </a:lnTo>
                  <a:lnTo>
                    <a:pt x="2379" y="7404"/>
                  </a:lnTo>
                  <a:lnTo>
                    <a:pt x="2382" y="7410"/>
                  </a:lnTo>
                  <a:lnTo>
                    <a:pt x="2391" y="7413"/>
                  </a:lnTo>
                  <a:lnTo>
                    <a:pt x="2397" y="7416"/>
                  </a:lnTo>
                  <a:lnTo>
                    <a:pt x="2397" y="7416"/>
                  </a:lnTo>
                  <a:lnTo>
                    <a:pt x="2406" y="7419"/>
                  </a:lnTo>
                  <a:lnTo>
                    <a:pt x="2415" y="7416"/>
                  </a:lnTo>
                  <a:lnTo>
                    <a:pt x="2424" y="7413"/>
                  </a:lnTo>
                  <a:lnTo>
                    <a:pt x="2430" y="7407"/>
                  </a:lnTo>
                  <a:lnTo>
                    <a:pt x="4057" y="5546"/>
                  </a:lnTo>
                  <a:lnTo>
                    <a:pt x="4009" y="5504"/>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 name="Freeform 15"/>
            <p:cNvSpPr>
              <a:spLocks noChangeArrowheads="1"/>
            </p:cNvSpPr>
            <p:nvPr/>
          </p:nvSpPr>
          <p:spPr bwMode="auto">
            <a:xfrm>
              <a:off x="6108699" y="4767261"/>
              <a:ext cx="361950" cy="679450"/>
            </a:xfrm>
            <a:custGeom>
              <a:avLst/>
              <a:gdLst>
                <a:gd name="T0" fmla="*/ 1004 w 1005"/>
                <a:gd name="T1" fmla="*/ 1858 h 1889"/>
                <a:gd name="T2" fmla="*/ 58 w 1005"/>
                <a:gd name="T3" fmla="*/ 0 h 1889"/>
                <a:gd name="T4" fmla="*/ 0 w 1005"/>
                <a:gd name="T5" fmla="*/ 27 h 1889"/>
                <a:gd name="T6" fmla="*/ 948 w 1005"/>
                <a:gd name="T7" fmla="*/ 1888 h 1889"/>
                <a:gd name="T8" fmla="*/ 1004 w 1005"/>
                <a:gd name="T9" fmla="*/ 1858 h 1889"/>
              </a:gdLst>
              <a:ahLst/>
              <a:cxnLst>
                <a:cxn ang="0">
                  <a:pos x="T0" y="T1"/>
                </a:cxn>
                <a:cxn ang="0">
                  <a:pos x="T2" y="T3"/>
                </a:cxn>
                <a:cxn ang="0">
                  <a:pos x="T4" y="T5"/>
                </a:cxn>
                <a:cxn ang="0">
                  <a:pos x="T6" y="T7"/>
                </a:cxn>
                <a:cxn ang="0">
                  <a:pos x="T8" y="T9"/>
                </a:cxn>
              </a:cxnLst>
              <a:rect l="0" t="0" r="r" b="b"/>
              <a:pathLst>
                <a:path w="1005" h="1889">
                  <a:moveTo>
                    <a:pt x="1004" y="1858"/>
                  </a:moveTo>
                  <a:lnTo>
                    <a:pt x="58" y="0"/>
                  </a:lnTo>
                  <a:lnTo>
                    <a:pt x="0" y="27"/>
                  </a:lnTo>
                  <a:lnTo>
                    <a:pt x="948" y="1888"/>
                  </a:lnTo>
                  <a:lnTo>
                    <a:pt x="1004" y="185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 name="Freeform 16"/>
            <p:cNvSpPr>
              <a:spLocks noChangeArrowheads="1"/>
            </p:cNvSpPr>
            <p:nvPr/>
          </p:nvSpPr>
          <p:spPr bwMode="auto">
            <a:xfrm>
              <a:off x="6108699" y="4767261"/>
              <a:ext cx="361950" cy="679450"/>
            </a:xfrm>
            <a:custGeom>
              <a:avLst/>
              <a:gdLst>
                <a:gd name="T0" fmla="*/ 1004 w 1005"/>
                <a:gd name="T1" fmla="*/ 1858 h 1889"/>
                <a:gd name="T2" fmla="*/ 58 w 1005"/>
                <a:gd name="T3" fmla="*/ 0 h 1889"/>
                <a:gd name="T4" fmla="*/ 0 w 1005"/>
                <a:gd name="T5" fmla="*/ 27 h 1889"/>
                <a:gd name="T6" fmla="*/ 948 w 1005"/>
                <a:gd name="T7" fmla="*/ 1888 h 1889"/>
              </a:gdLst>
              <a:ahLst/>
              <a:cxnLst>
                <a:cxn ang="0">
                  <a:pos x="T0" y="T1"/>
                </a:cxn>
                <a:cxn ang="0">
                  <a:pos x="T2" y="T3"/>
                </a:cxn>
                <a:cxn ang="0">
                  <a:pos x="T4" y="T5"/>
                </a:cxn>
                <a:cxn ang="0">
                  <a:pos x="T6" y="T7"/>
                </a:cxn>
              </a:cxnLst>
              <a:rect l="0" t="0" r="r" b="b"/>
              <a:pathLst>
                <a:path w="1005" h="1889">
                  <a:moveTo>
                    <a:pt x="1004" y="1858"/>
                  </a:moveTo>
                  <a:lnTo>
                    <a:pt x="58" y="0"/>
                  </a:lnTo>
                  <a:lnTo>
                    <a:pt x="0" y="27"/>
                  </a:lnTo>
                  <a:lnTo>
                    <a:pt x="948" y="1888"/>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25" name="Freeform 17"/>
            <p:cNvSpPr>
              <a:spLocks noChangeArrowheads="1"/>
            </p:cNvSpPr>
            <p:nvPr/>
          </p:nvSpPr>
          <p:spPr bwMode="auto">
            <a:xfrm>
              <a:off x="5065713" y="6030912"/>
              <a:ext cx="2044700" cy="898525"/>
            </a:xfrm>
            <a:custGeom>
              <a:avLst/>
              <a:gdLst>
                <a:gd name="T0" fmla="*/ 5678 w 5679"/>
                <a:gd name="T1" fmla="*/ 1534 h 2494"/>
                <a:gd name="T2" fmla="*/ 4327 w 5679"/>
                <a:gd name="T3" fmla="*/ 9 h 2494"/>
                <a:gd name="T4" fmla="*/ 4327 w 5679"/>
                <a:gd name="T5" fmla="*/ 9 h 2494"/>
                <a:gd name="T6" fmla="*/ 4321 w 5679"/>
                <a:gd name="T7" fmla="*/ 6 h 2494"/>
                <a:gd name="T8" fmla="*/ 4312 w 5679"/>
                <a:gd name="T9" fmla="*/ 0 h 2494"/>
                <a:gd name="T10" fmla="*/ 4306 w 5679"/>
                <a:gd name="T11" fmla="*/ 0 h 2494"/>
                <a:gd name="T12" fmla="*/ 4297 w 5679"/>
                <a:gd name="T13" fmla="*/ 0 h 2494"/>
                <a:gd name="T14" fmla="*/ 4297 w 5679"/>
                <a:gd name="T15" fmla="*/ 0 h 2494"/>
                <a:gd name="T16" fmla="*/ 4291 w 5679"/>
                <a:gd name="T17" fmla="*/ 3 h 2494"/>
                <a:gd name="T18" fmla="*/ 4285 w 5679"/>
                <a:gd name="T19" fmla="*/ 6 h 2494"/>
                <a:gd name="T20" fmla="*/ 4279 w 5679"/>
                <a:gd name="T21" fmla="*/ 9 h 2494"/>
                <a:gd name="T22" fmla="*/ 4273 w 5679"/>
                <a:gd name="T23" fmla="*/ 18 h 2494"/>
                <a:gd name="T24" fmla="*/ 3356 w 5679"/>
                <a:gd name="T25" fmla="*/ 1843 h 2494"/>
                <a:gd name="T26" fmla="*/ 0 w 5679"/>
                <a:gd name="T27" fmla="*/ 2433 h 2494"/>
                <a:gd name="T28" fmla="*/ 12 w 5679"/>
                <a:gd name="T29" fmla="*/ 2493 h 2494"/>
                <a:gd name="T30" fmla="*/ 3383 w 5679"/>
                <a:gd name="T31" fmla="*/ 1903 h 2494"/>
                <a:gd name="T32" fmla="*/ 3383 w 5679"/>
                <a:gd name="T33" fmla="*/ 1903 h 2494"/>
                <a:gd name="T34" fmla="*/ 3395 w 5679"/>
                <a:gd name="T35" fmla="*/ 1897 h 2494"/>
                <a:gd name="T36" fmla="*/ 3404 w 5679"/>
                <a:gd name="T37" fmla="*/ 1885 h 2494"/>
                <a:gd name="T38" fmla="*/ 4309 w 5679"/>
                <a:gd name="T39" fmla="*/ 87 h 2494"/>
                <a:gd name="T40" fmla="*/ 5634 w 5679"/>
                <a:gd name="T41" fmla="*/ 1576 h 2494"/>
                <a:gd name="T42" fmla="*/ 5678 w 5679"/>
                <a:gd name="T43" fmla="*/ 1534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79" h="2494">
                  <a:moveTo>
                    <a:pt x="5678" y="1534"/>
                  </a:moveTo>
                  <a:lnTo>
                    <a:pt x="4327" y="9"/>
                  </a:lnTo>
                  <a:lnTo>
                    <a:pt x="4327" y="9"/>
                  </a:lnTo>
                  <a:lnTo>
                    <a:pt x="4321" y="6"/>
                  </a:lnTo>
                  <a:lnTo>
                    <a:pt x="4312" y="0"/>
                  </a:lnTo>
                  <a:lnTo>
                    <a:pt x="4306" y="0"/>
                  </a:lnTo>
                  <a:lnTo>
                    <a:pt x="4297" y="0"/>
                  </a:lnTo>
                  <a:lnTo>
                    <a:pt x="4297" y="0"/>
                  </a:lnTo>
                  <a:lnTo>
                    <a:pt x="4291" y="3"/>
                  </a:lnTo>
                  <a:lnTo>
                    <a:pt x="4285" y="6"/>
                  </a:lnTo>
                  <a:lnTo>
                    <a:pt x="4279" y="9"/>
                  </a:lnTo>
                  <a:lnTo>
                    <a:pt x="4273" y="18"/>
                  </a:lnTo>
                  <a:lnTo>
                    <a:pt x="3356" y="1843"/>
                  </a:lnTo>
                  <a:lnTo>
                    <a:pt x="0" y="2433"/>
                  </a:lnTo>
                  <a:lnTo>
                    <a:pt x="12" y="2493"/>
                  </a:lnTo>
                  <a:lnTo>
                    <a:pt x="3383" y="1903"/>
                  </a:lnTo>
                  <a:lnTo>
                    <a:pt x="3383" y="1903"/>
                  </a:lnTo>
                  <a:lnTo>
                    <a:pt x="3395" y="1897"/>
                  </a:lnTo>
                  <a:lnTo>
                    <a:pt x="3404" y="1885"/>
                  </a:lnTo>
                  <a:lnTo>
                    <a:pt x="4309" y="87"/>
                  </a:lnTo>
                  <a:lnTo>
                    <a:pt x="5634" y="1576"/>
                  </a:lnTo>
                  <a:lnTo>
                    <a:pt x="5678" y="1534"/>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 name="Freeform 18"/>
            <p:cNvSpPr>
              <a:spLocks noChangeArrowheads="1"/>
            </p:cNvSpPr>
            <p:nvPr/>
          </p:nvSpPr>
          <p:spPr bwMode="auto">
            <a:xfrm>
              <a:off x="5260974" y="4935536"/>
              <a:ext cx="3619501" cy="1989136"/>
            </a:xfrm>
            <a:custGeom>
              <a:avLst/>
              <a:gdLst>
                <a:gd name="T0" fmla="*/ 8238 w 10055"/>
                <a:gd name="T1" fmla="*/ 1403 h 5527"/>
                <a:gd name="T2" fmla="*/ 7132 w 10055"/>
                <a:gd name="T3" fmla="*/ 1028 h 5527"/>
                <a:gd name="T4" fmla="*/ 5382 w 10055"/>
                <a:gd name="T5" fmla="*/ 1181 h 5527"/>
                <a:gd name="T6" fmla="*/ 5376 w 10055"/>
                <a:gd name="T7" fmla="*/ 1181 h 5527"/>
                <a:gd name="T8" fmla="*/ 5361 w 10055"/>
                <a:gd name="T9" fmla="*/ 1190 h 5527"/>
                <a:gd name="T10" fmla="*/ 5358 w 10055"/>
                <a:gd name="T11" fmla="*/ 1196 h 5527"/>
                <a:gd name="T12" fmla="*/ 5355 w 10055"/>
                <a:gd name="T13" fmla="*/ 1208 h 5527"/>
                <a:gd name="T14" fmla="*/ 5355 w 10055"/>
                <a:gd name="T15" fmla="*/ 1223 h 5527"/>
                <a:gd name="T16" fmla="*/ 6314 w 10055"/>
                <a:gd name="T17" fmla="*/ 3341 h 5527"/>
                <a:gd name="T18" fmla="*/ 7525 w 10055"/>
                <a:gd name="T19" fmla="*/ 5508 h 5527"/>
                <a:gd name="T20" fmla="*/ 7531 w 10055"/>
                <a:gd name="T21" fmla="*/ 5517 h 5527"/>
                <a:gd name="T22" fmla="*/ 7552 w 10055"/>
                <a:gd name="T23" fmla="*/ 5463 h 5527"/>
                <a:gd name="T24" fmla="*/ 7552 w 10055"/>
                <a:gd name="T25" fmla="*/ 5493 h 5527"/>
                <a:gd name="T26" fmla="*/ 7582 w 10055"/>
                <a:gd name="T27" fmla="*/ 5493 h 5527"/>
                <a:gd name="T28" fmla="*/ 7582 w 10055"/>
                <a:gd name="T29" fmla="*/ 5484 h 5527"/>
                <a:gd name="T30" fmla="*/ 7570 w 10055"/>
                <a:gd name="T31" fmla="*/ 5469 h 5527"/>
                <a:gd name="T32" fmla="*/ 5122 w 10055"/>
                <a:gd name="T33" fmla="*/ 4567 h 5527"/>
                <a:gd name="T34" fmla="*/ 5115 w 10055"/>
                <a:gd name="T35" fmla="*/ 4567 h 5527"/>
                <a:gd name="T36" fmla="*/ 2832 w 10055"/>
                <a:gd name="T37" fmla="*/ 4882 h 5527"/>
                <a:gd name="T38" fmla="*/ 2266 w 10055"/>
                <a:gd name="T39" fmla="*/ 3539 h 5527"/>
                <a:gd name="T40" fmla="*/ 2985 w 10055"/>
                <a:gd name="T41" fmla="*/ 5514 h 5527"/>
                <a:gd name="T42" fmla="*/ 2862 w 10055"/>
                <a:gd name="T43" fmla="*/ 4903 h 5527"/>
                <a:gd name="T44" fmla="*/ 2314 w 10055"/>
                <a:gd name="T45" fmla="*/ 3488 h 5527"/>
                <a:gd name="T46" fmla="*/ 2308 w 10055"/>
                <a:gd name="T47" fmla="*/ 3476 h 5527"/>
                <a:gd name="T48" fmla="*/ 2287 w 10055"/>
                <a:gd name="T49" fmla="*/ 3467 h 5527"/>
                <a:gd name="T50" fmla="*/ 21 w 10055"/>
                <a:gd name="T51" fmla="*/ 4309 h 5527"/>
                <a:gd name="T52" fmla="*/ 12 w 10055"/>
                <a:gd name="T53" fmla="*/ 4315 h 5527"/>
                <a:gd name="T54" fmla="*/ 3 w 10055"/>
                <a:gd name="T55" fmla="*/ 4330 h 5527"/>
                <a:gd name="T56" fmla="*/ 0 w 10055"/>
                <a:gd name="T57" fmla="*/ 4342 h 5527"/>
                <a:gd name="T58" fmla="*/ 9 w 10055"/>
                <a:gd name="T59" fmla="*/ 4360 h 5527"/>
                <a:gd name="T60" fmla="*/ 27 w 10055"/>
                <a:gd name="T61" fmla="*/ 4369 h 5527"/>
                <a:gd name="T62" fmla="*/ 2826 w 10055"/>
                <a:gd name="T63" fmla="*/ 4945 h 5527"/>
                <a:gd name="T64" fmla="*/ 5109 w 10055"/>
                <a:gd name="T65" fmla="*/ 4630 h 5527"/>
                <a:gd name="T66" fmla="*/ 7552 w 10055"/>
                <a:gd name="T67" fmla="*/ 5493 h 5527"/>
                <a:gd name="T68" fmla="*/ 7519 w 10055"/>
                <a:gd name="T69" fmla="*/ 5493 h 5527"/>
                <a:gd name="T70" fmla="*/ 7522 w 10055"/>
                <a:gd name="T71" fmla="*/ 5505 h 5527"/>
                <a:gd name="T72" fmla="*/ 7528 w 10055"/>
                <a:gd name="T73" fmla="*/ 5517 h 5527"/>
                <a:gd name="T74" fmla="*/ 7552 w 10055"/>
                <a:gd name="T75" fmla="*/ 5526 h 5527"/>
                <a:gd name="T76" fmla="*/ 7552 w 10055"/>
                <a:gd name="T77" fmla="*/ 5526 h 5527"/>
                <a:gd name="T78" fmla="*/ 7570 w 10055"/>
                <a:gd name="T79" fmla="*/ 5520 h 5527"/>
                <a:gd name="T80" fmla="*/ 7582 w 10055"/>
                <a:gd name="T81" fmla="*/ 5505 h 5527"/>
                <a:gd name="T82" fmla="*/ 7582 w 10055"/>
                <a:gd name="T83" fmla="*/ 5496 h 5527"/>
                <a:gd name="T84" fmla="*/ 7579 w 10055"/>
                <a:gd name="T85" fmla="*/ 5478 h 5527"/>
                <a:gd name="T86" fmla="*/ 7573 w 10055"/>
                <a:gd name="T87" fmla="*/ 5472 h 5527"/>
                <a:gd name="T88" fmla="*/ 7579 w 10055"/>
                <a:gd name="T89" fmla="*/ 5478 h 5527"/>
                <a:gd name="T90" fmla="*/ 5433 w 10055"/>
                <a:gd name="T91" fmla="*/ 1238 h 5527"/>
                <a:gd name="T92" fmla="*/ 8235 w 10055"/>
                <a:gd name="T93" fmla="*/ 1469 h 5527"/>
                <a:gd name="T94" fmla="*/ 8244 w 10055"/>
                <a:gd name="T95" fmla="*/ 1472 h 5527"/>
                <a:gd name="T96" fmla="*/ 8259 w 10055"/>
                <a:gd name="T97" fmla="*/ 1469 h 5527"/>
                <a:gd name="T98" fmla="*/ 10054 w 10055"/>
                <a:gd name="T99" fmla="*/ 48 h 5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55" h="5527">
                  <a:moveTo>
                    <a:pt x="10015" y="0"/>
                  </a:moveTo>
                  <a:lnTo>
                    <a:pt x="8238" y="1403"/>
                  </a:lnTo>
                  <a:lnTo>
                    <a:pt x="7132" y="1028"/>
                  </a:lnTo>
                  <a:lnTo>
                    <a:pt x="7132" y="1028"/>
                  </a:lnTo>
                  <a:lnTo>
                    <a:pt x="7120" y="1025"/>
                  </a:lnTo>
                  <a:lnTo>
                    <a:pt x="5382" y="1181"/>
                  </a:lnTo>
                  <a:lnTo>
                    <a:pt x="5382" y="1181"/>
                  </a:lnTo>
                  <a:lnTo>
                    <a:pt x="5376" y="1181"/>
                  </a:lnTo>
                  <a:lnTo>
                    <a:pt x="5367" y="1184"/>
                  </a:lnTo>
                  <a:lnTo>
                    <a:pt x="5361" y="1190"/>
                  </a:lnTo>
                  <a:lnTo>
                    <a:pt x="5358" y="1196"/>
                  </a:lnTo>
                  <a:lnTo>
                    <a:pt x="5358" y="1196"/>
                  </a:lnTo>
                  <a:lnTo>
                    <a:pt x="5355" y="1202"/>
                  </a:lnTo>
                  <a:lnTo>
                    <a:pt x="5355" y="1208"/>
                  </a:lnTo>
                  <a:lnTo>
                    <a:pt x="5355" y="1217"/>
                  </a:lnTo>
                  <a:lnTo>
                    <a:pt x="5355" y="1223"/>
                  </a:lnTo>
                  <a:lnTo>
                    <a:pt x="6314" y="3341"/>
                  </a:lnTo>
                  <a:lnTo>
                    <a:pt x="6314" y="3341"/>
                  </a:lnTo>
                  <a:lnTo>
                    <a:pt x="7525" y="5508"/>
                  </a:lnTo>
                  <a:lnTo>
                    <a:pt x="7525" y="5508"/>
                  </a:lnTo>
                  <a:lnTo>
                    <a:pt x="7528" y="5514"/>
                  </a:lnTo>
                  <a:lnTo>
                    <a:pt x="7531" y="5517"/>
                  </a:lnTo>
                  <a:lnTo>
                    <a:pt x="7552" y="5493"/>
                  </a:lnTo>
                  <a:lnTo>
                    <a:pt x="7552" y="5463"/>
                  </a:lnTo>
                  <a:lnTo>
                    <a:pt x="7552" y="5463"/>
                  </a:lnTo>
                  <a:lnTo>
                    <a:pt x="7552" y="5493"/>
                  </a:lnTo>
                  <a:lnTo>
                    <a:pt x="7582" y="5493"/>
                  </a:lnTo>
                  <a:lnTo>
                    <a:pt x="7582" y="5493"/>
                  </a:lnTo>
                  <a:lnTo>
                    <a:pt x="7582" y="5493"/>
                  </a:lnTo>
                  <a:lnTo>
                    <a:pt x="7582" y="5484"/>
                  </a:lnTo>
                  <a:lnTo>
                    <a:pt x="7576" y="5475"/>
                  </a:lnTo>
                  <a:lnTo>
                    <a:pt x="7570" y="5469"/>
                  </a:lnTo>
                  <a:lnTo>
                    <a:pt x="7561" y="5463"/>
                  </a:lnTo>
                  <a:lnTo>
                    <a:pt x="5122" y="4567"/>
                  </a:lnTo>
                  <a:lnTo>
                    <a:pt x="5122" y="4567"/>
                  </a:lnTo>
                  <a:lnTo>
                    <a:pt x="5115" y="4567"/>
                  </a:lnTo>
                  <a:lnTo>
                    <a:pt x="5107" y="4567"/>
                  </a:lnTo>
                  <a:lnTo>
                    <a:pt x="2832" y="4882"/>
                  </a:lnTo>
                  <a:lnTo>
                    <a:pt x="147" y="4330"/>
                  </a:lnTo>
                  <a:lnTo>
                    <a:pt x="2266" y="3539"/>
                  </a:lnTo>
                  <a:lnTo>
                    <a:pt x="2802" y="4924"/>
                  </a:lnTo>
                  <a:lnTo>
                    <a:pt x="2985" y="5514"/>
                  </a:lnTo>
                  <a:lnTo>
                    <a:pt x="3045" y="5496"/>
                  </a:lnTo>
                  <a:lnTo>
                    <a:pt x="2862" y="4903"/>
                  </a:lnTo>
                  <a:lnTo>
                    <a:pt x="2862" y="4903"/>
                  </a:lnTo>
                  <a:lnTo>
                    <a:pt x="2314" y="3488"/>
                  </a:lnTo>
                  <a:lnTo>
                    <a:pt x="2314" y="3488"/>
                  </a:lnTo>
                  <a:lnTo>
                    <a:pt x="2308" y="3476"/>
                  </a:lnTo>
                  <a:lnTo>
                    <a:pt x="2296" y="3470"/>
                  </a:lnTo>
                  <a:lnTo>
                    <a:pt x="2287" y="3467"/>
                  </a:lnTo>
                  <a:lnTo>
                    <a:pt x="2272" y="3470"/>
                  </a:lnTo>
                  <a:lnTo>
                    <a:pt x="21" y="4309"/>
                  </a:lnTo>
                  <a:lnTo>
                    <a:pt x="21" y="4309"/>
                  </a:lnTo>
                  <a:lnTo>
                    <a:pt x="12" y="4315"/>
                  </a:lnTo>
                  <a:lnTo>
                    <a:pt x="6" y="4321"/>
                  </a:lnTo>
                  <a:lnTo>
                    <a:pt x="3" y="4330"/>
                  </a:lnTo>
                  <a:lnTo>
                    <a:pt x="0" y="4342"/>
                  </a:lnTo>
                  <a:lnTo>
                    <a:pt x="0" y="4342"/>
                  </a:lnTo>
                  <a:lnTo>
                    <a:pt x="3" y="4351"/>
                  </a:lnTo>
                  <a:lnTo>
                    <a:pt x="9" y="4360"/>
                  </a:lnTo>
                  <a:lnTo>
                    <a:pt x="18" y="4366"/>
                  </a:lnTo>
                  <a:lnTo>
                    <a:pt x="27" y="4369"/>
                  </a:lnTo>
                  <a:lnTo>
                    <a:pt x="2826" y="4945"/>
                  </a:lnTo>
                  <a:lnTo>
                    <a:pt x="2826" y="4945"/>
                  </a:lnTo>
                  <a:lnTo>
                    <a:pt x="2835" y="4945"/>
                  </a:lnTo>
                  <a:lnTo>
                    <a:pt x="5109" y="4630"/>
                  </a:lnTo>
                  <a:lnTo>
                    <a:pt x="7540" y="5523"/>
                  </a:lnTo>
                  <a:lnTo>
                    <a:pt x="7552" y="5493"/>
                  </a:lnTo>
                  <a:lnTo>
                    <a:pt x="7519" y="5493"/>
                  </a:lnTo>
                  <a:lnTo>
                    <a:pt x="7519" y="5493"/>
                  </a:lnTo>
                  <a:lnTo>
                    <a:pt x="7519" y="5493"/>
                  </a:lnTo>
                  <a:lnTo>
                    <a:pt x="7522" y="5505"/>
                  </a:lnTo>
                  <a:lnTo>
                    <a:pt x="7528" y="5517"/>
                  </a:lnTo>
                  <a:lnTo>
                    <a:pt x="7528" y="5517"/>
                  </a:lnTo>
                  <a:lnTo>
                    <a:pt x="7540" y="5523"/>
                  </a:lnTo>
                  <a:lnTo>
                    <a:pt x="7552" y="5526"/>
                  </a:lnTo>
                  <a:lnTo>
                    <a:pt x="7552" y="5526"/>
                  </a:lnTo>
                  <a:lnTo>
                    <a:pt x="7552" y="5526"/>
                  </a:lnTo>
                  <a:lnTo>
                    <a:pt x="7561" y="5523"/>
                  </a:lnTo>
                  <a:lnTo>
                    <a:pt x="7570" y="5520"/>
                  </a:lnTo>
                  <a:lnTo>
                    <a:pt x="7576" y="5514"/>
                  </a:lnTo>
                  <a:lnTo>
                    <a:pt x="7582" y="5505"/>
                  </a:lnTo>
                  <a:lnTo>
                    <a:pt x="7582" y="5505"/>
                  </a:lnTo>
                  <a:lnTo>
                    <a:pt x="7582" y="5496"/>
                  </a:lnTo>
                  <a:lnTo>
                    <a:pt x="7582" y="5487"/>
                  </a:lnTo>
                  <a:lnTo>
                    <a:pt x="7579" y="5478"/>
                  </a:lnTo>
                  <a:lnTo>
                    <a:pt x="7573" y="5472"/>
                  </a:lnTo>
                  <a:lnTo>
                    <a:pt x="7573" y="5472"/>
                  </a:lnTo>
                  <a:lnTo>
                    <a:pt x="7552" y="5493"/>
                  </a:lnTo>
                  <a:lnTo>
                    <a:pt x="7579" y="5478"/>
                  </a:lnTo>
                  <a:lnTo>
                    <a:pt x="6371" y="3315"/>
                  </a:lnTo>
                  <a:lnTo>
                    <a:pt x="5433" y="1238"/>
                  </a:lnTo>
                  <a:lnTo>
                    <a:pt x="7117" y="1088"/>
                  </a:lnTo>
                  <a:lnTo>
                    <a:pt x="8235" y="1469"/>
                  </a:lnTo>
                  <a:lnTo>
                    <a:pt x="8235" y="1469"/>
                  </a:lnTo>
                  <a:lnTo>
                    <a:pt x="8244" y="1472"/>
                  </a:lnTo>
                  <a:lnTo>
                    <a:pt x="8250" y="1472"/>
                  </a:lnTo>
                  <a:lnTo>
                    <a:pt x="8259" y="1469"/>
                  </a:lnTo>
                  <a:lnTo>
                    <a:pt x="8265" y="1463"/>
                  </a:lnTo>
                  <a:lnTo>
                    <a:pt x="10054" y="48"/>
                  </a:lnTo>
                  <a:lnTo>
                    <a:pt x="10015"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 name="Freeform 19"/>
            <p:cNvSpPr>
              <a:spLocks noChangeArrowheads="1"/>
            </p:cNvSpPr>
            <p:nvPr/>
          </p:nvSpPr>
          <p:spPr bwMode="auto">
            <a:xfrm>
              <a:off x="6699249" y="5446711"/>
              <a:ext cx="1539875" cy="1479549"/>
            </a:xfrm>
            <a:custGeom>
              <a:avLst/>
              <a:gdLst>
                <a:gd name="T0" fmla="*/ 42 w 4277"/>
                <a:gd name="T1" fmla="*/ 4111 h 4112"/>
                <a:gd name="T2" fmla="*/ 1138 w 4277"/>
                <a:gd name="T3" fmla="*/ 3203 h 4112"/>
                <a:gd name="T4" fmla="*/ 1141 w 4277"/>
                <a:gd name="T5" fmla="*/ 3203 h 4112"/>
                <a:gd name="T6" fmla="*/ 2373 w 4277"/>
                <a:gd name="T7" fmla="*/ 1933 h 4112"/>
                <a:gd name="T8" fmla="*/ 4237 w 4277"/>
                <a:gd name="T9" fmla="*/ 84 h 4112"/>
                <a:gd name="T10" fmla="*/ 4237 w 4277"/>
                <a:gd name="T11" fmla="*/ 84 h 4112"/>
                <a:gd name="T12" fmla="*/ 4276 w 4277"/>
                <a:gd name="T13" fmla="*/ 45 h 4112"/>
                <a:gd name="T14" fmla="*/ 4231 w 4277"/>
                <a:gd name="T15" fmla="*/ 0 h 4112"/>
                <a:gd name="T16" fmla="*/ 4192 w 4277"/>
                <a:gd name="T17" fmla="*/ 39 h 4112"/>
                <a:gd name="T18" fmla="*/ 4192 w 4277"/>
                <a:gd name="T19" fmla="*/ 39 h 4112"/>
                <a:gd name="T20" fmla="*/ 2328 w 4277"/>
                <a:gd name="T21" fmla="*/ 1887 h 4112"/>
                <a:gd name="T22" fmla="*/ 2328 w 4277"/>
                <a:gd name="T23" fmla="*/ 1887 h 4112"/>
                <a:gd name="T24" fmla="*/ 1099 w 4277"/>
                <a:gd name="T25" fmla="*/ 3158 h 4112"/>
                <a:gd name="T26" fmla="*/ 0 w 4277"/>
                <a:gd name="T27" fmla="*/ 4063 h 4112"/>
                <a:gd name="T28" fmla="*/ 42 w 4277"/>
                <a:gd name="T29" fmla="*/ 4111 h 4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7" h="4112">
                  <a:moveTo>
                    <a:pt x="42" y="4111"/>
                  </a:moveTo>
                  <a:lnTo>
                    <a:pt x="1138" y="3203"/>
                  </a:lnTo>
                  <a:lnTo>
                    <a:pt x="1141" y="3203"/>
                  </a:lnTo>
                  <a:lnTo>
                    <a:pt x="2373" y="1933"/>
                  </a:lnTo>
                  <a:lnTo>
                    <a:pt x="4237" y="84"/>
                  </a:lnTo>
                  <a:lnTo>
                    <a:pt x="4237" y="84"/>
                  </a:lnTo>
                  <a:lnTo>
                    <a:pt x="4276" y="45"/>
                  </a:lnTo>
                  <a:lnTo>
                    <a:pt x="4231" y="0"/>
                  </a:lnTo>
                  <a:lnTo>
                    <a:pt x="4192" y="39"/>
                  </a:lnTo>
                  <a:lnTo>
                    <a:pt x="4192" y="39"/>
                  </a:lnTo>
                  <a:lnTo>
                    <a:pt x="2328" y="1887"/>
                  </a:lnTo>
                  <a:lnTo>
                    <a:pt x="2328" y="1887"/>
                  </a:lnTo>
                  <a:lnTo>
                    <a:pt x="1099" y="3158"/>
                  </a:lnTo>
                  <a:lnTo>
                    <a:pt x="0" y="4063"/>
                  </a:lnTo>
                  <a:lnTo>
                    <a:pt x="42" y="411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 name="Freeform 20"/>
            <p:cNvSpPr>
              <a:spLocks noChangeArrowheads="1"/>
            </p:cNvSpPr>
            <p:nvPr/>
          </p:nvSpPr>
          <p:spPr bwMode="auto">
            <a:xfrm>
              <a:off x="7950199" y="6902448"/>
              <a:ext cx="30163" cy="26988"/>
            </a:xfrm>
            <a:custGeom>
              <a:avLst/>
              <a:gdLst>
                <a:gd name="T0" fmla="*/ 9 w 85"/>
                <a:gd name="T1" fmla="*/ 72 h 73"/>
                <a:gd name="T2" fmla="*/ 84 w 85"/>
                <a:gd name="T3" fmla="*/ 63 h 73"/>
                <a:gd name="T4" fmla="*/ 81 w 85"/>
                <a:gd name="T5" fmla="*/ 30 h 73"/>
                <a:gd name="T6" fmla="*/ 81 w 85"/>
                <a:gd name="T7" fmla="*/ 63 h 73"/>
                <a:gd name="T8" fmla="*/ 81 w 85"/>
                <a:gd name="T9" fmla="*/ 63 h 73"/>
                <a:gd name="T10" fmla="*/ 81 w 85"/>
                <a:gd name="T11" fmla="*/ 0 h 73"/>
                <a:gd name="T12" fmla="*/ 81 w 85"/>
                <a:gd name="T13" fmla="*/ 0 h 73"/>
                <a:gd name="T14" fmla="*/ 81 w 85"/>
                <a:gd name="T15" fmla="*/ 0 h 73"/>
                <a:gd name="T16" fmla="*/ 75 w 85"/>
                <a:gd name="T17" fmla="*/ 0 h 73"/>
                <a:gd name="T18" fmla="*/ 0 w 85"/>
                <a:gd name="T19" fmla="*/ 12 h 73"/>
                <a:gd name="T20" fmla="*/ 9 w 85"/>
                <a:gd name="T21" fmla="*/ 7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73">
                  <a:moveTo>
                    <a:pt x="9" y="72"/>
                  </a:moveTo>
                  <a:lnTo>
                    <a:pt x="84" y="63"/>
                  </a:lnTo>
                  <a:lnTo>
                    <a:pt x="81" y="30"/>
                  </a:lnTo>
                  <a:lnTo>
                    <a:pt x="81" y="63"/>
                  </a:lnTo>
                  <a:lnTo>
                    <a:pt x="81" y="63"/>
                  </a:lnTo>
                  <a:lnTo>
                    <a:pt x="81" y="0"/>
                  </a:lnTo>
                  <a:lnTo>
                    <a:pt x="81" y="0"/>
                  </a:lnTo>
                  <a:lnTo>
                    <a:pt x="81" y="0"/>
                  </a:lnTo>
                  <a:lnTo>
                    <a:pt x="75" y="0"/>
                  </a:lnTo>
                  <a:lnTo>
                    <a:pt x="0" y="12"/>
                  </a:lnTo>
                  <a:lnTo>
                    <a:pt x="9" y="7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 name="Freeform 21"/>
            <p:cNvSpPr>
              <a:spLocks noChangeArrowheads="1"/>
            </p:cNvSpPr>
            <p:nvPr/>
          </p:nvSpPr>
          <p:spPr bwMode="auto">
            <a:xfrm>
              <a:off x="6705599" y="1795463"/>
              <a:ext cx="725488" cy="201611"/>
            </a:xfrm>
            <a:custGeom>
              <a:avLst/>
              <a:gdLst>
                <a:gd name="T0" fmla="*/ 2001 w 2017"/>
                <a:gd name="T1" fmla="*/ 0 h 559"/>
                <a:gd name="T2" fmla="*/ 0 w 2017"/>
                <a:gd name="T3" fmla="*/ 498 h 559"/>
                <a:gd name="T4" fmla="*/ 15 w 2017"/>
                <a:gd name="T5" fmla="*/ 558 h 559"/>
                <a:gd name="T6" fmla="*/ 2016 w 2017"/>
                <a:gd name="T7" fmla="*/ 60 h 559"/>
                <a:gd name="T8" fmla="*/ 2001 w 2017"/>
                <a:gd name="T9" fmla="*/ 0 h 559"/>
              </a:gdLst>
              <a:ahLst/>
              <a:cxnLst>
                <a:cxn ang="0">
                  <a:pos x="T0" y="T1"/>
                </a:cxn>
                <a:cxn ang="0">
                  <a:pos x="T2" y="T3"/>
                </a:cxn>
                <a:cxn ang="0">
                  <a:pos x="T4" y="T5"/>
                </a:cxn>
                <a:cxn ang="0">
                  <a:pos x="T6" y="T7"/>
                </a:cxn>
                <a:cxn ang="0">
                  <a:pos x="T8" y="T9"/>
                </a:cxn>
              </a:cxnLst>
              <a:rect l="0" t="0" r="r" b="b"/>
              <a:pathLst>
                <a:path w="2017" h="559">
                  <a:moveTo>
                    <a:pt x="2001" y="0"/>
                  </a:moveTo>
                  <a:lnTo>
                    <a:pt x="0" y="498"/>
                  </a:lnTo>
                  <a:lnTo>
                    <a:pt x="15" y="558"/>
                  </a:lnTo>
                  <a:lnTo>
                    <a:pt x="2016" y="60"/>
                  </a:lnTo>
                  <a:lnTo>
                    <a:pt x="2001"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 name="Freeform 22"/>
            <p:cNvSpPr>
              <a:spLocks noChangeArrowheads="1"/>
            </p:cNvSpPr>
            <p:nvPr/>
          </p:nvSpPr>
          <p:spPr bwMode="auto">
            <a:xfrm>
              <a:off x="6705599" y="1795463"/>
              <a:ext cx="725488" cy="201611"/>
            </a:xfrm>
            <a:custGeom>
              <a:avLst/>
              <a:gdLst>
                <a:gd name="T0" fmla="*/ 2001 w 2017"/>
                <a:gd name="T1" fmla="*/ 0 h 559"/>
                <a:gd name="T2" fmla="*/ 0 w 2017"/>
                <a:gd name="T3" fmla="*/ 498 h 559"/>
                <a:gd name="T4" fmla="*/ 15 w 2017"/>
                <a:gd name="T5" fmla="*/ 558 h 559"/>
                <a:gd name="T6" fmla="*/ 2016 w 2017"/>
                <a:gd name="T7" fmla="*/ 60 h 559"/>
              </a:gdLst>
              <a:ahLst/>
              <a:cxnLst>
                <a:cxn ang="0">
                  <a:pos x="T0" y="T1"/>
                </a:cxn>
                <a:cxn ang="0">
                  <a:pos x="T2" y="T3"/>
                </a:cxn>
                <a:cxn ang="0">
                  <a:pos x="T4" y="T5"/>
                </a:cxn>
                <a:cxn ang="0">
                  <a:pos x="T6" y="T7"/>
                </a:cxn>
              </a:cxnLst>
              <a:rect l="0" t="0" r="r" b="b"/>
              <a:pathLst>
                <a:path w="2017" h="559">
                  <a:moveTo>
                    <a:pt x="2001" y="0"/>
                  </a:moveTo>
                  <a:lnTo>
                    <a:pt x="0" y="498"/>
                  </a:lnTo>
                  <a:lnTo>
                    <a:pt x="15" y="558"/>
                  </a:lnTo>
                  <a:lnTo>
                    <a:pt x="2016" y="6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31" name="Freeform 23"/>
            <p:cNvSpPr>
              <a:spLocks noChangeArrowheads="1"/>
            </p:cNvSpPr>
            <p:nvPr/>
          </p:nvSpPr>
          <p:spPr bwMode="auto">
            <a:xfrm>
              <a:off x="9090025" y="2085975"/>
              <a:ext cx="701675" cy="611188"/>
            </a:xfrm>
            <a:custGeom>
              <a:avLst/>
              <a:gdLst>
                <a:gd name="T0" fmla="*/ 1909 w 1949"/>
                <a:gd name="T1" fmla="*/ 0 h 1697"/>
                <a:gd name="T2" fmla="*/ 0 w 1949"/>
                <a:gd name="T3" fmla="*/ 1648 h 1697"/>
                <a:gd name="T4" fmla="*/ 42 w 1949"/>
                <a:gd name="T5" fmla="*/ 1696 h 1697"/>
                <a:gd name="T6" fmla="*/ 1948 w 1949"/>
                <a:gd name="T7" fmla="*/ 48 h 1697"/>
                <a:gd name="T8" fmla="*/ 1909 w 1949"/>
                <a:gd name="T9" fmla="*/ 0 h 1697"/>
              </a:gdLst>
              <a:ahLst/>
              <a:cxnLst>
                <a:cxn ang="0">
                  <a:pos x="T0" y="T1"/>
                </a:cxn>
                <a:cxn ang="0">
                  <a:pos x="T2" y="T3"/>
                </a:cxn>
                <a:cxn ang="0">
                  <a:pos x="T4" y="T5"/>
                </a:cxn>
                <a:cxn ang="0">
                  <a:pos x="T6" y="T7"/>
                </a:cxn>
                <a:cxn ang="0">
                  <a:pos x="T8" y="T9"/>
                </a:cxn>
              </a:cxnLst>
              <a:rect l="0" t="0" r="r" b="b"/>
              <a:pathLst>
                <a:path w="1949" h="1697">
                  <a:moveTo>
                    <a:pt x="1909" y="0"/>
                  </a:moveTo>
                  <a:lnTo>
                    <a:pt x="0" y="1648"/>
                  </a:lnTo>
                  <a:lnTo>
                    <a:pt x="42" y="1696"/>
                  </a:lnTo>
                  <a:lnTo>
                    <a:pt x="1948" y="48"/>
                  </a:lnTo>
                  <a:lnTo>
                    <a:pt x="1909"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 name="Freeform 24"/>
            <p:cNvSpPr>
              <a:spLocks noChangeArrowheads="1"/>
            </p:cNvSpPr>
            <p:nvPr/>
          </p:nvSpPr>
          <p:spPr bwMode="auto">
            <a:xfrm>
              <a:off x="9090025" y="2085975"/>
              <a:ext cx="701675" cy="611188"/>
            </a:xfrm>
            <a:custGeom>
              <a:avLst/>
              <a:gdLst>
                <a:gd name="T0" fmla="*/ 1909 w 1949"/>
                <a:gd name="T1" fmla="*/ 0 h 1697"/>
                <a:gd name="T2" fmla="*/ 0 w 1949"/>
                <a:gd name="T3" fmla="*/ 1648 h 1697"/>
                <a:gd name="T4" fmla="*/ 42 w 1949"/>
                <a:gd name="T5" fmla="*/ 1696 h 1697"/>
                <a:gd name="T6" fmla="*/ 1948 w 1949"/>
                <a:gd name="T7" fmla="*/ 48 h 1697"/>
              </a:gdLst>
              <a:ahLst/>
              <a:cxnLst>
                <a:cxn ang="0">
                  <a:pos x="T0" y="T1"/>
                </a:cxn>
                <a:cxn ang="0">
                  <a:pos x="T2" y="T3"/>
                </a:cxn>
                <a:cxn ang="0">
                  <a:pos x="T4" y="T5"/>
                </a:cxn>
                <a:cxn ang="0">
                  <a:pos x="T6" y="T7"/>
                </a:cxn>
              </a:cxnLst>
              <a:rect l="0" t="0" r="r" b="b"/>
              <a:pathLst>
                <a:path w="1949" h="1697">
                  <a:moveTo>
                    <a:pt x="1909" y="0"/>
                  </a:moveTo>
                  <a:lnTo>
                    <a:pt x="0" y="1648"/>
                  </a:lnTo>
                  <a:lnTo>
                    <a:pt x="42" y="1696"/>
                  </a:lnTo>
                  <a:lnTo>
                    <a:pt x="1948" y="48"/>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33" name="Freeform 25"/>
            <p:cNvSpPr>
              <a:spLocks noChangeArrowheads="1"/>
            </p:cNvSpPr>
            <p:nvPr/>
          </p:nvSpPr>
          <p:spPr bwMode="auto">
            <a:xfrm>
              <a:off x="9377363" y="1787525"/>
              <a:ext cx="157162" cy="88900"/>
            </a:xfrm>
            <a:custGeom>
              <a:avLst/>
              <a:gdLst>
                <a:gd name="T0" fmla="*/ 435 w 436"/>
                <a:gd name="T1" fmla="*/ 243 h 247"/>
                <a:gd name="T2" fmla="*/ 0 w 436"/>
                <a:gd name="T3" fmla="*/ 0 h 247"/>
                <a:gd name="T4" fmla="*/ 0 w 436"/>
                <a:gd name="T5" fmla="*/ 3 h 247"/>
                <a:gd name="T6" fmla="*/ 432 w 436"/>
                <a:gd name="T7" fmla="*/ 246 h 247"/>
                <a:gd name="T8" fmla="*/ 435 w 436"/>
                <a:gd name="T9" fmla="*/ 243 h 247"/>
              </a:gdLst>
              <a:ahLst/>
              <a:cxnLst>
                <a:cxn ang="0">
                  <a:pos x="T0" y="T1"/>
                </a:cxn>
                <a:cxn ang="0">
                  <a:pos x="T2" y="T3"/>
                </a:cxn>
                <a:cxn ang="0">
                  <a:pos x="T4" y="T5"/>
                </a:cxn>
                <a:cxn ang="0">
                  <a:pos x="T6" y="T7"/>
                </a:cxn>
                <a:cxn ang="0">
                  <a:pos x="T8" y="T9"/>
                </a:cxn>
              </a:cxnLst>
              <a:rect l="0" t="0" r="r" b="b"/>
              <a:pathLst>
                <a:path w="436" h="247">
                  <a:moveTo>
                    <a:pt x="435" y="243"/>
                  </a:moveTo>
                  <a:lnTo>
                    <a:pt x="0" y="0"/>
                  </a:lnTo>
                  <a:lnTo>
                    <a:pt x="0" y="3"/>
                  </a:lnTo>
                  <a:lnTo>
                    <a:pt x="432" y="246"/>
                  </a:lnTo>
                  <a:lnTo>
                    <a:pt x="435" y="24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 name="Freeform 26"/>
            <p:cNvSpPr>
              <a:spLocks noChangeArrowheads="1"/>
            </p:cNvSpPr>
            <p:nvPr/>
          </p:nvSpPr>
          <p:spPr bwMode="auto">
            <a:xfrm>
              <a:off x="9377363" y="1787525"/>
              <a:ext cx="157162" cy="88900"/>
            </a:xfrm>
            <a:custGeom>
              <a:avLst/>
              <a:gdLst>
                <a:gd name="T0" fmla="*/ 435 w 436"/>
                <a:gd name="T1" fmla="*/ 243 h 247"/>
                <a:gd name="T2" fmla="*/ 0 w 436"/>
                <a:gd name="T3" fmla="*/ 0 h 247"/>
                <a:gd name="T4" fmla="*/ 0 w 436"/>
                <a:gd name="T5" fmla="*/ 3 h 247"/>
                <a:gd name="T6" fmla="*/ 432 w 436"/>
                <a:gd name="T7" fmla="*/ 246 h 247"/>
              </a:gdLst>
              <a:ahLst/>
              <a:cxnLst>
                <a:cxn ang="0">
                  <a:pos x="T0" y="T1"/>
                </a:cxn>
                <a:cxn ang="0">
                  <a:pos x="T2" y="T3"/>
                </a:cxn>
                <a:cxn ang="0">
                  <a:pos x="T4" y="T5"/>
                </a:cxn>
                <a:cxn ang="0">
                  <a:pos x="T6" y="T7"/>
                </a:cxn>
              </a:cxnLst>
              <a:rect l="0" t="0" r="r" b="b"/>
              <a:pathLst>
                <a:path w="436" h="247">
                  <a:moveTo>
                    <a:pt x="435" y="243"/>
                  </a:moveTo>
                  <a:lnTo>
                    <a:pt x="0" y="0"/>
                  </a:lnTo>
                  <a:lnTo>
                    <a:pt x="0" y="3"/>
                  </a:lnTo>
                  <a:lnTo>
                    <a:pt x="432" y="246"/>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35" name="Freeform 27"/>
            <p:cNvSpPr>
              <a:spLocks noChangeArrowheads="1"/>
            </p:cNvSpPr>
            <p:nvPr/>
          </p:nvSpPr>
          <p:spPr bwMode="auto">
            <a:xfrm>
              <a:off x="9367837" y="1873250"/>
              <a:ext cx="196850" cy="933450"/>
            </a:xfrm>
            <a:custGeom>
              <a:avLst/>
              <a:gdLst>
                <a:gd name="T0" fmla="*/ 384 w 547"/>
                <a:gd name="T1" fmla="*/ 1864 h 2593"/>
                <a:gd name="T2" fmla="*/ 381 w 547"/>
                <a:gd name="T3" fmla="*/ 1864 h 2593"/>
                <a:gd name="T4" fmla="*/ 342 w 547"/>
                <a:gd name="T5" fmla="*/ 2340 h 2593"/>
                <a:gd name="T6" fmla="*/ 147 w 547"/>
                <a:gd name="T7" fmla="*/ 2065 h 2593"/>
                <a:gd name="T8" fmla="*/ 15 w 547"/>
                <a:gd name="T9" fmla="*/ 2115 h 2593"/>
                <a:gd name="T10" fmla="*/ 0 w 547"/>
                <a:gd name="T11" fmla="*/ 2592 h 2593"/>
                <a:gd name="T12" fmla="*/ 150 w 547"/>
                <a:gd name="T13" fmla="*/ 2068 h 2593"/>
                <a:gd name="T14" fmla="*/ 384 w 547"/>
                <a:gd name="T15" fmla="*/ 1864 h 2593"/>
                <a:gd name="T16" fmla="*/ 459 w 547"/>
                <a:gd name="T17" fmla="*/ 1438 h 2593"/>
                <a:gd name="T18" fmla="*/ 546 w 547"/>
                <a:gd name="T19" fmla="*/ 944 h 2593"/>
                <a:gd name="T20" fmla="*/ 378 w 547"/>
                <a:gd name="T21" fmla="*/ 491 h 2593"/>
                <a:gd name="T22" fmla="*/ 462 w 547"/>
                <a:gd name="T23" fmla="*/ 0 h 2593"/>
                <a:gd name="T24" fmla="*/ 162 w 547"/>
                <a:gd name="T25" fmla="*/ 297 h 2593"/>
                <a:gd name="T26" fmla="*/ 372 w 547"/>
                <a:gd name="T27" fmla="*/ 491 h 2593"/>
                <a:gd name="T28" fmla="*/ 135 w 547"/>
                <a:gd name="T29" fmla="*/ 980 h 2593"/>
                <a:gd name="T30" fmla="*/ 540 w 547"/>
                <a:gd name="T31" fmla="*/ 947 h 2593"/>
                <a:gd name="T32" fmla="*/ 267 w 547"/>
                <a:gd name="T33" fmla="*/ 1369 h 2593"/>
                <a:gd name="T34" fmla="*/ 381 w 547"/>
                <a:gd name="T35" fmla="*/ 1864 h 2593"/>
                <a:gd name="T36" fmla="*/ 384 w 547"/>
                <a:gd name="T37" fmla="*/ 1864 h 2593"/>
                <a:gd name="T38" fmla="*/ 381 w 547"/>
                <a:gd name="T39" fmla="*/ 1864 h 2593"/>
                <a:gd name="T40" fmla="*/ 384 w 547"/>
                <a:gd name="T41" fmla="*/ 1864 h 2593"/>
                <a:gd name="T42" fmla="*/ 384 w 547"/>
                <a:gd name="T43" fmla="*/ 1864 h 2593"/>
                <a:gd name="T44" fmla="*/ 270 w 547"/>
                <a:gd name="T45" fmla="*/ 1369 h 2593"/>
                <a:gd name="T46" fmla="*/ 546 w 547"/>
                <a:gd name="T47" fmla="*/ 941 h 2593"/>
                <a:gd name="T48" fmla="*/ 141 w 547"/>
                <a:gd name="T49" fmla="*/ 977 h 2593"/>
                <a:gd name="T50" fmla="*/ 378 w 547"/>
                <a:gd name="T51" fmla="*/ 491 h 2593"/>
                <a:gd name="T52" fmla="*/ 168 w 547"/>
                <a:gd name="T53" fmla="*/ 297 h 2593"/>
                <a:gd name="T54" fmla="*/ 456 w 547"/>
                <a:gd name="T55" fmla="*/ 12 h 2593"/>
                <a:gd name="T56" fmla="*/ 372 w 547"/>
                <a:gd name="T57" fmla="*/ 491 h 2593"/>
                <a:gd name="T58" fmla="*/ 540 w 547"/>
                <a:gd name="T59" fmla="*/ 944 h 2593"/>
                <a:gd name="T60" fmla="*/ 456 w 547"/>
                <a:gd name="T61" fmla="*/ 1438 h 2593"/>
                <a:gd name="T62" fmla="*/ 381 w 547"/>
                <a:gd name="T63" fmla="*/ 1864 h 2593"/>
                <a:gd name="T64" fmla="*/ 147 w 547"/>
                <a:gd name="T65" fmla="*/ 2068 h 2593"/>
                <a:gd name="T66" fmla="*/ 6 w 547"/>
                <a:gd name="T67" fmla="*/ 2559 h 2593"/>
                <a:gd name="T68" fmla="*/ 18 w 547"/>
                <a:gd name="T69" fmla="*/ 2119 h 2593"/>
                <a:gd name="T70" fmla="*/ 147 w 547"/>
                <a:gd name="T71" fmla="*/ 2071 h 2593"/>
                <a:gd name="T72" fmla="*/ 345 w 547"/>
                <a:gd name="T73" fmla="*/ 2352 h 2593"/>
                <a:gd name="T74" fmla="*/ 384 w 547"/>
                <a:gd name="T75" fmla="*/ 1864 h 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7" h="2593">
                  <a:moveTo>
                    <a:pt x="384" y="1864"/>
                  </a:moveTo>
                  <a:lnTo>
                    <a:pt x="381" y="1864"/>
                  </a:lnTo>
                  <a:lnTo>
                    <a:pt x="342" y="2340"/>
                  </a:lnTo>
                  <a:lnTo>
                    <a:pt x="147" y="2065"/>
                  </a:lnTo>
                  <a:lnTo>
                    <a:pt x="15" y="2115"/>
                  </a:lnTo>
                  <a:lnTo>
                    <a:pt x="0" y="2592"/>
                  </a:lnTo>
                  <a:lnTo>
                    <a:pt x="150" y="2068"/>
                  </a:lnTo>
                  <a:lnTo>
                    <a:pt x="384" y="1864"/>
                  </a:lnTo>
                  <a:lnTo>
                    <a:pt x="459" y="1438"/>
                  </a:lnTo>
                  <a:lnTo>
                    <a:pt x="546" y="944"/>
                  </a:lnTo>
                  <a:lnTo>
                    <a:pt x="378" y="491"/>
                  </a:lnTo>
                  <a:lnTo>
                    <a:pt x="462" y="0"/>
                  </a:lnTo>
                  <a:lnTo>
                    <a:pt x="162" y="297"/>
                  </a:lnTo>
                  <a:lnTo>
                    <a:pt x="372" y="491"/>
                  </a:lnTo>
                  <a:lnTo>
                    <a:pt x="135" y="980"/>
                  </a:lnTo>
                  <a:lnTo>
                    <a:pt x="540" y="947"/>
                  </a:lnTo>
                  <a:lnTo>
                    <a:pt x="267" y="1369"/>
                  </a:lnTo>
                  <a:lnTo>
                    <a:pt x="381" y="1864"/>
                  </a:lnTo>
                  <a:lnTo>
                    <a:pt x="384" y="1864"/>
                  </a:lnTo>
                  <a:lnTo>
                    <a:pt x="381" y="1864"/>
                  </a:lnTo>
                  <a:lnTo>
                    <a:pt x="384" y="1864"/>
                  </a:lnTo>
                  <a:lnTo>
                    <a:pt x="384" y="1864"/>
                  </a:lnTo>
                  <a:lnTo>
                    <a:pt x="270" y="1369"/>
                  </a:lnTo>
                  <a:lnTo>
                    <a:pt x="546" y="941"/>
                  </a:lnTo>
                  <a:lnTo>
                    <a:pt x="141" y="977"/>
                  </a:lnTo>
                  <a:lnTo>
                    <a:pt x="378" y="491"/>
                  </a:lnTo>
                  <a:lnTo>
                    <a:pt x="168" y="297"/>
                  </a:lnTo>
                  <a:lnTo>
                    <a:pt x="456" y="12"/>
                  </a:lnTo>
                  <a:lnTo>
                    <a:pt x="372" y="491"/>
                  </a:lnTo>
                  <a:lnTo>
                    <a:pt x="540" y="944"/>
                  </a:lnTo>
                  <a:lnTo>
                    <a:pt x="456" y="1438"/>
                  </a:lnTo>
                  <a:lnTo>
                    <a:pt x="381" y="1864"/>
                  </a:lnTo>
                  <a:lnTo>
                    <a:pt x="147" y="2068"/>
                  </a:lnTo>
                  <a:lnTo>
                    <a:pt x="6" y="2559"/>
                  </a:lnTo>
                  <a:lnTo>
                    <a:pt x="18" y="2119"/>
                  </a:lnTo>
                  <a:lnTo>
                    <a:pt x="147" y="2071"/>
                  </a:lnTo>
                  <a:lnTo>
                    <a:pt x="345" y="2352"/>
                  </a:lnTo>
                  <a:lnTo>
                    <a:pt x="384" y="1864"/>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 name="Freeform 28"/>
            <p:cNvSpPr>
              <a:spLocks noChangeArrowheads="1"/>
            </p:cNvSpPr>
            <p:nvPr/>
          </p:nvSpPr>
          <p:spPr bwMode="auto">
            <a:xfrm>
              <a:off x="9315450" y="2224088"/>
              <a:ext cx="103188" cy="200025"/>
            </a:xfrm>
            <a:custGeom>
              <a:avLst/>
              <a:gdLst>
                <a:gd name="T0" fmla="*/ 281 w 285"/>
                <a:gd name="T1" fmla="*/ 0 h 555"/>
                <a:gd name="T2" fmla="*/ 281 w 285"/>
                <a:gd name="T3" fmla="*/ 0 h 555"/>
                <a:gd name="T4" fmla="*/ 95 w 285"/>
                <a:gd name="T5" fmla="*/ 3 h 555"/>
                <a:gd name="T6" fmla="*/ 0 w 285"/>
                <a:gd name="T7" fmla="*/ 554 h 555"/>
                <a:gd name="T8" fmla="*/ 284 w 285"/>
                <a:gd name="T9" fmla="*/ 0 h 555"/>
                <a:gd name="T10" fmla="*/ 281 w 285"/>
                <a:gd name="T11" fmla="*/ 0 h 555"/>
                <a:gd name="T12" fmla="*/ 281 w 285"/>
                <a:gd name="T13" fmla="*/ 0 h 555"/>
                <a:gd name="T14" fmla="*/ 278 w 285"/>
                <a:gd name="T15" fmla="*/ 0 h 555"/>
                <a:gd name="T16" fmla="*/ 8 w 285"/>
                <a:gd name="T17" fmla="*/ 530 h 555"/>
                <a:gd name="T18" fmla="*/ 98 w 285"/>
                <a:gd name="T19" fmla="*/ 6 h 555"/>
                <a:gd name="T20" fmla="*/ 281 w 285"/>
                <a:gd name="T21" fmla="*/ 3 h 555"/>
                <a:gd name="T22" fmla="*/ 281 w 285"/>
                <a:gd name="T23" fmla="*/ 0 h 555"/>
                <a:gd name="T24" fmla="*/ 278 w 285"/>
                <a:gd name="T25" fmla="*/ 0 h 555"/>
                <a:gd name="T26" fmla="*/ 281 w 285"/>
                <a:gd name="T2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555">
                  <a:moveTo>
                    <a:pt x="281" y="0"/>
                  </a:moveTo>
                  <a:lnTo>
                    <a:pt x="281" y="0"/>
                  </a:lnTo>
                  <a:lnTo>
                    <a:pt x="95" y="3"/>
                  </a:lnTo>
                  <a:lnTo>
                    <a:pt x="0" y="554"/>
                  </a:lnTo>
                  <a:lnTo>
                    <a:pt x="284" y="0"/>
                  </a:lnTo>
                  <a:lnTo>
                    <a:pt x="281" y="0"/>
                  </a:lnTo>
                  <a:lnTo>
                    <a:pt x="281" y="0"/>
                  </a:lnTo>
                  <a:lnTo>
                    <a:pt x="278" y="0"/>
                  </a:lnTo>
                  <a:lnTo>
                    <a:pt x="8" y="530"/>
                  </a:lnTo>
                  <a:lnTo>
                    <a:pt x="98" y="6"/>
                  </a:lnTo>
                  <a:lnTo>
                    <a:pt x="281" y="3"/>
                  </a:lnTo>
                  <a:lnTo>
                    <a:pt x="281" y="0"/>
                  </a:lnTo>
                  <a:lnTo>
                    <a:pt x="278" y="0"/>
                  </a:lnTo>
                  <a:lnTo>
                    <a:pt x="281"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 name="Freeform 29"/>
            <p:cNvSpPr>
              <a:spLocks noChangeArrowheads="1"/>
            </p:cNvSpPr>
            <p:nvPr/>
          </p:nvSpPr>
          <p:spPr bwMode="auto">
            <a:xfrm>
              <a:off x="9280525" y="1979613"/>
              <a:ext cx="228600" cy="638175"/>
            </a:xfrm>
            <a:custGeom>
              <a:avLst/>
              <a:gdLst>
                <a:gd name="T0" fmla="*/ 407 w 633"/>
                <a:gd name="T1" fmla="*/ 0 h 1772"/>
                <a:gd name="T2" fmla="*/ 0 w 633"/>
                <a:gd name="T3" fmla="*/ 123 h 1772"/>
                <a:gd name="T4" fmla="*/ 377 w 633"/>
                <a:gd name="T5" fmla="*/ 683 h 1772"/>
                <a:gd name="T6" fmla="*/ 254 w 633"/>
                <a:gd name="T7" fmla="*/ 1399 h 1772"/>
                <a:gd name="T8" fmla="*/ 617 w 633"/>
                <a:gd name="T9" fmla="*/ 1564 h 1772"/>
                <a:gd name="T10" fmla="*/ 254 w 633"/>
                <a:gd name="T11" fmla="*/ 1594 h 1772"/>
                <a:gd name="T12" fmla="*/ 389 w 633"/>
                <a:gd name="T13" fmla="*/ 1771 h 1772"/>
                <a:gd name="T14" fmla="*/ 392 w 633"/>
                <a:gd name="T15" fmla="*/ 1768 h 1772"/>
                <a:gd name="T16" fmla="*/ 260 w 633"/>
                <a:gd name="T17" fmla="*/ 1597 h 1772"/>
                <a:gd name="T18" fmla="*/ 632 w 633"/>
                <a:gd name="T19" fmla="*/ 1567 h 1772"/>
                <a:gd name="T20" fmla="*/ 257 w 633"/>
                <a:gd name="T21" fmla="*/ 1396 h 1772"/>
                <a:gd name="T22" fmla="*/ 383 w 633"/>
                <a:gd name="T23" fmla="*/ 680 h 1772"/>
                <a:gd name="T24" fmla="*/ 5 w 633"/>
                <a:gd name="T25" fmla="*/ 125 h 1772"/>
                <a:gd name="T26" fmla="*/ 407 w 633"/>
                <a:gd name="T27" fmla="*/ 3 h 1772"/>
                <a:gd name="T28" fmla="*/ 407 w 633"/>
                <a:gd name="T29" fmla="*/ 0 h 1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3" h="1772">
                  <a:moveTo>
                    <a:pt x="407" y="0"/>
                  </a:moveTo>
                  <a:lnTo>
                    <a:pt x="0" y="123"/>
                  </a:lnTo>
                  <a:lnTo>
                    <a:pt x="377" y="683"/>
                  </a:lnTo>
                  <a:lnTo>
                    <a:pt x="254" y="1399"/>
                  </a:lnTo>
                  <a:lnTo>
                    <a:pt x="617" y="1564"/>
                  </a:lnTo>
                  <a:lnTo>
                    <a:pt x="254" y="1594"/>
                  </a:lnTo>
                  <a:lnTo>
                    <a:pt x="389" y="1771"/>
                  </a:lnTo>
                  <a:lnTo>
                    <a:pt x="392" y="1768"/>
                  </a:lnTo>
                  <a:lnTo>
                    <a:pt x="260" y="1597"/>
                  </a:lnTo>
                  <a:lnTo>
                    <a:pt x="632" y="1567"/>
                  </a:lnTo>
                  <a:lnTo>
                    <a:pt x="257" y="1396"/>
                  </a:lnTo>
                  <a:lnTo>
                    <a:pt x="383" y="680"/>
                  </a:lnTo>
                  <a:lnTo>
                    <a:pt x="5" y="125"/>
                  </a:lnTo>
                  <a:lnTo>
                    <a:pt x="407" y="3"/>
                  </a:lnTo>
                  <a:lnTo>
                    <a:pt x="407"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 name="Freeform 30"/>
            <p:cNvSpPr>
              <a:spLocks noChangeArrowheads="1"/>
            </p:cNvSpPr>
            <p:nvPr/>
          </p:nvSpPr>
          <p:spPr bwMode="auto">
            <a:xfrm>
              <a:off x="9137650" y="2003425"/>
              <a:ext cx="234950" cy="481013"/>
            </a:xfrm>
            <a:custGeom>
              <a:avLst/>
              <a:gdLst>
                <a:gd name="T0" fmla="*/ 398 w 654"/>
                <a:gd name="T1" fmla="*/ 60 h 1337"/>
                <a:gd name="T2" fmla="*/ 282 w 654"/>
                <a:gd name="T3" fmla="*/ 0 h 1337"/>
                <a:gd name="T4" fmla="*/ 587 w 654"/>
                <a:gd name="T5" fmla="*/ 617 h 1337"/>
                <a:gd name="T6" fmla="*/ 147 w 654"/>
                <a:gd name="T7" fmla="*/ 428 h 1337"/>
                <a:gd name="T8" fmla="*/ 314 w 654"/>
                <a:gd name="T9" fmla="*/ 776 h 1337"/>
                <a:gd name="T10" fmla="*/ 0 w 654"/>
                <a:gd name="T11" fmla="*/ 905 h 1337"/>
                <a:gd name="T12" fmla="*/ 498 w 654"/>
                <a:gd name="T13" fmla="*/ 1162 h 1337"/>
                <a:gd name="T14" fmla="*/ 650 w 654"/>
                <a:gd name="T15" fmla="*/ 1336 h 1337"/>
                <a:gd name="T16" fmla="*/ 653 w 654"/>
                <a:gd name="T17" fmla="*/ 1333 h 1337"/>
                <a:gd name="T18" fmla="*/ 500 w 654"/>
                <a:gd name="T19" fmla="*/ 1159 h 1337"/>
                <a:gd name="T20" fmla="*/ 12 w 654"/>
                <a:gd name="T21" fmla="*/ 905 h 1337"/>
                <a:gd name="T22" fmla="*/ 321 w 654"/>
                <a:gd name="T23" fmla="*/ 779 h 1337"/>
                <a:gd name="T24" fmla="*/ 156 w 654"/>
                <a:gd name="T25" fmla="*/ 437 h 1337"/>
                <a:gd name="T26" fmla="*/ 596 w 654"/>
                <a:gd name="T27" fmla="*/ 626 h 1337"/>
                <a:gd name="T28" fmla="*/ 291 w 654"/>
                <a:gd name="T29" fmla="*/ 9 h 1337"/>
                <a:gd name="T30" fmla="*/ 398 w 654"/>
                <a:gd name="T31" fmla="*/ 62 h 1337"/>
                <a:gd name="T32" fmla="*/ 398 w 654"/>
                <a:gd name="T33" fmla="*/ 60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4" h="1337">
                  <a:moveTo>
                    <a:pt x="398" y="60"/>
                  </a:moveTo>
                  <a:lnTo>
                    <a:pt x="282" y="0"/>
                  </a:lnTo>
                  <a:lnTo>
                    <a:pt x="587" y="617"/>
                  </a:lnTo>
                  <a:lnTo>
                    <a:pt x="147" y="428"/>
                  </a:lnTo>
                  <a:lnTo>
                    <a:pt x="314" y="776"/>
                  </a:lnTo>
                  <a:lnTo>
                    <a:pt x="0" y="905"/>
                  </a:lnTo>
                  <a:lnTo>
                    <a:pt x="498" y="1162"/>
                  </a:lnTo>
                  <a:lnTo>
                    <a:pt x="650" y="1336"/>
                  </a:lnTo>
                  <a:lnTo>
                    <a:pt x="653" y="1333"/>
                  </a:lnTo>
                  <a:lnTo>
                    <a:pt x="500" y="1159"/>
                  </a:lnTo>
                  <a:lnTo>
                    <a:pt x="12" y="905"/>
                  </a:lnTo>
                  <a:lnTo>
                    <a:pt x="321" y="779"/>
                  </a:lnTo>
                  <a:lnTo>
                    <a:pt x="156" y="437"/>
                  </a:lnTo>
                  <a:lnTo>
                    <a:pt x="596" y="626"/>
                  </a:lnTo>
                  <a:lnTo>
                    <a:pt x="291" y="9"/>
                  </a:lnTo>
                  <a:lnTo>
                    <a:pt x="398" y="62"/>
                  </a:lnTo>
                  <a:lnTo>
                    <a:pt x="398" y="6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 name="Freeform 31"/>
            <p:cNvSpPr>
              <a:spLocks noChangeArrowheads="1"/>
            </p:cNvSpPr>
            <p:nvPr/>
          </p:nvSpPr>
          <p:spPr bwMode="auto">
            <a:xfrm>
              <a:off x="9021764" y="2743200"/>
              <a:ext cx="77787" cy="200025"/>
            </a:xfrm>
            <a:custGeom>
              <a:avLst/>
              <a:gdLst>
                <a:gd name="T0" fmla="*/ 212 w 216"/>
                <a:gd name="T1" fmla="*/ 528 h 556"/>
                <a:gd name="T2" fmla="*/ 215 w 216"/>
                <a:gd name="T3" fmla="*/ 528 h 556"/>
                <a:gd name="T4" fmla="*/ 92 w 216"/>
                <a:gd name="T5" fmla="*/ 0 h 556"/>
                <a:gd name="T6" fmla="*/ 0 w 216"/>
                <a:gd name="T7" fmla="*/ 555 h 556"/>
                <a:gd name="T8" fmla="*/ 215 w 216"/>
                <a:gd name="T9" fmla="*/ 531 h 556"/>
                <a:gd name="T10" fmla="*/ 215 w 216"/>
                <a:gd name="T11" fmla="*/ 528 h 556"/>
                <a:gd name="T12" fmla="*/ 212 w 216"/>
                <a:gd name="T13" fmla="*/ 528 h 556"/>
                <a:gd name="T14" fmla="*/ 212 w 216"/>
                <a:gd name="T15" fmla="*/ 528 h 556"/>
                <a:gd name="T16" fmla="*/ 5 w 216"/>
                <a:gd name="T17" fmla="*/ 551 h 556"/>
                <a:gd name="T18" fmla="*/ 92 w 216"/>
                <a:gd name="T19" fmla="*/ 21 h 556"/>
                <a:gd name="T20" fmla="*/ 212 w 216"/>
                <a:gd name="T21" fmla="*/ 531 h 556"/>
                <a:gd name="T22" fmla="*/ 212 w 216"/>
                <a:gd name="T23" fmla="*/ 528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6" h="556">
                  <a:moveTo>
                    <a:pt x="212" y="528"/>
                  </a:moveTo>
                  <a:lnTo>
                    <a:pt x="215" y="528"/>
                  </a:lnTo>
                  <a:lnTo>
                    <a:pt x="92" y="0"/>
                  </a:lnTo>
                  <a:lnTo>
                    <a:pt x="0" y="555"/>
                  </a:lnTo>
                  <a:lnTo>
                    <a:pt x="215" y="531"/>
                  </a:lnTo>
                  <a:lnTo>
                    <a:pt x="215" y="528"/>
                  </a:lnTo>
                  <a:lnTo>
                    <a:pt x="212" y="528"/>
                  </a:lnTo>
                  <a:lnTo>
                    <a:pt x="212" y="528"/>
                  </a:lnTo>
                  <a:lnTo>
                    <a:pt x="5" y="551"/>
                  </a:lnTo>
                  <a:lnTo>
                    <a:pt x="92" y="21"/>
                  </a:lnTo>
                  <a:lnTo>
                    <a:pt x="212" y="531"/>
                  </a:lnTo>
                  <a:lnTo>
                    <a:pt x="212" y="52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 name="Freeform 32"/>
            <p:cNvSpPr>
              <a:spLocks noChangeArrowheads="1"/>
            </p:cNvSpPr>
            <p:nvPr/>
          </p:nvSpPr>
          <p:spPr bwMode="auto">
            <a:xfrm>
              <a:off x="9043988" y="1571624"/>
              <a:ext cx="282575" cy="457199"/>
            </a:xfrm>
            <a:custGeom>
              <a:avLst/>
              <a:gdLst>
                <a:gd name="T0" fmla="*/ 477 w 786"/>
                <a:gd name="T1" fmla="*/ 452 h 1268"/>
                <a:gd name="T2" fmla="*/ 126 w 786"/>
                <a:gd name="T3" fmla="*/ 321 h 1268"/>
                <a:gd name="T4" fmla="*/ 234 w 786"/>
                <a:gd name="T5" fmla="*/ 24 h 1268"/>
                <a:gd name="T6" fmla="*/ 0 w 786"/>
                <a:gd name="T7" fmla="*/ 0 h 1268"/>
                <a:gd name="T8" fmla="*/ 270 w 786"/>
                <a:gd name="T9" fmla="*/ 719 h 1268"/>
                <a:gd name="T10" fmla="*/ 662 w 786"/>
                <a:gd name="T11" fmla="*/ 1267 h 1268"/>
                <a:gd name="T12" fmla="*/ 480 w 786"/>
                <a:gd name="T13" fmla="*/ 458 h 1268"/>
                <a:gd name="T14" fmla="*/ 785 w 786"/>
                <a:gd name="T15" fmla="*/ 584 h 1268"/>
                <a:gd name="T16" fmla="*/ 237 w 786"/>
                <a:gd name="T17" fmla="*/ 27 h 1268"/>
                <a:gd name="T18" fmla="*/ 666 w 786"/>
                <a:gd name="T19" fmla="*/ 72 h 1268"/>
                <a:gd name="T20" fmla="*/ 666 w 786"/>
                <a:gd name="T21" fmla="*/ 66 h 1268"/>
                <a:gd name="T22" fmla="*/ 225 w 786"/>
                <a:gd name="T23" fmla="*/ 24 h 1268"/>
                <a:gd name="T24" fmla="*/ 770 w 786"/>
                <a:gd name="T25" fmla="*/ 572 h 1268"/>
                <a:gd name="T26" fmla="*/ 474 w 786"/>
                <a:gd name="T27" fmla="*/ 452 h 1268"/>
                <a:gd name="T28" fmla="*/ 654 w 786"/>
                <a:gd name="T29" fmla="*/ 1249 h 1268"/>
                <a:gd name="T30" fmla="*/ 273 w 786"/>
                <a:gd name="T31" fmla="*/ 716 h 1268"/>
                <a:gd name="T32" fmla="*/ 6 w 786"/>
                <a:gd name="T33" fmla="*/ 6 h 1268"/>
                <a:gd name="T34" fmla="*/ 228 w 786"/>
                <a:gd name="T35" fmla="*/ 27 h 1268"/>
                <a:gd name="T36" fmla="*/ 120 w 786"/>
                <a:gd name="T37" fmla="*/ 324 h 1268"/>
                <a:gd name="T38" fmla="*/ 477 w 786"/>
                <a:gd name="T39" fmla="*/ 456 h 1268"/>
                <a:gd name="T40" fmla="*/ 477 w 786"/>
                <a:gd name="T41" fmla="*/ 452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6" h="1268">
                  <a:moveTo>
                    <a:pt x="477" y="452"/>
                  </a:moveTo>
                  <a:lnTo>
                    <a:pt x="126" y="321"/>
                  </a:lnTo>
                  <a:lnTo>
                    <a:pt x="234" y="24"/>
                  </a:lnTo>
                  <a:lnTo>
                    <a:pt x="0" y="0"/>
                  </a:lnTo>
                  <a:lnTo>
                    <a:pt x="270" y="719"/>
                  </a:lnTo>
                  <a:lnTo>
                    <a:pt x="662" y="1267"/>
                  </a:lnTo>
                  <a:lnTo>
                    <a:pt x="480" y="458"/>
                  </a:lnTo>
                  <a:lnTo>
                    <a:pt x="785" y="584"/>
                  </a:lnTo>
                  <a:lnTo>
                    <a:pt x="237" y="27"/>
                  </a:lnTo>
                  <a:lnTo>
                    <a:pt x="666" y="72"/>
                  </a:lnTo>
                  <a:lnTo>
                    <a:pt x="666" y="66"/>
                  </a:lnTo>
                  <a:lnTo>
                    <a:pt x="225" y="24"/>
                  </a:lnTo>
                  <a:lnTo>
                    <a:pt x="770" y="572"/>
                  </a:lnTo>
                  <a:lnTo>
                    <a:pt x="474" y="452"/>
                  </a:lnTo>
                  <a:lnTo>
                    <a:pt x="654" y="1249"/>
                  </a:lnTo>
                  <a:lnTo>
                    <a:pt x="273" y="716"/>
                  </a:lnTo>
                  <a:lnTo>
                    <a:pt x="6" y="6"/>
                  </a:lnTo>
                  <a:lnTo>
                    <a:pt x="228" y="27"/>
                  </a:lnTo>
                  <a:lnTo>
                    <a:pt x="120" y="324"/>
                  </a:lnTo>
                  <a:lnTo>
                    <a:pt x="477" y="456"/>
                  </a:lnTo>
                  <a:lnTo>
                    <a:pt x="477" y="45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 name="Freeform 33"/>
            <p:cNvSpPr>
              <a:spLocks noChangeArrowheads="1"/>
            </p:cNvSpPr>
            <p:nvPr/>
          </p:nvSpPr>
          <p:spPr bwMode="auto">
            <a:xfrm>
              <a:off x="8880475" y="1571624"/>
              <a:ext cx="363538" cy="1258887"/>
            </a:xfrm>
            <a:custGeom>
              <a:avLst/>
              <a:gdLst>
                <a:gd name="T0" fmla="*/ 650 w 1008"/>
                <a:gd name="T1" fmla="*/ 2670 h 3498"/>
                <a:gd name="T2" fmla="*/ 360 w 1008"/>
                <a:gd name="T3" fmla="*/ 2496 h 3498"/>
                <a:gd name="T4" fmla="*/ 183 w 1008"/>
                <a:gd name="T5" fmla="*/ 2253 h 3498"/>
                <a:gd name="T6" fmla="*/ 713 w 1008"/>
                <a:gd name="T7" fmla="*/ 2107 h 3498"/>
                <a:gd name="T8" fmla="*/ 81 w 1008"/>
                <a:gd name="T9" fmla="*/ 2799 h 3498"/>
                <a:gd name="T10" fmla="*/ 293 w 1008"/>
                <a:gd name="T11" fmla="*/ 2856 h 3498"/>
                <a:gd name="T12" fmla="*/ 0 w 1008"/>
                <a:gd name="T13" fmla="*/ 3302 h 3498"/>
                <a:gd name="T14" fmla="*/ 186 w 1008"/>
                <a:gd name="T15" fmla="*/ 3497 h 3498"/>
                <a:gd name="T16" fmla="*/ 234 w 1008"/>
                <a:gd name="T17" fmla="*/ 3218 h 3498"/>
                <a:gd name="T18" fmla="*/ 488 w 1008"/>
                <a:gd name="T19" fmla="*/ 3263 h 3498"/>
                <a:gd name="T20" fmla="*/ 302 w 1008"/>
                <a:gd name="T21" fmla="*/ 2859 h 3498"/>
                <a:gd name="T22" fmla="*/ 833 w 1008"/>
                <a:gd name="T23" fmla="*/ 3137 h 3498"/>
                <a:gd name="T24" fmla="*/ 653 w 1008"/>
                <a:gd name="T25" fmla="*/ 2673 h 3498"/>
                <a:gd name="T26" fmla="*/ 845 w 1008"/>
                <a:gd name="T27" fmla="*/ 2634 h 3498"/>
                <a:gd name="T28" fmla="*/ 722 w 1008"/>
                <a:gd name="T29" fmla="*/ 2101 h 3498"/>
                <a:gd name="T30" fmla="*/ 428 w 1008"/>
                <a:gd name="T31" fmla="*/ 1933 h 3498"/>
                <a:gd name="T32" fmla="*/ 872 w 1008"/>
                <a:gd name="T33" fmla="*/ 1627 h 3498"/>
                <a:gd name="T34" fmla="*/ 335 w 1008"/>
                <a:gd name="T35" fmla="*/ 1513 h 3498"/>
                <a:gd name="T36" fmla="*/ 1007 w 1008"/>
                <a:gd name="T37" fmla="*/ 1199 h 3498"/>
                <a:gd name="T38" fmla="*/ 201 w 1008"/>
                <a:gd name="T39" fmla="*/ 1184 h 3498"/>
                <a:gd name="T40" fmla="*/ 728 w 1008"/>
                <a:gd name="T41" fmla="*/ 713 h 3498"/>
                <a:gd name="T42" fmla="*/ 464 w 1008"/>
                <a:gd name="T43" fmla="*/ 668 h 3498"/>
                <a:gd name="T44" fmla="*/ 458 w 1008"/>
                <a:gd name="T45" fmla="*/ 0 h 3498"/>
                <a:gd name="T46" fmla="*/ 455 w 1008"/>
                <a:gd name="T47" fmla="*/ 0 h 3498"/>
                <a:gd name="T48" fmla="*/ 461 w 1008"/>
                <a:gd name="T49" fmla="*/ 671 h 3498"/>
                <a:gd name="T50" fmla="*/ 719 w 1008"/>
                <a:gd name="T51" fmla="*/ 716 h 3498"/>
                <a:gd name="T52" fmla="*/ 192 w 1008"/>
                <a:gd name="T53" fmla="*/ 1187 h 3498"/>
                <a:gd name="T54" fmla="*/ 989 w 1008"/>
                <a:gd name="T55" fmla="*/ 1205 h 3498"/>
                <a:gd name="T56" fmla="*/ 324 w 1008"/>
                <a:gd name="T57" fmla="*/ 1513 h 3498"/>
                <a:gd name="T58" fmla="*/ 860 w 1008"/>
                <a:gd name="T59" fmla="*/ 1630 h 3498"/>
                <a:gd name="T60" fmla="*/ 422 w 1008"/>
                <a:gd name="T61" fmla="*/ 1933 h 3498"/>
                <a:gd name="T62" fmla="*/ 716 w 1008"/>
                <a:gd name="T63" fmla="*/ 2104 h 3498"/>
                <a:gd name="T64" fmla="*/ 839 w 1008"/>
                <a:gd name="T65" fmla="*/ 2631 h 3498"/>
                <a:gd name="T66" fmla="*/ 647 w 1008"/>
                <a:gd name="T67" fmla="*/ 2670 h 3498"/>
                <a:gd name="T68" fmla="*/ 827 w 1008"/>
                <a:gd name="T69" fmla="*/ 3128 h 3498"/>
                <a:gd name="T70" fmla="*/ 293 w 1008"/>
                <a:gd name="T71" fmla="*/ 2850 h 3498"/>
                <a:gd name="T72" fmla="*/ 482 w 1008"/>
                <a:gd name="T73" fmla="*/ 3257 h 3498"/>
                <a:gd name="T74" fmla="*/ 230 w 1008"/>
                <a:gd name="T75" fmla="*/ 3215 h 3498"/>
                <a:gd name="T76" fmla="*/ 183 w 1008"/>
                <a:gd name="T77" fmla="*/ 3488 h 3498"/>
                <a:gd name="T78" fmla="*/ 6 w 1008"/>
                <a:gd name="T79" fmla="*/ 3302 h 3498"/>
                <a:gd name="T80" fmla="*/ 299 w 1008"/>
                <a:gd name="T81" fmla="*/ 2853 h 3498"/>
                <a:gd name="T82" fmla="*/ 87 w 1008"/>
                <a:gd name="T83" fmla="*/ 2799 h 3498"/>
                <a:gd name="T84" fmla="*/ 725 w 1008"/>
                <a:gd name="T85" fmla="*/ 2097 h 3498"/>
                <a:gd name="T86" fmla="*/ 176 w 1008"/>
                <a:gd name="T87" fmla="*/ 2253 h 3498"/>
                <a:gd name="T88" fmla="*/ 357 w 1008"/>
                <a:gd name="T89" fmla="*/ 2499 h 3498"/>
                <a:gd name="T90" fmla="*/ 650 w 1008"/>
                <a:gd name="T91" fmla="*/ 2673 h 3498"/>
                <a:gd name="T92" fmla="*/ 650 w 1008"/>
                <a:gd name="T93" fmla="*/ 2670 h 3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08" h="3498">
                  <a:moveTo>
                    <a:pt x="650" y="2670"/>
                  </a:moveTo>
                  <a:lnTo>
                    <a:pt x="360" y="2496"/>
                  </a:lnTo>
                  <a:lnTo>
                    <a:pt x="183" y="2253"/>
                  </a:lnTo>
                  <a:lnTo>
                    <a:pt x="713" y="2107"/>
                  </a:lnTo>
                  <a:lnTo>
                    <a:pt x="81" y="2799"/>
                  </a:lnTo>
                  <a:lnTo>
                    <a:pt x="293" y="2856"/>
                  </a:lnTo>
                  <a:lnTo>
                    <a:pt x="0" y="3302"/>
                  </a:lnTo>
                  <a:lnTo>
                    <a:pt x="186" y="3497"/>
                  </a:lnTo>
                  <a:lnTo>
                    <a:pt x="234" y="3218"/>
                  </a:lnTo>
                  <a:lnTo>
                    <a:pt x="488" y="3263"/>
                  </a:lnTo>
                  <a:lnTo>
                    <a:pt x="302" y="2859"/>
                  </a:lnTo>
                  <a:lnTo>
                    <a:pt x="833" y="3137"/>
                  </a:lnTo>
                  <a:lnTo>
                    <a:pt x="653" y="2673"/>
                  </a:lnTo>
                  <a:lnTo>
                    <a:pt x="845" y="2634"/>
                  </a:lnTo>
                  <a:lnTo>
                    <a:pt x="722" y="2101"/>
                  </a:lnTo>
                  <a:lnTo>
                    <a:pt x="428" y="1933"/>
                  </a:lnTo>
                  <a:lnTo>
                    <a:pt x="872" y="1627"/>
                  </a:lnTo>
                  <a:lnTo>
                    <a:pt x="335" y="1513"/>
                  </a:lnTo>
                  <a:lnTo>
                    <a:pt x="1007" y="1199"/>
                  </a:lnTo>
                  <a:lnTo>
                    <a:pt x="201" y="1184"/>
                  </a:lnTo>
                  <a:lnTo>
                    <a:pt x="728" y="713"/>
                  </a:lnTo>
                  <a:lnTo>
                    <a:pt x="464" y="668"/>
                  </a:lnTo>
                  <a:lnTo>
                    <a:pt x="458" y="0"/>
                  </a:lnTo>
                  <a:lnTo>
                    <a:pt x="455" y="0"/>
                  </a:lnTo>
                  <a:lnTo>
                    <a:pt x="461" y="671"/>
                  </a:lnTo>
                  <a:lnTo>
                    <a:pt x="719" y="716"/>
                  </a:lnTo>
                  <a:lnTo>
                    <a:pt x="192" y="1187"/>
                  </a:lnTo>
                  <a:lnTo>
                    <a:pt x="989" y="1205"/>
                  </a:lnTo>
                  <a:lnTo>
                    <a:pt x="324" y="1513"/>
                  </a:lnTo>
                  <a:lnTo>
                    <a:pt x="860" y="1630"/>
                  </a:lnTo>
                  <a:lnTo>
                    <a:pt x="422" y="1933"/>
                  </a:lnTo>
                  <a:lnTo>
                    <a:pt x="716" y="2104"/>
                  </a:lnTo>
                  <a:lnTo>
                    <a:pt x="839" y="2631"/>
                  </a:lnTo>
                  <a:lnTo>
                    <a:pt x="647" y="2670"/>
                  </a:lnTo>
                  <a:lnTo>
                    <a:pt x="827" y="3128"/>
                  </a:lnTo>
                  <a:lnTo>
                    <a:pt x="293" y="2850"/>
                  </a:lnTo>
                  <a:lnTo>
                    <a:pt x="482" y="3257"/>
                  </a:lnTo>
                  <a:lnTo>
                    <a:pt x="230" y="3215"/>
                  </a:lnTo>
                  <a:lnTo>
                    <a:pt x="183" y="3488"/>
                  </a:lnTo>
                  <a:lnTo>
                    <a:pt x="6" y="3302"/>
                  </a:lnTo>
                  <a:lnTo>
                    <a:pt x="299" y="2853"/>
                  </a:lnTo>
                  <a:lnTo>
                    <a:pt x="87" y="2799"/>
                  </a:lnTo>
                  <a:lnTo>
                    <a:pt x="725" y="2097"/>
                  </a:lnTo>
                  <a:lnTo>
                    <a:pt x="176" y="2253"/>
                  </a:lnTo>
                  <a:lnTo>
                    <a:pt x="357" y="2499"/>
                  </a:lnTo>
                  <a:lnTo>
                    <a:pt x="650" y="2673"/>
                  </a:lnTo>
                  <a:lnTo>
                    <a:pt x="650" y="267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 name="Freeform 34"/>
            <p:cNvSpPr>
              <a:spLocks noChangeArrowheads="1"/>
            </p:cNvSpPr>
            <p:nvPr/>
          </p:nvSpPr>
          <p:spPr bwMode="auto">
            <a:xfrm>
              <a:off x="8789988" y="1590674"/>
              <a:ext cx="636587" cy="1352550"/>
            </a:xfrm>
            <a:custGeom>
              <a:avLst/>
              <a:gdLst>
                <a:gd name="T0" fmla="*/ 438 w 1769"/>
                <a:gd name="T1" fmla="*/ 3440 h 3759"/>
                <a:gd name="T2" fmla="*/ 0 w 1769"/>
                <a:gd name="T3" fmla="*/ 3527 h 3759"/>
                <a:gd name="T4" fmla="*/ 653 w 1769"/>
                <a:gd name="T5" fmla="*/ 3758 h 3759"/>
                <a:gd name="T6" fmla="*/ 441 w 1769"/>
                <a:gd name="T7" fmla="*/ 3440 h 3759"/>
                <a:gd name="T8" fmla="*/ 740 w 1769"/>
                <a:gd name="T9" fmla="*/ 3212 h 3759"/>
                <a:gd name="T10" fmla="*/ 1085 w 1769"/>
                <a:gd name="T11" fmla="*/ 3083 h 3759"/>
                <a:gd name="T12" fmla="*/ 1094 w 1769"/>
                <a:gd name="T13" fmla="*/ 2583 h 3759"/>
                <a:gd name="T14" fmla="*/ 1465 w 1769"/>
                <a:gd name="T15" fmla="*/ 2304 h 3759"/>
                <a:gd name="T16" fmla="*/ 1286 w 1769"/>
                <a:gd name="T17" fmla="*/ 1924 h 3759"/>
                <a:gd name="T18" fmla="*/ 1558 w 1769"/>
                <a:gd name="T19" fmla="*/ 1768 h 3759"/>
                <a:gd name="T20" fmla="*/ 1366 w 1769"/>
                <a:gd name="T21" fmla="*/ 1205 h 3759"/>
                <a:gd name="T22" fmla="*/ 1483 w 1769"/>
                <a:gd name="T23" fmla="*/ 524 h 3759"/>
                <a:gd name="T24" fmla="*/ 1376 w 1769"/>
                <a:gd name="T25" fmla="*/ 33 h 3759"/>
                <a:gd name="T26" fmla="*/ 1627 w 1769"/>
                <a:gd name="T27" fmla="*/ 545 h 3759"/>
                <a:gd name="T28" fmla="*/ 1478 w 1769"/>
                <a:gd name="T29" fmla="*/ 521 h 3759"/>
                <a:gd name="T30" fmla="*/ 1765 w 1769"/>
                <a:gd name="T31" fmla="*/ 1085 h 3759"/>
                <a:gd name="T32" fmla="*/ 1768 w 1769"/>
                <a:gd name="T33" fmla="*/ 1082 h 3759"/>
                <a:gd name="T34" fmla="*/ 1486 w 1769"/>
                <a:gd name="T35" fmla="*/ 527 h 3759"/>
                <a:gd name="T36" fmla="*/ 1633 w 1769"/>
                <a:gd name="T37" fmla="*/ 551 h 3759"/>
                <a:gd name="T38" fmla="*/ 1363 w 1769"/>
                <a:gd name="T39" fmla="*/ 0 h 3759"/>
                <a:gd name="T40" fmla="*/ 1480 w 1769"/>
                <a:gd name="T41" fmla="*/ 524 h 3759"/>
                <a:gd name="T42" fmla="*/ 1361 w 1769"/>
                <a:gd name="T43" fmla="*/ 1205 h 3759"/>
                <a:gd name="T44" fmla="*/ 1555 w 1769"/>
                <a:gd name="T45" fmla="*/ 1765 h 3759"/>
                <a:gd name="T46" fmla="*/ 1283 w 1769"/>
                <a:gd name="T47" fmla="*/ 1921 h 3759"/>
                <a:gd name="T48" fmla="*/ 1460 w 1769"/>
                <a:gd name="T49" fmla="*/ 2304 h 3759"/>
                <a:gd name="T50" fmla="*/ 1091 w 1769"/>
                <a:gd name="T51" fmla="*/ 2580 h 3759"/>
                <a:gd name="T52" fmla="*/ 1079 w 1769"/>
                <a:gd name="T53" fmla="*/ 3081 h 3759"/>
                <a:gd name="T54" fmla="*/ 737 w 1769"/>
                <a:gd name="T55" fmla="*/ 3209 h 3759"/>
                <a:gd name="T56" fmla="*/ 435 w 1769"/>
                <a:gd name="T57" fmla="*/ 3440 h 3759"/>
                <a:gd name="T58" fmla="*/ 641 w 1769"/>
                <a:gd name="T59" fmla="*/ 3749 h 3759"/>
                <a:gd name="T60" fmla="*/ 15 w 1769"/>
                <a:gd name="T61" fmla="*/ 3527 h 3759"/>
                <a:gd name="T62" fmla="*/ 438 w 1769"/>
                <a:gd name="T63" fmla="*/ 3443 h 3759"/>
                <a:gd name="T64" fmla="*/ 438 w 1769"/>
                <a:gd name="T65" fmla="*/ 3440 h 3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9" h="3759">
                  <a:moveTo>
                    <a:pt x="438" y="3440"/>
                  </a:moveTo>
                  <a:lnTo>
                    <a:pt x="0" y="3527"/>
                  </a:lnTo>
                  <a:lnTo>
                    <a:pt x="653" y="3758"/>
                  </a:lnTo>
                  <a:lnTo>
                    <a:pt x="441" y="3440"/>
                  </a:lnTo>
                  <a:lnTo>
                    <a:pt x="740" y="3212"/>
                  </a:lnTo>
                  <a:lnTo>
                    <a:pt x="1085" y="3083"/>
                  </a:lnTo>
                  <a:lnTo>
                    <a:pt x="1094" y="2583"/>
                  </a:lnTo>
                  <a:lnTo>
                    <a:pt x="1465" y="2304"/>
                  </a:lnTo>
                  <a:lnTo>
                    <a:pt x="1286" y="1924"/>
                  </a:lnTo>
                  <a:lnTo>
                    <a:pt x="1558" y="1768"/>
                  </a:lnTo>
                  <a:lnTo>
                    <a:pt x="1366" y="1205"/>
                  </a:lnTo>
                  <a:lnTo>
                    <a:pt x="1483" y="524"/>
                  </a:lnTo>
                  <a:lnTo>
                    <a:pt x="1376" y="33"/>
                  </a:lnTo>
                  <a:lnTo>
                    <a:pt x="1627" y="545"/>
                  </a:lnTo>
                  <a:lnTo>
                    <a:pt x="1478" y="521"/>
                  </a:lnTo>
                  <a:lnTo>
                    <a:pt x="1765" y="1085"/>
                  </a:lnTo>
                  <a:lnTo>
                    <a:pt x="1768" y="1082"/>
                  </a:lnTo>
                  <a:lnTo>
                    <a:pt x="1486" y="527"/>
                  </a:lnTo>
                  <a:lnTo>
                    <a:pt x="1633" y="551"/>
                  </a:lnTo>
                  <a:lnTo>
                    <a:pt x="1363" y="0"/>
                  </a:lnTo>
                  <a:lnTo>
                    <a:pt x="1480" y="524"/>
                  </a:lnTo>
                  <a:lnTo>
                    <a:pt x="1361" y="1205"/>
                  </a:lnTo>
                  <a:lnTo>
                    <a:pt x="1555" y="1765"/>
                  </a:lnTo>
                  <a:lnTo>
                    <a:pt x="1283" y="1921"/>
                  </a:lnTo>
                  <a:lnTo>
                    <a:pt x="1460" y="2304"/>
                  </a:lnTo>
                  <a:lnTo>
                    <a:pt x="1091" y="2580"/>
                  </a:lnTo>
                  <a:lnTo>
                    <a:pt x="1079" y="3081"/>
                  </a:lnTo>
                  <a:lnTo>
                    <a:pt x="737" y="3209"/>
                  </a:lnTo>
                  <a:lnTo>
                    <a:pt x="435" y="3440"/>
                  </a:lnTo>
                  <a:lnTo>
                    <a:pt x="641" y="3749"/>
                  </a:lnTo>
                  <a:lnTo>
                    <a:pt x="15" y="3527"/>
                  </a:lnTo>
                  <a:lnTo>
                    <a:pt x="438" y="3443"/>
                  </a:lnTo>
                  <a:lnTo>
                    <a:pt x="438" y="344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 name="Freeform 35"/>
            <p:cNvSpPr>
              <a:spLocks noChangeArrowheads="1"/>
            </p:cNvSpPr>
            <p:nvPr/>
          </p:nvSpPr>
          <p:spPr bwMode="auto">
            <a:xfrm>
              <a:off x="8696325" y="1658938"/>
              <a:ext cx="354013" cy="531812"/>
            </a:xfrm>
            <a:custGeom>
              <a:avLst/>
              <a:gdLst>
                <a:gd name="T0" fmla="*/ 707 w 984"/>
                <a:gd name="T1" fmla="*/ 941 h 1478"/>
                <a:gd name="T2" fmla="*/ 258 w 984"/>
                <a:gd name="T3" fmla="*/ 1459 h 1478"/>
                <a:gd name="T4" fmla="*/ 393 w 984"/>
                <a:gd name="T5" fmla="*/ 959 h 1478"/>
                <a:gd name="T6" fmla="*/ 714 w 984"/>
                <a:gd name="T7" fmla="*/ 944 h 1478"/>
                <a:gd name="T8" fmla="*/ 12 w 984"/>
                <a:gd name="T9" fmla="*/ 192 h 1478"/>
                <a:gd name="T10" fmla="*/ 983 w 984"/>
                <a:gd name="T11" fmla="*/ 431 h 1478"/>
                <a:gd name="T12" fmla="*/ 564 w 984"/>
                <a:gd name="T13" fmla="*/ 6 h 1478"/>
                <a:gd name="T14" fmla="*/ 696 w 984"/>
                <a:gd name="T15" fmla="*/ 11 h 1478"/>
                <a:gd name="T16" fmla="*/ 696 w 984"/>
                <a:gd name="T17" fmla="*/ 6 h 1478"/>
                <a:gd name="T18" fmla="*/ 555 w 984"/>
                <a:gd name="T19" fmla="*/ 0 h 1478"/>
                <a:gd name="T20" fmla="*/ 968 w 984"/>
                <a:gd name="T21" fmla="*/ 422 h 1478"/>
                <a:gd name="T22" fmla="*/ 0 w 984"/>
                <a:gd name="T23" fmla="*/ 182 h 1478"/>
                <a:gd name="T24" fmla="*/ 705 w 984"/>
                <a:gd name="T25" fmla="*/ 941 h 1478"/>
                <a:gd name="T26" fmla="*/ 390 w 984"/>
                <a:gd name="T27" fmla="*/ 956 h 1478"/>
                <a:gd name="T28" fmla="*/ 249 w 984"/>
                <a:gd name="T29" fmla="*/ 1477 h 1478"/>
                <a:gd name="T30" fmla="*/ 711 w 984"/>
                <a:gd name="T31" fmla="*/ 944 h 1478"/>
                <a:gd name="T32" fmla="*/ 707 w 984"/>
                <a:gd name="T33" fmla="*/ 941 h 1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4" h="1478">
                  <a:moveTo>
                    <a:pt x="707" y="941"/>
                  </a:moveTo>
                  <a:lnTo>
                    <a:pt x="258" y="1459"/>
                  </a:lnTo>
                  <a:lnTo>
                    <a:pt x="393" y="959"/>
                  </a:lnTo>
                  <a:lnTo>
                    <a:pt x="714" y="944"/>
                  </a:lnTo>
                  <a:lnTo>
                    <a:pt x="12" y="192"/>
                  </a:lnTo>
                  <a:lnTo>
                    <a:pt x="983" y="431"/>
                  </a:lnTo>
                  <a:lnTo>
                    <a:pt x="564" y="6"/>
                  </a:lnTo>
                  <a:lnTo>
                    <a:pt x="696" y="11"/>
                  </a:lnTo>
                  <a:lnTo>
                    <a:pt x="696" y="6"/>
                  </a:lnTo>
                  <a:lnTo>
                    <a:pt x="555" y="0"/>
                  </a:lnTo>
                  <a:lnTo>
                    <a:pt x="968" y="422"/>
                  </a:lnTo>
                  <a:lnTo>
                    <a:pt x="0" y="182"/>
                  </a:lnTo>
                  <a:lnTo>
                    <a:pt x="705" y="941"/>
                  </a:lnTo>
                  <a:lnTo>
                    <a:pt x="390" y="956"/>
                  </a:lnTo>
                  <a:lnTo>
                    <a:pt x="249" y="1477"/>
                  </a:lnTo>
                  <a:lnTo>
                    <a:pt x="711" y="944"/>
                  </a:lnTo>
                  <a:lnTo>
                    <a:pt x="707" y="94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 name="Freeform 36"/>
            <p:cNvSpPr>
              <a:spLocks noChangeArrowheads="1"/>
            </p:cNvSpPr>
            <p:nvPr/>
          </p:nvSpPr>
          <p:spPr bwMode="auto">
            <a:xfrm>
              <a:off x="8528050" y="1965325"/>
              <a:ext cx="508000" cy="517525"/>
            </a:xfrm>
            <a:custGeom>
              <a:avLst/>
              <a:gdLst>
                <a:gd name="T0" fmla="*/ 449 w 1412"/>
                <a:gd name="T1" fmla="*/ 0 h 1439"/>
                <a:gd name="T2" fmla="*/ 0 w 1412"/>
                <a:gd name="T3" fmla="*/ 78 h 1439"/>
                <a:gd name="T4" fmla="*/ 716 w 1412"/>
                <a:gd name="T5" fmla="*/ 617 h 1439"/>
                <a:gd name="T6" fmla="*/ 102 w 1412"/>
                <a:gd name="T7" fmla="*/ 1438 h 1439"/>
                <a:gd name="T8" fmla="*/ 941 w 1412"/>
                <a:gd name="T9" fmla="*/ 1046 h 1439"/>
                <a:gd name="T10" fmla="*/ 941 w 1412"/>
                <a:gd name="T11" fmla="*/ 1043 h 1439"/>
                <a:gd name="T12" fmla="*/ 941 w 1412"/>
                <a:gd name="T13" fmla="*/ 1046 h 1439"/>
                <a:gd name="T14" fmla="*/ 1411 w 1412"/>
                <a:gd name="T15" fmla="*/ 839 h 1439"/>
                <a:gd name="T16" fmla="*/ 725 w 1412"/>
                <a:gd name="T17" fmla="*/ 617 h 1439"/>
                <a:gd name="T18" fmla="*/ 1309 w 1412"/>
                <a:gd name="T19" fmla="*/ 422 h 1439"/>
                <a:gd name="T20" fmla="*/ 1309 w 1412"/>
                <a:gd name="T21" fmla="*/ 416 h 1439"/>
                <a:gd name="T22" fmla="*/ 713 w 1412"/>
                <a:gd name="T23" fmla="*/ 617 h 1439"/>
                <a:gd name="T24" fmla="*/ 1399 w 1412"/>
                <a:gd name="T25" fmla="*/ 839 h 1439"/>
                <a:gd name="T26" fmla="*/ 941 w 1412"/>
                <a:gd name="T27" fmla="*/ 1043 h 1439"/>
                <a:gd name="T28" fmla="*/ 941 w 1412"/>
                <a:gd name="T29" fmla="*/ 1043 h 1439"/>
                <a:gd name="T30" fmla="*/ 114 w 1412"/>
                <a:gd name="T31" fmla="*/ 1426 h 1439"/>
                <a:gd name="T32" fmla="*/ 722 w 1412"/>
                <a:gd name="T33" fmla="*/ 617 h 1439"/>
                <a:gd name="T34" fmla="*/ 12 w 1412"/>
                <a:gd name="T35" fmla="*/ 80 h 1439"/>
                <a:gd name="T36" fmla="*/ 449 w 1412"/>
                <a:gd name="T37" fmla="*/ 3 h 1439"/>
                <a:gd name="T38" fmla="*/ 449 w 1412"/>
                <a:gd name="T39" fmla="*/ 0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2" h="1439">
                  <a:moveTo>
                    <a:pt x="449" y="0"/>
                  </a:moveTo>
                  <a:lnTo>
                    <a:pt x="0" y="78"/>
                  </a:lnTo>
                  <a:lnTo>
                    <a:pt x="716" y="617"/>
                  </a:lnTo>
                  <a:lnTo>
                    <a:pt x="102" y="1438"/>
                  </a:lnTo>
                  <a:lnTo>
                    <a:pt x="941" y="1046"/>
                  </a:lnTo>
                  <a:lnTo>
                    <a:pt x="941" y="1043"/>
                  </a:lnTo>
                  <a:lnTo>
                    <a:pt x="941" y="1046"/>
                  </a:lnTo>
                  <a:lnTo>
                    <a:pt x="1411" y="839"/>
                  </a:lnTo>
                  <a:lnTo>
                    <a:pt x="725" y="617"/>
                  </a:lnTo>
                  <a:lnTo>
                    <a:pt x="1309" y="422"/>
                  </a:lnTo>
                  <a:lnTo>
                    <a:pt x="1309" y="416"/>
                  </a:lnTo>
                  <a:lnTo>
                    <a:pt x="713" y="617"/>
                  </a:lnTo>
                  <a:lnTo>
                    <a:pt x="1399" y="839"/>
                  </a:lnTo>
                  <a:lnTo>
                    <a:pt x="941" y="1043"/>
                  </a:lnTo>
                  <a:lnTo>
                    <a:pt x="941" y="1043"/>
                  </a:lnTo>
                  <a:lnTo>
                    <a:pt x="114" y="1426"/>
                  </a:lnTo>
                  <a:lnTo>
                    <a:pt x="722" y="617"/>
                  </a:lnTo>
                  <a:lnTo>
                    <a:pt x="12" y="80"/>
                  </a:lnTo>
                  <a:lnTo>
                    <a:pt x="449" y="3"/>
                  </a:lnTo>
                  <a:lnTo>
                    <a:pt x="449"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 name="Freeform 37"/>
            <p:cNvSpPr>
              <a:spLocks noChangeArrowheads="1"/>
            </p:cNvSpPr>
            <p:nvPr/>
          </p:nvSpPr>
          <p:spPr bwMode="auto">
            <a:xfrm>
              <a:off x="8539163" y="1482725"/>
              <a:ext cx="358775" cy="244474"/>
            </a:xfrm>
            <a:custGeom>
              <a:avLst/>
              <a:gdLst>
                <a:gd name="T0" fmla="*/ 293 w 996"/>
                <a:gd name="T1" fmla="*/ 3 h 681"/>
                <a:gd name="T2" fmla="*/ 0 w 996"/>
                <a:gd name="T3" fmla="*/ 638 h 681"/>
                <a:gd name="T4" fmla="*/ 443 w 996"/>
                <a:gd name="T5" fmla="*/ 680 h 681"/>
                <a:gd name="T6" fmla="*/ 300 w 996"/>
                <a:gd name="T7" fmla="*/ 9 h 681"/>
                <a:gd name="T8" fmla="*/ 992 w 996"/>
                <a:gd name="T9" fmla="*/ 495 h 681"/>
                <a:gd name="T10" fmla="*/ 995 w 996"/>
                <a:gd name="T11" fmla="*/ 492 h 681"/>
                <a:gd name="T12" fmla="*/ 293 w 996"/>
                <a:gd name="T13" fmla="*/ 0 h 681"/>
                <a:gd name="T14" fmla="*/ 438 w 996"/>
                <a:gd name="T15" fmla="*/ 677 h 681"/>
                <a:gd name="T16" fmla="*/ 6 w 996"/>
                <a:gd name="T17" fmla="*/ 636 h 681"/>
                <a:gd name="T18" fmla="*/ 300 w 996"/>
                <a:gd name="T19" fmla="*/ 6 h 681"/>
                <a:gd name="T20" fmla="*/ 293 w 996"/>
                <a:gd name="T21" fmla="*/ 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6" h="681">
                  <a:moveTo>
                    <a:pt x="293" y="3"/>
                  </a:moveTo>
                  <a:lnTo>
                    <a:pt x="0" y="638"/>
                  </a:lnTo>
                  <a:lnTo>
                    <a:pt x="443" y="680"/>
                  </a:lnTo>
                  <a:lnTo>
                    <a:pt x="300" y="9"/>
                  </a:lnTo>
                  <a:lnTo>
                    <a:pt x="992" y="495"/>
                  </a:lnTo>
                  <a:lnTo>
                    <a:pt x="995" y="492"/>
                  </a:lnTo>
                  <a:lnTo>
                    <a:pt x="293" y="0"/>
                  </a:lnTo>
                  <a:lnTo>
                    <a:pt x="438" y="677"/>
                  </a:lnTo>
                  <a:lnTo>
                    <a:pt x="6" y="636"/>
                  </a:lnTo>
                  <a:lnTo>
                    <a:pt x="300" y="6"/>
                  </a:lnTo>
                  <a:lnTo>
                    <a:pt x="293"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 name="Freeform 38"/>
            <p:cNvSpPr>
              <a:spLocks noChangeArrowheads="1"/>
            </p:cNvSpPr>
            <p:nvPr/>
          </p:nvSpPr>
          <p:spPr bwMode="auto">
            <a:xfrm>
              <a:off x="8529638" y="1712913"/>
              <a:ext cx="169862" cy="285749"/>
            </a:xfrm>
            <a:custGeom>
              <a:avLst/>
              <a:gdLst>
                <a:gd name="T0" fmla="*/ 446 w 474"/>
                <a:gd name="T1" fmla="*/ 708 h 793"/>
                <a:gd name="T2" fmla="*/ 473 w 474"/>
                <a:gd name="T3" fmla="*/ 33 h 793"/>
                <a:gd name="T4" fmla="*/ 6 w 474"/>
                <a:gd name="T5" fmla="*/ 777 h 793"/>
                <a:gd name="T6" fmla="*/ 36 w 474"/>
                <a:gd name="T7" fmla="*/ 0 h 793"/>
                <a:gd name="T8" fmla="*/ 30 w 474"/>
                <a:gd name="T9" fmla="*/ 0 h 793"/>
                <a:gd name="T10" fmla="*/ 0 w 474"/>
                <a:gd name="T11" fmla="*/ 792 h 793"/>
                <a:gd name="T12" fmla="*/ 468 w 474"/>
                <a:gd name="T13" fmla="*/ 49 h 793"/>
                <a:gd name="T14" fmla="*/ 443 w 474"/>
                <a:gd name="T15" fmla="*/ 708 h 793"/>
                <a:gd name="T16" fmla="*/ 446 w 474"/>
                <a:gd name="T17" fmla="*/ 708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793">
                  <a:moveTo>
                    <a:pt x="446" y="708"/>
                  </a:moveTo>
                  <a:lnTo>
                    <a:pt x="473" y="33"/>
                  </a:lnTo>
                  <a:lnTo>
                    <a:pt x="6" y="777"/>
                  </a:lnTo>
                  <a:lnTo>
                    <a:pt x="36" y="0"/>
                  </a:lnTo>
                  <a:lnTo>
                    <a:pt x="30" y="0"/>
                  </a:lnTo>
                  <a:lnTo>
                    <a:pt x="0" y="792"/>
                  </a:lnTo>
                  <a:lnTo>
                    <a:pt x="468" y="49"/>
                  </a:lnTo>
                  <a:lnTo>
                    <a:pt x="443" y="708"/>
                  </a:lnTo>
                  <a:lnTo>
                    <a:pt x="446" y="70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7" name="Freeform 39"/>
            <p:cNvSpPr>
              <a:spLocks noChangeArrowheads="1"/>
            </p:cNvSpPr>
            <p:nvPr/>
          </p:nvSpPr>
          <p:spPr bwMode="auto">
            <a:xfrm>
              <a:off x="8315325" y="1852613"/>
              <a:ext cx="476250" cy="336550"/>
            </a:xfrm>
            <a:custGeom>
              <a:avLst/>
              <a:gdLst>
                <a:gd name="T0" fmla="*/ 197 w 1325"/>
                <a:gd name="T1" fmla="*/ 917 h 936"/>
                <a:gd name="T2" fmla="*/ 197 w 1325"/>
                <a:gd name="T3" fmla="*/ 917 h 936"/>
                <a:gd name="T4" fmla="*/ 1324 w 1325"/>
                <a:gd name="T5" fmla="*/ 935 h 936"/>
                <a:gd name="T6" fmla="*/ 422 w 1325"/>
                <a:gd name="T7" fmla="*/ 623 h 936"/>
                <a:gd name="T8" fmla="*/ 0 w 1325"/>
                <a:gd name="T9" fmla="*/ 0 h 936"/>
                <a:gd name="T10" fmla="*/ 197 w 1325"/>
                <a:gd name="T11" fmla="*/ 917 h 936"/>
                <a:gd name="T12" fmla="*/ 197 w 1325"/>
                <a:gd name="T13" fmla="*/ 917 h 936"/>
                <a:gd name="T14" fmla="*/ 197 w 1325"/>
                <a:gd name="T15" fmla="*/ 917 h 936"/>
                <a:gd name="T16" fmla="*/ 200 w 1325"/>
                <a:gd name="T17" fmla="*/ 914 h 936"/>
                <a:gd name="T18" fmla="*/ 9 w 1325"/>
                <a:gd name="T19" fmla="*/ 21 h 936"/>
                <a:gd name="T20" fmla="*/ 419 w 1325"/>
                <a:gd name="T21" fmla="*/ 626 h 936"/>
                <a:gd name="T22" fmla="*/ 1297 w 1325"/>
                <a:gd name="T23" fmla="*/ 929 h 936"/>
                <a:gd name="T24" fmla="*/ 197 w 1325"/>
                <a:gd name="T25" fmla="*/ 914 h 936"/>
                <a:gd name="T26" fmla="*/ 197 w 1325"/>
                <a:gd name="T27" fmla="*/ 917 h 936"/>
                <a:gd name="T28" fmla="*/ 200 w 1325"/>
                <a:gd name="T29" fmla="*/ 914 h 936"/>
                <a:gd name="T30" fmla="*/ 197 w 1325"/>
                <a:gd name="T31" fmla="*/ 91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5" h="936">
                  <a:moveTo>
                    <a:pt x="197" y="917"/>
                  </a:moveTo>
                  <a:lnTo>
                    <a:pt x="197" y="917"/>
                  </a:lnTo>
                  <a:lnTo>
                    <a:pt x="1324" y="935"/>
                  </a:lnTo>
                  <a:lnTo>
                    <a:pt x="422" y="623"/>
                  </a:lnTo>
                  <a:lnTo>
                    <a:pt x="0" y="0"/>
                  </a:lnTo>
                  <a:lnTo>
                    <a:pt x="197" y="917"/>
                  </a:lnTo>
                  <a:lnTo>
                    <a:pt x="197" y="917"/>
                  </a:lnTo>
                  <a:lnTo>
                    <a:pt x="197" y="917"/>
                  </a:lnTo>
                  <a:lnTo>
                    <a:pt x="200" y="914"/>
                  </a:lnTo>
                  <a:lnTo>
                    <a:pt x="9" y="21"/>
                  </a:lnTo>
                  <a:lnTo>
                    <a:pt x="419" y="626"/>
                  </a:lnTo>
                  <a:lnTo>
                    <a:pt x="1297" y="929"/>
                  </a:lnTo>
                  <a:lnTo>
                    <a:pt x="197" y="914"/>
                  </a:lnTo>
                  <a:lnTo>
                    <a:pt x="197" y="917"/>
                  </a:lnTo>
                  <a:lnTo>
                    <a:pt x="200" y="914"/>
                  </a:lnTo>
                  <a:lnTo>
                    <a:pt x="197" y="91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8" name="Freeform 40"/>
            <p:cNvSpPr>
              <a:spLocks noChangeArrowheads="1"/>
            </p:cNvSpPr>
            <p:nvPr/>
          </p:nvSpPr>
          <p:spPr bwMode="auto">
            <a:xfrm>
              <a:off x="8315325" y="1852613"/>
              <a:ext cx="476250" cy="336550"/>
            </a:xfrm>
            <a:custGeom>
              <a:avLst/>
              <a:gdLst>
                <a:gd name="T0" fmla="*/ 197 w 1325"/>
                <a:gd name="T1" fmla="*/ 917 h 936"/>
                <a:gd name="T2" fmla="*/ 197 w 1325"/>
                <a:gd name="T3" fmla="*/ 917 h 936"/>
                <a:gd name="T4" fmla="*/ 1324 w 1325"/>
                <a:gd name="T5" fmla="*/ 935 h 936"/>
                <a:gd name="T6" fmla="*/ 422 w 1325"/>
                <a:gd name="T7" fmla="*/ 623 h 936"/>
                <a:gd name="T8" fmla="*/ 0 w 1325"/>
                <a:gd name="T9" fmla="*/ 0 h 936"/>
                <a:gd name="T10" fmla="*/ 197 w 1325"/>
                <a:gd name="T11" fmla="*/ 917 h 936"/>
                <a:gd name="T12" fmla="*/ 197 w 1325"/>
                <a:gd name="T13" fmla="*/ 917 h 936"/>
                <a:gd name="T14" fmla="*/ 197 w 1325"/>
                <a:gd name="T15" fmla="*/ 917 h 936"/>
                <a:gd name="T16" fmla="*/ 200 w 1325"/>
                <a:gd name="T17" fmla="*/ 914 h 936"/>
                <a:gd name="T18" fmla="*/ 9 w 1325"/>
                <a:gd name="T19" fmla="*/ 21 h 936"/>
                <a:gd name="T20" fmla="*/ 419 w 1325"/>
                <a:gd name="T21" fmla="*/ 626 h 936"/>
                <a:gd name="T22" fmla="*/ 1297 w 1325"/>
                <a:gd name="T23" fmla="*/ 929 h 936"/>
                <a:gd name="T24" fmla="*/ 197 w 1325"/>
                <a:gd name="T25" fmla="*/ 914 h 936"/>
                <a:gd name="T26" fmla="*/ 197 w 1325"/>
                <a:gd name="T27" fmla="*/ 917 h 936"/>
                <a:gd name="T28" fmla="*/ 200 w 1325"/>
                <a:gd name="T29" fmla="*/ 914 h 936"/>
                <a:gd name="T30" fmla="*/ 197 w 1325"/>
                <a:gd name="T31" fmla="*/ 91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5" h="936">
                  <a:moveTo>
                    <a:pt x="197" y="917"/>
                  </a:moveTo>
                  <a:lnTo>
                    <a:pt x="197" y="917"/>
                  </a:lnTo>
                  <a:lnTo>
                    <a:pt x="1324" y="935"/>
                  </a:lnTo>
                  <a:lnTo>
                    <a:pt x="422" y="623"/>
                  </a:lnTo>
                  <a:lnTo>
                    <a:pt x="0" y="0"/>
                  </a:lnTo>
                  <a:lnTo>
                    <a:pt x="197" y="917"/>
                  </a:lnTo>
                  <a:lnTo>
                    <a:pt x="197" y="917"/>
                  </a:lnTo>
                  <a:lnTo>
                    <a:pt x="197" y="917"/>
                  </a:lnTo>
                  <a:lnTo>
                    <a:pt x="200" y="914"/>
                  </a:lnTo>
                  <a:lnTo>
                    <a:pt x="9" y="21"/>
                  </a:lnTo>
                  <a:lnTo>
                    <a:pt x="419" y="626"/>
                  </a:lnTo>
                  <a:lnTo>
                    <a:pt x="1297" y="929"/>
                  </a:lnTo>
                  <a:lnTo>
                    <a:pt x="197" y="914"/>
                  </a:lnTo>
                  <a:lnTo>
                    <a:pt x="197" y="917"/>
                  </a:lnTo>
                  <a:lnTo>
                    <a:pt x="200" y="914"/>
                  </a:lnTo>
                  <a:lnTo>
                    <a:pt x="197" y="917"/>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9" name="Freeform 41"/>
            <p:cNvSpPr>
              <a:spLocks noChangeArrowheads="1"/>
            </p:cNvSpPr>
            <p:nvPr/>
          </p:nvSpPr>
          <p:spPr bwMode="auto">
            <a:xfrm>
              <a:off x="8445501" y="2341563"/>
              <a:ext cx="501650" cy="422275"/>
            </a:xfrm>
            <a:custGeom>
              <a:avLst/>
              <a:gdLst>
                <a:gd name="T0" fmla="*/ 1172 w 1395"/>
                <a:gd name="T1" fmla="*/ 3 h 1172"/>
                <a:gd name="T2" fmla="*/ 1385 w 1395"/>
                <a:gd name="T3" fmla="*/ 116 h 1172"/>
                <a:gd name="T4" fmla="*/ 704 w 1395"/>
                <a:gd name="T5" fmla="*/ 455 h 1172"/>
                <a:gd name="T6" fmla="*/ 1292 w 1395"/>
                <a:gd name="T7" fmla="*/ 662 h 1172"/>
                <a:gd name="T8" fmla="*/ 1214 w 1395"/>
                <a:gd name="T9" fmla="*/ 1162 h 1172"/>
                <a:gd name="T10" fmla="*/ 926 w 1395"/>
                <a:gd name="T11" fmla="*/ 800 h 1172"/>
                <a:gd name="T12" fmla="*/ 18 w 1395"/>
                <a:gd name="T13" fmla="*/ 788 h 1172"/>
                <a:gd name="T14" fmla="*/ 710 w 1395"/>
                <a:gd name="T15" fmla="*/ 455 h 1172"/>
                <a:gd name="T16" fmla="*/ 710 w 1395"/>
                <a:gd name="T17" fmla="*/ 452 h 1172"/>
                <a:gd name="T18" fmla="*/ 0 w 1395"/>
                <a:gd name="T19" fmla="*/ 791 h 1172"/>
                <a:gd name="T20" fmla="*/ 926 w 1395"/>
                <a:gd name="T21" fmla="*/ 803 h 1172"/>
                <a:gd name="T22" fmla="*/ 1217 w 1395"/>
                <a:gd name="T23" fmla="*/ 1171 h 1172"/>
                <a:gd name="T24" fmla="*/ 1298 w 1395"/>
                <a:gd name="T25" fmla="*/ 662 h 1172"/>
                <a:gd name="T26" fmla="*/ 716 w 1395"/>
                <a:gd name="T27" fmla="*/ 455 h 1172"/>
                <a:gd name="T28" fmla="*/ 1394 w 1395"/>
                <a:gd name="T29" fmla="*/ 116 h 1172"/>
                <a:gd name="T30" fmla="*/ 1175 w 1395"/>
                <a:gd name="T31" fmla="*/ 0 h 1172"/>
                <a:gd name="T32" fmla="*/ 1172 w 1395"/>
                <a:gd name="T33" fmla="*/ 3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95" h="1172">
                  <a:moveTo>
                    <a:pt x="1172" y="3"/>
                  </a:moveTo>
                  <a:lnTo>
                    <a:pt x="1385" y="116"/>
                  </a:lnTo>
                  <a:lnTo>
                    <a:pt x="704" y="455"/>
                  </a:lnTo>
                  <a:lnTo>
                    <a:pt x="1292" y="662"/>
                  </a:lnTo>
                  <a:lnTo>
                    <a:pt x="1214" y="1162"/>
                  </a:lnTo>
                  <a:lnTo>
                    <a:pt x="926" y="800"/>
                  </a:lnTo>
                  <a:lnTo>
                    <a:pt x="18" y="788"/>
                  </a:lnTo>
                  <a:lnTo>
                    <a:pt x="710" y="455"/>
                  </a:lnTo>
                  <a:lnTo>
                    <a:pt x="710" y="452"/>
                  </a:lnTo>
                  <a:lnTo>
                    <a:pt x="0" y="791"/>
                  </a:lnTo>
                  <a:lnTo>
                    <a:pt x="926" y="803"/>
                  </a:lnTo>
                  <a:lnTo>
                    <a:pt x="1217" y="1171"/>
                  </a:lnTo>
                  <a:lnTo>
                    <a:pt x="1298" y="662"/>
                  </a:lnTo>
                  <a:lnTo>
                    <a:pt x="716" y="455"/>
                  </a:lnTo>
                  <a:lnTo>
                    <a:pt x="1394" y="116"/>
                  </a:lnTo>
                  <a:lnTo>
                    <a:pt x="1175" y="0"/>
                  </a:lnTo>
                  <a:lnTo>
                    <a:pt x="1172"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0" name="Freeform 42"/>
            <p:cNvSpPr>
              <a:spLocks noChangeArrowheads="1"/>
            </p:cNvSpPr>
            <p:nvPr/>
          </p:nvSpPr>
          <p:spPr bwMode="auto">
            <a:xfrm>
              <a:off x="8548688" y="2503487"/>
              <a:ext cx="333375" cy="292100"/>
            </a:xfrm>
            <a:custGeom>
              <a:avLst/>
              <a:gdLst>
                <a:gd name="T0" fmla="*/ 419 w 927"/>
                <a:gd name="T1" fmla="*/ 3 h 810"/>
                <a:gd name="T2" fmla="*/ 635 w 927"/>
                <a:gd name="T3" fmla="*/ 348 h 810"/>
                <a:gd name="T4" fmla="*/ 0 w 927"/>
                <a:gd name="T5" fmla="*/ 632 h 810"/>
                <a:gd name="T6" fmla="*/ 557 w 927"/>
                <a:gd name="T7" fmla="*/ 809 h 810"/>
                <a:gd name="T8" fmla="*/ 926 w 927"/>
                <a:gd name="T9" fmla="*/ 716 h 810"/>
                <a:gd name="T10" fmla="*/ 926 w 927"/>
                <a:gd name="T11" fmla="*/ 713 h 810"/>
                <a:gd name="T12" fmla="*/ 557 w 927"/>
                <a:gd name="T13" fmla="*/ 806 h 810"/>
                <a:gd name="T14" fmla="*/ 12 w 927"/>
                <a:gd name="T15" fmla="*/ 632 h 810"/>
                <a:gd name="T16" fmla="*/ 641 w 927"/>
                <a:gd name="T17" fmla="*/ 351 h 810"/>
                <a:gd name="T18" fmla="*/ 425 w 927"/>
                <a:gd name="T19" fmla="*/ 0 h 810"/>
                <a:gd name="T20" fmla="*/ 419 w 927"/>
                <a:gd name="T21" fmla="*/ 3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7" h="810">
                  <a:moveTo>
                    <a:pt x="419" y="3"/>
                  </a:moveTo>
                  <a:lnTo>
                    <a:pt x="635" y="348"/>
                  </a:lnTo>
                  <a:lnTo>
                    <a:pt x="0" y="632"/>
                  </a:lnTo>
                  <a:lnTo>
                    <a:pt x="557" y="809"/>
                  </a:lnTo>
                  <a:lnTo>
                    <a:pt x="926" y="716"/>
                  </a:lnTo>
                  <a:lnTo>
                    <a:pt x="926" y="713"/>
                  </a:lnTo>
                  <a:lnTo>
                    <a:pt x="557" y="806"/>
                  </a:lnTo>
                  <a:lnTo>
                    <a:pt x="12" y="632"/>
                  </a:lnTo>
                  <a:lnTo>
                    <a:pt x="641" y="351"/>
                  </a:lnTo>
                  <a:lnTo>
                    <a:pt x="425" y="0"/>
                  </a:lnTo>
                  <a:lnTo>
                    <a:pt x="419"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1" name="Freeform 43"/>
            <p:cNvSpPr>
              <a:spLocks noChangeArrowheads="1"/>
            </p:cNvSpPr>
            <p:nvPr/>
          </p:nvSpPr>
          <p:spPr bwMode="auto">
            <a:xfrm>
              <a:off x="8704263" y="2794000"/>
              <a:ext cx="90487" cy="157163"/>
            </a:xfrm>
            <a:custGeom>
              <a:avLst/>
              <a:gdLst>
                <a:gd name="T0" fmla="*/ 123 w 250"/>
                <a:gd name="T1" fmla="*/ 3 h 436"/>
                <a:gd name="T2" fmla="*/ 123 w 250"/>
                <a:gd name="T3" fmla="*/ 6 h 436"/>
                <a:gd name="T4" fmla="*/ 243 w 250"/>
                <a:gd name="T5" fmla="*/ 186 h 436"/>
                <a:gd name="T6" fmla="*/ 9 w 250"/>
                <a:gd name="T7" fmla="*/ 420 h 436"/>
                <a:gd name="T8" fmla="*/ 126 w 250"/>
                <a:gd name="T9" fmla="*/ 6 h 436"/>
                <a:gd name="T10" fmla="*/ 123 w 250"/>
                <a:gd name="T11" fmla="*/ 3 h 436"/>
                <a:gd name="T12" fmla="*/ 123 w 250"/>
                <a:gd name="T13" fmla="*/ 6 h 436"/>
                <a:gd name="T14" fmla="*/ 123 w 250"/>
                <a:gd name="T15" fmla="*/ 3 h 436"/>
                <a:gd name="T16" fmla="*/ 123 w 250"/>
                <a:gd name="T17" fmla="*/ 3 h 436"/>
                <a:gd name="T18" fmla="*/ 0 w 250"/>
                <a:gd name="T19" fmla="*/ 435 h 436"/>
                <a:gd name="T20" fmla="*/ 249 w 250"/>
                <a:gd name="T21" fmla="*/ 186 h 436"/>
                <a:gd name="T22" fmla="*/ 123 w 250"/>
                <a:gd name="T23" fmla="*/ 0 h 436"/>
                <a:gd name="T24" fmla="*/ 123 w 250"/>
                <a:gd name="T25" fmla="*/ 3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0" h="436">
                  <a:moveTo>
                    <a:pt x="123" y="3"/>
                  </a:moveTo>
                  <a:lnTo>
                    <a:pt x="123" y="6"/>
                  </a:lnTo>
                  <a:lnTo>
                    <a:pt x="243" y="186"/>
                  </a:lnTo>
                  <a:lnTo>
                    <a:pt x="9" y="420"/>
                  </a:lnTo>
                  <a:lnTo>
                    <a:pt x="126" y="6"/>
                  </a:lnTo>
                  <a:lnTo>
                    <a:pt x="123" y="3"/>
                  </a:lnTo>
                  <a:lnTo>
                    <a:pt x="123" y="6"/>
                  </a:lnTo>
                  <a:lnTo>
                    <a:pt x="123" y="3"/>
                  </a:lnTo>
                  <a:lnTo>
                    <a:pt x="123" y="3"/>
                  </a:lnTo>
                  <a:lnTo>
                    <a:pt x="0" y="435"/>
                  </a:lnTo>
                  <a:lnTo>
                    <a:pt x="249" y="186"/>
                  </a:lnTo>
                  <a:lnTo>
                    <a:pt x="123" y="0"/>
                  </a:lnTo>
                  <a:lnTo>
                    <a:pt x="123"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2" name="Freeform 44"/>
            <p:cNvSpPr>
              <a:spLocks noChangeArrowheads="1"/>
            </p:cNvSpPr>
            <p:nvPr/>
          </p:nvSpPr>
          <p:spPr bwMode="auto">
            <a:xfrm>
              <a:off x="8326438" y="2433638"/>
              <a:ext cx="241300" cy="50800"/>
            </a:xfrm>
            <a:custGeom>
              <a:avLst/>
              <a:gdLst>
                <a:gd name="T0" fmla="*/ 0 w 670"/>
                <a:gd name="T1" fmla="*/ 3 h 139"/>
                <a:gd name="T2" fmla="*/ 669 w 670"/>
                <a:gd name="T3" fmla="*/ 138 h 139"/>
                <a:gd name="T4" fmla="*/ 669 w 670"/>
                <a:gd name="T5" fmla="*/ 135 h 139"/>
                <a:gd name="T6" fmla="*/ 4 w 670"/>
                <a:gd name="T7" fmla="*/ 0 h 139"/>
                <a:gd name="T8" fmla="*/ 0 w 670"/>
                <a:gd name="T9" fmla="*/ 3 h 139"/>
              </a:gdLst>
              <a:ahLst/>
              <a:cxnLst>
                <a:cxn ang="0">
                  <a:pos x="T0" y="T1"/>
                </a:cxn>
                <a:cxn ang="0">
                  <a:pos x="T2" y="T3"/>
                </a:cxn>
                <a:cxn ang="0">
                  <a:pos x="T4" y="T5"/>
                </a:cxn>
                <a:cxn ang="0">
                  <a:pos x="T6" y="T7"/>
                </a:cxn>
                <a:cxn ang="0">
                  <a:pos x="T8" y="T9"/>
                </a:cxn>
              </a:cxnLst>
              <a:rect l="0" t="0" r="r" b="b"/>
              <a:pathLst>
                <a:path w="670" h="139">
                  <a:moveTo>
                    <a:pt x="0" y="3"/>
                  </a:moveTo>
                  <a:lnTo>
                    <a:pt x="669" y="138"/>
                  </a:lnTo>
                  <a:lnTo>
                    <a:pt x="669" y="135"/>
                  </a:lnTo>
                  <a:lnTo>
                    <a:pt x="4" y="0"/>
                  </a:lnTo>
                  <a:lnTo>
                    <a:pt x="0"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3" name="Freeform 45"/>
            <p:cNvSpPr>
              <a:spLocks noChangeArrowheads="1"/>
            </p:cNvSpPr>
            <p:nvPr/>
          </p:nvSpPr>
          <p:spPr bwMode="auto">
            <a:xfrm>
              <a:off x="8326438" y="2433638"/>
              <a:ext cx="241300" cy="50800"/>
            </a:xfrm>
            <a:custGeom>
              <a:avLst/>
              <a:gdLst>
                <a:gd name="T0" fmla="*/ 0 w 670"/>
                <a:gd name="T1" fmla="*/ 3 h 139"/>
                <a:gd name="T2" fmla="*/ 669 w 670"/>
                <a:gd name="T3" fmla="*/ 138 h 139"/>
                <a:gd name="T4" fmla="*/ 669 w 670"/>
                <a:gd name="T5" fmla="*/ 135 h 139"/>
                <a:gd name="T6" fmla="*/ 4 w 670"/>
                <a:gd name="T7" fmla="*/ 0 h 139"/>
              </a:gdLst>
              <a:ahLst/>
              <a:cxnLst>
                <a:cxn ang="0">
                  <a:pos x="T0" y="T1"/>
                </a:cxn>
                <a:cxn ang="0">
                  <a:pos x="T2" y="T3"/>
                </a:cxn>
                <a:cxn ang="0">
                  <a:pos x="T4" y="T5"/>
                </a:cxn>
                <a:cxn ang="0">
                  <a:pos x="T6" y="T7"/>
                </a:cxn>
              </a:cxnLst>
              <a:rect l="0" t="0" r="r" b="b"/>
              <a:pathLst>
                <a:path w="670" h="139">
                  <a:moveTo>
                    <a:pt x="0" y="3"/>
                  </a:moveTo>
                  <a:lnTo>
                    <a:pt x="669" y="138"/>
                  </a:lnTo>
                  <a:lnTo>
                    <a:pt x="669" y="135"/>
                  </a:lnTo>
                  <a:lnTo>
                    <a:pt x="4"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54" name="Freeform 46"/>
            <p:cNvSpPr>
              <a:spLocks noChangeArrowheads="1"/>
            </p:cNvSpPr>
            <p:nvPr/>
          </p:nvSpPr>
          <p:spPr bwMode="auto">
            <a:xfrm>
              <a:off x="8270874" y="2878138"/>
              <a:ext cx="258763" cy="136525"/>
            </a:xfrm>
            <a:custGeom>
              <a:avLst/>
              <a:gdLst>
                <a:gd name="T0" fmla="*/ 719 w 720"/>
                <a:gd name="T1" fmla="*/ 3 h 378"/>
                <a:gd name="T2" fmla="*/ 353 w 720"/>
                <a:gd name="T3" fmla="*/ 63 h 378"/>
                <a:gd name="T4" fmla="*/ 407 w 720"/>
                <a:gd name="T5" fmla="*/ 365 h 378"/>
                <a:gd name="T6" fmla="*/ 0 w 720"/>
                <a:gd name="T7" fmla="*/ 0 h 378"/>
                <a:gd name="T8" fmla="*/ 0 w 720"/>
                <a:gd name="T9" fmla="*/ 3 h 378"/>
                <a:gd name="T10" fmla="*/ 413 w 720"/>
                <a:gd name="T11" fmla="*/ 377 h 378"/>
                <a:gd name="T12" fmla="*/ 359 w 720"/>
                <a:gd name="T13" fmla="*/ 66 h 378"/>
                <a:gd name="T14" fmla="*/ 719 w 720"/>
                <a:gd name="T15" fmla="*/ 6 h 378"/>
                <a:gd name="T16" fmla="*/ 719 w 720"/>
                <a:gd name="T17" fmla="*/ 3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378">
                  <a:moveTo>
                    <a:pt x="719" y="3"/>
                  </a:moveTo>
                  <a:lnTo>
                    <a:pt x="353" y="63"/>
                  </a:lnTo>
                  <a:lnTo>
                    <a:pt x="407" y="365"/>
                  </a:lnTo>
                  <a:lnTo>
                    <a:pt x="0" y="0"/>
                  </a:lnTo>
                  <a:lnTo>
                    <a:pt x="0" y="3"/>
                  </a:lnTo>
                  <a:lnTo>
                    <a:pt x="413" y="377"/>
                  </a:lnTo>
                  <a:lnTo>
                    <a:pt x="359" y="66"/>
                  </a:lnTo>
                  <a:lnTo>
                    <a:pt x="719" y="6"/>
                  </a:lnTo>
                  <a:lnTo>
                    <a:pt x="719"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5" name="Freeform 47"/>
            <p:cNvSpPr>
              <a:spLocks noChangeArrowheads="1"/>
            </p:cNvSpPr>
            <p:nvPr/>
          </p:nvSpPr>
          <p:spPr bwMode="auto">
            <a:xfrm>
              <a:off x="8204200" y="3011487"/>
              <a:ext cx="258763" cy="168275"/>
            </a:xfrm>
            <a:custGeom>
              <a:avLst/>
              <a:gdLst>
                <a:gd name="T0" fmla="*/ 3 w 720"/>
                <a:gd name="T1" fmla="*/ 78 h 466"/>
                <a:gd name="T2" fmla="*/ 593 w 720"/>
                <a:gd name="T3" fmla="*/ 6 h 466"/>
                <a:gd name="T4" fmla="*/ 324 w 720"/>
                <a:gd name="T5" fmla="*/ 414 h 466"/>
                <a:gd name="T6" fmla="*/ 716 w 720"/>
                <a:gd name="T7" fmla="*/ 465 h 466"/>
                <a:gd name="T8" fmla="*/ 719 w 720"/>
                <a:gd name="T9" fmla="*/ 462 h 466"/>
                <a:gd name="T10" fmla="*/ 330 w 720"/>
                <a:gd name="T11" fmla="*/ 411 h 466"/>
                <a:gd name="T12" fmla="*/ 599 w 720"/>
                <a:gd name="T13" fmla="*/ 0 h 466"/>
                <a:gd name="T14" fmla="*/ 0 w 720"/>
                <a:gd name="T15" fmla="*/ 75 h 466"/>
                <a:gd name="T16" fmla="*/ 3 w 720"/>
                <a:gd name="T17" fmla="*/ 78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466">
                  <a:moveTo>
                    <a:pt x="3" y="78"/>
                  </a:moveTo>
                  <a:lnTo>
                    <a:pt x="593" y="6"/>
                  </a:lnTo>
                  <a:lnTo>
                    <a:pt x="324" y="414"/>
                  </a:lnTo>
                  <a:lnTo>
                    <a:pt x="716" y="465"/>
                  </a:lnTo>
                  <a:lnTo>
                    <a:pt x="719" y="462"/>
                  </a:lnTo>
                  <a:lnTo>
                    <a:pt x="330" y="411"/>
                  </a:lnTo>
                  <a:lnTo>
                    <a:pt x="599" y="0"/>
                  </a:lnTo>
                  <a:lnTo>
                    <a:pt x="0" y="75"/>
                  </a:lnTo>
                  <a:lnTo>
                    <a:pt x="3" y="7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6" name="Freeform 48"/>
            <p:cNvSpPr>
              <a:spLocks noChangeArrowheads="1"/>
            </p:cNvSpPr>
            <p:nvPr/>
          </p:nvSpPr>
          <p:spPr bwMode="auto">
            <a:xfrm>
              <a:off x="7866063" y="1360487"/>
              <a:ext cx="1060450" cy="1966912"/>
            </a:xfrm>
            <a:custGeom>
              <a:avLst/>
              <a:gdLst>
                <a:gd name="T0" fmla="*/ 1262 w 2944"/>
                <a:gd name="T1" fmla="*/ 4998 h 5463"/>
                <a:gd name="T2" fmla="*/ 1289 w 2944"/>
                <a:gd name="T3" fmla="*/ 5370 h 5463"/>
                <a:gd name="T4" fmla="*/ 959 w 2944"/>
                <a:gd name="T5" fmla="*/ 5241 h 5463"/>
                <a:gd name="T6" fmla="*/ 809 w 2944"/>
                <a:gd name="T7" fmla="*/ 5453 h 5463"/>
                <a:gd name="T8" fmla="*/ 501 w 2944"/>
                <a:gd name="T9" fmla="*/ 4986 h 5463"/>
                <a:gd name="T10" fmla="*/ 0 w 2944"/>
                <a:gd name="T11" fmla="*/ 4755 h 5463"/>
                <a:gd name="T12" fmla="*/ 228 w 2944"/>
                <a:gd name="T13" fmla="*/ 5327 h 5463"/>
                <a:gd name="T14" fmla="*/ 501 w 2944"/>
                <a:gd name="T15" fmla="*/ 4989 h 5463"/>
                <a:gd name="T16" fmla="*/ 962 w 2944"/>
                <a:gd name="T17" fmla="*/ 5247 h 5463"/>
                <a:gd name="T18" fmla="*/ 1268 w 2944"/>
                <a:gd name="T19" fmla="*/ 4998 h 5463"/>
                <a:gd name="T20" fmla="*/ 941 w 2944"/>
                <a:gd name="T21" fmla="*/ 4659 h 5463"/>
                <a:gd name="T22" fmla="*/ 1124 w 2944"/>
                <a:gd name="T23" fmla="*/ 4219 h 5463"/>
                <a:gd name="T24" fmla="*/ 1480 w 2944"/>
                <a:gd name="T25" fmla="*/ 4282 h 5463"/>
                <a:gd name="T26" fmla="*/ 1903 w 2944"/>
                <a:gd name="T27" fmla="*/ 3808 h 5463"/>
                <a:gd name="T28" fmla="*/ 1618 w 2944"/>
                <a:gd name="T29" fmla="*/ 3512 h 5463"/>
                <a:gd name="T30" fmla="*/ 1945 w 2944"/>
                <a:gd name="T31" fmla="*/ 3116 h 5463"/>
                <a:gd name="T32" fmla="*/ 2316 w 2944"/>
                <a:gd name="T33" fmla="*/ 3182 h 5463"/>
                <a:gd name="T34" fmla="*/ 2781 w 2944"/>
                <a:gd name="T35" fmla="*/ 2727 h 5463"/>
                <a:gd name="T36" fmla="*/ 2559 w 2944"/>
                <a:gd name="T37" fmla="*/ 2298 h 5463"/>
                <a:gd name="T38" fmla="*/ 2290 w 2944"/>
                <a:gd name="T39" fmla="*/ 1687 h 5463"/>
                <a:gd name="T40" fmla="*/ 2700 w 2944"/>
                <a:gd name="T41" fmla="*/ 1789 h 5463"/>
                <a:gd name="T42" fmla="*/ 2313 w 2944"/>
                <a:gd name="T43" fmla="*/ 1018 h 5463"/>
                <a:gd name="T44" fmla="*/ 2865 w 2944"/>
                <a:gd name="T45" fmla="*/ 833 h 5463"/>
                <a:gd name="T46" fmla="*/ 2712 w 2944"/>
                <a:gd name="T47" fmla="*/ 401 h 5463"/>
                <a:gd name="T48" fmla="*/ 2943 w 2944"/>
                <a:gd name="T49" fmla="*/ 0 h 5463"/>
                <a:gd name="T50" fmla="*/ 2158 w 2944"/>
                <a:gd name="T51" fmla="*/ 344 h 5463"/>
                <a:gd name="T52" fmla="*/ 2709 w 2944"/>
                <a:gd name="T53" fmla="*/ 404 h 5463"/>
                <a:gd name="T54" fmla="*/ 2709 w 2944"/>
                <a:gd name="T55" fmla="*/ 398 h 5463"/>
                <a:gd name="T56" fmla="*/ 2175 w 2944"/>
                <a:gd name="T57" fmla="*/ 341 h 5463"/>
                <a:gd name="T58" fmla="*/ 2934 w 2944"/>
                <a:gd name="T59" fmla="*/ 9 h 5463"/>
                <a:gd name="T60" fmla="*/ 2706 w 2944"/>
                <a:gd name="T61" fmla="*/ 401 h 5463"/>
                <a:gd name="T62" fmla="*/ 2859 w 2944"/>
                <a:gd name="T63" fmla="*/ 830 h 5463"/>
                <a:gd name="T64" fmla="*/ 2308 w 2944"/>
                <a:gd name="T65" fmla="*/ 1015 h 5463"/>
                <a:gd name="T66" fmla="*/ 2694 w 2944"/>
                <a:gd name="T67" fmla="*/ 1783 h 5463"/>
                <a:gd name="T68" fmla="*/ 2283 w 2944"/>
                <a:gd name="T69" fmla="*/ 1681 h 5463"/>
                <a:gd name="T70" fmla="*/ 2556 w 2944"/>
                <a:gd name="T71" fmla="*/ 2298 h 5463"/>
                <a:gd name="T72" fmla="*/ 2775 w 2944"/>
                <a:gd name="T73" fmla="*/ 2724 h 5463"/>
                <a:gd name="T74" fmla="*/ 2316 w 2944"/>
                <a:gd name="T75" fmla="*/ 3176 h 5463"/>
                <a:gd name="T76" fmla="*/ 1945 w 2944"/>
                <a:gd name="T77" fmla="*/ 3110 h 5463"/>
                <a:gd name="T78" fmla="*/ 1612 w 2944"/>
                <a:gd name="T79" fmla="*/ 3512 h 5463"/>
                <a:gd name="T80" fmla="*/ 1897 w 2944"/>
                <a:gd name="T81" fmla="*/ 3808 h 5463"/>
                <a:gd name="T82" fmla="*/ 1480 w 2944"/>
                <a:gd name="T83" fmla="*/ 4279 h 5463"/>
                <a:gd name="T84" fmla="*/ 1124 w 2944"/>
                <a:gd name="T85" fmla="*/ 4216 h 5463"/>
                <a:gd name="T86" fmla="*/ 938 w 2944"/>
                <a:gd name="T87" fmla="*/ 4659 h 5463"/>
                <a:gd name="T88" fmla="*/ 1262 w 2944"/>
                <a:gd name="T89" fmla="*/ 4998 h 5463"/>
                <a:gd name="T90" fmla="*/ 959 w 2944"/>
                <a:gd name="T91" fmla="*/ 5241 h 5463"/>
                <a:gd name="T92" fmla="*/ 497 w 2944"/>
                <a:gd name="T93" fmla="*/ 4986 h 5463"/>
                <a:gd name="T94" fmla="*/ 228 w 2944"/>
                <a:gd name="T95" fmla="*/ 5322 h 5463"/>
                <a:gd name="T96" fmla="*/ 6 w 2944"/>
                <a:gd name="T97" fmla="*/ 4764 h 5463"/>
                <a:gd name="T98" fmla="*/ 497 w 2944"/>
                <a:gd name="T99" fmla="*/ 4989 h 5463"/>
                <a:gd name="T100" fmla="*/ 809 w 2944"/>
                <a:gd name="T101" fmla="*/ 5462 h 5463"/>
                <a:gd name="T102" fmla="*/ 962 w 2944"/>
                <a:gd name="T103" fmla="*/ 5247 h 5463"/>
                <a:gd name="T104" fmla="*/ 1291 w 2944"/>
                <a:gd name="T105" fmla="*/ 5375 h 5463"/>
                <a:gd name="T106" fmla="*/ 1265 w 2944"/>
                <a:gd name="T107" fmla="*/ 4998 h 5463"/>
                <a:gd name="T108" fmla="*/ 1262 w 2944"/>
                <a:gd name="T109" fmla="*/ 4998 h 5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44" h="5463">
                  <a:moveTo>
                    <a:pt x="1262" y="4998"/>
                  </a:moveTo>
                  <a:lnTo>
                    <a:pt x="1289" y="5370"/>
                  </a:lnTo>
                  <a:lnTo>
                    <a:pt x="959" y="5241"/>
                  </a:lnTo>
                  <a:lnTo>
                    <a:pt x="809" y="5453"/>
                  </a:lnTo>
                  <a:lnTo>
                    <a:pt x="501" y="4986"/>
                  </a:lnTo>
                  <a:lnTo>
                    <a:pt x="0" y="4755"/>
                  </a:lnTo>
                  <a:lnTo>
                    <a:pt x="228" y="5327"/>
                  </a:lnTo>
                  <a:lnTo>
                    <a:pt x="501" y="4989"/>
                  </a:lnTo>
                  <a:lnTo>
                    <a:pt x="962" y="5247"/>
                  </a:lnTo>
                  <a:lnTo>
                    <a:pt x="1268" y="4998"/>
                  </a:lnTo>
                  <a:lnTo>
                    <a:pt x="941" y="4659"/>
                  </a:lnTo>
                  <a:lnTo>
                    <a:pt x="1124" y="4219"/>
                  </a:lnTo>
                  <a:lnTo>
                    <a:pt x="1480" y="4282"/>
                  </a:lnTo>
                  <a:lnTo>
                    <a:pt x="1903" y="3808"/>
                  </a:lnTo>
                  <a:lnTo>
                    <a:pt x="1618" y="3512"/>
                  </a:lnTo>
                  <a:lnTo>
                    <a:pt x="1945" y="3116"/>
                  </a:lnTo>
                  <a:lnTo>
                    <a:pt x="2316" y="3182"/>
                  </a:lnTo>
                  <a:lnTo>
                    <a:pt x="2781" y="2727"/>
                  </a:lnTo>
                  <a:lnTo>
                    <a:pt x="2559" y="2298"/>
                  </a:lnTo>
                  <a:lnTo>
                    <a:pt x="2290" y="1687"/>
                  </a:lnTo>
                  <a:lnTo>
                    <a:pt x="2700" y="1789"/>
                  </a:lnTo>
                  <a:lnTo>
                    <a:pt x="2313" y="1018"/>
                  </a:lnTo>
                  <a:lnTo>
                    <a:pt x="2865" y="833"/>
                  </a:lnTo>
                  <a:lnTo>
                    <a:pt x="2712" y="401"/>
                  </a:lnTo>
                  <a:lnTo>
                    <a:pt x="2943" y="0"/>
                  </a:lnTo>
                  <a:lnTo>
                    <a:pt x="2158" y="344"/>
                  </a:lnTo>
                  <a:lnTo>
                    <a:pt x="2709" y="404"/>
                  </a:lnTo>
                  <a:lnTo>
                    <a:pt x="2709" y="398"/>
                  </a:lnTo>
                  <a:lnTo>
                    <a:pt x="2175" y="341"/>
                  </a:lnTo>
                  <a:lnTo>
                    <a:pt x="2934" y="9"/>
                  </a:lnTo>
                  <a:lnTo>
                    <a:pt x="2706" y="401"/>
                  </a:lnTo>
                  <a:lnTo>
                    <a:pt x="2859" y="830"/>
                  </a:lnTo>
                  <a:lnTo>
                    <a:pt x="2308" y="1015"/>
                  </a:lnTo>
                  <a:lnTo>
                    <a:pt x="2694" y="1783"/>
                  </a:lnTo>
                  <a:lnTo>
                    <a:pt x="2283" y="1681"/>
                  </a:lnTo>
                  <a:lnTo>
                    <a:pt x="2556" y="2298"/>
                  </a:lnTo>
                  <a:lnTo>
                    <a:pt x="2775" y="2724"/>
                  </a:lnTo>
                  <a:lnTo>
                    <a:pt x="2316" y="3176"/>
                  </a:lnTo>
                  <a:lnTo>
                    <a:pt x="1945" y="3110"/>
                  </a:lnTo>
                  <a:lnTo>
                    <a:pt x="1612" y="3512"/>
                  </a:lnTo>
                  <a:lnTo>
                    <a:pt x="1897" y="3808"/>
                  </a:lnTo>
                  <a:lnTo>
                    <a:pt x="1480" y="4279"/>
                  </a:lnTo>
                  <a:lnTo>
                    <a:pt x="1124" y="4216"/>
                  </a:lnTo>
                  <a:lnTo>
                    <a:pt x="938" y="4659"/>
                  </a:lnTo>
                  <a:lnTo>
                    <a:pt x="1262" y="4998"/>
                  </a:lnTo>
                  <a:lnTo>
                    <a:pt x="959" y="5241"/>
                  </a:lnTo>
                  <a:lnTo>
                    <a:pt x="497" y="4986"/>
                  </a:lnTo>
                  <a:lnTo>
                    <a:pt x="228" y="5322"/>
                  </a:lnTo>
                  <a:lnTo>
                    <a:pt x="6" y="4764"/>
                  </a:lnTo>
                  <a:lnTo>
                    <a:pt x="497" y="4989"/>
                  </a:lnTo>
                  <a:lnTo>
                    <a:pt x="809" y="5462"/>
                  </a:lnTo>
                  <a:lnTo>
                    <a:pt x="962" y="5247"/>
                  </a:lnTo>
                  <a:lnTo>
                    <a:pt x="1291" y="5375"/>
                  </a:lnTo>
                  <a:lnTo>
                    <a:pt x="1265" y="4998"/>
                  </a:lnTo>
                  <a:lnTo>
                    <a:pt x="1262" y="499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7" name="Freeform 49"/>
            <p:cNvSpPr>
              <a:spLocks noChangeArrowheads="1"/>
            </p:cNvSpPr>
            <p:nvPr/>
          </p:nvSpPr>
          <p:spPr bwMode="auto">
            <a:xfrm>
              <a:off x="8045451" y="2982913"/>
              <a:ext cx="160338" cy="174625"/>
            </a:xfrm>
            <a:custGeom>
              <a:avLst/>
              <a:gdLst>
                <a:gd name="T0" fmla="*/ 4 w 445"/>
                <a:gd name="T1" fmla="*/ 485 h 486"/>
                <a:gd name="T2" fmla="*/ 72 w 445"/>
                <a:gd name="T3" fmla="*/ 5 h 486"/>
                <a:gd name="T4" fmla="*/ 441 w 445"/>
                <a:gd name="T5" fmla="*/ 158 h 486"/>
                <a:gd name="T6" fmla="*/ 444 w 445"/>
                <a:gd name="T7" fmla="*/ 155 h 486"/>
                <a:gd name="T8" fmla="*/ 69 w 445"/>
                <a:gd name="T9" fmla="*/ 0 h 486"/>
                <a:gd name="T10" fmla="*/ 0 w 445"/>
                <a:gd name="T11" fmla="*/ 482 h 486"/>
                <a:gd name="T12" fmla="*/ 4 w 445"/>
                <a:gd name="T13" fmla="*/ 485 h 486"/>
              </a:gdLst>
              <a:ahLst/>
              <a:cxnLst>
                <a:cxn ang="0">
                  <a:pos x="T0" y="T1"/>
                </a:cxn>
                <a:cxn ang="0">
                  <a:pos x="T2" y="T3"/>
                </a:cxn>
                <a:cxn ang="0">
                  <a:pos x="T4" y="T5"/>
                </a:cxn>
                <a:cxn ang="0">
                  <a:pos x="T6" y="T7"/>
                </a:cxn>
                <a:cxn ang="0">
                  <a:pos x="T8" y="T9"/>
                </a:cxn>
                <a:cxn ang="0">
                  <a:pos x="T10" y="T11"/>
                </a:cxn>
                <a:cxn ang="0">
                  <a:pos x="T12" y="T13"/>
                </a:cxn>
              </a:cxnLst>
              <a:rect l="0" t="0" r="r" b="b"/>
              <a:pathLst>
                <a:path w="445" h="486">
                  <a:moveTo>
                    <a:pt x="4" y="485"/>
                  </a:moveTo>
                  <a:lnTo>
                    <a:pt x="72" y="5"/>
                  </a:lnTo>
                  <a:lnTo>
                    <a:pt x="441" y="158"/>
                  </a:lnTo>
                  <a:lnTo>
                    <a:pt x="444" y="155"/>
                  </a:lnTo>
                  <a:lnTo>
                    <a:pt x="69" y="0"/>
                  </a:lnTo>
                  <a:lnTo>
                    <a:pt x="0" y="482"/>
                  </a:lnTo>
                  <a:lnTo>
                    <a:pt x="4" y="48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8" name="Freeform 50"/>
            <p:cNvSpPr>
              <a:spLocks noChangeArrowheads="1"/>
            </p:cNvSpPr>
            <p:nvPr/>
          </p:nvSpPr>
          <p:spPr bwMode="auto">
            <a:xfrm>
              <a:off x="8186738" y="2181225"/>
              <a:ext cx="606425" cy="722313"/>
            </a:xfrm>
            <a:custGeom>
              <a:avLst/>
              <a:gdLst>
                <a:gd name="T0" fmla="*/ 557 w 1685"/>
                <a:gd name="T1" fmla="*/ 0 h 2006"/>
                <a:gd name="T2" fmla="*/ 0 w 1685"/>
                <a:gd name="T3" fmla="*/ 429 h 2006"/>
                <a:gd name="T4" fmla="*/ 1654 w 1685"/>
                <a:gd name="T5" fmla="*/ 24 h 2006"/>
                <a:gd name="T6" fmla="*/ 387 w 1685"/>
                <a:gd name="T7" fmla="*/ 698 h 2006"/>
                <a:gd name="T8" fmla="*/ 722 w 1685"/>
                <a:gd name="T9" fmla="*/ 1229 h 2006"/>
                <a:gd name="T10" fmla="*/ 72 w 1685"/>
                <a:gd name="T11" fmla="*/ 1100 h 2006"/>
                <a:gd name="T12" fmla="*/ 593 w 1685"/>
                <a:gd name="T13" fmla="*/ 2005 h 2006"/>
                <a:gd name="T14" fmla="*/ 728 w 1685"/>
                <a:gd name="T15" fmla="*/ 1235 h 2006"/>
                <a:gd name="T16" fmla="*/ 725 w 1685"/>
                <a:gd name="T17" fmla="*/ 1232 h 2006"/>
                <a:gd name="T18" fmla="*/ 593 w 1685"/>
                <a:gd name="T19" fmla="*/ 1993 h 2006"/>
                <a:gd name="T20" fmla="*/ 81 w 1685"/>
                <a:gd name="T21" fmla="*/ 1106 h 2006"/>
                <a:gd name="T22" fmla="*/ 731 w 1685"/>
                <a:gd name="T23" fmla="*/ 1235 h 2006"/>
                <a:gd name="T24" fmla="*/ 393 w 1685"/>
                <a:gd name="T25" fmla="*/ 701 h 2006"/>
                <a:gd name="T26" fmla="*/ 1684 w 1685"/>
                <a:gd name="T27" fmla="*/ 12 h 2006"/>
                <a:gd name="T28" fmla="*/ 18 w 1685"/>
                <a:gd name="T29" fmla="*/ 419 h 2006"/>
                <a:gd name="T30" fmla="*/ 560 w 1685"/>
                <a:gd name="T31" fmla="*/ 3 h 2006"/>
                <a:gd name="T32" fmla="*/ 557 w 1685"/>
                <a:gd name="T33" fmla="*/ 0 h 2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85" h="2006">
                  <a:moveTo>
                    <a:pt x="557" y="0"/>
                  </a:moveTo>
                  <a:lnTo>
                    <a:pt x="0" y="429"/>
                  </a:lnTo>
                  <a:lnTo>
                    <a:pt x="1654" y="24"/>
                  </a:lnTo>
                  <a:lnTo>
                    <a:pt x="387" y="698"/>
                  </a:lnTo>
                  <a:lnTo>
                    <a:pt x="722" y="1229"/>
                  </a:lnTo>
                  <a:lnTo>
                    <a:pt x="72" y="1100"/>
                  </a:lnTo>
                  <a:lnTo>
                    <a:pt x="593" y="2005"/>
                  </a:lnTo>
                  <a:lnTo>
                    <a:pt x="728" y="1235"/>
                  </a:lnTo>
                  <a:lnTo>
                    <a:pt x="725" y="1232"/>
                  </a:lnTo>
                  <a:lnTo>
                    <a:pt x="593" y="1993"/>
                  </a:lnTo>
                  <a:lnTo>
                    <a:pt x="81" y="1106"/>
                  </a:lnTo>
                  <a:lnTo>
                    <a:pt x="731" y="1235"/>
                  </a:lnTo>
                  <a:lnTo>
                    <a:pt x="393" y="701"/>
                  </a:lnTo>
                  <a:lnTo>
                    <a:pt x="1684" y="12"/>
                  </a:lnTo>
                  <a:lnTo>
                    <a:pt x="18" y="419"/>
                  </a:lnTo>
                  <a:lnTo>
                    <a:pt x="560" y="3"/>
                  </a:lnTo>
                  <a:lnTo>
                    <a:pt x="557"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9" name="Freeform 51"/>
            <p:cNvSpPr>
              <a:spLocks noChangeArrowheads="1"/>
            </p:cNvSpPr>
            <p:nvPr/>
          </p:nvSpPr>
          <p:spPr bwMode="auto">
            <a:xfrm>
              <a:off x="8270874" y="2625725"/>
              <a:ext cx="177800" cy="255588"/>
            </a:xfrm>
            <a:custGeom>
              <a:avLst/>
              <a:gdLst>
                <a:gd name="T0" fmla="*/ 491 w 495"/>
                <a:gd name="T1" fmla="*/ 0 h 708"/>
                <a:gd name="T2" fmla="*/ 75 w 495"/>
                <a:gd name="T3" fmla="*/ 290 h 708"/>
                <a:gd name="T4" fmla="*/ 0 w 495"/>
                <a:gd name="T5" fmla="*/ 707 h 708"/>
                <a:gd name="T6" fmla="*/ 6 w 495"/>
                <a:gd name="T7" fmla="*/ 707 h 708"/>
                <a:gd name="T8" fmla="*/ 78 w 495"/>
                <a:gd name="T9" fmla="*/ 290 h 708"/>
                <a:gd name="T10" fmla="*/ 494 w 495"/>
                <a:gd name="T11" fmla="*/ 3 h 708"/>
                <a:gd name="T12" fmla="*/ 491 w 495"/>
                <a:gd name="T13" fmla="*/ 0 h 708"/>
              </a:gdLst>
              <a:ahLst/>
              <a:cxnLst>
                <a:cxn ang="0">
                  <a:pos x="T0" y="T1"/>
                </a:cxn>
                <a:cxn ang="0">
                  <a:pos x="T2" y="T3"/>
                </a:cxn>
                <a:cxn ang="0">
                  <a:pos x="T4" y="T5"/>
                </a:cxn>
                <a:cxn ang="0">
                  <a:pos x="T6" y="T7"/>
                </a:cxn>
                <a:cxn ang="0">
                  <a:pos x="T8" y="T9"/>
                </a:cxn>
                <a:cxn ang="0">
                  <a:pos x="T10" y="T11"/>
                </a:cxn>
                <a:cxn ang="0">
                  <a:pos x="T12" y="T13"/>
                </a:cxn>
              </a:cxnLst>
              <a:rect l="0" t="0" r="r" b="b"/>
              <a:pathLst>
                <a:path w="495" h="708">
                  <a:moveTo>
                    <a:pt x="491" y="0"/>
                  </a:moveTo>
                  <a:lnTo>
                    <a:pt x="75" y="290"/>
                  </a:lnTo>
                  <a:lnTo>
                    <a:pt x="0" y="707"/>
                  </a:lnTo>
                  <a:lnTo>
                    <a:pt x="6" y="707"/>
                  </a:lnTo>
                  <a:lnTo>
                    <a:pt x="78" y="290"/>
                  </a:lnTo>
                  <a:lnTo>
                    <a:pt x="494" y="3"/>
                  </a:lnTo>
                  <a:lnTo>
                    <a:pt x="491"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0" name="Freeform 52"/>
            <p:cNvSpPr>
              <a:spLocks noChangeArrowheads="1"/>
            </p:cNvSpPr>
            <p:nvPr/>
          </p:nvSpPr>
          <p:spPr bwMode="auto">
            <a:xfrm>
              <a:off x="8189912" y="2333624"/>
              <a:ext cx="25400" cy="246063"/>
            </a:xfrm>
            <a:custGeom>
              <a:avLst/>
              <a:gdLst>
                <a:gd name="T0" fmla="*/ 0 w 70"/>
                <a:gd name="T1" fmla="*/ 0 h 682"/>
                <a:gd name="T2" fmla="*/ 66 w 70"/>
                <a:gd name="T3" fmla="*/ 681 h 682"/>
                <a:gd name="T4" fmla="*/ 69 w 70"/>
                <a:gd name="T5" fmla="*/ 681 h 682"/>
                <a:gd name="T6" fmla="*/ 3 w 70"/>
                <a:gd name="T7" fmla="*/ 0 h 682"/>
                <a:gd name="T8" fmla="*/ 0 w 70"/>
                <a:gd name="T9" fmla="*/ 0 h 682"/>
              </a:gdLst>
              <a:ahLst/>
              <a:cxnLst>
                <a:cxn ang="0">
                  <a:pos x="T0" y="T1"/>
                </a:cxn>
                <a:cxn ang="0">
                  <a:pos x="T2" y="T3"/>
                </a:cxn>
                <a:cxn ang="0">
                  <a:pos x="T4" y="T5"/>
                </a:cxn>
                <a:cxn ang="0">
                  <a:pos x="T6" y="T7"/>
                </a:cxn>
                <a:cxn ang="0">
                  <a:pos x="T8" y="T9"/>
                </a:cxn>
              </a:cxnLst>
              <a:rect l="0" t="0" r="r" b="b"/>
              <a:pathLst>
                <a:path w="70" h="682">
                  <a:moveTo>
                    <a:pt x="0" y="0"/>
                  </a:moveTo>
                  <a:lnTo>
                    <a:pt x="66" y="681"/>
                  </a:lnTo>
                  <a:lnTo>
                    <a:pt x="69" y="681"/>
                  </a:lnTo>
                  <a:lnTo>
                    <a:pt x="3" y="0"/>
                  </a:lnTo>
                  <a:lnTo>
                    <a:pt x="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1" name="Freeform 53"/>
            <p:cNvSpPr>
              <a:spLocks noChangeArrowheads="1"/>
            </p:cNvSpPr>
            <p:nvPr/>
          </p:nvSpPr>
          <p:spPr bwMode="auto">
            <a:xfrm>
              <a:off x="8189912" y="2333624"/>
              <a:ext cx="25400" cy="246063"/>
            </a:xfrm>
            <a:custGeom>
              <a:avLst/>
              <a:gdLst>
                <a:gd name="T0" fmla="*/ 0 w 70"/>
                <a:gd name="T1" fmla="*/ 0 h 682"/>
                <a:gd name="T2" fmla="*/ 66 w 70"/>
                <a:gd name="T3" fmla="*/ 681 h 682"/>
                <a:gd name="T4" fmla="*/ 69 w 70"/>
                <a:gd name="T5" fmla="*/ 681 h 682"/>
                <a:gd name="T6" fmla="*/ 3 w 70"/>
                <a:gd name="T7" fmla="*/ 0 h 682"/>
                <a:gd name="T8" fmla="*/ 0 w 70"/>
                <a:gd name="T9" fmla="*/ 0 h 682"/>
              </a:gdLst>
              <a:ahLst/>
              <a:cxnLst>
                <a:cxn ang="0">
                  <a:pos x="T0" y="T1"/>
                </a:cxn>
                <a:cxn ang="0">
                  <a:pos x="T2" y="T3"/>
                </a:cxn>
                <a:cxn ang="0">
                  <a:pos x="T4" y="T5"/>
                </a:cxn>
                <a:cxn ang="0">
                  <a:pos x="T6" y="T7"/>
                </a:cxn>
                <a:cxn ang="0">
                  <a:pos x="T8" y="T9"/>
                </a:cxn>
              </a:cxnLst>
              <a:rect l="0" t="0" r="r" b="b"/>
              <a:pathLst>
                <a:path w="70" h="682">
                  <a:moveTo>
                    <a:pt x="0" y="0"/>
                  </a:moveTo>
                  <a:lnTo>
                    <a:pt x="66" y="681"/>
                  </a:lnTo>
                  <a:lnTo>
                    <a:pt x="69" y="681"/>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2" name="Freeform 54"/>
            <p:cNvSpPr>
              <a:spLocks noChangeArrowheads="1"/>
            </p:cNvSpPr>
            <p:nvPr/>
          </p:nvSpPr>
          <p:spPr bwMode="auto">
            <a:xfrm>
              <a:off x="8164512" y="1828799"/>
              <a:ext cx="155575" cy="206375"/>
            </a:xfrm>
            <a:custGeom>
              <a:avLst/>
              <a:gdLst>
                <a:gd name="T0" fmla="*/ 423 w 430"/>
                <a:gd name="T1" fmla="*/ 78 h 574"/>
                <a:gd name="T2" fmla="*/ 426 w 430"/>
                <a:gd name="T3" fmla="*/ 75 h 574"/>
                <a:gd name="T4" fmla="*/ 99 w 430"/>
                <a:gd name="T5" fmla="*/ 0 h 574"/>
                <a:gd name="T6" fmla="*/ 0 w 430"/>
                <a:gd name="T7" fmla="*/ 573 h 574"/>
                <a:gd name="T8" fmla="*/ 429 w 430"/>
                <a:gd name="T9" fmla="*/ 75 h 574"/>
                <a:gd name="T10" fmla="*/ 426 w 430"/>
                <a:gd name="T11" fmla="*/ 75 h 574"/>
                <a:gd name="T12" fmla="*/ 423 w 430"/>
                <a:gd name="T13" fmla="*/ 78 h 574"/>
                <a:gd name="T14" fmla="*/ 423 w 430"/>
                <a:gd name="T15" fmla="*/ 75 h 574"/>
                <a:gd name="T16" fmla="*/ 6 w 430"/>
                <a:gd name="T17" fmla="*/ 558 h 574"/>
                <a:gd name="T18" fmla="*/ 102 w 430"/>
                <a:gd name="T19" fmla="*/ 6 h 574"/>
                <a:gd name="T20" fmla="*/ 423 w 430"/>
                <a:gd name="T21" fmla="*/ 78 h 574"/>
                <a:gd name="T22" fmla="*/ 423 w 430"/>
                <a:gd name="T23" fmla="*/ 78 h 574"/>
                <a:gd name="T24" fmla="*/ 423 w 430"/>
                <a:gd name="T25" fmla="*/ 75 h 574"/>
                <a:gd name="T26" fmla="*/ 423 w 430"/>
                <a:gd name="T27" fmla="*/ 78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0" h="574">
                  <a:moveTo>
                    <a:pt x="423" y="78"/>
                  </a:moveTo>
                  <a:lnTo>
                    <a:pt x="426" y="75"/>
                  </a:lnTo>
                  <a:lnTo>
                    <a:pt x="99" y="0"/>
                  </a:lnTo>
                  <a:lnTo>
                    <a:pt x="0" y="573"/>
                  </a:lnTo>
                  <a:lnTo>
                    <a:pt x="429" y="75"/>
                  </a:lnTo>
                  <a:lnTo>
                    <a:pt x="426" y="75"/>
                  </a:lnTo>
                  <a:lnTo>
                    <a:pt x="423" y="78"/>
                  </a:lnTo>
                  <a:lnTo>
                    <a:pt x="423" y="75"/>
                  </a:lnTo>
                  <a:lnTo>
                    <a:pt x="6" y="558"/>
                  </a:lnTo>
                  <a:lnTo>
                    <a:pt x="102" y="6"/>
                  </a:lnTo>
                  <a:lnTo>
                    <a:pt x="423" y="78"/>
                  </a:lnTo>
                  <a:lnTo>
                    <a:pt x="423" y="78"/>
                  </a:lnTo>
                  <a:lnTo>
                    <a:pt x="423" y="75"/>
                  </a:lnTo>
                  <a:lnTo>
                    <a:pt x="423" y="7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3" name="Freeform 55"/>
            <p:cNvSpPr>
              <a:spLocks noChangeArrowheads="1"/>
            </p:cNvSpPr>
            <p:nvPr/>
          </p:nvSpPr>
          <p:spPr bwMode="auto">
            <a:xfrm>
              <a:off x="8164512" y="1828799"/>
              <a:ext cx="155575" cy="206375"/>
            </a:xfrm>
            <a:custGeom>
              <a:avLst/>
              <a:gdLst>
                <a:gd name="T0" fmla="*/ 423 w 430"/>
                <a:gd name="T1" fmla="*/ 78 h 574"/>
                <a:gd name="T2" fmla="*/ 426 w 430"/>
                <a:gd name="T3" fmla="*/ 75 h 574"/>
                <a:gd name="T4" fmla="*/ 99 w 430"/>
                <a:gd name="T5" fmla="*/ 0 h 574"/>
                <a:gd name="T6" fmla="*/ 0 w 430"/>
                <a:gd name="T7" fmla="*/ 573 h 574"/>
                <a:gd name="T8" fmla="*/ 429 w 430"/>
                <a:gd name="T9" fmla="*/ 75 h 574"/>
                <a:gd name="T10" fmla="*/ 426 w 430"/>
                <a:gd name="T11" fmla="*/ 75 h 574"/>
                <a:gd name="T12" fmla="*/ 423 w 430"/>
                <a:gd name="T13" fmla="*/ 78 h 574"/>
                <a:gd name="T14" fmla="*/ 423 w 430"/>
                <a:gd name="T15" fmla="*/ 75 h 574"/>
                <a:gd name="T16" fmla="*/ 6 w 430"/>
                <a:gd name="T17" fmla="*/ 558 h 574"/>
                <a:gd name="T18" fmla="*/ 102 w 430"/>
                <a:gd name="T19" fmla="*/ 6 h 574"/>
                <a:gd name="T20" fmla="*/ 423 w 430"/>
                <a:gd name="T21" fmla="*/ 78 h 574"/>
                <a:gd name="T22" fmla="*/ 423 w 430"/>
                <a:gd name="T23" fmla="*/ 78 h 574"/>
                <a:gd name="T24" fmla="*/ 423 w 430"/>
                <a:gd name="T25" fmla="*/ 75 h 574"/>
                <a:gd name="T26" fmla="*/ 423 w 430"/>
                <a:gd name="T27" fmla="*/ 78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0" h="574">
                  <a:moveTo>
                    <a:pt x="423" y="78"/>
                  </a:moveTo>
                  <a:lnTo>
                    <a:pt x="426" y="75"/>
                  </a:lnTo>
                  <a:lnTo>
                    <a:pt x="99" y="0"/>
                  </a:lnTo>
                  <a:lnTo>
                    <a:pt x="0" y="573"/>
                  </a:lnTo>
                  <a:lnTo>
                    <a:pt x="429" y="75"/>
                  </a:lnTo>
                  <a:lnTo>
                    <a:pt x="426" y="75"/>
                  </a:lnTo>
                  <a:lnTo>
                    <a:pt x="423" y="78"/>
                  </a:lnTo>
                  <a:lnTo>
                    <a:pt x="423" y="75"/>
                  </a:lnTo>
                  <a:lnTo>
                    <a:pt x="6" y="558"/>
                  </a:lnTo>
                  <a:lnTo>
                    <a:pt x="102" y="6"/>
                  </a:lnTo>
                  <a:lnTo>
                    <a:pt x="423" y="78"/>
                  </a:lnTo>
                  <a:lnTo>
                    <a:pt x="423" y="78"/>
                  </a:lnTo>
                  <a:lnTo>
                    <a:pt x="423" y="75"/>
                  </a:lnTo>
                  <a:lnTo>
                    <a:pt x="423" y="78"/>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4" name="Freeform 56"/>
            <p:cNvSpPr>
              <a:spLocks noChangeArrowheads="1"/>
            </p:cNvSpPr>
            <p:nvPr/>
          </p:nvSpPr>
          <p:spPr bwMode="auto">
            <a:xfrm>
              <a:off x="7939089" y="1892299"/>
              <a:ext cx="228600" cy="312738"/>
            </a:xfrm>
            <a:custGeom>
              <a:avLst/>
              <a:gdLst>
                <a:gd name="T0" fmla="*/ 632 w 633"/>
                <a:gd name="T1" fmla="*/ 386 h 867"/>
                <a:gd name="T2" fmla="*/ 434 w 633"/>
                <a:gd name="T3" fmla="*/ 0 h 867"/>
                <a:gd name="T4" fmla="*/ 0 w 633"/>
                <a:gd name="T5" fmla="*/ 279 h 867"/>
                <a:gd name="T6" fmla="*/ 372 w 633"/>
                <a:gd name="T7" fmla="*/ 866 h 867"/>
                <a:gd name="T8" fmla="*/ 374 w 633"/>
                <a:gd name="T9" fmla="*/ 863 h 867"/>
                <a:gd name="T10" fmla="*/ 6 w 633"/>
                <a:gd name="T11" fmla="*/ 282 h 867"/>
                <a:gd name="T12" fmla="*/ 434 w 633"/>
                <a:gd name="T13" fmla="*/ 6 h 867"/>
                <a:gd name="T14" fmla="*/ 626 w 633"/>
                <a:gd name="T15" fmla="*/ 389 h 867"/>
                <a:gd name="T16" fmla="*/ 632 w 633"/>
                <a:gd name="T17" fmla="*/ 386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3" h="867">
                  <a:moveTo>
                    <a:pt x="632" y="386"/>
                  </a:moveTo>
                  <a:lnTo>
                    <a:pt x="434" y="0"/>
                  </a:lnTo>
                  <a:lnTo>
                    <a:pt x="0" y="279"/>
                  </a:lnTo>
                  <a:lnTo>
                    <a:pt x="372" y="866"/>
                  </a:lnTo>
                  <a:lnTo>
                    <a:pt x="374" y="863"/>
                  </a:lnTo>
                  <a:lnTo>
                    <a:pt x="6" y="282"/>
                  </a:lnTo>
                  <a:lnTo>
                    <a:pt x="434" y="6"/>
                  </a:lnTo>
                  <a:lnTo>
                    <a:pt x="626" y="389"/>
                  </a:lnTo>
                  <a:lnTo>
                    <a:pt x="632" y="38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5" name="Freeform 57"/>
            <p:cNvSpPr>
              <a:spLocks noChangeArrowheads="1"/>
            </p:cNvSpPr>
            <p:nvPr/>
          </p:nvSpPr>
          <p:spPr bwMode="auto">
            <a:xfrm>
              <a:off x="8164512" y="1271588"/>
              <a:ext cx="430212" cy="1062037"/>
            </a:xfrm>
            <a:custGeom>
              <a:avLst/>
              <a:gdLst>
                <a:gd name="T0" fmla="*/ 72 w 1194"/>
                <a:gd name="T1" fmla="*/ 2948 h 2949"/>
                <a:gd name="T2" fmla="*/ 6 w 1194"/>
                <a:gd name="T3" fmla="*/ 2124 h 2949"/>
                <a:gd name="T4" fmla="*/ 156 w 1194"/>
                <a:gd name="T5" fmla="*/ 2460 h 2949"/>
                <a:gd name="T6" fmla="*/ 426 w 1194"/>
                <a:gd name="T7" fmla="*/ 1624 h 2949"/>
                <a:gd name="T8" fmla="*/ 767 w 1194"/>
                <a:gd name="T9" fmla="*/ 806 h 2949"/>
                <a:gd name="T10" fmla="*/ 764 w 1194"/>
                <a:gd name="T11" fmla="*/ 803 h 2949"/>
                <a:gd name="T12" fmla="*/ 767 w 1194"/>
                <a:gd name="T13" fmla="*/ 806 h 2949"/>
                <a:gd name="T14" fmla="*/ 1019 w 1194"/>
                <a:gd name="T15" fmla="*/ 249 h 2949"/>
                <a:gd name="T16" fmla="*/ 369 w 1194"/>
                <a:gd name="T17" fmla="*/ 84 h 2949"/>
                <a:gd name="T18" fmla="*/ 1193 w 1194"/>
                <a:gd name="T19" fmla="*/ 6 h 2949"/>
                <a:gd name="T20" fmla="*/ 1193 w 1194"/>
                <a:gd name="T21" fmla="*/ 0 h 2949"/>
                <a:gd name="T22" fmla="*/ 345 w 1194"/>
                <a:gd name="T23" fmla="*/ 81 h 2949"/>
                <a:gd name="T24" fmla="*/ 1013 w 1194"/>
                <a:gd name="T25" fmla="*/ 251 h 2949"/>
                <a:gd name="T26" fmla="*/ 764 w 1194"/>
                <a:gd name="T27" fmla="*/ 803 h 2949"/>
                <a:gd name="T28" fmla="*/ 423 w 1194"/>
                <a:gd name="T29" fmla="*/ 1621 h 2949"/>
                <a:gd name="T30" fmla="*/ 156 w 1194"/>
                <a:gd name="T31" fmla="*/ 2448 h 2949"/>
                <a:gd name="T32" fmla="*/ 0 w 1194"/>
                <a:gd name="T33" fmla="*/ 2101 h 2949"/>
                <a:gd name="T34" fmla="*/ 69 w 1194"/>
                <a:gd name="T35" fmla="*/ 2948 h 2949"/>
                <a:gd name="T36" fmla="*/ 72 w 1194"/>
                <a:gd name="T37" fmla="*/ 2948 h 2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4" h="2949">
                  <a:moveTo>
                    <a:pt x="72" y="2948"/>
                  </a:moveTo>
                  <a:lnTo>
                    <a:pt x="6" y="2124"/>
                  </a:lnTo>
                  <a:lnTo>
                    <a:pt x="156" y="2460"/>
                  </a:lnTo>
                  <a:lnTo>
                    <a:pt x="426" y="1624"/>
                  </a:lnTo>
                  <a:lnTo>
                    <a:pt x="767" y="806"/>
                  </a:lnTo>
                  <a:lnTo>
                    <a:pt x="764" y="803"/>
                  </a:lnTo>
                  <a:lnTo>
                    <a:pt x="767" y="806"/>
                  </a:lnTo>
                  <a:lnTo>
                    <a:pt x="1019" y="249"/>
                  </a:lnTo>
                  <a:lnTo>
                    <a:pt x="369" y="84"/>
                  </a:lnTo>
                  <a:lnTo>
                    <a:pt x="1193" y="6"/>
                  </a:lnTo>
                  <a:lnTo>
                    <a:pt x="1193" y="0"/>
                  </a:lnTo>
                  <a:lnTo>
                    <a:pt x="345" y="81"/>
                  </a:lnTo>
                  <a:lnTo>
                    <a:pt x="1013" y="251"/>
                  </a:lnTo>
                  <a:lnTo>
                    <a:pt x="764" y="803"/>
                  </a:lnTo>
                  <a:lnTo>
                    <a:pt x="423" y="1621"/>
                  </a:lnTo>
                  <a:lnTo>
                    <a:pt x="156" y="2448"/>
                  </a:lnTo>
                  <a:lnTo>
                    <a:pt x="0" y="2101"/>
                  </a:lnTo>
                  <a:lnTo>
                    <a:pt x="69" y="2948"/>
                  </a:lnTo>
                  <a:lnTo>
                    <a:pt x="72" y="294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6" name="Freeform 58"/>
            <p:cNvSpPr>
              <a:spLocks noChangeArrowheads="1"/>
            </p:cNvSpPr>
            <p:nvPr/>
          </p:nvSpPr>
          <p:spPr bwMode="auto">
            <a:xfrm>
              <a:off x="8164512" y="1271588"/>
              <a:ext cx="430212" cy="1062037"/>
            </a:xfrm>
            <a:custGeom>
              <a:avLst/>
              <a:gdLst>
                <a:gd name="T0" fmla="*/ 72 w 1194"/>
                <a:gd name="T1" fmla="*/ 2948 h 2949"/>
                <a:gd name="T2" fmla="*/ 6 w 1194"/>
                <a:gd name="T3" fmla="*/ 2124 h 2949"/>
                <a:gd name="T4" fmla="*/ 156 w 1194"/>
                <a:gd name="T5" fmla="*/ 2460 h 2949"/>
                <a:gd name="T6" fmla="*/ 426 w 1194"/>
                <a:gd name="T7" fmla="*/ 1624 h 2949"/>
                <a:gd name="T8" fmla="*/ 767 w 1194"/>
                <a:gd name="T9" fmla="*/ 806 h 2949"/>
                <a:gd name="T10" fmla="*/ 764 w 1194"/>
                <a:gd name="T11" fmla="*/ 803 h 2949"/>
                <a:gd name="T12" fmla="*/ 767 w 1194"/>
                <a:gd name="T13" fmla="*/ 806 h 2949"/>
                <a:gd name="T14" fmla="*/ 1019 w 1194"/>
                <a:gd name="T15" fmla="*/ 249 h 2949"/>
                <a:gd name="T16" fmla="*/ 369 w 1194"/>
                <a:gd name="T17" fmla="*/ 84 h 2949"/>
                <a:gd name="T18" fmla="*/ 1193 w 1194"/>
                <a:gd name="T19" fmla="*/ 6 h 2949"/>
                <a:gd name="T20" fmla="*/ 1193 w 1194"/>
                <a:gd name="T21" fmla="*/ 0 h 2949"/>
                <a:gd name="T22" fmla="*/ 345 w 1194"/>
                <a:gd name="T23" fmla="*/ 81 h 2949"/>
                <a:gd name="T24" fmla="*/ 1013 w 1194"/>
                <a:gd name="T25" fmla="*/ 251 h 2949"/>
                <a:gd name="T26" fmla="*/ 764 w 1194"/>
                <a:gd name="T27" fmla="*/ 803 h 2949"/>
                <a:gd name="T28" fmla="*/ 423 w 1194"/>
                <a:gd name="T29" fmla="*/ 1621 h 2949"/>
                <a:gd name="T30" fmla="*/ 156 w 1194"/>
                <a:gd name="T31" fmla="*/ 2448 h 2949"/>
                <a:gd name="T32" fmla="*/ 0 w 1194"/>
                <a:gd name="T33" fmla="*/ 2101 h 2949"/>
                <a:gd name="T34" fmla="*/ 69 w 1194"/>
                <a:gd name="T35" fmla="*/ 2948 h 2949"/>
                <a:gd name="T36" fmla="*/ 72 w 1194"/>
                <a:gd name="T37" fmla="*/ 2948 h 2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4" h="2949">
                  <a:moveTo>
                    <a:pt x="72" y="2948"/>
                  </a:moveTo>
                  <a:lnTo>
                    <a:pt x="6" y="2124"/>
                  </a:lnTo>
                  <a:lnTo>
                    <a:pt x="156" y="2460"/>
                  </a:lnTo>
                  <a:lnTo>
                    <a:pt x="426" y="1624"/>
                  </a:lnTo>
                  <a:lnTo>
                    <a:pt x="767" y="806"/>
                  </a:lnTo>
                  <a:lnTo>
                    <a:pt x="764" y="803"/>
                  </a:lnTo>
                  <a:lnTo>
                    <a:pt x="767" y="806"/>
                  </a:lnTo>
                  <a:lnTo>
                    <a:pt x="1019" y="249"/>
                  </a:lnTo>
                  <a:lnTo>
                    <a:pt x="369" y="84"/>
                  </a:lnTo>
                  <a:lnTo>
                    <a:pt x="1193" y="6"/>
                  </a:lnTo>
                  <a:lnTo>
                    <a:pt x="1193" y="0"/>
                  </a:lnTo>
                  <a:lnTo>
                    <a:pt x="345" y="81"/>
                  </a:lnTo>
                  <a:lnTo>
                    <a:pt x="1013" y="251"/>
                  </a:lnTo>
                  <a:lnTo>
                    <a:pt x="764" y="803"/>
                  </a:lnTo>
                  <a:lnTo>
                    <a:pt x="423" y="1621"/>
                  </a:lnTo>
                  <a:lnTo>
                    <a:pt x="156" y="2448"/>
                  </a:lnTo>
                  <a:lnTo>
                    <a:pt x="0" y="2101"/>
                  </a:lnTo>
                  <a:lnTo>
                    <a:pt x="69" y="2948"/>
                  </a:lnTo>
                  <a:lnTo>
                    <a:pt x="72" y="2948"/>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7" name="Freeform 59"/>
            <p:cNvSpPr>
              <a:spLocks noChangeArrowheads="1"/>
            </p:cNvSpPr>
            <p:nvPr/>
          </p:nvSpPr>
          <p:spPr bwMode="auto">
            <a:xfrm>
              <a:off x="8132763" y="1362075"/>
              <a:ext cx="398462" cy="496887"/>
            </a:xfrm>
            <a:custGeom>
              <a:avLst/>
              <a:gdLst>
                <a:gd name="T0" fmla="*/ 1106 w 1107"/>
                <a:gd name="T1" fmla="*/ 0 h 1382"/>
                <a:gd name="T2" fmla="*/ 600 w 1107"/>
                <a:gd name="T3" fmla="*/ 158 h 1382"/>
                <a:gd name="T4" fmla="*/ 851 w 1107"/>
                <a:gd name="T5" fmla="*/ 551 h 1382"/>
                <a:gd name="T6" fmla="*/ 84 w 1107"/>
                <a:gd name="T7" fmla="*/ 347 h 1382"/>
                <a:gd name="T8" fmla="*/ 707 w 1107"/>
                <a:gd name="T9" fmla="*/ 860 h 1382"/>
                <a:gd name="T10" fmla="*/ 303 w 1107"/>
                <a:gd name="T11" fmla="*/ 755 h 1382"/>
                <a:gd name="T12" fmla="*/ 510 w 1107"/>
                <a:gd name="T13" fmla="*/ 1366 h 1382"/>
                <a:gd name="T14" fmla="*/ 3 w 1107"/>
                <a:gd name="T15" fmla="*/ 881 h 1382"/>
                <a:gd name="T16" fmla="*/ 0 w 1107"/>
                <a:gd name="T17" fmla="*/ 884 h 1382"/>
                <a:gd name="T18" fmla="*/ 519 w 1107"/>
                <a:gd name="T19" fmla="*/ 1381 h 1382"/>
                <a:gd name="T20" fmla="*/ 309 w 1107"/>
                <a:gd name="T21" fmla="*/ 761 h 1382"/>
                <a:gd name="T22" fmla="*/ 725 w 1107"/>
                <a:gd name="T23" fmla="*/ 869 h 1382"/>
                <a:gd name="T24" fmla="*/ 102 w 1107"/>
                <a:gd name="T25" fmla="*/ 356 h 1382"/>
                <a:gd name="T26" fmla="*/ 860 w 1107"/>
                <a:gd name="T27" fmla="*/ 560 h 1382"/>
                <a:gd name="T28" fmla="*/ 605 w 1107"/>
                <a:gd name="T29" fmla="*/ 161 h 1382"/>
                <a:gd name="T30" fmla="*/ 1106 w 1107"/>
                <a:gd name="T31" fmla="*/ 2 h 1382"/>
                <a:gd name="T32" fmla="*/ 1106 w 1107"/>
                <a:gd name="T33" fmla="*/ 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7" h="1382">
                  <a:moveTo>
                    <a:pt x="1106" y="0"/>
                  </a:moveTo>
                  <a:lnTo>
                    <a:pt x="600" y="158"/>
                  </a:lnTo>
                  <a:lnTo>
                    <a:pt x="851" y="551"/>
                  </a:lnTo>
                  <a:lnTo>
                    <a:pt x="84" y="347"/>
                  </a:lnTo>
                  <a:lnTo>
                    <a:pt x="707" y="860"/>
                  </a:lnTo>
                  <a:lnTo>
                    <a:pt x="303" y="755"/>
                  </a:lnTo>
                  <a:lnTo>
                    <a:pt x="510" y="1366"/>
                  </a:lnTo>
                  <a:lnTo>
                    <a:pt x="3" y="881"/>
                  </a:lnTo>
                  <a:lnTo>
                    <a:pt x="0" y="884"/>
                  </a:lnTo>
                  <a:lnTo>
                    <a:pt x="519" y="1381"/>
                  </a:lnTo>
                  <a:lnTo>
                    <a:pt x="309" y="761"/>
                  </a:lnTo>
                  <a:lnTo>
                    <a:pt x="725" y="869"/>
                  </a:lnTo>
                  <a:lnTo>
                    <a:pt x="102" y="356"/>
                  </a:lnTo>
                  <a:lnTo>
                    <a:pt x="860" y="560"/>
                  </a:lnTo>
                  <a:lnTo>
                    <a:pt x="605" y="161"/>
                  </a:lnTo>
                  <a:lnTo>
                    <a:pt x="1106" y="2"/>
                  </a:lnTo>
                  <a:lnTo>
                    <a:pt x="1106"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8" name="Freeform 60"/>
            <p:cNvSpPr>
              <a:spLocks noChangeArrowheads="1"/>
            </p:cNvSpPr>
            <p:nvPr/>
          </p:nvSpPr>
          <p:spPr bwMode="auto">
            <a:xfrm>
              <a:off x="8132763" y="1362075"/>
              <a:ext cx="398462" cy="496887"/>
            </a:xfrm>
            <a:custGeom>
              <a:avLst/>
              <a:gdLst>
                <a:gd name="T0" fmla="*/ 1106 w 1107"/>
                <a:gd name="T1" fmla="*/ 0 h 1382"/>
                <a:gd name="T2" fmla="*/ 600 w 1107"/>
                <a:gd name="T3" fmla="*/ 158 h 1382"/>
                <a:gd name="T4" fmla="*/ 851 w 1107"/>
                <a:gd name="T5" fmla="*/ 551 h 1382"/>
                <a:gd name="T6" fmla="*/ 84 w 1107"/>
                <a:gd name="T7" fmla="*/ 347 h 1382"/>
                <a:gd name="T8" fmla="*/ 707 w 1107"/>
                <a:gd name="T9" fmla="*/ 860 h 1382"/>
                <a:gd name="T10" fmla="*/ 303 w 1107"/>
                <a:gd name="T11" fmla="*/ 755 h 1382"/>
                <a:gd name="T12" fmla="*/ 510 w 1107"/>
                <a:gd name="T13" fmla="*/ 1366 h 1382"/>
                <a:gd name="T14" fmla="*/ 3 w 1107"/>
                <a:gd name="T15" fmla="*/ 881 h 1382"/>
                <a:gd name="T16" fmla="*/ 0 w 1107"/>
                <a:gd name="T17" fmla="*/ 884 h 1382"/>
                <a:gd name="T18" fmla="*/ 519 w 1107"/>
                <a:gd name="T19" fmla="*/ 1381 h 1382"/>
                <a:gd name="T20" fmla="*/ 309 w 1107"/>
                <a:gd name="T21" fmla="*/ 761 h 1382"/>
                <a:gd name="T22" fmla="*/ 725 w 1107"/>
                <a:gd name="T23" fmla="*/ 869 h 1382"/>
                <a:gd name="T24" fmla="*/ 102 w 1107"/>
                <a:gd name="T25" fmla="*/ 356 h 1382"/>
                <a:gd name="T26" fmla="*/ 860 w 1107"/>
                <a:gd name="T27" fmla="*/ 560 h 1382"/>
                <a:gd name="T28" fmla="*/ 605 w 1107"/>
                <a:gd name="T29" fmla="*/ 161 h 1382"/>
                <a:gd name="T30" fmla="*/ 1106 w 1107"/>
                <a:gd name="T31" fmla="*/ 2 h 1382"/>
                <a:gd name="T32" fmla="*/ 1106 w 1107"/>
                <a:gd name="T33" fmla="*/ 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7" h="1382">
                  <a:moveTo>
                    <a:pt x="1106" y="0"/>
                  </a:moveTo>
                  <a:lnTo>
                    <a:pt x="600" y="158"/>
                  </a:lnTo>
                  <a:lnTo>
                    <a:pt x="851" y="551"/>
                  </a:lnTo>
                  <a:lnTo>
                    <a:pt x="84" y="347"/>
                  </a:lnTo>
                  <a:lnTo>
                    <a:pt x="707" y="860"/>
                  </a:lnTo>
                  <a:lnTo>
                    <a:pt x="303" y="755"/>
                  </a:lnTo>
                  <a:lnTo>
                    <a:pt x="510" y="1366"/>
                  </a:lnTo>
                  <a:lnTo>
                    <a:pt x="3" y="881"/>
                  </a:lnTo>
                  <a:lnTo>
                    <a:pt x="0" y="884"/>
                  </a:lnTo>
                  <a:lnTo>
                    <a:pt x="519" y="1381"/>
                  </a:lnTo>
                  <a:lnTo>
                    <a:pt x="309" y="761"/>
                  </a:lnTo>
                  <a:lnTo>
                    <a:pt x="725" y="869"/>
                  </a:lnTo>
                  <a:lnTo>
                    <a:pt x="102" y="356"/>
                  </a:lnTo>
                  <a:lnTo>
                    <a:pt x="860" y="560"/>
                  </a:lnTo>
                  <a:lnTo>
                    <a:pt x="605" y="161"/>
                  </a:lnTo>
                  <a:lnTo>
                    <a:pt x="1106" y="2"/>
                  </a:lnTo>
                  <a:lnTo>
                    <a:pt x="110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9" name="Freeform 61"/>
            <p:cNvSpPr>
              <a:spLocks noChangeArrowheads="1"/>
            </p:cNvSpPr>
            <p:nvPr/>
          </p:nvSpPr>
          <p:spPr bwMode="auto">
            <a:xfrm>
              <a:off x="7904163" y="2195513"/>
              <a:ext cx="309562" cy="630237"/>
            </a:xfrm>
            <a:custGeom>
              <a:avLst/>
              <a:gdLst>
                <a:gd name="T0" fmla="*/ 276 w 861"/>
                <a:gd name="T1" fmla="*/ 521 h 1751"/>
                <a:gd name="T2" fmla="*/ 305 w 861"/>
                <a:gd name="T3" fmla="*/ 968 h 1751"/>
                <a:gd name="T4" fmla="*/ 632 w 861"/>
                <a:gd name="T5" fmla="*/ 1750 h 1751"/>
                <a:gd name="T6" fmla="*/ 860 w 861"/>
                <a:gd name="T7" fmla="*/ 1061 h 1751"/>
                <a:gd name="T8" fmla="*/ 282 w 861"/>
                <a:gd name="T9" fmla="*/ 524 h 1751"/>
                <a:gd name="T10" fmla="*/ 797 w 861"/>
                <a:gd name="T11" fmla="*/ 383 h 1751"/>
                <a:gd name="T12" fmla="*/ 470 w 861"/>
                <a:gd name="T13" fmla="*/ 18 h 1751"/>
                <a:gd name="T14" fmla="*/ 279 w 861"/>
                <a:gd name="T15" fmla="*/ 518 h 1751"/>
                <a:gd name="T16" fmla="*/ 3 w 861"/>
                <a:gd name="T17" fmla="*/ 0 h 1751"/>
                <a:gd name="T18" fmla="*/ 0 w 861"/>
                <a:gd name="T19" fmla="*/ 0 h 1751"/>
                <a:gd name="T20" fmla="*/ 279 w 861"/>
                <a:gd name="T21" fmla="*/ 527 h 1751"/>
                <a:gd name="T22" fmla="*/ 470 w 861"/>
                <a:gd name="T23" fmla="*/ 27 h 1751"/>
                <a:gd name="T24" fmla="*/ 788 w 861"/>
                <a:gd name="T25" fmla="*/ 383 h 1751"/>
                <a:gd name="T26" fmla="*/ 273 w 861"/>
                <a:gd name="T27" fmla="*/ 521 h 1751"/>
                <a:gd name="T28" fmla="*/ 854 w 861"/>
                <a:gd name="T29" fmla="*/ 1064 h 1751"/>
                <a:gd name="T30" fmla="*/ 632 w 861"/>
                <a:gd name="T31" fmla="*/ 1738 h 1751"/>
                <a:gd name="T32" fmla="*/ 309 w 861"/>
                <a:gd name="T33" fmla="*/ 968 h 1751"/>
                <a:gd name="T34" fmla="*/ 279 w 861"/>
                <a:gd name="T35" fmla="*/ 521 h 1751"/>
                <a:gd name="T36" fmla="*/ 276 w 861"/>
                <a:gd name="T37" fmla="*/ 521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1" h="1751">
                  <a:moveTo>
                    <a:pt x="276" y="521"/>
                  </a:moveTo>
                  <a:lnTo>
                    <a:pt x="305" y="968"/>
                  </a:lnTo>
                  <a:lnTo>
                    <a:pt x="632" y="1750"/>
                  </a:lnTo>
                  <a:lnTo>
                    <a:pt x="860" y="1061"/>
                  </a:lnTo>
                  <a:lnTo>
                    <a:pt x="282" y="524"/>
                  </a:lnTo>
                  <a:lnTo>
                    <a:pt x="797" y="383"/>
                  </a:lnTo>
                  <a:lnTo>
                    <a:pt x="470" y="18"/>
                  </a:lnTo>
                  <a:lnTo>
                    <a:pt x="279" y="518"/>
                  </a:lnTo>
                  <a:lnTo>
                    <a:pt x="3" y="0"/>
                  </a:lnTo>
                  <a:lnTo>
                    <a:pt x="0" y="0"/>
                  </a:lnTo>
                  <a:lnTo>
                    <a:pt x="279" y="527"/>
                  </a:lnTo>
                  <a:lnTo>
                    <a:pt x="470" y="27"/>
                  </a:lnTo>
                  <a:lnTo>
                    <a:pt x="788" y="383"/>
                  </a:lnTo>
                  <a:lnTo>
                    <a:pt x="273" y="521"/>
                  </a:lnTo>
                  <a:lnTo>
                    <a:pt x="854" y="1064"/>
                  </a:lnTo>
                  <a:lnTo>
                    <a:pt x="632" y="1738"/>
                  </a:lnTo>
                  <a:lnTo>
                    <a:pt x="309" y="968"/>
                  </a:lnTo>
                  <a:lnTo>
                    <a:pt x="279" y="521"/>
                  </a:lnTo>
                  <a:lnTo>
                    <a:pt x="276" y="52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0" name="Freeform 62"/>
            <p:cNvSpPr>
              <a:spLocks noChangeArrowheads="1"/>
            </p:cNvSpPr>
            <p:nvPr/>
          </p:nvSpPr>
          <p:spPr bwMode="auto">
            <a:xfrm>
              <a:off x="7904163" y="2195513"/>
              <a:ext cx="309562" cy="630237"/>
            </a:xfrm>
            <a:custGeom>
              <a:avLst/>
              <a:gdLst>
                <a:gd name="T0" fmla="*/ 276 w 861"/>
                <a:gd name="T1" fmla="*/ 521 h 1751"/>
                <a:gd name="T2" fmla="*/ 305 w 861"/>
                <a:gd name="T3" fmla="*/ 968 h 1751"/>
                <a:gd name="T4" fmla="*/ 632 w 861"/>
                <a:gd name="T5" fmla="*/ 1750 h 1751"/>
                <a:gd name="T6" fmla="*/ 860 w 861"/>
                <a:gd name="T7" fmla="*/ 1061 h 1751"/>
                <a:gd name="T8" fmla="*/ 282 w 861"/>
                <a:gd name="T9" fmla="*/ 524 h 1751"/>
                <a:gd name="T10" fmla="*/ 797 w 861"/>
                <a:gd name="T11" fmla="*/ 383 h 1751"/>
                <a:gd name="T12" fmla="*/ 470 w 861"/>
                <a:gd name="T13" fmla="*/ 18 h 1751"/>
                <a:gd name="T14" fmla="*/ 279 w 861"/>
                <a:gd name="T15" fmla="*/ 518 h 1751"/>
                <a:gd name="T16" fmla="*/ 3 w 861"/>
                <a:gd name="T17" fmla="*/ 0 h 1751"/>
                <a:gd name="T18" fmla="*/ 0 w 861"/>
                <a:gd name="T19" fmla="*/ 0 h 1751"/>
                <a:gd name="T20" fmla="*/ 279 w 861"/>
                <a:gd name="T21" fmla="*/ 527 h 1751"/>
                <a:gd name="T22" fmla="*/ 470 w 861"/>
                <a:gd name="T23" fmla="*/ 27 h 1751"/>
                <a:gd name="T24" fmla="*/ 788 w 861"/>
                <a:gd name="T25" fmla="*/ 383 h 1751"/>
                <a:gd name="T26" fmla="*/ 273 w 861"/>
                <a:gd name="T27" fmla="*/ 521 h 1751"/>
                <a:gd name="T28" fmla="*/ 854 w 861"/>
                <a:gd name="T29" fmla="*/ 1064 h 1751"/>
                <a:gd name="T30" fmla="*/ 632 w 861"/>
                <a:gd name="T31" fmla="*/ 1738 h 1751"/>
                <a:gd name="T32" fmla="*/ 309 w 861"/>
                <a:gd name="T33" fmla="*/ 968 h 1751"/>
                <a:gd name="T34" fmla="*/ 279 w 861"/>
                <a:gd name="T35" fmla="*/ 521 h 1751"/>
                <a:gd name="T36" fmla="*/ 276 w 861"/>
                <a:gd name="T37" fmla="*/ 521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1" h="1751">
                  <a:moveTo>
                    <a:pt x="276" y="521"/>
                  </a:moveTo>
                  <a:lnTo>
                    <a:pt x="305" y="968"/>
                  </a:lnTo>
                  <a:lnTo>
                    <a:pt x="632" y="1750"/>
                  </a:lnTo>
                  <a:lnTo>
                    <a:pt x="860" y="1061"/>
                  </a:lnTo>
                  <a:lnTo>
                    <a:pt x="282" y="524"/>
                  </a:lnTo>
                  <a:lnTo>
                    <a:pt x="797" y="383"/>
                  </a:lnTo>
                  <a:lnTo>
                    <a:pt x="470" y="18"/>
                  </a:lnTo>
                  <a:lnTo>
                    <a:pt x="279" y="518"/>
                  </a:lnTo>
                  <a:lnTo>
                    <a:pt x="3" y="0"/>
                  </a:lnTo>
                  <a:lnTo>
                    <a:pt x="0" y="0"/>
                  </a:lnTo>
                  <a:lnTo>
                    <a:pt x="279" y="527"/>
                  </a:lnTo>
                  <a:lnTo>
                    <a:pt x="470" y="27"/>
                  </a:lnTo>
                  <a:lnTo>
                    <a:pt x="788" y="383"/>
                  </a:lnTo>
                  <a:lnTo>
                    <a:pt x="273" y="521"/>
                  </a:lnTo>
                  <a:lnTo>
                    <a:pt x="854" y="1064"/>
                  </a:lnTo>
                  <a:lnTo>
                    <a:pt x="632" y="1738"/>
                  </a:lnTo>
                  <a:lnTo>
                    <a:pt x="309" y="968"/>
                  </a:lnTo>
                  <a:lnTo>
                    <a:pt x="279" y="521"/>
                  </a:lnTo>
                  <a:lnTo>
                    <a:pt x="276" y="521"/>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1" name="Freeform 63"/>
            <p:cNvSpPr>
              <a:spLocks noChangeArrowheads="1"/>
            </p:cNvSpPr>
            <p:nvPr/>
          </p:nvSpPr>
          <p:spPr bwMode="auto">
            <a:xfrm>
              <a:off x="7669213" y="2535238"/>
              <a:ext cx="347662" cy="188912"/>
            </a:xfrm>
            <a:custGeom>
              <a:avLst/>
              <a:gdLst>
                <a:gd name="T0" fmla="*/ 551 w 966"/>
                <a:gd name="T1" fmla="*/ 6 h 525"/>
                <a:gd name="T2" fmla="*/ 955 w 966"/>
                <a:gd name="T3" fmla="*/ 24 h 525"/>
                <a:gd name="T4" fmla="*/ 479 w 966"/>
                <a:gd name="T5" fmla="*/ 512 h 525"/>
                <a:gd name="T6" fmla="*/ 554 w 966"/>
                <a:gd name="T7" fmla="*/ 0 h 525"/>
                <a:gd name="T8" fmla="*/ 0 w 966"/>
                <a:gd name="T9" fmla="*/ 344 h 525"/>
                <a:gd name="T10" fmla="*/ 0 w 966"/>
                <a:gd name="T11" fmla="*/ 351 h 525"/>
                <a:gd name="T12" fmla="*/ 548 w 966"/>
                <a:gd name="T13" fmla="*/ 9 h 525"/>
                <a:gd name="T14" fmla="*/ 473 w 966"/>
                <a:gd name="T15" fmla="*/ 524 h 525"/>
                <a:gd name="T16" fmla="*/ 965 w 966"/>
                <a:gd name="T17" fmla="*/ 21 h 525"/>
                <a:gd name="T18" fmla="*/ 551 w 966"/>
                <a:gd name="T19" fmla="*/ 3 h 525"/>
                <a:gd name="T20" fmla="*/ 551 w 966"/>
                <a:gd name="T21" fmla="*/ 6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6" h="525">
                  <a:moveTo>
                    <a:pt x="551" y="6"/>
                  </a:moveTo>
                  <a:lnTo>
                    <a:pt x="955" y="24"/>
                  </a:lnTo>
                  <a:lnTo>
                    <a:pt x="479" y="512"/>
                  </a:lnTo>
                  <a:lnTo>
                    <a:pt x="554" y="0"/>
                  </a:lnTo>
                  <a:lnTo>
                    <a:pt x="0" y="344"/>
                  </a:lnTo>
                  <a:lnTo>
                    <a:pt x="0" y="351"/>
                  </a:lnTo>
                  <a:lnTo>
                    <a:pt x="548" y="9"/>
                  </a:lnTo>
                  <a:lnTo>
                    <a:pt x="473" y="524"/>
                  </a:lnTo>
                  <a:lnTo>
                    <a:pt x="965" y="21"/>
                  </a:lnTo>
                  <a:lnTo>
                    <a:pt x="551" y="3"/>
                  </a:lnTo>
                  <a:lnTo>
                    <a:pt x="551" y="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2" name="Freeform 64"/>
            <p:cNvSpPr>
              <a:spLocks noChangeArrowheads="1"/>
            </p:cNvSpPr>
            <p:nvPr/>
          </p:nvSpPr>
          <p:spPr bwMode="auto">
            <a:xfrm>
              <a:off x="7839076" y="2720974"/>
              <a:ext cx="457200" cy="528638"/>
            </a:xfrm>
            <a:custGeom>
              <a:avLst/>
              <a:gdLst>
                <a:gd name="T0" fmla="*/ 1037 w 1272"/>
                <a:gd name="T1" fmla="*/ 1466 h 1467"/>
                <a:gd name="T2" fmla="*/ 1016 w 1272"/>
                <a:gd name="T3" fmla="*/ 878 h 1467"/>
                <a:gd name="T4" fmla="*/ 576 w 1272"/>
                <a:gd name="T5" fmla="*/ 1205 h 1467"/>
                <a:gd name="T6" fmla="*/ 138 w 1272"/>
                <a:gd name="T7" fmla="*/ 642 h 1467"/>
                <a:gd name="T8" fmla="*/ 6 w 1272"/>
                <a:gd name="T9" fmla="*/ 6 h 1467"/>
                <a:gd name="T10" fmla="*/ 393 w 1272"/>
                <a:gd name="T11" fmla="*/ 39 h 1467"/>
                <a:gd name="T12" fmla="*/ 641 w 1272"/>
                <a:gd name="T13" fmla="*/ 731 h 1467"/>
                <a:gd name="T14" fmla="*/ 1205 w 1272"/>
                <a:gd name="T15" fmla="*/ 441 h 1467"/>
                <a:gd name="T16" fmla="*/ 818 w 1272"/>
                <a:gd name="T17" fmla="*/ 285 h 1467"/>
                <a:gd name="T18" fmla="*/ 1271 w 1272"/>
                <a:gd name="T19" fmla="*/ 27 h 1467"/>
                <a:gd name="T20" fmla="*/ 1271 w 1272"/>
                <a:gd name="T21" fmla="*/ 21 h 1467"/>
                <a:gd name="T22" fmla="*/ 806 w 1272"/>
                <a:gd name="T23" fmla="*/ 285 h 1467"/>
                <a:gd name="T24" fmla="*/ 1193 w 1272"/>
                <a:gd name="T25" fmla="*/ 441 h 1467"/>
                <a:gd name="T26" fmla="*/ 644 w 1272"/>
                <a:gd name="T27" fmla="*/ 726 h 1467"/>
                <a:gd name="T28" fmla="*/ 396 w 1272"/>
                <a:gd name="T29" fmla="*/ 33 h 1467"/>
                <a:gd name="T30" fmla="*/ 0 w 1272"/>
                <a:gd name="T31" fmla="*/ 0 h 1467"/>
                <a:gd name="T32" fmla="*/ 135 w 1272"/>
                <a:gd name="T33" fmla="*/ 642 h 1467"/>
                <a:gd name="T34" fmla="*/ 572 w 1272"/>
                <a:gd name="T35" fmla="*/ 1211 h 1467"/>
                <a:gd name="T36" fmla="*/ 1013 w 1272"/>
                <a:gd name="T37" fmla="*/ 887 h 1467"/>
                <a:gd name="T38" fmla="*/ 1034 w 1272"/>
                <a:gd name="T39" fmla="*/ 1466 h 1467"/>
                <a:gd name="T40" fmla="*/ 1037 w 1272"/>
                <a:gd name="T41" fmla="*/ 1466 h 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467">
                  <a:moveTo>
                    <a:pt x="1037" y="1466"/>
                  </a:moveTo>
                  <a:lnTo>
                    <a:pt x="1016" y="878"/>
                  </a:lnTo>
                  <a:lnTo>
                    <a:pt x="576" y="1205"/>
                  </a:lnTo>
                  <a:lnTo>
                    <a:pt x="138" y="642"/>
                  </a:lnTo>
                  <a:lnTo>
                    <a:pt x="6" y="6"/>
                  </a:lnTo>
                  <a:lnTo>
                    <a:pt x="393" y="39"/>
                  </a:lnTo>
                  <a:lnTo>
                    <a:pt x="641" y="731"/>
                  </a:lnTo>
                  <a:lnTo>
                    <a:pt x="1205" y="441"/>
                  </a:lnTo>
                  <a:lnTo>
                    <a:pt x="818" y="285"/>
                  </a:lnTo>
                  <a:lnTo>
                    <a:pt x="1271" y="27"/>
                  </a:lnTo>
                  <a:lnTo>
                    <a:pt x="1271" y="21"/>
                  </a:lnTo>
                  <a:lnTo>
                    <a:pt x="806" y="285"/>
                  </a:lnTo>
                  <a:lnTo>
                    <a:pt x="1193" y="441"/>
                  </a:lnTo>
                  <a:lnTo>
                    <a:pt x="644" y="726"/>
                  </a:lnTo>
                  <a:lnTo>
                    <a:pt x="396" y="33"/>
                  </a:lnTo>
                  <a:lnTo>
                    <a:pt x="0" y="0"/>
                  </a:lnTo>
                  <a:lnTo>
                    <a:pt x="135" y="642"/>
                  </a:lnTo>
                  <a:lnTo>
                    <a:pt x="572" y="1211"/>
                  </a:lnTo>
                  <a:lnTo>
                    <a:pt x="1013" y="887"/>
                  </a:lnTo>
                  <a:lnTo>
                    <a:pt x="1034" y="1466"/>
                  </a:lnTo>
                  <a:lnTo>
                    <a:pt x="1037" y="146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3" name="Freeform 65"/>
            <p:cNvSpPr>
              <a:spLocks noChangeArrowheads="1"/>
            </p:cNvSpPr>
            <p:nvPr/>
          </p:nvSpPr>
          <p:spPr bwMode="auto">
            <a:xfrm>
              <a:off x="7681912" y="2733674"/>
              <a:ext cx="301625" cy="322263"/>
            </a:xfrm>
            <a:custGeom>
              <a:avLst/>
              <a:gdLst>
                <a:gd name="T0" fmla="*/ 572 w 837"/>
                <a:gd name="T1" fmla="*/ 603 h 897"/>
                <a:gd name="T2" fmla="*/ 203 w 837"/>
                <a:gd name="T3" fmla="*/ 887 h 897"/>
                <a:gd name="T4" fmla="*/ 6 w 837"/>
                <a:gd name="T5" fmla="*/ 369 h 897"/>
                <a:gd name="T6" fmla="*/ 575 w 837"/>
                <a:gd name="T7" fmla="*/ 608 h 897"/>
                <a:gd name="T8" fmla="*/ 836 w 837"/>
                <a:gd name="T9" fmla="*/ 0 h 897"/>
                <a:gd name="T10" fmla="*/ 830 w 837"/>
                <a:gd name="T11" fmla="*/ 0 h 897"/>
                <a:gd name="T12" fmla="*/ 572 w 837"/>
                <a:gd name="T13" fmla="*/ 603 h 897"/>
                <a:gd name="T14" fmla="*/ 0 w 837"/>
                <a:gd name="T15" fmla="*/ 363 h 897"/>
                <a:gd name="T16" fmla="*/ 201 w 837"/>
                <a:gd name="T17" fmla="*/ 896 h 897"/>
                <a:gd name="T18" fmla="*/ 575 w 837"/>
                <a:gd name="T19" fmla="*/ 606 h 897"/>
                <a:gd name="T20" fmla="*/ 572 w 837"/>
                <a:gd name="T21" fmla="*/ 603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7" h="897">
                  <a:moveTo>
                    <a:pt x="572" y="603"/>
                  </a:moveTo>
                  <a:lnTo>
                    <a:pt x="203" y="887"/>
                  </a:lnTo>
                  <a:lnTo>
                    <a:pt x="6" y="369"/>
                  </a:lnTo>
                  <a:lnTo>
                    <a:pt x="575" y="608"/>
                  </a:lnTo>
                  <a:lnTo>
                    <a:pt x="836" y="0"/>
                  </a:lnTo>
                  <a:lnTo>
                    <a:pt x="830" y="0"/>
                  </a:lnTo>
                  <a:lnTo>
                    <a:pt x="572" y="603"/>
                  </a:lnTo>
                  <a:lnTo>
                    <a:pt x="0" y="363"/>
                  </a:lnTo>
                  <a:lnTo>
                    <a:pt x="201" y="896"/>
                  </a:lnTo>
                  <a:lnTo>
                    <a:pt x="575" y="606"/>
                  </a:lnTo>
                  <a:lnTo>
                    <a:pt x="572" y="60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4" name="Freeform 66"/>
            <p:cNvSpPr>
              <a:spLocks noChangeArrowheads="1"/>
            </p:cNvSpPr>
            <p:nvPr/>
          </p:nvSpPr>
          <p:spPr bwMode="auto">
            <a:xfrm>
              <a:off x="6989762" y="1146174"/>
              <a:ext cx="1250950" cy="2678112"/>
            </a:xfrm>
            <a:custGeom>
              <a:avLst/>
              <a:gdLst>
                <a:gd name="T0" fmla="*/ 3476 w 3477"/>
                <a:gd name="T1" fmla="*/ 372 h 7438"/>
                <a:gd name="T2" fmla="*/ 2828 w 3477"/>
                <a:gd name="T3" fmla="*/ 0 h 7438"/>
                <a:gd name="T4" fmla="*/ 2373 w 3477"/>
                <a:gd name="T5" fmla="*/ 216 h 7438"/>
                <a:gd name="T6" fmla="*/ 2649 w 3477"/>
                <a:gd name="T7" fmla="*/ 441 h 7438"/>
                <a:gd name="T8" fmla="*/ 2469 w 3477"/>
                <a:gd name="T9" fmla="*/ 863 h 7438"/>
                <a:gd name="T10" fmla="*/ 1954 w 3477"/>
                <a:gd name="T11" fmla="*/ 914 h 7438"/>
                <a:gd name="T12" fmla="*/ 1867 w 3477"/>
                <a:gd name="T13" fmla="*/ 1412 h 7438"/>
                <a:gd name="T14" fmla="*/ 2160 w 3477"/>
                <a:gd name="T15" fmla="*/ 1463 h 7438"/>
                <a:gd name="T16" fmla="*/ 2107 w 3477"/>
                <a:gd name="T17" fmla="*/ 1768 h 7438"/>
                <a:gd name="T18" fmla="*/ 1612 w 3477"/>
                <a:gd name="T19" fmla="*/ 1981 h 7438"/>
                <a:gd name="T20" fmla="*/ 1837 w 3477"/>
                <a:gd name="T21" fmla="*/ 2284 h 7438"/>
                <a:gd name="T22" fmla="*/ 1396 w 3477"/>
                <a:gd name="T23" fmla="*/ 2365 h 7438"/>
                <a:gd name="T24" fmla="*/ 1256 w 3477"/>
                <a:gd name="T25" fmla="*/ 2634 h 7438"/>
                <a:gd name="T26" fmla="*/ 1525 w 3477"/>
                <a:gd name="T27" fmla="*/ 2826 h 7438"/>
                <a:gd name="T28" fmla="*/ 947 w 3477"/>
                <a:gd name="T29" fmla="*/ 3075 h 7438"/>
                <a:gd name="T30" fmla="*/ 1144 w 3477"/>
                <a:gd name="T31" fmla="*/ 3446 h 7438"/>
                <a:gd name="T32" fmla="*/ 956 w 3477"/>
                <a:gd name="T33" fmla="*/ 3737 h 7438"/>
                <a:gd name="T34" fmla="*/ 539 w 3477"/>
                <a:gd name="T35" fmla="*/ 4007 h 7438"/>
                <a:gd name="T36" fmla="*/ 824 w 3477"/>
                <a:gd name="T37" fmla="*/ 4321 h 7438"/>
                <a:gd name="T38" fmla="*/ 680 w 3477"/>
                <a:gd name="T39" fmla="*/ 4627 h 7438"/>
                <a:gd name="T40" fmla="*/ 425 w 3477"/>
                <a:gd name="T41" fmla="*/ 4672 h 7438"/>
                <a:gd name="T42" fmla="*/ 120 w 3477"/>
                <a:gd name="T43" fmla="*/ 5199 h 7438"/>
                <a:gd name="T44" fmla="*/ 326 w 3477"/>
                <a:gd name="T45" fmla="*/ 5586 h 7438"/>
                <a:gd name="T46" fmla="*/ 0 w 3477"/>
                <a:gd name="T47" fmla="*/ 5883 h 7438"/>
                <a:gd name="T48" fmla="*/ 425 w 3477"/>
                <a:gd name="T49" fmla="*/ 6080 h 7438"/>
                <a:gd name="T50" fmla="*/ 186 w 3477"/>
                <a:gd name="T51" fmla="*/ 6488 h 7438"/>
                <a:gd name="T52" fmla="*/ 542 w 3477"/>
                <a:gd name="T53" fmla="*/ 6551 h 7438"/>
                <a:gd name="T54" fmla="*/ 557 w 3477"/>
                <a:gd name="T55" fmla="*/ 7102 h 7438"/>
                <a:gd name="T56" fmla="*/ 206 w 3477"/>
                <a:gd name="T57" fmla="*/ 7344 h 7438"/>
                <a:gd name="T58" fmla="*/ 108 w 3477"/>
                <a:gd name="T59" fmla="*/ 7434 h 7438"/>
                <a:gd name="T60" fmla="*/ 111 w 3477"/>
                <a:gd name="T61" fmla="*/ 7437 h 7438"/>
                <a:gd name="T62" fmla="*/ 209 w 3477"/>
                <a:gd name="T63" fmla="*/ 7347 h 7438"/>
                <a:gd name="T64" fmla="*/ 563 w 3477"/>
                <a:gd name="T65" fmla="*/ 7102 h 7438"/>
                <a:gd name="T66" fmla="*/ 548 w 3477"/>
                <a:gd name="T67" fmla="*/ 6545 h 7438"/>
                <a:gd name="T68" fmla="*/ 191 w 3477"/>
                <a:gd name="T69" fmla="*/ 6485 h 7438"/>
                <a:gd name="T70" fmla="*/ 431 w 3477"/>
                <a:gd name="T71" fmla="*/ 6077 h 7438"/>
                <a:gd name="T72" fmla="*/ 6 w 3477"/>
                <a:gd name="T73" fmla="*/ 5880 h 7438"/>
                <a:gd name="T74" fmla="*/ 332 w 3477"/>
                <a:gd name="T75" fmla="*/ 5586 h 7438"/>
                <a:gd name="T76" fmla="*/ 123 w 3477"/>
                <a:gd name="T77" fmla="*/ 5199 h 7438"/>
                <a:gd name="T78" fmla="*/ 428 w 3477"/>
                <a:gd name="T79" fmla="*/ 4675 h 7438"/>
                <a:gd name="T80" fmla="*/ 680 w 3477"/>
                <a:gd name="T81" fmla="*/ 4630 h 7438"/>
                <a:gd name="T82" fmla="*/ 827 w 3477"/>
                <a:gd name="T83" fmla="*/ 4321 h 7438"/>
                <a:gd name="T84" fmla="*/ 545 w 3477"/>
                <a:gd name="T85" fmla="*/ 4010 h 7438"/>
                <a:gd name="T86" fmla="*/ 959 w 3477"/>
                <a:gd name="T87" fmla="*/ 3740 h 7438"/>
                <a:gd name="T88" fmla="*/ 1151 w 3477"/>
                <a:gd name="T89" fmla="*/ 3446 h 7438"/>
                <a:gd name="T90" fmla="*/ 953 w 3477"/>
                <a:gd name="T91" fmla="*/ 3078 h 7438"/>
                <a:gd name="T92" fmla="*/ 1534 w 3477"/>
                <a:gd name="T93" fmla="*/ 2829 h 7438"/>
                <a:gd name="T94" fmla="*/ 1261 w 3477"/>
                <a:gd name="T95" fmla="*/ 2631 h 7438"/>
                <a:gd name="T96" fmla="*/ 1396 w 3477"/>
                <a:gd name="T97" fmla="*/ 2368 h 7438"/>
                <a:gd name="T98" fmla="*/ 1843 w 3477"/>
                <a:gd name="T99" fmla="*/ 2287 h 7438"/>
                <a:gd name="T100" fmla="*/ 1621 w 3477"/>
                <a:gd name="T101" fmla="*/ 1984 h 7438"/>
                <a:gd name="T102" fmla="*/ 2109 w 3477"/>
                <a:gd name="T103" fmla="*/ 1771 h 7438"/>
                <a:gd name="T104" fmla="*/ 2163 w 3477"/>
                <a:gd name="T105" fmla="*/ 1460 h 7438"/>
                <a:gd name="T106" fmla="*/ 1873 w 3477"/>
                <a:gd name="T107" fmla="*/ 1409 h 7438"/>
                <a:gd name="T108" fmla="*/ 1957 w 3477"/>
                <a:gd name="T109" fmla="*/ 920 h 7438"/>
                <a:gd name="T110" fmla="*/ 2472 w 3477"/>
                <a:gd name="T111" fmla="*/ 869 h 7438"/>
                <a:gd name="T112" fmla="*/ 2655 w 3477"/>
                <a:gd name="T113" fmla="*/ 441 h 7438"/>
                <a:gd name="T114" fmla="*/ 2382 w 3477"/>
                <a:gd name="T115" fmla="*/ 219 h 7438"/>
                <a:gd name="T116" fmla="*/ 2828 w 3477"/>
                <a:gd name="T117" fmla="*/ 3 h 7438"/>
                <a:gd name="T118" fmla="*/ 3473 w 3477"/>
                <a:gd name="T119" fmla="*/ 375 h 7438"/>
                <a:gd name="T120" fmla="*/ 3476 w 3477"/>
                <a:gd name="T121" fmla="*/ 372 h 7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77" h="7438">
                  <a:moveTo>
                    <a:pt x="3476" y="372"/>
                  </a:moveTo>
                  <a:lnTo>
                    <a:pt x="2828" y="0"/>
                  </a:lnTo>
                  <a:lnTo>
                    <a:pt x="2373" y="216"/>
                  </a:lnTo>
                  <a:lnTo>
                    <a:pt x="2649" y="441"/>
                  </a:lnTo>
                  <a:lnTo>
                    <a:pt x="2469" y="863"/>
                  </a:lnTo>
                  <a:lnTo>
                    <a:pt x="1954" y="914"/>
                  </a:lnTo>
                  <a:lnTo>
                    <a:pt x="1867" y="1412"/>
                  </a:lnTo>
                  <a:lnTo>
                    <a:pt x="2160" y="1463"/>
                  </a:lnTo>
                  <a:lnTo>
                    <a:pt x="2107" y="1768"/>
                  </a:lnTo>
                  <a:lnTo>
                    <a:pt x="1612" y="1981"/>
                  </a:lnTo>
                  <a:lnTo>
                    <a:pt x="1837" y="2284"/>
                  </a:lnTo>
                  <a:lnTo>
                    <a:pt x="1396" y="2365"/>
                  </a:lnTo>
                  <a:lnTo>
                    <a:pt x="1256" y="2634"/>
                  </a:lnTo>
                  <a:lnTo>
                    <a:pt x="1525" y="2826"/>
                  </a:lnTo>
                  <a:lnTo>
                    <a:pt x="947" y="3075"/>
                  </a:lnTo>
                  <a:lnTo>
                    <a:pt x="1144" y="3446"/>
                  </a:lnTo>
                  <a:lnTo>
                    <a:pt x="956" y="3737"/>
                  </a:lnTo>
                  <a:lnTo>
                    <a:pt x="539" y="4007"/>
                  </a:lnTo>
                  <a:lnTo>
                    <a:pt x="824" y="4321"/>
                  </a:lnTo>
                  <a:lnTo>
                    <a:pt x="680" y="4627"/>
                  </a:lnTo>
                  <a:lnTo>
                    <a:pt x="425" y="4672"/>
                  </a:lnTo>
                  <a:lnTo>
                    <a:pt x="120" y="5199"/>
                  </a:lnTo>
                  <a:lnTo>
                    <a:pt x="326" y="5586"/>
                  </a:lnTo>
                  <a:lnTo>
                    <a:pt x="0" y="5883"/>
                  </a:lnTo>
                  <a:lnTo>
                    <a:pt x="425" y="6080"/>
                  </a:lnTo>
                  <a:lnTo>
                    <a:pt x="186" y="6488"/>
                  </a:lnTo>
                  <a:lnTo>
                    <a:pt x="542" y="6551"/>
                  </a:lnTo>
                  <a:lnTo>
                    <a:pt x="557" y="7102"/>
                  </a:lnTo>
                  <a:lnTo>
                    <a:pt x="206" y="7344"/>
                  </a:lnTo>
                  <a:lnTo>
                    <a:pt x="108" y="7434"/>
                  </a:lnTo>
                  <a:lnTo>
                    <a:pt x="111" y="7437"/>
                  </a:lnTo>
                  <a:lnTo>
                    <a:pt x="209" y="7347"/>
                  </a:lnTo>
                  <a:lnTo>
                    <a:pt x="563" y="7102"/>
                  </a:lnTo>
                  <a:lnTo>
                    <a:pt x="548" y="6545"/>
                  </a:lnTo>
                  <a:lnTo>
                    <a:pt x="191" y="6485"/>
                  </a:lnTo>
                  <a:lnTo>
                    <a:pt x="431" y="6077"/>
                  </a:lnTo>
                  <a:lnTo>
                    <a:pt x="6" y="5880"/>
                  </a:lnTo>
                  <a:lnTo>
                    <a:pt x="332" y="5586"/>
                  </a:lnTo>
                  <a:lnTo>
                    <a:pt x="123" y="5199"/>
                  </a:lnTo>
                  <a:lnTo>
                    <a:pt x="428" y="4675"/>
                  </a:lnTo>
                  <a:lnTo>
                    <a:pt x="680" y="4630"/>
                  </a:lnTo>
                  <a:lnTo>
                    <a:pt x="827" y="4321"/>
                  </a:lnTo>
                  <a:lnTo>
                    <a:pt x="545" y="4010"/>
                  </a:lnTo>
                  <a:lnTo>
                    <a:pt x="959" y="3740"/>
                  </a:lnTo>
                  <a:lnTo>
                    <a:pt x="1151" y="3446"/>
                  </a:lnTo>
                  <a:lnTo>
                    <a:pt x="953" y="3078"/>
                  </a:lnTo>
                  <a:lnTo>
                    <a:pt x="1534" y="2829"/>
                  </a:lnTo>
                  <a:lnTo>
                    <a:pt x="1261" y="2631"/>
                  </a:lnTo>
                  <a:lnTo>
                    <a:pt x="1396" y="2368"/>
                  </a:lnTo>
                  <a:lnTo>
                    <a:pt x="1843" y="2287"/>
                  </a:lnTo>
                  <a:lnTo>
                    <a:pt x="1621" y="1984"/>
                  </a:lnTo>
                  <a:lnTo>
                    <a:pt x="2109" y="1771"/>
                  </a:lnTo>
                  <a:lnTo>
                    <a:pt x="2163" y="1460"/>
                  </a:lnTo>
                  <a:lnTo>
                    <a:pt x="1873" y="1409"/>
                  </a:lnTo>
                  <a:lnTo>
                    <a:pt x="1957" y="920"/>
                  </a:lnTo>
                  <a:lnTo>
                    <a:pt x="2472" y="869"/>
                  </a:lnTo>
                  <a:lnTo>
                    <a:pt x="2655" y="441"/>
                  </a:lnTo>
                  <a:lnTo>
                    <a:pt x="2382" y="219"/>
                  </a:lnTo>
                  <a:lnTo>
                    <a:pt x="2828" y="3"/>
                  </a:lnTo>
                  <a:lnTo>
                    <a:pt x="3473" y="375"/>
                  </a:lnTo>
                  <a:lnTo>
                    <a:pt x="3476" y="37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5" name="Freeform 67"/>
            <p:cNvSpPr>
              <a:spLocks noChangeArrowheads="1"/>
            </p:cNvSpPr>
            <p:nvPr/>
          </p:nvSpPr>
          <p:spPr bwMode="auto">
            <a:xfrm>
              <a:off x="6989762" y="1146174"/>
              <a:ext cx="1250950" cy="2678112"/>
            </a:xfrm>
            <a:custGeom>
              <a:avLst/>
              <a:gdLst>
                <a:gd name="T0" fmla="*/ 3476 w 3477"/>
                <a:gd name="T1" fmla="*/ 372 h 7438"/>
                <a:gd name="T2" fmla="*/ 2828 w 3477"/>
                <a:gd name="T3" fmla="*/ 0 h 7438"/>
                <a:gd name="T4" fmla="*/ 2373 w 3477"/>
                <a:gd name="T5" fmla="*/ 216 h 7438"/>
                <a:gd name="T6" fmla="*/ 2649 w 3477"/>
                <a:gd name="T7" fmla="*/ 441 h 7438"/>
                <a:gd name="T8" fmla="*/ 2469 w 3477"/>
                <a:gd name="T9" fmla="*/ 863 h 7438"/>
                <a:gd name="T10" fmla="*/ 1954 w 3477"/>
                <a:gd name="T11" fmla="*/ 914 h 7438"/>
                <a:gd name="T12" fmla="*/ 1867 w 3477"/>
                <a:gd name="T13" fmla="*/ 1412 h 7438"/>
                <a:gd name="T14" fmla="*/ 2160 w 3477"/>
                <a:gd name="T15" fmla="*/ 1463 h 7438"/>
                <a:gd name="T16" fmla="*/ 2107 w 3477"/>
                <a:gd name="T17" fmla="*/ 1768 h 7438"/>
                <a:gd name="T18" fmla="*/ 1612 w 3477"/>
                <a:gd name="T19" fmla="*/ 1981 h 7438"/>
                <a:gd name="T20" fmla="*/ 1837 w 3477"/>
                <a:gd name="T21" fmla="*/ 2284 h 7438"/>
                <a:gd name="T22" fmla="*/ 1396 w 3477"/>
                <a:gd name="T23" fmla="*/ 2365 h 7438"/>
                <a:gd name="T24" fmla="*/ 1256 w 3477"/>
                <a:gd name="T25" fmla="*/ 2634 h 7438"/>
                <a:gd name="T26" fmla="*/ 1525 w 3477"/>
                <a:gd name="T27" fmla="*/ 2826 h 7438"/>
                <a:gd name="T28" fmla="*/ 947 w 3477"/>
                <a:gd name="T29" fmla="*/ 3075 h 7438"/>
                <a:gd name="T30" fmla="*/ 1144 w 3477"/>
                <a:gd name="T31" fmla="*/ 3446 h 7438"/>
                <a:gd name="T32" fmla="*/ 956 w 3477"/>
                <a:gd name="T33" fmla="*/ 3737 h 7438"/>
                <a:gd name="T34" fmla="*/ 539 w 3477"/>
                <a:gd name="T35" fmla="*/ 4007 h 7438"/>
                <a:gd name="T36" fmla="*/ 824 w 3477"/>
                <a:gd name="T37" fmla="*/ 4321 h 7438"/>
                <a:gd name="T38" fmla="*/ 680 w 3477"/>
                <a:gd name="T39" fmla="*/ 4627 h 7438"/>
                <a:gd name="T40" fmla="*/ 425 w 3477"/>
                <a:gd name="T41" fmla="*/ 4672 h 7438"/>
                <a:gd name="T42" fmla="*/ 120 w 3477"/>
                <a:gd name="T43" fmla="*/ 5199 h 7438"/>
                <a:gd name="T44" fmla="*/ 326 w 3477"/>
                <a:gd name="T45" fmla="*/ 5586 h 7438"/>
                <a:gd name="T46" fmla="*/ 0 w 3477"/>
                <a:gd name="T47" fmla="*/ 5883 h 7438"/>
                <a:gd name="T48" fmla="*/ 425 w 3477"/>
                <a:gd name="T49" fmla="*/ 6080 h 7438"/>
                <a:gd name="T50" fmla="*/ 186 w 3477"/>
                <a:gd name="T51" fmla="*/ 6488 h 7438"/>
                <a:gd name="T52" fmla="*/ 542 w 3477"/>
                <a:gd name="T53" fmla="*/ 6551 h 7438"/>
                <a:gd name="T54" fmla="*/ 557 w 3477"/>
                <a:gd name="T55" fmla="*/ 7102 h 7438"/>
                <a:gd name="T56" fmla="*/ 206 w 3477"/>
                <a:gd name="T57" fmla="*/ 7344 h 7438"/>
                <a:gd name="T58" fmla="*/ 108 w 3477"/>
                <a:gd name="T59" fmla="*/ 7434 h 7438"/>
                <a:gd name="T60" fmla="*/ 111 w 3477"/>
                <a:gd name="T61" fmla="*/ 7437 h 7438"/>
                <a:gd name="T62" fmla="*/ 209 w 3477"/>
                <a:gd name="T63" fmla="*/ 7347 h 7438"/>
                <a:gd name="T64" fmla="*/ 563 w 3477"/>
                <a:gd name="T65" fmla="*/ 7102 h 7438"/>
                <a:gd name="T66" fmla="*/ 548 w 3477"/>
                <a:gd name="T67" fmla="*/ 6545 h 7438"/>
                <a:gd name="T68" fmla="*/ 191 w 3477"/>
                <a:gd name="T69" fmla="*/ 6485 h 7438"/>
                <a:gd name="T70" fmla="*/ 431 w 3477"/>
                <a:gd name="T71" fmla="*/ 6077 h 7438"/>
                <a:gd name="T72" fmla="*/ 6 w 3477"/>
                <a:gd name="T73" fmla="*/ 5880 h 7438"/>
                <a:gd name="T74" fmla="*/ 332 w 3477"/>
                <a:gd name="T75" fmla="*/ 5586 h 7438"/>
                <a:gd name="T76" fmla="*/ 123 w 3477"/>
                <a:gd name="T77" fmla="*/ 5199 h 7438"/>
                <a:gd name="T78" fmla="*/ 428 w 3477"/>
                <a:gd name="T79" fmla="*/ 4675 h 7438"/>
                <a:gd name="T80" fmla="*/ 680 w 3477"/>
                <a:gd name="T81" fmla="*/ 4630 h 7438"/>
                <a:gd name="T82" fmla="*/ 827 w 3477"/>
                <a:gd name="T83" fmla="*/ 4321 h 7438"/>
                <a:gd name="T84" fmla="*/ 545 w 3477"/>
                <a:gd name="T85" fmla="*/ 4010 h 7438"/>
                <a:gd name="T86" fmla="*/ 959 w 3477"/>
                <a:gd name="T87" fmla="*/ 3740 h 7438"/>
                <a:gd name="T88" fmla="*/ 1151 w 3477"/>
                <a:gd name="T89" fmla="*/ 3446 h 7438"/>
                <a:gd name="T90" fmla="*/ 953 w 3477"/>
                <a:gd name="T91" fmla="*/ 3078 h 7438"/>
                <a:gd name="T92" fmla="*/ 1534 w 3477"/>
                <a:gd name="T93" fmla="*/ 2829 h 7438"/>
                <a:gd name="T94" fmla="*/ 1261 w 3477"/>
                <a:gd name="T95" fmla="*/ 2631 h 7438"/>
                <a:gd name="T96" fmla="*/ 1396 w 3477"/>
                <a:gd name="T97" fmla="*/ 2368 h 7438"/>
                <a:gd name="T98" fmla="*/ 1843 w 3477"/>
                <a:gd name="T99" fmla="*/ 2287 h 7438"/>
                <a:gd name="T100" fmla="*/ 1621 w 3477"/>
                <a:gd name="T101" fmla="*/ 1984 h 7438"/>
                <a:gd name="T102" fmla="*/ 2109 w 3477"/>
                <a:gd name="T103" fmla="*/ 1771 h 7438"/>
                <a:gd name="T104" fmla="*/ 2163 w 3477"/>
                <a:gd name="T105" fmla="*/ 1460 h 7438"/>
                <a:gd name="T106" fmla="*/ 1873 w 3477"/>
                <a:gd name="T107" fmla="*/ 1409 h 7438"/>
                <a:gd name="T108" fmla="*/ 1957 w 3477"/>
                <a:gd name="T109" fmla="*/ 920 h 7438"/>
                <a:gd name="T110" fmla="*/ 2472 w 3477"/>
                <a:gd name="T111" fmla="*/ 869 h 7438"/>
                <a:gd name="T112" fmla="*/ 2655 w 3477"/>
                <a:gd name="T113" fmla="*/ 441 h 7438"/>
                <a:gd name="T114" fmla="*/ 2382 w 3477"/>
                <a:gd name="T115" fmla="*/ 219 h 7438"/>
                <a:gd name="T116" fmla="*/ 2828 w 3477"/>
                <a:gd name="T117" fmla="*/ 3 h 7438"/>
                <a:gd name="T118" fmla="*/ 3473 w 3477"/>
                <a:gd name="T119" fmla="*/ 375 h 7438"/>
                <a:gd name="T120" fmla="*/ 3476 w 3477"/>
                <a:gd name="T121" fmla="*/ 372 h 7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77" h="7438">
                  <a:moveTo>
                    <a:pt x="3476" y="372"/>
                  </a:moveTo>
                  <a:lnTo>
                    <a:pt x="2828" y="0"/>
                  </a:lnTo>
                  <a:lnTo>
                    <a:pt x="2373" y="216"/>
                  </a:lnTo>
                  <a:lnTo>
                    <a:pt x="2649" y="441"/>
                  </a:lnTo>
                  <a:lnTo>
                    <a:pt x="2469" y="863"/>
                  </a:lnTo>
                  <a:lnTo>
                    <a:pt x="1954" y="914"/>
                  </a:lnTo>
                  <a:lnTo>
                    <a:pt x="1867" y="1412"/>
                  </a:lnTo>
                  <a:lnTo>
                    <a:pt x="2160" y="1463"/>
                  </a:lnTo>
                  <a:lnTo>
                    <a:pt x="2107" y="1768"/>
                  </a:lnTo>
                  <a:lnTo>
                    <a:pt x="1612" y="1981"/>
                  </a:lnTo>
                  <a:lnTo>
                    <a:pt x="1837" y="2284"/>
                  </a:lnTo>
                  <a:lnTo>
                    <a:pt x="1396" y="2365"/>
                  </a:lnTo>
                  <a:lnTo>
                    <a:pt x="1256" y="2634"/>
                  </a:lnTo>
                  <a:lnTo>
                    <a:pt x="1525" y="2826"/>
                  </a:lnTo>
                  <a:lnTo>
                    <a:pt x="947" y="3075"/>
                  </a:lnTo>
                  <a:lnTo>
                    <a:pt x="1144" y="3446"/>
                  </a:lnTo>
                  <a:lnTo>
                    <a:pt x="956" y="3737"/>
                  </a:lnTo>
                  <a:lnTo>
                    <a:pt x="539" y="4007"/>
                  </a:lnTo>
                  <a:lnTo>
                    <a:pt x="824" y="4321"/>
                  </a:lnTo>
                  <a:lnTo>
                    <a:pt x="680" y="4627"/>
                  </a:lnTo>
                  <a:lnTo>
                    <a:pt x="425" y="4672"/>
                  </a:lnTo>
                  <a:lnTo>
                    <a:pt x="120" y="5199"/>
                  </a:lnTo>
                  <a:lnTo>
                    <a:pt x="326" y="5586"/>
                  </a:lnTo>
                  <a:lnTo>
                    <a:pt x="0" y="5883"/>
                  </a:lnTo>
                  <a:lnTo>
                    <a:pt x="425" y="6080"/>
                  </a:lnTo>
                  <a:lnTo>
                    <a:pt x="186" y="6488"/>
                  </a:lnTo>
                  <a:lnTo>
                    <a:pt x="542" y="6551"/>
                  </a:lnTo>
                  <a:lnTo>
                    <a:pt x="557" y="7102"/>
                  </a:lnTo>
                  <a:lnTo>
                    <a:pt x="206" y="7344"/>
                  </a:lnTo>
                  <a:lnTo>
                    <a:pt x="108" y="7434"/>
                  </a:lnTo>
                  <a:lnTo>
                    <a:pt x="111" y="7437"/>
                  </a:lnTo>
                  <a:lnTo>
                    <a:pt x="209" y="7347"/>
                  </a:lnTo>
                  <a:lnTo>
                    <a:pt x="563" y="7102"/>
                  </a:lnTo>
                  <a:lnTo>
                    <a:pt x="548" y="6545"/>
                  </a:lnTo>
                  <a:lnTo>
                    <a:pt x="191" y="6485"/>
                  </a:lnTo>
                  <a:lnTo>
                    <a:pt x="431" y="6077"/>
                  </a:lnTo>
                  <a:lnTo>
                    <a:pt x="6" y="5880"/>
                  </a:lnTo>
                  <a:lnTo>
                    <a:pt x="332" y="5586"/>
                  </a:lnTo>
                  <a:lnTo>
                    <a:pt x="123" y="5199"/>
                  </a:lnTo>
                  <a:lnTo>
                    <a:pt x="428" y="4675"/>
                  </a:lnTo>
                  <a:lnTo>
                    <a:pt x="680" y="4630"/>
                  </a:lnTo>
                  <a:lnTo>
                    <a:pt x="827" y="4321"/>
                  </a:lnTo>
                  <a:lnTo>
                    <a:pt x="545" y="4010"/>
                  </a:lnTo>
                  <a:lnTo>
                    <a:pt x="959" y="3740"/>
                  </a:lnTo>
                  <a:lnTo>
                    <a:pt x="1151" y="3446"/>
                  </a:lnTo>
                  <a:lnTo>
                    <a:pt x="953" y="3078"/>
                  </a:lnTo>
                  <a:lnTo>
                    <a:pt x="1534" y="2829"/>
                  </a:lnTo>
                  <a:lnTo>
                    <a:pt x="1261" y="2631"/>
                  </a:lnTo>
                  <a:lnTo>
                    <a:pt x="1396" y="2368"/>
                  </a:lnTo>
                  <a:lnTo>
                    <a:pt x="1843" y="2287"/>
                  </a:lnTo>
                  <a:lnTo>
                    <a:pt x="1621" y="1984"/>
                  </a:lnTo>
                  <a:lnTo>
                    <a:pt x="2109" y="1771"/>
                  </a:lnTo>
                  <a:lnTo>
                    <a:pt x="2163" y="1460"/>
                  </a:lnTo>
                  <a:lnTo>
                    <a:pt x="1873" y="1409"/>
                  </a:lnTo>
                  <a:lnTo>
                    <a:pt x="1957" y="920"/>
                  </a:lnTo>
                  <a:lnTo>
                    <a:pt x="2472" y="869"/>
                  </a:lnTo>
                  <a:lnTo>
                    <a:pt x="2655" y="441"/>
                  </a:lnTo>
                  <a:lnTo>
                    <a:pt x="2382" y="219"/>
                  </a:lnTo>
                  <a:lnTo>
                    <a:pt x="2828" y="3"/>
                  </a:lnTo>
                  <a:lnTo>
                    <a:pt x="3473" y="375"/>
                  </a:lnTo>
                  <a:lnTo>
                    <a:pt x="3476" y="372"/>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6" name="Freeform 68"/>
            <p:cNvSpPr>
              <a:spLocks noChangeArrowheads="1"/>
            </p:cNvSpPr>
            <p:nvPr/>
          </p:nvSpPr>
          <p:spPr bwMode="auto">
            <a:xfrm>
              <a:off x="8053388" y="1301750"/>
              <a:ext cx="295275" cy="119063"/>
            </a:xfrm>
            <a:custGeom>
              <a:avLst/>
              <a:gdLst>
                <a:gd name="T0" fmla="*/ 821 w 822"/>
                <a:gd name="T1" fmla="*/ 326 h 330"/>
                <a:gd name="T2" fmla="*/ 21 w 822"/>
                <a:gd name="T3" fmla="*/ 48 h 330"/>
                <a:gd name="T4" fmla="*/ 665 w 822"/>
                <a:gd name="T5" fmla="*/ 3 h 330"/>
                <a:gd name="T6" fmla="*/ 665 w 822"/>
                <a:gd name="T7" fmla="*/ 0 h 330"/>
                <a:gd name="T8" fmla="*/ 0 w 822"/>
                <a:gd name="T9" fmla="*/ 45 h 330"/>
                <a:gd name="T10" fmla="*/ 821 w 822"/>
                <a:gd name="T11" fmla="*/ 329 h 330"/>
                <a:gd name="T12" fmla="*/ 821 w 822"/>
                <a:gd name="T13" fmla="*/ 326 h 330"/>
              </a:gdLst>
              <a:ahLst/>
              <a:cxnLst>
                <a:cxn ang="0">
                  <a:pos x="T0" y="T1"/>
                </a:cxn>
                <a:cxn ang="0">
                  <a:pos x="T2" y="T3"/>
                </a:cxn>
                <a:cxn ang="0">
                  <a:pos x="T4" y="T5"/>
                </a:cxn>
                <a:cxn ang="0">
                  <a:pos x="T6" y="T7"/>
                </a:cxn>
                <a:cxn ang="0">
                  <a:pos x="T8" y="T9"/>
                </a:cxn>
                <a:cxn ang="0">
                  <a:pos x="T10" y="T11"/>
                </a:cxn>
                <a:cxn ang="0">
                  <a:pos x="T12" y="T13"/>
                </a:cxn>
              </a:cxnLst>
              <a:rect l="0" t="0" r="r" b="b"/>
              <a:pathLst>
                <a:path w="822" h="330">
                  <a:moveTo>
                    <a:pt x="821" y="326"/>
                  </a:moveTo>
                  <a:lnTo>
                    <a:pt x="21" y="48"/>
                  </a:lnTo>
                  <a:lnTo>
                    <a:pt x="665" y="3"/>
                  </a:lnTo>
                  <a:lnTo>
                    <a:pt x="665" y="0"/>
                  </a:lnTo>
                  <a:lnTo>
                    <a:pt x="0" y="45"/>
                  </a:lnTo>
                  <a:lnTo>
                    <a:pt x="821" y="329"/>
                  </a:lnTo>
                  <a:lnTo>
                    <a:pt x="821" y="32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7" name="Freeform 69"/>
            <p:cNvSpPr>
              <a:spLocks noChangeArrowheads="1"/>
            </p:cNvSpPr>
            <p:nvPr/>
          </p:nvSpPr>
          <p:spPr bwMode="auto">
            <a:xfrm>
              <a:off x="8053388" y="1301750"/>
              <a:ext cx="295275" cy="119063"/>
            </a:xfrm>
            <a:custGeom>
              <a:avLst/>
              <a:gdLst>
                <a:gd name="T0" fmla="*/ 821 w 822"/>
                <a:gd name="T1" fmla="*/ 326 h 330"/>
                <a:gd name="T2" fmla="*/ 21 w 822"/>
                <a:gd name="T3" fmla="*/ 48 h 330"/>
                <a:gd name="T4" fmla="*/ 665 w 822"/>
                <a:gd name="T5" fmla="*/ 3 h 330"/>
                <a:gd name="T6" fmla="*/ 665 w 822"/>
                <a:gd name="T7" fmla="*/ 0 h 330"/>
                <a:gd name="T8" fmla="*/ 0 w 822"/>
                <a:gd name="T9" fmla="*/ 45 h 330"/>
                <a:gd name="T10" fmla="*/ 821 w 822"/>
                <a:gd name="T11" fmla="*/ 329 h 330"/>
                <a:gd name="T12" fmla="*/ 821 w 822"/>
                <a:gd name="T13" fmla="*/ 326 h 330"/>
              </a:gdLst>
              <a:ahLst/>
              <a:cxnLst>
                <a:cxn ang="0">
                  <a:pos x="T0" y="T1"/>
                </a:cxn>
                <a:cxn ang="0">
                  <a:pos x="T2" y="T3"/>
                </a:cxn>
                <a:cxn ang="0">
                  <a:pos x="T4" y="T5"/>
                </a:cxn>
                <a:cxn ang="0">
                  <a:pos x="T6" y="T7"/>
                </a:cxn>
                <a:cxn ang="0">
                  <a:pos x="T8" y="T9"/>
                </a:cxn>
                <a:cxn ang="0">
                  <a:pos x="T10" y="T11"/>
                </a:cxn>
                <a:cxn ang="0">
                  <a:pos x="T12" y="T13"/>
                </a:cxn>
              </a:cxnLst>
              <a:rect l="0" t="0" r="r" b="b"/>
              <a:pathLst>
                <a:path w="822" h="330">
                  <a:moveTo>
                    <a:pt x="821" y="326"/>
                  </a:moveTo>
                  <a:lnTo>
                    <a:pt x="21" y="48"/>
                  </a:lnTo>
                  <a:lnTo>
                    <a:pt x="665" y="3"/>
                  </a:lnTo>
                  <a:lnTo>
                    <a:pt x="665" y="0"/>
                  </a:lnTo>
                  <a:lnTo>
                    <a:pt x="0" y="45"/>
                  </a:lnTo>
                  <a:lnTo>
                    <a:pt x="821" y="329"/>
                  </a:lnTo>
                  <a:lnTo>
                    <a:pt x="821" y="326"/>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8" name="Freeform 70"/>
            <p:cNvSpPr>
              <a:spLocks noChangeArrowheads="1"/>
            </p:cNvSpPr>
            <p:nvPr/>
          </p:nvSpPr>
          <p:spPr bwMode="auto">
            <a:xfrm>
              <a:off x="7943851" y="1143000"/>
              <a:ext cx="225425" cy="346075"/>
            </a:xfrm>
            <a:custGeom>
              <a:avLst/>
              <a:gdLst>
                <a:gd name="T0" fmla="*/ 263 w 624"/>
                <a:gd name="T1" fmla="*/ 782 h 963"/>
                <a:gd name="T2" fmla="*/ 263 w 624"/>
                <a:gd name="T3" fmla="*/ 785 h 963"/>
                <a:gd name="T4" fmla="*/ 623 w 624"/>
                <a:gd name="T5" fmla="*/ 962 h 963"/>
                <a:gd name="T6" fmla="*/ 317 w 624"/>
                <a:gd name="T7" fmla="*/ 483 h 963"/>
                <a:gd name="T8" fmla="*/ 179 w 624"/>
                <a:gd name="T9" fmla="*/ 0 h 963"/>
                <a:gd name="T10" fmla="*/ 0 w 624"/>
                <a:gd name="T11" fmla="*/ 447 h 963"/>
                <a:gd name="T12" fmla="*/ 263 w 624"/>
                <a:gd name="T13" fmla="*/ 785 h 963"/>
                <a:gd name="T14" fmla="*/ 263 w 624"/>
                <a:gd name="T15" fmla="*/ 785 h 963"/>
                <a:gd name="T16" fmla="*/ 263 w 624"/>
                <a:gd name="T17" fmla="*/ 782 h 963"/>
                <a:gd name="T18" fmla="*/ 266 w 624"/>
                <a:gd name="T19" fmla="*/ 782 h 963"/>
                <a:gd name="T20" fmla="*/ 6 w 624"/>
                <a:gd name="T21" fmla="*/ 447 h 963"/>
                <a:gd name="T22" fmla="*/ 179 w 624"/>
                <a:gd name="T23" fmla="*/ 15 h 963"/>
                <a:gd name="T24" fmla="*/ 314 w 624"/>
                <a:gd name="T25" fmla="*/ 486 h 963"/>
                <a:gd name="T26" fmla="*/ 611 w 624"/>
                <a:gd name="T27" fmla="*/ 953 h 963"/>
                <a:gd name="T28" fmla="*/ 266 w 624"/>
                <a:gd name="T29" fmla="*/ 782 h 963"/>
                <a:gd name="T30" fmla="*/ 263 w 624"/>
                <a:gd name="T31" fmla="*/ 782 h 963"/>
                <a:gd name="T32" fmla="*/ 266 w 624"/>
                <a:gd name="T33" fmla="*/ 782 h 963"/>
                <a:gd name="T34" fmla="*/ 263 w 624"/>
                <a:gd name="T35" fmla="*/ 782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963">
                  <a:moveTo>
                    <a:pt x="263" y="782"/>
                  </a:moveTo>
                  <a:lnTo>
                    <a:pt x="263" y="785"/>
                  </a:lnTo>
                  <a:lnTo>
                    <a:pt x="623" y="962"/>
                  </a:lnTo>
                  <a:lnTo>
                    <a:pt x="317" y="483"/>
                  </a:lnTo>
                  <a:lnTo>
                    <a:pt x="179" y="0"/>
                  </a:lnTo>
                  <a:lnTo>
                    <a:pt x="0" y="447"/>
                  </a:lnTo>
                  <a:lnTo>
                    <a:pt x="263" y="785"/>
                  </a:lnTo>
                  <a:lnTo>
                    <a:pt x="263" y="785"/>
                  </a:lnTo>
                  <a:lnTo>
                    <a:pt x="263" y="782"/>
                  </a:lnTo>
                  <a:lnTo>
                    <a:pt x="266" y="782"/>
                  </a:lnTo>
                  <a:lnTo>
                    <a:pt x="6" y="447"/>
                  </a:lnTo>
                  <a:lnTo>
                    <a:pt x="179" y="15"/>
                  </a:lnTo>
                  <a:lnTo>
                    <a:pt x="314" y="486"/>
                  </a:lnTo>
                  <a:lnTo>
                    <a:pt x="611" y="953"/>
                  </a:lnTo>
                  <a:lnTo>
                    <a:pt x="266" y="782"/>
                  </a:lnTo>
                  <a:lnTo>
                    <a:pt x="263" y="782"/>
                  </a:lnTo>
                  <a:lnTo>
                    <a:pt x="266" y="782"/>
                  </a:lnTo>
                  <a:lnTo>
                    <a:pt x="263" y="78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9" name="Freeform 71"/>
            <p:cNvSpPr>
              <a:spLocks noChangeArrowheads="1"/>
            </p:cNvSpPr>
            <p:nvPr/>
          </p:nvSpPr>
          <p:spPr bwMode="auto">
            <a:xfrm>
              <a:off x="7943851" y="1143000"/>
              <a:ext cx="225425" cy="346075"/>
            </a:xfrm>
            <a:custGeom>
              <a:avLst/>
              <a:gdLst>
                <a:gd name="T0" fmla="*/ 263 w 624"/>
                <a:gd name="T1" fmla="*/ 782 h 963"/>
                <a:gd name="T2" fmla="*/ 263 w 624"/>
                <a:gd name="T3" fmla="*/ 785 h 963"/>
                <a:gd name="T4" fmla="*/ 623 w 624"/>
                <a:gd name="T5" fmla="*/ 962 h 963"/>
                <a:gd name="T6" fmla="*/ 317 w 624"/>
                <a:gd name="T7" fmla="*/ 483 h 963"/>
                <a:gd name="T8" fmla="*/ 179 w 624"/>
                <a:gd name="T9" fmla="*/ 0 h 963"/>
                <a:gd name="T10" fmla="*/ 0 w 624"/>
                <a:gd name="T11" fmla="*/ 447 h 963"/>
                <a:gd name="T12" fmla="*/ 263 w 624"/>
                <a:gd name="T13" fmla="*/ 785 h 963"/>
                <a:gd name="T14" fmla="*/ 263 w 624"/>
                <a:gd name="T15" fmla="*/ 785 h 963"/>
                <a:gd name="T16" fmla="*/ 263 w 624"/>
                <a:gd name="T17" fmla="*/ 782 h 963"/>
                <a:gd name="T18" fmla="*/ 266 w 624"/>
                <a:gd name="T19" fmla="*/ 782 h 963"/>
                <a:gd name="T20" fmla="*/ 6 w 624"/>
                <a:gd name="T21" fmla="*/ 447 h 963"/>
                <a:gd name="T22" fmla="*/ 179 w 624"/>
                <a:gd name="T23" fmla="*/ 15 h 963"/>
                <a:gd name="T24" fmla="*/ 314 w 624"/>
                <a:gd name="T25" fmla="*/ 486 h 963"/>
                <a:gd name="T26" fmla="*/ 611 w 624"/>
                <a:gd name="T27" fmla="*/ 953 h 963"/>
                <a:gd name="T28" fmla="*/ 266 w 624"/>
                <a:gd name="T29" fmla="*/ 782 h 963"/>
                <a:gd name="T30" fmla="*/ 263 w 624"/>
                <a:gd name="T31" fmla="*/ 782 h 963"/>
                <a:gd name="T32" fmla="*/ 266 w 624"/>
                <a:gd name="T33" fmla="*/ 782 h 963"/>
                <a:gd name="T34" fmla="*/ 263 w 624"/>
                <a:gd name="T35" fmla="*/ 782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963">
                  <a:moveTo>
                    <a:pt x="263" y="782"/>
                  </a:moveTo>
                  <a:lnTo>
                    <a:pt x="263" y="785"/>
                  </a:lnTo>
                  <a:lnTo>
                    <a:pt x="623" y="962"/>
                  </a:lnTo>
                  <a:lnTo>
                    <a:pt x="317" y="483"/>
                  </a:lnTo>
                  <a:lnTo>
                    <a:pt x="179" y="0"/>
                  </a:lnTo>
                  <a:lnTo>
                    <a:pt x="0" y="447"/>
                  </a:lnTo>
                  <a:lnTo>
                    <a:pt x="263" y="785"/>
                  </a:lnTo>
                  <a:lnTo>
                    <a:pt x="263" y="785"/>
                  </a:lnTo>
                  <a:lnTo>
                    <a:pt x="263" y="782"/>
                  </a:lnTo>
                  <a:lnTo>
                    <a:pt x="266" y="782"/>
                  </a:lnTo>
                  <a:lnTo>
                    <a:pt x="6" y="447"/>
                  </a:lnTo>
                  <a:lnTo>
                    <a:pt x="179" y="15"/>
                  </a:lnTo>
                  <a:lnTo>
                    <a:pt x="314" y="486"/>
                  </a:lnTo>
                  <a:lnTo>
                    <a:pt x="611" y="953"/>
                  </a:lnTo>
                  <a:lnTo>
                    <a:pt x="266" y="782"/>
                  </a:lnTo>
                  <a:lnTo>
                    <a:pt x="263" y="782"/>
                  </a:lnTo>
                  <a:lnTo>
                    <a:pt x="266" y="782"/>
                  </a:lnTo>
                  <a:lnTo>
                    <a:pt x="263" y="782"/>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0" name="Freeform 72"/>
            <p:cNvSpPr>
              <a:spLocks noChangeArrowheads="1"/>
            </p:cNvSpPr>
            <p:nvPr/>
          </p:nvSpPr>
          <p:spPr bwMode="auto">
            <a:xfrm>
              <a:off x="8094663" y="1679574"/>
              <a:ext cx="39687" cy="214313"/>
            </a:xfrm>
            <a:custGeom>
              <a:avLst/>
              <a:gdLst>
                <a:gd name="T0" fmla="*/ 105 w 109"/>
                <a:gd name="T1" fmla="*/ 0 h 597"/>
                <a:gd name="T2" fmla="*/ 0 w 109"/>
                <a:gd name="T3" fmla="*/ 596 h 597"/>
                <a:gd name="T4" fmla="*/ 6 w 109"/>
                <a:gd name="T5" fmla="*/ 596 h 597"/>
                <a:gd name="T6" fmla="*/ 108 w 109"/>
                <a:gd name="T7" fmla="*/ 0 h 597"/>
                <a:gd name="T8" fmla="*/ 105 w 109"/>
                <a:gd name="T9" fmla="*/ 0 h 597"/>
              </a:gdLst>
              <a:ahLst/>
              <a:cxnLst>
                <a:cxn ang="0">
                  <a:pos x="T0" y="T1"/>
                </a:cxn>
                <a:cxn ang="0">
                  <a:pos x="T2" y="T3"/>
                </a:cxn>
                <a:cxn ang="0">
                  <a:pos x="T4" y="T5"/>
                </a:cxn>
                <a:cxn ang="0">
                  <a:pos x="T6" y="T7"/>
                </a:cxn>
                <a:cxn ang="0">
                  <a:pos x="T8" y="T9"/>
                </a:cxn>
              </a:cxnLst>
              <a:rect l="0" t="0" r="r" b="b"/>
              <a:pathLst>
                <a:path w="109" h="597">
                  <a:moveTo>
                    <a:pt x="105" y="0"/>
                  </a:moveTo>
                  <a:lnTo>
                    <a:pt x="0" y="596"/>
                  </a:lnTo>
                  <a:lnTo>
                    <a:pt x="6" y="596"/>
                  </a:lnTo>
                  <a:lnTo>
                    <a:pt x="108" y="0"/>
                  </a:lnTo>
                  <a:lnTo>
                    <a:pt x="105"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1" name="Freeform 73"/>
            <p:cNvSpPr>
              <a:spLocks noChangeArrowheads="1"/>
            </p:cNvSpPr>
            <p:nvPr/>
          </p:nvSpPr>
          <p:spPr bwMode="auto">
            <a:xfrm>
              <a:off x="8094663" y="1679574"/>
              <a:ext cx="39687" cy="214313"/>
            </a:xfrm>
            <a:custGeom>
              <a:avLst/>
              <a:gdLst>
                <a:gd name="T0" fmla="*/ 105 w 109"/>
                <a:gd name="T1" fmla="*/ 0 h 597"/>
                <a:gd name="T2" fmla="*/ 0 w 109"/>
                <a:gd name="T3" fmla="*/ 596 h 597"/>
                <a:gd name="T4" fmla="*/ 6 w 109"/>
                <a:gd name="T5" fmla="*/ 596 h 597"/>
                <a:gd name="T6" fmla="*/ 108 w 109"/>
                <a:gd name="T7" fmla="*/ 0 h 597"/>
              </a:gdLst>
              <a:ahLst/>
              <a:cxnLst>
                <a:cxn ang="0">
                  <a:pos x="T0" y="T1"/>
                </a:cxn>
                <a:cxn ang="0">
                  <a:pos x="T2" y="T3"/>
                </a:cxn>
                <a:cxn ang="0">
                  <a:pos x="T4" y="T5"/>
                </a:cxn>
                <a:cxn ang="0">
                  <a:pos x="T6" y="T7"/>
                </a:cxn>
              </a:cxnLst>
              <a:rect l="0" t="0" r="r" b="b"/>
              <a:pathLst>
                <a:path w="109" h="597">
                  <a:moveTo>
                    <a:pt x="105" y="0"/>
                  </a:moveTo>
                  <a:lnTo>
                    <a:pt x="0" y="596"/>
                  </a:lnTo>
                  <a:lnTo>
                    <a:pt x="6" y="596"/>
                  </a:lnTo>
                  <a:lnTo>
                    <a:pt x="10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82" name="Freeform 74"/>
            <p:cNvSpPr>
              <a:spLocks noChangeArrowheads="1"/>
            </p:cNvSpPr>
            <p:nvPr/>
          </p:nvSpPr>
          <p:spPr bwMode="auto">
            <a:xfrm>
              <a:off x="7943850" y="1303338"/>
              <a:ext cx="112713" cy="15875"/>
            </a:xfrm>
            <a:custGeom>
              <a:avLst/>
              <a:gdLst>
                <a:gd name="T0" fmla="*/ 314 w 315"/>
                <a:gd name="T1" fmla="*/ 39 h 43"/>
                <a:gd name="T2" fmla="*/ 0 w 315"/>
                <a:gd name="T3" fmla="*/ 0 h 43"/>
                <a:gd name="T4" fmla="*/ 0 w 315"/>
                <a:gd name="T5" fmla="*/ 6 h 43"/>
                <a:gd name="T6" fmla="*/ 314 w 315"/>
                <a:gd name="T7" fmla="*/ 42 h 43"/>
                <a:gd name="T8" fmla="*/ 314 w 315"/>
                <a:gd name="T9" fmla="*/ 39 h 43"/>
              </a:gdLst>
              <a:ahLst/>
              <a:cxnLst>
                <a:cxn ang="0">
                  <a:pos x="T0" y="T1"/>
                </a:cxn>
                <a:cxn ang="0">
                  <a:pos x="T2" y="T3"/>
                </a:cxn>
                <a:cxn ang="0">
                  <a:pos x="T4" y="T5"/>
                </a:cxn>
                <a:cxn ang="0">
                  <a:pos x="T6" y="T7"/>
                </a:cxn>
                <a:cxn ang="0">
                  <a:pos x="T8" y="T9"/>
                </a:cxn>
              </a:cxnLst>
              <a:rect l="0" t="0" r="r" b="b"/>
              <a:pathLst>
                <a:path w="315" h="43">
                  <a:moveTo>
                    <a:pt x="314" y="39"/>
                  </a:moveTo>
                  <a:lnTo>
                    <a:pt x="0" y="0"/>
                  </a:lnTo>
                  <a:lnTo>
                    <a:pt x="0" y="6"/>
                  </a:lnTo>
                  <a:lnTo>
                    <a:pt x="314" y="42"/>
                  </a:lnTo>
                  <a:lnTo>
                    <a:pt x="314" y="3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3" name="Freeform 75"/>
            <p:cNvSpPr>
              <a:spLocks noChangeArrowheads="1"/>
            </p:cNvSpPr>
            <p:nvPr/>
          </p:nvSpPr>
          <p:spPr bwMode="auto">
            <a:xfrm>
              <a:off x="7943850" y="1303338"/>
              <a:ext cx="112713" cy="15875"/>
            </a:xfrm>
            <a:custGeom>
              <a:avLst/>
              <a:gdLst>
                <a:gd name="T0" fmla="*/ 314 w 315"/>
                <a:gd name="T1" fmla="*/ 39 h 43"/>
                <a:gd name="T2" fmla="*/ 0 w 315"/>
                <a:gd name="T3" fmla="*/ 0 h 43"/>
                <a:gd name="T4" fmla="*/ 0 w 315"/>
                <a:gd name="T5" fmla="*/ 6 h 43"/>
                <a:gd name="T6" fmla="*/ 314 w 315"/>
                <a:gd name="T7" fmla="*/ 42 h 43"/>
                <a:gd name="T8" fmla="*/ 314 w 315"/>
                <a:gd name="T9" fmla="*/ 39 h 43"/>
              </a:gdLst>
              <a:ahLst/>
              <a:cxnLst>
                <a:cxn ang="0">
                  <a:pos x="T0" y="T1"/>
                </a:cxn>
                <a:cxn ang="0">
                  <a:pos x="T2" y="T3"/>
                </a:cxn>
                <a:cxn ang="0">
                  <a:pos x="T4" y="T5"/>
                </a:cxn>
                <a:cxn ang="0">
                  <a:pos x="T6" y="T7"/>
                </a:cxn>
                <a:cxn ang="0">
                  <a:pos x="T8" y="T9"/>
                </a:cxn>
              </a:cxnLst>
              <a:rect l="0" t="0" r="r" b="b"/>
              <a:pathLst>
                <a:path w="315" h="43">
                  <a:moveTo>
                    <a:pt x="314" y="39"/>
                  </a:moveTo>
                  <a:lnTo>
                    <a:pt x="0" y="0"/>
                  </a:lnTo>
                  <a:lnTo>
                    <a:pt x="0" y="6"/>
                  </a:lnTo>
                  <a:lnTo>
                    <a:pt x="314" y="42"/>
                  </a:lnTo>
                  <a:lnTo>
                    <a:pt x="314" y="39"/>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4" name="Freeform 76"/>
            <p:cNvSpPr>
              <a:spLocks noChangeArrowheads="1"/>
            </p:cNvSpPr>
            <p:nvPr/>
          </p:nvSpPr>
          <p:spPr bwMode="auto">
            <a:xfrm>
              <a:off x="7878764" y="1425575"/>
              <a:ext cx="290512" cy="255588"/>
            </a:xfrm>
            <a:custGeom>
              <a:avLst/>
              <a:gdLst>
                <a:gd name="T0" fmla="*/ 443 w 807"/>
                <a:gd name="T1" fmla="*/ 0 h 709"/>
                <a:gd name="T2" fmla="*/ 0 w 807"/>
                <a:gd name="T3" fmla="*/ 90 h 709"/>
                <a:gd name="T4" fmla="*/ 177 w 807"/>
                <a:gd name="T5" fmla="*/ 315 h 709"/>
                <a:gd name="T6" fmla="*/ 791 w 807"/>
                <a:gd name="T7" fmla="*/ 180 h 709"/>
                <a:gd name="T8" fmla="*/ 413 w 807"/>
                <a:gd name="T9" fmla="*/ 549 h 709"/>
                <a:gd name="T10" fmla="*/ 707 w 807"/>
                <a:gd name="T11" fmla="*/ 708 h 709"/>
                <a:gd name="T12" fmla="*/ 800 w 807"/>
                <a:gd name="T13" fmla="*/ 177 h 709"/>
                <a:gd name="T14" fmla="*/ 797 w 807"/>
                <a:gd name="T15" fmla="*/ 177 h 709"/>
                <a:gd name="T16" fmla="*/ 704 w 807"/>
                <a:gd name="T17" fmla="*/ 702 h 709"/>
                <a:gd name="T18" fmla="*/ 420 w 807"/>
                <a:gd name="T19" fmla="*/ 549 h 709"/>
                <a:gd name="T20" fmla="*/ 806 w 807"/>
                <a:gd name="T21" fmla="*/ 174 h 709"/>
                <a:gd name="T22" fmla="*/ 177 w 807"/>
                <a:gd name="T23" fmla="*/ 312 h 709"/>
                <a:gd name="T24" fmla="*/ 6 w 807"/>
                <a:gd name="T25" fmla="*/ 90 h 709"/>
                <a:gd name="T26" fmla="*/ 446 w 807"/>
                <a:gd name="T27" fmla="*/ 3 h 709"/>
                <a:gd name="T28" fmla="*/ 443 w 807"/>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7" h="709">
                  <a:moveTo>
                    <a:pt x="443" y="0"/>
                  </a:moveTo>
                  <a:lnTo>
                    <a:pt x="0" y="90"/>
                  </a:lnTo>
                  <a:lnTo>
                    <a:pt x="177" y="315"/>
                  </a:lnTo>
                  <a:lnTo>
                    <a:pt x="791" y="180"/>
                  </a:lnTo>
                  <a:lnTo>
                    <a:pt x="413" y="549"/>
                  </a:lnTo>
                  <a:lnTo>
                    <a:pt x="707" y="708"/>
                  </a:lnTo>
                  <a:lnTo>
                    <a:pt x="800" y="177"/>
                  </a:lnTo>
                  <a:lnTo>
                    <a:pt x="797" y="177"/>
                  </a:lnTo>
                  <a:lnTo>
                    <a:pt x="704" y="702"/>
                  </a:lnTo>
                  <a:lnTo>
                    <a:pt x="420" y="549"/>
                  </a:lnTo>
                  <a:lnTo>
                    <a:pt x="806" y="174"/>
                  </a:lnTo>
                  <a:lnTo>
                    <a:pt x="177" y="312"/>
                  </a:lnTo>
                  <a:lnTo>
                    <a:pt x="6" y="90"/>
                  </a:lnTo>
                  <a:lnTo>
                    <a:pt x="446" y="3"/>
                  </a:lnTo>
                  <a:lnTo>
                    <a:pt x="443"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5" name="Freeform 77"/>
            <p:cNvSpPr>
              <a:spLocks noChangeArrowheads="1"/>
            </p:cNvSpPr>
            <p:nvPr/>
          </p:nvSpPr>
          <p:spPr bwMode="auto">
            <a:xfrm>
              <a:off x="7878764" y="1425575"/>
              <a:ext cx="290512" cy="255588"/>
            </a:xfrm>
            <a:custGeom>
              <a:avLst/>
              <a:gdLst>
                <a:gd name="T0" fmla="*/ 443 w 807"/>
                <a:gd name="T1" fmla="*/ 0 h 709"/>
                <a:gd name="T2" fmla="*/ 0 w 807"/>
                <a:gd name="T3" fmla="*/ 90 h 709"/>
                <a:gd name="T4" fmla="*/ 177 w 807"/>
                <a:gd name="T5" fmla="*/ 315 h 709"/>
                <a:gd name="T6" fmla="*/ 791 w 807"/>
                <a:gd name="T7" fmla="*/ 180 h 709"/>
                <a:gd name="T8" fmla="*/ 413 w 807"/>
                <a:gd name="T9" fmla="*/ 549 h 709"/>
                <a:gd name="T10" fmla="*/ 707 w 807"/>
                <a:gd name="T11" fmla="*/ 708 h 709"/>
                <a:gd name="T12" fmla="*/ 800 w 807"/>
                <a:gd name="T13" fmla="*/ 177 h 709"/>
                <a:gd name="T14" fmla="*/ 797 w 807"/>
                <a:gd name="T15" fmla="*/ 177 h 709"/>
                <a:gd name="T16" fmla="*/ 704 w 807"/>
                <a:gd name="T17" fmla="*/ 702 h 709"/>
                <a:gd name="T18" fmla="*/ 420 w 807"/>
                <a:gd name="T19" fmla="*/ 549 h 709"/>
                <a:gd name="T20" fmla="*/ 806 w 807"/>
                <a:gd name="T21" fmla="*/ 174 h 709"/>
                <a:gd name="T22" fmla="*/ 177 w 807"/>
                <a:gd name="T23" fmla="*/ 312 h 709"/>
                <a:gd name="T24" fmla="*/ 6 w 807"/>
                <a:gd name="T25" fmla="*/ 90 h 709"/>
                <a:gd name="T26" fmla="*/ 446 w 807"/>
                <a:gd name="T27" fmla="*/ 3 h 709"/>
                <a:gd name="T28" fmla="*/ 443 w 807"/>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7" h="709">
                  <a:moveTo>
                    <a:pt x="443" y="0"/>
                  </a:moveTo>
                  <a:lnTo>
                    <a:pt x="0" y="90"/>
                  </a:lnTo>
                  <a:lnTo>
                    <a:pt x="177" y="315"/>
                  </a:lnTo>
                  <a:lnTo>
                    <a:pt x="791" y="180"/>
                  </a:lnTo>
                  <a:lnTo>
                    <a:pt x="413" y="549"/>
                  </a:lnTo>
                  <a:lnTo>
                    <a:pt x="707" y="708"/>
                  </a:lnTo>
                  <a:lnTo>
                    <a:pt x="800" y="177"/>
                  </a:lnTo>
                  <a:lnTo>
                    <a:pt x="797" y="177"/>
                  </a:lnTo>
                  <a:lnTo>
                    <a:pt x="704" y="702"/>
                  </a:lnTo>
                  <a:lnTo>
                    <a:pt x="420" y="549"/>
                  </a:lnTo>
                  <a:lnTo>
                    <a:pt x="806" y="174"/>
                  </a:lnTo>
                  <a:lnTo>
                    <a:pt x="177" y="312"/>
                  </a:lnTo>
                  <a:lnTo>
                    <a:pt x="6" y="90"/>
                  </a:lnTo>
                  <a:lnTo>
                    <a:pt x="446" y="3"/>
                  </a:lnTo>
                  <a:lnTo>
                    <a:pt x="44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6" name="Freeform 78"/>
            <p:cNvSpPr>
              <a:spLocks noChangeArrowheads="1"/>
            </p:cNvSpPr>
            <p:nvPr/>
          </p:nvSpPr>
          <p:spPr bwMode="auto">
            <a:xfrm>
              <a:off x="7745412" y="1622425"/>
              <a:ext cx="390526" cy="249238"/>
            </a:xfrm>
            <a:custGeom>
              <a:avLst/>
              <a:gdLst>
                <a:gd name="T0" fmla="*/ 60 w 1083"/>
                <a:gd name="T1" fmla="*/ 141 h 693"/>
                <a:gd name="T2" fmla="*/ 306 w 1083"/>
                <a:gd name="T3" fmla="*/ 233 h 693"/>
                <a:gd name="T4" fmla="*/ 0 w 1083"/>
                <a:gd name="T5" fmla="*/ 446 h 693"/>
                <a:gd name="T6" fmla="*/ 459 w 1083"/>
                <a:gd name="T7" fmla="*/ 437 h 693"/>
                <a:gd name="T8" fmla="*/ 1067 w 1083"/>
                <a:gd name="T9" fmla="*/ 162 h 693"/>
                <a:gd name="T10" fmla="*/ 600 w 1083"/>
                <a:gd name="T11" fmla="*/ 683 h 693"/>
                <a:gd name="T12" fmla="*/ 462 w 1083"/>
                <a:gd name="T13" fmla="*/ 434 h 693"/>
                <a:gd name="T14" fmla="*/ 789 w 1083"/>
                <a:gd name="T15" fmla="*/ 3 h 693"/>
                <a:gd name="T16" fmla="*/ 786 w 1083"/>
                <a:gd name="T17" fmla="*/ 0 h 693"/>
                <a:gd name="T18" fmla="*/ 456 w 1083"/>
                <a:gd name="T19" fmla="*/ 434 h 693"/>
                <a:gd name="T20" fmla="*/ 600 w 1083"/>
                <a:gd name="T21" fmla="*/ 692 h 693"/>
                <a:gd name="T22" fmla="*/ 1082 w 1083"/>
                <a:gd name="T23" fmla="*/ 150 h 693"/>
                <a:gd name="T24" fmla="*/ 459 w 1083"/>
                <a:gd name="T25" fmla="*/ 434 h 693"/>
                <a:gd name="T26" fmla="*/ 15 w 1083"/>
                <a:gd name="T27" fmla="*/ 443 h 693"/>
                <a:gd name="T28" fmla="*/ 315 w 1083"/>
                <a:gd name="T29" fmla="*/ 233 h 693"/>
                <a:gd name="T30" fmla="*/ 63 w 1083"/>
                <a:gd name="T31" fmla="*/ 135 h 693"/>
                <a:gd name="T32" fmla="*/ 60 w 1083"/>
                <a:gd name="T33" fmla="*/ 141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3" h="693">
                  <a:moveTo>
                    <a:pt x="60" y="141"/>
                  </a:moveTo>
                  <a:lnTo>
                    <a:pt x="306" y="233"/>
                  </a:lnTo>
                  <a:lnTo>
                    <a:pt x="0" y="446"/>
                  </a:lnTo>
                  <a:lnTo>
                    <a:pt x="459" y="437"/>
                  </a:lnTo>
                  <a:lnTo>
                    <a:pt x="1067" y="162"/>
                  </a:lnTo>
                  <a:lnTo>
                    <a:pt x="600" y="683"/>
                  </a:lnTo>
                  <a:lnTo>
                    <a:pt x="462" y="434"/>
                  </a:lnTo>
                  <a:lnTo>
                    <a:pt x="789" y="3"/>
                  </a:lnTo>
                  <a:lnTo>
                    <a:pt x="786" y="0"/>
                  </a:lnTo>
                  <a:lnTo>
                    <a:pt x="456" y="434"/>
                  </a:lnTo>
                  <a:lnTo>
                    <a:pt x="600" y="692"/>
                  </a:lnTo>
                  <a:lnTo>
                    <a:pt x="1082" y="150"/>
                  </a:lnTo>
                  <a:lnTo>
                    <a:pt x="459" y="434"/>
                  </a:lnTo>
                  <a:lnTo>
                    <a:pt x="15" y="443"/>
                  </a:lnTo>
                  <a:lnTo>
                    <a:pt x="315" y="233"/>
                  </a:lnTo>
                  <a:lnTo>
                    <a:pt x="63" y="135"/>
                  </a:lnTo>
                  <a:lnTo>
                    <a:pt x="60" y="14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7" name="Freeform 79"/>
            <p:cNvSpPr>
              <a:spLocks noChangeArrowheads="1"/>
            </p:cNvSpPr>
            <p:nvPr/>
          </p:nvSpPr>
          <p:spPr bwMode="auto">
            <a:xfrm>
              <a:off x="7750175" y="1939925"/>
              <a:ext cx="323850" cy="265112"/>
            </a:xfrm>
            <a:custGeom>
              <a:avLst/>
              <a:gdLst>
                <a:gd name="T0" fmla="*/ 0 w 900"/>
                <a:gd name="T1" fmla="*/ 6 h 735"/>
                <a:gd name="T2" fmla="*/ 525 w 900"/>
                <a:gd name="T3" fmla="*/ 150 h 735"/>
                <a:gd name="T4" fmla="*/ 330 w 900"/>
                <a:gd name="T5" fmla="*/ 377 h 735"/>
                <a:gd name="T6" fmla="*/ 897 w 900"/>
                <a:gd name="T7" fmla="*/ 734 h 735"/>
                <a:gd name="T8" fmla="*/ 899 w 900"/>
                <a:gd name="T9" fmla="*/ 731 h 735"/>
                <a:gd name="T10" fmla="*/ 339 w 900"/>
                <a:gd name="T11" fmla="*/ 377 h 735"/>
                <a:gd name="T12" fmla="*/ 531 w 900"/>
                <a:gd name="T13" fmla="*/ 147 h 735"/>
                <a:gd name="T14" fmla="*/ 0 w 900"/>
                <a:gd name="T15" fmla="*/ 0 h 735"/>
                <a:gd name="T16" fmla="*/ 0 w 900"/>
                <a:gd name="T17" fmla="*/ 6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0" h="735">
                  <a:moveTo>
                    <a:pt x="0" y="6"/>
                  </a:moveTo>
                  <a:lnTo>
                    <a:pt x="525" y="150"/>
                  </a:lnTo>
                  <a:lnTo>
                    <a:pt x="330" y="377"/>
                  </a:lnTo>
                  <a:lnTo>
                    <a:pt x="897" y="734"/>
                  </a:lnTo>
                  <a:lnTo>
                    <a:pt x="899" y="731"/>
                  </a:lnTo>
                  <a:lnTo>
                    <a:pt x="339" y="377"/>
                  </a:lnTo>
                  <a:lnTo>
                    <a:pt x="531" y="147"/>
                  </a:lnTo>
                  <a:lnTo>
                    <a:pt x="0" y="0"/>
                  </a:lnTo>
                  <a:lnTo>
                    <a:pt x="0" y="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8" name="Freeform 80"/>
            <p:cNvSpPr>
              <a:spLocks noChangeArrowheads="1"/>
            </p:cNvSpPr>
            <p:nvPr/>
          </p:nvSpPr>
          <p:spPr bwMode="auto">
            <a:xfrm>
              <a:off x="7594599" y="2208212"/>
              <a:ext cx="198438" cy="279400"/>
            </a:xfrm>
            <a:custGeom>
              <a:avLst/>
              <a:gdLst>
                <a:gd name="T0" fmla="*/ 548 w 552"/>
                <a:gd name="T1" fmla="*/ 0 h 774"/>
                <a:gd name="T2" fmla="*/ 3 w 552"/>
                <a:gd name="T3" fmla="*/ 758 h 774"/>
                <a:gd name="T4" fmla="*/ 45 w 552"/>
                <a:gd name="T5" fmla="*/ 0 h 774"/>
                <a:gd name="T6" fmla="*/ 42 w 552"/>
                <a:gd name="T7" fmla="*/ 0 h 774"/>
                <a:gd name="T8" fmla="*/ 0 w 552"/>
                <a:gd name="T9" fmla="*/ 773 h 774"/>
                <a:gd name="T10" fmla="*/ 551 w 552"/>
                <a:gd name="T11" fmla="*/ 0 h 774"/>
                <a:gd name="T12" fmla="*/ 548 w 552"/>
                <a:gd name="T13" fmla="*/ 0 h 774"/>
              </a:gdLst>
              <a:ahLst/>
              <a:cxnLst>
                <a:cxn ang="0">
                  <a:pos x="T0" y="T1"/>
                </a:cxn>
                <a:cxn ang="0">
                  <a:pos x="T2" y="T3"/>
                </a:cxn>
                <a:cxn ang="0">
                  <a:pos x="T4" y="T5"/>
                </a:cxn>
                <a:cxn ang="0">
                  <a:pos x="T6" y="T7"/>
                </a:cxn>
                <a:cxn ang="0">
                  <a:pos x="T8" y="T9"/>
                </a:cxn>
                <a:cxn ang="0">
                  <a:pos x="T10" y="T11"/>
                </a:cxn>
                <a:cxn ang="0">
                  <a:pos x="T12" y="T13"/>
                </a:cxn>
              </a:cxnLst>
              <a:rect l="0" t="0" r="r" b="b"/>
              <a:pathLst>
                <a:path w="552" h="774">
                  <a:moveTo>
                    <a:pt x="548" y="0"/>
                  </a:moveTo>
                  <a:lnTo>
                    <a:pt x="3" y="758"/>
                  </a:lnTo>
                  <a:lnTo>
                    <a:pt x="45" y="0"/>
                  </a:lnTo>
                  <a:lnTo>
                    <a:pt x="42" y="0"/>
                  </a:lnTo>
                  <a:lnTo>
                    <a:pt x="0" y="773"/>
                  </a:lnTo>
                  <a:lnTo>
                    <a:pt x="551" y="0"/>
                  </a:lnTo>
                  <a:lnTo>
                    <a:pt x="548"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9" name="Freeform 81"/>
            <p:cNvSpPr>
              <a:spLocks noChangeArrowheads="1"/>
            </p:cNvSpPr>
            <p:nvPr/>
          </p:nvSpPr>
          <p:spPr bwMode="auto">
            <a:xfrm>
              <a:off x="7466013" y="2581275"/>
              <a:ext cx="204787" cy="266700"/>
            </a:xfrm>
            <a:custGeom>
              <a:avLst/>
              <a:gdLst>
                <a:gd name="T0" fmla="*/ 273 w 571"/>
                <a:gd name="T1" fmla="*/ 731 h 741"/>
                <a:gd name="T2" fmla="*/ 3 w 571"/>
                <a:gd name="T3" fmla="*/ 737 h 741"/>
                <a:gd name="T4" fmla="*/ 219 w 571"/>
                <a:gd name="T5" fmla="*/ 24 h 741"/>
                <a:gd name="T6" fmla="*/ 273 w 571"/>
                <a:gd name="T7" fmla="*/ 740 h 741"/>
                <a:gd name="T8" fmla="*/ 570 w 571"/>
                <a:gd name="T9" fmla="*/ 222 h 741"/>
                <a:gd name="T10" fmla="*/ 564 w 571"/>
                <a:gd name="T11" fmla="*/ 222 h 741"/>
                <a:gd name="T12" fmla="*/ 276 w 571"/>
                <a:gd name="T13" fmla="*/ 725 h 741"/>
                <a:gd name="T14" fmla="*/ 222 w 571"/>
                <a:gd name="T15" fmla="*/ 0 h 741"/>
                <a:gd name="T16" fmla="*/ 0 w 571"/>
                <a:gd name="T17" fmla="*/ 740 h 741"/>
                <a:gd name="T18" fmla="*/ 273 w 571"/>
                <a:gd name="T19" fmla="*/ 734 h 741"/>
                <a:gd name="T20" fmla="*/ 273 w 571"/>
                <a:gd name="T21" fmla="*/ 73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1" h="741">
                  <a:moveTo>
                    <a:pt x="273" y="731"/>
                  </a:moveTo>
                  <a:lnTo>
                    <a:pt x="3" y="737"/>
                  </a:lnTo>
                  <a:lnTo>
                    <a:pt x="219" y="24"/>
                  </a:lnTo>
                  <a:lnTo>
                    <a:pt x="273" y="740"/>
                  </a:lnTo>
                  <a:lnTo>
                    <a:pt x="570" y="222"/>
                  </a:lnTo>
                  <a:lnTo>
                    <a:pt x="564" y="222"/>
                  </a:lnTo>
                  <a:lnTo>
                    <a:pt x="276" y="725"/>
                  </a:lnTo>
                  <a:lnTo>
                    <a:pt x="222" y="0"/>
                  </a:lnTo>
                  <a:lnTo>
                    <a:pt x="0" y="740"/>
                  </a:lnTo>
                  <a:lnTo>
                    <a:pt x="273" y="734"/>
                  </a:lnTo>
                  <a:lnTo>
                    <a:pt x="273" y="73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0" name="Freeform 82"/>
            <p:cNvSpPr>
              <a:spLocks noChangeArrowheads="1"/>
            </p:cNvSpPr>
            <p:nvPr/>
          </p:nvSpPr>
          <p:spPr bwMode="auto">
            <a:xfrm>
              <a:off x="7502525" y="3325812"/>
              <a:ext cx="128588" cy="133350"/>
            </a:xfrm>
            <a:custGeom>
              <a:avLst/>
              <a:gdLst>
                <a:gd name="T0" fmla="*/ 93 w 358"/>
                <a:gd name="T1" fmla="*/ 3 h 370"/>
                <a:gd name="T2" fmla="*/ 348 w 358"/>
                <a:gd name="T3" fmla="*/ 48 h 370"/>
                <a:gd name="T4" fmla="*/ 0 w 358"/>
                <a:gd name="T5" fmla="*/ 366 h 370"/>
                <a:gd name="T6" fmla="*/ 3 w 358"/>
                <a:gd name="T7" fmla="*/ 369 h 370"/>
                <a:gd name="T8" fmla="*/ 357 w 358"/>
                <a:gd name="T9" fmla="*/ 45 h 370"/>
                <a:gd name="T10" fmla="*/ 93 w 358"/>
                <a:gd name="T11" fmla="*/ 0 h 370"/>
                <a:gd name="T12" fmla="*/ 93 w 358"/>
                <a:gd name="T13" fmla="*/ 3 h 370"/>
              </a:gdLst>
              <a:ahLst/>
              <a:cxnLst>
                <a:cxn ang="0">
                  <a:pos x="T0" y="T1"/>
                </a:cxn>
                <a:cxn ang="0">
                  <a:pos x="T2" y="T3"/>
                </a:cxn>
                <a:cxn ang="0">
                  <a:pos x="T4" y="T5"/>
                </a:cxn>
                <a:cxn ang="0">
                  <a:pos x="T6" y="T7"/>
                </a:cxn>
                <a:cxn ang="0">
                  <a:pos x="T8" y="T9"/>
                </a:cxn>
                <a:cxn ang="0">
                  <a:pos x="T10" y="T11"/>
                </a:cxn>
                <a:cxn ang="0">
                  <a:pos x="T12" y="T13"/>
                </a:cxn>
              </a:cxnLst>
              <a:rect l="0" t="0" r="r" b="b"/>
              <a:pathLst>
                <a:path w="358" h="370">
                  <a:moveTo>
                    <a:pt x="93" y="3"/>
                  </a:moveTo>
                  <a:lnTo>
                    <a:pt x="348" y="48"/>
                  </a:lnTo>
                  <a:lnTo>
                    <a:pt x="0" y="366"/>
                  </a:lnTo>
                  <a:lnTo>
                    <a:pt x="3" y="369"/>
                  </a:lnTo>
                  <a:lnTo>
                    <a:pt x="357" y="45"/>
                  </a:lnTo>
                  <a:lnTo>
                    <a:pt x="93" y="0"/>
                  </a:lnTo>
                  <a:lnTo>
                    <a:pt x="93"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1" name="Freeform 83"/>
            <p:cNvSpPr>
              <a:spLocks noChangeArrowheads="1"/>
            </p:cNvSpPr>
            <p:nvPr/>
          </p:nvSpPr>
          <p:spPr bwMode="auto">
            <a:xfrm>
              <a:off x="7443787" y="2360613"/>
              <a:ext cx="433388" cy="798512"/>
            </a:xfrm>
            <a:custGeom>
              <a:avLst/>
              <a:gdLst>
                <a:gd name="T0" fmla="*/ 6 w 1203"/>
                <a:gd name="T1" fmla="*/ 2217 h 2218"/>
                <a:gd name="T2" fmla="*/ 255 w 1203"/>
                <a:gd name="T3" fmla="*/ 1803 h 2218"/>
                <a:gd name="T4" fmla="*/ 669 w 1203"/>
                <a:gd name="T5" fmla="*/ 1402 h 2218"/>
                <a:gd name="T6" fmla="*/ 630 w 1203"/>
                <a:gd name="T7" fmla="*/ 833 h 2218"/>
                <a:gd name="T8" fmla="*/ 285 w 1203"/>
                <a:gd name="T9" fmla="*/ 623 h 2218"/>
                <a:gd name="T10" fmla="*/ 708 w 1203"/>
                <a:gd name="T11" fmla="*/ 404 h 2218"/>
                <a:gd name="T12" fmla="*/ 429 w 1203"/>
                <a:gd name="T13" fmla="*/ 338 h 2218"/>
                <a:gd name="T14" fmla="*/ 1202 w 1203"/>
                <a:gd name="T15" fmla="*/ 3 h 2218"/>
                <a:gd name="T16" fmla="*/ 1199 w 1203"/>
                <a:gd name="T17" fmla="*/ 0 h 2218"/>
                <a:gd name="T18" fmla="*/ 414 w 1203"/>
                <a:gd name="T19" fmla="*/ 341 h 2218"/>
                <a:gd name="T20" fmla="*/ 696 w 1203"/>
                <a:gd name="T21" fmla="*/ 407 h 2218"/>
                <a:gd name="T22" fmla="*/ 276 w 1203"/>
                <a:gd name="T23" fmla="*/ 623 h 2218"/>
                <a:gd name="T24" fmla="*/ 624 w 1203"/>
                <a:gd name="T25" fmla="*/ 833 h 2218"/>
                <a:gd name="T26" fmla="*/ 663 w 1203"/>
                <a:gd name="T27" fmla="*/ 1402 h 2218"/>
                <a:gd name="T28" fmla="*/ 252 w 1203"/>
                <a:gd name="T29" fmla="*/ 1803 h 2218"/>
                <a:gd name="T30" fmla="*/ 0 w 1203"/>
                <a:gd name="T31" fmla="*/ 2217 h 2218"/>
                <a:gd name="T32" fmla="*/ 6 w 1203"/>
                <a:gd name="T33" fmla="*/ 2217 h 2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3" h="2218">
                  <a:moveTo>
                    <a:pt x="6" y="2217"/>
                  </a:moveTo>
                  <a:lnTo>
                    <a:pt x="255" y="1803"/>
                  </a:lnTo>
                  <a:lnTo>
                    <a:pt x="669" y="1402"/>
                  </a:lnTo>
                  <a:lnTo>
                    <a:pt x="630" y="833"/>
                  </a:lnTo>
                  <a:lnTo>
                    <a:pt x="285" y="623"/>
                  </a:lnTo>
                  <a:lnTo>
                    <a:pt x="708" y="404"/>
                  </a:lnTo>
                  <a:lnTo>
                    <a:pt x="429" y="338"/>
                  </a:lnTo>
                  <a:lnTo>
                    <a:pt x="1202" y="3"/>
                  </a:lnTo>
                  <a:lnTo>
                    <a:pt x="1199" y="0"/>
                  </a:lnTo>
                  <a:lnTo>
                    <a:pt x="414" y="341"/>
                  </a:lnTo>
                  <a:lnTo>
                    <a:pt x="696" y="407"/>
                  </a:lnTo>
                  <a:lnTo>
                    <a:pt x="276" y="623"/>
                  </a:lnTo>
                  <a:lnTo>
                    <a:pt x="624" y="833"/>
                  </a:lnTo>
                  <a:lnTo>
                    <a:pt x="663" y="1402"/>
                  </a:lnTo>
                  <a:lnTo>
                    <a:pt x="252" y="1803"/>
                  </a:lnTo>
                  <a:lnTo>
                    <a:pt x="0" y="2217"/>
                  </a:lnTo>
                  <a:lnTo>
                    <a:pt x="6" y="221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2" name="Freeform 84"/>
            <p:cNvSpPr>
              <a:spLocks noChangeArrowheads="1"/>
            </p:cNvSpPr>
            <p:nvPr/>
          </p:nvSpPr>
          <p:spPr bwMode="auto">
            <a:xfrm>
              <a:off x="7418389" y="1204913"/>
              <a:ext cx="1004887" cy="2255836"/>
            </a:xfrm>
            <a:custGeom>
              <a:avLst/>
              <a:gdLst>
                <a:gd name="T0" fmla="*/ 0 w 2790"/>
                <a:gd name="T1" fmla="*/ 5838 h 6267"/>
                <a:gd name="T2" fmla="*/ 332 w 2790"/>
                <a:gd name="T3" fmla="*/ 5894 h 6267"/>
                <a:gd name="T4" fmla="*/ 77 w 2790"/>
                <a:gd name="T5" fmla="*/ 5433 h 6267"/>
                <a:gd name="T6" fmla="*/ 644 w 2790"/>
                <a:gd name="T7" fmla="*/ 5070 h 6267"/>
                <a:gd name="T8" fmla="*/ 407 w 2790"/>
                <a:gd name="T9" fmla="*/ 4558 h 6267"/>
                <a:gd name="T10" fmla="*/ 1177 w 2790"/>
                <a:gd name="T11" fmla="*/ 4216 h 6267"/>
                <a:gd name="T12" fmla="*/ 772 w 2790"/>
                <a:gd name="T13" fmla="*/ 3623 h 6267"/>
                <a:gd name="T14" fmla="*/ 1633 w 2790"/>
                <a:gd name="T15" fmla="*/ 3275 h 6267"/>
                <a:gd name="T16" fmla="*/ 1354 w 2790"/>
                <a:gd name="T17" fmla="*/ 2757 h 6267"/>
                <a:gd name="T18" fmla="*/ 2079 w 2790"/>
                <a:gd name="T19" fmla="*/ 2298 h 6267"/>
                <a:gd name="T20" fmla="*/ 1510 w 2790"/>
                <a:gd name="T21" fmla="*/ 1852 h 6267"/>
                <a:gd name="T22" fmla="*/ 2178 w 2790"/>
                <a:gd name="T23" fmla="*/ 1738 h 6267"/>
                <a:gd name="T24" fmla="*/ 2292 w 2790"/>
                <a:gd name="T25" fmla="*/ 1196 h 6267"/>
                <a:gd name="T26" fmla="*/ 2588 w 2790"/>
                <a:gd name="T27" fmla="*/ 599 h 6267"/>
                <a:gd name="T28" fmla="*/ 2789 w 2790"/>
                <a:gd name="T29" fmla="*/ 0 h 6267"/>
                <a:gd name="T30" fmla="*/ 2430 w 2790"/>
                <a:gd name="T31" fmla="*/ 273 h 6267"/>
                <a:gd name="T32" fmla="*/ 2292 w 2790"/>
                <a:gd name="T33" fmla="*/ 213 h 6267"/>
                <a:gd name="T34" fmla="*/ 2427 w 2790"/>
                <a:gd name="T35" fmla="*/ 273 h 6267"/>
                <a:gd name="T36" fmla="*/ 2073 w 2790"/>
                <a:gd name="T37" fmla="*/ 788 h 6267"/>
                <a:gd name="T38" fmla="*/ 1983 w 2790"/>
                <a:gd name="T39" fmla="*/ 1319 h 6267"/>
                <a:gd name="T40" fmla="*/ 1881 w 2790"/>
                <a:gd name="T41" fmla="*/ 1912 h 6267"/>
                <a:gd name="T42" fmla="*/ 1447 w 2790"/>
                <a:gd name="T43" fmla="*/ 2194 h 6267"/>
                <a:gd name="T44" fmla="*/ 1819 w 2790"/>
                <a:gd name="T45" fmla="*/ 2775 h 6267"/>
                <a:gd name="T46" fmla="*/ 1270 w 2790"/>
                <a:gd name="T47" fmla="*/ 3216 h 6267"/>
                <a:gd name="T48" fmla="*/ 1246 w 2790"/>
                <a:gd name="T49" fmla="*/ 3701 h 6267"/>
                <a:gd name="T50" fmla="*/ 695 w 2790"/>
                <a:gd name="T51" fmla="*/ 4046 h 6267"/>
                <a:gd name="T52" fmla="*/ 736 w 2790"/>
                <a:gd name="T53" fmla="*/ 4612 h 6267"/>
                <a:gd name="T54" fmla="*/ 323 w 2790"/>
                <a:gd name="T55" fmla="*/ 5019 h 6267"/>
                <a:gd name="T56" fmla="*/ 539 w 2790"/>
                <a:gd name="T57" fmla="*/ 5388 h 6267"/>
                <a:gd name="T58" fmla="*/ 0 w 2790"/>
                <a:gd name="T59" fmla="*/ 5841 h 6267"/>
                <a:gd name="T60" fmla="*/ 236 w 2790"/>
                <a:gd name="T61" fmla="*/ 6254 h 6267"/>
                <a:gd name="T62" fmla="*/ 542 w 2790"/>
                <a:gd name="T63" fmla="*/ 5391 h 6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0" h="6267">
                  <a:moveTo>
                    <a:pt x="539" y="5388"/>
                  </a:moveTo>
                  <a:lnTo>
                    <a:pt x="0" y="5838"/>
                  </a:lnTo>
                  <a:lnTo>
                    <a:pt x="239" y="6266"/>
                  </a:lnTo>
                  <a:lnTo>
                    <a:pt x="332" y="5894"/>
                  </a:lnTo>
                  <a:lnTo>
                    <a:pt x="5" y="5838"/>
                  </a:lnTo>
                  <a:lnTo>
                    <a:pt x="77" y="5433"/>
                  </a:lnTo>
                  <a:lnTo>
                    <a:pt x="542" y="5391"/>
                  </a:lnTo>
                  <a:lnTo>
                    <a:pt x="644" y="5070"/>
                  </a:lnTo>
                  <a:lnTo>
                    <a:pt x="326" y="5016"/>
                  </a:lnTo>
                  <a:lnTo>
                    <a:pt x="407" y="4558"/>
                  </a:lnTo>
                  <a:lnTo>
                    <a:pt x="736" y="4618"/>
                  </a:lnTo>
                  <a:lnTo>
                    <a:pt x="1177" y="4216"/>
                  </a:lnTo>
                  <a:lnTo>
                    <a:pt x="701" y="4042"/>
                  </a:lnTo>
                  <a:lnTo>
                    <a:pt x="772" y="3623"/>
                  </a:lnTo>
                  <a:lnTo>
                    <a:pt x="1249" y="3704"/>
                  </a:lnTo>
                  <a:lnTo>
                    <a:pt x="1633" y="3275"/>
                  </a:lnTo>
                  <a:lnTo>
                    <a:pt x="1273" y="3213"/>
                  </a:lnTo>
                  <a:lnTo>
                    <a:pt x="1354" y="2757"/>
                  </a:lnTo>
                  <a:lnTo>
                    <a:pt x="1821" y="2778"/>
                  </a:lnTo>
                  <a:lnTo>
                    <a:pt x="2079" y="2298"/>
                  </a:lnTo>
                  <a:lnTo>
                    <a:pt x="1453" y="2191"/>
                  </a:lnTo>
                  <a:lnTo>
                    <a:pt x="1510" y="1852"/>
                  </a:lnTo>
                  <a:lnTo>
                    <a:pt x="1881" y="1918"/>
                  </a:lnTo>
                  <a:lnTo>
                    <a:pt x="2178" y="1738"/>
                  </a:lnTo>
                  <a:lnTo>
                    <a:pt x="1986" y="1319"/>
                  </a:lnTo>
                  <a:lnTo>
                    <a:pt x="2292" y="1196"/>
                  </a:lnTo>
                  <a:lnTo>
                    <a:pt x="2079" y="791"/>
                  </a:lnTo>
                  <a:lnTo>
                    <a:pt x="2588" y="599"/>
                  </a:lnTo>
                  <a:lnTo>
                    <a:pt x="2433" y="273"/>
                  </a:lnTo>
                  <a:lnTo>
                    <a:pt x="2789" y="0"/>
                  </a:lnTo>
                  <a:lnTo>
                    <a:pt x="2280" y="213"/>
                  </a:lnTo>
                  <a:lnTo>
                    <a:pt x="2430" y="273"/>
                  </a:lnTo>
                  <a:lnTo>
                    <a:pt x="2430" y="270"/>
                  </a:lnTo>
                  <a:lnTo>
                    <a:pt x="2292" y="213"/>
                  </a:lnTo>
                  <a:lnTo>
                    <a:pt x="2762" y="15"/>
                  </a:lnTo>
                  <a:lnTo>
                    <a:pt x="2427" y="273"/>
                  </a:lnTo>
                  <a:lnTo>
                    <a:pt x="2583" y="596"/>
                  </a:lnTo>
                  <a:lnTo>
                    <a:pt x="2073" y="788"/>
                  </a:lnTo>
                  <a:lnTo>
                    <a:pt x="2286" y="1196"/>
                  </a:lnTo>
                  <a:lnTo>
                    <a:pt x="1983" y="1319"/>
                  </a:lnTo>
                  <a:lnTo>
                    <a:pt x="2172" y="1738"/>
                  </a:lnTo>
                  <a:lnTo>
                    <a:pt x="1881" y="1912"/>
                  </a:lnTo>
                  <a:lnTo>
                    <a:pt x="1507" y="1849"/>
                  </a:lnTo>
                  <a:lnTo>
                    <a:pt x="1447" y="2194"/>
                  </a:lnTo>
                  <a:lnTo>
                    <a:pt x="2073" y="2301"/>
                  </a:lnTo>
                  <a:lnTo>
                    <a:pt x="1819" y="2775"/>
                  </a:lnTo>
                  <a:lnTo>
                    <a:pt x="1351" y="2751"/>
                  </a:lnTo>
                  <a:lnTo>
                    <a:pt x="1270" y="3216"/>
                  </a:lnTo>
                  <a:lnTo>
                    <a:pt x="1624" y="3278"/>
                  </a:lnTo>
                  <a:lnTo>
                    <a:pt x="1246" y="3701"/>
                  </a:lnTo>
                  <a:lnTo>
                    <a:pt x="769" y="3617"/>
                  </a:lnTo>
                  <a:lnTo>
                    <a:pt x="695" y="4046"/>
                  </a:lnTo>
                  <a:lnTo>
                    <a:pt x="1171" y="4216"/>
                  </a:lnTo>
                  <a:lnTo>
                    <a:pt x="736" y="4612"/>
                  </a:lnTo>
                  <a:lnTo>
                    <a:pt x="404" y="4555"/>
                  </a:lnTo>
                  <a:lnTo>
                    <a:pt x="323" y="5019"/>
                  </a:lnTo>
                  <a:lnTo>
                    <a:pt x="638" y="5073"/>
                  </a:lnTo>
                  <a:lnTo>
                    <a:pt x="539" y="5388"/>
                  </a:lnTo>
                  <a:lnTo>
                    <a:pt x="71" y="5427"/>
                  </a:lnTo>
                  <a:lnTo>
                    <a:pt x="0" y="5841"/>
                  </a:lnTo>
                  <a:lnTo>
                    <a:pt x="326" y="5897"/>
                  </a:lnTo>
                  <a:lnTo>
                    <a:pt x="236" y="6254"/>
                  </a:lnTo>
                  <a:lnTo>
                    <a:pt x="5" y="5841"/>
                  </a:lnTo>
                  <a:lnTo>
                    <a:pt x="542" y="5391"/>
                  </a:lnTo>
                  <a:lnTo>
                    <a:pt x="539" y="538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3" name="Freeform 85"/>
            <p:cNvSpPr>
              <a:spLocks noChangeArrowheads="1"/>
            </p:cNvSpPr>
            <p:nvPr/>
          </p:nvSpPr>
          <p:spPr bwMode="auto">
            <a:xfrm>
              <a:off x="7418389" y="1204913"/>
              <a:ext cx="1004887" cy="2255836"/>
            </a:xfrm>
            <a:custGeom>
              <a:avLst/>
              <a:gdLst>
                <a:gd name="T0" fmla="*/ 0 w 2790"/>
                <a:gd name="T1" fmla="*/ 5838 h 6267"/>
                <a:gd name="T2" fmla="*/ 332 w 2790"/>
                <a:gd name="T3" fmla="*/ 5894 h 6267"/>
                <a:gd name="T4" fmla="*/ 77 w 2790"/>
                <a:gd name="T5" fmla="*/ 5433 h 6267"/>
                <a:gd name="T6" fmla="*/ 644 w 2790"/>
                <a:gd name="T7" fmla="*/ 5070 h 6267"/>
                <a:gd name="T8" fmla="*/ 407 w 2790"/>
                <a:gd name="T9" fmla="*/ 4558 h 6267"/>
                <a:gd name="T10" fmla="*/ 1177 w 2790"/>
                <a:gd name="T11" fmla="*/ 4216 h 6267"/>
                <a:gd name="T12" fmla="*/ 772 w 2790"/>
                <a:gd name="T13" fmla="*/ 3623 h 6267"/>
                <a:gd name="T14" fmla="*/ 1633 w 2790"/>
                <a:gd name="T15" fmla="*/ 3275 h 6267"/>
                <a:gd name="T16" fmla="*/ 1354 w 2790"/>
                <a:gd name="T17" fmla="*/ 2757 h 6267"/>
                <a:gd name="T18" fmla="*/ 2079 w 2790"/>
                <a:gd name="T19" fmla="*/ 2298 h 6267"/>
                <a:gd name="T20" fmla="*/ 1510 w 2790"/>
                <a:gd name="T21" fmla="*/ 1852 h 6267"/>
                <a:gd name="T22" fmla="*/ 2178 w 2790"/>
                <a:gd name="T23" fmla="*/ 1738 h 6267"/>
                <a:gd name="T24" fmla="*/ 2292 w 2790"/>
                <a:gd name="T25" fmla="*/ 1196 h 6267"/>
                <a:gd name="T26" fmla="*/ 2588 w 2790"/>
                <a:gd name="T27" fmla="*/ 599 h 6267"/>
                <a:gd name="T28" fmla="*/ 2789 w 2790"/>
                <a:gd name="T29" fmla="*/ 0 h 6267"/>
                <a:gd name="T30" fmla="*/ 2430 w 2790"/>
                <a:gd name="T31" fmla="*/ 273 h 6267"/>
                <a:gd name="T32" fmla="*/ 2292 w 2790"/>
                <a:gd name="T33" fmla="*/ 213 h 6267"/>
                <a:gd name="T34" fmla="*/ 2427 w 2790"/>
                <a:gd name="T35" fmla="*/ 273 h 6267"/>
                <a:gd name="T36" fmla="*/ 2073 w 2790"/>
                <a:gd name="T37" fmla="*/ 788 h 6267"/>
                <a:gd name="T38" fmla="*/ 1983 w 2790"/>
                <a:gd name="T39" fmla="*/ 1319 h 6267"/>
                <a:gd name="T40" fmla="*/ 1881 w 2790"/>
                <a:gd name="T41" fmla="*/ 1912 h 6267"/>
                <a:gd name="T42" fmla="*/ 1447 w 2790"/>
                <a:gd name="T43" fmla="*/ 2194 h 6267"/>
                <a:gd name="T44" fmla="*/ 1819 w 2790"/>
                <a:gd name="T45" fmla="*/ 2775 h 6267"/>
                <a:gd name="T46" fmla="*/ 1270 w 2790"/>
                <a:gd name="T47" fmla="*/ 3216 h 6267"/>
                <a:gd name="T48" fmla="*/ 1246 w 2790"/>
                <a:gd name="T49" fmla="*/ 3701 h 6267"/>
                <a:gd name="T50" fmla="*/ 695 w 2790"/>
                <a:gd name="T51" fmla="*/ 4046 h 6267"/>
                <a:gd name="T52" fmla="*/ 736 w 2790"/>
                <a:gd name="T53" fmla="*/ 4612 h 6267"/>
                <a:gd name="T54" fmla="*/ 323 w 2790"/>
                <a:gd name="T55" fmla="*/ 5019 h 6267"/>
                <a:gd name="T56" fmla="*/ 539 w 2790"/>
                <a:gd name="T57" fmla="*/ 5388 h 6267"/>
                <a:gd name="T58" fmla="*/ 0 w 2790"/>
                <a:gd name="T59" fmla="*/ 5841 h 6267"/>
                <a:gd name="T60" fmla="*/ 236 w 2790"/>
                <a:gd name="T61" fmla="*/ 6254 h 6267"/>
                <a:gd name="T62" fmla="*/ 542 w 2790"/>
                <a:gd name="T63" fmla="*/ 5391 h 6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0" h="6267">
                  <a:moveTo>
                    <a:pt x="539" y="5388"/>
                  </a:moveTo>
                  <a:lnTo>
                    <a:pt x="0" y="5838"/>
                  </a:lnTo>
                  <a:lnTo>
                    <a:pt x="239" y="6266"/>
                  </a:lnTo>
                  <a:lnTo>
                    <a:pt x="332" y="5894"/>
                  </a:lnTo>
                  <a:lnTo>
                    <a:pt x="5" y="5838"/>
                  </a:lnTo>
                  <a:lnTo>
                    <a:pt x="77" y="5433"/>
                  </a:lnTo>
                  <a:lnTo>
                    <a:pt x="542" y="5391"/>
                  </a:lnTo>
                  <a:lnTo>
                    <a:pt x="644" y="5070"/>
                  </a:lnTo>
                  <a:lnTo>
                    <a:pt x="326" y="5016"/>
                  </a:lnTo>
                  <a:lnTo>
                    <a:pt x="407" y="4558"/>
                  </a:lnTo>
                  <a:lnTo>
                    <a:pt x="736" y="4618"/>
                  </a:lnTo>
                  <a:lnTo>
                    <a:pt x="1177" y="4216"/>
                  </a:lnTo>
                  <a:lnTo>
                    <a:pt x="701" y="4042"/>
                  </a:lnTo>
                  <a:lnTo>
                    <a:pt x="772" y="3623"/>
                  </a:lnTo>
                  <a:lnTo>
                    <a:pt x="1249" y="3704"/>
                  </a:lnTo>
                  <a:lnTo>
                    <a:pt x="1633" y="3275"/>
                  </a:lnTo>
                  <a:lnTo>
                    <a:pt x="1273" y="3213"/>
                  </a:lnTo>
                  <a:lnTo>
                    <a:pt x="1354" y="2757"/>
                  </a:lnTo>
                  <a:lnTo>
                    <a:pt x="1821" y="2778"/>
                  </a:lnTo>
                  <a:lnTo>
                    <a:pt x="2079" y="2298"/>
                  </a:lnTo>
                  <a:lnTo>
                    <a:pt x="1453" y="2191"/>
                  </a:lnTo>
                  <a:lnTo>
                    <a:pt x="1510" y="1852"/>
                  </a:lnTo>
                  <a:lnTo>
                    <a:pt x="1881" y="1918"/>
                  </a:lnTo>
                  <a:lnTo>
                    <a:pt x="2178" y="1738"/>
                  </a:lnTo>
                  <a:lnTo>
                    <a:pt x="1986" y="1319"/>
                  </a:lnTo>
                  <a:lnTo>
                    <a:pt x="2292" y="1196"/>
                  </a:lnTo>
                  <a:lnTo>
                    <a:pt x="2079" y="791"/>
                  </a:lnTo>
                  <a:lnTo>
                    <a:pt x="2588" y="599"/>
                  </a:lnTo>
                  <a:lnTo>
                    <a:pt x="2433" y="273"/>
                  </a:lnTo>
                  <a:lnTo>
                    <a:pt x="2789" y="0"/>
                  </a:lnTo>
                  <a:lnTo>
                    <a:pt x="2280" y="213"/>
                  </a:lnTo>
                  <a:lnTo>
                    <a:pt x="2430" y="273"/>
                  </a:lnTo>
                  <a:lnTo>
                    <a:pt x="2430" y="270"/>
                  </a:lnTo>
                  <a:lnTo>
                    <a:pt x="2292" y="213"/>
                  </a:lnTo>
                  <a:lnTo>
                    <a:pt x="2762" y="15"/>
                  </a:lnTo>
                  <a:lnTo>
                    <a:pt x="2427" y="273"/>
                  </a:lnTo>
                  <a:lnTo>
                    <a:pt x="2583" y="596"/>
                  </a:lnTo>
                  <a:lnTo>
                    <a:pt x="2073" y="788"/>
                  </a:lnTo>
                  <a:lnTo>
                    <a:pt x="2286" y="1196"/>
                  </a:lnTo>
                  <a:lnTo>
                    <a:pt x="1983" y="1319"/>
                  </a:lnTo>
                  <a:lnTo>
                    <a:pt x="2172" y="1738"/>
                  </a:lnTo>
                  <a:lnTo>
                    <a:pt x="1881" y="1912"/>
                  </a:lnTo>
                  <a:lnTo>
                    <a:pt x="1507" y="1849"/>
                  </a:lnTo>
                  <a:lnTo>
                    <a:pt x="1447" y="2194"/>
                  </a:lnTo>
                  <a:lnTo>
                    <a:pt x="2073" y="2301"/>
                  </a:lnTo>
                  <a:lnTo>
                    <a:pt x="1819" y="2775"/>
                  </a:lnTo>
                  <a:lnTo>
                    <a:pt x="1351" y="2751"/>
                  </a:lnTo>
                  <a:lnTo>
                    <a:pt x="1270" y="3216"/>
                  </a:lnTo>
                  <a:lnTo>
                    <a:pt x="1624" y="3278"/>
                  </a:lnTo>
                  <a:lnTo>
                    <a:pt x="1246" y="3701"/>
                  </a:lnTo>
                  <a:lnTo>
                    <a:pt x="769" y="3617"/>
                  </a:lnTo>
                  <a:lnTo>
                    <a:pt x="695" y="4046"/>
                  </a:lnTo>
                  <a:lnTo>
                    <a:pt x="1171" y="4216"/>
                  </a:lnTo>
                  <a:lnTo>
                    <a:pt x="736" y="4612"/>
                  </a:lnTo>
                  <a:lnTo>
                    <a:pt x="404" y="4555"/>
                  </a:lnTo>
                  <a:lnTo>
                    <a:pt x="323" y="5019"/>
                  </a:lnTo>
                  <a:lnTo>
                    <a:pt x="638" y="5073"/>
                  </a:lnTo>
                  <a:lnTo>
                    <a:pt x="539" y="5388"/>
                  </a:lnTo>
                  <a:lnTo>
                    <a:pt x="71" y="5427"/>
                  </a:lnTo>
                  <a:lnTo>
                    <a:pt x="0" y="5841"/>
                  </a:lnTo>
                  <a:lnTo>
                    <a:pt x="326" y="5897"/>
                  </a:lnTo>
                  <a:lnTo>
                    <a:pt x="236" y="6254"/>
                  </a:lnTo>
                  <a:lnTo>
                    <a:pt x="5" y="5841"/>
                  </a:lnTo>
                  <a:lnTo>
                    <a:pt x="542" y="5391"/>
                  </a:lnTo>
                  <a:lnTo>
                    <a:pt x="539" y="5388"/>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4" name="Freeform 86"/>
            <p:cNvSpPr>
              <a:spLocks noChangeArrowheads="1"/>
            </p:cNvSpPr>
            <p:nvPr/>
          </p:nvSpPr>
          <p:spPr bwMode="auto">
            <a:xfrm>
              <a:off x="7305676" y="2982913"/>
              <a:ext cx="139700" cy="211137"/>
            </a:xfrm>
            <a:custGeom>
              <a:avLst/>
              <a:gdLst>
                <a:gd name="T0" fmla="*/ 386 w 390"/>
                <a:gd name="T1" fmla="*/ 491 h 585"/>
                <a:gd name="T2" fmla="*/ 386 w 390"/>
                <a:gd name="T3" fmla="*/ 488 h 585"/>
                <a:gd name="T4" fmla="*/ 6 w 390"/>
                <a:gd name="T5" fmla="*/ 578 h 585"/>
                <a:gd name="T6" fmla="*/ 225 w 390"/>
                <a:gd name="T7" fmla="*/ 12 h 585"/>
                <a:gd name="T8" fmla="*/ 383 w 390"/>
                <a:gd name="T9" fmla="*/ 491 h 585"/>
                <a:gd name="T10" fmla="*/ 386 w 390"/>
                <a:gd name="T11" fmla="*/ 491 h 585"/>
                <a:gd name="T12" fmla="*/ 386 w 390"/>
                <a:gd name="T13" fmla="*/ 488 h 585"/>
                <a:gd name="T14" fmla="*/ 386 w 390"/>
                <a:gd name="T15" fmla="*/ 491 h 585"/>
                <a:gd name="T16" fmla="*/ 389 w 390"/>
                <a:gd name="T17" fmla="*/ 491 h 585"/>
                <a:gd name="T18" fmla="*/ 225 w 390"/>
                <a:gd name="T19" fmla="*/ 0 h 585"/>
                <a:gd name="T20" fmla="*/ 0 w 390"/>
                <a:gd name="T21" fmla="*/ 584 h 585"/>
                <a:gd name="T22" fmla="*/ 389 w 390"/>
                <a:gd name="T23" fmla="*/ 491 h 585"/>
                <a:gd name="T24" fmla="*/ 389 w 390"/>
                <a:gd name="T25" fmla="*/ 491 h 585"/>
                <a:gd name="T26" fmla="*/ 386 w 390"/>
                <a:gd name="T27" fmla="*/ 491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0" h="585">
                  <a:moveTo>
                    <a:pt x="386" y="491"/>
                  </a:moveTo>
                  <a:lnTo>
                    <a:pt x="386" y="488"/>
                  </a:lnTo>
                  <a:lnTo>
                    <a:pt x="6" y="578"/>
                  </a:lnTo>
                  <a:lnTo>
                    <a:pt x="225" y="12"/>
                  </a:lnTo>
                  <a:lnTo>
                    <a:pt x="383" y="491"/>
                  </a:lnTo>
                  <a:lnTo>
                    <a:pt x="386" y="491"/>
                  </a:lnTo>
                  <a:lnTo>
                    <a:pt x="386" y="488"/>
                  </a:lnTo>
                  <a:lnTo>
                    <a:pt x="386" y="491"/>
                  </a:lnTo>
                  <a:lnTo>
                    <a:pt x="389" y="491"/>
                  </a:lnTo>
                  <a:lnTo>
                    <a:pt x="225" y="0"/>
                  </a:lnTo>
                  <a:lnTo>
                    <a:pt x="0" y="584"/>
                  </a:lnTo>
                  <a:lnTo>
                    <a:pt x="389" y="491"/>
                  </a:lnTo>
                  <a:lnTo>
                    <a:pt x="389" y="491"/>
                  </a:lnTo>
                  <a:lnTo>
                    <a:pt x="386" y="49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5" name="Freeform 87"/>
            <p:cNvSpPr>
              <a:spLocks noChangeArrowheads="1"/>
            </p:cNvSpPr>
            <p:nvPr/>
          </p:nvSpPr>
          <p:spPr bwMode="auto">
            <a:xfrm>
              <a:off x="7385050" y="2843212"/>
              <a:ext cx="180975" cy="166687"/>
            </a:xfrm>
            <a:custGeom>
              <a:avLst/>
              <a:gdLst>
                <a:gd name="T0" fmla="*/ 419 w 501"/>
                <a:gd name="T1" fmla="*/ 458 h 465"/>
                <a:gd name="T2" fmla="*/ 11 w 501"/>
                <a:gd name="T3" fmla="*/ 389 h 465"/>
                <a:gd name="T4" fmla="*/ 500 w 501"/>
                <a:gd name="T5" fmla="*/ 3 h 465"/>
                <a:gd name="T6" fmla="*/ 497 w 501"/>
                <a:gd name="T7" fmla="*/ 0 h 465"/>
                <a:gd name="T8" fmla="*/ 0 w 501"/>
                <a:gd name="T9" fmla="*/ 392 h 465"/>
                <a:gd name="T10" fmla="*/ 416 w 501"/>
                <a:gd name="T11" fmla="*/ 464 h 465"/>
                <a:gd name="T12" fmla="*/ 419 w 501"/>
                <a:gd name="T13" fmla="*/ 458 h 465"/>
              </a:gdLst>
              <a:ahLst/>
              <a:cxnLst>
                <a:cxn ang="0">
                  <a:pos x="T0" y="T1"/>
                </a:cxn>
                <a:cxn ang="0">
                  <a:pos x="T2" y="T3"/>
                </a:cxn>
                <a:cxn ang="0">
                  <a:pos x="T4" y="T5"/>
                </a:cxn>
                <a:cxn ang="0">
                  <a:pos x="T6" y="T7"/>
                </a:cxn>
                <a:cxn ang="0">
                  <a:pos x="T8" y="T9"/>
                </a:cxn>
                <a:cxn ang="0">
                  <a:pos x="T10" y="T11"/>
                </a:cxn>
                <a:cxn ang="0">
                  <a:pos x="T12" y="T13"/>
                </a:cxn>
              </a:cxnLst>
              <a:rect l="0" t="0" r="r" b="b"/>
              <a:pathLst>
                <a:path w="501" h="465">
                  <a:moveTo>
                    <a:pt x="419" y="458"/>
                  </a:moveTo>
                  <a:lnTo>
                    <a:pt x="11" y="389"/>
                  </a:lnTo>
                  <a:lnTo>
                    <a:pt x="500" y="3"/>
                  </a:lnTo>
                  <a:lnTo>
                    <a:pt x="497" y="0"/>
                  </a:lnTo>
                  <a:lnTo>
                    <a:pt x="0" y="392"/>
                  </a:lnTo>
                  <a:lnTo>
                    <a:pt x="416" y="464"/>
                  </a:lnTo>
                  <a:lnTo>
                    <a:pt x="419" y="45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6" name="Freeform 88"/>
            <p:cNvSpPr>
              <a:spLocks noChangeArrowheads="1"/>
            </p:cNvSpPr>
            <p:nvPr/>
          </p:nvSpPr>
          <p:spPr bwMode="auto">
            <a:xfrm>
              <a:off x="7234238" y="2611437"/>
              <a:ext cx="234950" cy="360362"/>
            </a:xfrm>
            <a:custGeom>
              <a:avLst/>
              <a:gdLst>
                <a:gd name="T0" fmla="*/ 647 w 651"/>
                <a:gd name="T1" fmla="*/ 653 h 1001"/>
                <a:gd name="T2" fmla="*/ 0 w 651"/>
                <a:gd name="T3" fmla="*/ 557 h 1001"/>
                <a:gd name="T4" fmla="*/ 201 w 651"/>
                <a:gd name="T5" fmla="*/ 1000 h 1001"/>
                <a:gd name="T6" fmla="*/ 650 w 651"/>
                <a:gd name="T7" fmla="*/ 653 h 1001"/>
                <a:gd name="T8" fmla="*/ 153 w 651"/>
                <a:gd name="T9" fmla="*/ 251 h 1001"/>
                <a:gd name="T10" fmla="*/ 438 w 651"/>
                <a:gd name="T11" fmla="*/ 6 h 1001"/>
                <a:gd name="T12" fmla="*/ 434 w 651"/>
                <a:gd name="T13" fmla="*/ 0 h 1001"/>
                <a:gd name="T14" fmla="*/ 147 w 651"/>
                <a:gd name="T15" fmla="*/ 251 h 1001"/>
                <a:gd name="T16" fmla="*/ 641 w 651"/>
                <a:gd name="T17" fmla="*/ 653 h 1001"/>
                <a:gd name="T18" fmla="*/ 204 w 651"/>
                <a:gd name="T19" fmla="*/ 995 h 1001"/>
                <a:gd name="T20" fmla="*/ 6 w 651"/>
                <a:gd name="T21" fmla="*/ 563 h 1001"/>
                <a:gd name="T22" fmla="*/ 644 w 651"/>
                <a:gd name="T23" fmla="*/ 656 h 1001"/>
                <a:gd name="T24" fmla="*/ 647 w 651"/>
                <a:gd name="T25" fmla="*/ 653 h 1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1" h="1001">
                  <a:moveTo>
                    <a:pt x="647" y="653"/>
                  </a:moveTo>
                  <a:lnTo>
                    <a:pt x="0" y="557"/>
                  </a:lnTo>
                  <a:lnTo>
                    <a:pt x="201" y="1000"/>
                  </a:lnTo>
                  <a:lnTo>
                    <a:pt x="650" y="653"/>
                  </a:lnTo>
                  <a:lnTo>
                    <a:pt x="153" y="251"/>
                  </a:lnTo>
                  <a:lnTo>
                    <a:pt x="438" y="6"/>
                  </a:lnTo>
                  <a:lnTo>
                    <a:pt x="434" y="0"/>
                  </a:lnTo>
                  <a:lnTo>
                    <a:pt x="147" y="251"/>
                  </a:lnTo>
                  <a:lnTo>
                    <a:pt x="641" y="653"/>
                  </a:lnTo>
                  <a:lnTo>
                    <a:pt x="204" y="995"/>
                  </a:lnTo>
                  <a:lnTo>
                    <a:pt x="6" y="563"/>
                  </a:lnTo>
                  <a:lnTo>
                    <a:pt x="644" y="656"/>
                  </a:lnTo>
                  <a:lnTo>
                    <a:pt x="647" y="65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7" name="Freeform 89"/>
            <p:cNvSpPr>
              <a:spLocks noChangeArrowheads="1"/>
            </p:cNvSpPr>
            <p:nvPr/>
          </p:nvSpPr>
          <p:spPr bwMode="auto">
            <a:xfrm>
              <a:off x="7140575" y="2824162"/>
              <a:ext cx="166688" cy="147637"/>
            </a:xfrm>
            <a:custGeom>
              <a:avLst/>
              <a:gdLst>
                <a:gd name="T0" fmla="*/ 462 w 463"/>
                <a:gd name="T1" fmla="*/ 405 h 408"/>
                <a:gd name="T2" fmla="*/ 0 w 463"/>
                <a:gd name="T3" fmla="*/ 0 h 408"/>
                <a:gd name="T4" fmla="*/ 192 w 463"/>
                <a:gd name="T5" fmla="*/ 359 h 408"/>
                <a:gd name="T6" fmla="*/ 195 w 463"/>
                <a:gd name="T7" fmla="*/ 356 h 408"/>
                <a:gd name="T8" fmla="*/ 15 w 463"/>
                <a:gd name="T9" fmla="*/ 18 h 408"/>
                <a:gd name="T10" fmla="*/ 459 w 463"/>
                <a:gd name="T11" fmla="*/ 407 h 408"/>
                <a:gd name="T12" fmla="*/ 462 w 463"/>
                <a:gd name="T13" fmla="*/ 405 h 408"/>
              </a:gdLst>
              <a:ahLst/>
              <a:cxnLst>
                <a:cxn ang="0">
                  <a:pos x="T0" y="T1"/>
                </a:cxn>
                <a:cxn ang="0">
                  <a:pos x="T2" y="T3"/>
                </a:cxn>
                <a:cxn ang="0">
                  <a:pos x="T4" y="T5"/>
                </a:cxn>
                <a:cxn ang="0">
                  <a:pos x="T6" y="T7"/>
                </a:cxn>
                <a:cxn ang="0">
                  <a:pos x="T8" y="T9"/>
                </a:cxn>
                <a:cxn ang="0">
                  <a:pos x="T10" y="T11"/>
                </a:cxn>
                <a:cxn ang="0">
                  <a:pos x="T12" y="T13"/>
                </a:cxn>
              </a:cxnLst>
              <a:rect l="0" t="0" r="r" b="b"/>
              <a:pathLst>
                <a:path w="463" h="408">
                  <a:moveTo>
                    <a:pt x="462" y="405"/>
                  </a:moveTo>
                  <a:lnTo>
                    <a:pt x="0" y="0"/>
                  </a:lnTo>
                  <a:lnTo>
                    <a:pt x="192" y="359"/>
                  </a:lnTo>
                  <a:lnTo>
                    <a:pt x="195" y="356"/>
                  </a:lnTo>
                  <a:lnTo>
                    <a:pt x="15" y="18"/>
                  </a:lnTo>
                  <a:lnTo>
                    <a:pt x="459" y="407"/>
                  </a:lnTo>
                  <a:lnTo>
                    <a:pt x="462" y="40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8" name="Freeform 90"/>
            <p:cNvSpPr>
              <a:spLocks noChangeArrowheads="1"/>
            </p:cNvSpPr>
            <p:nvPr/>
          </p:nvSpPr>
          <p:spPr bwMode="auto">
            <a:xfrm>
              <a:off x="6869113" y="3113087"/>
              <a:ext cx="365125" cy="182562"/>
            </a:xfrm>
            <a:custGeom>
              <a:avLst/>
              <a:gdLst>
                <a:gd name="T0" fmla="*/ 866 w 1014"/>
                <a:gd name="T1" fmla="*/ 3 h 505"/>
                <a:gd name="T2" fmla="*/ 1007 w 1014"/>
                <a:gd name="T3" fmla="*/ 497 h 505"/>
                <a:gd name="T4" fmla="*/ 336 w 1014"/>
                <a:gd name="T5" fmla="*/ 417 h 505"/>
                <a:gd name="T6" fmla="*/ 3 w 1014"/>
                <a:gd name="T7" fmla="*/ 129 h 505"/>
                <a:gd name="T8" fmla="*/ 0 w 1014"/>
                <a:gd name="T9" fmla="*/ 135 h 505"/>
                <a:gd name="T10" fmla="*/ 336 w 1014"/>
                <a:gd name="T11" fmla="*/ 420 h 505"/>
                <a:gd name="T12" fmla="*/ 1013 w 1014"/>
                <a:gd name="T13" fmla="*/ 504 h 505"/>
                <a:gd name="T14" fmla="*/ 869 w 1014"/>
                <a:gd name="T15" fmla="*/ 0 h 505"/>
                <a:gd name="T16" fmla="*/ 866 w 1014"/>
                <a:gd name="T17" fmla="*/ 3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4" h="505">
                  <a:moveTo>
                    <a:pt x="866" y="3"/>
                  </a:moveTo>
                  <a:lnTo>
                    <a:pt x="1007" y="497"/>
                  </a:lnTo>
                  <a:lnTo>
                    <a:pt x="336" y="417"/>
                  </a:lnTo>
                  <a:lnTo>
                    <a:pt x="3" y="129"/>
                  </a:lnTo>
                  <a:lnTo>
                    <a:pt x="0" y="135"/>
                  </a:lnTo>
                  <a:lnTo>
                    <a:pt x="336" y="420"/>
                  </a:lnTo>
                  <a:lnTo>
                    <a:pt x="1013" y="504"/>
                  </a:lnTo>
                  <a:lnTo>
                    <a:pt x="869" y="0"/>
                  </a:lnTo>
                  <a:lnTo>
                    <a:pt x="866"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9" name="Freeform 91"/>
            <p:cNvSpPr>
              <a:spLocks noChangeArrowheads="1"/>
            </p:cNvSpPr>
            <p:nvPr/>
          </p:nvSpPr>
          <p:spPr bwMode="auto">
            <a:xfrm>
              <a:off x="7142163" y="3290887"/>
              <a:ext cx="92075" cy="215900"/>
            </a:xfrm>
            <a:custGeom>
              <a:avLst/>
              <a:gdLst>
                <a:gd name="T0" fmla="*/ 252 w 256"/>
                <a:gd name="T1" fmla="*/ 4 h 598"/>
                <a:gd name="T2" fmla="*/ 252 w 256"/>
                <a:gd name="T3" fmla="*/ 0 h 598"/>
                <a:gd name="T4" fmla="*/ 0 w 256"/>
                <a:gd name="T5" fmla="*/ 117 h 598"/>
                <a:gd name="T6" fmla="*/ 120 w 256"/>
                <a:gd name="T7" fmla="*/ 597 h 598"/>
                <a:gd name="T8" fmla="*/ 255 w 256"/>
                <a:gd name="T9" fmla="*/ 0 h 598"/>
                <a:gd name="T10" fmla="*/ 252 w 256"/>
                <a:gd name="T11" fmla="*/ 0 h 598"/>
                <a:gd name="T12" fmla="*/ 252 w 256"/>
                <a:gd name="T13" fmla="*/ 4 h 598"/>
                <a:gd name="T14" fmla="*/ 249 w 256"/>
                <a:gd name="T15" fmla="*/ 4 h 598"/>
                <a:gd name="T16" fmla="*/ 120 w 256"/>
                <a:gd name="T17" fmla="*/ 579 h 598"/>
                <a:gd name="T18" fmla="*/ 6 w 256"/>
                <a:gd name="T19" fmla="*/ 120 h 598"/>
                <a:gd name="T20" fmla="*/ 252 w 256"/>
                <a:gd name="T21" fmla="*/ 7 h 598"/>
                <a:gd name="T22" fmla="*/ 252 w 256"/>
                <a:gd name="T23" fmla="*/ 4 h 598"/>
                <a:gd name="T24" fmla="*/ 249 w 256"/>
                <a:gd name="T25" fmla="*/ 4 h 598"/>
                <a:gd name="T26" fmla="*/ 252 w 256"/>
                <a:gd name="T27" fmla="*/ 4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598">
                  <a:moveTo>
                    <a:pt x="252" y="4"/>
                  </a:moveTo>
                  <a:lnTo>
                    <a:pt x="252" y="0"/>
                  </a:lnTo>
                  <a:lnTo>
                    <a:pt x="0" y="117"/>
                  </a:lnTo>
                  <a:lnTo>
                    <a:pt x="120" y="597"/>
                  </a:lnTo>
                  <a:lnTo>
                    <a:pt x="255" y="0"/>
                  </a:lnTo>
                  <a:lnTo>
                    <a:pt x="252" y="0"/>
                  </a:lnTo>
                  <a:lnTo>
                    <a:pt x="252" y="4"/>
                  </a:lnTo>
                  <a:lnTo>
                    <a:pt x="249" y="4"/>
                  </a:lnTo>
                  <a:lnTo>
                    <a:pt x="120" y="579"/>
                  </a:lnTo>
                  <a:lnTo>
                    <a:pt x="6" y="120"/>
                  </a:lnTo>
                  <a:lnTo>
                    <a:pt x="252" y="7"/>
                  </a:lnTo>
                  <a:lnTo>
                    <a:pt x="252" y="4"/>
                  </a:lnTo>
                  <a:lnTo>
                    <a:pt x="249" y="4"/>
                  </a:lnTo>
                  <a:lnTo>
                    <a:pt x="252" y="4"/>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0" name="Freeform 92"/>
            <p:cNvSpPr>
              <a:spLocks noChangeArrowheads="1"/>
            </p:cNvSpPr>
            <p:nvPr/>
          </p:nvSpPr>
          <p:spPr bwMode="auto">
            <a:xfrm>
              <a:off x="6462712" y="1044575"/>
              <a:ext cx="1778000" cy="2970213"/>
            </a:xfrm>
            <a:custGeom>
              <a:avLst/>
              <a:gdLst>
                <a:gd name="T0" fmla="*/ 2002 w 4940"/>
                <a:gd name="T1" fmla="*/ 6829 h 8252"/>
                <a:gd name="T2" fmla="*/ 2449 w 4940"/>
                <a:gd name="T3" fmla="*/ 6421 h 8252"/>
                <a:gd name="T4" fmla="*/ 2347 w 4940"/>
                <a:gd name="T5" fmla="*/ 5963 h 8252"/>
                <a:gd name="T6" fmla="*/ 2077 w 4940"/>
                <a:gd name="T7" fmla="*/ 5303 h 8252"/>
                <a:gd name="T8" fmla="*/ 2787 w 4940"/>
                <a:gd name="T9" fmla="*/ 5004 h 8252"/>
                <a:gd name="T10" fmla="*/ 2694 w 4940"/>
                <a:gd name="T11" fmla="*/ 4743 h 8252"/>
                <a:gd name="T12" fmla="*/ 2581 w 4940"/>
                <a:gd name="T13" fmla="*/ 4357 h 8252"/>
                <a:gd name="T14" fmla="*/ 3147 w 4940"/>
                <a:gd name="T15" fmla="*/ 3997 h 8252"/>
                <a:gd name="T16" fmla="*/ 3189 w 4940"/>
                <a:gd name="T17" fmla="*/ 3233 h 8252"/>
                <a:gd name="T18" fmla="*/ 3911 w 4940"/>
                <a:gd name="T19" fmla="*/ 2864 h 8252"/>
                <a:gd name="T20" fmla="*/ 4025 w 4940"/>
                <a:gd name="T21" fmla="*/ 2040 h 8252"/>
                <a:gd name="T22" fmla="*/ 4352 w 4940"/>
                <a:gd name="T23" fmla="*/ 1606 h 8252"/>
                <a:gd name="T24" fmla="*/ 4378 w 4940"/>
                <a:gd name="T25" fmla="*/ 1060 h 8252"/>
                <a:gd name="T26" fmla="*/ 4939 w 4940"/>
                <a:gd name="T27" fmla="*/ 656 h 8252"/>
                <a:gd name="T28" fmla="*/ 4291 w 4940"/>
                <a:gd name="T29" fmla="*/ 281 h 8252"/>
                <a:gd name="T30" fmla="*/ 3183 w 4940"/>
                <a:gd name="T31" fmla="*/ 50 h 8252"/>
                <a:gd name="T32" fmla="*/ 2338 w 4940"/>
                <a:gd name="T33" fmla="*/ 18 h 8252"/>
                <a:gd name="T34" fmla="*/ 2086 w 4940"/>
                <a:gd name="T35" fmla="*/ 650 h 8252"/>
                <a:gd name="T36" fmla="*/ 1682 w 4940"/>
                <a:gd name="T37" fmla="*/ 1357 h 8252"/>
                <a:gd name="T38" fmla="*/ 965 w 4940"/>
                <a:gd name="T39" fmla="*/ 2070 h 8252"/>
                <a:gd name="T40" fmla="*/ 420 w 4940"/>
                <a:gd name="T41" fmla="*/ 3257 h 8252"/>
                <a:gd name="T42" fmla="*/ 273 w 4940"/>
                <a:gd name="T43" fmla="*/ 4111 h 8252"/>
                <a:gd name="T44" fmla="*/ 0 w 4940"/>
                <a:gd name="T45" fmla="*/ 5678 h 8252"/>
                <a:gd name="T46" fmla="*/ 309 w 4940"/>
                <a:gd name="T47" fmla="*/ 6535 h 8252"/>
                <a:gd name="T48" fmla="*/ 849 w 4940"/>
                <a:gd name="T49" fmla="*/ 7503 h 8252"/>
                <a:gd name="T50" fmla="*/ 1094 w 4940"/>
                <a:gd name="T51" fmla="*/ 8251 h 8252"/>
                <a:gd name="T52" fmla="*/ 339 w 4940"/>
                <a:gd name="T53" fmla="*/ 6913 h 8252"/>
                <a:gd name="T54" fmla="*/ 18 w 4940"/>
                <a:gd name="T55" fmla="*/ 6202 h 8252"/>
                <a:gd name="T56" fmla="*/ 162 w 4940"/>
                <a:gd name="T57" fmla="*/ 4776 h 8252"/>
                <a:gd name="T58" fmla="*/ 492 w 4940"/>
                <a:gd name="T59" fmla="*/ 3841 h 8252"/>
                <a:gd name="T60" fmla="*/ 780 w 4940"/>
                <a:gd name="T61" fmla="*/ 2900 h 8252"/>
                <a:gd name="T62" fmla="*/ 1424 w 4940"/>
                <a:gd name="T63" fmla="*/ 1959 h 8252"/>
                <a:gd name="T64" fmla="*/ 1628 w 4940"/>
                <a:gd name="T65" fmla="*/ 800 h 8252"/>
                <a:gd name="T66" fmla="*/ 2068 w 4940"/>
                <a:gd name="T67" fmla="*/ 111 h 8252"/>
                <a:gd name="T68" fmla="*/ 2676 w 4940"/>
                <a:gd name="T69" fmla="*/ 3 h 8252"/>
                <a:gd name="T70" fmla="*/ 3845 w 4940"/>
                <a:gd name="T71" fmla="*/ 182 h 8252"/>
                <a:gd name="T72" fmla="*/ 4912 w 4940"/>
                <a:gd name="T73" fmla="*/ 254 h 8252"/>
                <a:gd name="T74" fmla="*/ 4426 w 4940"/>
                <a:gd name="T75" fmla="*/ 758 h 8252"/>
                <a:gd name="T76" fmla="*/ 4106 w 4940"/>
                <a:gd name="T77" fmla="*/ 1372 h 8252"/>
                <a:gd name="T78" fmla="*/ 3869 w 4940"/>
                <a:gd name="T79" fmla="*/ 1839 h 8252"/>
                <a:gd name="T80" fmla="*/ 3572 w 4940"/>
                <a:gd name="T81" fmla="*/ 2490 h 8252"/>
                <a:gd name="T82" fmla="*/ 3692 w 4940"/>
                <a:gd name="T83" fmla="*/ 3227 h 8252"/>
                <a:gd name="T84" fmla="*/ 2925 w 4940"/>
                <a:gd name="T85" fmla="*/ 3659 h 8252"/>
                <a:gd name="T86" fmla="*/ 3003 w 4940"/>
                <a:gd name="T87" fmla="*/ 4276 h 8252"/>
                <a:gd name="T88" fmla="*/ 2691 w 4940"/>
                <a:gd name="T89" fmla="*/ 4743 h 8252"/>
                <a:gd name="T90" fmla="*/ 2566 w 4940"/>
                <a:gd name="T91" fmla="*/ 5384 h 8252"/>
                <a:gd name="T92" fmla="*/ 1996 w 4940"/>
                <a:gd name="T93" fmla="*/ 5747 h 8252"/>
                <a:gd name="T94" fmla="*/ 2137 w 4940"/>
                <a:gd name="T95" fmla="*/ 6245 h 8252"/>
                <a:gd name="T96" fmla="*/ 2278 w 4940"/>
                <a:gd name="T97" fmla="*/ 6874 h 8252"/>
                <a:gd name="T98" fmla="*/ 2449 w 4940"/>
                <a:gd name="T99" fmla="*/ 6421 h 8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40" h="8252">
                  <a:moveTo>
                    <a:pt x="2446" y="6418"/>
                  </a:moveTo>
                  <a:lnTo>
                    <a:pt x="2002" y="6829"/>
                  </a:lnTo>
                  <a:lnTo>
                    <a:pt x="2281" y="6880"/>
                  </a:lnTo>
                  <a:lnTo>
                    <a:pt x="2449" y="6421"/>
                  </a:lnTo>
                  <a:lnTo>
                    <a:pt x="2143" y="6245"/>
                  </a:lnTo>
                  <a:lnTo>
                    <a:pt x="2347" y="5963"/>
                  </a:lnTo>
                  <a:lnTo>
                    <a:pt x="1999" y="5744"/>
                  </a:lnTo>
                  <a:lnTo>
                    <a:pt x="2077" y="5303"/>
                  </a:lnTo>
                  <a:lnTo>
                    <a:pt x="2566" y="5390"/>
                  </a:lnTo>
                  <a:lnTo>
                    <a:pt x="2787" y="5004"/>
                  </a:lnTo>
                  <a:lnTo>
                    <a:pt x="2694" y="4743"/>
                  </a:lnTo>
                  <a:lnTo>
                    <a:pt x="2694" y="4743"/>
                  </a:lnTo>
                  <a:lnTo>
                    <a:pt x="2694" y="4743"/>
                  </a:lnTo>
                  <a:lnTo>
                    <a:pt x="2581" y="4357"/>
                  </a:lnTo>
                  <a:lnTo>
                    <a:pt x="3006" y="4279"/>
                  </a:lnTo>
                  <a:lnTo>
                    <a:pt x="3147" y="3997"/>
                  </a:lnTo>
                  <a:lnTo>
                    <a:pt x="2931" y="3659"/>
                  </a:lnTo>
                  <a:lnTo>
                    <a:pt x="3189" y="3233"/>
                  </a:lnTo>
                  <a:lnTo>
                    <a:pt x="3692" y="3233"/>
                  </a:lnTo>
                  <a:lnTo>
                    <a:pt x="3911" y="2864"/>
                  </a:lnTo>
                  <a:lnTo>
                    <a:pt x="3578" y="2490"/>
                  </a:lnTo>
                  <a:lnTo>
                    <a:pt x="4025" y="2040"/>
                  </a:lnTo>
                  <a:lnTo>
                    <a:pt x="3878" y="1839"/>
                  </a:lnTo>
                  <a:lnTo>
                    <a:pt x="4352" y="1606"/>
                  </a:lnTo>
                  <a:lnTo>
                    <a:pt x="4112" y="1372"/>
                  </a:lnTo>
                  <a:lnTo>
                    <a:pt x="4378" y="1060"/>
                  </a:lnTo>
                  <a:lnTo>
                    <a:pt x="4429" y="761"/>
                  </a:lnTo>
                  <a:lnTo>
                    <a:pt x="4939" y="656"/>
                  </a:lnTo>
                  <a:lnTo>
                    <a:pt x="4918" y="248"/>
                  </a:lnTo>
                  <a:lnTo>
                    <a:pt x="4291" y="281"/>
                  </a:lnTo>
                  <a:lnTo>
                    <a:pt x="3845" y="177"/>
                  </a:lnTo>
                  <a:lnTo>
                    <a:pt x="3183" y="50"/>
                  </a:lnTo>
                  <a:lnTo>
                    <a:pt x="2676" y="0"/>
                  </a:lnTo>
                  <a:lnTo>
                    <a:pt x="2338" y="18"/>
                  </a:lnTo>
                  <a:lnTo>
                    <a:pt x="2062" y="108"/>
                  </a:lnTo>
                  <a:lnTo>
                    <a:pt x="2086" y="650"/>
                  </a:lnTo>
                  <a:lnTo>
                    <a:pt x="1625" y="797"/>
                  </a:lnTo>
                  <a:lnTo>
                    <a:pt x="1682" y="1357"/>
                  </a:lnTo>
                  <a:lnTo>
                    <a:pt x="1421" y="1956"/>
                  </a:lnTo>
                  <a:lnTo>
                    <a:pt x="965" y="2070"/>
                  </a:lnTo>
                  <a:lnTo>
                    <a:pt x="777" y="2897"/>
                  </a:lnTo>
                  <a:lnTo>
                    <a:pt x="420" y="3257"/>
                  </a:lnTo>
                  <a:lnTo>
                    <a:pt x="489" y="3838"/>
                  </a:lnTo>
                  <a:lnTo>
                    <a:pt x="273" y="4111"/>
                  </a:lnTo>
                  <a:lnTo>
                    <a:pt x="156" y="4776"/>
                  </a:lnTo>
                  <a:lnTo>
                    <a:pt x="0" y="5678"/>
                  </a:lnTo>
                  <a:lnTo>
                    <a:pt x="16" y="6205"/>
                  </a:lnTo>
                  <a:lnTo>
                    <a:pt x="309" y="6535"/>
                  </a:lnTo>
                  <a:lnTo>
                    <a:pt x="336" y="6916"/>
                  </a:lnTo>
                  <a:lnTo>
                    <a:pt x="849" y="7503"/>
                  </a:lnTo>
                  <a:lnTo>
                    <a:pt x="1088" y="8251"/>
                  </a:lnTo>
                  <a:lnTo>
                    <a:pt x="1094" y="8251"/>
                  </a:lnTo>
                  <a:lnTo>
                    <a:pt x="854" y="7503"/>
                  </a:lnTo>
                  <a:lnTo>
                    <a:pt x="339" y="6913"/>
                  </a:lnTo>
                  <a:lnTo>
                    <a:pt x="315" y="6532"/>
                  </a:lnTo>
                  <a:lnTo>
                    <a:pt x="18" y="6202"/>
                  </a:lnTo>
                  <a:lnTo>
                    <a:pt x="3" y="5678"/>
                  </a:lnTo>
                  <a:lnTo>
                    <a:pt x="162" y="4776"/>
                  </a:lnTo>
                  <a:lnTo>
                    <a:pt x="276" y="4111"/>
                  </a:lnTo>
                  <a:lnTo>
                    <a:pt x="492" y="3841"/>
                  </a:lnTo>
                  <a:lnTo>
                    <a:pt x="426" y="3260"/>
                  </a:lnTo>
                  <a:lnTo>
                    <a:pt x="780" y="2900"/>
                  </a:lnTo>
                  <a:lnTo>
                    <a:pt x="968" y="2073"/>
                  </a:lnTo>
                  <a:lnTo>
                    <a:pt x="1424" y="1959"/>
                  </a:lnTo>
                  <a:lnTo>
                    <a:pt x="1685" y="1357"/>
                  </a:lnTo>
                  <a:lnTo>
                    <a:pt x="1628" y="800"/>
                  </a:lnTo>
                  <a:lnTo>
                    <a:pt x="2089" y="653"/>
                  </a:lnTo>
                  <a:lnTo>
                    <a:pt x="2068" y="111"/>
                  </a:lnTo>
                  <a:lnTo>
                    <a:pt x="2338" y="24"/>
                  </a:lnTo>
                  <a:lnTo>
                    <a:pt x="2676" y="3"/>
                  </a:lnTo>
                  <a:lnTo>
                    <a:pt x="3180" y="54"/>
                  </a:lnTo>
                  <a:lnTo>
                    <a:pt x="3845" y="182"/>
                  </a:lnTo>
                  <a:lnTo>
                    <a:pt x="4291" y="284"/>
                  </a:lnTo>
                  <a:lnTo>
                    <a:pt x="4912" y="254"/>
                  </a:lnTo>
                  <a:lnTo>
                    <a:pt x="4936" y="653"/>
                  </a:lnTo>
                  <a:lnTo>
                    <a:pt x="4426" y="758"/>
                  </a:lnTo>
                  <a:lnTo>
                    <a:pt x="4375" y="1057"/>
                  </a:lnTo>
                  <a:lnTo>
                    <a:pt x="4106" y="1372"/>
                  </a:lnTo>
                  <a:lnTo>
                    <a:pt x="4345" y="1606"/>
                  </a:lnTo>
                  <a:lnTo>
                    <a:pt x="3869" y="1839"/>
                  </a:lnTo>
                  <a:lnTo>
                    <a:pt x="4019" y="2040"/>
                  </a:lnTo>
                  <a:lnTo>
                    <a:pt x="3572" y="2490"/>
                  </a:lnTo>
                  <a:lnTo>
                    <a:pt x="3908" y="2864"/>
                  </a:lnTo>
                  <a:lnTo>
                    <a:pt x="3692" y="3227"/>
                  </a:lnTo>
                  <a:lnTo>
                    <a:pt x="3186" y="3227"/>
                  </a:lnTo>
                  <a:lnTo>
                    <a:pt x="2925" y="3659"/>
                  </a:lnTo>
                  <a:lnTo>
                    <a:pt x="3144" y="3997"/>
                  </a:lnTo>
                  <a:lnTo>
                    <a:pt x="3003" y="4276"/>
                  </a:lnTo>
                  <a:lnTo>
                    <a:pt x="2574" y="4351"/>
                  </a:lnTo>
                  <a:lnTo>
                    <a:pt x="2691" y="4743"/>
                  </a:lnTo>
                  <a:lnTo>
                    <a:pt x="2784" y="5004"/>
                  </a:lnTo>
                  <a:lnTo>
                    <a:pt x="2566" y="5384"/>
                  </a:lnTo>
                  <a:lnTo>
                    <a:pt x="2074" y="5300"/>
                  </a:lnTo>
                  <a:lnTo>
                    <a:pt x="1996" y="5747"/>
                  </a:lnTo>
                  <a:lnTo>
                    <a:pt x="2341" y="5966"/>
                  </a:lnTo>
                  <a:lnTo>
                    <a:pt x="2137" y="6245"/>
                  </a:lnTo>
                  <a:lnTo>
                    <a:pt x="2446" y="6421"/>
                  </a:lnTo>
                  <a:lnTo>
                    <a:pt x="2278" y="6874"/>
                  </a:lnTo>
                  <a:lnTo>
                    <a:pt x="2011" y="6829"/>
                  </a:lnTo>
                  <a:lnTo>
                    <a:pt x="2449" y="6421"/>
                  </a:lnTo>
                  <a:lnTo>
                    <a:pt x="2446" y="641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1" name="Freeform 93"/>
            <p:cNvSpPr>
              <a:spLocks noChangeArrowheads="1"/>
            </p:cNvSpPr>
            <p:nvPr/>
          </p:nvSpPr>
          <p:spPr bwMode="auto">
            <a:xfrm>
              <a:off x="6462712" y="1044575"/>
              <a:ext cx="1778000" cy="2970213"/>
            </a:xfrm>
            <a:custGeom>
              <a:avLst/>
              <a:gdLst>
                <a:gd name="T0" fmla="*/ 2002 w 4940"/>
                <a:gd name="T1" fmla="*/ 6829 h 8252"/>
                <a:gd name="T2" fmla="*/ 2449 w 4940"/>
                <a:gd name="T3" fmla="*/ 6421 h 8252"/>
                <a:gd name="T4" fmla="*/ 2347 w 4940"/>
                <a:gd name="T5" fmla="*/ 5963 h 8252"/>
                <a:gd name="T6" fmla="*/ 2077 w 4940"/>
                <a:gd name="T7" fmla="*/ 5303 h 8252"/>
                <a:gd name="T8" fmla="*/ 2787 w 4940"/>
                <a:gd name="T9" fmla="*/ 5004 h 8252"/>
                <a:gd name="T10" fmla="*/ 2694 w 4940"/>
                <a:gd name="T11" fmla="*/ 4743 h 8252"/>
                <a:gd name="T12" fmla="*/ 2581 w 4940"/>
                <a:gd name="T13" fmla="*/ 4357 h 8252"/>
                <a:gd name="T14" fmla="*/ 3147 w 4940"/>
                <a:gd name="T15" fmla="*/ 3997 h 8252"/>
                <a:gd name="T16" fmla="*/ 3189 w 4940"/>
                <a:gd name="T17" fmla="*/ 3233 h 8252"/>
                <a:gd name="T18" fmla="*/ 3911 w 4940"/>
                <a:gd name="T19" fmla="*/ 2864 h 8252"/>
                <a:gd name="T20" fmla="*/ 4025 w 4940"/>
                <a:gd name="T21" fmla="*/ 2040 h 8252"/>
                <a:gd name="T22" fmla="*/ 4352 w 4940"/>
                <a:gd name="T23" fmla="*/ 1606 h 8252"/>
                <a:gd name="T24" fmla="*/ 4378 w 4940"/>
                <a:gd name="T25" fmla="*/ 1060 h 8252"/>
                <a:gd name="T26" fmla="*/ 4939 w 4940"/>
                <a:gd name="T27" fmla="*/ 656 h 8252"/>
                <a:gd name="T28" fmla="*/ 4291 w 4940"/>
                <a:gd name="T29" fmla="*/ 281 h 8252"/>
                <a:gd name="T30" fmla="*/ 3183 w 4940"/>
                <a:gd name="T31" fmla="*/ 50 h 8252"/>
                <a:gd name="T32" fmla="*/ 2338 w 4940"/>
                <a:gd name="T33" fmla="*/ 18 h 8252"/>
                <a:gd name="T34" fmla="*/ 2086 w 4940"/>
                <a:gd name="T35" fmla="*/ 650 h 8252"/>
                <a:gd name="T36" fmla="*/ 1682 w 4940"/>
                <a:gd name="T37" fmla="*/ 1357 h 8252"/>
                <a:gd name="T38" fmla="*/ 965 w 4940"/>
                <a:gd name="T39" fmla="*/ 2070 h 8252"/>
                <a:gd name="T40" fmla="*/ 420 w 4940"/>
                <a:gd name="T41" fmla="*/ 3257 h 8252"/>
                <a:gd name="T42" fmla="*/ 273 w 4940"/>
                <a:gd name="T43" fmla="*/ 4111 h 8252"/>
                <a:gd name="T44" fmla="*/ 0 w 4940"/>
                <a:gd name="T45" fmla="*/ 5678 h 8252"/>
                <a:gd name="T46" fmla="*/ 309 w 4940"/>
                <a:gd name="T47" fmla="*/ 6535 h 8252"/>
                <a:gd name="T48" fmla="*/ 849 w 4940"/>
                <a:gd name="T49" fmla="*/ 7503 h 8252"/>
                <a:gd name="T50" fmla="*/ 1094 w 4940"/>
                <a:gd name="T51" fmla="*/ 8251 h 8252"/>
                <a:gd name="T52" fmla="*/ 339 w 4940"/>
                <a:gd name="T53" fmla="*/ 6913 h 8252"/>
                <a:gd name="T54" fmla="*/ 18 w 4940"/>
                <a:gd name="T55" fmla="*/ 6202 h 8252"/>
                <a:gd name="T56" fmla="*/ 162 w 4940"/>
                <a:gd name="T57" fmla="*/ 4776 h 8252"/>
                <a:gd name="T58" fmla="*/ 492 w 4940"/>
                <a:gd name="T59" fmla="*/ 3841 h 8252"/>
                <a:gd name="T60" fmla="*/ 780 w 4940"/>
                <a:gd name="T61" fmla="*/ 2900 h 8252"/>
                <a:gd name="T62" fmla="*/ 1424 w 4940"/>
                <a:gd name="T63" fmla="*/ 1959 h 8252"/>
                <a:gd name="T64" fmla="*/ 1628 w 4940"/>
                <a:gd name="T65" fmla="*/ 800 h 8252"/>
                <a:gd name="T66" fmla="*/ 2068 w 4940"/>
                <a:gd name="T67" fmla="*/ 111 h 8252"/>
                <a:gd name="T68" fmla="*/ 2676 w 4940"/>
                <a:gd name="T69" fmla="*/ 3 h 8252"/>
                <a:gd name="T70" fmla="*/ 3845 w 4940"/>
                <a:gd name="T71" fmla="*/ 182 h 8252"/>
                <a:gd name="T72" fmla="*/ 4912 w 4940"/>
                <a:gd name="T73" fmla="*/ 254 h 8252"/>
                <a:gd name="T74" fmla="*/ 4426 w 4940"/>
                <a:gd name="T75" fmla="*/ 758 h 8252"/>
                <a:gd name="T76" fmla="*/ 4106 w 4940"/>
                <a:gd name="T77" fmla="*/ 1372 h 8252"/>
                <a:gd name="T78" fmla="*/ 3869 w 4940"/>
                <a:gd name="T79" fmla="*/ 1839 h 8252"/>
                <a:gd name="T80" fmla="*/ 3572 w 4940"/>
                <a:gd name="T81" fmla="*/ 2490 h 8252"/>
                <a:gd name="T82" fmla="*/ 3692 w 4940"/>
                <a:gd name="T83" fmla="*/ 3227 h 8252"/>
                <a:gd name="T84" fmla="*/ 2925 w 4940"/>
                <a:gd name="T85" fmla="*/ 3659 h 8252"/>
                <a:gd name="T86" fmla="*/ 3003 w 4940"/>
                <a:gd name="T87" fmla="*/ 4276 h 8252"/>
                <a:gd name="T88" fmla="*/ 2691 w 4940"/>
                <a:gd name="T89" fmla="*/ 4743 h 8252"/>
                <a:gd name="T90" fmla="*/ 2566 w 4940"/>
                <a:gd name="T91" fmla="*/ 5384 h 8252"/>
                <a:gd name="T92" fmla="*/ 1996 w 4940"/>
                <a:gd name="T93" fmla="*/ 5747 h 8252"/>
                <a:gd name="T94" fmla="*/ 2137 w 4940"/>
                <a:gd name="T95" fmla="*/ 6245 h 8252"/>
                <a:gd name="T96" fmla="*/ 2278 w 4940"/>
                <a:gd name="T97" fmla="*/ 6874 h 8252"/>
                <a:gd name="T98" fmla="*/ 2449 w 4940"/>
                <a:gd name="T99" fmla="*/ 6421 h 8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40" h="8252">
                  <a:moveTo>
                    <a:pt x="2446" y="6418"/>
                  </a:moveTo>
                  <a:lnTo>
                    <a:pt x="2002" y="6829"/>
                  </a:lnTo>
                  <a:lnTo>
                    <a:pt x="2281" y="6880"/>
                  </a:lnTo>
                  <a:lnTo>
                    <a:pt x="2449" y="6421"/>
                  </a:lnTo>
                  <a:lnTo>
                    <a:pt x="2143" y="6245"/>
                  </a:lnTo>
                  <a:lnTo>
                    <a:pt x="2347" y="5963"/>
                  </a:lnTo>
                  <a:lnTo>
                    <a:pt x="1999" y="5744"/>
                  </a:lnTo>
                  <a:lnTo>
                    <a:pt x="2077" y="5303"/>
                  </a:lnTo>
                  <a:lnTo>
                    <a:pt x="2566" y="5390"/>
                  </a:lnTo>
                  <a:lnTo>
                    <a:pt x="2787" y="5004"/>
                  </a:lnTo>
                  <a:lnTo>
                    <a:pt x="2694" y="4743"/>
                  </a:lnTo>
                  <a:lnTo>
                    <a:pt x="2694" y="4743"/>
                  </a:lnTo>
                  <a:lnTo>
                    <a:pt x="2694" y="4743"/>
                  </a:lnTo>
                  <a:lnTo>
                    <a:pt x="2581" y="4357"/>
                  </a:lnTo>
                  <a:lnTo>
                    <a:pt x="3006" y="4279"/>
                  </a:lnTo>
                  <a:lnTo>
                    <a:pt x="3147" y="3997"/>
                  </a:lnTo>
                  <a:lnTo>
                    <a:pt x="2931" y="3659"/>
                  </a:lnTo>
                  <a:lnTo>
                    <a:pt x="3189" y="3233"/>
                  </a:lnTo>
                  <a:lnTo>
                    <a:pt x="3692" y="3233"/>
                  </a:lnTo>
                  <a:lnTo>
                    <a:pt x="3911" y="2864"/>
                  </a:lnTo>
                  <a:lnTo>
                    <a:pt x="3578" y="2490"/>
                  </a:lnTo>
                  <a:lnTo>
                    <a:pt x="4025" y="2040"/>
                  </a:lnTo>
                  <a:lnTo>
                    <a:pt x="3878" y="1839"/>
                  </a:lnTo>
                  <a:lnTo>
                    <a:pt x="4352" y="1606"/>
                  </a:lnTo>
                  <a:lnTo>
                    <a:pt x="4112" y="1372"/>
                  </a:lnTo>
                  <a:lnTo>
                    <a:pt x="4378" y="1060"/>
                  </a:lnTo>
                  <a:lnTo>
                    <a:pt x="4429" y="761"/>
                  </a:lnTo>
                  <a:lnTo>
                    <a:pt x="4939" y="656"/>
                  </a:lnTo>
                  <a:lnTo>
                    <a:pt x="4918" y="248"/>
                  </a:lnTo>
                  <a:lnTo>
                    <a:pt x="4291" y="281"/>
                  </a:lnTo>
                  <a:lnTo>
                    <a:pt x="3845" y="177"/>
                  </a:lnTo>
                  <a:lnTo>
                    <a:pt x="3183" y="50"/>
                  </a:lnTo>
                  <a:lnTo>
                    <a:pt x="2676" y="0"/>
                  </a:lnTo>
                  <a:lnTo>
                    <a:pt x="2338" y="18"/>
                  </a:lnTo>
                  <a:lnTo>
                    <a:pt x="2062" y="108"/>
                  </a:lnTo>
                  <a:lnTo>
                    <a:pt x="2086" y="650"/>
                  </a:lnTo>
                  <a:lnTo>
                    <a:pt x="1625" y="797"/>
                  </a:lnTo>
                  <a:lnTo>
                    <a:pt x="1682" y="1357"/>
                  </a:lnTo>
                  <a:lnTo>
                    <a:pt x="1421" y="1956"/>
                  </a:lnTo>
                  <a:lnTo>
                    <a:pt x="965" y="2070"/>
                  </a:lnTo>
                  <a:lnTo>
                    <a:pt x="777" y="2897"/>
                  </a:lnTo>
                  <a:lnTo>
                    <a:pt x="420" y="3257"/>
                  </a:lnTo>
                  <a:lnTo>
                    <a:pt x="489" y="3838"/>
                  </a:lnTo>
                  <a:lnTo>
                    <a:pt x="273" y="4111"/>
                  </a:lnTo>
                  <a:lnTo>
                    <a:pt x="156" y="4776"/>
                  </a:lnTo>
                  <a:lnTo>
                    <a:pt x="0" y="5678"/>
                  </a:lnTo>
                  <a:lnTo>
                    <a:pt x="16" y="6205"/>
                  </a:lnTo>
                  <a:lnTo>
                    <a:pt x="309" y="6535"/>
                  </a:lnTo>
                  <a:lnTo>
                    <a:pt x="336" y="6916"/>
                  </a:lnTo>
                  <a:lnTo>
                    <a:pt x="849" y="7503"/>
                  </a:lnTo>
                  <a:lnTo>
                    <a:pt x="1088" y="8251"/>
                  </a:lnTo>
                  <a:lnTo>
                    <a:pt x="1094" y="8251"/>
                  </a:lnTo>
                  <a:lnTo>
                    <a:pt x="854" y="7503"/>
                  </a:lnTo>
                  <a:lnTo>
                    <a:pt x="339" y="6913"/>
                  </a:lnTo>
                  <a:lnTo>
                    <a:pt x="315" y="6532"/>
                  </a:lnTo>
                  <a:lnTo>
                    <a:pt x="18" y="6202"/>
                  </a:lnTo>
                  <a:lnTo>
                    <a:pt x="3" y="5678"/>
                  </a:lnTo>
                  <a:lnTo>
                    <a:pt x="162" y="4776"/>
                  </a:lnTo>
                  <a:lnTo>
                    <a:pt x="276" y="4111"/>
                  </a:lnTo>
                  <a:lnTo>
                    <a:pt x="492" y="3841"/>
                  </a:lnTo>
                  <a:lnTo>
                    <a:pt x="426" y="3260"/>
                  </a:lnTo>
                  <a:lnTo>
                    <a:pt x="780" y="2900"/>
                  </a:lnTo>
                  <a:lnTo>
                    <a:pt x="968" y="2073"/>
                  </a:lnTo>
                  <a:lnTo>
                    <a:pt x="1424" y="1959"/>
                  </a:lnTo>
                  <a:lnTo>
                    <a:pt x="1685" y="1357"/>
                  </a:lnTo>
                  <a:lnTo>
                    <a:pt x="1628" y="800"/>
                  </a:lnTo>
                  <a:lnTo>
                    <a:pt x="2089" y="653"/>
                  </a:lnTo>
                  <a:lnTo>
                    <a:pt x="2068" y="111"/>
                  </a:lnTo>
                  <a:lnTo>
                    <a:pt x="2338" y="24"/>
                  </a:lnTo>
                  <a:lnTo>
                    <a:pt x="2676" y="3"/>
                  </a:lnTo>
                  <a:lnTo>
                    <a:pt x="3180" y="54"/>
                  </a:lnTo>
                  <a:lnTo>
                    <a:pt x="3845" y="182"/>
                  </a:lnTo>
                  <a:lnTo>
                    <a:pt x="4291" y="284"/>
                  </a:lnTo>
                  <a:lnTo>
                    <a:pt x="4912" y="254"/>
                  </a:lnTo>
                  <a:lnTo>
                    <a:pt x="4936" y="653"/>
                  </a:lnTo>
                  <a:lnTo>
                    <a:pt x="4426" y="758"/>
                  </a:lnTo>
                  <a:lnTo>
                    <a:pt x="4375" y="1057"/>
                  </a:lnTo>
                  <a:lnTo>
                    <a:pt x="4106" y="1372"/>
                  </a:lnTo>
                  <a:lnTo>
                    <a:pt x="4345" y="1606"/>
                  </a:lnTo>
                  <a:lnTo>
                    <a:pt x="3869" y="1839"/>
                  </a:lnTo>
                  <a:lnTo>
                    <a:pt x="4019" y="2040"/>
                  </a:lnTo>
                  <a:lnTo>
                    <a:pt x="3572" y="2490"/>
                  </a:lnTo>
                  <a:lnTo>
                    <a:pt x="3908" y="2864"/>
                  </a:lnTo>
                  <a:lnTo>
                    <a:pt x="3692" y="3227"/>
                  </a:lnTo>
                  <a:lnTo>
                    <a:pt x="3186" y="3227"/>
                  </a:lnTo>
                  <a:lnTo>
                    <a:pt x="2925" y="3659"/>
                  </a:lnTo>
                  <a:lnTo>
                    <a:pt x="3144" y="3997"/>
                  </a:lnTo>
                  <a:lnTo>
                    <a:pt x="3003" y="4276"/>
                  </a:lnTo>
                  <a:lnTo>
                    <a:pt x="2574" y="4351"/>
                  </a:lnTo>
                  <a:lnTo>
                    <a:pt x="2691" y="4743"/>
                  </a:lnTo>
                  <a:lnTo>
                    <a:pt x="2784" y="5004"/>
                  </a:lnTo>
                  <a:lnTo>
                    <a:pt x="2566" y="5384"/>
                  </a:lnTo>
                  <a:lnTo>
                    <a:pt x="2074" y="5300"/>
                  </a:lnTo>
                  <a:lnTo>
                    <a:pt x="1996" y="5747"/>
                  </a:lnTo>
                  <a:lnTo>
                    <a:pt x="2341" y="5966"/>
                  </a:lnTo>
                  <a:lnTo>
                    <a:pt x="2137" y="6245"/>
                  </a:lnTo>
                  <a:lnTo>
                    <a:pt x="2446" y="6421"/>
                  </a:lnTo>
                  <a:lnTo>
                    <a:pt x="2278" y="6874"/>
                  </a:lnTo>
                  <a:lnTo>
                    <a:pt x="2011" y="6829"/>
                  </a:lnTo>
                  <a:lnTo>
                    <a:pt x="2449" y="6421"/>
                  </a:lnTo>
                  <a:lnTo>
                    <a:pt x="2446" y="6418"/>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2" name="Freeform 94"/>
            <p:cNvSpPr>
              <a:spLocks noChangeArrowheads="1"/>
            </p:cNvSpPr>
            <p:nvPr/>
          </p:nvSpPr>
          <p:spPr bwMode="auto">
            <a:xfrm>
              <a:off x="7331076" y="2362200"/>
              <a:ext cx="266700" cy="223838"/>
            </a:xfrm>
            <a:custGeom>
              <a:avLst/>
              <a:gdLst>
                <a:gd name="T0" fmla="*/ 515 w 741"/>
                <a:gd name="T1" fmla="*/ 0 h 621"/>
                <a:gd name="T2" fmla="*/ 191 w 741"/>
                <a:gd name="T3" fmla="*/ 68 h 621"/>
                <a:gd name="T4" fmla="*/ 725 w 741"/>
                <a:gd name="T5" fmla="*/ 335 h 621"/>
                <a:gd name="T6" fmla="*/ 0 w 741"/>
                <a:gd name="T7" fmla="*/ 359 h 621"/>
                <a:gd name="T8" fmla="*/ 590 w 741"/>
                <a:gd name="T9" fmla="*/ 620 h 621"/>
                <a:gd name="T10" fmla="*/ 593 w 741"/>
                <a:gd name="T11" fmla="*/ 617 h 621"/>
                <a:gd name="T12" fmla="*/ 18 w 741"/>
                <a:gd name="T13" fmla="*/ 362 h 621"/>
                <a:gd name="T14" fmla="*/ 740 w 741"/>
                <a:gd name="T15" fmla="*/ 338 h 621"/>
                <a:gd name="T16" fmla="*/ 204 w 741"/>
                <a:gd name="T17" fmla="*/ 68 h 621"/>
                <a:gd name="T18" fmla="*/ 515 w 741"/>
                <a:gd name="T19" fmla="*/ 2 h 621"/>
                <a:gd name="T20" fmla="*/ 515 w 741"/>
                <a:gd name="T21" fmla="*/ 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1" h="621">
                  <a:moveTo>
                    <a:pt x="515" y="0"/>
                  </a:moveTo>
                  <a:lnTo>
                    <a:pt x="191" y="68"/>
                  </a:lnTo>
                  <a:lnTo>
                    <a:pt x="725" y="335"/>
                  </a:lnTo>
                  <a:lnTo>
                    <a:pt x="0" y="359"/>
                  </a:lnTo>
                  <a:lnTo>
                    <a:pt x="590" y="620"/>
                  </a:lnTo>
                  <a:lnTo>
                    <a:pt x="593" y="617"/>
                  </a:lnTo>
                  <a:lnTo>
                    <a:pt x="18" y="362"/>
                  </a:lnTo>
                  <a:lnTo>
                    <a:pt x="740" y="338"/>
                  </a:lnTo>
                  <a:lnTo>
                    <a:pt x="204" y="68"/>
                  </a:lnTo>
                  <a:lnTo>
                    <a:pt x="515" y="2"/>
                  </a:lnTo>
                  <a:lnTo>
                    <a:pt x="515"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3" name="Freeform 95"/>
            <p:cNvSpPr>
              <a:spLocks noChangeArrowheads="1"/>
            </p:cNvSpPr>
            <p:nvPr/>
          </p:nvSpPr>
          <p:spPr bwMode="auto">
            <a:xfrm>
              <a:off x="7777163" y="1223963"/>
              <a:ext cx="104775" cy="238125"/>
            </a:xfrm>
            <a:custGeom>
              <a:avLst/>
              <a:gdLst>
                <a:gd name="T0" fmla="*/ 3 w 289"/>
                <a:gd name="T1" fmla="*/ 57 h 663"/>
                <a:gd name="T2" fmla="*/ 3 w 289"/>
                <a:gd name="T3" fmla="*/ 60 h 663"/>
                <a:gd name="T4" fmla="*/ 189 w 289"/>
                <a:gd name="T5" fmla="*/ 6 h 663"/>
                <a:gd name="T6" fmla="*/ 279 w 289"/>
                <a:gd name="T7" fmla="*/ 638 h 663"/>
                <a:gd name="T8" fmla="*/ 6 w 289"/>
                <a:gd name="T9" fmla="*/ 57 h 663"/>
                <a:gd name="T10" fmla="*/ 3 w 289"/>
                <a:gd name="T11" fmla="*/ 57 h 663"/>
                <a:gd name="T12" fmla="*/ 3 w 289"/>
                <a:gd name="T13" fmla="*/ 60 h 663"/>
                <a:gd name="T14" fmla="*/ 3 w 289"/>
                <a:gd name="T15" fmla="*/ 57 h 663"/>
                <a:gd name="T16" fmla="*/ 3 w 289"/>
                <a:gd name="T17" fmla="*/ 57 h 663"/>
                <a:gd name="T18" fmla="*/ 288 w 289"/>
                <a:gd name="T19" fmla="*/ 662 h 663"/>
                <a:gd name="T20" fmla="*/ 192 w 289"/>
                <a:gd name="T21" fmla="*/ 0 h 663"/>
                <a:gd name="T22" fmla="*/ 0 w 289"/>
                <a:gd name="T23" fmla="*/ 57 h 663"/>
                <a:gd name="T24" fmla="*/ 3 w 289"/>
                <a:gd name="T25" fmla="*/ 57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663">
                  <a:moveTo>
                    <a:pt x="3" y="57"/>
                  </a:moveTo>
                  <a:lnTo>
                    <a:pt x="3" y="60"/>
                  </a:lnTo>
                  <a:lnTo>
                    <a:pt x="189" y="6"/>
                  </a:lnTo>
                  <a:lnTo>
                    <a:pt x="279" y="638"/>
                  </a:lnTo>
                  <a:lnTo>
                    <a:pt x="6" y="57"/>
                  </a:lnTo>
                  <a:lnTo>
                    <a:pt x="3" y="57"/>
                  </a:lnTo>
                  <a:lnTo>
                    <a:pt x="3" y="60"/>
                  </a:lnTo>
                  <a:lnTo>
                    <a:pt x="3" y="57"/>
                  </a:lnTo>
                  <a:lnTo>
                    <a:pt x="3" y="57"/>
                  </a:lnTo>
                  <a:lnTo>
                    <a:pt x="288" y="662"/>
                  </a:lnTo>
                  <a:lnTo>
                    <a:pt x="192" y="0"/>
                  </a:lnTo>
                  <a:lnTo>
                    <a:pt x="0" y="57"/>
                  </a:lnTo>
                  <a:lnTo>
                    <a:pt x="3" y="5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4" name="Freeform 96"/>
            <p:cNvSpPr>
              <a:spLocks noChangeArrowheads="1"/>
            </p:cNvSpPr>
            <p:nvPr/>
          </p:nvSpPr>
          <p:spPr bwMode="auto">
            <a:xfrm>
              <a:off x="7777163" y="1223963"/>
              <a:ext cx="104775" cy="238125"/>
            </a:xfrm>
            <a:custGeom>
              <a:avLst/>
              <a:gdLst>
                <a:gd name="T0" fmla="*/ 3 w 289"/>
                <a:gd name="T1" fmla="*/ 57 h 663"/>
                <a:gd name="T2" fmla="*/ 3 w 289"/>
                <a:gd name="T3" fmla="*/ 60 h 663"/>
                <a:gd name="T4" fmla="*/ 189 w 289"/>
                <a:gd name="T5" fmla="*/ 6 h 663"/>
                <a:gd name="T6" fmla="*/ 279 w 289"/>
                <a:gd name="T7" fmla="*/ 638 h 663"/>
                <a:gd name="T8" fmla="*/ 6 w 289"/>
                <a:gd name="T9" fmla="*/ 57 h 663"/>
                <a:gd name="T10" fmla="*/ 3 w 289"/>
                <a:gd name="T11" fmla="*/ 57 h 663"/>
                <a:gd name="T12" fmla="*/ 3 w 289"/>
                <a:gd name="T13" fmla="*/ 60 h 663"/>
                <a:gd name="T14" fmla="*/ 3 w 289"/>
                <a:gd name="T15" fmla="*/ 57 h 663"/>
                <a:gd name="T16" fmla="*/ 3 w 289"/>
                <a:gd name="T17" fmla="*/ 57 h 663"/>
                <a:gd name="T18" fmla="*/ 288 w 289"/>
                <a:gd name="T19" fmla="*/ 662 h 663"/>
                <a:gd name="T20" fmla="*/ 192 w 289"/>
                <a:gd name="T21" fmla="*/ 0 h 663"/>
                <a:gd name="T22" fmla="*/ 0 w 289"/>
                <a:gd name="T23" fmla="*/ 57 h 663"/>
                <a:gd name="T24" fmla="*/ 3 w 289"/>
                <a:gd name="T25" fmla="*/ 57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663">
                  <a:moveTo>
                    <a:pt x="3" y="57"/>
                  </a:moveTo>
                  <a:lnTo>
                    <a:pt x="3" y="60"/>
                  </a:lnTo>
                  <a:lnTo>
                    <a:pt x="189" y="6"/>
                  </a:lnTo>
                  <a:lnTo>
                    <a:pt x="279" y="638"/>
                  </a:lnTo>
                  <a:lnTo>
                    <a:pt x="6" y="57"/>
                  </a:lnTo>
                  <a:lnTo>
                    <a:pt x="3" y="57"/>
                  </a:lnTo>
                  <a:lnTo>
                    <a:pt x="3" y="60"/>
                  </a:lnTo>
                  <a:lnTo>
                    <a:pt x="3" y="57"/>
                  </a:lnTo>
                  <a:lnTo>
                    <a:pt x="3" y="57"/>
                  </a:lnTo>
                  <a:lnTo>
                    <a:pt x="288" y="662"/>
                  </a:lnTo>
                  <a:lnTo>
                    <a:pt x="192" y="0"/>
                  </a:lnTo>
                  <a:lnTo>
                    <a:pt x="0" y="57"/>
                  </a:lnTo>
                  <a:lnTo>
                    <a:pt x="3" y="57"/>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5" name="Freeform 97"/>
            <p:cNvSpPr>
              <a:spLocks noChangeArrowheads="1"/>
            </p:cNvSpPr>
            <p:nvPr/>
          </p:nvSpPr>
          <p:spPr bwMode="auto">
            <a:xfrm>
              <a:off x="7610475" y="1149350"/>
              <a:ext cx="101600" cy="119063"/>
            </a:xfrm>
            <a:custGeom>
              <a:avLst/>
              <a:gdLst>
                <a:gd name="T0" fmla="*/ 222 w 283"/>
                <a:gd name="T1" fmla="*/ 327 h 331"/>
                <a:gd name="T2" fmla="*/ 225 w 283"/>
                <a:gd name="T3" fmla="*/ 327 h 331"/>
                <a:gd name="T4" fmla="*/ 6 w 283"/>
                <a:gd name="T5" fmla="*/ 183 h 331"/>
                <a:gd name="T6" fmla="*/ 276 w 283"/>
                <a:gd name="T7" fmla="*/ 9 h 331"/>
                <a:gd name="T8" fmla="*/ 222 w 283"/>
                <a:gd name="T9" fmla="*/ 327 h 331"/>
                <a:gd name="T10" fmla="*/ 222 w 283"/>
                <a:gd name="T11" fmla="*/ 327 h 331"/>
                <a:gd name="T12" fmla="*/ 225 w 283"/>
                <a:gd name="T13" fmla="*/ 327 h 331"/>
                <a:gd name="T14" fmla="*/ 222 w 283"/>
                <a:gd name="T15" fmla="*/ 327 h 331"/>
                <a:gd name="T16" fmla="*/ 225 w 283"/>
                <a:gd name="T17" fmla="*/ 327 h 331"/>
                <a:gd name="T18" fmla="*/ 282 w 283"/>
                <a:gd name="T19" fmla="*/ 0 h 331"/>
                <a:gd name="T20" fmla="*/ 0 w 283"/>
                <a:gd name="T21" fmla="*/ 183 h 331"/>
                <a:gd name="T22" fmla="*/ 225 w 283"/>
                <a:gd name="T23" fmla="*/ 330 h 331"/>
                <a:gd name="T24" fmla="*/ 225 w 283"/>
                <a:gd name="T25" fmla="*/ 327 h 331"/>
                <a:gd name="T26" fmla="*/ 222 w 283"/>
                <a:gd name="T27" fmla="*/ 32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3" h="331">
                  <a:moveTo>
                    <a:pt x="222" y="327"/>
                  </a:moveTo>
                  <a:lnTo>
                    <a:pt x="225" y="327"/>
                  </a:lnTo>
                  <a:lnTo>
                    <a:pt x="6" y="183"/>
                  </a:lnTo>
                  <a:lnTo>
                    <a:pt x="276" y="9"/>
                  </a:lnTo>
                  <a:lnTo>
                    <a:pt x="222" y="327"/>
                  </a:lnTo>
                  <a:lnTo>
                    <a:pt x="222" y="327"/>
                  </a:lnTo>
                  <a:lnTo>
                    <a:pt x="225" y="327"/>
                  </a:lnTo>
                  <a:lnTo>
                    <a:pt x="222" y="327"/>
                  </a:lnTo>
                  <a:lnTo>
                    <a:pt x="225" y="327"/>
                  </a:lnTo>
                  <a:lnTo>
                    <a:pt x="282" y="0"/>
                  </a:lnTo>
                  <a:lnTo>
                    <a:pt x="0" y="183"/>
                  </a:lnTo>
                  <a:lnTo>
                    <a:pt x="225" y="330"/>
                  </a:lnTo>
                  <a:lnTo>
                    <a:pt x="225" y="327"/>
                  </a:lnTo>
                  <a:lnTo>
                    <a:pt x="222" y="32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6" name="Freeform 98"/>
            <p:cNvSpPr>
              <a:spLocks noChangeArrowheads="1"/>
            </p:cNvSpPr>
            <p:nvPr/>
          </p:nvSpPr>
          <p:spPr bwMode="auto">
            <a:xfrm>
              <a:off x="7581900" y="1652588"/>
              <a:ext cx="187325" cy="58737"/>
            </a:xfrm>
            <a:custGeom>
              <a:avLst/>
              <a:gdLst>
                <a:gd name="T0" fmla="*/ 222 w 519"/>
                <a:gd name="T1" fmla="*/ 0 h 163"/>
                <a:gd name="T2" fmla="*/ 0 w 519"/>
                <a:gd name="T3" fmla="*/ 162 h 163"/>
                <a:gd name="T4" fmla="*/ 518 w 519"/>
                <a:gd name="T5" fmla="*/ 57 h 163"/>
                <a:gd name="T6" fmla="*/ 515 w 519"/>
                <a:gd name="T7" fmla="*/ 51 h 163"/>
                <a:gd name="T8" fmla="*/ 18 w 519"/>
                <a:gd name="T9" fmla="*/ 156 h 163"/>
                <a:gd name="T10" fmla="*/ 225 w 519"/>
                <a:gd name="T11" fmla="*/ 3 h 163"/>
                <a:gd name="T12" fmla="*/ 222 w 519"/>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519" h="163">
                  <a:moveTo>
                    <a:pt x="222" y="0"/>
                  </a:moveTo>
                  <a:lnTo>
                    <a:pt x="0" y="162"/>
                  </a:lnTo>
                  <a:lnTo>
                    <a:pt x="518" y="57"/>
                  </a:lnTo>
                  <a:lnTo>
                    <a:pt x="515" y="51"/>
                  </a:lnTo>
                  <a:lnTo>
                    <a:pt x="18" y="156"/>
                  </a:lnTo>
                  <a:lnTo>
                    <a:pt x="225" y="3"/>
                  </a:lnTo>
                  <a:lnTo>
                    <a:pt x="222"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7" name="Freeform 99"/>
            <p:cNvSpPr>
              <a:spLocks noChangeArrowheads="1"/>
            </p:cNvSpPr>
            <p:nvPr/>
          </p:nvSpPr>
          <p:spPr bwMode="auto">
            <a:xfrm>
              <a:off x="7585075" y="1709738"/>
              <a:ext cx="420688" cy="800100"/>
            </a:xfrm>
            <a:custGeom>
              <a:avLst/>
              <a:gdLst>
                <a:gd name="T0" fmla="*/ 0 w 1167"/>
                <a:gd name="T1" fmla="*/ 6 h 2224"/>
                <a:gd name="T2" fmla="*/ 453 w 1167"/>
                <a:gd name="T3" fmla="*/ 206 h 2224"/>
                <a:gd name="T4" fmla="*/ 458 w 1167"/>
                <a:gd name="T5" fmla="*/ 644 h 2224"/>
                <a:gd name="T6" fmla="*/ 180 w 1167"/>
                <a:gd name="T7" fmla="*/ 719 h 2224"/>
                <a:gd name="T8" fmla="*/ 791 w 1167"/>
                <a:gd name="T9" fmla="*/ 1018 h 2224"/>
                <a:gd name="T10" fmla="*/ 884 w 1167"/>
                <a:gd name="T11" fmla="*/ 1348 h 2224"/>
                <a:gd name="T12" fmla="*/ 572 w 1167"/>
                <a:gd name="T13" fmla="*/ 1381 h 2224"/>
                <a:gd name="T14" fmla="*/ 803 w 1167"/>
                <a:gd name="T15" fmla="*/ 1810 h 2224"/>
                <a:gd name="T16" fmla="*/ 297 w 1167"/>
                <a:gd name="T17" fmla="*/ 2223 h 2224"/>
                <a:gd name="T18" fmla="*/ 1166 w 1167"/>
                <a:gd name="T19" fmla="*/ 1875 h 2224"/>
                <a:gd name="T20" fmla="*/ 1163 w 1167"/>
                <a:gd name="T21" fmla="*/ 1872 h 2224"/>
                <a:gd name="T22" fmla="*/ 321 w 1167"/>
                <a:gd name="T23" fmla="*/ 2208 h 2224"/>
                <a:gd name="T24" fmla="*/ 809 w 1167"/>
                <a:gd name="T25" fmla="*/ 1813 h 2224"/>
                <a:gd name="T26" fmla="*/ 578 w 1167"/>
                <a:gd name="T27" fmla="*/ 1387 h 2224"/>
                <a:gd name="T28" fmla="*/ 890 w 1167"/>
                <a:gd name="T29" fmla="*/ 1354 h 2224"/>
                <a:gd name="T30" fmla="*/ 794 w 1167"/>
                <a:gd name="T31" fmla="*/ 1018 h 2224"/>
                <a:gd name="T32" fmla="*/ 192 w 1167"/>
                <a:gd name="T33" fmla="*/ 719 h 2224"/>
                <a:gd name="T34" fmla="*/ 461 w 1167"/>
                <a:gd name="T35" fmla="*/ 647 h 2224"/>
                <a:gd name="T36" fmla="*/ 455 w 1167"/>
                <a:gd name="T37" fmla="*/ 203 h 2224"/>
                <a:gd name="T38" fmla="*/ 0 w 1167"/>
                <a:gd name="T39" fmla="*/ 0 h 2224"/>
                <a:gd name="T40" fmla="*/ 0 w 1167"/>
                <a:gd name="T41" fmla="*/ 6 h 2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7" h="2224">
                  <a:moveTo>
                    <a:pt x="0" y="6"/>
                  </a:moveTo>
                  <a:lnTo>
                    <a:pt x="453" y="206"/>
                  </a:lnTo>
                  <a:lnTo>
                    <a:pt x="458" y="644"/>
                  </a:lnTo>
                  <a:lnTo>
                    <a:pt x="180" y="719"/>
                  </a:lnTo>
                  <a:lnTo>
                    <a:pt x="791" y="1018"/>
                  </a:lnTo>
                  <a:lnTo>
                    <a:pt x="884" y="1348"/>
                  </a:lnTo>
                  <a:lnTo>
                    <a:pt x="572" y="1381"/>
                  </a:lnTo>
                  <a:lnTo>
                    <a:pt x="803" y="1810"/>
                  </a:lnTo>
                  <a:lnTo>
                    <a:pt x="297" y="2223"/>
                  </a:lnTo>
                  <a:lnTo>
                    <a:pt x="1166" y="1875"/>
                  </a:lnTo>
                  <a:lnTo>
                    <a:pt x="1163" y="1872"/>
                  </a:lnTo>
                  <a:lnTo>
                    <a:pt x="321" y="2208"/>
                  </a:lnTo>
                  <a:lnTo>
                    <a:pt x="809" y="1813"/>
                  </a:lnTo>
                  <a:lnTo>
                    <a:pt x="578" y="1387"/>
                  </a:lnTo>
                  <a:lnTo>
                    <a:pt x="890" y="1354"/>
                  </a:lnTo>
                  <a:lnTo>
                    <a:pt x="794" y="1018"/>
                  </a:lnTo>
                  <a:lnTo>
                    <a:pt x="192" y="719"/>
                  </a:lnTo>
                  <a:lnTo>
                    <a:pt x="461" y="647"/>
                  </a:lnTo>
                  <a:lnTo>
                    <a:pt x="455" y="203"/>
                  </a:lnTo>
                  <a:lnTo>
                    <a:pt x="0" y="0"/>
                  </a:lnTo>
                  <a:lnTo>
                    <a:pt x="0" y="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8" name="Freeform 100"/>
            <p:cNvSpPr>
              <a:spLocks noChangeArrowheads="1"/>
            </p:cNvSpPr>
            <p:nvPr/>
          </p:nvSpPr>
          <p:spPr bwMode="auto">
            <a:xfrm>
              <a:off x="7464425" y="1782762"/>
              <a:ext cx="498475" cy="160337"/>
            </a:xfrm>
            <a:custGeom>
              <a:avLst/>
              <a:gdLst>
                <a:gd name="T0" fmla="*/ 789 w 1383"/>
                <a:gd name="T1" fmla="*/ 0 h 445"/>
                <a:gd name="T2" fmla="*/ 0 w 1383"/>
                <a:gd name="T3" fmla="*/ 111 h 445"/>
                <a:gd name="T4" fmla="*/ 297 w 1383"/>
                <a:gd name="T5" fmla="*/ 216 h 445"/>
                <a:gd name="T6" fmla="*/ 794 w 1383"/>
                <a:gd name="T7" fmla="*/ 444 h 445"/>
                <a:gd name="T8" fmla="*/ 797 w 1383"/>
                <a:gd name="T9" fmla="*/ 444 h 445"/>
                <a:gd name="T10" fmla="*/ 797 w 1383"/>
                <a:gd name="T11" fmla="*/ 444 h 445"/>
                <a:gd name="T12" fmla="*/ 818 w 1383"/>
                <a:gd name="T13" fmla="*/ 426 h 445"/>
                <a:gd name="T14" fmla="*/ 845 w 1383"/>
                <a:gd name="T15" fmla="*/ 411 h 445"/>
                <a:gd name="T16" fmla="*/ 881 w 1383"/>
                <a:gd name="T17" fmla="*/ 393 h 445"/>
                <a:gd name="T18" fmla="*/ 923 w 1383"/>
                <a:gd name="T19" fmla="*/ 375 h 445"/>
                <a:gd name="T20" fmla="*/ 923 w 1383"/>
                <a:gd name="T21" fmla="*/ 375 h 445"/>
                <a:gd name="T22" fmla="*/ 995 w 1383"/>
                <a:gd name="T23" fmla="*/ 351 h 445"/>
                <a:gd name="T24" fmla="*/ 1070 w 1383"/>
                <a:gd name="T25" fmla="*/ 327 h 445"/>
                <a:gd name="T26" fmla="*/ 1220 w 1383"/>
                <a:gd name="T27" fmla="*/ 285 h 445"/>
                <a:gd name="T28" fmla="*/ 1220 w 1383"/>
                <a:gd name="T29" fmla="*/ 285 h 445"/>
                <a:gd name="T30" fmla="*/ 1334 w 1383"/>
                <a:gd name="T31" fmla="*/ 258 h 445"/>
                <a:gd name="T32" fmla="*/ 1334 w 1383"/>
                <a:gd name="T33" fmla="*/ 258 h 445"/>
                <a:gd name="T34" fmla="*/ 1382 w 1383"/>
                <a:gd name="T35" fmla="*/ 246 h 445"/>
                <a:gd name="T36" fmla="*/ 1382 w 1383"/>
                <a:gd name="T37" fmla="*/ 243 h 445"/>
                <a:gd name="T38" fmla="*/ 1382 w 1383"/>
                <a:gd name="T39" fmla="*/ 243 h 445"/>
                <a:gd name="T40" fmla="*/ 1301 w 1383"/>
                <a:gd name="T41" fmla="*/ 261 h 445"/>
                <a:gd name="T42" fmla="*/ 1217 w 1383"/>
                <a:gd name="T43" fmla="*/ 282 h 445"/>
                <a:gd name="T44" fmla="*/ 1121 w 1383"/>
                <a:gd name="T45" fmla="*/ 309 h 445"/>
                <a:gd name="T46" fmla="*/ 1121 w 1383"/>
                <a:gd name="T47" fmla="*/ 309 h 445"/>
                <a:gd name="T48" fmla="*/ 1016 w 1383"/>
                <a:gd name="T49" fmla="*/ 339 h 445"/>
                <a:gd name="T50" fmla="*/ 923 w 1383"/>
                <a:gd name="T51" fmla="*/ 372 h 445"/>
                <a:gd name="T52" fmla="*/ 923 w 1383"/>
                <a:gd name="T53" fmla="*/ 372 h 445"/>
                <a:gd name="T54" fmla="*/ 881 w 1383"/>
                <a:gd name="T55" fmla="*/ 390 h 445"/>
                <a:gd name="T56" fmla="*/ 845 w 1383"/>
                <a:gd name="T57" fmla="*/ 405 h 445"/>
                <a:gd name="T58" fmla="*/ 815 w 1383"/>
                <a:gd name="T59" fmla="*/ 423 h 445"/>
                <a:gd name="T60" fmla="*/ 794 w 1383"/>
                <a:gd name="T61" fmla="*/ 441 h 445"/>
                <a:gd name="T62" fmla="*/ 794 w 1383"/>
                <a:gd name="T63" fmla="*/ 441 h 445"/>
                <a:gd name="T64" fmla="*/ 797 w 1383"/>
                <a:gd name="T65" fmla="*/ 441 h 445"/>
                <a:gd name="T66" fmla="*/ 300 w 1383"/>
                <a:gd name="T67" fmla="*/ 213 h 445"/>
                <a:gd name="T68" fmla="*/ 18 w 1383"/>
                <a:gd name="T69" fmla="*/ 111 h 445"/>
                <a:gd name="T70" fmla="*/ 791 w 1383"/>
                <a:gd name="T71" fmla="*/ 3 h 445"/>
                <a:gd name="T72" fmla="*/ 789 w 1383"/>
                <a:gd name="T73"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83" h="445">
                  <a:moveTo>
                    <a:pt x="789" y="0"/>
                  </a:moveTo>
                  <a:lnTo>
                    <a:pt x="0" y="111"/>
                  </a:lnTo>
                  <a:lnTo>
                    <a:pt x="297" y="216"/>
                  </a:lnTo>
                  <a:lnTo>
                    <a:pt x="794" y="444"/>
                  </a:lnTo>
                  <a:lnTo>
                    <a:pt x="797" y="444"/>
                  </a:lnTo>
                  <a:lnTo>
                    <a:pt x="797" y="444"/>
                  </a:lnTo>
                  <a:lnTo>
                    <a:pt x="818" y="426"/>
                  </a:lnTo>
                  <a:lnTo>
                    <a:pt x="845" y="411"/>
                  </a:lnTo>
                  <a:lnTo>
                    <a:pt x="881" y="393"/>
                  </a:lnTo>
                  <a:lnTo>
                    <a:pt x="923" y="375"/>
                  </a:lnTo>
                  <a:lnTo>
                    <a:pt x="923" y="375"/>
                  </a:lnTo>
                  <a:lnTo>
                    <a:pt x="995" y="351"/>
                  </a:lnTo>
                  <a:lnTo>
                    <a:pt x="1070" y="327"/>
                  </a:lnTo>
                  <a:lnTo>
                    <a:pt x="1220" y="285"/>
                  </a:lnTo>
                  <a:lnTo>
                    <a:pt x="1220" y="285"/>
                  </a:lnTo>
                  <a:lnTo>
                    <a:pt x="1334" y="258"/>
                  </a:lnTo>
                  <a:lnTo>
                    <a:pt x="1334" y="258"/>
                  </a:lnTo>
                  <a:lnTo>
                    <a:pt x="1382" y="246"/>
                  </a:lnTo>
                  <a:lnTo>
                    <a:pt x="1382" y="243"/>
                  </a:lnTo>
                  <a:lnTo>
                    <a:pt x="1382" y="243"/>
                  </a:lnTo>
                  <a:lnTo>
                    <a:pt x="1301" y="261"/>
                  </a:lnTo>
                  <a:lnTo>
                    <a:pt x="1217" y="282"/>
                  </a:lnTo>
                  <a:lnTo>
                    <a:pt x="1121" y="309"/>
                  </a:lnTo>
                  <a:lnTo>
                    <a:pt x="1121" y="309"/>
                  </a:lnTo>
                  <a:lnTo>
                    <a:pt x="1016" y="339"/>
                  </a:lnTo>
                  <a:lnTo>
                    <a:pt x="923" y="372"/>
                  </a:lnTo>
                  <a:lnTo>
                    <a:pt x="923" y="372"/>
                  </a:lnTo>
                  <a:lnTo>
                    <a:pt x="881" y="390"/>
                  </a:lnTo>
                  <a:lnTo>
                    <a:pt x="845" y="405"/>
                  </a:lnTo>
                  <a:lnTo>
                    <a:pt x="815" y="423"/>
                  </a:lnTo>
                  <a:lnTo>
                    <a:pt x="794" y="441"/>
                  </a:lnTo>
                  <a:lnTo>
                    <a:pt x="794" y="441"/>
                  </a:lnTo>
                  <a:lnTo>
                    <a:pt x="797" y="441"/>
                  </a:lnTo>
                  <a:lnTo>
                    <a:pt x="300" y="213"/>
                  </a:lnTo>
                  <a:lnTo>
                    <a:pt x="18" y="111"/>
                  </a:lnTo>
                  <a:lnTo>
                    <a:pt x="791" y="3"/>
                  </a:lnTo>
                  <a:lnTo>
                    <a:pt x="789"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9" name="Freeform 101"/>
            <p:cNvSpPr>
              <a:spLocks noChangeArrowheads="1"/>
            </p:cNvSpPr>
            <p:nvPr/>
          </p:nvSpPr>
          <p:spPr bwMode="auto">
            <a:xfrm>
              <a:off x="7491413" y="1858963"/>
              <a:ext cx="379412" cy="349249"/>
            </a:xfrm>
            <a:custGeom>
              <a:avLst/>
              <a:gdLst>
                <a:gd name="T0" fmla="*/ 222 w 1056"/>
                <a:gd name="T1" fmla="*/ 0 h 972"/>
                <a:gd name="T2" fmla="*/ 0 w 1056"/>
                <a:gd name="T3" fmla="*/ 384 h 972"/>
                <a:gd name="T4" fmla="*/ 138 w 1056"/>
                <a:gd name="T5" fmla="*/ 851 h 972"/>
                <a:gd name="T6" fmla="*/ 444 w 1056"/>
                <a:gd name="T7" fmla="*/ 315 h 972"/>
                <a:gd name="T8" fmla="*/ 330 w 1056"/>
                <a:gd name="T9" fmla="*/ 971 h 972"/>
                <a:gd name="T10" fmla="*/ 1055 w 1056"/>
                <a:gd name="T11" fmla="*/ 605 h 972"/>
                <a:gd name="T12" fmla="*/ 1052 w 1056"/>
                <a:gd name="T13" fmla="*/ 599 h 972"/>
                <a:gd name="T14" fmla="*/ 336 w 1056"/>
                <a:gd name="T15" fmla="*/ 965 h 972"/>
                <a:gd name="T16" fmla="*/ 453 w 1056"/>
                <a:gd name="T17" fmla="*/ 294 h 972"/>
                <a:gd name="T18" fmla="*/ 138 w 1056"/>
                <a:gd name="T19" fmla="*/ 842 h 972"/>
                <a:gd name="T20" fmla="*/ 6 w 1056"/>
                <a:gd name="T21" fmla="*/ 384 h 972"/>
                <a:gd name="T22" fmla="*/ 225 w 1056"/>
                <a:gd name="T23" fmla="*/ 3 h 972"/>
                <a:gd name="T24" fmla="*/ 222 w 1056"/>
                <a:gd name="T25" fmla="*/ 0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6" h="972">
                  <a:moveTo>
                    <a:pt x="222" y="0"/>
                  </a:moveTo>
                  <a:lnTo>
                    <a:pt x="0" y="384"/>
                  </a:lnTo>
                  <a:lnTo>
                    <a:pt x="138" y="851"/>
                  </a:lnTo>
                  <a:lnTo>
                    <a:pt x="444" y="315"/>
                  </a:lnTo>
                  <a:lnTo>
                    <a:pt x="330" y="971"/>
                  </a:lnTo>
                  <a:lnTo>
                    <a:pt x="1055" y="605"/>
                  </a:lnTo>
                  <a:lnTo>
                    <a:pt x="1052" y="599"/>
                  </a:lnTo>
                  <a:lnTo>
                    <a:pt x="336" y="965"/>
                  </a:lnTo>
                  <a:lnTo>
                    <a:pt x="453" y="294"/>
                  </a:lnTo>
                  <a:lnTo>
                    <a:pt x="138" y="842"/>
                  </a:lnTo>
                  <a:lnTo>
                    <a:pt x="6" y="384"/>
                  </a:lnTo>
                  <a:lnTo>
                    <a:pt x="225" y="3"/>
                  </a:lnTo>
                  <a:lnTo>
                    <a:pt x="222"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0" name="Freeform 102"/>
            <p:cNvSpPr>
              <a:spLocks noChangeArrowheads="1"/>
            </p:cNvSpPr>
            <p:nvPr/>
          </p:nvSpPr>
          <p:spPr bwMode="auto">
            <a:xfrm>
              <a:off x="7280274" y="1820863"/>
              <a:ext cx="214313" cy="177800"/>
            </a:xfrm>
            <a:custGeom>
              <a:avLst/>
              <a:gdLst>
                <a:gd name="T0" fmla="*/ 590 w 594"/>
                <a:gd name="T1" fmla="*/ 489 h 493"/>
                <a:gd name="T2" fmla="*/ 593 w 594"/>
                <a:gd name="T3" fmla="*/ 489 h 493"/>
                <a:gd name="T4" fmla="*/ 524 w 594"/>
                <a:gd name="T5" fmla="*/ 0 h 493"/>
                <a:gd name="T6" fmla="*/ 0 w 594"/>
                <a:gd name="T7" fmla="*/ 336 h 493"/>
                <a:gd name="T8" fmla="*/ 593 w 594"/>
                <a:gd name="T9" fmla="*/ 492 h 493"/>
                <a:gd name="T10" fmla="*/ 593 w 594"/>
                <a:gd name="T11" fmla="*/ 489 h 493"/>
                <a:gd name="T12" fmla="*/ 590 w 594"/>
                <a:gd name="T13" fmla="*/ 489 h 493"/>
                <a:gd name="T14" fmla="*/ 590 w 594"/>
                <a:gd name="T15" fmla="*/ 489 h 493"/>
                <a:gd name="T16" fmla="*/ 9 w 594"/>
                <a:gd name="T17" fmla="*/ 333 h 493"/>
                <a:gd name="T18" fmla="*/ 521 w 594"/>
                <a:gd name="T19" fmla="*/ 6 h 493"/>
                <a:gd name="T20" fmla="*/ 587 w 594"/>
                <a:gd name="T21" fmla="*/ 489 h 493"/>
                <a:gd name="T22" fmla="*/ 590 w 594"/>
                <a:gd name="T23" fmla="*/ 489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4" h="493">
                  <a:moveTo>
                    <a:pt x="590" y="489"/>
                  </a:moveTo>
                  <a:lnTo>
                    <a:pt x="593" y="489"/>
                  </a:lnTo>
                  <a:lnTo>
                    <a:pt x="524" y="0"/>
                  </a:lnTo>
                  <a:lnTo>
                    <a:pt x="0" y="336"/>
                  </a:lnTo>
                  <a:lnTo>
                    <a:pt x="593" y="492"/>
                  </a:lnTo>
                  <a:lnTo>
                    <a:pt x="593" y="489"/>
                  </a:lnTo>
                  <a:lnTo>
                    <a:pt x="590" y="489"/>
                  </a:lnTo>
                  <a:lnTo>
                    <a:pt x="590" y="489"/>
                  </a:lnTo>
                  <a:lnTo>
                    <a:pt x="9" y="333"/>
                  </a:lnTo>
                  <a:lnTo>
                    <a:pt x="521" y="6"/>
                  </a:lnTo>
                  <a:lnTo>
                    <a:pt x="587" y="489"/>
                  </a:lnTo>
                  <a:lnTo>
                    <a:pt x="590" y="48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1" name="Freeform 103"/>
            <p:cNvSpPr>
              <a:spLocks noChangeArrowheads="1"/>
            </p:cNvSpPr>
            <p:nvPr/>
          </p:nvSpPr>
          <p:spPr bwMode="auto">
            <a:xfrm>
              <a:off x="7240588" y="1997074"/>
              <a:ext cx="371475" cy="365125"/>
            </a:xfrm>
            <a:custGeom>
              <a:avLst/>
              <a:gdLst>
                <a:gd name="T0" fmla="*/ 701 w 1032"/>
                <a:gd name="T1" fmla="*/ 0 h 1016"/>
                <a:gd name="T2" fmla="*/ 255 w 1032"/>
                <a:gd name="T3" fmla="*/ 62 h 1016"/>
                <a:gd name="T4" fmla="*/ 557 w 1032"/>
                <a:gd name="T5" fmla="*/ 266 h 1016"/>
                <a:gd name="T6" fmla="*/ 0 w 1032"/>
                <a:gd name="T7" fmla="*/ 476 h 1016"/>
                <a:gd name="T8" fmla="*/ 255 w 1032"/>
                <a:gd name="T9" fmla="*/ 713 h 1016"/>
                <a:gd name="T10" fmla="*/ 773 w 1032"/>
                <a:gd name="T11" fmla="*/ 1015 h 1016"/>
                <a:gd name="T12" fmla="*/ 836 w 1032"/>
                <a:gd name="T13" fmla="*/ 467 h 1016"/>
                <a:gd name="T14" fmla="*/ 1028 w 1032"/>
                <a:gd name="T15" fmla="*/ 587 h 1016"/>
                <a:gd name="T16" fmla="*/ 1031 w 1032"/>
                <a:gd name="T17" fmla="*/ 584 h 1016"/>
                <a:gd name="T18" fmla="*/ 833 w 1032"/>
                <a:gd name="T19" fmla="*/ 458 h 1016"/>
                <a:gd name="T20" fmla="*/ 767 w 1032"/>
                <a:gd name="T21" fmla="*/ 1010 h 1016"/>
                <a:gd name="T22" fmla="*/ 258 w 1032"/>
                <a:gd name="T23" fmla="*/ 710 h 1016"/>
                <a:gd name="T24" fmla="*/ 9 w 1032"/>
                <a:gd name="T25" fmla="*/ 476 h 1016"/>
                <a:gd name="T26" fmla="*/ 566 w 1032"/>
                <a:gd name="T27" fmla="*/ 269 h 1016"/>
                <a:gd name="T28" fmla="*/ 267 w 1032"/>
                <a:gd name="T29" fmla="*/ 65 h 1016"/>
                <a:gd name="T30" fmla="*/ 701 w 1032"/>
                <a:gd name="T31" fmla="*/ 3 h 1016"/>
                <a:gd name="T32" fmla="*/ 701 w 1032"/>
                <a:gd name="T33" fmla="*/ 0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2" h="1016">
                  <a:moveTo>
                    <a:pt x="701" y="0"/>
                  </a:moveTo>
                  <a:lnTo>
                    <a:pt x="255" y="62"/>
                  </a:lnTo>
                  <a:lnTo>
                    <a:pt x="557" y="266"/>
                  </a:lnTo>
                  <a:lnTo>
                    <a:pt x="0" y="476"/>
                  </a:lnTo>
                  <a:lnTo>
                    <a:pt x="255" y="713"/>
                  </a:lnTo>
                  <a:lnTo>
                    <a:pt x="773" y="1015"/>
                  </a:lnTo>
                  <a:lnTo>
                    <a:pt x="836" y="467"/>
                  </a:lnTo>
                  <a:lnTo>
                    <a:pt x="1028" y="587"/>
                  </a:lnTo>
                  <a:lnTo>
                    <a:pt x="1031" y="584"/>
                  </a:lnTo>
                  <a:lnTo>
                    <a:pt x="833" y="458"/>
                  </a:lnTo>
                  <a:lnTo>
                    <a:pt x="767" y="1010"/>
                  </a:lnTo>
                  <a:lnTo>
                    <a:pt x="258" y="710"/>
                  </a:lnTo>
                  <a:lnTo>
                    <a:pt x="9" y="476"/>
                  </a:lnTo>
                  <a:lnTo>
                    <a:pt x="566" y="269"/>
                  </a:lnTo>
                  <a:lnTo>
                    <a:pt x="267" y="65"/>
                  </a:lnTo>
                  <a:lnTo>
                    <a:pt x="701" y="3"/>
                  </a:lnTo>
                  <a:lnTo>
                    <a:pt x="701"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2" name="Freeform 104"/>
            <p:cNvSpPr>
              <a:spLocks noChangeArrowheads="1"/>
            </p:cNvSpPr>
            <p:nvPr/>
          </p:nvSpPr>
          <p:spPr bwMode="auto">
            <a:xfrm>
              <a:off x="7485063" y="1062037"/>
              <a:ext cx="457200" cy="649287"/>
            </a:xfrm>
            <a:custGeom>
              <a:avLst/>
              <a:gdLst>
                <a:gd name="T0" fmla="*/ 342 w 1272"/>
                <a:gd name="T1" fmla="*/ 0 h 1803"/>
                <a:gd name="T2" fmla="*/ 0 w 1272"/>
                <a:gd name="T3" fmla="*/ 312 h 1803"/>
                <a:gd name="T4" fmla="*/ 351 w 1272"/>
                <a:gd name="T5" fmla="*/ 426 h 1803"/>
                <a:gd name="T6" fmla="*/ 360 w 1272"/>
                <a:gd name="T7" fmla="*/ 816 h 1803"/>
                <a:gd name="T8" fmla="*/ 812 w 1272"/>
                <a:gd name="T9" fmla="*/ 510 h 1803"/>
                <a:gd name="T10" fmla="*/ 579 w 1272"/>
                <a:gd name="T11" fmla="*/ 1148 h 1803"/>
                <a:gd name="T12" fmla="*/ 785 w 1272"/>
                <a:gd name="T13" fmla="*/ 1700 h 1803"/>
                <a:gd name="T14" fmla="*/ 1094 w 1272"/>
                <a:gd name="T15" fmla="*/ 1106 h 1803"/>
                <a:gd name="T16" fmla="*/ 1031 w 1272"/>
                <a:gd name="T17" fmla="*/ 1802 h 1803"/>
                <a:gd name="T18" fmla="*/ 1271 w 1272"/>
                <a:gd name="T19" fmla="*/ 1322 h 1803"/>
                <a:gd name="T20" fmla="*/ 1268 w 1272"/>
                <a:gd name="T21" fmla="*/ 1319 h 1803"/>
                <a:gd name="T22" fmla="*/ 1037 w 1272"/>
                <a:gd name="T23" fmla="*/ 1778 h 1803"/>
                <a:gd name="T24" fmla="*/ 1100 w 1272"/>
                <a:gd name="T25" fmla="*/ 1088 h 1803"/>
                <a:gd name="T26" fmla="*/ 788 w 1272"/>
                <a:gd name="T27" fmla="*/ 1688 h 1803"/>
                <a:gd name="T28" fmla="*/ 582 w 1272"/>
                <a:gd name="T29" fmla="*/ 1148 h 1803"/>
                <a:gd name="T30" fmla="*/ 821 w 1272"/>
                <a:gd name="T31" fmla="*/ 498 h 1803"/>
                <a:gd name="T32" fmla="*/ 366 w 1272"/>
                <a:gd name="T33" fmla="*/ 807 h 1803"/>
                <a:gd name="T34" fmla="*/ 357 w 1272"/>
                <a:gd name="T35" fmla="*/ 423 h 1803"/>
                <a:gd name="T36" fmla="*/ 9 w 1272"/>
                <a:gd name="T37" fmla="*/ 309 h 1803"/>
                <a:gd name="T38" fmla="*/ 345 w 1272"/>
                <a:gd name="T39" fmla="*/ 4 h 1803"/>
                <a:gd name="T40" fmla="*/ 342 w 1272"/>
                <a:gd name="T41" fmla="*/ 0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803">
                  <a:moveTo>
                    <a:pt x="342" y="0"/>
                  </a:moveTo>
                  <a:lnTo>
                    <a:pt x="0" y="312"/>
                  </a:lnTo>
                  <a:lnTo>
                    <a:pt x="351" y="426"/>
                  </a:lnTo>
                  <a:lnTo>
                    <a:pt x="360" y="816"/>
                  </a:lnTo>
                  <a:lnTo>
                    <a:pt x="812" y="510"/>
                  </a:lnTo>
                  <a:lnTo>
                    <a:pt x="579" y="1148"/>
                  </a:lnTo>
                  <a:lnTo>
                    <a:pt x="785" y="1700"/>
                  </a:lnTo>
                  <a:lnTo>
                    <a:pt x="1094" y="1106"/>
                  </a:lnTo>
                  <a:lnTo>
                    <a:pt x="1031" y="1802"/>
                  </a:lnTo>
                  <a:lnTo>
                    <a:pt x="1271" y="1322"/>
                  </a:lnTo>
                  <a:lnTo>
                    <a:pt x="1268" y="1319"/>
                  </a:lnTo>
                  <a:lnTo>
                    <a:pt x="1037" y="1778"/>
                  </a:lnTo>
                  <a:lnTo>
                    <a:pt x="1100" y="1088"/>
                  </a:lnTo>
                  <a:lnTo>
                    <a:pt x="788" y="1688"/>
                  </a:lnTo>
                  <a:lnTo>
                    <a:pt x="582" y="1148"/>
                  </a:lnTo>
                  <a:lnTo>
                    <a:pt x="821" y="498"/>
                  </a:lnTo>
                  <a:lnTo>
                    <a:pt x="366" y="807"/>
                  </a:lnTo>
                  <a:lnTo>
                    <a:pt x="357" y="423"/>
                  </a:lnTo>
                  <a:lnTo>
                    <a:pt x="9" y="309"/>
                  </a:lnTo>
                  <a:lnTo>
                    <a:pt x="345" y="4"/>
                  </a:lnTo>
                  <a:lnTo>
                    <a:pt x="342"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3" name="Freeform 105"/>
            <p:cNvSpPr>
              <a:spLocks noChangeArrowheads="1"/>
            </p:cNvSpPr>
            <p:nvPr/>
          </p:nvSpPr>
          <p:spPr bwMode="auto">
            <a:xfrm>
              <a:off x="7485063" y="1062037"/>
              <a:ext cx="457200" cy="649287"/>
            </a:xfrm>
            <a:custGeom>
              <a:avLst/>
              <a:gdLst>
                <a:gd name="T0" fmla="*/ 342 w 1272"/>
                <a:gd name="T1" fmla="*/ 0 h 1803"/>
                <a:gd name="T2" fmla="*/ 0 w 1272"/>
                <a:gd name="T3" fmla="*/ 312 h 1803"/>
                <a:gd name="T4" fmla="*/ 351 w 1272"/>
                <a:gd name="T5" fmla="*/ 426 h 1803"/>
                <a:gd name="T6" fmla="*/ 360 w 1272"/>
                <a:gd name="T7" fmla="*/ 816 h 1803"/>
                <a:gd name="T8" fmla="*/ 812 w 1272"/>
                <a:gd name="T9" fmla="*/ 510 h 1803"/>
                <a:gd name="T10" fmla="*/ 579 w 1272"/>
                <a:gd name="T11" fmla="*/ 1148 h 1803"/>
                <a:gd name="T12" fmla="*/ 785 w 1272"/>
                <a:gd name="T13" fmla="*/ 1700 h 1803"/>
                <a:gd name="T14" fmla="*/ 1094 w 1272"/>
                <a:gd name="T15" fmla="*/ 1106 h 1803"/>
                <a:gd name="T16" fmla="*/ 1031 w 1272"/>
                <a:gd name="T17" fmla="*/ 1802 h 1803"/>
                <a:gd name="T18" fmla="*/ 1271 w 1272"/>
                <a:gd name="T19" fmla="*/ 1322 h 1803"/>
                <a:gd name="T20" fmla="*/ 1268 w 1272"/>
                <a:gd name="T21" fmla="*/ 1319 h 1803"/>
                <a:gd name="T22" fmla="*/ 1037 w 1272"/>
                <a:gd name="T23" fmla="*/ 1778 h 1803"/>
                <a:gd name="T24" fmla="*/ 1100 w 1272"/>
                <a:gd name="T25" fmla="*/ 1088 h 1803"/>
                <a:gd name="T26" fmla="*/ 788 w 1272"/>
                <a:gd name="T27" fmla="*/ 1688 h 1803"/>
                <a:gd name="T28" fmla="*/ 582 w 1272"/>
                <a:gd name="T29" fmla="*/ 1148 h 1803"/>
                <a:gd name="T30" fmla="*/ 821 w 1272"/>
                <a:gd name="T31" fmla="*/ 498 h 1803"/>
                <a:gd name="T32" fmla="*/ 366 w 1272"/>
                <a:gd name="T33" fmla="*/ 807 h 1803"/>
                <a:gd name="T34" fmla="*/ 357 w 1272"/>
                <a:gd name="T35" fmla="*/ 423 h 1803"/>
                <a:gd name="T36" fmla="*/ 9 w 1272"/>
                <a:gd name="T37" fmla="*/ 309 h 1803"/>
                <a:gd name="T38" fmla="*/ 345 w 1272"/>
                <a:gd name="T39" fmla="*/ 4 h 1803"/>
                <a:gd name="T40" fmla="*/ 342 w 1272"/>
                <a:gd name="T41" fmla="*/ 0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803">
                  <a:moveTo>
                    <a:pt x="342" y="0"/>
                  </a:moveTo>
                  <a:lnTo>
                    <a:pt x="0" y="312"/>
                  </a:lnTo>
                  <a:lnTo>
                    <a:pt x="351" y="426"/>
                  </a:lnTo>
                  <a:lnTo>
                    <a:pt x="360" y="816"/>
                  </a:lnTo>
                  <a:lnTo>
                    <a:pt x="812" y="510"/>
                  </a:lnTo>
                  <a:lnTo>
                    <a:pt x="579" y="1148"/>
                  </a:lnTo>
                  <a:lnTo>
                    <a:pt x="785" y="1700"/>
                  </a:lnTo>
                  <a:lnTo>
                    <a:pt x="1094" y="1106"/>
                  </a:lnTo>
                  <a:lnTo>
                    <a:pt x="1031" y="1802"/>
                  </a:lnTo>
                  <a:lnTo>
                    <a:pt x="1271" y="1322"/>
                  </a:lnTo>
                  <a:lnTo>
                    <a:pt x="1268" y="1319"/>
                  </a:lnTo>
                  <a:lnTo>
                    <a:pt x="1037" y="1778"/>
                  </a:lnTo>
                  <a:lnTo>
                    <a:pt x="1100" y="1088"/>
                  </a:lnTo>
                  <a:lnTo>
                    <a:pt x="788" y="1688"/>
                  </a:lnTo>
                  <a:lnTo>
                    <a:pt x="582" y="1148"/>
                  </a:lnTo>
                  <a:lnTo>
                    <a:pt x="821" y="498"/>
                  </a:lnTo>
                  <a:lnTo>
                    <a:pt x="366" y="807"/>
                  </a:lnTo>
                  <a:lnTo>
                    <a:pt x="357" y="423"/>
                  </a:lnTo>
                  <a:lnTo>
                    <a:pt x="9" y="309"/>
                  </a:lnTo>
                  <a:lnTo>
                    <a:pt x="345" y="4"/>
                  </a:lnTo>
                  <a:lnTo>
                    <a:pt x="34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4" name="Freeform 106"/>
            <p:cNvSpPr>
              <a:spLocks noChangeArrowheads="1"/>
            </p:cNvSpPr>
            <p:nvPr/>
          </p:nvSpPr>
          <p:spPr bwMode="auto">
            <a:xfrm>
              <a:off x="7529513" y="1333500"/>
              <a:ext cx="87312" cy="111125"/>
            </a:xfrm>
            <a:custGeom>
              <a:avLst/>
              <a:gdLst>
                <a:gd name="T0" fmla="*/ 3 w 241"/>
                <a:gd name="T1" fmla="*/ 3 h 309"/>
                <a:gd name="T2" fmla="*/ 0 w 241"/>
                <a:gd name="T3" fmla="*/ 6 h 309"/>
                <a:gd name="T4" fmla="*/ 234 w 241"/>
                <a:gd name="T5" fmla="*/ 63 h 309"/>
                <a:gd name="T6" fmla="*/ 12 w 241"/>
                <a:gd name="T7" fmla="*/ 300 h 309"/>
                <a:gd name="T8" fmla="*/ 3 w 241"/>
                <a:gd name="T9" fmla="*/ 3 h 309"/>
                <a:gd name="T10" fmla="*/ 3 w 241"/>
                <a:gd name="T11" fmla="*/ 3 h 309"/>
                <a:gd name="T12" fmla="*/ 0 w 241"/>
                <a:gd name="T13" fmla="*/ 6 h 309"/>
                <a:gd name="T14" fmla="*/ 3 w 241"/>
                <a:gd name="T15" fmla="*/ 3 h 309"/>
                <a:gd name="T16" fmla="*/ 0 w 241"/>
                <a:gd name="T17" fmla="*/ 3 h 309"/>
                <a:gd name="T18" fmla="*/ 9 w 241"/>
                <a:gd name="T19" fmla="*/ 308 h 309"/>
                <a:gd name="T20" fmla="*/ 240 w 241"/>
                <a:gd name="T21" fmla="*/ 60 h 309"/>
                <a:gd name="T22" fmla="*/ 0 w 241"/>
                <a:gd name="T23" fmla="*/ 0 h 309"/>
                <a:gd name="T24" fmla="*/ 0 w 241"/>
                <a:gd name="T25" fmla="*/ 3 h 309"/>
                <a:gd name="T26" fmla="*/ 3 w 241"/>
                <a:gd name="T27" fmla="*/ 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309">
                  <a:moveTo>
                    <a:pt x="3" y="3"/>
                  </a:moveTo>
                  <a:lnTo>
                    <a:pt x="0" y="6"/>
                  </a:lnTo>
                  <a:lnTo>
                    <a:pt x="234" y="63"/>
                  </a:lnTo>
                  <a:lnTo>
                    <a:pt x="12" y="300"/>
                  </a:lnTo>
                  <a:lnTo>
                    <a:pt x="3" y="3"/>
                  </a:lnTo>
                  <a:lnTo>
                    <a:pt x="3" y="3"/>
                  </a:lnTo>
                  <a:lnTo>
                    <a:pt x="0" y="6"/>
                  </a:lnTo>
                  <a:lnTo>
                    <a:pt x="3" y="3"/>
                  </a:lnTo>
                  <a:lnTo>
                    <a:pt x="0" y="3"/>
                  </a:lnTo>
                  <a:lnTo>
                    <a:pt x="9" y="308"/>
                  </a:lnTo>
                  <a:lnTo>
                    <a:pt x="240" y="60"/>
                  </a:lnTo>
                  <a:lnTo>
                    <a:pt x="0" y="0"/>
                  </a:lnTo>
                  <a:lnTo>
                    <a:pt x="0" y="3"/>
                  </a:lnTo>
                  <a:lnTo>
                    <a:pt x="3"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5" name="Freeform 107"/>
            <p:cNvSpPr>
              <a:spLocks noChangeArrowheads="1"/>
            </p:cNvSpPr>
            <p:nvPr/>
          </p:nvSpPr>
          <p:spPr bwMode="auto">
            <a:xfrm>
              <a:off x="7529513" y="1333500"/>
              <a:ext cx="87312" cy="111125"/>
            </a:xfrm>
            <a:custGeom>
              <a:avLst/>
              <a:gdLst>
                <a:gd name="T0" fmla="*/ 3 w 241"/>
                <a:gd name="T1" fmla="*/ 3 h 309"/>
                <a:gd name="T2" fmla="*/ 0 w 241"/>
                <a:gd name="T3" fmla="*/ 6 h 309"/>
                <a:gd name="T4" fmla="*/ 234 w 241"/>
                <a:gd name="T5" fmla="*/ 63 h 309"/>
                <a:gd name="T6" fmla="*/ 12 w 241"/>
                <a:gd name="T7" fmla="*/ 300 h 309"/>
                <a:gd name="T8" fmla="*/ 3 w 241"/>
                <a:gd name="T9" fmla="*/ 3 h 309"/>
                <a:gd name="T10" fmla="*/ 3 w 241"/>
                <a:gd name="T11" fmla="*/ 3 h 309"/>
                <a:gd name="T12" fmla="*/ 0 w 241"/>
                <a:gd name="T13" fmla="*/ 6 h 309"/>
                <a:gd name="T14" fmla="*/ 3 w 241"/>
                <a:gd name="T15" fmla="*/ 3 h 309"/>
                <a:gd name="T16" fmla="*/ 0 w 241"/>
                <a:gd name="T17" fmla="*/ 3 h 309"/>
                <a:gd name="T18" fmla="*/ 9 w 241"/>
                <a:gd name="T19" fmla="*/ 308 h 309"/>
                <a:gd name="T20" fmla="*/ 240 w 241"/>
                <a:gd name="T21" fmla="*/ 60 h 309"/>
                <a:gd name="T22" fmla="*/ 0 w 241"/>
                <a:gd name="T23" fmla="*/ 0 h 309"/>
                <a:gd name="T24" fmla="*/ 0 w 241"/>
                <a:gd name="T25" fmla="*/ 3 h 309"/>
                <a:gd name="T26" fmla="*/ 3 w 241"/>
                <a:gd name="T27" fmla="*/ 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309">
                  <a:moveTo>
                    <a:pt x="3" y="3"/>
                  </a:moveTo>
                  <a:lnTo>
                    <a:pt x="0" y="6"/>
                  </a:lnTo>
                  <a:lnTo>
                    <a:pt x="234" y="63"/>
                  </a:lnTo>
                  <a:lnTo>
                    <a:pt x="12" y="300"/>
                  </a:lnTo>
                  <a:lnTo>
                    <a:pt x="3" y="3"/>
                  </a:lnTo>
                  <a:lnTo>
                    <a:pt x="3" y="3"/>
                  </a:lnTo>
                  <a:lnTo>
                    <a:pt x="0" y="6"/>
                  </a:lnTo>
                  <a:lnTo>
                    <a:pt x="3" y="3"/>
                  </a:lnTo>
                  <a:lnTo>
                    <a:pt x="0" y="3"/>
                  </a:lnTo>
                  <a:lnTo>
                    <a:pt x="9" y="308"/>
                  </a:lnTo>
                  <a:lnTo>
                    <a:pt x="240" y="60"/>
                  </a:lnTo>
                  <a:lnTo>
                    <a:pt x="0" y="0"/>
                  </a:lnTo>
                  <a:lnTo>
                    <a:pt x="0" y="3"/>
                  </a:lnTo>
                  <a:lnTo>
                    <a:pt x="3" y="3"/>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6" name="Freeform 108"/>
            <p:cNvSpPr>
              <a:spLocks noChangeArrowheads="1"/>
            </p:cNvSpPr>
            <p:nvPr/>
          </p:nvSpPr>
          <p:spPr bwMode="auto">
            <a:xfrm>
              <a:off x="7281862" y="1174750"/>
              <a:ext cx="496888" cy="481013"/>
            </a:xfrm>
            <a:custGeom>
              <a:avLst/>
              <a:gdLst>
                <a:gd name="T0" fmla="*/ 566 w 1382"/>
                <a:gd name="T1" fmla="*/ 3 h 1338"/>
                <a:gd name="T2" fmla="*/ 689 w 1382"/>
                <a:gd name="T3" fmla="*/ 444 h 1338"/>
                <a:gd name="T4" fmla="*/ 0 w 1382"/>
                <a:gd name="T5" fmla="*/ 555 h 1338"/>
                <a:gd name="T6" fmla="*/ 309 w 1382"/>
                <a:gd name="T7" fmla="*/ 608 h 1338"/>
                <a:gd name="T8" fmla="*/ 695 w 1382"/>
                <a:gd name="T9" fmla="*/ 746 h 1338"/>
                <a:gd name="T10" fmla="*/ 401 w 1382"/>
                <a:gd name="T11" fmla="*/ 1115 h 1338"/>
                <a:gd name="T12" fmla="*/ 686 w 1382"/>
                <a:gd name="T13" fmla="*/ 1178 h 1338"/>
                <a:gd name="T14" fmla="*/ 1061 w 1382"/>
                <a:gd name="T15" fmla="*/ 1337 h 1338"/>
                <a:gd name="T16" fmla="*/ 704 w 1382"/>
                <a:gd name="T17" fmla="*/ 746 h 1338"/>
                <a:gd name="T18" fmla="*/ 1147 w 1382"/>
                <a:gd name="T19" fmla="*/ 842 h 1338"/>
                <a:gd name="T20" fmla="*/ 992 w 1382"/>
                <a:gd name="T21" fmla="*/ 654 h 1338"/>
                <a:gd name="T22" fmla="*/ 1381 w 1382"/>
                <a:gd name="T23" fmla="*/ 195 h 1338"/>
                <a:gd name="T24" fmla="*/ 1378 w 1382"/>
                <a:gd name="T25" fmla="*/ 195 h 1338"/>
                <a:gd name="T26" fmla="*/ 986 w 1382"/>
                <a:gd name="T27" fmla="*/ 654 h 1338"/>
                <a:gd name="T28" fmla="*/ 1139 w 1382"/>
                <a:gd name="T29" fmla="*/ 836 h 1338"/>
                <a:gd name="T30" fmla="*/ 695 w 1382"/>
                <a:gd name="T31" fmla="*/ 741 h 1338"/>
                <a:gd name="T32" fmla="*/ 1052 w 1382"/>
                <a:gd name="T33" fmla="*/ 1328 h 1338"/>
                <a:gd name="T34" fmla="*/ 686 w 1382"/>
                <a:gd name="T35" fmla="*/ 1172 h 1338"/>
                <a:gd name="T36" fmla="*/ 411 w 1382"/>
                <a:gd name="T37" fmla="*/ 1112 h 1338"/>
                <a:gd name="T38" fmla="*/ 704 w 1382"/>
                <a:gd name="T39" fmla="*/ 743 h 1338"/>
                <a:gd name="T40" fmla="*/ 312 w 1382"/>
                <a:gd name="T41" fmla="*/ 606 h 1338"/>
                <a:gd name="T42" fmla="*/ 24 w 1382"/>
                <a:gd name="T43" fmla="*/ 555 h 1338"/>
                <a:gd name="T44" fmla="*/ 692 w 1382"/>
                <a:gd name="T45" fmla="*/ 447 h 1338"/>
                <a:gd name="T46" fmla="*/ 569 w 1382"/>
                <a:gd name="T47" fmla="*/ 0 h 1338"/>
                <a:gd name="T48" fmla="*/ 566 w 1382"/>
                <a:gd name="T49" fmla="*/ 3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2" h="1338">
                  <a:moveTo>
                    <a:pt x="566" y="3"/>
                  </a:moveTo>
                  <a:lnTo>
                    <a:pt x="689" y="444"/>
                  </a:lnTo>
                  <a:lnTo>
                    <a:pt x="0" y="555"/>
                  </a:lnTo>
                  <a:lnTo>
                    <a:pt x="309" y="608"/>
                  </a:lnTo>
                  <a:lnTo>
                    <a:pt x="695" y="746"/>
                  </a:lnTo>
                  <a:lnTo>
                    <a:pt x="401" y="1115"/>
                  </a:lnTo>
                  <a:lnTo>
                    <a:pt x="686" y="1178"/>
                  </a:lnTo>
                  <a:lnTo>
                    <a:pt x="1061" y="1337"/>
                  </a:lnTo>
                  <a:lnTo>
                    <a:pt x="704" y="746"/>
                  </a:lnTo>
                  <a:lnTo>
                    <a:pt x="1147" y="842"/>
                  </a:lnTo>
                  <a:lnTo>
                    <a:pt x="992" y="654"/>
                  </a:lnTo>
                  <a:lnTo>
                    <a:pt x="1381" y="195"/>
                  </a:lnTo>
                  <a:lnTo>
                    <a:pt x="1378" y="195"/>
                  </a:lnTo>
                  <a:lnTo>
                    <a:pt x="986" y="654"/>
                  </a:lnTo>
                  <a:lnTo>
                    <a:pt x="1139" y="836"/>
                  </a:lnTo>
                  <a:lnTo>
                    <a:pt x="695" y="741"/>
                  </a:lnTo>
                  <a:lnTo>
                    <a:pt x="1052" y="1328"/>
                  </a:lnTo>
                  <a:lnTo>
                    <a:pt x="686" y="1172"/>
                  </a:lnTo>
                  <a:lnTo>
                    <a:pt x="411" y="1112"/>
                  </a:lnTo>
                  <a:lnTo>
                    <a:pt x="704" y="743"/>
                  </a:lnTo>
                  <a:lnTo>
                    <a:pt x="312" y="606"/>
                  </a:lnTo>
                  <a:lnTo>
                    <a:pt x="24" y="555"/>
                  </a:lnTo>
                  <a:lnTo>
                    <a:pt x="692" y="447"/>
                  </a:lnTo>
                  <a:lnTo>
                    <a:pt x="569" y="0"/>
                  </a:lnTo>
                  <a:lnTo>
                    <a:pt x="566"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7" name="Freeform 109"/>
            <p:cNvSpPr>
              <a:spLocks noChangeArrowheads="1"/>
            </p:cNvSpPr>
            <p:nvPr/>
          </p:nvSpPr>
          <p:spPr bwMode="auto">
            <a:xfrm>
              <a:off x="7281862" y="1174750"/>
              <a:ext cx="496888" cy="481013"/>
            </a:xfrm>
            <a:custGeom>
              <a:avLst/>
              <a:gdLst>
                <a:gd name="T0" fmla="*/ 566 w 1382"/>
                <a:gd name="T1" fmla="*/ 3 h 1338"/>
                <a:gd name="T2" fmla="*/ 689 w 1382"/>
                <a:gd name="T3" fmla="*/ 444 h 1338"/>
                <a:gd name="T4" fmla="*/ 0 w 1382"/>
                <a:gd name="T5" fmla="*/ 555 h 1338"/>
                <a:gd name="T6" fmla="*/ 309 w 1382"/>
                <a:gd name="T7" fmla="*/ 608 h 1338"/>
                <a:gd name="T8" fmla="*/ 695 w 1382"/>
                <a:gd name="T9" fmla="*/ 746 h 1338"/>
                <a:gd name="T10" fmla="*/ 401 w 1382"/>
                <a:gd name="T11" fmla="*/ 1115 h 1338"/>
                <a:gd name="T12" fmla="*/ 686 w 1382"/>
                <a:gd name="T13" fmla="*/ 1178 h 1338"/>
                <a:gd name="T14" fmla="*/ 1061 w 1382"/>
                <a:gd name="T15" fmla="*/ 1337 h 1338"/>
                <a:gd name="T16" fmla="*/ 704 w 1382"/>
                <a:gd name="T17" fmla="*/ 746 h 1338"/>
                <a:gd name="T18" fmla="*/ 1147 w 1382"/>
                <a:gd name="T19" fmla="*/ 842 h 1338"/>
                <a:gd name="T20" fmla="*/ 992 w 1382"/>
                <a:gd name="T21" fmla="*/ 654 h 1338"/>
                <a:gd name="T22" fmla="*/ 1381 w 1382"/>
                <a:gd name="T23" fmla="*/ 195 h 1338"/>
                <a:gd name="T24" fmla="*/ 1378 w 1382"/>
                <a:gd name="T25" fmla="*/ 195 h 1338"/>
                <a:gd name="T26" fmla="*/ 986 w 1382"/>
                <a:gd name="T27" fmla="*/ 654 h 1338"/>
                <a:gd name="T28" fmla="*/ 1139 w 1382"/>
                <a:gd name="T29" fmla="*/ 836 h 1338"/>
                <a:gd name="T30" fmla="*/ 695 w 1382"/>
                <a:gd name="T31" fmla="*/ 741 h 1338"/>
                <a:gd name="T32" fmla="*/ 1052 w 1382"/>
                <a:gd name="T33" fmla="*/ 1328 h 1338"/>
                <a:gd name="T34" fmla="*/ 686 w 1382"/>
                <a:gd name="T35" fmla="*/ 1172 h 1338"/>
                <a:gd name="T36" fmla="*/ 411 w 1382"/>
                <a:gd name="T37" fmla="*/ 1112 h 1338"/>
                <a:gd name="T38" fmla="*/ 704 w 1382"/>
                <a:gd name="T39" fmla="*/ 743 h 1338"/>
                <a:gd name="T40" fmla="*/ 312 w 1382"/>
                <a:gd name="T41" fmla="*/ 606 h 1338"/>
                <a:gd name="T42" fmla="*/ 24 w 1382"/>
                <a:gd name="T43" fmla="*/ 555 h 1338"/>
                <a:gd name="T44" fmla="*/ 692 w 1382"/>
                <a:gd name="T45" fmla="*/ 447 h 1338"/>
                <a:gd name="T46" fmla="*/ 569 w 1382"/>
                <a:gd name="T47" fmla="*/ 0 h 1338"/>
                <a:gd name="T48" fmla="*/ 566 w 1382"/>
                <a:gd name="T49" fmla="*/ 3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2" h="1338">
                  <a:moveTo>
                    <a:pt x="566" y="3"/>
                  </a:moveTo>
                  <a:lnTo>
                    <a:pt x="689" y="444"/>
                  </a:lnTo>
                  <a:lnTo>
                    <a:pt x="0" y="555"/>
                  </a:lnTo>
                  <a:lnTo>
                    <a:pt x="309" y="608"/>
                  </a:lnTo>
                  <a:lnTo>
                    <a:pt x="695" y="746"/>
                  </a:lnTo>
                  <a:lnTo>
                    <a:pt x="401" y="1115"/>
                  </a:lnTo>
                  <a:lnTo>
                    <a:pt x="686" y="1178"/>
                  </a:lnTo>
                  <a:lnTo>
                    <a:pt x="1061" y="1337"/>
                  </a:lnTo>
                  <a:lnTo>
                    <a:pt x="704" y="746"/>
                  </a:lnTo>
                  <a:lnTo>
                    <a:pt x="1147" y="842"/>
                  </a:lnTo>
                  <a:lnTo>
                    <a:pt x="992" y="654"/>
                  </a:lnTo>
                  <a:lnTo>
                    <a:pt x="1381" y="195"/>
                  </a:lnTo>
                  <a:lnTo>
                    <a:pt x="1378" y="195"/>
                  </a:lnTo>
                  <a:lnTo>
                    <a:pt x="986" y="654"/>
                  </a:lnTo>
                  <a:lnTo>
                    <a:pt x="1139" y="836"/>
                  </a:lnTo>
                  <a:lnTo>
                    <a:pt x="695" y="741"/>
                  </a:lnTo>
                  <a:lnTo>
                    <a:pt x="1052" y="1328"/>
                  </a:lnTo>
                  <a:lnTo>
                    <a:pt x="686" y="1172"/>
                  </a:lnTo>
                  <a:lnTo>
                    <a:pt x="411" y="1112"/>
                  </a:lnTo>
                  <a:lnTo>
                    <a:pt x="704" y="743"/>
                  </a:lnTo>
                  <a:lnTo>
                    <a:pt x="312" y="606"/>
                  </a:lnTo>
                  <a:lnTo>
                    <a:pt x="24" y="555"/>
                  </a:lnTo>
                  <a:lnTo>
                    <a:pt x="692" y="447"/>
                  </a:lnTo>
                  <a:lnTo>
                    <a:pt x="569" y="0"/>
                  </a:lnTo>
                  <a:lnTo>
                    <a:pt x="566" y="3"/>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8" name="Freeform 110"/>
            <p:cNvSpPr>
              <a:spLocks noChangeArrowheads="1"/>
            </p:cNvSpPr>
            <p:nvPr/>
          </p:nvSpPr>
          <p:spPr bwMode="auto">
            <a:xfrm>
              <a:off x="7069138" y="1387475"/>
              <a:ext cx="461962" cy="438150"/>
            </a:xfrm>
            <a:custGeom>
              <a:avLst/>
              <a:gdLst>
                <a:gd name="T0" fmla="*/ 1279 w 1283"/>
                <a:gd name="T1" fmla="*/ 582 h 1218"/>
                <a:gd name="T2" fmla="*/ 1108 w 1283"/>
                <a:gd name="T3" fmla="*/ 1199 h 1218"/>
                <a:gd name="T4" fmla="*/ 1001 w 1283"/>
                <a:gd name="T5" fmla="*/ 516 h 1218"/>
                <a:gd name="T6" fmla="*/ 737 w 1283"/>
                <a:gd name="T7" fmla="*/ 1049 h 1218"/>
                <a:gd name="T8" fmla="*/ 674 w 1283"/>
                <a:gd name="T9" fmla="*/ 729 h 1218"/>
                <a:gd name="T10" fmla="*/ 910 w 1283"/>
                <a:gd name="T11" fmla="*/ 0 h 1218"/>
                <a:gd name="T12" fmla="*/ 614 w 1283"/>
                <a:gd name="T13" fmla="*/ 438 h 1218"/>
                <a:gd name="T14" fmla="*/ 668 w 1283"/>
                <a:gd name="T15" fmla="*/ 723 h 1218"/>
                <a:gd name="T16" fmla="*/ 260 w 1283"/>
                <a:gd name="T17" fmla="*/ 513 h 1218"/>
                <a:gd name="T18" fmla="*/ 437 w 1283"/>
                <a:gd name="T19" fmla="*/ 1088 h 1218"/>
                <a:gd name="T20" fmla="*/ 191 w 1283"/>
                <a:gd name="T21" fmla="*/ 941 h 1218"/>
                <a:gd name="T22" fmla="*/ 3 w 1283"/>
                <a:gd name="T23" fmla="*/ 405 h 1218"/>
                <a:gd name="T24" fmla="*/ 0 w 1283"/>
                <a:gd name="T25" fmla="*/ 408 h 1218"/>
                <a:gd name="T26" fmla="*/ 188 w 1283"/>
                <a:gd name="T27" fmla="*/ 944 h 1218"/>
                <a:gd name="T28" fmla="*/ 443 w 1283"/>
                <a:gd name="T29" fmla="*/ 1097 h 1218"/>
                <a:gd name="T30" fmla="*/ 266 w 1283"/>
                <a:gd name="T31" fmla="*/ 522 h 1218"/>
                <a:gd name="T32" fmla="*/ 674 w 1283"/>
                <a:gd name="T33" fmla="*/ 732 h 1218"/>
                <a:gd name="T34" fmla="*/ 617 w 1283"/>
                <a:gd name="T35" fmla="*/ 438 h 1218"/>
                <a:gd name="T36" fmla="*/ 896 w 1283"/>
                <a:gd name="T37" fmla="*/ 28 h 1218"/>
                <a:gd name="T38" fmla="*/ 668 w 1283"/>
                <a:gd name="T39" fmla="*/ 729 h 1218"/>
                <a:gd name="T40" fmla="*/ 737 w 1283"/>
                <a:gd name="T41" fmla="*/ 1061 h 1218"/>
                <a:gd name="T42" fmla="*/ 997 w 1283"/>
                <a:gd name="T43" fmla="*/ 528 h 1218"/>
                <a:gd name="T44" fmla="*/ 1108 w 1283"/>
                <a:gd name="T45" fmla="*/ 1217 h 1218"/>
                <a:gd name="T46" fmla="*/ 1282 w 1283"/>
                <a:gd name="T47" fmla="*/ 582 h 1218"/>
                <a:gd name="T48" fmla="*/ 1279 w 1283"/>
                <a:gd name="T49" fmla="*/ 582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3" h="1218">
                  <a:moveTo>
                    <a:pt x="1279" y="582"/>
                  </a:moveTo>
                  <a:lnTo>
                    <a:pt x="1108" y="1199"/>
                  </a:lnTo>
                  <a:lnTo>
                    <a:pt x="1001" y="516"/>
                  </a:lnTo>
                  <a:lnTo>
                    <a:pt x="737" y="1049"/>
                  </a:lnTo>
                  <a:lnTo>
                    <a:pt x="674" y="729"/>
                  </a:lnTo>
                  <a:lnTo>
                    <a:pt x="910" y="0"/>
                  </a:lnTo>
                  <a:lnTo>
                    <a:pt x="614" y="438"/>
                  </a:lnTo>
                  <a:lnTo>
                    <a:pt x="668" y="723"/>
                  </a:lnTo>
                  <a:lnTo>
                    <a:pt x="260" y="513"/>
                  </a:lnTo>
                  <a:lnTo>
                    <a:pt x="437" y="1088"/>
                  </a:lnTo>
                  <a:lnTo>
                    <a:pt x="191" y="941"/>
                  </a:lnTo>
                  <a:lnTo>
                    <a:pt x="3" y="405"/>
                  </a:lnTo>
                  <a:lnTo>
                    <a:pt x="0" y="408"/>
                  </a:lnTo>
                  <a:lnTo>
                    <a:pt x="188" y="944"/>
                  </a:lnTo>
                  <a:lnTo>
                    <a:pt x="443" y="1097"/>
                  </a:lnTo>
                  <a:lnTo>
                    <a:pt x="266" y="522"/>
                  </a:lnTo>
                  <a:lnTo>
                    <a:pt x="674" y="732"/>
                  </a:lnTo>
                  <a:lnTo>
                    <a:pt x="617" y="438"/>
                  </a:lnTo>
                  <a:lnTo>
                    <a:pt x="896" y="28"/>
                  </a:lnTo>
                  <a:lnTo>
                    <a:pt x="668" y="729"/>
                  </a:lnTo>
                  <a:lnTo>
                    <a:pt x="737" y="1061"/>
                  </a:lnTo>
                  <a:lnTo>
                    <a:pt x="997" y="528"/>
                  </a:lnTo>
                  <a:lnTo>
                    <a:pt x="1108" y="1217"/>
                  </a:lnTo>
                  <a:lnTo>
                    <a:pt x="1282" y="582"/>
                  </a:lnTo>
                  <a:lnTo>
                    <a:pt x="1279" y="58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9" name="Freeform 111"/>
            <p:cNvSpPr>
              <a:spLocks noChangeArrowheads="1"/>
            </p:cNvSpPr>
            <p:nvPr/>
          </p:nvSpPr>
          <p:spPr bwMode="auto">
            <a:xfrm>
              <a:off x="7048499" y="1109663"/>
              <a:ext cx="241300" cy="466725"/>
            </a:xfrm>
            <a:custGeom>
              <a:avLst/>
              <a:gdLst>
                <a:gd name="T0" fmla="*/ 329 w 669"/>
                <a:gd name="T1" fmla="*/ 895 h 1298"/>
                <a:gd name="T2" fmla="*/ 317 w 669"/>
                <a:gd name="T3" fmla="*/ 1297 h 1298"/>
                <a:gd name="T4" fmla="*/ 668 w 669"/>
                <a:gd name="T5" fmla="*/ 728 h 1298"/>
                <a:gd name="T6" fmla="*/ 332 w 669"/>
                <a:gd name="T7" fmla="*/ 892 h 1298"/>
                <a:gd name="T8" fmla="*/ 464 w 669"/>
                <a:gd name="T9" fmla="*/ 470 h 1298"/>
                <a:gd name="T10" fmla="*/ 182 w 669"/>
                <a:gd name="T11" fmla="*/ 0 h 1298"/>
                <a:gd name="T12" fmla="*/ 0 w 669"/>
                <a:gd name="T13" fmla="*/ 620 h 1298"/>
                <a:gd name="T14" fmla="*/ 326 w 669"/>
                <a:gd name="T15" fmla="*/ 898 h 1298"/>
                <a:gd name="T16" fmla="*/ 54 w 669"/>
                <a:gd name="T17" fmla="*/ 1180 h 1298"/>
                <a:gd name="T18" fmla="*/ 320 w 669"/>
                <a:gd name="T19" fmla="*/ 1291 h 1298"/>
                <a:gd name="T20" fmla="*/ 320 w 669"/>
                <a:gd name="T21" fmla="*/ 1288 h 1298"/>
                <a:gd name="T22" fmla="*/ 62 w 669"/>
                <a:gd name="T23" fmla="*/ 1177 h 1298"/>
                <a:gd name="T24" fmla="*/ 332 w 669"/>
                <a:gd name="T25" fmla="*/ 895 h 1298"/>
                <a:gd name="T26" fmla="*/ 3 w 669"/>
                <a:gd name="T27" fmla="*/ 617 h 1298"/>
                <a:gd name="T28" fmla="*/ 182 w 669"/>
                <a:gd name="T29" fmla="*/ 11 h 1298"/>
                <a:gd name="T30" fmla="*/ 461 w 669"/>
                <a:gd name="T31" fmla="*/ 470 h 1298"/>
                <a:gd name="T32" fmla="*/ 326 w 669"/>
                <a:gd name="T33" fmla="*/ 902 h 1298"/>
                <a:gd name="T34" fmla="*/ 656 w 669"/>
                <a:gd name="T35" fmla="*/ 739 h 1298"/>
                <a:gd name="T36" fmla="*/ 323 w 669"/>
                <a:gd name="T37" fmla="*/ 1282 h 1298"/>
                <a:gd name="T38" fmla="*/ 332 w 669"/>
                <a:gd name="T39" fmla="*/ 898 h 1298"/>
                <a:gd name="T40" fmla="*/ 329 w 669"/>
                <a:gd name="T41" fmla="*/ 895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9" h="1298">
                  <a:moveTo>
                    <a:pt x="329" y="895"/>
                  </a:moveTo>
                  <a:lnTo>
                    <a:pt x="317" y="1297"/>
                  </a:lnTo>
                  <a:lnTo>
                    <a:pt x="668" y="728"/>
                  </a:lnTo>
                  <a:lnTo>
                    <a:pt x="332" y="892"/>
                  </a:lnTo>
                  <a:lnTo>
                    <a:pt x="464" y="470"/>
                  </a:lnTo>
                  <a:lnTo>
                    <a:pt x="182" y="0"/>
                  </a:lnTo>
                  <a:lnTo>
                    <a:pt x="0" y="620"/>
                  </a:lnTo>
                  <a:lnTo>
                    <a:pt x="326" y="898"/>
                  </a:lnTo>
                  <a:lnTo>
                    <a:pt x="54" y="1180"/>
                  </a:lnTo>
                  <a:lnTo>
                    <a:pt x="320" y="1291"/>
                  </a:lnTo>
                  <a:lnTo>
                    <a:pt x="320" y="1288"/>
                  </a:lnTo>
                  <a:lnTo>
                    <a:pt x="62" y="1177"/>
                  </a:lnTo>
                  <a:lnTo>
                    <a:pt x="332" y="895"/>
                  </a:lnTo>
                  <a:lnTo>
                    <a:pt x="3" y="617"/>
                  </a:lnTo>
                  <a:lnTo>
                    <a:pt x="182" y="11"/>
                  </a:lnTo>
                  <a:lnTo>
                    <a:pt x="461" y="470"/>
                  </a:lnTo>
                  <a:lnTo>
                    <a:pt x="326" y="902"/>
                  </a:lnTo>
                  <a:lnTo>
                    <a:pt x="656" y="739"/>
                  </a:lnTo>
                  <a:lnTo>
                    <a:pt x="323" y="1282"/>
                  </a:lnTo>
                  <a:lnTo>
                    <a:pt x="332" y="898"/>
                  </a:lnTo>
                  <a:lnTo>
                    <a:pt x="329" y="89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0" name="Freeform 112"/>
            <p:cNvSpPr>
              <a:spLocks noChangeArrowheads="1"/>
            </p:cNvSpPr>
            <p:nvPr/>
          </p:nvSpPr>
          <p:spPr bwMode="auto">
            <a:xfrm>
              <a:off x="7065963" y="1766888"/>
              <a:ext cx="376237" cy="488950"/>
            </a:xfrm>
            <a:custGeom>
              <a:avLst/>
              <a:gdLst>
                <a:gd name="T0" fmla="*/ 743 w 1046"/>
                <a:gd name="T1" fmla="*/ 0 h 1356"/>
                <a:gd name="T2" fmla="*/ 443 w 1046"/>
                <a:gd name="T3" fmla="*/ 39 h 1356"/>
                <a:gd name="T4" fmla="*/ 596 w 1046"/>
                <a:gd name="T5" fmla="*/ 486 h 1356"/>
                <a:gd name="T6" fmla="*/ 347 w 1046"/>
                <a:gd name="T7" fmla="*/ 567 h 1356"/>
                <a:gd name="T8" fmla="*/ 734 w 1046"/>
                <a:gd name="T9" fmla="*/ 704 h 1356"/>
                <a:gd name="T10" fmla="*/ 57 w 1046"/>
                <a:gd name="T11" fmla="*/ 737 h 1356"/>
                <a:gd name="T12" fmla="*/ 482 w 1046"/>
                <a:gd name="T13" fmla="*/ 1115 h 1356"/>
                <a:gd name="T14" fmla="*/ 0 w 1046"/>
                <a:gd name="T15" fmla="*/ 1067 h 1356"/>
                <a:gd name="T16" fmla="*/ 155 w 1046"/>
                <a:gd name="T17" fmla="*/ 1256 h 1356"/>
                <a:gd name="T18" fmla="*/ 740 w 1046"/>
                <a:gd name="T19" fmla="*/ 1355 h 1356"/>
                <a:gd name="T20" fmla="*/ 1045 w 1046"/>
                <a:gd name="T21" fmla="*/ 911 h 1356"/>
                <a:gd name="T22" fmla="*/ 1043 w 1046"/>
                <a:gd name="T23" fmla="*/ 908 h 1356"/>
                <a:gd name="T24" fmla="*/ 737 w 1046"/>
                <a:gd name="T25" fmla="*/ 1352 h 1356"/>
                <a:gd name="T26" fmla="*/ 159 w 1046"/>
                <a:gd name="T27" fmla="*/ 1250 h 1356"/>
                <a:gd name="T28" fmla="*/ 11 w 1046"/>
                <a:gd name="T29" fmla="*/ 1073 h 1356"/>
                <a:gd name="T30" fmla="*/ 494 w 1046"/>
                <a:gd name="T31" fmla="*/ 1121 h 1356"/>
                <a:gd name="T32" fmla="*/ 69 w 1046"/>
                <a:gd name="T33" fmla="*/ 740 h 1356"/>
                <a:gd name="T34" fmla="*/ 755 w 1046"/>
                <a:gd name="T35" fmla="*/ 707 h 1356"/>
                <a:gd name="T36" fmla="*/ 359 w 1046"/>
                <a:gd name="T37" fmla="*/ 567 h 1356"/>
                <a:gd name="T38" fmla="*/ 599 w 1046"/>
                <a:gd name="T39" fmla="*/ 489 h 1356"/>
                <a:gd name="T40" fmla="*/ 449 w 1046"/>
                <a:gd name="T41" fmla="*/ 42 h 1356"/>
                <a:gd name="T42" fmla="*/ 743 w 1046"/>
                <a:gd name="T43" fmla="*/ 6 h 1356"/>
                <a:gd name="T44" fmla="*/ 743 w 1046"/>
                <a:gd name="T45" fmla="*/ 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6" h="1356">
                  <a:moveTo>
                    <a:pt x="743" y="0"/>
                  </a:moveTo>
                  <a:lnTo>
                    <a:pt x="443" y="39"/>
                  </a:lnTo>
                  <a:lnTo>
                    <a:pt x="596" y="486"/>
                  </a:lnTo>
                  <a:lnTo>
                    <a:pt x="347" y="567"/>
                  </a:lnTo>
                  <a:lnTo>
                    <a:pt x="734" y="704"/>
                  </a:lnTo>
                  <a:lnTo>
                    <a:pt x="57" y="737"/>
                  </a:lnTo>
                  <a:lnTo>
                    <a:pt x="482" y="1115"/>
                  </a:lnTo>
                  <a:lnTo>
                    <a:pt x="0" y="1067"/>
                  </a:lnTo>
                  <a:lnTo>
                    <a:pt x="155" y="1256"/>
                  </a:lnTo>
                  <a:lnTo>
                    <a:pt x="740" y="1355"/>
                  </a:lnTo>
                  <a:lnTo>
                    <a:pt x="1045" y="911"/>
                  </a:lnTo>
                  <a:lnTo>
                    <a:pt x="1043" y="908"/>
                  </a:lnTo>
                  <a:lnTo>
                    <a:pt x="737" y="1352"/>
                  </a:lnTo>
                  <a:lnTo>
                    <a:pt x="159" y="1250"/>
                  </a:lnTo>
                  <a:lnTo>
                    <a:pt x="11" y="1073"/>
                  </a:lnTo>
                  <a:lnTo>
                    <a:pt x="494" y="1121"/>
                  </a:lnTo>
                  <a:lnTo>
                    <a:pt x="69" y="740"/>
                  </a:lnTo>
                  <a:lnTo>
                    <a:pt x="755" y="707"/>
                  </a:lnTo>
                  <a:lnTo>
                    <a:pt x="359" y="567"/>
                  </a:lnTo>
                  <a:lnTo>
                    <a:pt x="599" y="489"/>
                  </a:lnTo>
                  <a:lnTo>
                    <a:pt x="449" y="42"/>
                  </a:lnTo>
                  <a:lnTo>
                    <a:pt x="743" y="6"/>
                  </a:lnTo>
                  <a:lnTo>
                    <a:pt x="743"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1" name="Freeform 113"/>
            <p:cNvSpPr>
              <a:spLocks noChangeArrowheads="1"/>
            </p:cNvSpPr>
            <p:nvPr/>
          </p:nvSpPr>
          <p:spPr bwMode="auto">
            <a:xfrm>
              <a:off x="6973888" y="1725613"/>
              <a:ext cx="255587" cy="249237"/>
            </a:xfrm>
            <a:custGeom>
              <a:avLst/>
              <a:gdLst>
                <a:gd name="T0" fmla="*/ 449 w 708"/>
                <a:gd name="T1" fmla="*/ 0 h 694"/>
                <a:gd name="T2" fmla="*/ 0 w 708"/>
                <a:gd name="T3" fmla="*/ 63 h 694"/>
                <a:gd name="T4" fmla="*/ 138 w 708"/>
                <a:gd name="T5" fmla="*/ 300 h 694"/>
                <a:gd name="T6" fmla="*/ 695 w 708"/>
                <a:gd name="T7" fmla="*/ 153 h 694"/>
                <a:gd name="T8" fmla="*/ 171 w 708"/>
                <a:gd name="T9" fmla="*/ 693 h 694"/>
                <a:gd name="T10" fmla="*/ 608 w 708"/>
                <a:gd name="T11" fmla="*/ 681 h 694"/>
                <a:gd name="T12" fmla="*/ 608 w 708"/>
                <a:gd name="T13" fmla="*/ 678 h 694"/>
                <a:gd name="T14" fmla="*/ 183 w 708"/>
                <a:gd name="T15" fmla="*/ 690 h 694"/>
                <a:gd name="T16" fmla="*/ 707 w 708"/>
                <a:gd name="T17" fmla="*/ 147 h 694"/>
                <a:gd name="T18" fmla="*/ 138 w 708"/>
                <a:gd name="T19" fmla="*/ 297 h 694"/>
                <a:gd name="T20" fmla="*/ 6 w 708"/>
                <a:gd name="T21" fmla="*/ 66 h 694"/>
                <a:gd name="T22" fmla="*/ 449 w 708"/>
                <a:gd name="T23" fmla="*/ 3 h 694"/>
                <a:gd name="T24" fmla="*/ 449 w 708"/>
                <a:gd name="T25"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8" h="694">
                  <a:moveTo>
                    <a:pt x="449" y="0"/>
                  </a:moveTo>
                  <a:lnTo>
                    <a:pt x="0" y="63"/>
                  </a:lnTo>
                  <a:lnTo>
                    <a:pt x="138" y="300"/>
                  </a:lnTo>
                  <a:lnTo>
                    <a:pt x="695" y="153"/>
                  </a:lnTo>
                  <a:lnTo>
                    <a:pt x="171" y="693"/>
                  </a:lnTo>
                  <a:lnTo>
                    <a:pt x="608" y="681"/>
                  </a:lnTo>
                  <a:lnTo>
                    <a:pt x="608" y="678"/>
                  </a:lnTo>
                  <a:lnTo>
                    <a:pt x="183" y="690"/>
                  </a:lnTo>
                  <a:lnTo>
                    <a:pt x="707" y="147"/>
                  </a:lnTo>
                  <a:lnTo>
                    <a:pt x="138" y="297"/>
                  </a:lnTo>
                  <a:lnTo>
                    <a:pt x="6" y="66"/>
                  </a:lnTo>
                  <a:lnTo>
                    <a:pt x="449" y="3"/>
                  </a:lnTo>
                  <a:lnTo>
                    <a:pt x="449"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2" name="Freeform 114"/>
            <p:cNvSpPr>
              <a:spLocks noChangeArrowheads="1"/>
            </p:cNvSpPr>
            <p:nvPr/>
          </p:nvSpPr>
          <p:spPr bwMode="auto">
            <a:xfrm>
              <a:off x="6780214" y="2154238"/>
              <a:ext cx="290512" cy="161925"/>
            </a:xfrm>
            <a:custGeom>
              <a:avLst/>
              <a:gdLst>
                <a:gd name="T0" fmla="*/ 437 w 807"/>
                <a:gd name="T1" fmla="*/ 0 h 451"/>
                <a:gd name="T2" fmla="*/ 0 w 807"/>
                <a:gd name="T3" fmla="*/ 162 h 451"/>
                <a:gd name="T4" fmla="*/ 506 w 807"/>
                <a:gd name="T5" fmla="*/ 450 h 451"/>
                <a:gd name="T6" fmla="*/ 806 w 807"/>
                <a:gd name="T7" fmla="*/ 3 h 451"/>
                <a:gd name="T8" fmla="*/ 803 w 807"/>
                <a:gd name="T9" fmla="*/ 3 h 451"/>
                <a:gd name="T10" fmla="*/ 503 w 807"/>
                <a:gd name="T11" fmla="*/ 446 h 451"/>
                <a:gd name="T12" fmla="*/ 11 w 807"/>
                <a:gd name="T13" fmla="*/ 162 h 451"/>
                <a:gd name="T14" fmla="*/ 437 w 807"/>
                <a:gd name="T15" fmla="*/ 3 h 451"/>
                <a:gd name="T16" fmla="*/ 437 w 807"/>
                <a:gd name="T17" fmla="*/ 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7" h="451">
                  <a:moveTo>
                    <a:pt x="437" y="0"/>
                  </a:moveTo>
                  <a:lnTo>
                    <a:pt x="0" y="162"/>
                  </a:lnTo>
                  <a:lnTo>
                    <a:pt x="506" y="450"/>
                  </a:lnTo>
                  <a:lnTo>
                    <a:pt x="806" y="3"/>
                  </a:lnTo>
                  <a:lnTo>
                    <a:pt x="803" y="3"/>
                  </a:lnTo>
                  <a:lnTo>
                    <a:pt x="503" y="446"/>
                  </a:lnTo>
                  <a:lnTo>
                    <a:pt x="11" y="162"/>
                  </a:lnTo>
                  <a:lnTo>
                    <a:pt x="437" y="3"/>
                  </a:lnTo>
                  <a:lnTo>
                    <a:pt x="437"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3" name="Freeform 115"/>
            <p:cNvSpPr>
              <a:spLocks noChangeArrowheads="1"/>
            </p:cNvSpPr>
            <p:nvPr/>
          </p:nvSpPr>
          <p:spPr bwMode="auto">
            <a:xfrm>
              <a:off x="6958012" y="2216150"/>
              <a:ext cx="433388" cy="396875"/>
            </a:xfrm>
            <a:custGeom>
              <a:avLst/>
              <a:gdLst>
                <a:gd name="T0" fmla="*/ 635 w 1206"/>
                <a:gd name="T1" fmla="*/ 380 h 1104"/>
                <a:gd name="T2" fmla="*/ 1040 w 1206"/>
                <a:gd name="T3" fmla="*/ 761 h 1104"/>
                <a:gd name="T4" fmla="*/ 192 w 1206"/>
                <a:gd name="T5" fmla="*/ 614 h 1104"/>
                <a:gd name="T6" fmla="*/ 629 w 1206"/>
                <a:gd name="T7" fmla="*/ 1037 h 1104"/>
                <a:gd name="T8" fmla="*/ 1205 w 1206"/>
                <a:gd name="T9" fmla="*/ 1103 h 1104"/>
                <a:gd name="T10" fmla="*/ 1046 w 1206"/>
                <a:gd name="T11" fmla="*/ 764 h 1104"/>
                <a:gd name="T12" fmla="*/ 1040 w 1206"/>
                <a:gd name="T13" fmla="*/ 99 h 1104"/>
                <a:gd name="T14" fmla="*/ 677 w 1206"/>
                <a:gd name="T15" fmla="*/ 392 h 1104"/>
                <a:gd name="T16" fmla="*/ 12 w 1206"/>
                <a:gd name="T17" fmla="*/ 272 h 1104"/>
                <a:gd name="T18" fmla="*/ 459 w 1206"/>
                <a:gd name="T19" fmla="*/ 6 h 1104"/>
                <a:gd name="T20" fmla="*/ 455 w 1206"/>
                <a:gd name="T21" fmla="*/ 0 h 1104"/>
                <a:gd name="T22" fmla="*/ 0 w 1206"/>
                <a:gd name="T23" fmla="*/ 276 h 1104"/>
                <a:gd name="T24" fmla="*/ 677 w 1206"/>
                <a:gd name="T25" fmla="*/ 395 h 1104"/>
                <a:gd name="T26" fmla="*/ 1037 w 1206"/>
                <a:gd name="T27" fmla="*/ 108 h 1104"/>
                <a:gd name="T28" fmla="*/ 1043 w 1206"/>
                <a:gd name="T29" fmla="*/ 767 h 1104"/>
                <a:gd name="T30" fmla="*/ 1198 w 1206"/>
                <a:gd name="T31" fmla="*/ 1097 h 1104"/>
                <a:gd name="T32" fmla="*/ 632 w 1206"/>
                <a:gd name="T33" fmla="*/ 1034 h 1104"/>
                <a:gd name="T34" fmla="*/ 204 w 1206"/>
                <a:gd name="T35" fmla="*/ 620 h 1104"/>
                <a:gd name="T36" fmla="*/ 1052 w 1206"/>
                <a:gd name="T37" fmla="*/ 770 h 1104"/>
                <a:gd name="T38" fmla="*/ 638 w 1206"/>
                <a:gd name="T39" fmla="*/ 377 h 1104"/>
                <a:gd name="T40" fmla="*/ 635 w 1206"/>
                <a:gd name="T41" fmla="*/ 38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6" h="1104">
                  <a:moveTo>
                    <a:pt x="635" y="380"/>
                  </a:moveTo>
                  <a:lnTo>
                    <a:pt x="1040" y="761"/>
                  </a:lnTo>
                  <a:lnTo>
                    <a:pt x="192" y="614"/>
                  </a:lnTo>
                  <a:lnTo>
                    <a:pt x="629" y="1037"/>
                  </a:lnTo>
                  <a:lnTo>
                    <a:pt x="1205" y="1103"/>
                  </a:lnTo>
                  <a:lnTo>
                    <a:pt x="1046" y="764"/>
                  </a:lnTo>
                  <a:lnTo>
                    <a:pt x="1040" y="99"/>
                  </a:lnTo>
                  <a:lnTo>
                    <a:pt x="677" y="392"/>
                  </a:lnTo>
                  <a:lnTo>
                    <a:pt x="12" y="272"/>
                  </a:lnTo>
                  <a:lnTo>
                    <a:pt x="459" y="6"/>
                  </a:lnTo>
                  <a:lnTo>
                    <a:pt x="455" y="0"/>
                  </a:lnTo>
                  <a:lnTo>
                    <a:pt x="0" y="276"/>
                  </a:lnTo>
                  <a:lnTo>
                    <a:pt x="677" y="395"/>
                  </a:lnTo>
                  <a:lnTo>
                    <a:pt x="1037" y="108"/>
                  </a:lnTo>
                  <a:lnTo>
                    <a:pt x="1043" y="767"/>
                  </a:lnTo>
                  <a:lnTo>
                    <a:pt x="1198" y="1097"/>
                  </a:lnTo>
                  <a:lnTo>
                    <a:pt x="632" y="1034"/>
                  </a:lnTo>
                  <a:lnTo>
                    <a:pt x="204" y="620"/>
                  </a:lnTo>
                  <a:lnTo>
                    <a:pt x="1052" y="770"/>
                  </a:lnTo>
                  <a:lnTo>
                    <a:pt x="638" y="377"/>
                  </a:lnTo>
                  <a:lnTo>
                    <a:pt x="635" y="38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4" name="Freeform 116"/>
            <p:cNvSpPr>
              <a:spLocks noChangeArrowheads="1"/>
            </p:cNvSpPr>
            <p:nvPr/>
          </p:nvSpPr>
          <p:spPr bwMode="auto">
            <a:xfrm>
              <a:off x="7048499" y="2587624"/>
              <a:ext cx="238125" cy="114300"/>
            </a:xfrm>
            <a:custGeom>
              <a:avLst/>
              <a:gdLst>
                <a:gd name="T0" fmla="*/ 377 w 663"/>
                <a:gd name="T1" fmla="*/ 0 h 318"/>
                <a:gd name="T2" fmla="*/ 0 w 663"/>
                <a:gd name="T3" fmla="*/ 201 h 318"/>
                <a:gd name="T4" fmla="*/ 662 w 663"/>
                <a:gd name="T5" fmla="*/ 317 h 318"/>
                <a:gd name="T6" fmla="*/ 662 w 663"/>
                <a:gd name="T7" fmla="*/ 311 h 318"/>
                <a:gd name="T8" fmla="*/ 12 w 663"/>
                <a:gd name="T9" fmla="*/ 197 h 318"/>
                <a:gd name="T10" fmla="*/ 380 w 663"/>
                <a:gd name="T11" fmla="*/ 3 h 318"/>
                <a:gd name="T12" fmla="*/ 377 w 663"/>
                <a:gd name="T13" fmla="*/ 0 h 318"/>
              </a:gdLst>
              <a:ahLst/>
              <a:cxnLst>
                <a:cxn ang="0">
                  <a:pos x="T0" y="T1"/>
                </a:cxn>
                <a:cxn ang="0">
                  <a:pos x="T2" y="T3"/>
                </a:cxn>
                <a:cxn ang="0">
                  <a:pos x="T4" y="T5"/>
                </a:cxn>
                <a:cxn ang="0">
                  <a:pos x="T6" y="T7"/>
                </a:cxn>
                <a:cxn ang="0">
                  <a:pos x="T8" y="T9"/>
                </a:cxn>
                <a:cxn ang="0">
                  <a:pos x="T10" y="T11"/>
                </a:cxn>
                <a:cxn ang="0">
                  <a:pos x="T12" y="T13"/>
                </a:cxn>
              </a:cxnLst>
              <a:rect l="0" t="0" r="r" b="b"/>
              <a:pathLst>
                <a:path w="663" h="318">
                  <a:moveTo>
                    <a:pt x="377" y="0"/>
                  </a:moveTo>
                  <a:lnTo>
                    <a:pt x="0" y="201"/>
                  </a:lnTo>
                  <a:lnTo>
                    <a:pt x="662" y="317"/>
                  </a:lnTo>
                  <a:lnTo>
                    <a:pt x="662" y="311"/>
                  </a:lnTo>
                  <a:lnTo>
                    <a:pt x="12" y="197"/>
                  </a:lnTo>
                  <a:lnTo>
                    <a:pt x="380" y="3"/>
                  </a:lnTo>
                  <a:lnTo>
                    <a:pt x="377"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5" name="Freeform 117"/>
            <p:cNvSpPr>
              <a:spLocks noChangeArrowheads="1"/>
            </p:cNvSpPr>
            <p:nvPr/>
          </p:nvSpPr>
          <p:spPr bwMode="auto">
            <a:xfrm>
              <a:off x="7048500" y="2657474"/>
              <a:ext cx="369888" cy="650875"/>
            </a:xfrm>
            <a:custGeom>
              <a:avLst/>
              <a:gdLst>
                <a:gd name="T0" fmla="*/ 515 w 1028"/>
                <a:gd name="T1" fmla="*/ 429 h 1806"/>
                <a:gd name="T2" fmla="*/ 0 w 1028"/>
                <a:gd name="T3" fmla="*/ 0 h 1806"/>
                <a:gd name="T4" fmla="*/ 260 w 1028"/>
                <a:gd name="T5" fmla="*/ 477 h 1806"/>
                <a:gd name="T6" fmla="*/ 368 w 1028"/>
                <a:gd name="T7" fmla="*/ 1265 h 1806"/>
                <a:gd name="T8" fmla="*/ 161 w 1028"/>
                <a:gd name="T9" fmla="*/ 1388 h 1806"/>
                <a:gd name="T10" fmla="*/ 512 w 1028"/>
                <a:gd name="T11" fmla="*/ 1769 h 1806"/>
                <a:gd name="T12" fmla="*/ 1027 w 1028"/>
                <a:gd name="T13" fmla="*/ 1805 h 1806"/>
                <a:gd name="T14" fmla="*/ 1027 w 1028"/>
                <a:gd name="T15" fmla="*/ 1802 h 1806"/>
                <a:gd name="T16" fmla="*/ 512 w 1028"/>
                <a:gd name="T17" fmla="*/ 1762 h 1806"/>
                <a:gd name="T18" fmla="*/ 167 w 1028"/>
                <a:gd name="T19" fmla="*/ 1388 h 1806"/>
                <a:gd name="T20" fmla="*/ 371 w 1028"/>
                <a:gd name="T21" fmla="*/ 1268 h 1806"/>
                <a:gd name="T22" fmla="*/ 263 w 1028"/>
                <a:gd name="T23" fmla="*/ 474 h 1806"/>
                <a:gd name="T24" fmla="*/ 15 w 1028"/>
                <a:gd name="T25" fmla="*/ 18 h 1806"/>
                <a:gd name="T26" fmla="*/ 515 w 1028"/>
                <a:gd name="T27" fmla="*/ 432 h 1806"/>
                <a:gd name="T28" fmla="*/ 515 w 1028"/>
                <a:gd name="T29" fmla="*/ 429 h 1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8" h="1806">
                  <a:moveTo>
                    <a:pt x="515" y="429"/>
                  </a:moveTo>
                  <a:lnTo>
                    <a:pt x="0" y="0"/>
                  </a:lnTo>
                  <a:lnTo>
                    <a:pt x="260" y="477"/>
                  </a:lnTo>
                  <a:lnTo>
                    <a:pt x="368" y="1265"/>
                  </a:lnTo>
                  <a:lnTo>
                    <a:pt x="161" y="1388"/>
                  </a:lnTo>
                  <a:lnTo>
                    <a:pt x="512" y="1769"/>
                  </a:lnTo>
                  <a:lnTo>
                    <a:pt x="1027" y="1805"/>
                  </a:lnTo>
                  <a:lnTo>
                    <a:pt x="1027" y="1802"/>
                  </a:lnTo>
                  <a:lnTo>
                    <a:pt x="512" y="1762"/>
                  </a:lnTo>
                  <a:lnTo>
                    <a:pt x="167" y="1388"/>
                  </a:lnTo>
                  <a:lnTo>
                    <a:pt x="371" y="1268"/>
                  </a:lnTo>
                  <a:lnTo>
                    <a:pt x="263" y="474"/>
                  </a:lnTo>
                  <a:lnTo>
                    <a:pt x="15" y="18"/>
                  </a:lnTo>
                  <a:lnTo>
                    <a:pt x="515" y="432"/>
                  </a:lnTo>
                  <a:lnTo>
                    <a:pt x="515" y="42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6" name="Freeform 118"/>
            <p:cNvSpPr>
              <a:spLocks noChangeArrowheads="1"/>
            </p:cNvSpPr>
            <p:nvPr/>
          </p:nvSpPr>
          <p:spPr bwMode="auto">
            <a:xfrm>
              <a:off x="6958013" y="2827338"/>
              <a:ext cx="428625" cy="285749"/>
            </a:xfrm>
            <a:custGeom>
              <a:avLst/>
              <a:gdLst>
                <a:gd name="T0" fmla="*/ 515 w 1191"/>
                <a:gd name="T1" fmla="*/ 0 h 795"/>
                <a:gd name="T2" fmla="*/ 0 w 1191"/>
                <a:gd name="T3" fmla="*/ 33 h 795"/>
                <a:gd name="T4" fmla="*/ 207 w 1191"/>
                <a:gd name="T5" fmla="*/ 527 h 795"/>
                <a:gd name="T6" fmla="*/ 620 w 1191"/>
                <a:gd name="T7" fmla="*/ 794 h 795"/>
                <a:gd name="T8" fmla="*/ 1190 w 1191"/>
                <a:gd name="T9" fmla="*/ 437 h 795"/>
                <a:gd name="T10" fmla="*/ 1190 w 1191"/>
                <a:gd name="T11" fmla="*/ 434 h 795"/>
                <a:gd name="T12" fmla="*/ 620 w 1191"/>
                <a:gd name="T13" fmla="*/ 791 h 795"/>
                <a:gd name="T14" fmla="*/ 210 w 1191"/>
                <a:gd name="T15" fmla="*/ 527 h 795"/>
                <a:gd name="T16" fmla="*/ 6 w 1191"/>
                <a:gd name="T17" fmla="*/ 36 h 795"/>
                <a:gd name="T18" fmla="*/ 515 w 1191"/>
                <a:gd name="T19" fmla="*/ 3 h 795"/>
                <a:gd name="T20" fmla="*/ 515 w 1191"/>
                <a:gd name="T21" fmla="*/ 0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1" h="795">
                  <a:moveTo>
                    <a:pt x="515" y="0"/>
                  </a:moveTo>
                  <a:lnTo>
                    <a:pt x="0" y="33"/>
                  </a:lnTo>
                  <a:lnTo>
                    <a:pt x="207" y="527"/>
                  </a:lnTo>
                  <a:lnTo>
                    <a:pt x="620" y="794"/>
                  </a:lnTo>
                  <a:lnTo>
                    <a:pt x="1190" y="437"/>
                  </a:lnTo>
                  <a:lnTo>
                    <a:pt x="1190" y="434"/>
                  </a:lnTo>
                  <a:lnTo>
                    <a:pt x="620" y="791"/>
                  </a:lnTo>
                  <a:lnTo>
                    <a:pt x="210" y="527"/>
                  </a:lnTo>
                  <a:lnTo>
                    <a:pt x="6" y="36"/>
                  </a:lnTo>
                  <a:lnTo>
                    <a:pt x="515" y="3"/>
                  </a:lnTo>
                  <a:lnTo>
                    <a:pt x="515"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7" name="Freeform 119"/>
            <p:cNvSpPr>
              <a:spLocks noChangeArrowheads="1"/>
            </p:cNvSpPr>
            <p:nvPr/>
          </p:nvSpPr>
          <p:spPr bwMode="auto">
            <a:xfrm>
              <a:off x="6869113" y="2840037"/>
              <a:ext cx="239712" cy="320675"/>
            </a:xfrm>
            <a:custGeom>
              <a:avLst/>
              <a:gdLst>
                <a:gd name="T0" fmla="*/ 249 w 666"/>
                <a:gd name="T1" fmla="*/ 0 h 891"/>
                <a:gd name="T2" fmla="*/ 129 w 666"/>
                <a:gd name="T3" fmla="*/ 509 h 891"/>
                <a:gd name="T4" fmla="*/ 453 w 666"/>
                <a:gd name="T5" fmla="*/ 494 h 891"/>
                <a:gd name="T6" fmla="*/ 0 w 666"/>
                <a:gd name="T7" fmla="*/ 890 h 891"/>
                <a:gd name="T8" fmla="*/ 665 w 666"/>
                <a:gd name="T9" fmla="*/ 881 h 891"/>
                <a:gd name="T10" fmla="*/ 665 w 666"/>
                <a:gd name="T11" fmla="*/ 878 h 891"/>
                <a:gd name="T12" fmla="*/ 9 w 666"/>
                <a:gd name="T13" fmla="*/ 884 h 891"/>
                <a:gd name="T14" fmla="*/ 462 w 666"/>
                <a:gd name="T15" fmla="*/ 488 h 891"/>
                <a:gd name="T16" fmla="*/ 135 w 666"/>
                <a:gd name="T17" fmla="*/ 503 h 891"/>
                <a:gd name="T18" fmla="*/ 255 w 666"/>
                <a:gd name="T19" fmla="*/ 0 h 891"/>
                <a:gd name="T20" fmla="*/ 249 w 666"/>
                <a:gd name="T21" fmla="*/ 0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6" h="891">
                  <a:moveTo>
                    <a:pt x="249" y="0"/>
                  </a:moveTo>
                  <a:lnTo>
                    <a:pt x="129" y="509"/>
                  </a:lnTo>
                  <a:lnTo>
                    <a:pt x="453" y="494"/>
                  </a:lnTo>
                  <a:lnTo>
                    <a:pt x="0" y="890"/>
                  </a:lnTo>
                  <a:lnTo>
                    <a:pt x="665" y="881"/>
                  </a:lnTo>
                  <a:lnTo>
                    <a:pt x="665" y="878"/>
                  </a:lnTo>
                  <a:lnTo>
                    <a:pt x="9" y="884"/>
                  </a:lnTo>
                  <a:lnTo>
                    <a:pt x="462" y="488"/>
                  </a:lnTo>
                  <a:lnTo>
                    <a:pt x="135" y="503"/>
                  </a:lnTo>
                  <a:lnTo>
                    <a:pt x="255" y="0"/>
                  </a:lnTo>
                  <a:lnTo>
                    <a:pt x="249"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8" name="Freeform 120"/>
            <p:cNvSpPr>
              <a:spLocks noChangeArrowheads="1"/>
            </p:cNvSpPr>
            <p:nvPr/>
          </p:nvSpPr>
          <p:spPr bwMode="auto">
            <a:xfrm>
              <a:off x="6923087" y="3262312"/>
              <a:ext cx="220662" cy="96837"/>
            </a:xfrm>
            <a:custGeom>
              <a:avLst/>
              <a:gdLst>
                <a:gd name="T0" fmla="*/ 186 w 615"/>
                <a:gd name="T1" fmla="*/ 0 h 267"/>
                <a:gd name="T2" fmla="*/ 0 w 615"/>
                <a:gd name="T3" fmla="*/ 266 h 267"/>
                <a:gd name="T4" fmla="*/ 614 w 615"/>
                <a:gd name="T5" fmla="*/ 200 h 267"/>
                <a:gd name="T6" fmla="*/ 614 w 615"/>
                <a:gd name="T7" fmla="*/ 197 h 267"/>
                <a:gd name="T8" fmla="*/ 9 w 615"/>
                <a:gd name="T9" fmla="*/ 260 h 267"/>
                <a:gd name="T10" fmla="*/ 189 w 615"/>
                <a:gd name="T11" fmla="*/ 3 h 267"/>
                <a:gd name="T12" fmla="*/ 186 w 615"/>
                <a:gd name="T13" fmla="*/ 0 h 267"/>
              </a:gdLst>
              <a:ahLst/>
              <a:cxnLst>
                <a:cxn ang="0">
                  <a:pos x="T0" y="T1"/>
                </a:cxn>
                <a:cxn ang="0">
                  <a:pos x="T2" y="T3"/>
                </a:cxn>
                <a:cxn ang="0">
                  <a:pos x="T4" y="T5"/>
                </a:cxn>
                <a:cxn ang="0">
                  <a:pos x="T6" y="T7"/>
                </a:cxn>
                <a:cxn ang="0">
                  <a:pos x="T8" y="T9"/>
                </a:cxn>
                <a:cxn ang="0">
                  <a:pos x="T10" y="T11"/>
                </a:cxn>
                <a:cxn ang="0">
                  <a:pos x="T12" y="T13"/>
                </a:cxn>
              </a:cxnLst>
              <a:rect l="0" t="0" r="r" b="b"/>
              <a:pathLst>
                <a:path w="615" h="267">
                  <a:moveTo>
                    <a:pt x="186" y="0"/>
                  </a:moveTo>
                  <a:lnTo>
                    <a:pt x="0" y="266"/>
                  </a:lnTo>
                  <a:lnTo>
                    <a:pt x="614" y="200"/>
                  </a:lnTo>
                  <a:lnTo>
                    <a:pt x="614" y="197"/>
                  </a:lnTo>
                  <a:lnTo>
                    <a:pt x="9" y="260"/>
                  </a:lnTo>
                  <a:lnTo>
                    <a:pt x="189" y="3"/>
                  </a:lnTo>
                  <a:lnTo>
                    <a:pt x="186"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9" name="Freeform 121"/>
            <p:cNvSpPr>
              <a:spLocks noChangeArrowheads="1"/>
            </p:cNvSpPr>
            <p:nvPr/>
          </p:nvSpPr>
          <p:spPr bwMode="auto">
            <a:xfrm>
              <a:off x="6923087" y="3262312"/>
              <a:ext cx="220662" cy="96837"/>
            </a:xfrm>
            <a:custGeom>
              <a:avLst/>
              <a:gdLst>
                <a:gd name="T0" fmla="*/ 186 w 615"/>
                <a:gd name="T1" fmla="*/ 0 h 267"/>
                <a:gd name="T2" fmla="*/ 0 w 615"/>
                <a:gd name="T3" fmla="*/ 266 h 267"/>
                <a:gd name="T4" fmla="*/ 614 w 615"/>
                <a:gd name="T5" fmla="*/ 200 h 267"/>
                <a:gd name="T6" fmla="*/ 614 w 615"/>
                <a:gd name="T7" fmla="*/ 197 h 267"/>
                <a:gd name="T8" fmla="*/ 9 w 615"/>
                <a:gd name="T9" fmla="*/ 260 h 267"/>
                <a:gd name="T10" fmla="*/ 189 w 615"/>
                <a:gd name="T11" fmla="*/ 3 h 267"/>
                <a:gd name="T12" fmla="*/ 186 w 615"/>
                <a:gd name="T13" fmla="*/ 0 h 267"/>
              </a:gdLst>
              <a:ahLst/>
              <a:cxnLst>
                <a:cxn ang="0">
                  <a:pos x="T0" y="T1"/>
                </a:cxn>
                <a:cxn ang="0">
                  <a:pos x="T2" y="T3"/>
                </a:cxn>
                <a:cxn ang="0">
                  <a:pos x="T4" y="T5"/>
                </a:cxn>
                <a:cxn ang="0">
                  <a:pos x="T6" y="T7"/>
                </a:cxn>
                <a:cxn ang="0">
                  <a:pos x="T8" y="T9"/>
                </a:cxn>
                <a:cxn ang="0">
                  <a:pos x="T10" y="T11"/>
                </a:cxn>
                <a:cxn ang="0">
                  <a:pos x="T12" y="T13"/>
                </a:cxn>
              </a:cxnLst>
              <a:rect l="0" t="0" r="r" b="b"/>
              <a:pathLst>
                <a:path w="615" h="267">
                  <a:moveTo>
                    <a:pt x="186" y="0"/>
                  </a:moveTo>
                  <a:lnTo>
                    <a:pt x="0" y="266"/>
                  </a:lnTo>
                  <a:lnTo>
                    <a:pt x="614" y="200"/>
                  </a:lnTo>
                  <a:lnTo>
                    <a:pt x="614" y="197"/>
                  </a:lnTo>
                  <a:lnTo>
                    <a:pt x="9" y="260"/>
                  </a:lnTo>
                  <a:lnTo>
                    <a:pt x="189" y="3"/>
                  </a:lnTo>
                  <a:lnTo>
                    <a:pt x="18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0" name="Freeform 122"/>
            <p:cNvSpPr>
              <a:spLocks noChangeArrowheads="1"/>
            </p:cNvSpPr>
            <p:nvPr/>
          </p:nvSpPr>
          <p:spPr bwMode="auto">
            <a:xfrm>
              <a:off x="6861174" y="3355974"/>
              <a:ext cx="196850" cy="207963"/>
            </a:xfrm>
            <a:custGeom>
              <a:avLst/>
              <a:gdLst>
                <a:gd name="T0" fmla="*/ 174 w 549"/>
                <a:gd name="T1" fmla="*/ 3 h 577"/>
                <a:gd name="T2" fmla="*/ 543 w 549"/>
                <a:gd name="T3" fmla="*/ 345 h 577"/>
                <a:gd name="T4" fmla="*/ 0 w 549"/>
                <a:gd name="T5" fmla="*/ 573 h 577"/>
                <a:gd name="T6" fmla="*/ 0 w 549"/>
                <a:gd name="T7" fmla="*/ 576 h 577"/>
                <a:gd name="T8" fmla="*/ 548 w 549"/>
                <a:gd name="T9" fmla="*/ 345 h 577"/>
                <a:gd name="T10" fmla="*/ 177 w 549"/>
                <a:gd name="T11" fmla="*/ 0 h 577"/>
                <a:gd name="T12" fmla="*/ 174 w 549"/>
                <a:gd name="T13" fmla="*/ 3 h 577"/>
              </a:gdLst>
              <a:ahLst/>
              <a:cxnLst>
                <a:cxn ang="0">
                  <a:pos x="T0" y="T1"/>
                </a:cxn>
                <a:cxn ang="0">
                  <a:pos x="T2" y="T3"/>
                </a:cxn>
                <a:cxn ang="0">
                  <a:pos x="T4" y="T5"/>
                </a:cxn>
                <a:cxn ang="0">
                  <a:pos x="T6" y="T7"/>
                </a:cxn>
                <a:cxn ang="0">
                  <a:pos x="T8" y="T9"/>
                </a:cxn>
                <a:cxn ang="0">
                  <a:pos x="T10" y="T11"/>
                </a:cxn>
                <a:cxn ang="0">
                  <a:pos x="T12" y="T13"/>
                </a:cxn>
              </a:cxnLst>
              <a:rect l="0" t="0" r="r" b="b"/>
              <a:pathLst>
                <a:path w="549" h="577">
                  <a:moveTo>
                    <a:pt x="174" y="3"/>
                  </a:moveTo>
                  <a:lnTo>
                    <a:pt x="543" y="345"/>
                  </a:lnTo>
                  <a:lnTo>
                    <a:pt x="0" y="573"/>
                  </a:lnTo>
                  <a:lnTo>
                    <a:pt x="0" y="576"/>
                  </a:lnTo>
                  <a:lnTo>
                    <a:pt x="548" y="345"/>
                  </a:lnTo>
                  <a:lnTo>
                    <a:pt x="177" y="0"/>
                  </a:lnTo>
                  <a:lnTo>
                    <a:pt x="174"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1" name="Freeform 123"/>
            <p:cNvSpPr>
              <a:spLocks noChangeArrowheads="1"/>
            </p:cNvSpPr>
            <p:nvPr/>
          </p:nvSpPr>
          <p:spPr bwMode="auto">
            <a:xfrm>
              <a:off x="6861174" y="3355974"/>
              <a:ext cx="196850" cy="207963"/>
            </a:xfrm>
            <a:custGeom>
              <a:avLst/>
              <a:gdLst>
                <a:gd name="T0" fmla="*/ 174 w 549"/>
                <a:gd name="T1" fmla="*/ 3 h 577"/>
                <a:gd name="T2" fmla="*/ 543 w 549"/>
                <a:gd name="T3" fmla="*/ 345 h 577"/>
                <a:gd name="T4" fmla="*/ 0 w 549"/>
                <a:gd name="T5" fmla="*/ 573 h 577"/>
                <a:gd name="T6" fmla="*/ 0 w 549"/>
                <a:gd name="T7" fmla="*/ 576 h 577"/>
                <a:gd name="T8" fmla="*/ 548 w 549"/>
                <a:gd name="T9" fmla="*/ 345 h 577"/>
                <a:gd name="T10" fmla="*/ 177 w 549"/>
                <a:gd name="T11" fmla="*/ 0 h 577"/>
                <a:gd name="T12" fmla="*/ 174 w 549"/>
                <a:gd name="T13" fmla="*/ 3 h 577"/>
              </a:gdLst>
              <a:ahLst/>
              <a:cxnLst>
                <a:cxn ang="0">
                  <a:pos x="T0" y="T1"/>
                </a:cxn>
                <a:cxn ang="0">
                  <a:pos x="T2" y="T3"/>
                </a:cxn>
                <a:cxn ang="0">
                  <a:pos x="T4" y="T5"/>
                </a:cxn>
                <a:cxn ang="0">
                  <a:pos x="T6" y="T7"/>
                </a:cxn>
                <a:cxn ang="0">
                  <a:pos x="T8" y="T9"/>
                </a:cxn>
                <a:cxn ang="0">
                  <a:pos x="T10" y="T11"/>
                </a:cxn>
                <a:cxn ang="0">
                  <a:pos x="T12" y="T13"/>
                </a:cxn>
              </a:cxnLst>
              <a:rect l="0" t="0" r="r" b="b"/>
              <a:pathLst>
                <a:path w="549" h="577">
                  <a:moveTo>
                    <a:pt x="174" y="3"/>
                  </a:moveTo>
                  <a:lnTo>
                    <a:pt x="543" y="345"/>
                  </a:lnTo>
                  <a:lnTo>
                    <a:pt x="0" y="573"/>
                  </a:lnTo>
                  <a:lnTo>
                    <a:pt x="0" y="576"/>
                  </a:lnTo>
                  <a:lnTo>
                    <a:pt x="548" y="345"/>
                  </a:lnTo>
                  <a:lnTo>
                    <a:pt x="177" y="0"/>
                  </a:lnTo>
                  <a:lnTo>
                    <a:pt x="174" y="3"/>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2" name="Freeform 124"/>
            <p:cNvSpPr>
              <a:spLocks noChangeArrowheads="1"/>
            </p:cNvSpPr>
            <p:nvPr/>
          </p:nvSpPr>
          <p:spPr bwMode="auto">
            <a:xfrm>
              <a:off x="6808788" y="1789113"/>
              <a:ext cx="282575" cy="366712"/>
            </a:xfrm>
            <a:custGeom>
              <a:avLst/>
              <a:gdLst>
                <a:gd name="T0" fmla="*/ 600 w 787"/>
                <a:gd name="T1" fmla="*/ 123 h 1017"/>
                <a:gd name="T2" fmla="*/ 0 w 787"/>
                <a:gd name="T3" fmla="*/ 0 h 1017"/>
                <a:gd name="T4" fmla="*/ 639 w 787"/>
                <a:gd name="T5" fmla="*/ 519 h 1017"/>
                <a:gd name="T6" fmla="*/ 777 w 787"/>
                <a:gd name="T7" fmla="*/ 674 h 1017"/>
                <a:gd name="T8" fmla="*/ 96 w 787"/>
                <a:gd name="T9" fmla="*/ 702 h 1017"/>
                <a:gd name="T10" fmla="*/ 354 w 787"/>
                <a:gd name="T11" fmla="*/ 1016 h 1017"/>
                <a:gd name="T12" fmla="*/ 782 w 787"/>
                <a:gd name="T13" fmla="*/ 677 h 1017"/>
                <a:gd name="T14" fmla="*/ 779 w 787"/>
                <a:gd name="T15" fmla="*/ 674 h 1017"/>
                <a:gd name="T16" fmla="*/ 354 w 787"/>
                <a:gd name="T17" fmla="*/ 1010 h 1017"/>
                <a:gd name="T18" fmla="*/ 105 w 787"/>
                <a:gd name="T19" fmla="*/ 707 h 1017"/>
                <a:gd name="T20" fmla="*/ 786 w 787"/>
                <a:gd name="T21" fmla="*/ 677 h 1017"/>
                <a:gd name="T22" fmla="*/ 642 w 787"/>
                <a:gd name="T23" fmla="*/ 516 h 1017"/>
                <a:gd name="T24" fmla="*/ 15 w 787"/>
                <a:gd name="T25" fmla="*/ 6 h 1017"/>
                <a:gd name="T26" fmla="*/ 600 w 787"/>
                <a:gd name="T27" fmla="*/ 126 h 1017"/>
                <a:gd name="T28" fmla="*/ 600 w 787"/>
                <a:gd name="T29" fmla="*/ 12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7" h="1017">
                  <a:moveTo>
                    <a:pt x="600" y="123"/>
                  </a:moveTo>
                  <a:lnTo>
                    <a:pt x="0" y="0"/>
                  </a:lnTo>
                  <a:lnTo>
                    <a:pt x="639" y="519"/>
                  </a:lnTo>
                  <a:lnTo>
                    <a:pt x="777" y="674"/>
                  </a:lnTo>
                  <a:lnTo>
                    <a:pt x="96" y="702"/>
                  </a:lnTo>
                  <a:lnTo>
                    <a:pt x="354" y="1016"/>
                  </a:lnTo>
                  <a:lnTo>
                    <a:pt x="782" y="677"/>
                  </a:lnTo>
                  <a:lnTo>
                    <a:pt x="779" y="674"/>
                  </a:lnTo>
                  <a:lnTo>
                    <a:pt x="354" y="1010"/>
                  </a:lnTo>
                  <a:lnTo>
                    <a:pt x="105" y="707"/>
                  </a:lnTo>
                  <a:lnTo>
                    <a:pt x="786" y="677"/>
                  </a:lnTo>
                  <a:lnTo>
                    <a:pt x="642" y="516"/>
                  </a:lnTo>
                  <a:lnTo>
                    <a:pt x="15" y="6"/>
                  </a:lnTo>
                  <a:lnTo>
                    <a:pt x="600" y="126"/>
                  </a:lnTo>
                  <a:lnTo>
                    <a:pt x="600" y="12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3" name="Freeform 125"/>
            <p:cNvSpPr>
              <a:spLocks noChangeArrowheads="1"/>
            </p:cNvSpPr>
            <p:nvPr/>
          </p:nvSpPr>
          <p:spPr bwMode="auto">
            <a:xfrm>
              <a:off x="6556374" y="1201738"/>
              <a:ext cx="304800" cy="158749"/>
            </a:xfrm>
            <a:custGeom>
              <a:avLst/>
              <a:gdLst>
                <a:gd name="T0" fmla="*/ 845 w 846"/>
                <a:gd name="T1" fmla="*/ 303 h 439"/>
                <a:gd name="T2" fmla="*/ 21 w 846"/>
                <a:gd name="T3" fmla="*/ 429 h 439"/>
                <a:gd name="T4" fmla="*/ 707 w 846"/>
                <a:gd name="T5" fmla="*/ 3 h 439"/>
                <a:gd name="T6" fmla="*/ 707 w 846"/>
                <a:gd name="T7" fmla="*/ 0 h 439"/>
                <a:gd name="T8" fmla="*/ 0 w 846"/>
                <a:gd name="T9" fmla="*/ 438 h 439"/>
                <a:gd name="T10" fmla="*/ 845 w 846"/>
                <a:gd name="T11" fmla="*/ 309 h 439"/>
                <a:gd name="T12" fmla="*/ 845 w 846"/>
                <a:gd name="T13" fmla="*/ 303 h 439"/>
              </a:gdLst>
              <a:ahLst/>
              <a:cxnLst>
                <a:cxn ang="0">
                  <a:pos x="T0" y="T1"/>
                </a:cxn>
                <a:cxn ang="0">
                  <a:pos x="T2" y="T3"/>
                </a:cxn>
                <a:cxn ang="0">
                  <a:pos x="T4" y="T5"/>
                </a:cxn>
                <a:cxn ang="0">
                  <a:pos x="T6" y="T7"/>
                </a:cxn>
                <a:cxn ang="0">
                  <a:pos x="T8" y="T9"/>
                </a:cxn>
                <a:cxn ang="0">
                  <a:pos x="T10" y="T11"/>
                </a:cxn>
                <a:cxn ang="0">
                  <a:pos x="T12" y="T13"/>
                </a:cxn>
              </a:cxnLst>
              <a:rect l="0" t="0" r="r" b="b"/>
              <a:pathLst>
                <a:path w="846" h="439">
                  <a:moveTo>
                    <a:pt x="845" y="303"/>
                  </a:moveTo>
                  <a:lnTo>
                    <a:pt x="21" y="429"/>
                  </a:lnTo>
                  <a:lnTo>
                    <a:pt x="707" y="3"/>
                  </a:lnTo>
                  <a:lnTo>
                    <a:pt x="707" y="0"/>
                  </a:lnTo>
                  <a:lnTo>
                    <a:pt x="0" y="438"/>
                  </a:lnTo>
                  <a:lnTo>
                    <a:pt x="845" y="309"/>
                  </a:lnTo>
                  <a:lnTo>
                    <a:pt x="845" y="30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4" name="Freeform 126"/>
            <p:cNvSpPr>
              <a:spLocks noChangeArrowheads="1"/>
            </p:cNvSpPr>
            <p:nvPr/>
          </p:nvSpPr>
          <p:spPr bwMode="auto">
            <a:xfrm>
              <a:off x="6680200" y="1528762"/>
              <a:ext cx="390526" cy="261937"/>
            </a:xfrm>
            <a:custGeom>
              <a:avLst/>
              <a:gdLst>
                <a:gd name="T0" fmla="*/ 0 w 1083"/>
                <a:gd name="T1" fmla="*/ 438 h 729"/>
                <a:gd name="T2" fmla="*/ 129 w 1083"/>
                <a:gd name="T3" fmla="*/ 581 h 729"/>
                <a:gd name="T4" fmla="*/ 365 w 1083"/>
                <a:gd name="T5" fmla="*/ 728 h 729"/>
                <a:gd name="T6" fmla="*/ 545 w 1083"/>
                <a:gd name="T7" fmla="*/ 393 h 729"/>
                <a:gd name="T8" fmla="*/ 824 w 1083"/>
                <a:gd name="T9" fmla="*/ 617 h 729"/>
                <a:gd name="T10" fmla="*/ 743 w 1083"/>
                <a:gd name="T11" fmla="*/ 3 h 729"/>
                <a:gd name="T12" fmla="*/ 1082 w 1083"/>
                <a:gd name="T13" fmla="*/ 15 h 729"/>
                <a:gd name="T14" fmla="*/ 1082 w 1083"/>
                <a:gd name="T15" fmla="*/ 12 h 729"/>
                <a:gd name="T16" fmla="*/ 737 w 1083"/>
                <a:gd name="T17" fmla="*/ 0 h 729"/>
                <a:gd name="T18" fmla="*/ 818 w 1083"/>
                <a:gd name="T19" fmla="*/ 608 h 729"/>
                <a:gd name="T20" fmla="*/ 545 w 1083"/>
                <a:gd name="T21" fmla="*/ 387 h 729"/>
                <a:gd name="T22" fmla="*/ 362 w 1083"/>
                <a:gd name="T23" fmla="*/ 722 h 729"/>
                <a:gd name="T24" fmla="*/ 131 w 1083"/>
                <a:gd name="T25" fmla="*/ 578 h 729"/>
                <a:gd name="T26" fmla="*/ 3 w 1083"/>
                <a:gd name="T27" fmla="*/ 435 h 729"/>
                <a:gd name="T28" fmla="*/ 0 w 1083"/>
                <a:gd name="T29" fmla="*/ 438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3" h="729">
                  <a:moveTo>
                    <a:pt x="0" y="438"/>
                  </a:moveTo>
                  <a:lnTo>
                    <a:pt x="129" y="581"/>
                  </a:lnTo>
                  <a:lnTo>
                    <a:pt x="365" y="728"/>
                  </a:lnTo>
                  <a:lnTo>
                    <a:pt x="545" y="393"/>
                  </a:lnTo>
                  <a:lnTo>
                    <a:pt x="824" y="617"/>
                  </a:lnTo>
                  <a:lnTo>
                    <a:pt x="743" y="3"/>
                  </a:lnTo>
                  <a:lnTo>
                    <a:pt x="1082" y="15"/>
                  </a:lnTo>
                  <a:lnTo>
                    <a:pt x="1082" y="12"/>
                  </a:lnTo>
                  <a:lnTo>
                    <a:pt x="737" y="0"/>
                  </a:lnTo>
                  <a:lnTo>
                    <a:pt x="818" y="608"/>
                  </a:lnTo>
                  <a:lnTo>
                    <a:pt x="545" y="387"/>
                  </a:lnTo>
                  <a:lnTo>
                    <a:pt x="362" y="722"/>
                  </a:lnTo>
                  <a:lnTo>
                    <a:pt x="131" y="578"/>
                  </a:lnTo>
                  <a:lnTo>
                    <a:pt x="3" y="435"/>
                  </a:lnTo>
                  <a:lnTo>
                    <a:pt x="0" y="43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5" name="Freeform 127"/>
            <p:cNvSpPr>
              <a:spLocks noChangeArrowheads="1"/>
            </p:cNvSpPr>
            <p:nvPr/>
          </p:nvSpPr>
          <p:spPr bwMode="auto">
            <a:xfrm>
              <a:off x="6199187" y="1373188"/>
              <a:ext cx="134937" cy="166687"/>
            </a:xfrm>
            <a:custGeom>
              <a:avLst/>
              <a:gdLst>
                <a:gd name="T0" fmla="*/ 372 w 373"/>
                <a:gd name="T1" fmla="*/ 189 h 462"/>
                <a:gd name="T2" fmla="*/ 90 w 373"/>
                <a:gd name="T3" fmla="*/ 107 h 462"/>
                <a:gd name="T4" fmla="*/ 192 w 373"/>
                <a:gd name="T5" fmla="*/ 455 h 462"/>
                <a:gd name="T6" fmla="*/ 6 w 373"/>
                <a:gd name="T7" fmla="*/ 422 h 462"/>
                <a:gd name="T8" fmla="*/ 96 w 373"/>
                <a:gd name="T9" fmla="*/ 110 h 462"/>
                <a:gd name="T10" fmla="*/ 348 w 373"/>
                <a:gd name="T11" fmla="*/ 3 h 462"/>
                <a:gd name="T12" fmla="*/ 345 w 373"/>
                <a:gd name="T13" fmla="*/ 0 h 462"/>
                <a:gd name="T14" fmla="*/ 93 w 373"/>
                <a:gd name="T15" fmla="*/ 107 h 462"/>
                <a:gd name="T16" fmla="*/ 0 w 373"/>
                <a:gd name="T17" fmla="*/ 425 h 462"/>
                <a:gd name="T18" fmla="*/ 198 w 373"/>
                <a:gd name="T19" fmla="*/ 461 h 462"/>
                <a:gd name="T20" fmla="*/ 99 w 373"/>
                <a:gd name="T21" fmla="*/ 113 h 462"/>
                <a:gd name="T22" fmla="*/ 372 w 373"/>
                <a:gd name="T23" fmla="*/ 194 h 462"/>
                <a:gd name="T24" fmla="*/ 372 w 373"/>
                <a:gd name="T25" fmla="*/ 189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3" h="462">
                  <a:moveTo>
                    <a:pt x="372" y="189"/>
                  </a:moveTo>
                  <a:lnTo>
                    <a:pt x="90" y="107"/>
                  </a:lnTo>
                  <a:lnTo>
                    <a:pt x="192" y="455"/>
                  </a:lnTo>
                  <a:lnTo>
                    <a:pt x="6" y="422"/>
                  </a:lnTo>
                  <a:lnTo>
                    <a:pt x="96" y="110"/>
                  </a:lnTo>
                  <a:lnTo>
                    <a:pt x="348" y="3"/>
                  </a:lnTo>
                  <a:lnTo>
                    <a:pt x="345" y="0"/>
                  </a:lnTo>
                  <a:lnTo>
                    <a:pt x="93" y="107"/>
                  </a:lnTo>
                  <a:lnTo>
                    <a:pt x="0" y="425"/>
                  </a:lnTo>
                  <a:lnTo>
                    <a:pt x="198" y="461"/>
                  </a:lnTo>
                  <a:lnTo>
                    <a:pt x="99" y="113"/>
                  </a:lnTo>
                  <a:lnTo>
                    <a:pt x="372" y="194"/>
                  </a:lnTo>
                  <a:lnTo>
                    <a:pt x="372" y="18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6" name="Freeform 128"/>
            <p:cNvSpPr>
              <a:spLocks noChangeArrowheads="1"/>
            </p:cNvSpPr>
            <p:nvPr/>
          </p:nvSpPr>
          <p:spPr bwMode="auto">
            <a:xfrm>
              <a:off x="6637338" y="2416174"/>
              <a:ext cx="212725" cy="228600"/>
            </a:xfrm>
            <a:custGeom>
              <a:avLst/>
              <a:gdLst>
                <a:gd name="T0" fmla="*/ 299 w 591"/>
                <a:gd name="T1" fmla="*/ 0 h 636"/>
                <a:gd name="T2" fmla="*/ 0 w 591"/>
                <a:gd name="T3" fmla="*/ 27 h 636"/>
                <a:gd name="T4" fmla="*/ 315 w 591"/>
                <a:gd name="T5" fmla="*/ 620 h 636"/>
                <a:gd name="T6" fmla="*/ 590 w 591"/>
                <a:gd name="T7" fmla="*/ 635 h 636"/>
                <a:gd name="T8" fmla="*/ 590 w 591"/>
                <a:gd name="T9" fmla="*/ 630 h 636"/>
                <a:gd name="T10" fmla="*/ 317 w 591"/>
                <a:gd name="T11" fmla="*/ 618 h 636"/>
                <a:gd name="T12" fmla="*/ 9 w 591"/>
                <a:gd name="T13" fmla="*/ 30 h 636"/>
                <a:gd name="T14" fmla="*/ 299 w 591"/>
                <a:gd name="T15" fmla="*/ 3 h 636"/>
                <a:gd name="T16" fmla="*/ 299 w 591"/>
                <a:gd name="T17" fmla="*/ 0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636">
                  <a:moveTo>
                    <a:pt x="299" y="0"/>
                  </a:moveTo>
                  <a:lnTo>
                    <a:pt x="0" y="27"/>
                  </a:lnTo>
                  <a:lnTo>
                    <a:pt x="315" y="620"/>
                  </a:lnTo>
                  <a:lnTo>
                    <a:pt x="590" y="635"/>
                  </a:lnTo>
                  <a:lnTo>
                    <a:pt x="590" y="630"/>
                  </a:lnTo>
                  <a:lnTo>
                    <a:pt x="317" y="618"/>
                  </a:lnTo>
                  <a:lnTo>
                    <a:pt x="9" y="30"/>
                  </a:lnTo>
                  <a:lnTo>
                    <a:pt x="299" y="3"/>
                  </a:lnTo>
                  <a:lnTo>
                    <a:pt x="299"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7" name="Freeform 129"/>
            <p:cNvSpPr>
              <a:spLocks noChangeArrowheads="1"/>
            </p:cNvSpPr>
            <p:nvPr/>
          </p:nvSpPr>
          <p:spPr bwMode="auto">
            <a:xfrm>
              <a:off x="6626224" y="2290762"/>
              <a:ext cx="260350" cy="263525"/>
            </a:xfrm>
            <a:custGeom>
              <a:avLst/>
              <a:gdLst>
                <a:gd name="T0" fmla="*/ 719 w 723"/>
                <a:gd name="T1" fmla="*/ 419 h 732"/>
                <a:gd name="T2" fmla="*/ 572 w 723"/>
                <a:gd name="T3" fmla="*/ 725 h 732"/>
                <a:gd name="T4" fmla="*/ 39 w 723"/>
                <a:gd name="T5" fmla="*/ 377 h 732"/>
                <a:gd name="T6" fmla="*/ 3 w 723"/>
                <a:gd name="T7" fmla="*/ 69 h 732"/>
                <a:gd name="T8" fmla="*/ 575 w 723"/>
                <a:gd name="T9" fmla="*/ 3 h 732"/>
                <a:gd name="T10" fmla="*/ 716 w 723"/>
                <a:gd name="T11" fmla="*/ 416 h 732"/>
                <a:gd name="T12" fmla="*/ 335 w 723"/>
                <a:gd name="T13" fmla="*/ 350 h 732"/>
                <a:gd name="T14" fmla="*/ 3 w 723"/>
                <a:gd name="T15" fmla="*/ 65 h 732"/>
                <a:gd name="T16" fmla="*/ 0 w 723"/>
                <a:gd name="T17" fmla="*/ 69 h 732"/>
                <a:gd name="T18" fmla="*/ 332 w 723"/>
                <a:gd name="T19" fmla="*/ 353 h 732"/>
                <a:gd name="T20" fmla="*/ 722 w 723"/>
                <a:gd name="T21" fmla="*/ 422 h 732"/>
                <a:gd name="T22" fmla="*/ 578 w 723"/>
                <a:gd name="T23" fmla="*/ 0 h 732"/>
                <a:gd name="T24" fmla="*/ 0 w 723"/>
                <a:gd name="T25" fmla="*/ 65 h 732"/>
                <a:gd name="T26" fmla="*/ 36 w 723"/>
                <a:gd name="T27" fmla="*/ 380 h 732"/>
                <a:gd name="T28" fmla="*/ 575 w 723"/>
                <a:gd name="T29" fmla="*/ 731 h 732"/>
                <a:gd name="T30" fmla="*/ 722 w 723"/>
                <a:gd name="T31" fmla="*/ 419 h 732"/>
                <a:gd name="T32" fmla="*/ 719 w 723"/>
                <a:gd name="T33" fmla="*/ 41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3" h="732">
                  <a:moveTo>
                    <a:pt x="719" y="419"/>
                  </a:moveTo>
                  <a:lnTo>
                    <a:pt x="572" y="725"/>
                  </a:lnTo>
                  <a:lnTo>
                    <a:pt x="39" y="377"/>
                  </a:lnTo>
                  <a:lnTo>
                    <a:pt x="3" y="69"/>
                  </a:lnTo>
                  <a:lnTo>
                    <a:pt x="575" y="3"/>
                  </a:lnTo>
                  <a:lnTo>
                    <a:pt x="716" y="416"/>
                  </a:lnTo>
                  <a:lnTo>
                    <a:pt x="335" y="350"/>
                  </a:lnTo>
                  <a:lnTo>
                    <a:pt x="3" y="65"/>
                  </a:lnTo>
                  <a:lnTo>
                    <a:pt x="0" y="69"/>
                  </a:lnTo>
                  <a:lnTo>
                    <a:pt x="332" y="353"/>
                  </a:lnTo>
                  <a:lnTo>
                    <a:pt x="722" y="422"/>
                  </a:lnTo>
                  <a:lnTo>
                    <a:pt x="578" y="0"/>
                  </a:lnTo>
                  <a:lnTo>
                    <a:pt x="0" y="65"/>
                  </a:lnTo>
                  <a:lnTo>
                    <a:pt x="36" y="380"/>
                  </a:lnTo>
                  <a:lnTo>
                    <a:pt x="575" y="731"/>
                  </a:lnTo>
                  <a:lnTo>
                    <a:pt x="722" y="419"/>
                  </a:lnTo>
                  <a:lnTo>
                    <a:pt x="719" y="41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8" name="Freeform 130"/>
            <p:cNvSpPr>
              <a:spLocks noChangeArrowheads="1"/>
            </p:cNvSpPr>
            <p:nvPr/>
          </p:nvSpPr>
          <p:spPr bwMode="auto">
            <a:xfrm>
              <a:off x="6610349" y="1928812"/>
              <a:ext cx="444500" cy="914400"/>
            </a:xfrm>
            <a:custGeom>
              <a:avLst/>
              <a:gdLst>
                <a:gd name="T0" fmla="*/ 896 w 1236"/>
                <a:gd name="T1" fmla="*/ 1798 h 2542"/>
                <a:gd name="T2" fmla="*/ 614 w 1236"/>
                <a:gd name="T3" fmla="*/ 1729 h 2542"/>
                <a:gd name="T4" fmla="*/ 662 w 1236"/>
                <a:gd name="T5" fmla="*/ 1987 h 2542"/>
                <a:gd name="T6" fmla="*/ 971 w 1236"/>
                <a:gd name="T7" fmla="*/ 2541 h 2542"/>
                <a:gd name="T8" fmla="*/ 899 w 1236"/>
                <a:gd name="T9" fmla="*/ 1804 h 2542"/>
                <a:gd name="T10" fmla="*/ 1235 w 1236"/>
                <a:gd name="T11" fmla="*/ 2040 h 2542"/>
                <a:gd name="T12" fmla="*/ 767 w 1236"/>
                <a:gd name="T13" fmla="*/ 1426 h 2542"/>
                <a:gd name="T14" fmla="*/ 1166 w 1236"/>
                <a:gd name="T15" fmla="*/ 1417 h 2542"/>
                <a:gd name="T16" fmla="*/ 980 w 1236"/>
                <a:gd name="T17" fmla="*/ 1067 h 2542"/>
                <a:gd name="T18" fmla="*/ 620 w 1236"/>
                <a:gd name="T19" fmla="*/ 1004 h 2542"/>
                <a:gd name="T20" fmla="*/ 24 w 1236"/>
                <a:gd name="T21" fmla="*/ 803 h 2542"/>
                <a:gd name="T22" fmla="*/ 476 w 1236"/>
                <a:gd name="T23" fmla="*/ 788 h 2542"/>
                <a:gd name="T24" fmla="*/ 369 w 1236"/>
                <a:gd name="T25" fmla="*/ 443 h 2542"/>
                <a:gd name="T26" fmla="*/ 650 w 1236"/>
                <a:gd name="T27" fmla="*/ 315 h 2542"/>
                <a:gd name="T28" fmla="*/ 471 w 1236"/>
                <a:gd name="T29" fmla="*/ 6 h 2542"/>
                <a:gd name="T30" fmla="*/ 1187 w 1236"/>
                <a:gd name="T31" fmla="*/ 129 h 2542"/>
                <a:gd name="T32" fmla="*/ 1187 w 1236"/>
                <a:gd name="T33" fmla="*/ 126 h 2542"/>
                <a:gd name="T34" fmla="*/ 461 w 1236"/>
                <a:gd name="T35" fmla="*/ 0 h 2542"/>
                <a:gd name="T36" fmla="*/ 644 w 1236"/>
                <a:gd name="T37" fmla="*/ 315 h 2542"/>
                <a:gd name="T38" fmla="*/ 363 w 1236"/>
                <a:gd name="T39" fmla="*/ 440 h 2542"/>
                <a:gd name="T40" fmla="*/ 471 w 1236"/>
                <a:gd name="T41" fmla="*/ 782 h 2542"/>
                <a:gd name="T42" fmla="*/ 0 w 1236"/>
                <a:gd name="T43" fmla="*/ 800 h 2542"/>
                <a:gd name="T44" fmla="*/ 620 w 1236"/>
                <a:gd name="T45" fmla="*/ 1007 h 2542"/>
                <a:gd name="T46" fmla="*/ 977 w 1236"/>
                <a:gd name="T47" fmla="*/ 1069 h 2542"/>
                <a:gd name="T48" fmla="*/ 1160 w 1236"/>
                <a:gd name="T49" fmla="*/ 1414 h 2542"/>
                <a:gd name="T50" fmla="*/ 758 w 1236"/>
                <a:gd name="T51" fmla="*/ 1423 h 2542"/>
                <a:gd name="T52" fmla="*/ 1214 w 1236"/>
                <a:gd name="T53" fmla="*/ 2022 h 2542"/>
                <a:gd name="T54" fmla="*/ 893 w 1236"/>
                <a:gd name="T55" fmla="*/ 1795 h 2542"/>
                <a:gd name="T56" fmla="*/ 965 w 1236"/>
                <a:gd name="T57" fmla="*/ 2520 h 2542"/>
                <a:gd name="T58" fmla="*/ 665 w 1236"/>
                <a:gd name="T59" fmla="*/ 1987 h 2542"/>
                <a:gd name="T60" fmla="*/ 620 w 1236"/>
                <a:gd name="T61" fmla="*/ 1735 h 2542"/>
                <a:gd name="T62" fmla="*/ 896 w 1236"/>
                <a:gd name="T63" fmla="*/ 1801 h 2542"/>
                <a:gd name="T64" fmla="*/ 896 w 1236"/>
                <a:gd name="T65" fmla="*/ 1798 h 2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36" h="2542">
                  <a:moveTo>
                    <a:pt x="896" y="1798"/>
                  </a:moveTo>
                  <a:lnTo>
                    <a:pt x="614" y="1729"/>
                  </a:lnTo>
                  <a:lnTo>
                    <a:pt x="662" y="1987"/>
                  </a:lnTo>
                  <a:lnTo>
                    <a:pt x="971" y="2541"/>
                  </a:lnTo>
                  <a:lnTo>
                    <a:pt x="899" y="1804"/>
                  </a:lnTo>
                  <a:lnTo>
                    <a:pt x="1235" y="2040"/>
                  </a:lnTo>
                  <a:lnTo>
                    <a:pt x="767" y="1426"/>
                  </a:lnTo>
                  <a:lnTo>
                    <a:pt x="1166" y="1417"/>
                  </a:lnTo>
                  <a:lnTo>
                    <a:pt x="980" y="1067"/>
                  </a:lnTo>
                  <a:lnTo>
                    <a:pt x="620" y="1004"/>
                  </a:lnTo>
                  <a:lnTo>
                    <a:pt x="24" y="803"/>
                  </a:lnTo>
                  <a:lnTo>
                    <a:pt x="476" y="788"/>
                  </a:lnTo>
                  <a:lnTo>
                    <a:pt x="369" y="443"/>
                  </a:lnTo>
                  <a:lnTo>
                    <a:pt x="650" y="315"/>
                  </a:lnTo>
                  <a:lnTo>
                    <a:pt x="471" y="6"/>
                  </a:lnTo>
                  <a:lnTo>
                    <a:pt x="1187" y="129"/>
                  </a:lnTo>
                  <a:lnTo>
                    <a:pt x="1187" y="126"/>
                  </a:lnTo>
                  <a:lnTo>
                    <a:pt x="461" y="0"/>
                  </a:lnTo>
                  <a:lnTo>
                    <a:pt x="644" y="315"/>
                  </a:lnTo>
                  <a:lnTo>
                    <a:pt x="363" y="440"/>
                  </a:lnTo>
                  <a:lnTo>
                    <a:pt x="471" y="782"/>
                  </a:lnTo>
                  <a:lnTo>
                    <a:pt x="0" y="800"/>
                  </a:lnTo>
                  <a:lnTo>
                    <a:pt x="620" y="1007"/>
                  </a:lnTo>
                  <a:lnTo>
                    <a:pt x="977" y="1069"/>
                  </a:lnTo>
                  <a:lnTo>
                    <a:pt x="1160" y="1414"/>
                  </a:lnTo>
                  <a:lnTo>
                    <a:pt x="758" y="1423"/>
                  </a:lnTo>
                  <a:lnTo>
                    <a:pt x="1214" y="2022"/>
                  </a:lnTo>
                  <a:lnTo>
                    <a:pt x="893" y="1795"/>
                  </a:lnTo>
                  <a:lnTo>
                    <a:pt x="965" y="2520"/>
                  </a:lnTo>
                  <a:lnTo>
                    <a:pt x="665" y="1987"/>
                  </a:lnTo>
                  <a:lnTo>
                    <a:pt x="620" y="1735"/>
                  </a:lnTo>
                  <a:lnTo>
                    <a:pt x="896" y="1801"/>
                  </a:lnTo>
                  <a:lnTo>
                    <a:pt x="896" y="179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9" name="Freeform 131"/>
            <p:cNvSpPr>
              <a:spLocks noChangeArrowheads="1"/>
            </p:cNvSpPr>
            <p:nvPr/>
          </p:nvSpPr>
          <p:spPr bwMode="auto">
            <a:xfrm>
              <a:off x="6645275" y="1062037"/>
              <a:ext cx="1201738" cy="2762249"/>
            </a:xfrm>
            <a:custGeom>
              <a:avLst/>
              <a:gdLst>
                <a:gd name="T0" fmla="*/ 770 w 3339"/>
                <a:gd name="T1" fmla="*/ 6374 h 7675"/>
                <a:gd name="T2" fmla="*/ 311 w 3339"/>
                <a:gd name="T3" fmla="*/ 7042 h 7675"/>
                <a:gd name="T4" fmla="*/ 590 w 3339"/>
                <a:gd name="T5" fmla="*/ 7590 h 7675"/>
                <a:gd name="T6" fmla="*/ 324 w 3339"/>
                <a:gd name="T7" fmla="*/ 7040 h 7675"/>
                <a:gd name="T8" fmla="*/ 6 w 3339"/>
                <a:gd name="T9" fmla="*/ 5790 h 7675"/>
                <a:gd name="T10" fmla="*/ 177 w 3339"/>
                <a:gd name="T11" fmla="*/ 4804 h 7675"/>
                <a:gd name="T12" fmla="*/ 803 w 3339"/>
                <a:gd name="T13" fmla="*/ 4208 h 7675"/>
                <a:gd name="T14" fmla="*/ 809 w 3339"/>
                <a:gd name="T15" fmla="*/ 3036 h 7675"/>
                <a:gd name="T16" fmla="*/ 1525 w 3339"/>
                <a:gd name="T17" fmla="*/ 2527 h 7675"/>
                <a:gd name="T18" fmla="*/ 2176 w 3339"/>
                <a:gd name="T19" fmla="*/ 1427 h 7675"/>
                <a:gd name="T20" fmla="*/ 2688 w 3339"/>
                <a:gd name="T21" fmla="*/ 426 h 7675"/>
                <a:gd name="T22" fmla="*/ 3335 w 3339"/>
                <a:gd name="T23" fmla="*/ 456 h 7675"/>
                <a:gd name="T24" fmla="*/ 3143 w 3339"/>
                <a:gd name="T25" fmla="*/ 507 h 7675"/>
                <a:gd name="T26" fmla="*/ 2754 w 3339"/>
                <a:gd name="T27" fmla="*/ 966 h 7675"/>
                <a:gd name="T28" fmla="*/ 2607 w 3339"/>
                <a:gd name="T29" fmla="*/ 1802 h 7675"/>
                <a:gd name="T30" fmla="*/ 1765 w 3339"/>
                <a:gd name="T31" fmla="*/ 2446 h 7675"/>
                <a:gd name="T32" fmla="*/ 1324 w 3339"/>
                <a:gd name="T33" fmla="*/ 3210 h 7675"/>
                <a:gd name="T34" fmla="*/ 1127 w 3339"/>
                <a:gd name="T35" fmla="*/ 4442 h 7675"/>
                <a:gd name="T36" fmla="*/ 749 w 3339"/>
                <a:gd name="T37" fmla="*/ 5448 h 7675"/>
                <a:gd name="T38" fmla="*/ 596 w 3339"/>
                <a:gd name="T39" fmla="*/ 6950 h 7675"/>
                <a:gd name="T40" fmla="*/ 1507 w 3339"/>
                <a:gd name="T41" fmla="*/ 6776 h 7675"/>
                <a:gd name="T42" fmla="*/ 1142 w 3339"/>
                <a:gd name="T43" fmla="*/ 6719 h 7675"/>
                <a:gd name="T44" fmla="*/ 1162 w 3339"/>
                <a:gd name="T45" fmla="*/ 7572 h 7675"/>
                <a:gd name="T46" fmla="*/ 776 w 3339"/>
                <a:gd name="T47" fmla="*/ 6377 h 7675"/>
                <a:gd name="T48" fmla="*/ 362 w 3339"/>
                <a:gd name="T49" fmla="*/ 5080 h 7675"/>
                <a:gd name="T50" fmla="*/ 1070 w 3339"/>
                <a:gd name="T51" fmla="*/ 3827 h 7675"/>
                <a:gd name="T52" fmla="*/ 1657 w 3339"/>
                <a:gd name="T53" fmla="*/ 3078 h 7675"/>
                <a:gd name="T54" fmla="*/ 1912 w 3339"/>
                <a:gd name="T55" fmla="*/ 1963 h 7675"/>
                <a:gd name="T56" fmla="*/ 2457 w 3339"/>
                <a:gd name="T57" fmla="*/ 1487 h 7675"/>
                <a:gd name="T58" fmla="*/ 2697 w 3339"/>
                <a:gd name="T59" fmla="*/ 816 h 7675"/>
                <a:gd name="T60" fmla="*/ 2964 w 3339"/>
                <a:gd name="T61" fmla="*/ 249 h 7675"/>
                <a:gd name="T62" fmla="*/ 2964 w 3339"/>
                <a:gd name="T63" fmla="*/ 246 h 7675"/>
                <a:gd name="T64" fmla="*/ 2457 w 3339"/>
                <a:gd name="T65" fmla="*/ 756 h 7675"/>
                <a:gd name="T66" fmla="*/ 1846 w 3339"/>
                <a:gd name="T67" fmla="*/ 1631 h 7675"/>
                <a:gd name="T68" fmla="*/ 1231 w 3339"/>
                <a:gd name="T69" fmla="*/ 2694 h 7675"/>
                <a:gd name="T70" fmla="*/ 878 w 3339"/>
                <a:gd name="T71" fmla="*/ 3477 h 7675"/>
                <a:gd name="T72" fmla="*/ 566 w 3339"/>
                <a:gd name="T73" fmla="*/ 4397 h 7675"/>
                <a:gd name="T74" fmla="*/ 27 w 3339"/>
                <a:gd name="T75" fmla="*/ 5200 h 7675"/>
                <a:gd name="T76" fmla="*/ 350 w 3339"/>
                <a:gd name="T77" fmla="*/ 5994 h 7675"/>
                <a:gd name="T78" fmla="*/ 686 w 3339"/>
                <a:gd name="T79" fmla="*/ 7318 h 7675"/>
                <a:gd name="T80" fmla="*/ 689 w 3339"/>
                <a:gd name="T81" fmla="*/ 7315 h 7675"/>
                <a:gd name="T82" fmla="*/ 602 w 3339"/>
                <a:gd name="T83" fmla="*/ 6950 h 7675"/>
                <a:gd name="T84" fmla="*/ 354 w 3339"/>
                <a:gd name="T85" fmla="*/ 5994 h 7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9" h="7675">
                  <a:moveTo>
                    <a:pt x="623" y="5826"/>
                  </a:moveTo>
                  <a:lnTo>
                    <a:pt x="347" y="5991"/>
                  </a:lnTo>
                  <a:lnTo>
                    <a:pt x="770" y="6374"/>
                  </a:lnTo>
                  <a:lnTo>
                    <a:pt x="267" y="6449"/>
                  </a:lnTo>
                  <a:lnTo>
                    <a:pt x="596" y="6947"/>
                  </a:lnTo>
                  <a:lnTo>
                    <a:pt x="311" y="7042"/>
                  </a:lnTo>
                  <a:lnTo>
                    <a:pt x="1055" y="7117"/>
                  </a:lnTo>
                  <a:lnTo>
                    <a:pt x="686" y="7315"/>
                  </a:lnTo>
                  <a:lnTo>
                    <a:pt x="590" y="7590"/>
                  </a:lnTo>
                  <a:lnTo>
                    <a:pt x="1073" y="7674"/>
                  </a:lnTo>
                  <a:lnTo>
                    <a:pt x="689" y="7312"/>
                  </a:lnTo>
                  <a:lnTo>
                    <a:pt x="324" y="7040"/>
                  </a:lnTo>
                  <a:lnTo>
                    <a:pt x="273" y="6452"/>
                  </a:lnTo>
                  <a:lnTo>
                    <a:pt x="354" y="5991"/>
                  </a:lnTo>
                  <a:lnTo>
                    <a:pt x="6" y="5790"/>
                  </a:lnTo>
                  <a:lnTo>
                    <a:pt x="285" y="5505"/>
                  </a:lnTo>
                  <a:lnTo>
                    <a:pt x="33" y="5197"/>
                  </a:lnTo>
                  <a:lnTo>
                    <a:pt x="177" y="4804"/>
                  </a:lnTo>
                  <a:lnTo>
                    <a:pt x="509" y="4738"/>
                  </a:lnTo>
                  <a:lnTo>
                    <a:pt x="569" y="4397"/>
                  </a:lnTo>
                  <a:lnTo>
                    <a:pt x="803" y="4208"/>
                  </a:lnTo>
                  <a:lnTo>
                    <a:pt x="668" y="3833"/>
                  </a:lnTo>
                  <a:lnTo>
                    <a:pt x="884" y="3479"/>
                  </a:lnTo>
                  <a:lnTo>
                    <a:pt x="809" y="3036"/>
                  </a:lnTo>
                  <a:lnTo>
                    <a:pt x="1178" y="3027"/>
                  </a:lnTo>
                  <a:lnTo>
                    <a:pt x="1234" y="2697"/>
                  </a:lnTo>
                  <a:lnTo>
                    <a:pt x="1525" y="2527"/>
                  </a:lnTo>
                  <a:lnTo>
                    <a:pt x="1615" y="1996"/>
                  </a:lnTo>
                  <a:lnTo>
                    <a:pt x="1849" y="1634"/>
                  </a:lnTo>
                  <a:lnTo>
                    <a:pt x="2176" y="1427"/>
                  </a:lnTo>
                  <a:lnTo>
                    <a:pt x="2080" y="920"/>
                  </a:lnTo>
                  <a:lnTo>
                    <a:pt x="2460" y="759"/>
                  </a:lnTo>
                  <a:lnTo>
                    <a:pt x="2688" y="426"/>
                  </a:lnTo>
                  <a:lnTo>
                    <a:pt x="2676" y="10"/>
                  </a:lnTo>
                  <a:lnTo>
                    <a:pt x="2961" y="249"/>
                  </a:lnTo>
                  <a:lnTo>
                    <a:pt x="3335" y="456"/>
                  </a:lnTo>
                  <a:lnTo>
                    <a:pt x="3338" y="130"/>
                  </a:lnTo>
                  <a:lnTo>
                    <a:pt x="2958" y="246"/>
                  </a:lnTo>
                  <a:lnTo>
                    <a:pt x="3143" y="507"/>
                  </a:lnTo>
                  <a:lnTo>
                    <a:pt x="2904" y="570"/>
                  </a:lnTo>
                  <a:lnTo>
                    <a:pt x="2691" y="816"/>
                  </a:lnTo>
                  <a:lnTo>
                    <a:pt x="2754" y="966"/>
                  </a:lnTo>
                  <a:lnTo>
                    <a:pt x="2466" y="1055"/>
                  </a:lnTo>
                  <a:lnTo>
                    <a:pt x="2451" y="1487"/>
                  </a:lnTo>
                  <a:lnTo>
                    <a:pt x="2607" y="1802"/>
                  </a:lnTo>
                  <a:lnTo>
                    <a:pt x="2283" y="2110"/>
                  </a:lnTo>
                  <a:lnTo>
                    <a:pt x="1912" y="1957"/>
                  </a:lnTo>
                  <a:lnTo>
                    <a:pt x="1765" y="2446"/>
                  </a:lnTo>
                  <a:lnTo>
                    <a:pt x="1909" y="2664"/>
                  </a:lnTo>
                  <a:lnTo>
                    <a:pt x="1654" y="3075"/>
                  </a:lnTo>
                  <a:lnTo>
                    <a:pt x="1324" y="3210"/>
                  </a:lnTo>
                  <a:lnTo>
                    <a:pt x="1504" y="3584"/>
                  </a:lnTo>
                  <a:lnTo>
                    <a:pt x="1064" y="3824"/>
                  </a:lnTo>
                  <a:lnTo>
                    <a:pt x="1127" y="4442"/>
                  </a:lnTo>
                  <a:lnTo>
                    <a:pt x="869" y="4939"/>
                  </a:lnTo>
                  <a:lnTo>
                    <a:pt x="354" y="5080"/>
                  </a:lnTo>
                  <a:lnTo>
                    <a:pt x="749" y="5448"/>
                  </a:lnTo>
                  <a:lnTo>
                    <a:pt x="623" y="5829"/>
                  </a:lnTo>
                  <a:lnTo>
                    <a:pt x="773" y="6377"/>
                  </a:lnTo>
                  <a:lnTo>
                    <a:pt x="596" y="6950"/>
                  </a:lnTo>
                  <a:lnTo>
                    <a:pt x="1061" y="7117"/>
                  </a:lnTo>
                  <a:lnTo>
                    <a:pt x="1162" y="7587"/>
                  </a:lnTo>
                  <a:lnTo>
                    <a:pt x="1507" y="6776"/>
                  </a:lnTo>
                  <a:lnTo>
                    <a:pt x="1064" y="7111"/>
                  </a:lnTo>
                  <a:lnTo>
                    <a:pt x="1147" y="6719"/>
                  </a:lnTo>
                  <a:lnTo>
                    <a:pt x="1142" y="6719"/>
                  </a:lnTo>
                  <a:lnTo>
                    <a:pt x="1058" y="7121"/>
                  </a:lnTo>
                  <a:lnTo>
                    <a:pt x="1495" y="6788"/>
                  </a:lnTo>
                  <a:lnTo>
                    <a:pt x="1162" y="7572"/>
                  </a:lnTo>
                  <a:lnTo>
                    <a:pt x="1064" y="7114"/>
                  </a:lnTo>
                  <a:lnTo>
                    <a:pt x="602" y="6947"/>
                  </a:lnTo>
                  <a:lnTo>
                    <a:pt x="776" y="6377"/>
                  </a:lnTo>
                  <a:lnTo>
                    <a:pt x="626" y="5829"/>
                  </a:lnTo>
                  <a:lnTo>
                    <a:pt x="755" y="5448"/>
                  </a:lnTo>
                  <a:lnTo>
                    <a:pt x="362" y="5080"/>
                  </a:lnTo>
                  <a:lnTo>
                    <a:pt x="872" y="4942"/>
                  </a:lnTo>
                  <a:lnTo>
                    <a:pt x="1129" y="4442"/>
                  </a:lnTo>
                  <a:lnTo>
                    <a:pt x="1070" y="3827"/>
                  </a:lnTo>
                  <a:lnTo>
                    <a:pt x="1507" y="3587"/>
                  </a:lnTo>
                  <a:lnTo>
                    <a:pt x="1330" y="3210"/>
                  </a:lnTo>
                  <a:lnTo>
                    <a:pt x="1657" y="3078"/>
                  </a:lnTo>
                  <a:lnTo>
                    <a:pt x="1915" y="2664"/>
                  </a:lnTo>
                  <a:lnTo>
                    <a:pt x="1768" y="2443"/>
                  </a:lnTo>
                  <a:lnTo>
                    <a:pt x="1912" y="1963"/>
                  </a:lnTo>
                  <a:lnTo>
                    <a:pt x="2283" y="2116"/>
                  </a:lnTo>
                  <a:lnTo>
                    <a:pt x="2613" y="1802"/>
                  </a:lnTo>
                  <a:lnTo>
                    <a:pt x="2457" y="1487"/>
                  </a:lnTo>
                  <a:lnTo>
                    <a:pt x="2469" y="1058"/>
                  </a:lnTo>
                  <a:lnTo>
                    <a:pt x="2760" y="969"/>
                  </a:lnTo>
                  <a:lnTo>
                    <a:pt x="2697" y="816"/>
                  </a:lnTo>
                  <a:lnTo>
                    <a:pt x="2907" y="573"/>
                  </a:lnTo>
                  <a:lnTo>
                    <a:pt x="3149" y="507"/>
                  </a:lnTo>
                  <a:lnTo>
                    <a:pt x="2964" y="249"/>
                  </a:lnTo>
                  <a:lnTo>
                    <a:pt x="3335" y="135"/>
                  </a:lnTo>
                  <a:lnTo>
                    <a:pt x="3332" y="447"/>
                  </a:lnTo>
                  <a:lnTo>
                    <a:pt x="2964" y="246"/>
                  </a:lnTo>
                  <a:lnTo>
                    <a:pt x="2673" y="0"/>
                  </a:lnTo>
                  <a:lnTo>
                    <a:pt x="2682" y="426"/>
                  </a:lnTo>
                  <a:lnTo>
                    <a:pt x="2457" y="756"/>
                  </a:lnTo>
                  <a:lnTo>
                    <a:pt x="2077" y="918"/>
                  </a:lnTo>
                  <a:lnTo>
                    <a:pt x="2172" y="1427"/>
                  </a:lnTo>
                  <a:lnTo>
                    <a:pt x="1846" y="1631"/>
                  </a:lnTo>
                  <a:lnTo>
                    <a:pt x="1612" y="1996"/>
                  </a:lnTo>
                  <a:lnTo>
                    <a:pt x="1519" y="2524"/>
                  </a:lnTo>
                  <a:lnTo>
                    <a:pt x="1231" y="2694"/>
                  </a:lnTo>
                  <a:lnTo>
                    <a:pt x="1172" y="3024"/>
                  </a:lnTo>
                  <a:lnTo>
                    <a:pt x="803" y="3033"/>
                  </a:lnTo>
                  <a:lnTo>
                    <a:pt x="878" y="3477"/>
                  </a:lnTo>
                  <a:lnTo>
                    <a:pt x="665" y="3833"/>
                  </a:lnTo>
                  <a:lnTo>
                    <a:pt x="797" y="4208"/>
                  </a:lnTo>
                  <a:lnTo>
                    <a:pt x="566" y="4397"/>
                  </a:lnTo>
                  <a:lnTo>
                    <a:pt x="506" y="4735"/>
                  </a:lnTo>
                  <a:lnTo>
                    <a:pt x="174" y="4801"/>
                  </a:lnTo>
                  <a:lnTo>
                    <a:pt x="27" y="5200"/>
                  </a:lnTo>
                  <a:lnTo>
                    <a:pt x="278" y="5505"/>
                  </a:lnTo>
                  <a:lnTo>
                    <a:pt x="0" y="5790"/>
                  </a:lnTo>
                  <a:lnTo>
                    <a:pt x="350" y="5994"/>
                  </a:lnTo>
                  <a:lnTo>
                    <a:pt x="270" y="6452"/>
                  </a:lnTo>
                  <a:lnTo>
                    <a:pt x="321" y="7042"/>
                  </a:lnTo>
                  <a:lnTo>
                    <a:pt x="686" y="7318"/>
                  </a:lnTo>
                  <a:lnTo>
                    <a:pt x="1061" y="7668"/>
                  </a:lnTo>
                  <a:lnTo>
                    <a:pt x="596" y="7587"/>
                  </a:lnTo>
                  <a:lnTo>
                    <a:pt x="689" y="7315"/>
                  </a:lnTo>
                  <a:lnTo>
                    <a:pt x="1070" y="7114"/>
                  </a:lnTo>
                  <a:lnTo>
                    <a:pt x="332" y="7040"/>
                  </a:lnTo>
                  <a:lnTo>
                    <a:pt x="602" y="6950"/>
                  </a:lnTo>
                  <a:lnTo>
                    <a:pt x="276" y="6455"/>
                  </a:lnTo>
                  <a:lnTo>
                    <a:pt x="779" y="6377"/>
                  </a:lnTo>
                  <a:lnTo>
                    <a:pt x="354" y="5994"/>
                  </a:lnTo>
                  <a:lnTo>
                    <a:pt x="626" y="5832"/>
                  </a:lnTo>
                  <a:lnTo>
                    <a:pt x="623" y="582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0" name="Freeform 132"/>
            <p:cNvSpPr>
              <a:spLocks noChangeArrowheads="1"/>
            </p:cNvSpPr>
            <p:nvPr/>
          </p:nvSpPr>
          <p:spPr bwMode="auto">
            <a:xfrm>
              <a:off x="6645275" y="1062037"/>
              <a:ext cx="1201738" cy="2762249"/>
            </a:xfrm>
            <a:custGeom>
              <a:avLst/>
              <a:gdLst>
                <a:gd name="T0" fmla="*/ 770 w 3339"/>
                <a:gd name="T1" fmla="*/ 6374 h 7675"/>
                <a:gd name="T2" fmla="*/ 311 w 3339"/>
                <a:gd name="T3" fmla="*/ 7042 h 7675"/>
                <a:gd name="T4" fmla="*/ 590 w 3339"/>
                <a:gd name="T5" fmla="*/ 7590 h 7675"/>
                <a:gd name="T6" fmla="*/ 324 w 3339"/>
                <a:gd name="T7" fmla="*/ 7040 h 7675"/>
                <a:gd name="T8" fmla="*/ 6 w 3339"/>
                <a:gd name="T9" fmla="*/ 5790 h 7675"/>
                <a:gd name="T10" fmla="*/ 177 w 3339"/>
                <a:gd name="T11" fmla="*/ 4804 h 7675"/>
                <a:gd name="T12" fmla="*/ 803 w 3339"/>
                <a:gd name="T13" fmla="*/ 4208 h 7675"/>
                <a:gd name="T14" fmla="*/ 809 w 3339"/>
                <a:gd name="T15" fmla="*/ 3036 h 7675"/>
                <a:gd name="T16" fmla="*/ 1525 w 3339"/>
                <a:gd name="T17" fmla="*/ 2527 h 7675"/>
                <a:gd name="T18" fmla="*/ 2176 w 3339"/>
                <a:gd name="T19" fmla="*/ 1427 h 7675"/>
                <a:gd name="T20" fmla="*/ 2688 w 3339"/>
                <a:gd name="T21" fmla="*/ 426 h 7675"/>
                <a:gd name="T22" fmla="*/ 3335 w 3339"/>
                <a:gd name="T23" fmla="*/ 456 h 7675"/>
                <a:gd name="T24" fmla="*/ 3143 w 3339"/>
                <a:gd name="T25" fmla="*/ 507 h 7675"/>
                <a:gd name="T26" fmla="*/ 2754 w 3339"/>
                <a:gd name="T27" fmla="*/ 966 h 7675"/>
                <a:gd name="T28" fmla="*/ 2607 w 3339"/>
                <a:gd name="T29" fmla="*/ 1802 h 7675"/>
                <a:gd name="T30" fmla="*/ 1765 w 3339"/>
                <a:gd name="T31" fmla="*/ 2446 h 7675"/>
                <a:gd name="T32" fmla="*/ 1324 w 3339"/>
                <a:gd name="T33" fmla="*/ 3210 h 7675"/>
                <a:gd name="T34" fmla="*/ 1127 w 3339"/>
                <a:gd name="T35" fmla="*/ 4442 h 7675"/>
                <a:gd name="T36" fmla="*/ 749 w 3339"/>
                <a:gd name="T37" fmla="*/ 5448 h 7675"/>
                <a:gd name="T38" fmla="*/ 596 w 3339"/>
                <a:gd name="T39" fmla="*/ 6950 h 7675"/>
                <a:gd name="T40" fmla="*/ 1507 w 3339"/>
                <a:gd name="T41" fmla="*/ 6776 h 7675"/>
                <a:gd name="T42" fmla="*/ 1142 w 3339"/>
                <a:gd name="T43" fmla="*/ 6719 h 7675"/>
                <a:gd name="T44" fmla="*/ 1162 w 3339"/>
                <a:gd name="T45" fmla="*/ 7572 h 7675"/>
                <a:gd name="T46" fmla="*/ 776 w 3339"/>
                <a:gd name="T47" fmla="*/ 6377 h 7675"/>
                <a:gd name="T48" fmla="*/ 362 w 3339"/>
                <a:gd name="T49" fmla="*/ 5080 h 7675"/>
                <a:gd name="T50" fmla="*/ 1070 w 3339"/>
                <a:gd name="T51" fmla="*/ 3827 h 7675"/>
                <a:gd name="T52" fmla="*/ 1657 w 3339"/>
                <a:gd name="T53" fmla="*/ 3078 h 7675"/>
                <a:gd name="T54" fmla="*/ 1912 w 3339"/>
                <a:gd name="T55" fmla="*/ 1963 h 7675"/>
                <a:gd name="T56" fmla="*/ 2457 w 3339"/>
                <a:gd name="T57" fmla="*/ 1487 h 7675"/>
                <a:gd name="T58" fmla="*/ 2697 w 3339"/>
                <a:gd name="T59" fmla="*/ 816 h 7675"/>
                <a:gd name="T60" fmla="*/ 2964 w 3339"/>
                <a:gd name="T61" fmla="*/ 249 h 7675"/>
                <a:gd name="T62" fmla="*/ 2964 w 3339"/>
                <a:gd name="T63" fmla="*/ 246 h 7675"/>
                <a:gd name="T64" fmla="*/ 2457 w 3339"/>
                <a:gd name="T65" fmla="*/ 756 h 7675"/>
                <a:gd name="T66" fmla="*/ 1846 w 3339"/>
                <a:gd name="T67" fmla="*/ 1631 h 7675"/>
                <a:gd name="T68" fmla="*/ 1231 w 3339"/>
                <a:gd name="T69" fmla="*/ 2694 h 7675"/>
                <a:gd name="T70" fmla="*/ 878 w 3339"/>
                <a:gd name="T71" fmla="*/ 3477 h 7675"/>
                <a:gd name="T72" fmla="*/ 566 w 3339"/>
                <a:gd name="T73" fmla="*/ 4397 h 7675"/>
                <a:gd name="T74" fmla="*/ 27 w 3339"/>
                <a:gd name="T75" fmla="*/ 5200 h 7675"/>
                <a:gd name="T76" fmla="*/ 350 w 3339"/>
                <a:gd name="T77" fmla="*/ 5994 h 7675"/>
                <a:gd name="T78" fmla="*/ 686 w 3339"/>
                <a:gd name="T79" fmla="*/ 7318 h 7675"/>
                <a:gd name="T80" fmla="*/ 689 w 3339"/>
                <a:gd name="T81" fmla="*/ 7315 h 7675"/>
                <a:gd name="T82" fmla="*/ 602 w 3339"/>
                <a:gd name="T83" fmla="*/ 6950 h 7675"/>
                <a:gd name="T84" fmla="*/ 354 w 3339"/>
                <a:gd name="T85" fmla="*/ 5994 h 7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9" h="7675">
                  <a:moveTo>
                    <a:pt x="623" y="5826"/>
                  </a:moveTo>
                  <a:lnTo>
                    <a:pt x="347" y="5991"/>
                  </a:lnTo>
                  <a:lnTo>
                    <a:pt x="770" y="6374"/>
                  </a:lnTo>
                  <a:lnTo>
                    <a:pt x="267" y="6449"/>
                  </a:lnTo>
                  <a:lnTo>
                    <a:pt x="596" y="6947"/>
                  </a:lnTo>
                  <a:lnTo>
                    <a:pt x="311" y="7042"/>
                  </a:lnTo>
                  <a:lnTo>
                    <a:pt x="1055" y="7117"/>
                  </a:lnTo>
                  <a:lnTo>
                    <a:pt x="686" y="7315"/>
                  </a:lnTo>
                  <a:lnTo>
                    <a:pt x="590" y="7590"/>
                  </a:lnTo>
                  <a:lnTo>
                    <a:pt x="1073" y="7674"/>
                  </a:lnTo>
                  <a:lnTo>
                    <a:pt x="689" y="7312"/>
                  </a:lnTo>
                  <a:lnTo>
                    <a:pt x="324" y="7040"/>
                  </a:lnTo>
                  <a:lnTo>
                    <a:pt x="273" y="6452"/>
                  </a:lnTo>
                  <a:lnTo>
                    <a:pt x="354" y="5991"/>
                  </a:lnTo>
                  <a:lnTo>
                    <a:pt x="6" y="5790"/>
                  </a:lnTo>
                  <a:lnTo>
                    <a:pt x="285" y="5505"/>
                  </a:lnTo>
                  <a:lnTo>
                    <a:pt x="33" y="5197"/>
                  </a:lnTo>
                  <a:lnTo>
                    <a:pt x="177" y="4804"/>
                  </a:lnTo>
                  <a:lnTo>
                    <a:pt x="509" y="4738"/>
                  </a:lnTo>
                  <a:lnTo>
                    <a:pt x="569" y="4397"/>
                  </a:lnTo>
                  <a:lnTo>
                    <a:pt x="803" y="4208"/>
                  </a:lnTo>
                  <a:lnTo>
                    <a:pt x="668" y="3833"/>
                  </a:lnTo>
                  <a:lnTo>
                    <a:pt x="884" y="3479"/>
                  </a:lnTo>
                  <a:lnTo>
                    <a:pt x="809" y="3036"/>
                  </a:lnTo>
                  <a:lnTo>
                    <a:pt x="1178" y="3027"/>
                  </a:lnTo>
                  <a:lnTo>
                    <a:pt x="1234" y="2697"/>
                  </a:lnTo>
                  <a:lnTo>
                    <a:pt x="1525" y="2527"/>
                  </a:lnTo>
                  <a:lnTo>
                    <a:pt x="1615" y="1996"/>
                  </a:lnTo>
                  <a:lnTo>
                    <a:pt x="1849" y="1634"/>
                  </a:lnTo>
                  <a:lnTo>
                    <a:pt x="2176" y="1427"/>
                  </a:lnTo>
                  <a:lnTo>
                    <a:pt x="2080" y="920"/>
                  </a:lnTo>
                  <a:lnTo>
                    <a:pt x="2460" y="759"/>
                  </a:lnTo>
                  <a:lnTo>
                    <a:pt x="2688" y="426"/>
                  </a:lnTo>
                  <a:lnTo>
                    <a:pt x="2676" y="10"/>
                  </a:lnTo>
                  <a:lnTo>
                    <a:pt x="2961" y="249"/>
                  </a:lnTo>
                  <a:lnTo>
                    <a:pt x="3335" y="456"/>
                  </a:lnTo>
                  <a:lnTo>
                    <a:pt x="3338" y="130"/>
                  </a:lnTo>
                  <a:lnTo>
                    <a:pt x="2958" y="246"/>
                  </a:lnTo>
                  <a:lnTo>
                    <a:pt x="3143" y="507"/>
                  </a:lnTo>
                  <a:lnTo>
                    <a:pt x="2904" y="570"/>
                  </a:lnTo>
                  <a:lnTo>
                    <a:pt x="2691" y="816"/>
                  </a:lnTo>
                  <a:lnTo>
                    <a:pt x="2754" y="966"/>
                  </a:lnTo>
                  <a:lnTo>
                    <a:pt x="2466" y="1055"/>
                  </a:lnTo>
                  <a:lnTo>
                    <a:pt x="2451" y="1487"/>
                  </a:lnTo>
                  <a:lnTo>
                    <a:pt x="2607" y="1802"/>
                  </a:lnTo>
                  <a:lnTo>
                    <a:pt x="2283" y="2110"/>
                  </a:lnTo>
                  <a:lnTo>
                    <a:pt x="1912" y="1957"/>
                  </a:lnTo>
                  <a:lnTo>
                    <a:pt x="1765" y="2446"/>
                  </a:lnTo>
                  <a:lnTo>
                    <a:pt x="1909" y="2664"/>
                  </a:lnTo>
                  <a:lnTo>
                    <a:pt x="1654" y="3075"/>
                  </a:lnTo>
                  <a:lnTo>
                    <a:pt x="1324" y="3210"/>
                  </a:lnTo>
                  <a:lnTo>
                    <a:pt x="1504" y="3584"/>
                  </a:lnTo>
                  <a:lnTo>
                    <a:pt x="1064" y="3824"/>
                  </a:lnTo>
                  <a:lnTo>
                    <a:pt x="1127" y="4442"/>
                  </a:lnTo>
                  <a:lnTo>
                    <a:pt x="869" y="4939"/>
                  </a:lnTo>
                  <a:lnTo>
                    <a:pt x="354" y="5080"/>
                  </a:lnTo>
                  <a:lnTo>
                    <a:pt x="749" y="5448"/>
                  </a:lnTo>
                  <a:lnTo>
                    <a:pt x="623" y="5829"/>
                  </a:lnTo>
                  <a:lnTo>
                    <a:pt x="773" y="6377"/>
                  </a:lnTo>
                  <a:lnTo>
                    <a:pt x="596" y="6950"/>
                  </a:lnTo>
                  <a:lnTo>
                    <a:pt x="1061" y="7117"/>
                  </a:lnTo>
                  <a:lnTo>
                    <a:pt x="1162" y="7587"/>
                  </a:lnTo>
                  <a:lnTo>
                    <a:pt x="1507" y="6776"/>
                  </a:lnTo>
                  <a:lnTo>
                    <a:pt x="1064" y="7111"/>
                  </a:lnTo>
                  <a:lnTo>
                    <a:pt x="1147" y="6719"/>
                  </a:lnTo>
                  <a:lnTo>
                    <a:pt x="1142" y="6719"/>
                  </a:lnTo>
                  <a:lnTo>
                    <a:pt x="1058" y="7121"/>
                  </a:lnTo>
                  <a:lnTo>
                    <a:pt x="1495" y="6788"/>
                  </a:lnTo>
                  <a:lnTo>
                    <a:pt x="1162" y="7572"/>
                  </a:lnTo>
                  <a:lnTo>
                    <a:pt x="1064" y="7114"/>
                  </a:lnTo>
                  <a:lnTo>
                    <a:pt x="602" y="6947"/>
                  </a:lnTo>
                  <a:lnTo>
                    <a:pt x="776" y="6377"/>
                  </a:lnTo>
                  <a:lnTo>
                    <a:pt x="626" y="5829"/>
                  </a:lnTo>
                  <a:lnTo>
                    <a:pt x="755" y="5448"/>
                  </a:lnTo>
                  <a:lnTo>
                    <a:pt x="362" y="5080"/>
                  </a:lnTo>
                  <a:lnTo>
                    <a:pt x="872" y="4942"/>
                  </a:lnTo>
                  <a:lnTo>
                    <a:pt x="1129" y="4442"/>
                  </a:lnTo>
                  <a:lnTo>
                    <a:pt x="1070" y="3827"/>
                  </a:lnTo>
                  <a:lnTo>
                    <a:pt x="1507" y="3587"/>
                  </a:lnTo>
                  <a:lnTo>
                    <a:pt x="1330" y="3210"/>
                  </a:lnTo>
                  <a:lnTo>
                    <a:pt x="1657" y="3078"/>
                  </a:lnTo>
                  <a:lnTo>
                    <a:pt x="1915" y="2664"/>
                  </a:lnTo>
                  <a:lnTo>
                    <a:pt x="1768" y="2443"/>
                  </a:lnTo>
                  <a:lnTo>
                    <a:pt x="1912" y="1963"/>
                  </a:lnTo>
                  <a:lnTo>
                    <a:pt x="2283" y="2116"/>
                  </a:lnTo>
                  <a:lnTo>
                    <a:pt x="2613" y="1802"/>
                  </a:lnTo>
                  <a:lnTo>
                    <a:pt x="2457" y="1487"/>
                  </a:lnTo>
                  <a:lnTo>
                    <a:pt x="2469" y="1058"/>
                  </a:lnTo>
                  <a:lnTo>
                    <a:pt x="2760" y="969"/>
                  </a:lnTo>
                  <a:lnTo>
                    <a:pt x="2697" y="816"/>
                  </a:lnTo>
                  <a:lnTo>
                    <a:pt x="2907" y="573"/>
                  </a:lnTo>
                  <a:lnTo>
                    <a:pt x="3149" y="507"/>
                  </a:lnTo>
                  <a:lnTo>
                    <a:pt x="2964" y="249"/>
                  </a:lnTo>
                  <a:lnTo>
                    <a:pt x="3335" y="135"/>
                  </a:lnTo>
                  <a:lnTo>
                    <a:pt x="3332" y="447"/>
                  </a:lnTo>
                  <a:lnTo>
                    <a:pt x="2964" y="246"/>
                  </a:lnTo>
                  <a:lnTo>
                    <a:pt x="2673" y="0"/>
                  </a:lnTo>
                  <a:lnTo>
                    <a:pt x="2682" y="426"/>
                  </a:lnTo>
                  <a:lnTo>
                    <a:pt x="2457" y="756"/>
                  </a:lnTo>
                  <a:lnTo>
                    <a:pt x="2077" y="918"/>
                  </a:lnTo>
                  <a:lnTo>
                    <a:pt x="2172" y="1427"/>
                  </a:lnTo>
                  <a:lnTo>
                    <a:pt x="1846" y="1631"/>
                  </a:lnTo>
                  <a:lnTo>
                    <a:pt x="1612" y="1996"/>
                  </a:lnTo>
                  <a:lnTo>
                    <a:pt x="1519" y="2524"/>
                  </a:lnTo>
                  <a:lnTo>
                    <a:pt x="1231" y="2694"/>
                  </a:lnTo>
                  <a:lnTo>
                    <a:pt x="1172" y="3024"/>
                  </a:lnTo>
                  <a:lnTo>
                    <a:pt x="803" y="3033"/>
                  </a:lnTo>
                  <a:lnTo>
                    <a:pt x="878" y="3477"/>
                  </a:lnTo>
                  <a:lnTo>
                    <a:pt x="665" y="3833"/>
                  </a:lnTo>
                  <a:lnTo>
                    <a:pt x="797" y="4208"/>
                  </a:lnTo>
                  <a:lnTo>
                    <a:pt x="566" y="4397"/>
                  </a:lnTo>
                  <a:lnTo>
                    <a:pt x="506" y="4735"/>
                  </a:lnTo>
                  <a:lnTo>
                    <a:pt x="174" y="4801"/>
                  </a:lnTo>
                  <a:lnTo>
                    <a:pt x="27" y="5200"/>
                  </a:lnTo>
                  <a:lnTo>
                    <a:pt x="278" y="5505"/>
                  </a:lnTo>
                  <a:lnTo>
                    <a:pt x="0" y="5790"/>
                  </a:lnTo>
                  <a:lnTo>
                    <a:pt x="350" y="5994"/>
                  </a:lnTo>
                  <a:lnTo>
                    <a:pt x="270" y="6452"/>
                  </a:lnTo>
                  <a:lnTo>
                    <a:pt x="321" y="7042"/>
                  </a:lnTo>
                  <a:lnTo>
                    <a:pt x="686" y="7318"/>
                  </a:lnTo>
                  <a:lnTo>
                    <a:pt x="1061" y="7668"/>
                  </a:lnTo>
                  <a:lnTo>
                    <a:pt x="596" y="7587"/>
                  </a:lnTo>
                  <a:lnTo>
                    <a:pt x="689" y="7315"/>
                  </a:lnTo>
                  <a:lnTo>
                    <a:pt x="1070" y="7114"/>
                  </a:lnTo>
                  <a:lnTo>
                    <a:pt x="332" y="7040"/>
                  </a:lnTo>
                  <a:lnTo>
                    <a:pt x="602" y="6950"/>
                  </a:lnTo>
                  <a:lnTo>
                    <a:pt x="276" y="6455"/>
                  </a:lnTo>
                  <a:lnTo>
                    <a:pt x="779" y="6377"/>
                  </a:lnTo>
                  <a:lnTo>
                    <a:pt x="354" y="5994"/>
                  </a:lnTo>
                  <a:lnTo>
                    <a:pt x="626" y="5832"/>
                  </a:lnTo>
                  <a:lnTo>
                    <a:pt x="623" y="5826"/>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1" name="Freeform 133"/>
            <p:cNvSpPr>
              <a:spLocks noChangeArrowheads="1"/>
            </p:cNvSpPr>
            <p:nvPr/>
          </p:nvSpPr>
          <p:spPr bwMode="auto">
            <a:xfrm>
              <a:off x="6937374" y="3624262"/>
              <a:ext cx="93663" cy="423862"/>
            </a:xfrm>
            <a:custGeom>
              <a:avLst/>
              <a:gdLst>
                <a:gd name="T0" fmla="*/ 252 w 259"/>
                <a:gd name="T1" fmla="*/ 0 h 1178"/>
                <a:gd name="T2" fmla="*/ 255 w 259"/>
                <a:gd name="T3" fmla="*/ 554 h 1178"/>
                <a:gd name="T4" fmla="*/ 126 w 259"/>
                <a:gd name="T5" fmla="*/ 716 h 1178"/>
                <a:gd name="T6" fmla="*/ 0 w 259"/>
                <a:gd name="T7" fmla="*/ 1177 h 1178"/>
                <a:gd name="T8" fmla="*/ 3 w 259"/>
                <a:gd name="T9" fmla="*/ 1177 h 1178"/>
                <a:gd name="T10" fmla="*/ 129 w 259"/>
                <a:gd name="T11" fmla="*/ 716 h 1178"/>
                <a:gd name="T12" fmla="*/ 258 w 259"/>
                <a:gd name="T13" fmla="*/ 554 h 1178"/>
                <a:gd name="T14" fmla="*/ 255 w 259"/>
                <a:gd name="T15" fmla="*/ 0 h 1178"/>
                <a:gd name="T16" fmla="*/ 252 w 259"/>
                <a:gd name="T17" fmla="*/ 0 h 1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1178">
                  <a:moveTo>
                    <a:pt x="252" y="0"/>
                  </a:moveTo>
                  <a:lnTo>
                    <a:pt x="255" y="554"/>
                  </a:lnTo>
                  <a:lnTo>
                    <a:pt x="126" y="716"/>
                  </a:lnTo>
                  <a:lnTo>
                    <a:pt x="0" y="1177"/>
                  </a:lnTo>
                  <a:lnTo>
                    <a:pt x="3" y="1177"/>
                  </a:lnTo>
                  <a:lnTo>
                    <a:pt x="129" y="716"/>
                  </a:lnTo>
                  <a:lnTo>
                    <a:pt x="258" y="554"/>
                  </a:lnTo>
                  <a:lnTo>
                    <a:pt x="255" y="0"/>
                  </a:lnTo>
                  <a:lnTo>
                    <a:pt x="252"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2" name="Freeform 134"/>
            <p:cNvSpPr>
              <a:spLocks noChangeArrowheads="1"/>
            </p:cNvSpPr>
            <p:nvPr/>
          </p:nvSpPr>
          <p:spPr bwMode="auto">
            <a:xfrm>
              <a:off x="6502400" y="1790700"/>
              <a:ext cx="309563" cy="409575"/>
            </a:xfrm>
            <a:custGeom>
              <a:avLst/>
              <a:gdLst>
                <a:gd name="T0" fmla="*/ 507 w 861"/>
                <a:gd name="T1" fmla="*/ 297 h 1137"/>
                <a:gd name="T2" fmla="*/ 99 w 861"/>
                <a:gd name="T3" fmla="*/ 483 h 1137"/>
                <a:gd name="T4" fmla="*/ 0 w 861"/>
                <a:gd name="T5" fmla="*/ 1136 h 1137"/>
                <a:gd name="T6" fmla="*/ 675 w 861"/>
                <a:gd name="T7" fmla="*/ 827 h 1137"/>
                <a:gd name="T8" fmla="*/ 399 w 861"/>
                <a:gd name="T9" fmla="*/ 731 h 1137"/>
                <a:gd name="T10" fmla="*/ 774 w 861"/>
                <a:gd name="T11" fmla="*/ 390 h 1137"/>
                <a:gd name="T12" fmla="*/ 513 w 861"/>
                <a:gd name="T13" fmla="*/ 297 h 1137"/>
                <a:gd name="T14" fmla="*/ 860 w 861"/>
                <a:gd name="T15" fmla="*/ 3 h 1137"/>
                <a:gd name="T16" fmla="*/ 857 w 861"/>
                <a:gd name="T17" fmla="*/ 0 h 1137"/>
                <a:gd name="T18" fmla="*/ 504 w 861"/>
                <a:gd name="T19" fmla="*/ 300 h 1137"/>
                <a:gd name="T20" fmla="*/ 764 w 861"/>
                <a:gd name="T21" fmla="*/ 390 h 1137"/>
                <a:gd name="T22" fmla="*/ 390 w 861"/>
                <a:gd name="T23" fmla="*/ 735 h 1137"/>
                <a:gd name="T24" fmla="*/ 662 w 861"/>
                <a:gd name="T25" fmla="*/ 827 h 1137"/>
                <a:gd name="T26" fmla="*/ 6 w 861"/>
                <a:gd name="T27" fmla="*/ 1130 h 1137"/>
                <a:gd name="T28" fmla="*/ 102 w 861"/>
                <a:gd name="T29" fmla="*/ 486 h 1137"/>
                <a:gd name="T30" fmla="*/ 510 w 861"/>
                <a:gd name="T31" fmla="*/ 300 h 1137"/>
                <a:gd name="T32" fmla="*/ 507 w 861"/>
                <a:gd name="T33" fmla="*/ 297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1" h="1137">
                  <a:moveTo>
                    <a:pt x="507" y="297"/>
                  </a:moveTo>
                  <a:lnTo>
                    <a:pt x="99" y="483"/>
                  </a:lnTo>
                  <a:lnTo>
                    <a:pt x="0" y="1136"/>
                  </a:lnTo>
                  <a:lnTo>
                    <a:pt x="675" y="827"/>
                  </a:lnTo>
                  <a:lnTo>
                    <a:pt x="399" y="731"/>
                  </a:lnTo>
                  <a:lnTo>
                    <a:pt x="774" y="390"/>
                  </a:lnTo>
                  <a:lnTo>
                    <a:pt x="513" y="297"/>
                  </a:lnTo>
                  <a:lnTo>
                    <a:pt x="860" y="3"/>
                  </a:lnTo>
                  <a:lnTo>
                    <a:pt x="857" y="0"/>
                  </a:lnTo>
                  <a:lnTo>
                    <a:pt x="504" y="300"/>
                  </a:lnTo>
                  <a:lnTo>
                    <a:pt x="764" y="390"/>
                  </a:lnTo>
                  <a:lnTo>
                    <a:pt x="390" y="735"/>
                  </a:lnTo>
                  <a:lnTo>
                    <a:pt x="662" y="827"/>
                  </a:lnTo>
                  <a:lnTo>
                    <a:pt x="6" y="1130"/>
                  </a:lnTo>
                  <a:lnTo>
                    <a:pt x="102" y="486"/>
                  </a:lnTo>
                  <a:lnTo>
                    <a:pt x="510" y="300"/>
                  </a:lnTo>
                  <a:lnTo>
                    <a:pt x="507" y="29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3" name="Freeform 135"/>
            <p:cNvSpPr>
              <a:spLocks noChangeArrowheads="1"/>
            </p:cNvSpPr>
            <p:nvPr/>
          </p:nvSpPr>
          <p:spPr bwMode="auto">
            <a:xfrm>
              <a:off x="6300788" y="1550987"/>
              <a:ext cx="576262" cy="504825"/>
            </a:xfrm>
            <a:custGeom>
              <a:avLst/>
              <a:gdLst>
                <a:gd name="T0" fmla="*/ 956 w 1601"/>
                <a:gd name="T1" fmla="*/ 1396 h 1401"/>
                <a:gd name="T2" fmla="*/ 662 w 1601"/>
                <a:gd name="T3" fmla="*/ 1148 h 1401"/>
                <a:gd name="T4" fmla="*/ 414 w 1601"/>
                <a:gd name="T5" fmla="*/ 845 h 1401"/>
                <a:gd name="T6" fmla="*/ 605 w 1601"/>
                <a:gd name="T7" fmla="*/ 929 h 1401"/>
                <a:gd name="T8" fmla="*/ 1070 w 1601"/>
                <a:gd name="T9" fmla="*/ 965 h 1401"/>
                <a:gd name="T10" fmla="*/ 1058 w 1601"/>
                <a:gd name="T11" fmla="*/ 372 h 1401"/>
                <a:gd name="T12" fmla="*/ 407 w 1601"/>
                <a:gd name="T13" fmla="*/ 839 h 1401"/>
                <a:gd name="T14" fmla="*/ 9 w 1601"/>
                <a:gd name="T15" fmla="*/ 689 h 1401"/>
                <a:gd name="T16" fmla="*/ 545 w 1601"/>
                <a:gd name="T17" fmla="*/ 339 h 1401"/>
                <a:gd name="T18" fmla="*/ 335 w 1601"/>
                <a:gd name="T19" fmla="*/ 39 h 1401"/>
                <a:gd name="T20" fmla="*/ 629 w 1601"/>
                <a:gd name="T21" fmla="*/ 3 h 1401"/>
                <a:gd name="T22" fmla="*/ 998 w 1601"/>
                <a:gd name="T23" fmla="*/ 153 h 1401"/>
                <a:gd name="T24" fmla="*/ 534 w 1601"/>
                <a:gd name="T25" fmla="*/ 339 h 1401"/>
                <a:gd name="T26" fmla="*/ 1055 w 1601"/>
                <a:gd name="T27" fmla="*/ 378 h 1401"/>
                <a:gd name="T28" fmla="*/ 1600 w 1601"/>
                <a:gd name="T29" fmla="*/ 330 h 1401"/>
                <a:gd name="T30" fmla="*/ 1600 w 1601"/>
                <a:gd name="T31" fmla="*/ 327 h 1401"/>
                <a:gd name="T32" fmla="*/ 1055 w 1601"/>
                <a:gd name="T33" fmla="*/ 375 h 1401"/>
                <a:gd name="T34" fmla="*/ 552 w 1601"/>
                <a:gd name="T35" fmla="*/ 336 h 1401"/>
                <a:gd name="T36" fmla="*/ 1007 w 1601"/>
                <a:gd name="T37" fmla="*/ 153 h 1401"/>
                <a:gd name="T38" fmla="*/ 632 w 1601"/>
                <a:gd name="T39" fmla="*/ 0 h 1401"/>
                <a:gd name="T40" fmla="*/ 330 w 1601"/>
                <a:gd name="T41" fmla="*/ 36 h 1401"/>
                <a:gd name="T42" fmla="*/ 539 w 1601"/>
                <a:gd name="T43" fmla="*/ 336 h 1401"/>
                <a:gd name="T44" fmla="*/ 0 w 1601"/>
                <a:gd name="T45" fmla="*/ 689 h 1401"/>
                <a:gd name="T46" fmla="*/ 407 w 1601"/>
                <a:gd name="T47" fmla="*/ 842 h 1401"/>
                <a:gd name="T48" fmla="*/ 1055 w 1601"/>
                <a:gd name="T49" fmla="*/ 381 h 1401"/>
                <a:gd name="T50" fmla="*/ 1067 w 1601"/>
                <a:gd name="T51" fmla="*/ 962 h 1401"/>
                <a:gd name="T52" fmla="*/ 608 w 1601"/>
                <a:gd name="T53" fmla="*/ 926 h 1401"/>
                <a:gd name="T54" fmla="*/ 402 w 1601"/>
                <a:gd name="T55" fmla="*/ 836 h 1401"/>
                <a:gd name="T56" fmla="*/ 659 w 1601"/>
                <a:gd name="T57" fmla="*/ 1151 h 1401"/>
                <a:gd name="T58" fmla="*/ 953 w 1601"/>
                <a:gd name="T59" fmla="*/ 1400 h 1401"/>
                <a:gd name="T60" fmla="*/ 956 w 1601"/>
                <a:gd name="T61" fmla="*/ 1396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01" h="1401">
                  <a:moveTo>
                    <a:pt x="956" y="1396"/>
                  </a:moveTo>
                  <a:lnTo>
                    <a:pt x="662" y="1148"/>
                  </a:lnTo>
                  <a:lnTo>
                    <a:pt x="414" y="845"/>
                  </a:lnTo>
                  <a:lnTo>
                    <a:pt x="605" y="929"/>
                  </a:lnTo>
                  <a:lnTo>
                    <a:pt x="1070" y="965"/>
                  </a:lnTo>
                  <a:lnTo>
                    <a:pt x="1058" y="372"/>
                  </a:lnTo>
                  <a:lnTo>
                    <a:pt x="407" y="839"/>
                  </a:lnTo>
                  <a:lnTo>
                    <a:pt x="9" y="689"/>
                  </a:lnTo>
                  <a:lnTo>
                    <a:pt x="545" y="339"/>
                  </a:lnTo>
                  <a:lnTo>
                    <a:pt x="335" y="39"/>
                  </a:lnTo>
                  <a:lnTo>
                    <a:pt x="629" y="3"/>
                  </a:lnTo>
                  <a:lnTo>
                    <a:pt x="998" y="153"/>
                  </a:lnTo>
                  <a:lnTo>
                    <a:pt x="534" y="339"/>
                  </a:lnTo>
                  <a:lnTo>
                    <a:pt x="1055" y="378"/>
                  </a:lnTo>
                  <a:lnTo>
                    <a:pt x="1600" y="330"/>
                  </a:lnTo>
                  <a:lnTo>
                    <a:pt x="1600" y="327"/>
                  </a:lnTo>
                  <a:lnTo>
                    <a:pt x="1055" y="375"/>
                  </a:lnTo>
                  <a:lnTo>
                    <a:pt x="552" y="336"/>
                  </a:lnTo>
                  <a:lnTo>
                    <a:pt x="1007" y="153"/>
                  </a:lnTo>
                  <a:lnTo>
                    <a:pt x="632" y="0"/>
                  </a:lnTo>
                  <a:lnTo>
                    <a:pt x="330" y="36"/>
                  </a:lnTo>
                  <a:lnTo>
                    <a:pt x="539" y="336"/>
                  </a:lnTo>
                  <a:lnTo>
                    <a:pt x="0" y="689"/>
                  </a:lnTo>
                  <a:lnTo>
                    <a:pt x="407" y="842"/>
                  </a:lnTo>
                  <a:lnTo>
                    <a:pt x="1055" y="381"/>
                  </a:lnTo>
                  <a:lnTo>
                    <a:pt x="1067" y="962"/>
                  </a:lnTo>
                  <a:lnTo>
                    <a:pt x="608" y="926"/>
                  </a:lnTo>
                  <a:lnTo>
                    <a:pt x="402" y="836"/>
                  </a:lnTo>
                  <a:lnTo>
                    <a:pt x="659" y="1151"/>
                  </a:lnTo>
                  <a:lnTo>
                    <a:pt x="953" y="1400"/>
                  </a:lnTo>
                  <a:lnTo>
                    <a:pt x="956" y="139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4" name="Freeform 136"/>
            <p:cNvSpPr>
              <a:spLocks noChangeArrowheads="1"/>
            </p:cNvSpPr>
            <p:nvPr/>
          </p:nvSpPr>
          <p:spPr bwMode="auto">
            <a:xfrm>
              <a:off x="6291263" y="1849437"/>
              <a:ext cx="158750" cy="238125"/>
            </a:xfrm>
            <a:custGeom>
              <a:avLst/>
              <a:gdLst>
                <a:gd name="T0" fmla="*/ 3 w 439"/>
                <a:gd name="T1" fmla="*/ 621 h 663"/>
                <a:gd name="T2" fmla="*/ 6 w 439"/>
                <a:gd name="T3" fmla="*/ 621 h 663"/>
                <a:gd name="T4" fmla="*/ 426 w 439"/>
                <a:gd name="T5" fmla="*/ 24 h 663"/>
                <a:gd name="T6" fmla="*/ 225 w 439"/>
                <a:gd name="T7" fmla="*/ 656 h 663"/>
                <a:gd name="T8" fmla="*/ 3 w 439"/>
                <a:gd name="T9" fmla="*/ 617 h 663"/>
                <a:gd name="T10" fmla="*/ 3 w 439"/>
                <a:gd name="T11" fmla="*/ 621 h 663"/>
                <a:gd name="T12" fmla="*/ 6 w 439"/>
                <a:gd name="T13" fmla="*/ 621 h 663"/>
                <a:gd name="T14" fmla="*/ 3 w 439"/>
                <a:gd name="T15" fmla="*/ 621 h 663"/>
                <a:gd name="T16" fmla="*/ 3 w 439"/>
                <a:gd name="T17" fmla="*/ 623 h 663"/>
                <a:gd name="T18" fmla="*/ 228 w 439"/>
                <a:gd name="T19" fmla="*/ 662 h 663"/>
                <a:gd name="T20" fmla="*/ 438 w 439"/>
                <a:gd name="T21" fmla="*/ 0 h 663"/>
                <a:gd name="T22" fmla="*/ 0 w 439"/>
                <a:gd name="T23" fmla="*/ 621 h 663"/>
                <a:gd name="T24" fmla="*/ 3 w 439"/>
                <a:gd name="T25" fmla="*/ 623 h 663"/>
                <a:gd name="T26" fmla="*/ 3 w 439"/>
                <a:gd name="T27" fmla="*/ 62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9" h="663">
                  <a:moveTo>
                    <a:pt x="3" y="621"/>
                  </a:moveTo>
                  <a:lnTo>
                    <a:pt x="6" y="621"/>
                  </a:lnTo>
                  <a:lnTo>
                    <a:pt x="426" y="24"/>
                  </a:lnTo>
                  <a:lnTo>
                    <a:pt x="225" y="656"/>
                  </a:lnTo>
                  <a:lnTo>
                    <a:pt x="3" y="617"/>
                  </a:lnTo>
                  <a:lnTo>
                    <a:pt x="3" y="621"/>
                  </a:lnTo>
                  <a:lnTo>
                    <a:pt x="6" y="621"/>
                  </a:lnTo>
                  <a:lnTo>
                    <a:pt x="3" y="621"/>
                  </a:lnTo>
                  <a:lnTo>
                    <a:pt x="3" y="623"/>
                  </a:lnTo>
                  <a:lnTo>
                    <a:pt x="228" y="662"/>
                  </a:lnTo>
                  <a:lnTo>
                    <a:pt x="438" y="0"/>
                  </a:lnTo>
                  <a:lnTo>
                    <a:pt x="0" y="621"/>
                  </a:lnTo>
                  <a:lnTo>
                    <a:pt x="3" y="623"/>
                  </a:lnTo>
                  <a:lnTo>
                    <a:pt x="3" y="62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5" name="Freeform 137"/>
            <p:cNvSpPr>
              <a:spLocks noChangeArrowheads="1"/>
            </p:cNvSpPr>
            <p:nvPr/>
          </p:nvSpPr>
          <p:spPr bwMode="auto">
            <a:xfrm>
              <a:off x="6292849" y="2071688"/>
              <a:ext cx="212725" cy="128587"/>
            </a:xfrm>
            <a:custGeom>
              <a:avLst/>
              <a:gdLst>
                <a:gd name="T0" fmla="*/ 222 w 591"/>
                <a:gd name="T1" fmla="*/ 42 h 358"/>
                <a:gd name="T2" fmla="*/ 575 w 591"/>
                <a:gd name="T3" fmla="*/ 348 h 358"/>
                <a:gd name="T4" fmla="*/ 336 w 591"/>
                <a:gd name="T5" fmla="*/ 288 h 358"/>
                <a:gd name="T6" fmla="*/ 3 w 591"/>
                <a:gd name="T7" fmla="*/ 0 h 358"/>
                <a:gd name="T8" fmla="*/ 0 w 591"/>
                <a:gd name="T9" fmla="*/ 4 h 358"/>
                <a:gd name="T10" fmla="*/ 333 w 591"/>
                <a:gd name="T11" fmla="*/ 294 h 358"/>
                <a:gd name="T12" fmla="*/ 590 w 591"/>
                <a:gd name="T13" fmla="*/ 357 h 358"/>
                <a:gd name="T14" fmla="*/ 225 w 591"/>
                <a:gd name="T15" fmla="*/ 39 h 358"/>
                <a:gd name="T16" fmla="*/ 222 w 591"/>
                <a:gd name="T17" fmla="*/ 4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358">
                  <a:moveTo>
                    <a:pt x="222" y="42"/>
                  </a:moveTo>
                  <a:lnTo>
                    <a:pt x="575" y="348"/>
                  </a:lnTo>
                  <a:lnTo>
                    <a:pt x="336" y="288"/>
                  </a:lnTo>
                  <a:lnTo>
                    <a:pt x="3" y="0"/>
                  </a:lnTo>
                  <a:lnTo>
                    <a:pt x="0" y="4"/>
                  </a:lnTo>
                  <a:lnTo>
                    <a:pt x="333" y="294"/>
                  </a:lnTo>
                  <a:lnTo>
                    <a:pt x="590" y="357"/>
                  </a:lnTo>
                  <a:lnTo>
                    <a:pt x="225" y="39"/>
                  </a:lnTo>
                  <a:lnTo>
                    <a:pt x="222" y="4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6" name="Freeform 138"/>
            <p:cNvSpPr>
              <a:spLocks noChangeArrowheads="1"/>
            </p:cNvSpPr>
            <p:nvPr/>
          </p:nvSpPr>
          <p:spPr bwMode="auto">
            <a:xfrm>
              <a:off x="6502400" y="2197100"/>
              <a:ext cx="460375" cy="736600"/>
            </a:xfrm>
            <a:custGeom>
              <a:avLst/>
              <a:gdLst>
                <a:gd name="T0" fmla="*/ 0 w 1281"/>
                <a:gd name="T1" fmla="*/ 3 h 2045"/>
                <a:gd name="T2" fmla="*/ 309 w 1281"/>
                <a:gd name="T3" fmla="*/ 57 h 2045"/>
                <a:gd name="T4" fmla="*/ 63 w 1281"/>
                <a:gd name="T5" fmla="*/ 584 h 2045"/>
                <a:gd name="T6" fmla="*/ 378 w 1281"/>
                <a:gd name="T7" fmla="*/ 638 h 2045"/>
                <a:gd name="T8" fmla="*/ 420 w 1281"/>
                <a:gd name="T9" fmla="*/ 1181 h 2045"/>
                <a:gd name="T10" fmla="*/ 573 w 1281"/>
                <a:gd name="T11" fmla="*/ 1654 h 2045"/>
                <a:gd name="T12" fmla="*/ 690 w 1281"/>
                <a:gd name="T13" fmla="*/ 1232 h 2045"/>
                <a:gd name="T14" fmla="*/ 902 w 1281"/>
                <a:gd name="T15" fmla="*/ 1582 h 2045"/>
                <a:gd name="T16" fmla="*/ 1256 w 1281"/>
                <a:gd name="T17" fmla="*/ 1780 h 2045"/>
                <a:gd name="T18" fmla="*/ 573 w 1281"/>
                <a:gd name="T19" fmla="*/ 1645 h 2045"/>
                <a:gd name="T20" fmla="*/ 186 w 1281"/>
                <a:gd name="T21" fmla="*/ 1720 h 2045"/>
                <a:gd name="T22" fmla="*/ 423 w 1281"/>
                <a:gd name="T23" fmla="*/ 2044 h 2045"/>
                <a:gd name="T24" fmla="*/ 429 w 1281"/>
                <a:gd name="T25" fmla="*/ 2041 h 2045"/>
                <a:gd name="T26" fmla="*/ 195 w 1281"/>
                <a:gd name="T27" fmla="*/ 1723 h 2045"/>
                <a:gd name="T28" fmla="*/ 573 w 1281"/>
                <a:gd name="T29" fmla="*/ 1648 h 2045"/>
                <a:gd name="T30" fmla="*/ 1280 w 1281"/>
                <a:gd name="T31" fmla="*/ 1789 h 2045"/>
                <a:gd name="T32" fmla="*/ 905 w 1281"/>
                <a:gd name="T33" fmla="*/ 1579 h 2045"/>
                <a:gd name="T34" fmla="*/ 690 w 1281"/>
                <a:gd name="T35" fmla="*/ 1223 h 2045"/>
                <a:gd name="T36" fmla="*/ 573 w 1281"/>
                <a:gd name="T37" fmla="*/ 1639 h 2045"/>
                <a:gd name="T38" fmla="*/ 426 w 1281"/>
                <a:gd name="T39" fmla="*/ 1181 h 2045"/>
                <a:gd name="T40" fmla="*/ 381 w 1281"/>
                <a:gd name="T41" fmla="*/ 635 h 2045"/>
                <a:gd name="T42" fmla="*/ 69 w 1281"/>
                <a:gd name="T43" fmla="*/ 581 h 2045"/>
                <a:gd name="T44" fmla="*/ 315 w 1281"/>
                <a:gd name="T45" fmla="*/ 54 h 2045"/>
                <a:gd name="T46" fmla="*/ 0 w 1281"/>
                <a:gd name="T47" fmla="*/ 0 h 2045"/>
                <a:gd name="T48" fmla="*/ 0 w 1281"/>
                <a:gd name="T49" fmla="*/ 3 h 2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1" h="2045">
                  <a:moveTo>
                    <a:pt x="0" y="3"/>
                  </a:moveTo>
                  <a:lnTo>
                    <a:pt x="309" y="57"/>
                  </a:lnTo>
                  <a:lnTo>
                    <a:pt x="63" y="584"/>
                  </a:lnTo>
                  <a:lnTo>
                    <a:pt x="378" y="638"/>
                  </a:lnTo>
                  <a:lnTo>
                    <a:pt x="420" y="1181"/>
                  </a:lnTo>
                  <a:lnTo>
                    <a:pt x="573" y="1654"/>
                  </a:lnTo>
                  <a:lnTo>
                    <a:pt x="690" y="1232"/>
                  </a:lnTo>
                  <a:lnTo>
                    <a:pt x="902" y="1582"/>
                  </a:lnTo>
                  <a:lnTo>
                    <a:pt x="1256" y="1780"/>
                  </a:lnTo>
                  <a:lnTo>
                    <a:pt x="573" y="1645"/>
                  </a:lnTo>
                  <a:lnTo>
                    <a:pt x="186" y="1720"/>
                  </a:lnTo>
                  <a:lnTo>
                    <a:pt x="423" y="2044"/>
                  </a:lnTo>
                  <a:lnTo>
                    <a:pt x="429" y="2041"/>
                  </a:lnTo>
                  <a:lnTo>
                    <a:pt x="195" y="1723"/>
                  </a:lnTo>
                  <a:lnTo>
                    <a:pt x="573" y="1648"/>
                  </a:lnTo>
                  <a:lnTo>
                    <a:pt x="1280" y="1789"/>
                  </a:lnTo>
                  <a:lnTo>
                    <a:pt x="905" y="1579"/>
                  </a:lnTo>
                  <a:lnTo>
                    <a:pt x="690" y="1223"/>
                  </a:lnTo>
                  <a:lnTo>
                    <a:pt x="573" y="1639"/>
                  </a:lnTo>
                  <a:lnTo>
                    <a:pt x="426" y="1181"/>
                  </a:lnTo>
                  <a:lnTo>
                    <a:pt x="381" y="635"/>
                  </a:lnTo>
                  <a:lnTo>
                    <a:pt x="69" y="581"/>
                  </a:lnTo>
                  <a:lnTo>
                    <a:pt x="315" y="54"/>
                  </a:lnTo>
                  <a:lnTo>
                    <a:pt x="0" y="0"/>
                  </a:lnTo>
                  <a:lnTo>
                    <a:pt x="0"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7" name="Freeform 139"/>
            <p:cNvSpPr>
              <a:spLocks noChangeArrowheads="1"/>
            </p:cNvSpPr>
            <p:nvPr/>
          </p:nvSpPr>
          <p:spPr bwMode="auto">
            <a:xfrm>
              <a:off x="6194425" y="2174875"/>
              <a:ext cx="725488" cy="985837"/>
            </a:xfrm>
            <a:custGeom>
              <a:avLst/>
              <a:gdLst>
                <a:gd name="T0" fmla="*/ 1607 w 2015"/>
                <a:gd name="T1" fmla="*/ 1987 h 2740"/>
                <a:gd name="T2" fmla="*/ 1996 w 2015"/>
                <a:gd name="T3" fmla="*/ 2352 h 2740"/>
                <a:gd name="T4" fmla="*/ 1873 w 2015"/>
                <a:gd name="T5" fmla="*/ 2733 h 2740"/>
                <a:gd name="T6" fmla="*/ 1286 w 2015"/>
                <a:gd name="T7" fmla="*/ 2098 h 2740"/>
                <a:gd name="T8" fmla="*/ 828 w 2015"/>
                <a:gd name="T9" fmla="*/ 2086 h 2740"/>
                <a:gd name="T10" fmla="*/ 962 w 2015"/>
                <a:gd name="T11" fmla="*/ 1322 h 2740"/>
                <a:gd name="T12" fmla="*/ 1022 w 2015"/>
                <a:gd name="T13" fmla="*/ 971 h 2740"/>
                <a:gd name="T14" fmla="*/ 609 w 2015"/>
                <a:gd name="T15" fmla="*/ 0 h 2740"/>
                <a:gd name="T16" fmla="*/ 285 w 2015"/>
                <a:gd name="T17" fmla="*/ 252 h 2740"/>
                <a:gd name="T18" fmla="*/ 432 w 2015"/>
                <a:gd name="T19" fmla="*/ 719 h 2740"/>
                <a:gd name="T20" fmla="*/ 1016 w 2015"/>
                <a:gd name="T21" fmla="*/ 974 h 2740"/>
                <a:gd name="T22" fmla="*/ 953 w 2015"/>
                <a:gd name="T23" fmla="*/ 1324 h 2740"/>
                <a:gd name="T24" fmla="*/ 821 w 2015"/>
                <a:gd name="T25" fmla="*/ 2086 h 2740"/>
                <a:gd name="T26" fmla="*/ 746 w 2015"/>
                <a:gd name="T27" fmla="*/ 2541 h 2740"/>
                <a:gd name="T28" fmla="*/ 1253 w 2015"/>
                <a:gd name="T29" fmla="*/ 2697 h 2740"/>
                <a:gd name="T30" fmla="*/ 749 w 2015"/>
                <a:gd name="T31" fmla="*/ 2538 h 2740"/>
                <a:gd name="T32" fmla="*/ 950 w 2015"/>
                <a:gd name="T33" fmla="*/ 2700 h 2740"/>
                <a:gd name="T34" fmla="*/ 1109 w 2015"/>
                <a:gd name="T35" fmla="*/ 2403 h 2740"/>
                <a:gd name="T36" fmla="*/ 384 w 2015"/>
                <a:gd name="T37" fmla="*/ 2193 h 2740"/>
                <a:gd name="T38" fmla="*/ 654 w 2015"/>
                <a:gd name="T39" fmla="*/ 1852 h 2740"/>
                <a:gd name="T40" fmla="*/ 498 w 2015"/>
                <a:gd name="T41" fmla="*/ 1555 h 2740"/>
                <a:gd name="T42" fmla="*/ 579 w 2015"/>
                <a:gd name="T43" fmla="*/ 1049 h 2740"/>
                <a:gd name="T44" fmla="*/ 929 w 2015"/>
                <a:gd name="T45" fmla="*/ 647 h 2740"/>
                <a:gd name="T46" fmla="*/ 12 w 2015"/>
                <a:gd name="T47" fmla="*/ 15 h 2740"/>
                <a:gd name="T48" fmla="*/ 923 w 2015"/>
                <a:gd name="T49" fmla="*/ 647 h 2740"/>
                <a:gd name="T50" fmla="*/ 1277 w 2015"/>
                <a:gd name="T51" fmla="*/ 1244 h 2740"/>
                <a:gd name="T52" fmla="*/ 1046 w 2015"/>
                <a:gd name="T53" fmla="*/ 1783 h 2740"/>
                <a:gd name="T54" fmla="*/ 1109 w 2015"/>
                <a:gd name="T55" fmla="*/ 2409 h 2740"/>
                <a:gd name="T56" fmla="*/ 1253 w 2015"/>
                <a:gd name="T57" fmla="*/ 2700 h 2740"/>
                <a:gd name="T58" fmla="*/ 1541 w 2015"/>
                <a:gd name="T59" fmla="*/ 2415 h 2740"/>
                <a:gd name="T60" fmla="*/ 1289 w 2015"/>
                <a:gd name="T61" fmla="*/ 2107 h 2740"/>
                <a:gd name="T62" fmla="*/ 1430 w 2015"/>
                <a:gd name="T63" fmla="*/ 1708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15" h="2740">
                  <a:moveTo>
                    <a:pt x="1427" y="1711"/>
                  </a:moveTo>
                  <a:lnTo>
                    <a:pt x="1607" y="1987"/>
                  </a:lnTo>
                  <a:lnTo>
                    <a:pt x="1277" y="2107"/>
                  </a:lnTo>
                  <a:lnTo>
                    <a:pt x="1996" y="2352"/>
                  </a:lnTo>
                  <a:lnTo>
                    <a:pt x="1531" y="2412"/>
                  </a:lnTo>
                  <a:lnTo>
                    <a:pt x="1873" y="2733"/>
                  </a:lnTo>
                  <a:lnTo>
                    <a:pt x="1259" y="2697"/>
                  </a:lnTo>
                  <a:lnTo>
                    <a:pt x="1286" y="2098"/>
                  </a:lnTo>
                  <a:lnTo>
                    <a:pt x="1106" y="2403"/>
                  </a:lnTo>
                  <a:lnTo>
                    <a:pt x="828" y="2086"/>
                  </a:lnTo>
                  <a:lnTo>
                    <a:pt x="1049" y="1783"/>
                  </a:lnTo>
                  <a:lnTo>
                    <a:pt x="962" y="1322"/>
                  </a:lnTo>
                  <a:lnTo>
                    <a:pt x="1283" y="1247"/>
                  </a:lnTo>
                  <a:lnTo>
                    <a:pt x="1022" y="971"/>
                  </a:lnTo>
                  <a:lnTo>
                    <a:pt x="926" y="644"/>
                  </a:lnTo>
                  <a:lnTo>
                    <a:pt x="609" y="0"/>
                  </a:lnTo>
                  <a:lnTo>
                    <a:pt x="0" y="12"/>
                  </a:lnTo>
                  <a:lnTo>
                    <a:pt x="285" y="252"/>
                  </a:lnTo>
                  <a:lnTo>
                    <a:pt x="917" y="644"/>
                  </a:lnTo>
                  <a:lnTo>
                    <a:pt x="432" y="719"/>
                  </a:lnTo>
                  <a:lnTo>
                    <a:pt x="576" y="1055"/>
                  </a:lnTo>
                  <a:lnTo>
                    <a:pt x="1016" y="974"/>
                  </a:lnTo>
                  <a:lnTo>
                    <a:pt x="480" y="1570"/>
                  </a:lnTo>
                  <a:lnTo>
                    <a:pt x="953" y="1324"/>
                  </a:lnTo>
                  <a:lnTo>
                    <a:pt x="651" y="1852"/>
                  </a:lnTo>
                  <a:lnTo>
                    <a:pt x="821" y="2086"/>
                  </a:lnTo>
                  <a:lnTo>
                    <a:pt x="375" y="2193"/>
                  </a:lnTo>
                  <a:lnTo>
                    <a:pt x="746" y="2541"/>
                  </a:lnTo>
                  <a:lnTo>
                    <a:pt x="1106" y="2409"/>
                  </a:lnTo>
                  <a:lnTo>
                    <a:pt x="1253" y="2697"/>
                  </a:lnTo>
                  <a:lnTo>
                    <a:pt x="950" y="2694"/>
                  </a:lnTo>
                  <a:lnTo>
                    <a:pt x="749" y="2538"/>
                  </a:lnTo>
                  <a:lnTo>
                    <a:pt x="746" y="2541"/>
                  </a:lnTo>
                  <a:lnTo>
                    <a:pt x="950" y="2700"/>
                  </a:lnTo>
                  <a:lnTo>
                    <a:pt x="1259" y="2700"/>
                  </a:lnTo>
                  <a:lnTo>
                    <a:pt x="1109" y="2403"/>
                  </a:lnTo>
                  <a:lnTo>
                    <a:pt x="746" y="2535"/>
                  </a:lnTo>
                  <a:lnTo>
                    <a:pt x="384" y="2193"/>
                  </a:lnTo>
                  <a:lnTo>
                    <a:pt x="830" y="2089"/>
                  </a:lnTo>
                  <a:lnTo>
                    <a:pt x="654" y="1852"/>
                  </a:lnTo>
                  <a:lnTo>
                    <a:pt x="965" y="1316"/>
                  </a:lnTo>
                  <a:lnTo>
                    <a:pt x="498" y="1555"/>
                  </a:lnTo>
                  <a:lnTo>
                    <a:pt x="1025" y="968"/>
                  </a:lnTo>
                  <a:lnTo>
                    <a:pt x="579" y="1049"/>
                  </a:lnTo>
                  <a:lnTo>
                    <a:pt x="438" y="722"/>
                  </a:lnTo>
                  <a:lnTo>
                    <a:pt x="929" y="647"/>
                  </a:lnTo>
                  <a:lnTo>
                    <a:pt x="288" y="249"/>
                  </a:lnTo>
                  <a:lnTo>
                    <a:pt x="12" y="15"/>
                  </a:lnTo>
                  <a:lnTo>
                    <a:pt x="606" y="6"/>
                  </a:lnTo>
                  <a:lnTo>
                    <a:pt x="923" y="647"/>
                  </a:lnTo>
                  <a:lnTo>
                    <a:pt x="1019" y="971"/>
                  </a:lnTo>
                  <a:lnTo>
                    <a:pt x="1277" y="1244"/>
                  </a:lnTo>
                  <a:lnTo>
                    <a:pt x="956" y="1319"/>
                  </a:lnTo>
                  <a:lnTo>
                    <a:pt x="1046" y="1783"/>
                  </a:lnTo>
                  <a:lnTo>
                    <a:pt x="824" y="2089"/>
                  </a:lnTo>
                  <a:lnTo>
                    <a:pt x="1109" y="2409"/>
                  </a:lnTo>
                  <a:lnTo>
                    <a:pt x="1280" y="2113"/>
                  </a:lnTo>
                  <a:lnTo>
                    <a:pt x="1253" y="2700"/>
                  </a:lnTo>
                  <a:lnTo>
                    <a:pt x="1882" y="2739"/>
                  </a:lnTo>
                  <a:lnTo>
                    <a:pt x="1541" y="2415"/>
                  </a:lnTo>
                  <a:lnTo>
                    <a:pt x="2014" y="2355"/>
                  </a:lnTo>
                  <a:lnTo>
                    <a:pt x="1289" y="2107"/>
                  </a:lnTo>
                  <a:lnTo>
                    <a:pt x="1613" y="1987"/>
                  </a:lnTo>
                  <a:lnTo>
                    <a:pt x="1430" y="1708"/>
                  </a:lnTo>
                  <a:lnTo>
                    <a:pt x="1427" y="171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8" name="Freeform 140"/>
            <p:cNvSpPr>
              <a:spLocks noChangeArrowheads="1"/>
            </p:cNvSpPr>
            <p:nvPr/>
          </p:nvSpPr>
          <p:spPr bwMode="auto">
            <a:xfrm>
              <a:off x="5830888" y="1566863"/>
              <a:ext cx="425450" cy="352425"/>
            </a:xfrm>
            <a:custGeom>
              <a:avLst/>
              <a:gdLst>
                <a:gd name="T0" fmla="*/ 467 w 1184"/>
                <a:gd name="T1" fmla="*/ 911 h 978"/>
                <a:gd name="T2" fmla="*/ 350 w 1184"/>
                <a:gd name="T3" fmla="*/ 890 h 978"/>
                <a:gd name="T4" fmla="*/ 36 w 1184"/>
                <a:gd name="T5" fmla="*/ 764 h 978"/>
                <a:gd name="T6" fmla="*/ 6 w 1184"/>
                <a:gd name="T7" fmla="*/ 608 h 978"/>
                <a:gd name="T8" fmla="*/ 326 w 1184"/>
                <a:gd name="T9" fmla="*/ 590 h 978"/>
                <a:gd name="T10" fmla="*/ 659 w 1184"/>
                <a:gd name="T11" fmla="*/ 320 h 978"/>
                <a:gd name="T12" fmla="*/ 464 w 1184"/>
                <a:gd name="T13" fmla="*/ 914 h 978"/>
                <a:gd name="T14" fmla="*/ 826 w 1184"/>
                <a:gd name="T15" fmla="*/ 977 h 978"/>
                <a:gd name="T16" fmla="*/ 1183 w 1184"/>
                <a:gd name="T17" fmla="*/ 537 h 978"/>
                <a:gd name="T18" fmla="*/ 665 w 1184"/>
                <a:gd name="T19" fmla="*/ 312 h 978"/>
                <a:gd name="T20" fmla="*/ 467 w 1184"/>
                <a:gd name="T21" fmla="*/ 0 h 978"/>
                <a:gd name="T22" fmla="*/ 464 w 1184"/>
                <a:gd name="T23" fmla="*/ 3 h 978"/>
                <a:gd name="T24" fmla="*/ 662 w 1184"/>
                <a:gd name="T25" fmla="*/ 315 h 978"/>
                <a:gd name="T26" fmla="*/ 1177 w 1184"/>
                <a:gd name="T27" fmla="*/ 539 h 978"/>
                <a:gd name="T28" fmla="*/ 824 w 1184"/>
                <a:gd name="T29" fmla="*/ 971 h 978"/>
                <a:gd name="T30" fmla="*/ 470 w 1184"/>
                <a:gd name="T31" fmla="*/ 911 h 978"/>
                <a:gd name="T32" fmla="*/ 668 w 1184"/>
                <a:gd name="T33" fmla="*/ 309 h 978"/>
                <a:gd name="T34" fmla="*/ 323 w 1184"/>
                <a:gd name="T35" fmla="*/ 587 h 978"/>
                <a:gd name="T36" fmla="*/ 0 w 1184"/>
                <a:gd name="T37" fmla="*/ 602 h 978"/>
                <a:gd name="T38" fmla="*/ 32 w 1184"/>
                <a:gd name="T39" fmla="*/ 767 h 978"/>
                <a:gd name="T40" fmla="*/ 347 w 1184"/>
                <a:gd name="T41" fmla="*/ 893 h 978"/>
                <a:gd name="T42" fmla="*/ 467 w 1184"/>
                <a:gd name="T43" fmla="*/ 914 h 978"/>
                <a:gd name="T44" fmla="*/ 467 w 1184"/>
                <a:gd name="T45" fmla="*/ 911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84" h="978">
                  <a:moveTo>
                    <a:pt x="467" y="911"/>
                  </a:moveTo>
                  <a:lnTo>
                    <a:pt x="350" y="890"/>
                  </a:lnTo>
                  <a:lnTo>
                    <a:pt x="36" y="764"/>
                  </a:lnTo>
                  <a:lnTo>
                    <a:pt x="6" y="608"/>
                  </a:lnTo>
                  <a:lnTo>
                    <a:pt x="326" y="590"/>
                  </a:lnTo>
                  <a:lnTo>
                    <a:pt x="659" y="320"/>
                  </a:lnTo>
                  <a:lnTo>
                    <a:pt x="464" y="914"/>
                  </a:lnTo>
                  <a:lnTo>
                    <a:pt x="826" y="977"/>
                  </a:lnTo>
                  <a:lnTo>
                    <a:pt x="1183" y="537"/>
                  </a:lnTo>
                  <a:lnTo>
                    <a:pt x="665" y="312"/>
                  </a:lnTo>
                  <a:lnTo>
                    <a:pt x="467" y="0"/>
                  </a:lnTo>
                  <a:lnTo>
                    <a:pt x="464" y="3"/>
                  </a:lnTo>
                  <a:lnTo>
                    <a:pt x="662" y="315"/>
                  </a:lnTo>
                  <a:lnTo>
                    <a:pt x="1177" y="539"/>
                  </a:lnTo>
                  <a:lnTo>
                    <a:pt x="824" y="971"/>
                  </a:lnTo>
                  <a:lnTo>
                    <a:pt x="470" y="911"/>
                  </a:lnTo>
                  <a:lnTo>
                    <a:pt x="668" y="309"/>
                  </a:lnTo>
                  <a:lnTo>
                    <a:pt x="323" y="587"/>
                  </a:lnTo>
                  <a:lnTo>
                    <a:pt x="0" y="602"/>
                  </a:lnTo>
                  <a:lnTo>
                    <a:pt x="32" y="767"/>
                  </a:lnTo>
                  <a:lnTo>
                    <a:pt x="347" y="893"/>
                  </a:lnTo>
                  <a:lnTo>
                    <a:pt x="467" y="914"/>
                  </a:lnTo>
                  <a:lnTo>
                    <a:pt x="467" y="91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9" name="Freeform 141"/>
            <p:cNvSpPr>
              <a:spLocks noChangeArrowheads="1"/>
            </p:cNvSpPr>
            <p:nvPr/>
          </p:nvSpPr>
          <p:spPr bwMode="auto">
            <a:xfrm>
              <a:off x="5916613" y="1798638"/>
              <a:ext cx="387350" cy="354012"/>
            </a:xfrm>
            <a:custGeom>
              <a:avLst/>
              <a:gdLst>
                <a:gd name="T0" fmla="*/ 1070 w 1074"/>
                <a:gd name="T1" fmla="*/ 0 h 984"/>
                <a:gd name="T2" fmla="*/ 956 w 1074"/>
                <a:gd name="T3" fmla="*/ 393 h 984"/>
                <a:gd name="T4" fmla="*/ 585 w 1074"/>
                <a:gd name="T5" fmla="*/ 327 h 984"/>
                <a:gd name="T6" fmla="*/ 0 w 1074"/>
                <a:gd name="T7" fmla="*/ 845 h 984"/>
                <a:gd name="T8" fmla="*/ 686 w 1074"/>
                <a:gd name="T9" fmla="*/ 983 h 984"/>
                <a:gd name="T10" fmla="*/ 686 w 1074"/>
                <a:gd name="T11" fmla="*/ 980 h 984"/>
                <a:gd name="T12" fmla="*/ 9 w 1074"/>
                <a:gd name="T13" fmla="*/ 842 h 984"/>
                <a:gd name="T14" fmla="*/ 587 w 1074"/>
                <a:gd name="T15" fmla="*/ 333 h 984"/>
                <a:gd name="T16" fmla="*/ 959 w 1074"/>
                <a:gd name="T17" fmla="*/ 399 h 984"/>
                <a:gd name="T18" fmla="*/ 1073 w 1074"/>
                <a:gd name="T19" fmla="*/ 0 h 984"/>
                <a:gd name="T20" fmla="*/ 1070 w 1074"/>
                <a:gd name="T21" fmla="*/ 0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4" h="984">
                  <a:moveTo>
                    <a:pt x="1070" y="0"/>
                  </a:moveTo>
                  <a:lnTo>
                    <a:pt x="956" y="393"/>
                  </a:lnTo>
                  <a:lnTo>
                    <a:pt x="585" y="327"/>
                  </a:lnTo>
                  <a:lnTo>
                    <a:pt x="0" y="845"/>
                  </a:lnTo>
                  <a:lnTo>
                    <a:pt x="686" y="983"/>
                  </a:lnTo>
                  <a:lnTo>
                    <a:pt x="686" y="980"/>
                  </a:lnTo>
                  <a:lnTo>
                    <a:pt x="9" y="842"/>
                  </a:lnTo>
                  <a:lnTo>
                    <a:pt x="587" y="333"/>
                  </a:lnTo>
                  <a:lnTo>
                    <a:pt x="959" y="399"/>
                  </a:lnTo>
                  <a:lnTo>
                    <a:pt x="1073" y="0"/>
                  </a:lnTo>
                  <a:lnTo>
                    <a:pt x="107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0" name="Freeform 142"/>
            <p:cNvSpPr>
              <a:spLocks noChangeArrowheads="1"/>
            </p:cNvSpPr>
            <p:nvPr/>
          </p:nvSpPr>
          <p:spPr bwMode="auto">
            <a:xfrm>
              <a:off x="6162675" y="1939925"/>
              <a:ext cx="100013" cy="241300"/>
            </a:xfrm>
            <a:custGeom>
              <a:avLst/>
              <a:gdLst>
                <a:gd name="T0" fmla="*/ 272 w 276"/>
                <a:gd name="T1" fmla="*/ 3 h 672"/>
                <a:gd name="T2" fmla="*/ 272 w 276"/>
                <a:gd name="T3" fmla="*/ 0 h 672"/>
                <a:gd name="T4" fmla="*/ 0 w 276"/>
                <a:gd name="T5" fmla="*/ 587 h 672"/>
                <a:gd name="T6" fmla="*/ 98 w 276"/>
                <a:gd name="T7" fmla="*/ 671 h 672"/>
                <a:gd name="T8" fmla="*/ 275 w 276"/>
                <a:gd name="T9" fmla="*/ 3 h 672"/>
                <a:gd name="T10" fmla="*/ 272 w 276"/>
                <a:gd name="T11" fmla="*/ 0 h 672"/>
                <a:gd name="T12" fmla="*/ 272 w 276"/>
                <a:gd name="T13" fmla="*/ 3 h 672"/>
                <a:gd name="T14" fmla="*/ 272 w 276"/>
                <a:gd name="T15" fmla="*/ 3 h 672"/>
                <a:gd name="T16" fmla="*/ 95 w 276"/>
                <a:gd name="T17" fmla="*/ 665 h 672"/>
                <a:gd name="T18" fmla="*/ 5 w 276"/>
                <a:gd name="T19" fmla="*/ 587 h 672"/>
                <a:gd name="T20" fmla="*/ 275 w 276"/>
                <a:gd name="T21" fmla="*/ 3 h 672"/>
                <a:gd name="T22" fmla="*/ 272 w 276"/>
                <a:gd name="T23" fmla="*/ 3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672">
                  <a:moveTo>
                    <a:pt x="272" y="3"/>
                  </a:moveTo>
                  <a:lnTo>
                    <a:pt x="272" y="0"/>
                  </a:lnTo>
                  <a:lnTo>
                    <a:pt x="0" y="587"/>
                  </a:lnTo>
                  <a:lnTo>
                    <a:pt x="98" y="671"/>
                  </a:lnTo>
                  <a:lnTo>
                    <a:pt x="275" y="3"/>
                  </a:lnTo>
                  <a:lnTo>
                    <a:pt x="272" y="0"/>
                  </a:lnTo>
                  <a:lnTo>
                    <a:pt x="272" y="3"/>
                  </a:lnTo>
                  <a:lnTo>
                    <a:pt x="272" y="3"/>
                  </a:lnTo>
                  <a:lnTo>
                    <a:pt x="95" y="665"/>
                  </a:lnTo>
                  <a:lnTo>
                    <a:pt x="5" y="587"/>
                  </a:lnTo>
                  <a:lnTo>
                    <a:pt x="275" y="3"/>
                  </a:lnTo>
                  <a:lnTo>
                    <a:pt x="272"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1" name="Freeform 143"/>
            <p:cNvSpPr>
              <a:spLocks noChangeArrowheads="1"/>
            </p:cNvSpPr>
            <p:nvPr/>
          </p:nvSpPr>
          <p:spPr bwMode="auto">
            <a:xfrm>
              <a:off x="6135688" y="2265363"/>
              <a:ext cx="268287" cy="584199"/>
            </a:xfrm>
            <a:custGeom>
              <a:avLst/>
              <a:gdLst>
                <a:gd name="T0" fmla="*/ 338 w 747"/>
                <a:gd name="T1" fmla="*/ 1187 h 1622"/>
                <a:gd name="T2" fmla="*/ 737 w 747"/>
                <a:gd name="T3" fmla="*/ 806 h 1622"/>
                <a:gd name="T4" fmla="*/ 491 w 747"/>
                <a:gd name="T5" fmla="*/ 1612 h 1622"/>
                <a:gd name="T6" fmla="*/ 90 w 747"/>
                <a:gd name="T7" fmla="*/ 1231 h 1622"/>
                <a:gd name="T8" fmla="*/ 341 w 747"/>
                <a:gd name="T9" fmla="*/ 1187 h 1622"/>
                <a:gd name="T10" fmla="*/ 6 w 747"/>
                <a:gd name="T11" fmla="*/ 725 h 1622"/>
                <a:gd name="T12" fmla="*/ 608 w 747"/>
                <a:gd name="T13" fmla="*/ 470 h 1622"/>
                <a:gd name="T14" fmla="*/ 260 w 747"/>
                <a:gd name="T15" fmla="*/ 410 h 1622"/>
                <a:gd name="T16" fmla="*/ 455 w 747"/>
                <a:gd name="T17" fmla="*/ 0 h 1622"/>
                <a:gd name="T18" fmla="*/ 449 w 747"/>
                <a:gd name="T19" fmla="*/ 0 h 1622"/>
                <a:gd name="T20" fmla="*/ 254 w 747"/>
                <a:gd name="T21" fmla="*/ 413 h 1622"/>
                <a:gd name="T22" fmla="*/ 593 w 747"/>
                <a:gd name="T23" fmla="*/ 470 h 1622"/>
                <a:gd name="T24" fmla="*/ 0 w 747"/>
                <a:gd name="T25" fmla="*/ 722 h 1622"/>
                <a:gd name="T26" fmla="*/ 332 w 747"/>
                <a:gd name="T27" fmla="*/ 1183 h 1622"/>
                <a:gd name="T28" fmla="*/ 80 w 747"/>
                <a:gd name="T29" fmla="*/ 1228 h 1622"/>
                <a:gd name="T30" fmla="*/ 494 w 747"/>
                <a:gd name="T31" fmla="*/ 1621 h 1622"/>
                <a:gd name="T32" fmla="*/ 746 w 747"/>
                <a:gd name="T33" fmla="*/ 794 h 1622"/>
                <a:gd name="T34" fmla="*/ 335 w 747"/>
                <a:gd name="T35" fmla="*/ 1183 h 1622"/>
                <a:gd name="T36" fmla="*/ 338 w 747"/>
                <a:gd name="T37" fmla="*/ 1187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7" h="1622">
                  <a:moveTo>
                    <a:pt x="338" y="1187"/>
                  </a:moveTo>
                  <a:lnTo>
                    <a:pt x="737" y="806"/>
                  </a:lnTo>
                  <a:lnTo>
                    <a:pt x="491" y="1612"/>
                  </a:lnTo>
                  <a:lnTo>
                    <a:pt x="90" y="1231"/>
                  </a:lnTo>
                  <a:lnTo>
                    <a:pt x="341" y="1187"/>
                  </a:lnTo>
                  <a:lnTo>
                    <a:pt x="6" y="725"/>
                  </a:lnTo>
                  <a:lnTo>
                    <a:pt x="608" y="470"/>
                  </a:lnTo>
                  <a:lnTo>
                    <a:pt x="260" y="410"/>
                  </a:lnTo>
                  <a:lnTo>
                    <a:pt x="455" y="0"/>
                  </a:lnTo>
                  <a:lnTo>
                    <a:pt x="449" y="0"/>
                  </a:lnTo>
                  <a:lnTo>
                    <a:pt x="254" y="413"/>
                  </a:lnTo>
                  <a:lnTo>
                    <a:pt x="593" y="470"/>
                  </a:lnTo>
                  <a:lnTo>
                    <a:pt x="0" y="722"/>
                  </a:lnTo>
                  <a:lnTo>
                    <a:pt x="332" y="1183"/>
                  </a:lnTo>
                  <a:lnTo>
                    <a:pt x="80" y="1228"/>
                  </a:lnTo>
                  <a:lnTo>
                    <a:pt x="494" y="1621"/>
                  </a:lnTo>
                  <a:lnTo>
                    <a:pt x="746" y="794"/>
                  </a:lnTo>
                  <a:lnTo>
                    <a:pt x="335" y="1183"/>
                  </a:lnTo>
                  <a:lnTo>
                    <a:pt x="338" y="118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2" name="Freeform 144"/>
            <p:cNvSpPr>
              <a:spLocks noChangeArrowheads="1"/>
            </p:cNvSpPr>
            <p:nvPr/>
          </p:nvSpPr>
          <p:spPr bwMode="auto">
            <a:xfrm>
              <a:off x="5730875" y="1841500"/>
              <a:ext cx="225425" cy="122238"/>
            </a:xfrm>
            <a:custGeom>
              <a:avLst/>
              <a:gdLst>
                <a:gd name="T0" fmla="*/ 308 w 627"/>
                <a:gd name="T1" fmla="*/ 0 h 340"/>
                <a:gd name="T2" fmla="*/ 0 w 627"/>
                <a:gd name="T3" fmla="*/ 147 h 340"/>
                <a:gd name="T4" fmla="*/ 290 w 627"/>
                <a:gd name="T5" fmla="*/ 339 h 340"/>
                <a:gd name="T6" fmla="*/ 626 w 627"/>
                <a:gd name="T7" fmla="*/ 129 h 340"/>
                <a:gd name="T8" fmla="*/ 623 w 627"/>
                <a:gd name="T9" fmla="*/ 126 h 340"/>
                <a:gd name="T10" fmla="*/ 290 w 627"/>
                <a:gd name="T11" fmla="*/ 333 h 340"/>
                <a:gd name="T12" fmla="*/ 6 w 627"/>
                <a:gd name="T13" fmla="*/ 147 h 340"/>
                <a:gd name="T14" fmla="*/ 308 w 627"/>
                <a:gd name="T15" fmla="*/ 3 h 340"/>
                <a:gd name="T16" fmla="*/ 308 w 627"/>
                <a:gd name="T17"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340">
                  <a:moveTo>
                    <a:pt x="308" y="0"/>
                  </a:moveTo>
                  <a:lnTo>
                    <a:pt x="0" y="147"/>
                  </a:lnTo>
                  <a:lnTo>
                    <a:pt x="290" y="339"/>
                  </a:lnTo>
                  <a:lnTo>
                    <a:pt x="626" y="129"/>
                  </a:lnTo>
                  <a:lnTo>
                    <a:pt x="623" y="126"/>
                  </a:lnTo>
                  <a:lnTo>
                    <a:pt x="290" y="333"/>
                  </a:lnTo>
                  <a:lnTo>
                    <a:pt x="6" y="147"/>
                  </a:lnTo>
                  <a:lnTo>
                    <a:pt x="308" y="3"/>
                  </a:lnTo>
                  <a:lnTo>
                    <a:pt x="308"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3" name="Freeform 145"/>
            <p:cNvSpPr>
              <a:spLocks noChangeArrowheads="1"/>
            </p:cNvSpPr>
            <p:nvPr/>
          </p:nvSpPr>
          <p:spPr bwMode="auto">
            <a:xfrm>
              <a:off x="5716588" y="1962150"/>
              <a:ext cx="158750" cy="93663"/>
            </a:xfrm>
            <a:custGeom>
              <a:avLst/>
              <a:gdLst>
                <a:gd name="T0" fmla="*/ 0 w 439"/>
                <a:gd name="T1" fmla="*/ 257 h 258"/>
                <a:gd name="T2" fmla="*/ 438 w 439"/>
                <a:gd name="T3" fmla="*/ 204 h 258"/>
                <a:gd name="T4" fmla="*/ 333 w 439"/>
                <a:gd name="T5" fmla="*/ 0 h 258"/>
                <a:gd name="T6" fmla="*/ 329 w 439"/>
                <a:gd name="T7" fmla="*/ 0 h 258"/>
                <a:gd name="T8" fmla="*/ 428 w 439"/>
                <a:gd name="T9" fmla="*/ 201 h 258"/>
                <a:gd name="T10" fmla="*/ 0 w 439"/>
                <a:gd name="T11" fmla="*/ 255 h 258"/>
                <a:gd name="T12" fmla="*/ 0 w 439"/>
                <a:gd name="T13" fmla="*/ 257 h 258"/>
              </a:gdLst>
              <a:ahLst/>
              <a:cxnLst>
                <a:cxn ang="0">
                  <a:pos x="T0" y="T1"/>
                </a:cxn>
                <a:cxn ang="0">
                  <a:pos x="T2" y="T3"/>
                </a:cxn>
                <a:cxn ang="0">
                  <a:pos x="T4" y="T5"/>
                </a:cxn>
                <a:cxn ang="0">
                  <a:pos x="T6" y="T7"/>
                </a:cxn>
                <a:cxn ang="0">
                  <a:pos x="T8" y="T9"/>
                </a:cxn>
                <a:cxn ang="0">
                  <a:pos x="T10" y="T11"/>
                </a:cxn>
                <a:cxn ang="0">
                  <a:pos x="T12" y="T13"/>
                </a:cxn>
              </a:cxnLst>
              <a:rect l="0" t="0" r="r" b="b"/>
              <a:pathLst>
                <a:path w="439" h="258">
                  <a:moveTo>
                    <a:pt x="0" y="257"/>
                  </a:moveTo>
                  <a:lnTo>
                    <a:pt x="438" y="204"/>
                  </a:lnTo>
                  <a:lnTo>
                    <a:pt x="333" y="0"/>
                  </a:lnTo>
                  <a:lnTo>
                    <a:pt x="329" y="0"/>
                  </a:lnTo>
                  <a:lnTo>
                    <a:pt x="428" y="201"/>
                  </a:lnTo>
                  <a:lnTo>
                    <a:pt x="0" y="255"/>
                  </a:lnTo>
                  <a:lnTo>
                    <a:pt x="0" y="25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4" name="Freeform 146"/>
            <p:cNvSpPr>
              <a:spLocks noChangeArrowheads="1"/>
            </p:cNvSpPr>
            <p:nvPr/>
          </p:nvSpPr>
          <p:spPr bwMode="auto">
            <a:xfrm>
              <a:off x="5994399" y="2147888"/>
              <a:ext cx="234950" cy="328611"/>
            </a:xfrm>
            <a:custGeom>
              <a:avLst/>
              <a:gdLst>
                <a:gd name="T0" fmla="*/ 437 w 651"/>
                <a:gd name="T1" fmla="*/ 0 h 915"/>
                <a:gd name="T2" fmla="*/ 0 w 651"/>
                <a:gd name="T3" fmla="*/ 132 h 915"/>
                <a:gd name="T4" fmla="*/ 147 w 651"/>
                <a:gd name="T5" fmla="*/ 207 h 915"/>
                <a:gd name="T6" fmla="*/ 560 w 651"/>
                <a:gd name="T7" fmla="*/ 93 h 915"/>
                <a:gd name="T8" fmla="*/ 312 w 651"/>
                <a:gd name="T9" fmla="*/ 914 h 915"/>
                <a:gd name="T10" fmla="*/ 650 w 651"/>
                <a:gd name="T11" fmla="*/ 740 h 915"/>
                <a:gd name="T12" fmla="*/ 650 w 651"/>
                <a:gd name="T13" fmla="*/ 734 h 915"/>
                <a:gd name="T14" fmla="*/ 318 w 651"/>
                <a:gd name="T15" fmla="*/ 905 h 915"/>
                <a:gd name="T16" fmla="*/ 566 w 651"/>
                <a:gd name="T17" fmla="*/ 87 h 915"/>
                <a:gd name="T18" fmla="*/ 147 w 651"/>
                <a:gd name="T19" fmla="*/ 201 h 915"/>
                <a:gd name="T20" fmla="*/ 12 w 651"/>
                <a:gd name="T21" fmla="*/ 132 h 915"/>
                <a:gd name="T22" fmla="*/ 437 w 651"/>
                <a:gd name="T23" fmla="*/ 6 h 915"/>
                <a:gd name="T24" fmla="*/ 437 w 651"/>
                <a:gd name="T25" fmla="*/ 0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1" h="915">
                  <a:moveTo>
                    <a:pt x="437" y="0"/>
                  </a:moveTo>
                  <a:lnTo>
                    <a:pt x="0" y="132"/>
                  </a:lnTo>
                  <a:lnTo>
                    <a:pt x="147" y="207"/>
                  </a:lnTo>
                  <a:lnTo>
                    <a:pt x="560" y="93"/>
                  </a:lnTo>
                  <a:lnTo>
                    <a:pt x="312" y="914"/>
                  </a:lnTo>
                  <a:lnTo>
                    <a:pt x="650" y="740"/>
                  </a:lnTo>
                  <a:lnTo>
                    <a:pt x="650" y="734"/>
                  </a:lnTo>
                  <a:lnTo>
                    <a:pt x="318" y="905"/>
                  </a:lnTo>
                  <a:lnTo>
                    <a:pt x="566" y="87"/>
                  </a:lnTo>
                  <a:lnTo>
                    <a:pt x="147" y="201"/>
                  </a:lnTo>
                  <a:lnTo>
                    <a:pt x="12" y="132"/>
                  </a:lnTo>
                  <a:lnTo>
                    <a:pt x="437" y="6"/>
                  </a:lnTo>
                  <a:lnTo>
                    <a:pt x="437"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5" name="Freeform 147"/>
            <p:cNvSpPr>
              <a:spLocks noChangeArrowheads="1"/>
            </p:cNvSpPr>
            <p:nvPr/>
          </p:nvSpPr>
          <p:spPr bwMode="auto">
            <a:xfrm>
              <a:off x="5597525" y="2193925"/>
              <a:ext cx="539750" cy="468313"/>
            </a:xfrm>
            <a:custGeom>
              <a:avLst/>
              <a:gdLst>
                <a:gd name="T0" fmla="*/ 228 w 1500"/>
                <a:gd name="T1" fmla="*/ 183 h 1302"/>
                <a:gd name="T2" fmla="*/ 0 w 1500"/>
                <a:gd name="T3" fmla="*/ 536 h 1302"/>
                <a:gd name="T4" fmla="*/ 333 w 1500"/>
                <a:gd name="T5" fmla="*/ 596 h 1302"/>
                <a:gd name="T6" fmla="*/ 465 w 1500"/>
                <a:gd name="T7" fmla="*/ 255 h 1302"/>
                <a:gd name="T8" fmla="*/ 453 w 1500"/>
                <a:gd name="T9" fmla="*/ 743 h 1302"/>
                <a:gd name="T10" fmla="*/ 821 w 1500"/>
                <a:gd name="T11" fmla="*/ 680 h 1302"/>
                <a:gd name="T12" fmla="*/ 701 w 1500"/>
                <a:gd name="T13" fmla="*/ 303 h 1302"/>
                <a:gd name="T14" fmla="*/ 1103 w 1500"/>
                <a:gd name="T15" fmla="*/ 6 h 1302"/>
                <a:gd name="T16" fmla="*/ 1412 w 1500"/>
                <a:gd name="T17" fmla="*/ 782 h 1302"/>
                <a:gd name="T18" fmla="*/ 1493 w 1500"/>
                <a:gd name="T19" fmla="*/ 920 h 1302"/>
                <a:gd name="T20" fmla="*/ 1034 w 1500"/>
                <a:gd name="T21" fmla="*/ 1295 h 1302"/>
                <a:gd name="T22" fmla="*/ 935 w 1500"/>
                <a:gd name="T23" fmla="*/ 1088 h 1302"/>
                <a:gd name="T24" fmla="*/ 1420 w 1500"/>
                <a:gd name="T25" fmla="*/ 779 h 1302"/>
                <a:gd name="T26" fmla="*/ 818 w 1500"/>
                <a:gd name="T27" fmla="*/ 674 h 1302"/>
                <a:gd name="T28" fmla="*/ 818 w 1500"/>
                <a:gd name="T29" fmla="*/ 680 h 1302"/>
                <a:gd name="T30" fmla="*/ 1409 w 1500"/>
                <a:gd name="T31" fmla="*/ 782 h 1302"/>
                <a:gd name="T32" fmla="*/ 929 w 1500"/>
                <a:gd name="T33" fmla="*/ 1085 h 1302"/>
                <a:gd name="T34" fmla="*/ 1031 w 1500"/>
                <a:gd name="T35" fmla="*/ 1301 h 1302"/>
                <a:gd name="T36" fmla="*/ 1499 w 1500"/>
                <a:gd name="T37" fmla="*/ 923 h 1302"/>
                <a:gd name="T38" fmla="*/ 1415 w 1500"/>
                <a:gd name="T39" fmla="*/ 779 h 1302"/>
                <a:gd name="T40" fmla="*/ 1106 w 1500"/>
                <a:gd name="T41" fmla="*/ 0 h 1302"/>
                <a:gd name="T42" fmla="*/ 699 w 1500"/>
                <a:gd name="T43" fmla="*/ 303 h 1302"/>
                <a:gd name="T44" fmla="*/ 815 w 1500"/>
                <a:gd name="T45" fmla="*/ 674 h 1302"/>
                <a:gd name="T46" fmla="*/ 459 w 1500"/>
                <a:gd name="T47" fmla="*/ 737 h 1302"/>
                <a:gd name="T48" fmla="*/ 468 w 1500"/>
                <a:gd name="T49" fmla="*/ 231 h 1302"/>
                <a:gd name="T50" fmla="*/ 330 w 1500"/>
                <a:gd name="T51" fmla="*/ 590 h 1302"/>
                <a:gd name="T52" fmla="*/ 6 w 1500"/>
                <a:gd name="T53" fmla="*/ 533 h 1302"/>
                <a:gd name="T54" fmla="*/ 234 w 1500"/>
                <a:gd name="T55" fmla="*/ 183 h 1302"/>
                <a:gd name="T56" fmla="*/ 228 w 1500"/>
                <a:gd name="T57" fmla="*/ 183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0" h="1302">
                  <a:moveTo>
                    <a:pt x="228" y="183"/>
                  </a:moveTo>
                  <a:lnTo>
                    <a:pt x="0" y="536"/>
                  </a:lnTo>
                  <a:lnTo>
                    <a:pt x="333" y="596"/>
                  </a:lnTo>
                  <a:lnTo>
                    <a:pt x="465" y="255"/>
                  </a:lnTo>
                  <a:lnTo>
                    <a:pt x="453" y="743"/>
                  </a:lnTo>
                  <a:lnTo>
                    <a:pt x="821" y="680"/>
                  </a:lnTo>
                  <a:lnTo>
                    <a:pt x="701" y="303"/>
                  </a:lnTo>
                  <a:lnTo>
                    <a:pt x="1103" y="6"/>
                  </a:lnTo>
                  <a:lnTo>
                    <a:pt x="1412" y="782"/>
                  </a:lnTo>
                  <a:lnTo>
                    <a:pt x="1493" y="920"/>
                  </a:lnTo>
                  <a:lnTo>
                    <a:pt x="1034" y="1295"/>
                  </a:lnTo>
                  <a:lnTo>
                    <a:pt x="935" y="1088"/>
                  </a:lnTo>
                  <a:lnTo>
                    <a:pt x="1420" y="779"/>
                  </a:lnTo>
                  <a:lnTo>
                    <a:pt x="818" y="674"/>
                  </a:lnTo>
                  <a:lnTo>
                    <a:pt x="818" y="680"/>
                  </a:lnTo>
                  <a:lnTo>
                    <a:pt x="1409" y="782"/>
                  </a:lnTo>
                  <a:lnTo>
                    <a:pt x="929" y="1085"/>
                  </a:lnTo>
                  <a:lnTo>
                    <a:pt x="1031" y="1301"/>
                  </a:lnTo>
                  <a:lnTo>
                    <a:pt x="1499" y="923"/>
                  </a:lnTo>
                  <a:lnTo>
                    <a:pt x="1415" y="779"/>
                  </a:lnTo>
                  <a:lnTo>
                    <a:pt x="1106" y="0"/>
                  </a:lnTo>
                  <a:lnTo>
                    <a:pt x="699" y="303"/>
                  </a:lnTo>
                  <a:lnTo>
                    <a:pt x="815" y="674"/>
                  </a:lnTo>
                  <a:lnTo>
                    <a:pt x="459" y="737"/>
                  </a:lnTo>
                  <a:lnTo>
                    <a:pt x="468" y="231"/>
                  </a:lnTo>
                  <a:lnTo>
                    <a:pt x="330" y="590"/>
                  </a:lnTo>
                  <a:lnTo>
                    <a:pt x="6" y="533"/>
                  </a:lnTo>
                  <a:lnTo>
                    <a:pt x="234" y="183"/>
                  </a:lnTo>
                  <a:lnTo>
                    <a:pt x="228" y="18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6" name="Freeform 148"/>
            <p:cNvSpPr>
              <a:spLocks noChangeArrowheads="1"/>
            </p:cNvSpPr>
            <p:nvPr/>
          </p:nvSpPr>
          <p:spPr bwMode="auto">
            <a:xfrm>
              <a:off x="5821362" y="2430463"/>
              <a:ext cx="73025" cy="277812"/>
            </a:xfrm>
            <a:custGeom>
              <a:avLst/>
              <a:gdLst>
                <a:gd name="T0" fmla="*/ 3 w 205"/>
                <a:gd name="T1" fmla="*/ 624 h 771"/>
                <a:gd name="T2" fmla="*/ 3 w 205"/>
                <a:gd name="T3" fmla="*/ 624 h 771"/>
                <a:gd name="T4" fmla="*/ 195 w 205"/>
                <a:gd name="T5" fmla="*/ 42 h 771"/>
                <a:gd name="T6" fmla="*/ 115 w 205"/>
                <a:gd name="T7" fmla="*/ 761 h 771"/>
                <a:gd name="T8" fmla="*/ 3 w 205"/>
                <a:gd name="T9" fmla="*/ 621 h 771"/>
                <a:gd name="T10" fmla="*/ 3 w 205"/>
                <a:gd name="T11" fmla="*/ 624 h 771"/>
                <a:gd name="T12" fmla="*/ 3 w 205"/>
                <a:gd name="T13" fmla="*/ 624 h 771"/>
                <a:gd name="T14" fmla="*/ 3 w 205"/>
                <a:gd name="T15" fmla="*/ 624 h 771"/>
                <a:gd name="T16" fmla="*/ 0 w 205"/>
                <a:gd name="T17" fmla="*/ 624 h 771"/>
                <a:gd name="T18" fmla="*/ 117 w 205"/>
                <a:gd name="T19" fmla="*/ 770 h 771"/>
                <a:gd name="T20" fmla="*/ 204 w 205"/>
                <a:gd name="T21" fmla="*/ 0 h 771"/>
                <a:gd name="T22" fmla="*/ 0 w 205"/>
                <a:gd name="T23" fmla="*/ 624 h 771"/>
                <a:gd name="T24" fmla="*/ 0 w 205"/>
                <a:gd name="T25" fmla="*/ 624 h 771"/>
                <a:gd name="T26" fmla="*/ 3 w 205"/>
                <a:gd name="T27" fmla="*/ 624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5" h="771">
                  <a:moveTo>
                    <a:pt x="3" y="624"/>
                  </a:moveTo>
                  <a:lnTo>
                    <a:pt x="3" y="624"/>
                  </a:lnTo>
                  <a:lnTo>
                    <a:pt x="195" y="42"/>
                  </a:lnTo>
                  <a:lnTo>
                    <a:pt x="115" y="761"/>
                  </a:lnTo>
                  <a:lnTo>
                    <a:pt x="3" y="621"/>
                  </a:lnTo>
                  <a:lnTo>
                    <a:pt x="3" y="624"/>
                  </a:lnTo>
                  <a:lnTo>
                    <a:pt x="3" y="624"/>
                  </a:lnTo>
                  <a:lnTo>
                    <a:pt x="3" y="624"/>
                  </a:lnTo>
                  <a:lnTo>
                    <a:pt x="0" y="624"/>
                  </a:lnTo>
                  <a:lnTo>
                    <a:pt x="117" y="770"/>
                  </a:lnTo>
                  <a:lnTo>
                    <a:pt x="204" y="0"/>
                  </a:lnTo>
                  <a:lnTo>
                    <a:pt x="0" y="624"/>
                  </a:lnTo>
                  <a:lnTo>
                    <a:pt x="0" y="624"/>
                  </a:lnTo>
                  <a:lnTo>
                    <a:pt x="3" y="624"/>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7" name="Freeform 149"/>
            <p:cNvSpPr>
              <a:spLocks noChangeArrowheads="1"/>
            </p:cNvSpPr>
            <p:nvPr/>
          </p:nvSpPr>
          <p:spPr bwMode="auto">
            <a:xfrm>
              <a:off x="5600700" y="2505074"/>
              <a:ext cx="223838" cy="150813"/>
            </a:xfrm>
            <a:custGeom>
              <a:avLst/>
              <a:gdLst>
                <a:gd name="T0" fmla="*/ 165 w 622"/>
                <a:gd name="T1" fmla="*/ 3 h 421"/>
                <a:gd name="T2" fmla="*/ 162 w 622"/>
                <a:gd name="T3" fmla="*/ 6 h 421"/>
                <a:gd name="T4" fmla="*/ 609 w 622"/>
                <a:gd name="T5" fmla="*/ 414 h 421"/>
                <a:gd name="T6" fmla="*/ 225 w 622"/>
                <a:gd name="T7" fmla="*/ 384 h 421"/>
                <a:gd name="T8" fmla="*/ 6 w 622"/>
                <a:gd name="T9" fmla="*/ 210 h 421"/>
                <a:gd name="T10" fmla="*/ 165 w 622"/>
                <a:gd name="T11" fmla="*/ 6 h 421"/>
                <a:gd name="T12" fmla="*/ 165 w 622"/>
                <a:gd name="T13" fmla="*/ 3 h 421"/>
                <a:gd name="T14" fmla="*/ 162 w 622"/>
                <a:gd name="T15" fmla="*/ 6 h 421"/>
                <a:gd name="T16" fmla="*/ 165 w 622"/>
                <a:gd name="T17" fmla="*/ 3 h 421"/>
                <a:gd name="T18" fmla="*/ 162 w 622"/>
                <a:gd name="T19" fmla="*/ 3 h 421"/>
                <a:gd name="T20" fmla="*/ 0 w 622"/>
                <a:gd name="T21" fmla="*/ 210 h 421"/>
                <a:gd name="T22" fmla="*/ 225 w 622"/>
                <a:gd name="T23" fmla="*/ 387 h 421"/>
                <a:gd name="T24" fmla="*/ 621 w 622"/>
                <a:gd name="T25" fmla="*/ 420 h 421"/>
                <a:gd name="T26" fmla="*/ 165 w 622"/>
                <a:gd name="T27" fmla="*/ 0 h 421"/>
                <a:gd name="T28" fmla="*/ 162 w 622"/>
                <a:gd name="T29" fmla="*/ 3 h 421"/>
                <a:gd name="T30" fmla="*/ 165 w 622"/>
                <a:gd name="T31" fmla="*/ 3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2" h="421">
                  <a:moveTo>
                    <a:pt x="165" y="3"/>
                  </a:moveTo>
                  <a:lnTo>
                    <a:pt x="162" y="6"/>
                  </a:lnTo>
                  <a:lnTo>
                    <a:pt x="609" y="414"/>
                  </a:lnTo>
                  <a:lnTo>
                    <a:pt x="225" y="384"/>
                  </a:lnTo>
                  <a:lnTo>
                    <a:pt x="6" y="210"/>
                  </a:lnTo>
                  <a:lnTo>
                    <a:pt x="165" y="6"/>
                  </a:lnTo>
                  <a:lnTo>
                    <a:pt x="165" y="3"/>
                  </a:lnTo>
                  <a:lnTo>
                    <a:pt x="162" y="6"/>
                  </a:lnTo>
                  <a:lnTo>
                    <a:pt x="165" y="3"/>
                  </a:lnTo>
                  <a:lnTo>
                    <a:pt x="162" y="3"/>
                  </a:lnTo>
                  <a:lnTo>
                    <a:pt x="0" y="210"/>
                  </a:lnTo>
                  <a:lnTo>
                    <a:pt x="225" y="387"/>
                  </a:lnTo>
                  <a:lnTo>
                    <a:pt x="621" y="420"/>
                  </a:lnTo>
                  <a:lnTo>
                    <a:pt x="165" y="0"/>
                  </a:lnTo>
                  <a:lnTo>
                    <a:pt x="162" y="3"/>
                  </a:lnTo>
                  <a:lnTo>
                    <a:pt x="165"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8" name="Freeform 150"/>
            <p:cNvSpPr>
              <a:spLocks noChangeArrowheads="1"/>
            </p:cNvSpPr>
            <p:nvPr/>
          </p:nvSpPr>
          <p:spPr bwMode="auto">
            <a:xfrm>
              <a:off x="5638799" y="1441450"/>
              <a:ext cx="784225" cy="1308100"/>
            </a:xfrm>
            <a:custGeom>
              <a:avLst/>
              <a:gdLst>
                <a:gd name="T0" fmla="*/ 120 w 2177"/>
                <a:gd name="T1" fmla="*/ 3341 h 3635"/>
                <a:gd name="T2" fmla="*/ 0 w 2177"/>
                <a:gd name="T3" fmla="*/ 3457 h 3635"/>
                <a:gd name="T4" fmla="*/ 171 w 2177"/>
                <a:gd name="T5" fmla="*/ 3634 h 3635"/>
                <a:gd name="T6" fmla="*/ 60 w 2177"/>
                <a:gd name="T7" fmla="*/ 2960 h 3635"/>
                <a:gd name="T8" fmla="*/ 222 w 2177"/>
                <a:gd name="T9" fmla="*/ 2687 h 3635"/>
                <a:gd name="T10" fmla="*/ 120 w 2177"/>
                <a:gd name="T11" fmla="*/ 2277 h 3635"/>
                <a:gd name="T12" fmla="*/ 291 w 2177"/>
                <a:gd name="T13" fmla="*/ 2112 h 3635"/>
                <a:gd name="T14" fmla="*/ 219 w 2177"/>
                <a:gd name="T15" fmla="*/ 1707 h 3635"/>
                <a:gd name="T16" fmla="*/ 549 w 2177"/>
                <a:gd name="T17" fmla="*/ 1450 h 3635"/>
                <a:gd name="T18" fmla="*/ 567 w 2177"/>
                <a:gd name="T19" fmla="*/ 1117 h 3635"/>
                <a:gd name="T20" fmla="*/ 857 w 2177"/>
                <a:gd name="T21" fmla="*/ 940 h 3635"/>
                <a:gd name="T22" fmla="*/ 998 w 2177"/>
                <a:gd name="T23" fmla="*/ 353 h 3635"/>
                <a:gd name="T24" fmla="*/ 1558 w 2177"/>
                <a:gd name="T25" fmla="*/ 236 h 3635"/>
                <a:gd name="T26" fmla="*/ 1708 w 2177"/>
                <a:gd name="T27" fmla="*/ 889 h 3635"/>
                <a:gd name="T28" fmla="*/ 1846 w 2177"/>
                <a:gd name="T29" fmla="*/ 997 h 3635"/>
                <a:gd name="T30" fmla="*/ 1756 w 2177"/>
                <a:gd name="T31" fmla="*/ 272 h 3635"/>
                <a:gd name="T32" fmla="*/ 2176 w 2177"/>
                <a:gd name="T33" fmla="*/ 344 h 3635"/>
                <a:gd name="T34" fmla="*/ 1936 w 2177"/>
                <a:gd name="T35" fmla="*/ 5 h 3635"/>
                <a:gd name="T36" fmla="*/ 2101 w 2177"/>
                <a:gd name="T37" fmla="*/ 35 h 3635"/>
                <a:gd name="T38" fmla="*/ 2101 w 2177"/>
                <a:gd name="T39" fmla="*/ 29 h 3635"/>
                <a:gd name="T40" fmla="*/ 1927 w 2177"/>
                <a:gd name="T41" fmla="*/ 0 h 3635"/>
                <a:gd name="T42" fmla="*/ 2167 w 2177"/>
                <a:gd name="T43" fmla="*/ 338 h 3635"/>
                <a:gd name="T44" fmla="*/ 1750 w 2177"/>
                <a:gd name="T45" fmla="*/ 266 h 3635"/>
                <a:gd name="T46" fmla="*/ 1840 w 2177"/>
                <a:gd name="T47" fmla="*/ 988 h 3635"/>
                <a:gd name="T48" fmla="*/ 1714 w 2177"/>
                <a:gd name="T49" fmla="*/ 887 h 3635"/>
                <a:gd name="T50" fmla="*/ 1561 w 2177"/>
                <a:gd name="T51" fmla="*/ 233 h 3635"/>
                <a:gd name="T52" fmla="*/ 995 w 2177"/>
                <a:gd name="T53" fmla="*/ 350 h 3635"/>
                <a:gd name="T54" fmla="*/ 854 w 2177"/>
                <a:gd name="T55" fmla="*/ 937 h 3635"/>
                <a:gd name="T56" fmla="*/ 563 w 2177"/>
                <a:gd name="T57" fmla="*/ 1114 h 3635"/>
                <a:gd name="T58" fmla="*/ 545 w 2177"/>
                <a:gd name="T59" fmla="*/ 1447 h 3635"/>
                <a:gd name="T60" fmla="*/ 213 w 2177"/>
                <a:gd name="T61" fmla="*/ 1705 h 3635"/>
                <a:gd name="T62" fmla="*/ 285 w 2177"/>
                <a:gd name="T63" fmla="*/ 2112 h 3635"/>
                <a:gd name="T64" fmla="*/ 114 w 2177"/>
                <a:gd name="T65" fmla="*/ 2277 h 3635"/>
                <a:gd name="T66" fmla="*/ 216 w 2177"/>
                <a:gd name="T67" fmla="*/ 2687 h 3635"/>
                <a:gd name="T68" fmla="*/ 57 w 2177"/>
                <a:gd name="T69" fmla="*/ 2960 h 3635"/>
                <a:gd name="T70" fmla="*/ 165 w 2177"/>
                <a:gd name="T71" fmla="*/ 3622 h 3635"/>
                <a:gd name="T72" fmla="*/ 6 w 2177"/>
                <a:gd name="T73" fmla="*/ 3457 h 3635"/>
                <a:gd name="T74" fmla="*/ 123 w 2177"/>
                <a:gd name="T75" fmla="*/ 3344 h 3635"/>
                <a:gd name="T76" fmla="*/ 120 w 2177"/>
                <a:gd name="T77" fmla="*/ 3341 h 3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77" h="3635">
                  <a:moveTo>
                    <a:pt x="120" y="3341"/>
                  </a:moveTo>
                  <a:lnTo>
                    <a:pt x="0" y="3457"/>
                  </a:lnTo>
                  <a:lnTo>
                    <a:pt x="171" y="3634"/>
                  </a:lnTo>
                  <a:lnTo>
                    <a:pt x="60" y="2960"/>
                  </a:lnTo>
                  <a:lnTo>
                    <a:pt x="222" y="2687"/>
                  </a:lnTo>
                  <a:lnTo>
                    <a:pt x="120" y="2277"/>
                  </a:lnTo>
                  <a:lnTo>
                    <a:pt x="291" y="2112"/>
                  </a:lnTo>
                  <a:lnTo>
                    <a:pt x="219" y="1707"/>
                  </a:lnTo>
                  <a:lnTo>
                    <a:pt x="549" y="1450"/>
                  </a:lnTo>
                  <a:lnTo>
                    <a:pt x="567" y="1117"/>
                  </a:lnTo>
                  <a:lnTo>
                    <a:pt x="857" y="940"/>
                  </a:lnTo>
                  <a:lnTo>
                    <a:pt x="998" y="353"/>
                  </a:lnTo>
                  <a:lnTo>
                    <a:pt x="1558" y="236"/>
                  </a:lnTo>
                  <a:lnTo>
                    <a:pt x="1708" y="889"/>
                  </a:lnTo>
                  <a:lnTo>
                    <a:pt x="1846" y="997"/>
                  </a:lnTo>
                  <a:lnTo>
                    <a:pt x="1756" y="272"/>
                  </a:lnTo>
                  <a:lnTo>
                    <a:pt x="2176" y="344"/>
                  </a:lnTo>
                  <a:lnTo>
                    <a:pt x="1936" y="5"/>
                  </a:lnTo>
                  <a:lnTo>
                    <a:pt x="2101" y="35"/>
                  </a:lnTo>
                  <a:lnTo>
                    <a:pt x="2101" y="29"/>
                  </a:lnTo>
                  <a:lnTo>
                    <a:pt x="1927" y="0"/>
                  </a:lnTo>
                  <a:lnTo>
                    <a:pt x="2167" y="338"/>
                  </a:lnTo>
                  <a:lnTo>
                    <a:pt x="1750" y="266"/>
                  </a:lnTo>
                  <a:lnTo>
                    <a:pt x="1840" y="988"/>
                  </a:lnTo>
                  <a:lnTo>
                    <a:pt x="1714" y="887"/>
                  </a:lnTo>
                  <a:lnTo>
                    <a:pt x="1561" y="233"/>
                  </a:lnTo>
                  <a:lnTo>
                    <a:pt x="995" y="350"/>
                  </a:lnTo>
                  <a:lnTo>
                    <a:pt x="854" y="937"/>
                  </a:lnTo>
                  <a:lnTo>
                    <a:pt x="563" y="1114"/>
                  </a:lnTo>
                  <a:lnTo>
                    <a:pt x="545" y="1447"/>
                  </a:lnTo>
                  <a:lnTo>
                    <a:pt x="213" y="1705"/>
                  </a:lnTo>
                  <a:lnTo>
                    <a:pt x="285" y="2112"/>
                  </a:lnTo>
                  <a:lnTo>
                    <a:pt x="114" y="2277"/>
                  </a:lnTo>
                  <a:lnTo>
                    <a:pt x="216" y="2687"/>
                  </a:lnTo>
                  <a:lnTo>
                    <a:pt x="57" y="2960"/>
                  </a:lnTo>
                  <a:lnTo>
                    <a:pt x="165" y="3622"/>
                  </a:lnTo>
                  <a:lnTo>
                    <a:pt x="6" y="3457"/>
                  </a:lnTo>
                  <a:lnTo>
                    <a:pt x="123" y="3344"/>
                  </a:lnTo>
                  <a:lnTo>
                    <a:pt x="120" y="334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9" name="Freeform 151"/>
            <p:cNvSpPr>
              <a:spLocks noChangeArrowheads="1"/>
            </p:cNvSpPr>
            <p:nvPr/>
          </p:nvSpPr>
          <p:spPr bwMode="auto">
            <a:xfrm>
              <a:off x="5751513" y="2705100"/>
              <a:ext cx="285750" cy="457199"/>
            </a:xfrm>
            <a:custGeom>
              <a:avLst/>
              <a:gdLst>
                <a:gd name="T0" fmla="*/ 0 w 795"/>
                <a:gd name="T1" fmla="*/ 198 h 1272"/>
                <a:gd name="T2" fmla="*/ 306 w 795"/>
                <a:gd name="T3" fmla="*/ 9 h 1272"/>
                <a:gd name="T4" fmla="*/ 105 w 795"/>
                <a:gd name="T5" fmla="*/ 765 h 1272"/>
                <a:gd name="T6" fmla="*/ 455 w 795"/>
                <a:gd name="T7" fmla="*/ 402 h 1272"/>
                <a:gd name="T8" fmla="*/ 626 w 795"/>
                <a:gd name="T9" fmla="*/ 636 h 1272"/>
                <a:gd name="T10" fmla="*/ 350 w 795"/>
                <a:gd name="T11" fmla="*/ 804 h 1272"/>
                <a:gd name="T12" fmla="*/ 791 w 795"/>
                <a:gd name="T13" fmla="*/ 1271 h 1272"/>
                <a:gd name="T14" fmla="*/ 794 w 795"/>
                <a:gd name="T15" fmla="*/ 1268 h 1272"/>
                <a:gd name="T16" fmla="*/ 356 w 795"/>
                <a:gd name="T17" fmla="*/ 804 h 1272"/>
                <a:gd name="T18" fmla="*/ 632 w 795"/>
                <a:gd name="T19" fmla="*/ 638 h 1272"/>
                <a:gd name="T20" fmla="*/ 455 w 795"/>
                <a:gd name="T21" fmla="*/ 396 h 1272"/>
                <a:gd name="T22" fmla="*/ 114 w 795"/>
                <a:gd name="T23" fmla="*/ 750 h 1272"/>
                <a:gd name="T24" fmla="*/ 311 w 795"/>
                <a:gd name="T25" fmla="*/ 0 h 1272"/>
                <a:gd name="T26" fmla="*/ 0 w 795"/>
                <a:gd name="T27" fmla="*/ 195 h 1272"/>
                <a:gd name="T28" fmla="*/ 0 w 795"/>
                <a:gd name="T29" fmla="*/ 198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5" h="1272">
                  <a:moveTo>
                    <a:pt x="0" y="198"/>
                  </a:moveTo>
                  <a:lnTo>
                    <a:pt x="306" y="9"/>
                  </a:lnTo>
                  <a:lnTo>
                    <a:pt x="105" y="765"/>
                  </a:lnTo>
                  <a:lnTo>
                    <a:pt x="455" y="402"/>
                  </a:lnTo>
                  <a:lnTo>
                    <a:pt x="626" y="636"/>
                  </a:lnTo>
                  <a:lnTo>
                    <a:pt x="350" y="804"/>
                  </a:lnTo>
                  <a:lnTo>
                    <a:pt x="791" y="1271"/>
                  </a:lnTo>
                  <a:lnTo>
                    <a:pt x="794" y="1268"/>
                  </a:lnTo>
                  <a:lnTo>
                    <a:pt x="356" y="804"/>
                  </a:lnTo>
                  <a:lnTo>
                    <a:pt x="632" y="638"/>
                  </a:lnTo>
                  <a:lnTo>
                    <a:pt x="455" y="396"/>
                  </a:lnTo>
                  <a:lnTo>
                    <a:pt x="114" y="750"/>
                  </a:lnTo>
                  <a:lnTo>
                    <a:pt x="311" y="0"/>
                  </a:lnTo>
                  <a:lnTo>
                    <a:pt x="0" y="195"/>
                  </a:lnTo>
                  <a:lnTo>
                    <a:pt x="0" y="19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0" name="Freeform 152"/>
            <p:cNvSpPr>
              <a:spLocks noChangeArrowheads="1"/>
            </p:cNvSpPr>
            <p:nvPr/>
          </p:nvSpPr>
          <p:spPr bwMode="auto">
            <a:xfrm>
              <a:off x="5789613" y="2976563"/>
              <a:ext cx="90487" cy="107950"/>
            </a:xfrm>
            <a:custGeom>
              <a:avLst/>
              <a:gdLst>
                <a:gd name="T0" fmla="*/ 3 w 252"/>
                <a:gd name="T1" fmla="*/ 3 h 301"/>
                <a:gd name="T2" fmla="*/ 248 w 252"/>
                <a:gd name="T3" fmla="*/ 49 h 301"/>
                <a:gd name="T4" fmla="*/ 248 w 252"/>
                <a:gd name="T5" fmla="*/ 46 h 301"/>
                <a:gd name="T6" fmla="*/ 233 w 252"/>
                <a:gd name="T7" fmla="*/ 84 h 301"/>
                <a:gd name="T8" fmla="*/ 182 w 252"/>
                <a:gd name="T9" fmla="*/ 216 h 301"/>
                <a:gd name="T10" fmla="*/ 158 w 252"/>
                <a:gd name="T11" fmla="*/ 273 h 301"/>
                <a:gd name="T12" fmla="*/ 150 w 252"/>
                <a:gd name="T13" fmla="*/ 291 h 301"/>
                <a:gd name="T14" fmla="*/ 146 w 252"/>
                <a:gd name="T15" fmla="*/ 294 h 301"/>
                <a:gd name="T16" fmla="*/ 146 w 252"/>
                <a:gd name="T17" fmla="*/ 294 h 301"/>
                <a:gd name="T18" fmla="*/ 146 w 252"/>
                <a:gd name="T19" fmla="*/ 294 h 301"/>
                <a:gd name="T20" fmla="*/ 146 w 252"/>
                <a:gd name="T21" fmla="*/ 294 h 301"/>
                <a:gd name="T22" fmla="*/ 146 w 252"/>
                <a:gd name="T23" fmla="*/ 294 h 301"/>
                <a:gd name="T24" fmla="*/ 146 w 252"/>
                <a:gd name="T25" fmla="*/ 297 h 301"/>
                <a:gd name="T26" fmla="*/ 146 w 252"/>
                <a:gd name="T27" fmla="*/ 294 h 301"/>
                <a:gd name="T28" fmla="*/ 146 w 252"/>
                <a:gd name="T29" fmla="*/ 294 h 301"/>
                <a:gd name="T30" fmla="*/ 146 w 252"/>
                <a:gd name="T31" fmla="*/ 294 h 301"/>
                <a:gd name="T32" fmla="*/ 146 w 252"/>
                <a:gd name="T33" fmla="*/ 294 h 301"/>
                <a:gd name="T34" fmla="*/ 120 w 252"/>
                <a:gd name="T35" fmla="*/ 243 h 301"/>
                <a:gd name="T36" fmla="*/ 48 w 252"/>
                <a:gd name="T37" fmla="*/ 90 h 301"/>
                <a:gd name="T38" fmla="*/ 18 w 252"/>
                <a:gd name="T39" fmla="*/ 28 h 301"/>
                <a:gd name="T40" fmla="*/ 3 w 252"/>
                <a:gd name="T41" fmla="*/ 0 h 301"/>
                <a:gd name="T42" fmla="*/ 3 w 252"/>
                <a:gd name="T43" fmla="*/ 0 h 301"/>
                <a:gd name="T44" fmla="*/ 3 w 252"/>
                <a:gd name="T45" fmla="*/ 3 h 301"/>
                <a:gd name="T46" fmla="*/ 69 w 252"/>
                <a:gd name="T47" fmla="*/ 144 h 301"/>
                <a:gd name="T48" fmla="*/ 117 w 252"/>
                <a:gd name="T49" fmla="*/ 243 h 301"/>
                <a:gd name="T50" fmla="*/ 143 w 252"/>
                <a:gd name="T51" fmla="*/ 297 h 301"/>
                <a:gd name="T52" fmla="*/ 146 w 252"/>
                <a:gd name="T53" fmla="*/ 300 h 301"/>
                <a:gd name="T54" fmla="*/ 153 w 252"/>
                <a:gd name="T55" fmla="*/ 294 h 301"/>
                <a:gd name="T56" fmla="*/ 176 w 252"/>
                <a:gd name="T57" fmla="*/ 246 h 301"/>
                <a:gd name="T58" fmla="*/ 201 w 252"/>
                <a:gd name="T59" fmla="*/ 183 h 301"/>
                <a:gd name="T60" fmla="*/ 251 w 252"/>
                <a:gd name="T61" fmla="*/ 49 h 301"/>
                <a:gd name="T62" fmla="*/ 0 w 252"/>
                <a:gd name="T63" fmla="*/ 0 h 301"/>
                <a:gd name="T64" fmla="*/ 3 w 252"/>
                <a:gd name="T65"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2" h="301">
                  <a:moveTo>
                    <a:pt x="3" y="0"/>
                  </a:moveTo>
                  <a:lnTo>
                    <a:pt x="3" y="3"/>
                  </a:lnTo>
                  <a:lnTo>
                    <a:pt x="248" y="49"/>
                  </a:lnTo>
                  <a:lnTo>
                    <a:pt x="248" y="49"/>
                  </a:lnTo>
                  <a:lnTo>
                    <a:pt x="248" y="46"/>
                  </a:lnTo>
                  <a:lnTo>
                    <a:pt x="248" y="46"/>
                  </a:lnTo>
                  <a:lnTo>
                    <a:pt x="233" y="84"/>
                  </a:lnTo>
                  <a:lnTo>
                    <a:pt x="233" y="84"/>
                  </a:lnTo>
                  <a:lnTo>
                    <a:pt x="182" y="216"/>
                  </a:lnTo>
                  <a:lnTo>
                    <a:pt x="182" y="216"/>
                  </a:lnTo>
                  <a:lnTo>
                    <a:pt x="158" y="273"/>
                  </a:lnTo>
                  <a:lnTo>
                    <a:pt x="158" y="273"/>
                  </a:lnTo>
                  <a:lnTo>
                    <a:pt x="150" y="291"/>
                  </a:lnTo>
                  <a:lnTo>
                    <a:pt x="150" y="291"/>
                  </a:lnTo>
                  <a:lnTo>
                    <a:pt x="146" y="294"/>
                  </a:lnTo>
                  <a:lnTo>
                    <a:pt x="146" y="294"/>
                  </a:lnTo>
                  <a:lnTo>
                    <a:pt x="146" y="294"/>
                  </a:lnTo>
                  <a:lnTo>
                    <a:pt x="146" y="294"/>
                  </a:lnTo>
                  <a:lnTo>
                    <a:pt x="146" y="294"/>
                  </a:lnTo>
                  <a:lnTo>
                    <a:pt x="146" y="294"/>
                  </a:lnTo>
                  <a:lnTo>
                    <a:pt x="146" y="294"/>
                  </a:lnTo>
                  <a:lnTo>
                    <a:pt x="146" y="294"/>
                  </a:lnTo>
                  <a:lnTo>
                    <a:pt x="146" y="297"/>
                  </a:lnTo>
                  <a:lnTo>
                    <a:pt x="146" y="294"/>
                  </a:lnTo>
                  <a:lnTo>
                    <a:pt x="146" y="294"/>
                  </a:lnTo>
                  <a:lnTo>
                    <a:pt x="146" y="297"/>
                  </a:lnTo>
                  <a:lnTo>
                    <a:pt x="146" y="294"/>
                  </a:lnTo>
                  <a:lnTo>
                    <a:pt x="146" y="294"/>
                  </a:lnTo>
                  <a:lnTo>
                    <a:pt x="146" y="294"/>
                  </a:lnTo>
                  <a:lnTo>
                    <a:pt x="146" y="294"/>
                  </a:lnTo>
                  <a:lnTo>
                    <a:pt x="146" y="294"/>
                  </a:lnTo>
                  <a:lnTo>
                    <a:pt x="146" y="294"/>
                  </a:lnTo>
                  <a:lnTo>
                    <a:pt x="146" y="294"/>
                  </a:lnTo>
                  <a:lnTo>
                    <a:pt x="146" y="294"/>
                  </a:lnTo>
                  <a:lnTo>
                    <a:pt x="120" y="243"/>
                  </a:lnTo>
                  <a:lnTo>
                    <a:pt x="120" y="243"/>
                  </a:lnTo>
                  <a:lnTo>
                    <a:pt x="48" y="90"/>
                  </a:lnTo>
                  <a:lnTo>
                    <a:pt x="48" y="90"/>
                  </a:lnTo>
                  <a:lnTo>
                    <a:pt x="18" y="28"/>
                  </a:lnTo>
                  <a:lnTo>
                    <a:pt x="18" y="28"/>
                  </a:lnTo>
                  <a:lnTo>
                    <a:pt x="5" y="0"/>
                  </a:lnTo>
                  <a:lnTo>
                    <a:pt x="3" y="0"/>
                  </a:lnTo>
                  <a:lnTo>
                    <a:pt x="3" y="3"/>
                  </a:lnTo>
                  <a:lnTo>
                    <a:pt x="3" y="0"/>
                  </a:lnTo>
                  <a:lnTo>
                    <a:pt x="3" y="3"/>
                  </a:lnTo>
                  <a:lnTo>
                    <a:pt x="3" y="3"/>
                  </a:lnTo>
                  <a:lnTo>
                    <a:pt x="69" y="144"/>
                  </a:lnTo>
                  <a:lnTo>
                    <a:pt x="69" y="144"/>
                  </a:lnTo>
                  <a:lnTo>
                    <a:pt x="117" y="243"/>
                  </a:lnTo>
                  <a:lnTo>
                    <a:pt x="117" y="243"/>
                  </a:lnTo>
                  <a:lnTo>
                    <a:pt x="143" y="297"/>
                  </a:lnTo>
                  <a:lnTo>
                    <a:pt x="143" y="297"/>
                  </a:lnTo>
                  <a:lnTo>
                    <a:pt x="146" y="300"/>
                  </a:lnTo>
                  <a:lnTo>
                    <a:pt x="146" y="300"/>
                  </a:lnTo>
                  <a:lnTo>
                    <a:pt x="153" y="294"/>
                  </a:lnTo>
                  <a:lnTo>
                    <a:pt x="153" y="294"/>
                  </a:lnTo>
                  <a:lnTo>
                    <a:pt x="161" y="276"/>
                  </a:lnTo>
                  <a:lnTo>
                    <a:pt x="176" y="246"/>
                  </a:lnTo>
                  <a:lnTo>
                    <a:pt x="176" y="246"/>
                  </a:lnTo>
                  <a:lnTo>
                    <a:pt x="201" y="183"/>
                  </a:lnTo>
                  <a:lnTo>
                    <a:pt x="224" y="120"/>
                  </a:lnTo>
                  <a:lnTo>
                    <a:pt x="251" y="49"/>
                  </a:lnTo>
                  <a:lnTo>
                    <a:pt x="251" y="46"/>
                  </a:lnTo>
                  <a:lnTo>
                    <a:pt x="0" y="0"/>
                  </a:lnTo>
                  <a:lnTo>
                    <a:pt x="3" y="3"/>
                  </a:lnTo>
                  <a:lnTo>
                    <a:pt x="3"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1" name="Freeform 153"/>
            <p:cNvSpPr>
              <a:spLocks noChangeArrowheads="1"/>
            </p:cNvSpPr>
            <p:nvPr/>
          </p:nvSpPr>
          <p:spPr bwMode="auto">
            <a:xfrm>
              <a:off x="5862637" y="2660650"/>
              <a:ext cx="303212" cy="49213"/>
            </a:xfrm>
            <a:custGeom>
              <a:avLst/>
              <a:gdLst>
                <a:gd name="T0" fmla="*/ 841 w 842"/>
                <a:gd name="T1" fmla="*/ 131 h 135"/>
                <a:gd name="T2" fmla="*/ 296 w 842"/>
                <a:gd name="T3" fmla="*/ 0 h 135"/>
                <a:gd name="T4" fmla="*/ 0 w 842"/>
                <a:gd name="T5" fmla="*/ 125 h 135"/>
                <a:gd name="T6" fmla="*/ 2 w 842"/>
                <a:gd name="T7" fmla="*/ 128 h 135"/>
                <a:gd name="T8" fmla="*/ 299 w 842"/>
                <a:gd name="T9" fmla="*/ 6 h 135"/>
                <a:gd name="T10" fmla="*/ 841 w 842"/>
                <a:gd name="T11" fmla="*/ 134 h 135"/>
                <a:gd name="T12" fmla="*/ 841 w 842"/>
                <a:gd name="T13" fmla="*/ 131 h 135"/>
              </a:gdLst>
              <a:ahLst/>
              <a:cxnLst>
                <a:cxn ang="0">
                  <a:pos x="T0" y="T1"/>
                </a:cxn>
                <a:cxn ang="0">
                  <a:pos x="T2" y="T3"/>
                </a:cxn>
                <a:cxn ang="0">
                  <a:pos x="T4" y="T5"/>
                </a:cxn>
                <a:cxn ang="0">
                  <a:pos x="T6" y="T7"/>
                </a:cxn>
                <a:cxn ang="0">
                  <a:pos x="T8" y="T9"/>
                </a:cxn>
                <a:cxn ang="0">
                  <a:pos x="T10" y="T11"/>
                </a:cxn>
                <a:cxn ang="0">
                  <a:pos x="T12" y="T13"/>
                </a:cxn>
              </a:cxnLst>
              <a:rect l="0" t="0" r="r" b="b"/>
              <a:pathLst>
                <a:path w="842" h="135">
                  <a:moveTo>
                    <a:pt x="841" y="131"/>
                  </a:moveTo>
                  <a:lnTo>
                    <a:pt x="296" y="0"/>
                  </a:lnTo>
                  <a:lnTo>
                    <a:pt x="0" y="125"/>
                  </a:lnTo>
                  <a:lnTo>
                    <a:pt x="2" y="128"/>
                  </a:lnTo>
                  <a:lnTo>
                    <a:pt x="299" y="6"/>
                  </a:lnTo>
                  <a:lnTo>
                    <a:pt x="841" y="134"/>
                  </a:lnTo>
                  <a:lnTo>
                    <a:pt x="841" y="13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2" name="Freeform 154"/>
            <p:cNvSpPr>
              <a:spLocks noChangeArrowheads="1"/>
            </p:cNvSpPr>
            <p:nvPr/>
          </p:nvSpPr>
          <p:spPr bwMode="auto">
            <a:xfrm>
              <a:off x="6210299" y="2841624"/>
              <a:ext cx="255588" cy="354013"/>
            </a:xfrm>
            <a:custGeom>
              <a:avLst/>
              <a:gdLst>
                <a:gd name="T0" fmla="*/ 612 w 708"/>
                <a:gd name="T1" fmla="*/ 0 h 984"/>
                <a:gd name="T2" fmla="*/ 282 w 708"/>
                <a:gd name="T3" fmla="*/ 15 h 984"/>
                <a:gd name="T4" fmla="*/ 333 w 708"/>
                <a:gd name="T5" fmla="*/ 341 h 984"/>
                <a:gd name="T6" fmla="*/ 0 w 708"/>
                <a:gd name="T7" fmla="*/ 485 h 984"/>
                <a:gd name="T8" fmla="*/ 471 w 708"/>
                <a:gd name="T9" fmla="*/ 983 h 984"/>
                <a:gd name="T10" fmla="*/ 707 w 708"/>
                <a:gd name="T11" fmla="*/ 689 h 984"/>
                <a:gd name="T12" fmla="*/ 704 w 708"/>
                <a:gd name="T13" fmla="*/ 686 h 984"/>
                <a:gd name="T14" fmla="*/ 471 w 708"/>
                <a:gd name="T15" fmla="*/ 977 h 984"/>
                <a:gd name="T16" fmla="*/ 9 w 708"/>
                <a:gd name="T17" fmla="*/ 488 h 984"/>
                <a:gd name="T18" fmla="*/ 339 w 708"/>
                <a:gd name="T19" fmla="*/ 341 h 984"/>
                <a:gd name="T20" fmla="*/ 288 w 708"/>
                <a:gd name="T21" fmla="*/ 18 h 984"/>
                <a:gd name="T22" fmla="*/ 612 w 708"/>
                <a:gd name="T23" fmla="*/ 3 h 984"/>
                <a:gd name="T24" fmla="*/ 612 w 708"/>
                <a:gd name="T25" fmla="*/ 0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8" h="984">
                  <a:moveTo>
                    <a:pt x="612" y="0"/>
                  </a:moveTo>
                  <a:lnTo>
                    <a:pt x="282" y="15"/>
                  </a:lnTo>
                  <a:lnTo>
                    <a:pt x="333" y="341"/>
                  </a:lnTo>
                  <a:lnTo>
                    <a:pt x="0" y="485"/>
                  </a:lnTo>
                  <a:lnTo>
                    <a:pt x="471" y="983"/>
                  </a:lnTo>
                  <a:lnTo>
                    <a:pt x="707" y="689"/>
                  </a:lnTo>
                  <a:lnTo>
                    <a:pt x="704" y="686"/>
                  </a:lnTo>
                  <a:lnTo>
                    <a:pt x="471" y="977"/>
                  </a:lnTo>
                  <a:lnTo>
                    <a:pt x="9" y="488"/>
                  </a:lnTo>
                  <a:lnTo>
                    <a:pt x="339" y="341"/>
                  </a:lnTo>
                  <a:lnTo>
                    <a:pt x="288" y="18"/>
                  </a:lnTo>
                  <a:lnTo>
                    <a:pt x="612" y="3"/>
                  </a:lnTo>
                  <a:lnTo>
                    <a:pt x="612"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3" name="Freeform 155"/>
            <p:cNvSpPr>
              <a:spLocks noChangeArrowheads="1"/>
            </p:cNvSpPr>
            <p:nvPr/>
          </p:nvSpPr>
          <p:spPr bwMode="auto">
            <a:xfrm>
              <a:off x="6026150" y="3160712"/>
              <a:ext cx="104775" cy="250825"/>
            </a:xfrm>
            <a:custGeom>
              <a:avLst/>
              <a:gdLst>
                <a:gd name="T0" fmla="*/ 27 w 292"/>
                <a:gd name="T1" fmla="*/ 3 h 696"/>
                <a:gd name="T2" fmla="*/ 281 w 292"/>
                <a:gd name="T3" fmla="*/ 548 h 696"/>
                <a:gd name="T4" fmla="*/ 0 w 292"/>
                <a:gd name="T5" fmla="*/ 410 h 696"/>
                <a:gd name="T6" fmla="*/ 81 w 292"/>
                <a:gd name="T7" fmla="*/ 695 h 696"/>
                <a:gd name="T8" fmla="*/ 84 w 292"/>
                <a:gd name="T9" fmla="*/ 695 h 696"/>
                <a:gd name="T10" fmla="*/ 9 w 292"/>
                <a:gd name="T11" fmla="*/ 420 h 696"/>
                <a:gd name="T12" fmla="*/ 291 w 292"/>
                <a:gd name="T13" fmla="*/ 557 h 696"/>
                <a:gd name="T14" fmla="*/ 30 w 292"/>
                <a:gd name="T15" fmla="*/ 0 h 696"/>
                <a:gd name="T16" fmla="*/ 27 w 292"/>
                <a:gd name="T17" fmla="*/ 3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2" h="696">
                  <a:moveTo>
                    <a:pt x="27" y="3"/>
                  </a:moveTo>
                  <a:lnTo>
                    <a:pt x="281" y="548"/>
                  </a:lnTo>
                  <a:lnTo>
                    <a:pt x="0" y="410"/>
                  </a:lnTo>
                  <a:lnTo>
                    <a:pt x="81" y="695"/>
                  </a:lnTo>
                  <a:lnTo>
                    <a:pt x="84" y="695"/>
                  </a:lnTo>
                  <a:lnTo>
                    <a:pt x="9" y="420"/>
                  </a:lnTo>
                  <a:lnTo>
                    <a:pt x="291" y="557"/>
                  </a:lnTo>
                  <a:lnTo>
                    <a:pt x="30" y="0"/>
                  </a:lnTo>
                  <a:lnTo>
                    <a:pt x="27"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4" name="Freeform 156"/>
            <p:cNvSpPr>
              <a:spLocks noChangeArrowheads="1"/>
            </p:cNvSpPr>
            <p:nvPr/>
          </p:nvSpPr>
          <p:spPr bwMode="auto">
            <a:xfrm>
              <a:off x="6037263" y="1211262"/>
              <a:ext cx="752475" cy="2379662"/>
            </a:xfrm>
            <a:custGeom>
              <a:avLst/>
              <a:gdLst>
                <a:gd name="T0" fmla="*/ 258 w 2092"/>
                <a:gd name="T1" fmla="*/ 5972 h 6612"/>
                <a:gd name="T2" fmla="*/ 731 w 2092"/>
                <a:gd name="T3" fmla="*/ 6038 h 6612"/>
                <a:gd name="T4" fmla="*/ 518 w 2092"/>
                <a:gd name="T5" fmla="*/ 6209 h 6612"/>
                <a:gd name="T6" fmla="*/ 866 w 2092"/>
                <a:gd name="T7" fmla="*/ 6410 h 6612"/>
                <a:gd name="T8" fmla="*/ 515 w 2092"/>
                <a:gd name="T9" fmla="*/ 6602 h 6612"/>
                <a:gd name="T10" fmla="*/ 524 w 2092"/>
                <a:gd name="T11" fmla="*/ 6209 h 6612"/>
                <a:gd name="T12" fmla="*/ 258 w 2092"/>
                <a:gd name="T13" fmla="*/ 5969 h 6612"/>
                <a:gd name="T14" fmla="*/ 312 w 2092"/>
                <a:gd name="T15" fmla="*/ 5310 h 6612"/>
                <a:gd name="T16" fmla="*/ 6 w 2092"/>
                <a:gd name="T17" fmla="*/ 4609 h 6612"/>
                <a:gd name="T18" fmla="*/ 359 w 2092"/>
                <a:gd name="T19" fmla="*/ 4162 h 6612"/>
                <a:gd name="T20" fmla="*/ 279 w 2092"/>
                <a:gd name="T21" fmla="*/ 3656 h 6612"/>
                <a:gd name="T22" fmla="*/ 533 w 2092"/>
                <a:gd name="T23" fmla="*/ 3341 h 6612"/>
                <a:gd name="T24" fmla="*/ 446 w 2092"/>
                <a:gd name="T25" fmla="*/ 2694 h 6612"/>
                <a:gd name="T26" fmla="*/ 713 w 2092"/>
                <a:gd name="T27" fmla="*/ 2395 h 6612"/>
                <a:gd name="T28" fmla="*/ 623 w 2092"/>
                <a:gd name="T29" fmla="*/ 2029 h 6612"/>
                <a:gd name="T30" fmla="*/ 1142 w 2092"/>
                <a:gd name="T31" fmla="*/ 1786 h 6612"/>
                <a:gd name="T32" fmla="*/ 1363 w 2092"/>
                <a:gd name="T33" fmla="*/ 947 h 6612"/>
                <a:gd name="T34" fmla="*/ 1672 w 2092"/>
                <a:gd name="T35" fmla="*/ 683 h 6612"/>
                <a:gd name="T36" fmla="*/ 1456 w 2092"/>
                <a:gd name="T37" fmla="*/ 411 h 6612"/>
                <a:gd name="T38" fmla="*/ 1672 w 2092"/>
                <a:gd name="T39" fmla="*/ 0 h 6612"/>
                <a:gd name="T40" fmla="*/ 1288 w 2092"/>
                <a:gd name="T41" fmla="*/ 384 h 6612"/>
                <a:gd name="T42" fmla="*/ 1453 w 2092"/>
                <a:gd name="T43" fmla="*/ 411 h 6612"/>
                <a:gd name="T44" fmla="*/ 2034 w 2092"/>
                <a:gd name="T45" fmla="*/ 608 h 6612"/>
                <a:gd name="T46" fmla="*/ 1660 w 2092"/>
                <a:gd name="T47" fmla="*/ 683 h 6612"/>
                <a:gd name="T48" fmla="*/ 2091 w 2092"/>
                <a:gd name="T49" fmla="*/ 830 h 6612"/>
                <a:gd name="T50" fmla="*/ 2091 w 2092"/>
                <a:gd name="T51" fmla="*/ 824 h 6612"/>
                <a:gd name="T52" fmla="*/ 1675 w 2092"/>
                <a:gd name="T53" fmla="*/ 683 h 6612"/>
                <a:gd name="T54" fmla="*/ 2050 w 2092"/>
                <a:gd name="T55" fmla="*/ 608 h 6612"/>
                <a:gd name="T56" fmla="*/ 1456 w 2092"/>
                <a:gd name="T57" fmla="*/ 408 h 6612"/>
                <a:gd name="T58" fmla="*/ 1294 w 2092"/>
                <a:gd name="T59" fmla="*/ 381 h 6612"/>
                <a:gd name="T60" fmla="*/ 1654 w 2092"/>
                <a:gd name="T61" fmla="*/ 21 h 6612"/>
                <a:gd name="T62" fmla="*/ 1453 w 2092"/>
                <a:gd name="T63" fmla="*/ 411 h 6612"/>
                <a:gd name="T64" fmla="*/ 1666 w 2092"/>
                <a:gd name="T65" fmla="*/ 683 h 6612"/>
                <a:gd name="T66" fmla="*/ 1360 w 2092"/>
                <a:gd name="T67" fmla="*/ 944 h 6612"/>
                <a:gd name="T68" fmla="*/ 1135 w 2092"/>
                <a:gd name="T69" fmla="*/ 1783 h 6612"/>
                <a:gd name="T70" fmla="*/ 620 w 2092"/>
                <a:gd name="T71" fmla="*/ 2026 h 6612"/>
                <a:gd name="T72" fmla="*/ 707 w 2092"/>
                <a:gd name="T73" fmla="*/ 2395 h 6612"/>
                <a:gd name="T74" fmla="*/ 443 w 2092"/>
                <a:gd name="T75" fmla="*/ 2694 h 6612"/>
                <a:gd name="T76" fmla="*/ 527 w 2092"/>
                <a:gd name="T77" fmla="*/ 3341 h 6612"/>
                <a:gd name="T78" fmla="*/ 276 w 2092"/>
                <a:gd name="T79" fmla="*/ 3653 h 6612"/>
                <a:gd name="T80" fmla="*/ 356 w 2092"/>
                <a:gd name="T81" fmla="*/ 4159 h 6612"/>
                <a:gd name="T82" fmla="*/ 0 w 2092"/>
                <a:gd name="T83" fmla="*/ 4609 h 6612"/>
                <a:gd name="T84" fmla="*/ 309 w 2092"/>
                <a:gd name="T85" fmla="*/ 5313 h 6612"/>
                <a:gd name="T86" fmla="*/ 254 w 2092"/>
                <a:gd name="T87" fmla="*/ 5969 h 6612"/>
                <a:gd name="T88" fmla="*/ 518 w 2092"/>
                <a:gd name="T89" fmla="*/ 6209 h 6612"/>
                <a:gd name="T90" fmla="*/ 512 w 2092"/>
                <a:gd name="T91" fmla="*/ 6611 h 6612"/>
                <a:gd name="T92" fmla="*/ 875 w 2092"/>
                <a:gd name="T93" fmla="*/ 6410 h 6612"/>
                <a:gd name="T94" fmla="*/ 524 w 2092"/>
                <a:gd name="T95" fmla="*/ 6209 h 6612"/>
                <a:gd name="T96" fmla="*/ 740 w 2092"/>
                <a:gd name="T97" fmla="*/ 6035 h 6612"/>
                <a:gd name="T98" fmla="*/ 258 w 2092"/>
                <a:gd name="T99" fmla="*/ 5966 h 6612"/>
                <a:gd name="T100" fmla="*/ 258 w 2092"/>
                <a:gd name="T101" fmla="*/ 5972 h 6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92" h="6612">
                  <a:moveTo>
                    <a:pt x="258" y="5972"/>
                  </a:moveTo>
                  <a:lnTo>
                    <a:pt x="731" y="6038"/>
                  </a:lnTo>
                  <a:lnTo>
                    <a:pt x="518" y="6209"/>
                  </a:lnTo>
                  <a:lnTo>
                    <a:pt x="866" y="6410"/>
                  </a:lnTo>
                  <a:lnTo>
                    <a:pt x="515" y="6602"/>
                  </a:lnTo>
                  <a:lnTo>
                    <a:pt x="524" y="6209"/>
                  </a:lnTo>
                  <a:lnTo>
                    <a:pt x="258" y="5969"/>
                  </a:lnTo>
                  <a:lnTo>
                    <a:pt x="312" y="5310"/>
                  </a:lnTo>
                  <a:lnTo>
                    <a:pt x="6" y="4609"/>
                  </a:lnTo>
                  <a:lnTo>
                    <a:pt x="359" y="4162"/>
                  </a:lnTo>
                  <a:lnTo>
                    <a:pt x="279" y="3656"/>
                  </a:lnTo>
                  <a:lnTo>
                    <a:pt x="533" y="3341"/>
                  </a:lnTo>
                  <a:lnTo>
                    <a:pt x="446" y="2694"/>
                  </a:lnTo>
                  <a:lnTo>
                    <a:pt x="713" y="2395"/>
                  </a:lnTo>
                  <a:lnTo>
                    <a:pt x="623" y="2029"/>
                  </a:lnTo>
                  <a:lnTo>
                    <a:pt x="1142" y="1786"/>
                  </a:lnTo>
                  <a:lnTo>
                    <a:pt x="1363" y="947"/>
                  </a:lnTo>
                  <a:lnTo>
                    <a:pt x="1672" y="683"/>
                  </a:lnTo>
                  <a:lnTo>
                    <a:pt x="1456" y="411"/>
                  </a:lnTo>
                  <a:lnTo>
                    <a:pt x="1672" y="0"/>
                  </a:lnTo>
                  <a:lnTo>
                    <a:pt x="1288" y="384"/>
                  </a:lnTo>
                  <a:lnTo>
                    <a:pt x="1453" y="411"/>
                  </a:lnTo>
                  <a:lnTo>
                    <a:pt x="2034" y="608"/>
                  </a:lnTo>
                  <a:lnTo>
                    <a:pt x="1660" y="683"/>
                  </a:lnTo>
                  <a:lnTo>
                    <a:pt x="2091" y="830"/>
                  </a:lnTo>
                  <a:lnTo>
                    <a:pt x="2091" y="824"/>
                  </a:lnTo>
                  <a:lnTo>
                    <a:pt x="1675" y="683"/>
                  </a:lnTo>
                  <a:lnTo>
                    <a:pt x="2050" y="608"/>
                  </a:lnTo>
                  <a:lnTo>
                    <a:pt x="1456" y="408"/>
                  </a:lnTo>
                  <a:lnTo>
                    <a:pt x="1294" y="381"/>
                  </a:lnTo>
                  <a:lnTo>
                    <a:pt x="1654" y="21"/>
                  </a:lnTo>
                  <a:lnTo>
                    <a:pt x="1453" y="411"/>
                  </a:lnTo>
                  <a:lnTo>
                    <a:pt x="1666" y="683"/>
                  </a:lnTo>
                  <a:lnTo>
                    <a:pt x="1360" y="944"/>
                  </a:lnTo>
                  <a:lnTo>
                    <a:pt x="1135" y="1783"/>
                  </a:lnTo>
                  <a:lnTo>
                    <a:pt x="620" y="2026"/>
                  </a:lnTo>
                  <a:lnTo>
                    <a:pt x="707" y="2395"/>
                  </a:lnTo>
                  <a:lnTo>
                    <a:pt x="443" y="2694"/>
                  </a:lnTo>
                  <a:lnTo>
                    <a:pt x="527" y="3341"/>
                  </a:lnTo>
                  <a:lnTo>
                    <a:pt x="276" y="3653"/>
                  </a:lnTo>
                  <a:lnTo>
                    <a:pt x="356" y="4159"/>
                  </a:lnTo>
                  <a:lnTo>
                    <a:pt x="0" y="4609"/>
                  </a:lnTo>
                  <a:lnTo>
                    <a:pt x="309" y="5313"/>
                  </a:lnTo>
                  <a:lnTo>
                    <a:pt x="254" y="5969"/>
                  </a:lnTo>
                  <a:lnTo>
                    <a:pt x="518" y="6209"/>
                  </a:lnTo>
                  <a:lnTo>
                    <a:pt x="512" y="6611"/>
                  </a:lnTo>
                  <a:lnTo>
                    <a:pt x="875" y="6410"/>
                  </a:lnTo>
                  <a:lnTo>
                    <a:pt x="524" y="6209"/>
                  </a:lnTo>
                  <a:lnTo>
                    <a:pt x="740" y="6035"/>
                  </a:lnTo>
                  <a:lnTo>
                    <a:pt x="258" y="5966"/>
                  </a:lnTo>
                  <a:lnTo>
                    <a:pt x="258" y="597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5" name="Freeform 157"/>
            <p:cNvSpPr>
              <a:spLocks noChangeArrowheads="1"/>
            </p:cNvSpPr>
            <p:nvPr/>
          </p:nvSpPr>
          <p:spPr bwMode="auto">
            <a:xfrm>
              <a:off x="6645275" y="3146424"/>
              <a:ext cx="128588" cy="168275"/>
            </a:xfrm>
            <a:custGeom>
              <a:avLst/>
              <a:gdLst>
                <a:gd name="T0" fmla="*/ 350 w 355"/>
                <a:gd name="T1" fmla="*/ 201 h 466"/>
                <a:gd name="T2" fmla="*/ 48 w 355"/>
                <a:gd name="T3" fmla="*/ 455 h 466"/>
                <a:gd name="T4" fmla="*/ 6 w 355"/>
                <a:gd name="T5" fmla="*/ 0 h 466"/>
                <a:gd name="T6" fmla="*/ 0 w 355"/>
                <a:gd name="T7" fmla="*/ 0 h 466"/>
                <a:gd name="T8" fmla="*/ 45 w 355"/>
                <a:gd name="T9" fmla="*/ 465 h 466"/>
                <a:gd name="T10" fmla="*/ 354 w 355"/>
                <a:gd name="T11" fmla="*/ 204 h 466"/>
                <a:gd name="T12" fmla="*/ 350 w 355"/>
                <a:gd name="T13" fmla="*/ 201 h 466"/>
              </a:gdLst>
              <a:ahLst/>
              <a:cxnLst>
                <a:cxn ang="0">
                  <a:pos x="T0" y="T1"/>
                </a:cxn>
                <a:cxn ang="0">
                  <a:pos x="T2" y="T3"/>
                </a:cxn>
                <a:cxn ang="0">
                  <a:pos x="T4" y="T5"/>
                </a:cxn>
                <a:cxn ang="0">
                  <a:pos x="T6" y="T7"/>
                </a:cxn>
                <a:cxn ang="0">
                  <a:pos x="T8" y="T9"/>
                </a:cxn>
                <a:cxn ang="0">
                  <a:pos x="T10" y="T11"/>
                </a:cxn>
                <a:cxn ang="0">
                  <a:pos x="T12" y="T13"/>
                </a:cxn>
              </a:cxnLst>
              <a:rect l="0" t="0" r="r" b="b"/>
              <a:pathLst>
                <a:path w="355" h="466">
                  <a:moveTo>
                    <a:pt x="350" y="201"/>
                  </a:moveTo>
                  <a:lnTo>
                    <a:pt x="48" y="455"/>
                  </a:lnTo>
                  <a:lnTo>
                    <a:pt x="6" y="0"/>
                  </a:lnTo>
                  <a:lnTo>
                    <a:pt x="0" y="0"/>
                  </a:lnTo>
                  <a:lnTo>
                    <a:pt x="45" y="465"/>
                  </a:lnTo>
                  <a:lnTo>
                    <a:pt x="354" y="204"/>
                  </a:lnTo>
                  <a:lnTo>
                    <a:pt x="350" y="20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6" name="Freeform 158"/>
            <p:cNvSpPr>
              <a:spLocks noChangeArrowheads="1"/>
            </p:cNvSpPr>
            <p:nvPr/>
          </p:nvSpPr>
          <p:spPr bwMode="auto">
            <a:xfrm>
              <a:off x="6469063" y="3146424"/>
              <a:ext cx="274637" cy="352425"/>
            </a:xfrm>
            <a:custGeom>
              <a:avLst/>
              <a:gdLst>
                <a:gd name="T0" fmla="*/ 536 w 765"/>
                <a:gd name="T1" fmla="*/ 462 h 981"/>
                <a:gd name="T2" fmla="*/ 761 w 765"/>
                <a:gd name="T3" fmla="*/ 662 h 981"/>
                <a:gd name="T4" fmla="*/ 554 w 765"/>
                <a:gd name="T5" fmla="*/ 974 h 981"/>
                <a:gd name="T6" fmla="*/ 299 w 765"/>
                <a:gd name="T7" fmla="*/ 695 h 981"/>
                <a:gd name="T8" fmla="*/ 542 w 765"/>
                <a:gd name="T9" fmla="*/ 458 h 981"/>
                <a:gd name="T10" fmla="*/ 5 w 765"/>
                <a:gd name="T11" fmla="*/ 365 h 981"/>
                <a:gd name="T12" fmla="*/ 188 w 765"/>
                <a:gd name="T13" fmla="*/ 0 h 981"/>
                <a:gd name="T14" fmla="*/ 185 w 765"/>
                <a:gd name="T15" fmla="*/ 0 h 981"/>
                <a:gd name="T16" fmla="*/ 0 w 765"/>
                <a:gd name="T17" fmla="*/ 368 h 981"/>
                <a:gd name="T18" fmla="*/ 533 w 765"/>
                <a:gd name="T19" fmla="*/ 462 h 981"/>
                <a:gd name="T20" fmla="*/ 293 w 765"/>
                <a:gd name="T21" fmla="*/ 695 h 981"/>
                <a:gd name="T22" fmla="*/ 554 w 765"/>
                <a:gd name="T23" fmla="*/ 980 h 981"/>
                <a:gd name="T24" fmla="*/ 764 w 765"/>
                <a:gd name="T25" fmla="*/ 662 h 981"/>
                <a:gd name="T26" fmla="*/ 539 w 765"/>
                <a:gd name="T27" fmla="*/ 458 h 981"/>
                <a:gd name="T28" fmla="*/ 536 w 765"/>
                <a:gd name="T29" fmla="*/ 462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5" h="981">
                  <a:moveTo>
                    <a:pt x="536" y="462"/>
                  </a:moveTo>
                  <a:lnTo>
                    <a:pt x="761" y="662"/>
                  </a:lnTo>
                  <a:lnTo>
                    <a:pt x="554" y="974"/>
                  </a:lnTo>
                  <a:lnTo>
                    <a:pt x="299" y="695"/>
                  </a:lnTo>
                  <a:lnTo>
                    <a:pt x="542" y="458"/>
                  </a:lnTo>
                  <a:lnTo>
                    <a:pt x="5" y="365"/>
                  </a:lnTo>
                  <a:lnTo>
                    <a:pt x="188" y="0"/>
                  </a:lnTo>
                  <a:lnTo>
                    <a:pt x="185" y="0"/>
                  </a:lnTo>
                  <a:lnTo>
                    <a:pt x="0" y="368"/>
                  </a:lnTo>
                  <a:lnTo>
                    <a:pt x="533" y="462"/>
                  </a:lnTo>
                  <a:lnTo>
                    <a:pt x="293" y="695"/>
                  </a:lnTo>
                  <a:lnTo>
                    <a:pt x="554" y="980"/>
                  </a:lnTo>
                  <a:lnTo>
                    <a:pt x="764" y="662"/>
                  </a:lnTo>
                  <a:lnTo>
                    <a:pt x="539" y="458"/>
                  </a:lnTo>
                  <a:lnTo>
                    <a:pt x="536" y="46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7" name="Freeform 159"/>
            <p:cNvSpPr>
              <a:spLocks noChangeArrowheads="1"/>
            </p:cNvSpPr>
            <p:nvPr/>
          </p:nvSpPr>
          <p:spPr bwMode="auto">
            <a:xfrm>
              <a:off x="6035675" y="2736849"/>
              <a:ext cx="434975" cy="588963"/>
            </a:xfrm>
            <a:custGeom>
              <a:avLst/>
              <a:gdLst>
                <a:gd name="T0" fmla="*/ 551 w 1208"/>
                <a:gd name="T1" fmla="*/ 1466 h 1637"/>
                <a:gd name="T2" fmla="*/ 827 w 1208"/>
                <a:gd name="T3" fmla="*/ 1636 h 1637"/>
                <a:gd name="T4" fmla="*/ 1207 w 1208"/>
                <a:gd name="T5" fmla="*/ 1504 h 1637"/>
                <a:gd name="T6" fmla="*/ 953 w 1208"/>
                <a:gd name="T7" fmla="*/ 1268 h 1637"/>
                <a:gd name="T8" fmla="*/ 551 w 1208"/>
                <a:gd name="T9" fmla="*/ 1463 h 1637"/>
                <a:gd name="T10" fmla="*/ 315 w 1208"/>
                <a:gd name="T11" fmla="*/ 1070 h 1637"/>
                <a:gd name="T12" fmla="*/ 488 w 1208"/>
                <a:gd name="T13" fmla="*/ 776 h 1637"/>
                <a:gd name="T14" fmla="*/ 12 w 1208"/>
                <a:gd name="T15" fmla="*/ 372 h 1637"/>
                <a:gd name="T16" fmla="*/ 770 w 1208"/>
                <a:gd name="T17" fmla="*/ 309 h 1637"/>
                <a:gd name="T18" fmla="*/ 929 w 1208"/>
                <a:gd name="T19" fmla="*/ 3 h 1637"/>
                <a:gd name="T20" fmla="*/ 926 w 1208"/>
                <a:gd name="T21" fmla="*/ 0 h 1637"/>
                <a:gd name="T22" fmla="*/ 767 w 1208"/>
                <a:gd name="T23" fmla="*/ 306 h 1637"/>
                <a:gd name="T24" fmla="*/ 0 w 1208"/>
                <a:gd name="T25" fmla="*/ 366 h 1637"/>
                <a:gd name="T26" fmla="*/ 485 w 1208"/>
                <a:gd name="T27" fmla="*/ 779 h 1637"/>
                <a:gd name="T28" fmla="*/ 312 w 1208"/>
                <a:gd name="T29" fmla="*/ 1070 h 1637"/>
                <a:gd name="T30" fmla="*/ 551 w 1208"/>
                <a:gd name="T31" fmla="*/ 1466 h 1637"/>
                <a:gd name="T32" fmla="*/ 953 w 1208"/>
                <a:gd name="T33" fmla="*/ 1274 h 1637"/>
                <a:gd name="T34" fmla="*/ 1199 w 1208"/>
                <a:gd name="T35" fmla="*/ 1501 h 1637"/>
                <a:gd name="T36" fmla="*/ 827 w 1208"/>
                <a:gd name="T37" fmla="*/ 1634 h 1637"/>
                <a:gd name="T38" fmla="*/ 551 w 1208"/>
                <a:gd name="T39" fmla="*/ 1463 h 1637"/>
                <a:gd name="T40" fmla="*/ 551 w 1208"/>
                <a:gd name="T41" fmla="*/ 1466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8" h="1637">
                  <a:moveTo>
                    <a:pt x="551" y="1466"/>
                  </a:moveTo>
                  <a:lnTo>
                    <a:pt x="827" y="1636"/>
                  </a:lnTo>
                  <a:lnTo>
                    <a:pt x="1207" y="1504"/>
                  </a:lnTo>
                  <a:lnTo>
                    <a:pt x="953" y="1268"/>
                  </a:lnTo>
                  <a:lnTo>
                    <a:pt x="551" y="1463"/>
                  </a:lnTo>
                  <a:lnTo>
                    <a:pt x="315" y="1070"/>
                  </a:lnTo>
                  <a:lnTo>
                    <a:pt x="488" y="776"/>
                  </a:lnTo>
                  <a:lnTo>
                    <a:pt x="12" y="372"/>
                  </a:lnTo>
                  <a:lnTo>
                    <a:pt x="770" y="309"/>
                  </a:lnTo>
                  <a:lnTo>
                    <a:pt x="929" y="3"/>
                  </a:lnTo>
                  <a:lnTo>
                    <a:pt x="926" y="0"/>
                  </a:lnTo>
                  <a:lnTo>
                    <a:pt x="767" y="306"/>
                  </a:lnTo>
                  <a:lnTo>
                    <a:pt x="0" y="366"/>
                  </a:lnTo>
                  <a:lnTo>
                    <a:pt x="485" y="779"/>
                  </a:lnTo>
                  <a:lnTo>
                    <a:pt x="312" y="1070"/>
                  </a:lnTo>
                  <a:lnTo>
                    <a:pt x="551" y="1466"/>
                  </a:lnTo>
                  <a:lnTo>
                    <a:pt x="953" y="1274"/>
                  </a:lnTo>
                  <a:lnTo>
                    <a:pt x="1199" y="1501"/>
                  </a:lnTo>
                  <a:lnTo>
                    <a:pt x="827" y="1634"/>
                  </a:lnTo>
                  <a:lnTo>
                    <a:pt x="551" y="1463"/>
                  </a:lnTo>
                  <a:lnTo>
                    <a:pt x="551" y="146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8" name="Freeform 160"/>
            <p:cNvSpPr>
              <a:spLocks noChangeArrowheads="1"/>
            </p:cNvSpPr>
            <p:nvPr/>
          </p:nvSpPr>
          <p:spPr bwMode="auto">
            <a:xfrm>
              <a:off x="6300788" y="3278188"/>
              <a:ext cx="277812" cy="258762"/>
            </a:xfrm>
            <a:custGeom>
              <a:avLst/>
              <a:gdLst>
                <a:gd name="T0" fmla="*/ 93 w 771"/>
                <a:gd name="T1" fmla="*/ 133 h 718"/>
                <a:gd name="T2" fmla="*/ 0 w 771"/>
                <a:gd name="T3" fmla="*/ 297 h 718"/>
                <a:gd name="T4" fmla="*/ 461 w 771"/>
                <a:gd name="T5" fmla="*/ 375 h 718"/>
                <a:gd name="T6" fmla="*/ 135 w 771"/>
                <a:gd name="T7" fmla="*/ 672 h 718"/>
                <a:gd name="T8" fmla="*/ 501 w 771"/>
                <a:gd name="T9" fmla="*/ 717 h 718"/>
                <a:gd name="T10" fmla="*/ 770 w 771"/>
                <a:gd name="T11" fmla="*/ 330 h 718"/>
                <a:gd name="T12" fmla="*/ 468 w 771"/>
                <a:gd name="T13" fmla="*/ 372 h 718"/>
                <a:gd name="T14" fmla="*/ 470 w 771"/>
                <a:gd name="T15" fmla="*/ 0 h 718"/>
                <a:gd name="T16" fmla="*/ 468 w 771"/>
                <a:gd name="T17" fmla="*/ 0 h 718"/>
                <a:gd name="T18" fmla="*/ 465 w 771"/>
                <a:gd name="T19" fmla="*/ 378 h 718"/>
                <a:gd name="T20" fmla="*/ 761 w 771"/>
                <a:gd name="T21" fmla="*/ 333 h 718"/>
                <a:gd name="T22" fmla="*/ 498 w 771"/>
                <a:gd name="T23" fmla="*/ 711 h 718"/>
                <a:gd name="T24" fmla="*/ 144 w 771"/>
                <a:gd name="T25" fmla="*/ 669 h 718"/>
                <a:gd name="T26" fmla="*/ 470 w 771"/>
                <a:gd name="T27" fmla="*/ 372 h 718"/>
                <a:gd name="T28" fmla="*/ 9 w 771"/>
                <a:gd name="T29" fmla="*/ 294 h 718"/>
                <a:gd name="T30" fmla="*/ 96 w 771"/>
                <a:gd name="T31" fmla="*/ 135 h 718"/>
                <a:gd name="T32" fmla="*/ 93 w 771"/>
                <a:gd name="T33" fmla="*/ 133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1" h="718">
                  <a:moveTo>
                    <a:pt x="93" y="133"/>
                  </a:moveTo>
                  <a:lnTo>
                    <a:pt x="0" y="297"/>
                  </a:lnTo>
                  <a:lnTo>
                    <a:pt x="461" y="375"/>
                  </a:lnTo>
                  <a:lnTo>
                    <a:pt x="135" y="672"/>
                  </a:lnTo>
                  <a:lnTo>
                    <a:pt x="501" y="717"/>
                  </a:lnTo>
                  <a:lnTo>
                    <a:pt x="770" y="330"/>
                  </a:lnTo>
                  <a:lnTo>
                    <a:pt x="468" y="372"/>
                  </a:lnTo>
                  <a:lnTo>
                    <a:pt x="470" y="0"/>
                  </a:lnTo>
                  <a:lnTo>
                    <a:pt x="468" y="0"/>
                  </a:lnTo>
                  <a:lnTo>
                    <a:pt x="465" y="378"/>
                  </a:lnTo>
                  <a:lnTo>
                    <a:pt x="761" y="333"/>
                  </a:lnTo>
                  <a:lnTo>
                    <a:pt x="498" y="711"/>
                  </a:lnTo>
                  <a:lnTo>
                    <a:pt x="144" y="669"/>
                  </a:lnTo>
                  <a:lnTo>
                    <a:pt x="470" y="372"/>
                  </a:lnTo>
                  <a:lnTo>
                    <a:pt x="9" y="294"/>
                  </a:lnTo>
                  <a:lnTo>
                    <a:pt x="96" y="135"/>
                  </a:lnTo>
                  <a:lnTo>
                    <a:pt x="93" y="13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9" name="Freeform 161"/>
            <p:cNvSpPr>
              <a:spLocks noChangeArrowheads="1"/>
            </p:cNvSpPr>
            <p:nvPr/>
          </p:nvSpPr>
          <p:spPr bwMode="auto">
            <a:xfrm>
              <a:off x="6583363" y="3497262"/>
              <a:ext cx="309562" cy="211137"/>
            </a:xfrm>
            <a:custGeom>
              <a:avLst/>
              <a:gdLst>
                <a:gd name="T0" fmla="*/ 3 w 861"/>
                <a:gd name="T1" fmla="*/ 105 h 585"/>
                <a:gd name="T2" fmla="*/ 234 w 861"/>
                <a:gd name="T3" fmla="*/ 6 h 585"/>
                <a:gd name="T4" fmla="*/ 492 w 861"/>
                <a:gd name="T5" fmla="*/ 278 h 585"/>
                <a:gd name="T6" fmla="*/ 605 w 861"/>
                <a:gd name="T7" fmla="*/ 584 h 585"/>
                <a:gd name="T8" fmla="*/ 860 w 861"/>
                <a:gd name="T9" fmla="*/ 554 h 585"/>
                <a:gd name="T10" fmla="*/ 860 w 861"/>
                <a:gd name="T11" fmla="*/ 548 h 585"/>
                <a:gd name="T12" fmla="*/ 608 w 861"/>
                <a:gd name="T13" fmla="*/ 581 h 585"/>
                <a:gd name="T14" fmla="*/ 495 w 861"/>
                <a:gd name="T15" fmla="*/ 276 h 585"/>
                <a:gd name="T16" fmla="*/ 234 w 861"/>
                <a:gd name="T17" fmla="*/ 0 h 585"/>
                <a:gd name="T18" fmla="*/ 0 w 861"/>
                <a:gd name="T19" fmla="*/ 102 h 585"/>
                <a:gd name="T20" fmla="*/ 3 w 861"/>
                <a:gd name="T21" fmla="*/ 105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1" h="585">
                  <a:moveTo>
                    <a:pt x="3" y="105"/>
                  </a:moveTo>
                  <a:lnTo>
                    <a:pt x="234" y="6"/>
                  </a:lnTo>
                  <a:lnTo>
                    <a:pt x="492" y="278"/>
                  </a:lnTo>
                  <a:lnTo>
                    <a:pt x="605" y="584"/>
                  </a:lnTo>
                  <a:lnTo>
                    <a:pt x="860" y="554"/>
                  </a:lnTo>
                  <a:lnTo>
                    <a:pt x="860" y="548"/>
                  </a:lnTo>
                  <a:lnTo>
                    <a:pt x="608" y="581"/>
                  </a:lnTo>
                  <a:lnTo>
                    <a:pt x="495" y="276"/>
                  </a:lnTo>
                  <a:lnTo>
                    <a:pt x="234" y="0"/>
                  </a:lnTo>
                  <a:lnTo>
                    <a:pt x="0" y="102"/>
                  </a:lnTo>
                  <a:lnTo>
                    <a:pt x="3" y="10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0" name="Freeform 162"/>
            <p:cNvSpPr>
              <a:spLocks noChangeArrowheads="1"/>
            </p:cNvSpPr>
            <p:nvPr/>
          </p:nvSpPr>
          <p:spPr bwMode="auto">
            <a:xfrm>
              <a:off x="6535738" y="1042988"/>
              <a:ext cx="952500" cy="2854324"/>
            </a:xfrm>
            <a:custGeom>
              <a:avLst/>
              <a:gdLst>
                <a:gd name="T0" fmla="*/ 321 w 2647"/>
                <a:gd name="T1" fmla="*/ 7132 h 7927"/>
                <a:gd name="T2" fmla="*/ 648 w 2647"/>
                <a:gd name="T3" fmla="*/ 7507 h 7927"/>
                <a:gd name="T4" fmla="*/ 935 w 2647"/>
                <a:gd name="T5" fmla="*/ 7926 h 7927"/>
                <a:gd name="T6" fmla="*/ 902 w 2647"/>
                <a:gd name="T7" fmla="*/ 7638 h 7927"/>
                <a:gd name="T8" fmla="*/ 354 w 2647"/>
                <a:gd name="T9" fmla="*/ 6299 h 7927"/>
                <a:gd name="T10" fmla="*/ 162 w 2647"/>
                <a:gd name="T11" fmla="*/ 5550 h 7927"/>
                <a:gd name="T12" fmla="*/ 333 w 2647"/>
                <a:gd name="T13" fmla="*/ 4391 h 7927"/>
                <a:gd name="T14" fmla="*/ 830 w 2647"/>
                <a:gd name="T15" fmla="*/ 4193 h 7927"/>
                <a:gd name="T16" fmla="*/ 833 w 2647"/>
                <a:gd name="T17" fmla="*/ 3468 h 7927"/>
                <a:gd name="T18" fmla="*/ 860 w 2647"/>
                <a:gd name="T19" fmla="*/ 2778 h 7927"/>
                <a:gd name="T20" fmla="*/ 1361 w 2647"/>
                <a:gd name="T21" fmla="*/ 2197 h 7927"/>
                <a:gd name="T22" fmla="*/ 1747 w 2647"/>
                <a:gd name="T23" fmla="*/ 1475 h 7927"/>
                <a:gd name="T24" fmla="*/ 2089 w 2647"/>
                <a:gd name="T25" fmla="*/ 918 h 7927"/>
                <a:gd name="T26" fmla="*/ 2368 w 2647"/>
                <a:gd name="T27" fmla="*/ 633 h 7927"/>
                <a:gd name="T28" fmla="*/ 2646 w 2647"/>
                <a:gd name="T29" fmla="*/ 366 h 7927"/>
                <a:gd name="T30" fmla="*/ 2089 w 2647"/>
                <a:gd name="T31" fmla="*/ 905 h 7927"/>
                <a:gd name="T32" fmla="*/ 1885 w 2647"/>
                <a:gd name="T33" fmla="*/ 654 h 7927"/>
                <a:gd name="T34" fmla="*/ 2089 w 2647"/>
                <a:gd name="T35" fmla="*/ 915 h 7927"/>
                <a:gd name="T36" fmla="*/ 2134 w 2647"/>
                <a:gd name="T37" fmla="*/ 36 h 7927"/>
                <a:gd name="T38" fmla="*/ 2475 w 2647"/>
                <a:gd name="T39" fmla="*/ 10 h 7927"/>
                <a:gd name="T40" fmla="*/ 2365 w 2647"/>
                <a:gd name="T41" fmla="*/ 630 h 7927"/>
                <a:gd name="T42" fmla="*/ 2086 w 2647"/>
                <a:gd name="T43" fmla="*/ 918 h 7927"/>
                <a:gd name="T44" fmla="*/ 1744 w 2647"/>
                <a:gd name="T45" fmla="*/ 1472 h 7927"/>
                <a:gd name="T46" fmla="*/ 1355 w 2647"/>
                <a:gd name="T47" fmla="*/ 2194 h 7927"/>
                <a:gd name="T48" fmla="*/ 857 w 2647"/>
                <a:gd name="T49" fmla="*/ 2773 h 7927"/>
                <a:gd name="T50" fmla="*/ 827 w 2647"/>
                <a:gd name="T51" fmla="*/ 3468 h 7927"/>
                <a:gd name="T52" fmla="*/ 824 w 2647"/>
                <a:gd name="T53" fmla="*/ 4193 h 7927"/>
                <a:gd name="T54" fmla="*/ 330 w 2647"/>
                <a:gd name="T55" fmla="*/ 4384 h 7927"/>
                <a:gd name="T56" fmla="*/ 159 w 2647"/>
                <a:gd name="T57" fmla="*/ 5550 h 7927"/>
                <a:gd name="T58" fmla="*/ 351 w 2647"/>
                <a:gd name="T59" fmla="*/ 6303 h 7927"/>
                <a:gd name="T60" fmla="*/ 899 w 2647"/>
                <a:gd name="T61" fmla="*/ 7641 h 7927"/>
                <a:gd name="T62" fmla="*/ 941 w 2647"/>
                <a:gd name="T63" fmla="*/ 7923 h 7927"/>
                <a:gd name="T64" fmla="*/ 653 w 2647"/>
                <a:gd name="T65" fmla="*/ 7507 h 7927"/>
                <a:gd name="T66" fmla="*/ 324 w 2647"/>
                <a:gd name="T67" fmla="*/ 7129 h 7927"/>
                <a:gd name="T68" fmla="*/ 366 w 2647"/>
                <a:gd name="T69" fmla="*/ 6818 h 7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47" h="7927">
                  <a:moveTo>
                    <a:pt x="366" y="6818"/>
                  </a:moveTo>
                  <a:lnTo>
                    <a:pt x="321" y="7132"/>
                  </a:lnTo>
                  <a:lnTo>
                    <a:pt x="740" y="7399"/>
                  </a:lnTo>
                  <a:lnTo>
                    <a:pt x="648" y="7507"/>
                  </a:lnTo>
                  <a:lnTo>
                    <a:pt x="899" y="7641"/>
                  </a:lnTo>
                  <a:lnTo>
                    <a:pt x="935" y="7926"/>
                  </a:lnTo>
                  <a:lnTo>
                    <a:pt x="1247" y="7884"/>
                  </a:lnTo>
                  <a:lnTo>
                    <a:pt x="902" y="7638"/>
                  </a:lnTo>
                  <a:lnTo>
                    <a:pt x="372" y="6818"/>
                  </a:lnTo>
                  <a:lnTo>
                    <a:pt x="354" y="6299"/>
                  </a:lnTo>
                  <a:lnTo>
                    <a:pt x="6" y="5841"/>
                  </a:lnTo>
                  <a:lnTo>
                    <a:pt x="162" y="5550"/>
                  </a:lnTo>
                  <a:lnTo>
                    <a:pt x="102" y="4927"/>
                  </a:lnTo>
                  <a:lnTo>
                    <a:pt x="333" y="4391"/>
                  </a:lnTo>
                  <a:lnTo>
                    <a:pt x="600" y="4435"/>
                  </a:lnTo>
                  <a:lnTo>
                    <a:pt x="830" y="4193"/>
                  </a:lnTo>
                  <a:lnTo>
                    <a:pt x="587" y="3818"/>
                  </a:lnTo>
                  <a:lnTo>
                    <a:pt x="833" y="3468"/>
                  </a:lnTo>
                  <a:lnTo>
                    <a:pt x="686" y="3255"/>
                  </a:lnTo>
                  <a:lnTo>
                    <a:pt x="860" y="2778"/>
                  </a:lnTo>
                  <a:lnTo>
                    <a:pt x="1400" y="2590"/>
                  </a:lnTo>
                  <a:lnTo>
                    <a:pt x="1361" y="2197"/>
                  </a:lnTo>
                  <a:lnTo>
                    <a:pt x="1672" y="1900"/>
                  </a:lnTo>
                  <a:lnTo>
                    <a:pt x="1747" y="1475"/>
                  </a:lnTo>
                  <a:lnTo>
                    <a:pt x="2098" y="1394"/>
                  </a:lnTo>
                  <a:lnTo>
                    <a:pt x="2089" y="918"/>
                  </a:lnTo>
                  <a:lnTo>
                    <a:pt x="2368" y="633"/>
                  </a:lnTo>
                  <a:lnTo>
                    <a:pt x="2368" y="633"/>
                  </a:lnTo>
                  <a:lnTo>
                    <a:pt x="2368" y="633"/>
                  </a:lnTo>
                  <a:lnTo>
                    <a:pt x="2646" y="366"/>
                  </a:lnTo>
                  <a:lnTo>
                    <a:pt x="2475" y="0"/>
                  </a:lnTo>
                  <a:lnTo>
                    <a:pt x="2089" y="905"/>
                  </a:lnTo>
                  <a:lnTo>
                    <a:pt x="2140" y="13"/>
                  </a:lnTo>
                  <a:lnTo>
                    <a:pt x="1885" y="654"/>
                  </a:lnTo>
                  <a:lnTo>
                    <a:pt x="2086" y="918"/>
                  </a:lnTo>
                  <a:lnTo>
                    <a:pt x="2089" y="915"/>
                  </a:lnTo>
                  <a:lnTo>
                    <a:pt x="1888" y="654"/>
                  </a:lnTo>
                  <a:lnTo>
                    <a:pt x="2134" y="36"/>
                  </a:lnTo>
                  <a:lnTo>
                    <a:pt x="2083" y="930"/>
                  </a:lnTo>
                  <a:lnTo>
                    <a:pt x="2475" y="10"/>
                  </a:lnTo>
                  <a:lnTo>
                    <a:pt x="2640" y="363"/>
                  </a:lnTo>
                  <a:lnTo>
                    <a:pt x="2365" y="630"/>
                  </a:lnTo>
                  <a:lnTo>
                    <a:pt x="2365" y="630"/>
                  </a:lnTo>
                  <a:lnTo>
                    <a:pt x="2086" y="918"/>
                  </a:lnTo>
                  <a:lnTo>
                    <a:pt x="2095" y="1391"/>
                  </a:lnTo>
                  <a:lnTo>
                    <a:pt x="1744" y="1472"/>
                  </a:lnTo>
                  <a:lnTo>
                    <a:pt x="1669" y="1897"/>
                  </a:lnTo>
                  <a:lnTo>
                    <a:pt x="1355" y="2194"/>
                  </a:lnTo>
                  <a:lnTo>
                    <a:pt x="1394" y="2587"/>
                  </a:lnTo>
                  <a:lnTo>
                    <a:pt x="857" y="2773"/>
                  </a:lnTo>
                  <a:lnTo>
                    <a:pt x="681" y="3255"/>
                  </a:lnTo>
                  <a:lnTo>
                    <a:pt x="827" y="3468"/>
                  </a:lnTo>
                  <a:lnTo>
                    <a:pt x="582" y="3818"/>
                  </a:lnTo>
                  <a:lnTo>
                    <a:pt x="824" y="4193"/>
                  </a:lnTo>
                  <a:lnTo>
                    <a:pt x="600" y="4433"/>
                  </a:lnTo>
                  <a:lnTo>
                    <a:pt x="330" y="4384"/>
                  </a:lnTo>
                  <a:lnTo>
                    <a:pt x="99" y="4927"/>
                  </a:lnTo>
                  <a:lnTo>
                    <a:pt x="159" y="5550"/>
                  </a:lnTo>
                  <a:lnTo>
                    <a:pt x="0" y="5841"/>
                  </a:lnTo>
                  <a:lnTo>
                    <a:pt x="351" y="6303"/>
                  </a:lnTo>
                  <a:lnTo>
                    <a:pt x="366" y="6818"/>
                  </a:lnTo>
                  <a:lnTo>
                    <a:pt x="899" y="7641"/>
                  </a:lnTo>
                  <a:lnTo>
                    <a:pt x="1238" y="7881"/>
                  </a:lnTo>
                  <a:lnTo>
                    <a:pt x="941" y="7923"/>
                  </a:lnTo>
                  <a:lnTo>
                    <a:pt x="902" y="7638"/>
                  </a:lnTo>
                  <a:lnTo>
                    <a:pt x="653" y="7507"/>
                  </a:lnTo>
                  <a:lnTo>
                    <a:pt x="746" y="7396"/>
                  </a:lnTo>
                  <a:lnTo>
                    <a:pt x="324" y="7129"/>
                  </a:lnTo>
                  <a:lnTo>
                    <a:pt x="372" y="6818"/>
                  </a:lnTo>
                  <a:lnTo>
                    <a:pt x="366" y="681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1" name="Freeform 163"/>
            <p:cNvSpPr>
              <a:spLocks noChangeArrowheads="1"/>
            </p:cNvSpPr>
            <p:nvPr/>
          </p:nvSpPr>
          <p:spPr bwMode="auto">
            <a:xfrm>
              <a:off x="6535738" y="1042988"/>
              <a:ext cx="952500" cy="2854324"/>
            </a:xfrm>
            <a:custGeom>
              <a:avLst/>
              <a:gdLst>
                <a:gd name="T0" fmla="*/ 321 w 2647"/>
                <a:gd name="T1" fmla="*/ 7132 h 7927"/>
                <a:gd name="T2" fmla="*/ 648 w 2647"/>
                <a:gd name="T3" fmla="*/ 7507 h 7927"/>
                <a:gd name="T4" fmla="*/ 935 w 2647"/>
                <a:gd name="T5" fmla="*/ 7926 h 7927"/>
                <a:gd name="T6" fmla="*/ 902 w 2647"/>
                <a:gd name="T7" fmla="*/ 7638 h 7927"/>
                <a:gd name="T8" fmla="*/ 354 w 2647"/>
                <a:gd name="T9" fmla="*/ 6299 h 7927"/>
                <a:gd name="T10" fmla="*/ 162 w 2647"/>
                <a:gd name="T11" fmla="*/ 5550 h 7927"/>
                <a:gd name="T12" fmla="*/ 333 w 2647"/>
                <a:gd name="T13" fmla="*/ 4391 h 7927"/>
                <a:gd name="T14" fmla="*/ 830 w 2647"/>
                <a:gd name="T15" fmla="*/ 4193 h 7927"/>
                <a:gd name="T16" fmla="*/ 833 w 2647"/>
                <a:gd name="T17" fmla="*/ 3468 h 7927"/>
                <a:gd name="T18" fmla="*/ 860 w 2647"/>
                <a:gd name="T19" fmla="*/ 2778 h 7927"/>
                <a:gd name="T20" fmla="*/ 1361 w 2647"/>
                <a:gd name="T21" fmla="*/ 2197 h 7927"/>
                <a:gd name="T22" fmla="*/ 1747 w 2647"/>
                <a:gd name="T23" fmla="*/ 1475 h 7927"/>
                <a:gd name="T24" fmla="*/ 2089 w 2647"/>
                <a:gd name="T25" fmla="*/ 918 h 7927"/>
                <a:gd name="T26" fmla="*/ 2368 w 2647"/>
                <a:gd name="T27" fmla="*/ 633 h 7927"/>
                <a:gd name="T28" fmla="*/ 2646 w 2647"/>
                <a:gd name="T29" fmla="*/ 366 h 7927"/>
                <a:gd name="T30" fmla="*/ 2089 w 2647"/>
                <a:gd name="T31" fmla="*/ 905 h 7927"/>
                <a:gd name="T32" fmla="*/ 1885 w 2647"/>
                <a:gd name="T33" fmla="*/ 654 h 7927"/>
                <a:gd name="T34" fmla="*/ 2089 w 2647"/>
                <a:gd name="T35" fmla="*/ 915 h 7927"/>
                <a:gd name="T36" fmla="*/ 2134 w 2647"/>
                <a:gd name="T37" fmla="*/ 36 h 7927"/>
                <a:gd name="T38" fmla="*/ 2475 w 2647"/>
                <a:gd name="T39" fmla="*/ 10 h 7927"/>
                <a:gd name="T40" fmla="*/ 2365 w 2647"/>
                <a:gd name="T41" fmla="*/ 630 h 7927"/>
                <a:gd name="T42" fmla="*/ 2086 w 2647"/>
                <a:gd name="T43" fmla="*/ 918 h 7927"/>
                <a:gd name="T44" fmla="*/ 1744 w 2647"/>
                <a:gd name="T45" fmla="*/ 1472 h 7927"/>
                <a:gd name="T46" fmla="*/ 1355 w 2647"/>
                <a:gd name="T47" fmla="*/ 2194 h 7927"/>
                <a:gd name="T48" fmla="*/ 857 w 2647"/>
                <a:gd name="T49" fmla="*/ 2773 h 7927"/>
                <a:gd name="T50" fmla="*/ 827 w 2647"/>
                <a:gd name="T51" fmla="*/ 3468 h 7927"/>
                <a:gd name="T52" fmla="*/ 824 w 2647"/>
                <a:gd name="T53" fmla="*/ 4193 h 7927"/>
                <a:gd name="T54" fmla="*/ 330 w 2647"/>
                <a:gd name="T55" fmla="*/ 4384 h 7927"/>
                <a:gd name="T56" fmla="*/ 159 w 2647"/>
                <a:gd name="T57" fmla="*/ 5550 h 7927"/>
                <a:gd name="T58" fmla="*/ 351 w 2647"/>
                <a:gd name="T59" fmla="*/ 6303 h 7927"/>
                <a:gd name="T60" fmla="*/ 899 w 2647"/>
                <a:gd name="T61" fmla="*/ 7641 h 7927"/>
                <a:gd name="T62" fmla="*/ 941 w 2647"/>
                <a:gd name="T63" fmla="*/ 7923 h 7927"/>
                <a:gd name="T64" fmla="*/ 653 w 2647"/>
                <a:gd name="T65" fmla="*/ 7507 h 7927"/>
                <a:gd name="T66" fmla="*/ 324 w 2647"/>
                <a:gd name="T67" fmla="*/ 7129 h 7927"/>
                <a:gd name="T68" fmla="*/ 366 w 2647"/>
                <a:gd name="T69" fmla="*/ 6818 h 7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47" h="7927">
                  <a:moveTo>
                    <a:pt x="366" y="6818"/>
                  </a:moveTo>
                  <a:lnTo>
                    <a:pt x="321" y="7132"/>
                  </a:lnTo>
                  <a:lnTo>
                    <a:pt x="740" y="7399"/>
                  </a:lnTo>
                  <a:lnTo>
                    <a:pt x="648" y="7507"/>
                  </a:lnTo>
                  <a:lnTo>
                    <a:pt x="899" y="7641"/>
                  </a:lnTo>
                  <a:lnTo>
                    <a:pt x="935" y="7926"/>
                  </a:lnTo>
                  <a:lnTo>
                    <a:pt x="1247" y="7884"/>
                  </a:lnTo>
                  <a:lnTo>
                    <a:pt x="902" y="7638"/>
                  </a:lnTo>
                  <a:lnTo>
                    <a:pt x="372" y="6818"/>
                  </a:lnTo>
                  <a:lnTo>
                    <a:pt x="354" y="6299"/>
                  </a:lnTo>
                  <a:lnTo>
                    <a:pt x="6" y="5841"/>
                  </a:lnTo>
                  <a:lnTo>
                    <a:pt x="162" y="5550"/>
                  </a:lnTo>
                  <a:lnTo>
                    <a:pt x="102" y="4927"/>
                  </a:lnTo>
                  <a:lnTo>
                    <a:pt x="333" y="4391"/>
                  </a:lnTo>
                  <a:lnTo>
                    <a:pt x="600" y="4435"/>
                  </a:lnTo>
                  <a:lnTo>
                    <a:pt x="830" y="4193"/>
                  </a:lnTo>
                  <a:lnTo>
                    <a:pt x="587" y="3818"/>
                  </a:lnTo>
                  <a:lnTo>
                    <a:pt x="833" y="3468"/>
                  </a:lnTo>
                  <a:lnTo>
                    <a:pt x="686" y="3255"/>
                  </a:lnTo>
                  <a:lnTo>
                    <a:pt x="860" y="2778"/>
                  </a:lnTo>
                  <a:lnTo>
                    <a:pt x="1400" y="2590"/>
                  </a:lnTo>
                  <a:lnTo>
                    <a:pt x="1361" y="2197"/>
                  </a:lnTo>
                  <a:lnTo>
                    <a:pt x="1672" y="1900"/>
                  </a:lnTo>
                  <a:lnTo>
                    <a:pt x="1747" y="1475"/>
                  </a:lnTo>
                  <a:lnTo>
                    <a:pt x="2098" y="1394"/>
                  </a:lnTo>
                  <a:lnTo>
                    <a:pt x="2089" y="918"/>
                  </a:lnTo>
                  <a:lnTo>
                    <a:pt x="2368" y="633"/>
                  </a:lnTo>
                  <a:lnTo>
                    <a:pt x="2368" y="633"/>
                  </a:lnTo>
                  <a:lnTo>
                    <a:pt x="2368" y="633"/>
                  </a:lnTo>
                  <a:lnTo>
                    <a:pt x="2646" y="366"/>
                  </a:lnTo>
                  <a:lnTo>
                    <a:pt x="2475" y="0"/>
                  </a:lnTo>
                  <a:lnTo>
                    <a:pt x="2089" y="905"/>
                  </a:lnTo>
                  <a:lnTo>
                    <a:pt x="2140" y="13"/>
                  </a:lnTo>
                  <a:lnTo>
                    <a:pt x="1885" y="654"/>
                  </a:lnTo>
                  <a:lnTo>
                    <a:pt x="2086" y="918"/>
                  </a:lnTo>
                  <a:lnTo>
                    <a:pt x="2089" y="915"/>
                  </a:lnTo>
                  <a:lnTo>
                    <a:pt x="1888" y="654"/>
                  </a:lnTo>
                  <a:lnTo>
                    <a:pt x="2134" y="36"/>
                  </a:lnTo>
                  <a:lnTo>
                    <a:pt x="2083" y="930"/>
                  </a:lnTo>
                  <a:lnTo>
                    <a:pt x="2475" y="10"/>
                  </a:lnTo>
                  <a:lnTo>
                    <a:pt x="2640" y="363"/>
                  </a:lnTo>
                  <a:lnTo>
                    <a:pt x="2365" y="630"/>
                  </a:lnTo>
                  <a:lnTo>
                    <a:pt x="2365" y="630"/>
                  </a:lnTo>
                  <a:lnTo>
                    <a:pt x="2086" y="918"/>
                  </a:lnTo>
                  <a:lnTo>
                    <a:pt x="2095" y="1391"/>
                  </a:lnTo>
                  <a:lnTo>
                    <a:pt x="1744" y="1472"/>
                  </a:lnTo>
                  <a:lnTo>
                    <a:pt x="1669" y="1897"/>
                  </a:lnTo>
                  <a:lnTo>
                    <a:pt x="1355" y="2194"/>
                  </a:lnTo>
                  <a:lnTo>
                    <a:pt x="1394" y="2587"/>
                  </a:lnTo>
                  <a:lnTo>
                    <a:pt x="857" y="2773"/>
                  </a:lnTo>
                  <a:lnTo>
                    <a:pt x="681" y="3255"/>
                  </a:lnTo>
                  <a:lnTo>
                    <a:pt x="827" y="3468"/>
                  </a:lnTo>
                  <a:lnTo>
                    <a:pt x="582" y="3818"/>
                  </a:lnTo>
                  <a:lnTo>
                    <a:pt x="824" y="4193"/>
                  </a:lnTo>
                  <a:lnTo>
                    <a:pt x="600" y="4433"/>
                  </a:lnTo>
                  <a:lnTo>
                    <a:pt x="330" y="4384"/>
                  </a:lnTo>
                  <a:lnTo>
                    <a:pt x="99" y="4927"/>
                  </a:lnTo>
                  <a:lnTo>
                    <a:pt x="159" y="5550"/>
                  </a:lnTo>
                  <a:lnTo>
                    <a:pt x="0" y="5841"/>
                  </a:lnTo>
                  <a:lnTo>
                    <a:pt x="351" y="6303"/>
                  </a:lnTo>
                  <a:lnTo>
                    <a:pt x="366" y="6818"/>
                  </a:lnTo>
                  <a:lnTo>
                    <a:pt x="899" y="7641"/>
                  </a:lnTo>
                  <a:lnTo>
                    <a:pt x="1238" y="7881"/>
                  </a:lnTo>
                  <a:lnTo>
                    <a:pt x="941" y="7923"/>
                  </a:lnTo>
                  <a:lnTo>
                    <a:pt x="902" y="7638"/>
                  </a:lnTo>
                  <a:lnTo>
                    <a:pt x="653" y="7507"/>
                  </a:lnTo>
                  <a:lnTo>
                    <a:pt x="746" y="7396"/>
                  </a:lnTo>
                  <a:lnTo>
                    <a:pt x="324" y="7129"/>
                  </a:lnTo>
                  <a:lnTo>
                    <a:pt x="372" y="6818"/>
                  </a:lnTo>
                  <a:lnTo>
                    <a:pt x="366" y="6818"/>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2" name="Freeform 164"/>
            <p:cNvSpPr>
              <a:spLocks noChangeArrowheads="1"/>
            </p:cNvSpPr>
            <p:nvPr/>
          </p:nvSpPr>
          <p:spPr bwMode="auto">
            <a:xfrm>
              <a:off x="6813550" y="3884612"/>
              <a:ext cx="60325" cy="12700"/>
            </a:xfrm>
            <a:custGeom>
              <a:avLst/>
              <a:gdLst>
                <a:gd name="T0" fmla="*/ 165 w 166"/>
                <a:gd name="T1" fmla="*/ 30 h 34"/>
                <a:gd name="T2" fmla="*/ 3 w 166"/>
                <a:gd name="T3" fmla="*/ 0 h 34"/>
                <a:gd name="T4" fmla="*/ 0 w 166"/>
                <a:gd name="T5" fmla="*/ 6 h 34"/>
                <a:gd name="T6" fmla="*/ 165 w 166"/>
                <a:gd name="T7" fmla="*/ 33 h 34"/>
                <a:gd name="T8" fmla="*/ 165 w 166"/>
                <a:gd name="T9" fmla="*/ 30 h 34"/>
              </a:gdLst>
              <a:ahLst/>
              <a:cxnLst>
                <a:cxn ang="0">
                  <a:pos x="T0" y="T1"/>
                </a:cxn>
                <a:cxn ang="0">
                  <a:pos x="T2" y="T3"/>
                </a:cxn>
                <a:cxn ang="0">
                  <a:pos x="T4" y="T5"/>
                </a:cxn>
                <a:cxn ang="0">
                  <a:pos x="T6" y="T7"/>
                </a:cxn>
                <a:cxn ang="0">
                  <a:pos x="T8" y="T9"/>
                </a:cxn>
              </a:cxnLst>
              <a:rect l="0" t="0" r="r" b="b"/>
              <a:pathLst>
                <a:path w="166" h="34">
                  <a:moveTo>
                    <a:pt x="165" y="30"/>
                  </a:moveTo>
                  <a:lnTo>
                    <a:pt x="3" y="0"/>
                  </a:lnTo>
                  <a:lnTo>
                    <a:pt x="0" y="6"/>
                  </a:lnTo>
                  <a:lnTo>
                    <a:pt x="165" y="33"/>
                  </a:lnTo>
                  <a:lnTo>
                    <a:pt x="165" y="3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3" name="Freeform 165"/>
            <p:cNvSpPr>
              <a:spLocks noChangeArrowheads="1"/>
            </p:cNvSpPr>
            <p:nvPr/>
          </p:nvSpPr>
          <p:spPr bwMode="auto">
            <a:xfrm>
              <a:off x="6813550" y="3884612"/>
              <a:ext cx="60325" cy="12700"/>
            </a:xfrm>
            <a:custGeom>
              <a:avLst/>
              <a:gdLst>
                <a:gd name="T0" fmla="*/ 165 w 166"/>
                <a:gd name="T1" fmla="*/ 30 h 34"/>
                <a:gd name="T2" fmla="*/ 3 w 166"/>
                <a:gd name="T3" fmla="*/ 0 h 34"/>
                <a:gd name="T4" fmla="*/ 0 w 166"/>
                <a:gd name="T5" fmla="*/ 6 h 34"/>
                <a:gd name="T6" fmla="*/ 165 w 166"/>
                <a:gd name="T7" fmla="*/ 33 h 34"/>
              </a:gdLst>
              <a:ahLst/>
              <a:cxnLst>
                <a:cxn ang="0">
                  <a:pos x="T0" y="T1"/>
                </a:cxn>
                <a:cxn ang="0">
                  <a:pos x="T2" y="T3"/>
                </a:cxn>
                <a:cxn ang="0">
                  <a:pos x="T4" y="T5"/>
                </a:cxn>
                <a:cxn ang="0">
                  <a:pos x="T6" y="T7"/>
                </a:cxn>
              </a:cxnLst>
              <a:rect l="0" t="0" r="r" b="b"/>
              <a:pathLst>
                <a:path w="166" h="34">
                  <a:moveTo>
                    <a:pt x="165" y="30"/>
                  </a:moveTo>
                  <a:lnTo>
                    <a:pt x="3" y="0"/>
                  </a:lnTo>
                  <a:lnTo>
                    <a:pt x="0" y="6"/>
                  </a:lnTo>
                  <a:lnTo>
                    <a:pt x="165" y="33"/>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174" name="Freeform 166"/>
            <p:cNvSpPr>
              <a:spLocks noChangeArrowheads="1"/>
            </p:cNvSpPr>
            <p:nvPr/>
          </p:nvSpPr>
          <p:spPr bwMode="auto">
            <a:xfrm>
              <a:off x="8386764" y="2181225"/>
              <a:ext cx="182562" cy="300038"/>
            </a:xfrm>
            <a:custGeom>
              <a:avLst/>
              <a:gdLst>
                <a:gd name="T0" fmla="*/ 504 w 505"/>
                <a:gd name="T1" fmla="*/ 833 h 834"/>
                <a:gd name="T2" fmla="*/ 384 w 505"/>
                <a:gd name="T3" fmla="*/ 408 h 834"/>
                <a:gd name="T4" fmla="*/ 93 w 505"/>
                <a:gd name="T5" fmla="*/ 267 h 834"/>
                <a:gd name="T6" fmla="*/ 3 w 505"/>
                <a:gd name="T7" fmla="*/ 0 h 834"/>
                <a:gd name="T8" fmla="*/ 0 w 505"/>
                <a:gd name="T9" fmla="*/ 3 h 834"/>
                <a:gd name="T10" fmla="*/ 90 w 505"/>
                <a:gd name="T11" fmla="*/ 270 h 834"/>
                <a:gd name="T12" fmla="*/ 381 w 505"/>
                <a:gd name="T13" fmla="*/ 411 h 834"/>
                <a:gd name="T14" fmla="*/ 498 w 505"/>
                <a:gd name="T15" fmla="*/ 833 h 834"/>
                <a:gd name="T16" fmla="*/ 504 w 505"/>
                <a:gd name="T17" fmla="*/ 833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5" h="834">
                  <a:moveTo>
                    <a:pt x="504" y="833"/>
                  </a:moveTo>
                  <a:lnTo>
                    <a:pt x="384" y="408"/>
                  </a:lnTo>
                  <a:lnTo>
                    <a:pt x="93" y="267"/>
                  </a:lnTo>
                  <a:lnTo>
                    <a:pt x="3" y="0"/>
                  </a:lnTo>
                  <a:lnTo>
                    <a:pt x="0" y="3"/>
                  </a:lnTo>
                  <a:lnTo>
                    <a:pt x="90" y="270"/>
                  </a:lnTo>
                  <a:lnTo>
                    <a:pt x="381" y="411"/>
                  </a:lnTo>
                  <a:lnTo>
                    <a:pt x="498" y="833"/>
                  </a:lnTo>
                  <a:lnTo>
                    <a:pt x="504" y="83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5" name="Freeform 167"/>
            <p:cNvSpPr>
              <a:spLocks noChangeArrowheads="1"/>
            </p:cNvSpPr>
            <p:nvPr/>
          </p:nvSpPr>
          <p:spPr bwMode="auto">
            <a:xfrm>
              <a:off x="8326438" y="2278063"/>
              <a:ext cx="93662" cy="157162"/>
            </a:xfrm>
            <a:custGeom>
              <a:avLst/>
              <a:gdLst>
                <a:gd name="T0" fmla="*/ 258 w 262"/>
                <a:gd name="T1" fmla="*/ 0 h 435"/>
                <a:gd name="T2" fmla="*/ 0 w 262"/>
                <a:gd name="T3" fmla="*/ 431 h 435"/>
                <a:gd name="T4" fmla="*/ 4 w 262"/>
                <a:gd name="T5" fmla="*/ 434 h 435"/>
                <a:gd name="T6" fmla="*/ 261 w 262"/>
                <a:gd name="T7" fmla="*/ 3 h 435"/>
                <a:gd name="T8" fmla="*/ 258 w 262"/>
                <a:gd name="T9" fmla="*/ 0 h 435"/>
              </a:gdLst>
              <a:ahLst/>
              <a:cxnLst>
                <a:cxn ang="0">
                  <a:pos x="T0" y="T1"/>
                </a:cxn>
                <a:cxn ang="0">
                  <a:pos x="T2" y="T3"/>
                </a:cxn>
                <a:cxn ang="0">
                  <a:pos x="T4" y="T5"/>
                </a:cxn>
                <a:cxn ang="0">
                  <a:pos x="T6" y="T7"/>
                </a:cxn>
                <a:cxn ang="0">
                  <a:pos x="T8" y="T9"/>
                </a:cxn>
              </a:cxnLst>
              <a:rect l="0" t="0" r="r" b="b"/>
              <a:pathLst>
                <a:path w="262" h="435">
                  <a:moveTo>
                    <a:pt x="258" y="0"/>
                  </a:moveTo>
                  <a:lnTo>
                    <a:pt x="0" y="431"/>
                  </a:lnTo>
                  <a:lnTo>
                    <a:pt x="4" y="434"/>
                  </a:lnTo>
                  <a:lnTo>
                    <a:pt x="261" y="3"/>
                  </a:lnTo>
                  <a:lnTo>
                    <a:pt x="258"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6" name="Freeform 168"/>
            <p:cNvSpPr>
              <a:spLocks noChangeArrowheads="1"/>
            </p:cNvSpPr>
            <p:nvPr/>
          </p:nvSpPr>
          <p:spPr bwMode="auto">
            <a:xfrm>
              <a:off x="8326438" y="2278063"/>
              <a:ext cx="93662" cy="157162"/>
            </a:xfrm>
            <a:custGeom>
              <a:avLst/>
              <a:gdLst>
                <a:gd name="T0" fmla="*/ 258 w 262"/>
                <a:gd name="T1" fmla="*/ 0 h 435"/>
                <a:gd name="T2" fmla="*/ 0 w 262"/>
                <a:gd name="T3" fmla="*/ 431 h 435"/>
                <a:gd name="T4" fmla="*/ 4 w 262"/>
                <a:gd name="T5" fmla="*/ 434 h 435"/>
                <a:gd name="T6" fmla="*/ 261 w 262"/>
                <a:gd name="T7" fmla="*/ 3 h 435"/>
              </a:gdLst>
              <a:ahLst/>
              <a:cxnLst>
                <a:cxn ang="0">
                  <a:pos x="T0" y="T1"/>
                </a:cxn>
                <a:cxn ang="0">
                  <a:pos x="T2" y="T3"/>
                </a:cxn>
                <a:cxn ang="0">
                  <a:pos x="T4" y="T5"/>
                </a:cxn>
                <a:cxn ang="0">
                  <a:pos x="T6" y="T7"/>
                </a:cxn>
              </a:cxnLst>
              <a:rect l="0" t="0" r="r" b="b"/>
              <a:pathLst>
                <a:path w="262" h="435">
                  <a:moveTo>
                    <a:pt x="258" y="0"/>
                  </a:moveTo>
                  <a:lnTo>
                    <a:pt x="0" y="431"/>
                  </a:lnTo>
                  <a:lnTo>
                    <a:pt x="4" y="434"/>
                  </a:lnTo>
                  <a:lnTo>
                    <a:pt x="261" y="3"/>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177" name="Freeform 169"/>
            <p:cNvSpPr>
              <a:spLocks noChangeArrowheads="1"/>
            </p:cNvSpPr>
            <p:nvPr/>
          </p:nvSpPr>
          <p:spPr bwMode="auto">
            <a:xfrm>
              <a:off x="6208712" y="1084262"/>
              <a:ext cx="998537" cy="2560636"/>
            </a:xfrm>
            <a:custGeom>
              <a:avLst/>
              <a:gdLst>
                <a:gd name="T0" fmla="*/ 2514 w 2773"/>
                <a:gd name="T1" fmla="*/ 74 h 7115"/>
                <a:gd name="T2" fmla="*/ 1975 w 2773"/>
                <a:gd name="T3" fmla="*/ 176 h 7115"/>
                <a:gd name="T4" fmla="*/ 1807 w 2773"/>
                <a:gd name="T5" fmla="*/ 635 h 7115"/>
                <a:gd name="T6" fmla="*/ 1561 w 2773"/>
                <a:gd name="T7" fmla="*/ 961 h 7115"/>
                <a:gd name="T8" fmla="*/ 2394 w 2773"/>
                <a:gd name="T9" fmla="*/ 1252 h 7115"/>
                <a:gd name="T10" fmla="*/ 2341 w 2773"/>
                <a:gd name="T11" fmla="*/ 692 h 7115"/>
                <a:gd name="T12" fmla="*/ 1672 w 2773"/>
                <a:gd name="T13" fmla="*/ 326 h 7115"/>
                <a:gd name="T14" fmla="*/ 1564 w 2773"/>
                <a:gd name="T15" fmla="*/ 961 h 7115"/>
                <a:gd name="T16" fmla="*/ 1256 w 2773"/>
                <a:gd name="T17" fmla="*/ 1450 h 7115"/>
                <a:gd name="T18" fmla="*/ 860 w 2773"/>
                <a:gd name="T19" fmla="*/ 2226 h 7115"/>
                <a:gd name="T20" fmla="*/ 456 w 2773"/>
                <a:gd name="T21" fmla="*/ 2786 h 7115"/>
                <a:gd name="T22" fmla="*/ 246 w 2773"/>
                <a:gd name="T23" fmla="*/ 3284 h 7115"/>
                <a:gd name="T24" fmla="*/ 132 w 2773"/>
                <a:gd name="T25" fmla="*/ 4471 h 7115"/>
                <a:gd name="T26" fmla="*/ 0 w 2773"/>
                <a:gd name="T27" fmla="*/ 5396 h 7115"/>
                <a:gd name="T28" fmla="*/ 258 w 2773"/>
                <a:gd name="T29" fmla="*/ 6388 h 7115"/>
                <a:gd name="T30" fmla="*/ 590 w 2773"/>
                <a:gd name="T31" fmla="*/ 7060 h 7115"/>
                <a:gd name="T32" fmla="*/ 1043 w 2773"/>
                <a:gd name="T33" fmla="*/ 6808 h 7115"/>
                <a:gd name="T34" fmla="*/ 756 w 2773"/>
                <a:gd name="T35" fmla="*/ 6808 h 7115"/>
                <a:gd name="T36" fmla="*/ 351 w 2773"/>
                <a:gd name="T37" fmla="*/ 6227 h 7115"/>
                <a:gd name="T38" fmla="*/ 342 w 2773"/>
                <a:gd name="T39" fmla="*/ 5225 h 7115"/>
                <a:gd name="T40" fmla="*/ 453 w 2773"/>
                <a:gd name="T41" fmla="*/ 4593 h 7115"/>
                <a:gd name="T42" fmla="*/ 887 w 2773"/>
                <a:gd name="T43" fmla="*/ 3679 h 7115"/>
                <a:gd name="T44" fmla="*/ 1211 w 2773"/>
                <a:gd name="T45" fmla="*/ 2697 h 7115"/>
                <a:gd name="T46" fmla="*/ 1858 w 2773"/>
                <a:gd name="T47" fmla="*/ 1627 h 7115"/>
                <a:gd name="T48" fmla="*/ 1951 w 2773"/>
                <a:gd name="T49" fmla="*/ 1096 h 7115"/>
                <a:gd name="T50" fmla="*/ 2047 w 2773"/>
                <a:gd name="T51" fmla="*/ 536 h 7115"/>
                <a:gd name="T52" fmla="*/ 2332 w 2773"/>
                <a:gd name="T53" fmla="*/ 689 h 7115"/>
                <a:gd name="T54" fmla="*/ 2374 w 2773"/>
                <a:gd name="T55" fmla="*/ 113 h 7115"/>
                <a:gd name="T56" fmla="*/ 2143 w 2773"/>
                <a:gd name="T57" fmla="*/ 692 h 7115"/>
                <a:gd name="T58" fmla="*/ 2047 w 2773"/>
                <a:gd name="T59" fmla="*/ 1237 h 7115"/>
                <a:gd name="T60" fmla="*/ 1439 w 2773"/>
                <a:gd name="T61" fmla="*/ 1815 h 7115"/>
                <a:gd name="T62" fmla="*/ 815 w 2773"/>
                <a:gd name="T63" fmla="*/ 3095 h 7115"/>
                <a:gd name="T64" fmla="*/ 537 w 2773"/>
                <a:gd name="T65" fmla="*/ 4084 h 7115"/>
                <a:gd name="T66" fmla="*/ 612 w 2773"/>
                <a:gd name="T67" fmla="*/ 4884 h 7115"/>
                <a:gd name="T68" fmla="*/ 471 w 2773"/>
                <a:gd name="T69" fmla="*/ 5864 h 7115"/>
                <a:gd name="T70" fmla="*/ 720 w 2773"/>
                <a:gd name="T71" fmla="*/ 6469 h 7115"/>
                <a:gd name="T72" fmla="*/ 899 w 2773"/>
                <a:gd name="T73" fmla="*/ 7114 h 7115"/>
                <a:gd name="T74" fmla="*/ 753 w 2773"/>
                <a:gd name="T75" fmla="*/ 6805 h 7115"/>
                <a:gd name="T76" fmla="*/ 396 w 2773"/>
                <a:gd name="T77" fmla="*/ 6763 h 7115"/>
                <a:gd name="T78" fmla="*/ 75 w 2773"/>
                <a:gd name="T79" fmla="*/ 6056 h 7115"/>
                <a:gd name="T80" fmla="*/ 291 w 2773"/>
                <a:gd name="T81" fmla="*/ 4902 h 7115"/>
                <a:gd name="T82" fmla="*/ 399 w 2773"/>
                <a:gd name="T83" fmla="*/ 3754 h 7115"/>
                <a:gd name="T84" fmla="*/ 570 w 2773"/>
                <a:gd name="T85" fmla="*/ 3035 h 7115"/>
                <a:gd name="T86" fmla="*/ 917 w 2773"/>
                <a:gd name="T87" fmla="*/ 2448 h 7115"/>
                <a:gd name="T88" fmla="*/ 1313 w 2773"/>
                <a:gd name="T89" fmla="*/ 1675 h 7115"/>
                <a:gd name="T90" fmla="*/ 1618 w 2773"/>
                <a:gd name="T91" fmla="*/ 1180 h 7115"/>
                <a:gd name="T92" fmla="*/ 1816 w 2773"/>
                <a:gd name="T93" fmla="*/ 635 h 7115"/>
                <a:gd name="T94" fmla="*/ 2044 w 2773"/>
                <a:gd name="T95" fmla="*/ 536 h 7115"/>
                <a:gd name="T96" fmla="*/ 2143 w 2773"/>
                <a:gd name="T97" fmla="*/ 689 h 7115"/>
                <a:gd name="T98" fmla="*/ 1948 w 2773"/>
                <a:gd name="T99" fmla="*/ 1096 h 7115"/>
                <a:gd name="T100" fmla="*/ 1948 w 2773"/>
                <a:gd name="T101" fmla="*/ 1096 h 7115"/>
                <a:gd name="T102" fmla="*/ 2152 w 2773"/>
                <a:gd name="T103" fmla="*/ 692 h 7115"/>
                <a:gd name="T104" fmla="*/ 2047 w 2773"/>
                <a:gd name="T105" fmla="*/ 536 h 7115"/>
                <a:gd name="T106" fmla="*/ 2371 w 2773"/>
                <a:gd name="T107" fmla="*/ 122 h 7115"/>
                <a:gd name="T108" fmla="*/ 2772 w 2773"/>
                <a:gd name="T109" fmla="*/ 5 h 7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73" h="7115">
                  <a:moveTo>
                    <a:pt x="2772" y="0"/>
                  </a:moveTo>
                  <a:lnTo>
                    <a:pt x="2514" y="74"/>
                  </a:lnTo>
                  <a:lnTo>
                    <a:pt x="2371" y="116"/>
                  </a:lnTo>
                  <a:lnTo>
                    <a:pt x="1975" y="176"/>
                  </a:lnTo>
                  <a:lnTo>
                    <a:pt x="2044" y="533"/>
                  </a:lnTo>
                  <a:lnTo>
                    <a:pt x="1807" y="635"/>
                  </a:lnTo>
                  <a:lnTo>
                    <a:pt x="2137" y="692"/>
                  </a:lnTo>
                  <a:lnTo>
                    <a:pt x="1561" y="961"/>
                  </a:lnTo>
                  <a:lnTo>
                    <a:pt x="1948" y="1099"/>
                  </a:lnTo>
                  <a:lnTo>
                    <a:pt x="2394" y="1252"/>
                  </a:lnTo>
                  <a:lnTo>
                    <a:pt x="2149" y="695"/>
                  </a:lnTo>
                  <a:lnTo>
                    <a:pt x="2341" y="692"/>
                  </a:lnTo>
                  <a:lnTo>
                    <a:pt x="2047" y="533"/>
                  </a:lnTo>
                  <a:lnTo>
                    <a:pt x="1672" y="326"/>
                  </a:lnTo>
                  <a:lnTo>
                    <a:pt x="1810" y="635"/>
                  </a:lnTo>
                  <a:lnTo>
                    <a:pt x="1564" y="961"/>
                  </a:lnTo>
                  <a:lnTo>
                    <a:pt x="1612" y="1180"/>
                  </a:lnTo>
                  <a:lnTo>
                    <a:pt x="1256" y="1450"/>
                  </a:lnTo>
                  <a:lnTo>
                    <a:pt x="1310" y="1675"/>
                  </a:lnTo>
                  <a:lnTo>
                    <a:pt x="860" y="2226"/>
                  </a:lnTo>
                  <a:lnTo>
                    <a:pt x="914" y="2445"/>
                  </a:lnTo>
                  <a:lnTo>
                    <a:pt x="456" y="2786"/>
                  </a:lnTo>
                  <a:lnTo>
                    <a:pt x="567" y="3035"/>
                  </a:lnTo>
                  <a:lnTo>
                    <a:pt x="246" y="3284"/>
                  </a:lnTo>
                  <a:lnTo>
                    <a:pt x="396" y="3754"/>
                  </a:lnTo>
                  <a:lnTo>
                    <a:pt x="132" y="4471"/>
                  </a:lnTo>
                  <a:lnTo>
                    <a:pt x="288" y="4902"/>
                  </a:lnTo>
                  <a:lnTo>
                    <a:pt x="0" y="5396"/>
                  </a:lnTo>
                  <a:lnTo>
                    <a:pt x="69" y="6059"/>
                  </a:lnTo>
                  <a:lnTo>
                    <a:pt x="258" y="6388"/>
                  </a:lnTo>
                  <a:lnTo>
                    <a:pt x="393" y="6763"/>
                  </a:lnTo>
                  <a:lnTo>
                    <a:pt x="590" y="7060"/>
                  </a:lnTo>
                  <a:lnTo>
                    <a:pt x="756" y="6811"/>
                  </a:lnTo>
                  <a:lnTo>
                    <a:pt x="1043" y="6808"/>
                  </a:lnTo>
                  <a:lnTo>
                    <a:pt x="899" y="7104"/>
                  </a:lnTo>
                  <a:lnTo>
                    <a:pt x="756" y="6808"/>
                  </a:lnTo>
                  <a:lnTo>
                    <a:pt x="723" y="6469"/>
                  </a:lnTo>
                  <a:lnTo>
                    <a:pt x="351" y="6227"/>
                  </a:lnTo>
                  <a:lnTo>
                    <a:pt x="477" y="5864"/>
                  </a:lnTo>
                  <a:lnTo>
                    <a:pt x="342" y="5225"/>
                  </a:lnTo>
                  <a:lnTo>
                    <a:pt x="615" y="4884"/>
                  </a:lnTo>
                  <a:lnTo>
                    <a:pt x="453" y="4593"/>
                  </a:lnTo>
                  <a:lnTo>
                    <a:pt x="540" y="4084"/>
                  </a:lnTo>
                  <a:lnTo>
                    <a:pt x="887" y="3679"/>
                  </a:lnTo>
                  <a:lnTo>
                    <a:pt x="821" y="3098"/>
                  </a:lnTo>
                  <a:lnTo>
                    <a:pt x="1211" y="2697"/>
                  </a:lnTo>
                  <a:lnTo>
                    <a:pt x="1441" y="1818"/>
                  </a:lnTo>
                  <a:lnTo>
                    <a:pt x="1858" y="1627"/>
                  </a:lnTo>
                  <a:lnTo>
                    <a:pt x="2053" y="1237"/>
                  </a:lnTo>
                  <a:lnTo>
                    <a:pt x="1951" y="1096"/>
                  </a:lnTo>
                  <a:lnTo>
                    <a:pt x="2146" y="692"/>
                  </a:lnTo>
                  <a:lnTo>
                    <a:pt x="2047" y="536"/>
                  </a:lnTo>
                  <a:lnTo>
                    <a:pt x="2368" y="125"/>
                  </a:lnTo>
                  <a:lnTo>
                    <a:pt x="2332" y="689"/>
                  </a:lnTo>
                  <a:lnTo>
                    <a:pt x="2335" y="689"/>
                  </a:lnTo>
                  <a:lnTo>
                    <a:pt x="2374" y="113"/>
                  </a:lnTo>
                  <a:lnTo>
                    <a:pt x="2044" y="536"/>
                  </a:lnTo>
                  <a:lnTo>
                    <a:pt x="2143" y="692"/>
                  </a:lnTo>
                  <a:lnTo>
                    <a:pt x="1945" y="1096"/>
                  </a:lnTo>
                  <a:lnTo>
                    <a:pt x="2047" y="1237"/>
                  </a:lnTo>
                  <a:lnTo>
                    <a:pt x="1855" y="1624"/>
                  </a:lnTo>
                  <a:lnTo>
                    <a:pt x="1439" y="1815"/>
                  </a:lnTo>
                  <a:lnTo>
                    <a:pt x="1208" y="2693"/>
                  </a:lnTo>
                  <a:lnTo>
                    <a:pt x="815" y="3095"/>
                  </a:lnTo>
                  <a:lnTo>
                    <a:pt x="884" y="3676"/>
                  </a:lnTo>
                  <a:lnTo>
                    <a:pt x="537" y="4084"/>
                  </a:lnTo>
                  <a:lnTo>
                    <a:pt x="447" y="4596"/>
                  </a:lnTo>
                  <a:lnTo>
                    <a:pt x="612" y="4884"/>
                  </a:lnTo>
                  <a:lnTo>
                    <a:pt x="336" y="5225"/>
                  </a:lnTo>
                  <a:lnTo>
                    <a:pt x="471" y="5864"/>
                  </a:lnTo>
                  <a:lnTo>
                    <a:pt x="345" y="6229"/>
                  </a:lnTo>
                  <a:lnTo>
                    <a:pt x="720" y="6469"/>
                  </a:lnTo>
                  <a:lnTo>
                    <a:pt x="753" y="6808"/>
                  </a:lnTo>
                  <a:lnTo>
                    <a:pt x="899" y="7114"/>
                  </a:lnTo>
                  <a:lnTo>
                    <a:pt x="1049" y="6805"/>
                  </a:lnTo>
                  <a:lnTo>
                    <a:pt x="753" y="6805"/>
                  </a:lnTo>
                  <a:lnTo>
                    <a:pt x="590" y="7053"/>
                  </a:lnTo>
                  <a:lnTo>
                    <a:pt x="396" y="6763"/>
                  </a:lnTo>
                  <a:lnTo>
                    <a:pt x="261" y="6388"/>
                  </a:lnTo>
                  <a:lnTo>
                    <a:pt x="75" y="6056"/>
                  </a:lnTo>
                  <a:lnTo>
                    <a:pt x="6" y="5396"/>
                  </a:lnTo>
                  <a:lnTo>
                    <a:pt x="291" y="4902"/>
                  </a:lnTo>
                  <a:lnTo>
                    <a:pt x="135" y="4471"/>
                  </a:lnTo>
                  <a:lnTo>
                    <a:pt x="399" y="3754"/>
                  </a:lnTo>
                  <a:lnTo>
                    <a:pt x="252" y="3284"/>
                  </a:lnTo>
                  <a:lnTo>
                    <a:pt x="570" y="3035"/>
                  </a:lnTo>
                  <a:lnTo>
                    <a:pt x="462" y="2786"/>
                  </a:lnTo>
                  <a:lnTo>
                    <a:pt x="917" y="2448"/>
                  </a:lnTo>
                  <a:lnTo>
                    <a:pt x="863" y="2226"/>
                  </a:lnTo>
                  <a:lnTo>
                    <a:pt x="1313" y="1675"/>
                  </a:lnTo>
                  <a:lnTo>
                    <a:pt x="1259" y="1450"/>
                  </a:lnTo>
                  <a:lnTo>
                    <a:pt x="1618" y="1180"/>
                  </a:lnTo>
                  <a:lnTo>
                    <a:pt x="1568" y="961"/>
                  </a:lnTo>
                  <a:lnTo>
                    <a:pt x="1816" y="635"/>
                  </a:lnTo>
                  <a:lnTo>
                    <a:pt x="1681" y="335"/>
                  </a:lnTo>
                  <a:lnTo>
                    <a:pt x="2044" y="536"/>
                  </a:lnTo>
                  <a:lnTo>
                    <a:pt x="2326" y="689"/>
                  </a:lnTo>
                  <a:lnTo>
                    <a:pt x="2143" y="689"/>
                  </a:lnTo>
                  <a:lnTo>
                    <a:pt x="2386" y="1246"/>
                  </a:lnTo>
                  <a:lnTo>
                    <a:pt x="1948" y="1096"/>
                  </a:lnTo>
                  <a:lnTo>
                    <a:pt x="1948" y="1096"/>
                  </a:lnTo>
                  <a:lnTo>
                    <a:pt x="1948" y="1096"/>
                  </a:lnTo>
                  <a:lnTo>
                    <a:pt x="1571" y="961"/>
                  </a:lnTo>
                  <a:lnTo>
                    <a:pt x="2152" y="692"/>
                  </a:lnTo>
                  <a:lnTo>
                    <a:pt x="1822" y="635"/>
                  </a:lnTo>
                  <a:lnTo>
                    <a:pt x="2047" y="536"/>
                  </a:lnTo>
                  <a:lnTo>
                    <a:pt x="1978" y="182"/>
                  </a:lnTo>
                  <a:lnTo>
                    <a:pt x="2371" y="122"/>
                  </a:lnTo>
                  <a:lnTo>
                    <a:pt x="2514" y="80"/>
                  </a:lnTo>
                  <a:lnTo>
                    <a:pt x="2772" y="5"/>
                  </a:lnTo>
                  <a:lnTo>
                    <a:pt x="2772"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8" name="Freeform 170"/>
            <p:cNvSpPr>
              <a:spLocks noChangeArrowheads="1"/>
            </p:cNvSpPr>
            <p:nvPr/>
          </p:nvSpPr>
          <p:spPr bwMode="auto">
            <a:xfrm>
              <a:off x="6629400" y="1146174"/>
              <a:ext cx="292100" cy="69850"/>
            </a:xfrm>
            <a:custGeom>
              <a:avLst/>
              <a:gdLst>
                <a:gd name="T0" fmla="*/ 806 w 813"/>
                <a:gd name="T1" fmla="*/ 6 h 193"/>
                <a:gd name="T2" fmla="*/ 806 w 813"/>
                <a:gd name="T3" fmla="*/ 3 h 193"/>
                <a:gd name="T4" fmla="*/ 506 w 813"/>
                <a:gd name="T5" fmla="*/ 156 h 193"/>
                <a:gd name="T6" fmla="*/ 18 w 813"/>
                <a:gd name="T7" fmla="*/ 189 h 193"/>
                <a:gd name="T8" fmla="*/ 18 w 813"/>
                <a:gd name="T9" fmla="*/ 189 h 193"/>
                <a:gd name="T10" fmla="*/ 18 w 813"/>
                <a:gd name="T11" fmla="*/ 192 h 193"/>
                <a:gd name="T12" fmla="*/ 18 w 813"/>
                <a:gd name="T13" fmla="*/ 192 h 193"/>
                <a:gd name="T14" fmla="*/ 42 w 813"/>
                <a:gd name="T15" fmla="*/ 183 h 193"/>
                <a:gd name="T16" fmla="*/ 42 w 813"/>
                <a:gd name="T17" fmla="*/ 183 h 193"/>
                <a:gd name="T18" fmla="*/ 183 w 813"/>
                <a:gd name="T19" fmla="*/ 141 h 193"/>
                <a:gd name="T20" fmla="*/ 392 w 813"/>
                <a:gd name="T21" fmla="*/ 81 h 193"/>
                <a:gd name="T22" fmla="*/ 392 w 813"/>
                <a:gd name="T23" fmla="*/ 81 h 193"/>
                <a:gd name="T24" fmla="*/ 506 w 813"/>
                <a:gd name="T25" fmla="*/ 51 h 193"/>
                <a:gd name="T26" fmla="*/ 611 w 813"/>
                <a:gd name="T27" fmla="*/ 27 h 193"/>
                <a:gd name="T28" fmla="*/ 704 w 813"/>
                <a:gd name="T29" fmla="*/ 12 h 193"/>
                <a:gd name="T30" fmla="*/ 743 w 813"/>
                <a:gd name="T31" fmla="*/ 6 h 193"/>
                <a:gd name="T32" fmla="*/ 776 w 813"/>
                <a:gd name="T33" fmla="*/ 6 h 193"/>
                <a:gd name="T34" fmla="*/ 776 w 813"/>
                <a:gd name="T35" fmla="*/ 6 h 193"/>
                <a:gd name="T36" fmla="*/ 806 w 813"/>
                <a:gd name="T37" fmla="*/ 9 h 193"/>
                <a:gd name="T38" fmla="*/ 806 w 813"/>
                <a:gd name="T39" fmla="*/ 6 h 193"/>
                <a:gd name="T40" fmla="*/ 806 w 813"/>
                <a:gd name="T41" fmla="*/ 3 h 193"/>
                <a:gd name="T42" fmla="*/ 806 w 813"/>
                <a:gd name="T43" fmla="*/ 6 h 193"/>
                <a:gd name="T44" fmla="*/ 809 w 813"/>
                <a:gd name="T45" fmla="*/ 3 h 193"/>
                <a:gd name="T46" fmla="*/ 809 w 813"/>
                <a:gd name="T47" fmla="*/ 3 h 193"/>
                <a:gd name="T48" fmla="*/ 794 w 813"/>
                <a:gd name="T49" fmla="*/ 3 h 193"/>
                <a:gd name="T50" fmla="*/ 776 w 813"/>
                <a:gd name="T51" fmla="*/ 0 h 193"/>
                <a:gd name="T52" fmla="*/ 776 w 813"/>
                <a:gd name="T53" fmla="*/ 0 h 193"/>
                <a:gd name="T54" fmla="*/ 737 w 813"/>
                <a:gd name="T55" fmla="*/ 3 h 193"/>
                <a:gd name="T56" fmla="*/ 692 w 813"/>
                <a:gd name="T57" fmla="*/ 9 h 193"/>
                <a:gd name="T58" fmla="*/ 638 w 813"/>
                <a:gd name="T59" fmla="*/ 18 h 193"/>
                <a:gd name="T60" fmla="*/ 581 w 813"/>
                <a:gd name="T61" fmla="*/ 30 h 193"/>
                <a:gd name="T62" fmla="*/ 456 w 813"/>
                <a:gd name="T63" fmla="*/ 60 h 193"/>
                <a:gd name="T64" fmla="*/ 330 w 813"/>
                <a:gd name="T65" fmla="*/ 93 h 193"/>
                <a:gd name="T66" fmla="*/ 330 w 813"/>
                <a:gd name="T67" fmla="*/ 93 h 193"/>
                <a:gd name="T68" fmla="*/ 111 w 813"/>
                <a:gd name="T69" fmla="*/ 159 h 193"/>
                <a:gd name="T70" fmla="*/ 18 w 813"/>
                <a:gd name="T71" fmla="*/ 189 h 193"/>
                <a:gd name="T72" fmla="*/ 0 w 813"/>
                <a:gd name="T73" fmla="*/ 192 h 193"/>
                <a:gd name="T74" fmla="*/ 506 w 813"/>
                <a:gd name="T75" fmla="*/ 159 h 193"/>
                <a:gd name="T76" fmla="*/ 812 w 813"/>
                <a:gd name="T77" fmla="*/ 6 h 193"/>
                <a:gd name="T78" fmla="*/ 809 w 813"/>
                <a:gd name="T79" fmla="*/ 3 h 193"/>
                <a:gd name="T80" fmla="*/ 806 w 813"/>
                <a:gd name="T81" fmla="*/ 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3" h="193">
                  <a:moveTo>
                    <a:pt x="806" y="6"/>
                  </a:moveTo>
                  <a:lnTo>
                    <a:pt x="806" y="3"/>
                  </a:lnTo>
                  <a:lnTo>
                    <a:pt x="506" y="156"/>
                  </a:lnTo>
                  <a:lnTo>
                    <a:pt x="18" y="189"/>
                  </a:lnTo>
                  <a:lnTo>
                    <a:pt x="18" y="189"/>
                  </a:lnTo>
                  <a:lnTo>
                    <a:pt x="18" y="192"/>
                  </a:lnTo>
                  <a:lnTo>
                    <a:pt x="18" y="192"/>
                  </a:lnTo>
                  <a:lnTo>
                    <a:pt x="42" y="183"/>
                  </a:lnTo>
                  <a:lnTo>
                    <a:pt x="42" y="183"/>
                  </a:lnTo>
                  <a:lnTo>
                    <a:pt x="183" y="141"/>
                  </a:lnTo>
                  <a:lnTo>
                    <a:pt x="392" y="81"/>
                  </a:lnTo>
                  <a:lnTo>
                    <a:pt x="392" y="81"/>
                  </a:lnTo>
                  <a:lnTo>
                    <a:pt x="506" y="51"/>
                  </a:lnTo>
                  <a:lnTo>
                    <a:pt x="611" y="27"/>
                  </a:lnTo>
                  <a:lnTo>
                    <a:pt x="704" y="12"/>
                  </a:lnTo>
                  <a:lnTo>
                    <a:pt x="743" y="6"/>
                  </a:lnTo>
                  <a:lnTo>
                    <a:pt x="776" y="6"/>
                  </a:lnTo>
                  <a:lnTo>
                    <a:pt x="776" y="6"/>
                  </a:lnTo>
                  <a:lnTo>
                    <a:pt x="806" y="9"/>
                  </a:lnTo>
                  <a:lnTo>
                    <a:pt x="806" y="6"/>
                  </a:lnTo>
                  <a:lnTo>
                    <a:pt x="806" y="3"/>
                  </a:lnTo>
                  <a:lnTo>
                    <a:pt x="806" y="6"/>
                  </a:lnTo>
                  <a:lnTo>
                    <a:pt x="809" y="3"/>
                  </a:lnTo>
                  <a:lnTo>
                    <a:pt x="809" y="3"/>
                  </a:lnTo>
                  <a:lnTo>
                    <a:pt x="794" y="3"/>
                  </a:lnTo>
                  <a:lnTo>
                    <a:pt x="776" y="0"/>
                  </a:lnTo>
                  <a:lnTo>
                    <a:pt x="776" y="0"/>
                  </a:lnTo>
                  <a:lnTo>
                    <a:pt x="737" y="3"/>
                  </a:lnTo>
                  <a:lnTo>
                    <a:pt x="692" y="9"/>
                  </a:lnTo>
                  <a:lnTo>
                    <a:pt x="638" y="18"/>
                  </a:lnTo>
                  <a:lnTo>
                    <a:pt x="581" y="30"/>
                  </a:lnTo>
                  <a:lnTo>
                    <a:pt x="456" y="60"/>
                  </a:lnTo>
                  <a:lnTo>
                    <a:pt x="330" y="93"/>
                  </a:lnTo>
                  <a:lnTo>
                    <a:pt x="330" y="93"/>
                  </a:lnTo>
                  <a:lnTo>
                    <a:pt x="111" y="159"/>
                  </a:lnTo>
                  <a:lnTo>
                    <a:pt x="18" y="189"/>
                  </a:lnTo>
                  <a:lnTo>
                    <a:pt x="0" y="192"/>
                  </a:lnTo>
                  <a:lnTo>
                    <a:pt x="506" y="159"/>
                  </a:lnTo>
                  <a:lnTo>
                    <a:pt x="812" y="6"/>
                  </a:lnTo>
                  <a:lnTo>
                    <a:pt x="809" y="3"/>
                  </a:lnTo>
                  <a:lnTo>
                    <a:pt x="806" y="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9" name="Freeform 171"/>
            <p:cNvSpPr>
              <a:spLocks noChangeArrowheads="1"/>
            </p:cNvSpPr>
            <p:nvPr/>
          </p:nvSpPr>
          <p:spPr bwMode="auto">
            <a:xfrm>
              <a:off x="5913437" y="1214438"/>
              <a:ext cx="722312" cy="1949450"/>
            </a:xfrm>
            <a:custGeom>
              <a:avLst/>
              <a:gdLst>
                <a:gd name="T0" fmla="*/ 2005 w 2006"/>
                <a:gd name="T1" fmla="*/ 0 h 5413"/>
                <a:gd name="T2" fmla="*/ 1543 w 2006"/>
                <a:gd name="T3" fmla="*/ 159 h 5413"/>
                <a:gd name="T4" fmla="*/ 1630 w 2006"/>
                <a:gd name="T5" fmla="*/ 372 h 5413"/>
                <a:gd name="T6" fmla="*/ 1337 w 2006"/>
                <a:gd name="T7" fmla="*/ 662 h 5413"/>
                <a:gd name="T8" fmla="*/ 1406 w 2006"/>
                <a:gd name="T9" fmla="*/ 971 h 5413"/>
                <a:gd name="T10" fmla="*/ 1076 w 2006"/>
                <a:gd name="T11" fmla="*/ 1621 h 5413"/>
                <a:gd name="T12" fmla="*/ 591 w 2006"/>
                <a:gd name="T13" fmla="*/ 1954 h 5413"/>
                <a:gd name="T14" fmla="*/ 690 w 2006"/>
                <a:gd name="T15" fmla="*/ 2604 h 5413"/>
                <a:gd name="T16" fmla="*/ 366 w 2006"/>
                <a:gd name="T17" fmla="*/ 2799 h 5413"/>
                <a:gd name="T18" fmla="*/ 534 w 2006"/>
                <a:gd name="T19" fmla="*/ 3503 h 5413"/>
                <a:gd name="T20" fmla="*/ 153 w 2006"/>
                <a:gd name="T21" fmla="*/ 4022 h 5413"/>
                <a:gd name="T22" fmla="*/ 174 w 2006"/>
                <a:gd name="T23" fmla="*/ 4779 h 5413"/>
                <a:gd name="T24" fmla="*/ 339 w 2006"/>
                <a:gd name="T25" fmla="*/ 5412 h 5413"/>
                <a:gd name="T26" fmla="*/ 657 w 2006"/>
                <a:gd name="T27" fmla="*/ 5304 h 5413"/>
                <a:gd name="T28" fmla="*/ 180 w 2006"/>
                <a:gd name="T29" fmla="*/ 4779 h 5413"/>
                <a:gd name="T30" fmla="*/ 348 w 2006"/>
                <a:gd name="T31" fmla="*/ 4600 h 5413"/>
                <a:gd name="T32" fmla="*/ 156 w 2006"/>
                <a:gd name="T33" fmla="*/ 4015 h 5413"/>
                <a:gd name="T34" fmla="*/ 0 w 2006"/>
                <a:gd name="T35" fmla="*/ 4540 h 5413"/>
                <a:gd name="T36" fmla="*/ 6 w 2006"/>
                <a:gd name="T37" fmla="*/ 4540 h 5413"/>
                <a:gd name="T38" fmla="*/ 156 w 2006"/>
                <a:gd name="T39" fmla="*/ 4027 h 5413"/>
                <a:gd name="T40" fmla="*/ 342 w 2006"/>
                <a:gd name="T41" fmla="*/ 4600 h 5413"/>
                <a:gd name="T42" fmla="*/ 174 w 2006"/>
                <a:gd name="T43" fmla="*/ 4779 h 5413"/>
                <a:gd name="T44" fmla="*/ 647 w 2006"/>
                <a:gd name="T45" fmla="*/ 5301 h 5413"/>
                <a:gd name="T46" fmla="*/ 342 w 2006"/>
                <a:gd name="T47" fmla="*/ 5406 h 5413"/>
                <a:gd name="T48" fmla="*/ 177 w 2006"/>
                <a:gd name="T49" fmla="*/ 4779 h 5413"/>
                <a:gd name="T50" fmla="*/ 156 w 2006"/>
                <a:gd name="T51" fmla="*/ 4022 h 5413"/>
                <a:gd name="T52" fmla="*/ 540 w 2006"/>
                <a:gd name="T53" fmla="*/ 3506 h 5413"/>
                <a:gd name="T54" fmla="*/ 369 w 2006"/>
                <a:gd name="T55" fmla="*/ 2802 h 5413"/>
                <a:gd name="T56" fmla="*/ 695 w 2006"/>
                <a:gd name="T57" fmla="*/ 2607 h 5413"/>
                <a:gd name="T58" fmla="*/ 593 w 2006"/>
                <a:gd name="T59" fmla="*/ 1954 h 5413"/>
                <a:gd name="T60" fmla="*/ 1079 w 2006"/>
                <a:gd name="T61" fmla="*/ 1624 h 5413"/>
                <a:gd name="T62" fmla="*/ 1408 w 2006"/>
                <a:gd name="T63" fmla="*/ 971 h 5413"/>
                <a:gd name="T64" fmla="*/ 1340 w 2006"/>
                <a:gd name="T65" fmla="*/ 662 h 5413"/>
                <a:gd name="T66" fmla="*/ 1636 w 2006"/>
                <a:gd name="T67" fmla="*/ 372 h 5413"/>
                <a:gd name="T68" fmla="*/ 1549 w 2006"/>
                <a:gd name="T69" fmla="*/ 162 h 5413"/>
                <a:gd name="T70" fmla="*/ 2005 w 2006"/>
                <a:gd name="T71" fmla="*/ 3 h 5413"/>
                <a:gd name="T72" fmla="*/ 2005 w 2006"/>
                <a:gd name="T73" fmla="*/ 0 h 5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06" h="5413">
                  <a:moveTo>
                    <a:pt x="2005" y="0"/>
                  </a:moveTo>
                  <a:lnTo>
                    <a:pt x="1543" y="159"/>
                  </a:lnTo>
                  <a:lnTo>
                    <a:pt x="1630" y="372"/>
                  </a:lnTo>
                  <a:lnTo>
                    <a:pt x="1337" y="662"/>
                  </a:lnTo>
                  <a:lnTo>
                    <a:pt x="1406" y="971"/>
                  </a:lnTo>
                  <a:lnTo>
                    <a:pt x="1076" y="1621"/>
                  </a:lnTo>
                  <a:lnTo>
                    <a:pt x="591" y="1954"/>
                  </a:lnTo>
                  <a:lnTo>
                    <a:pt x="690" y="2604"/>
                  </a:lnTo>
                  <a:lnTo>
                    <a:pt x="366" y="2799"/>
                  </a:lnTo>
                  <a:lnTo>
                    <a:pt x="534" y="3503"/>
                  </a:lnTo>
                  <a:lnTo>
                    <a:pt x="153" y="4022"/>
                  </a:lnTo>
                  <a:lnTo>
                    <a:pt x="174" y="4779"/>
                  </a:lnTo>
                  <a:lnTo>
                    <a:pt x="339" y="5412"/>
                  </a:lnTo>
                  <a:lnTo>
                    <a:pt x="657" y="5304"/>
                  </a:lnTo>
                  <a:lnTo>
                    <a:pt x="180" y="4779"/>
                  </a:lnTo>
                  <a:lnTo>
                    <a:pt x="348" y="4600"/>
                  </a:lnTo>
                  <a:lnTo>
                    <a:pt x="156" y="4015"/>
                  </a:lnTo>
                  <a:lnTo>
                    <a:pt x="0" y="4540"/>
                  </a:lnTo>
                  <a:lnTo>
                    <a:pt x="6" y="4540"/>
                  </a:lnTo>
                  <a:lnTo>
                    <a:pt x="156" y="4027"/>
                  </a:lnTo>
                  <a:lnTo>
                    <a:pt x="342" y="4600"/>
                  </a:lnTo>
                  <a:lnTo>
                    <a:pt x="174" y="4779"/>
                  </a:lnTo>
                  <a:lnTo>
                    <a:pt x="647" y="5301"/>
                  </a:lnTo>
                  <a:lnTo>
                    <a:pt x="342" y="5406"/>
                  </a:lnTo>
                  <a:lnTo>
                    <a:pt x="177" y="4779"/>
                  </a:lnTo>
                  <a:lnTo>
                    <a:pt x="156" y="4022"/>
                  </a:lnTo>
                  <a:lnTo>
                    <a:pt x="540" y="3506"/>
                  </a:lnTo>
                  <a:lnTo>
                    <a:pt x="369" y="2802"/>
                  </a:lnTo>
                  <a:lnTo>
                    <a:pt x="695" y="2607"/>
                  </a:lnTo>
                  <a:lnTo>
                    <a:pt x="593" y="1954"/>
                  </a:lnTo>
                  <a:lnTo>
                    <a:pt x="1079" y="1624"/>
                  </a:lnTo>
                  <a:lnTo>
                    <a:pt x="1408" y="971"/>
                  </a:lnTo>
                  <a:lnTo>
                    <a:pt x="1340" y="662"/>
                  </a:lnTo>
                  <a:lnTo>
                    <a:pt x="1636" y="372"/>
                  </a:lnTo>
                  <a:lnTo>
                    <a:pt x="1549" y="162"/>
                  </a:lnTo>
                  <a:lnTo>
                    <a:pt x="2005" y="3"/>
                  </a:lnTo>
                  <a:lnTo>
                    <a:pt x="2005"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0" name="Freeform 172"/>
            <p:cNvSpPr>
              <a:spLocks noChangeArrowheads="1"/>
            </p:cNvSpPr>
            <p:nvPr/>
          </p:nvSpPr>
          <p:spPr bwMode="auto">
            <a:xfrm>
              <a:off x="5697537" y="1268413"/>
              <a:ext cx="830262" cy="1712912"/>
            </a:xfrm>
            <a:custGeom>
              <a:avLst/>
              <a:gdLst>
                <a:gd name="T0" fmla="*/ 2232 w 2308"/>
                <a:gd name="T1" fmla="*/ 219 h 4757"/>
                <a:gd name="T2" fmla="*/ 2304 w 2308"/>
                <a:gd name="T3" fmla="*/ 779 h 4757"/>
                <a:gd name="T4" fmla="*/ 1942 w 2308"/>
                <a:gd name="T5" fmla="*/ 506 h 4757"/>
                <a:gd name="T6" fmla="*/ 1744 w 2308"/>
                <a:gd name="T7" fmla="*/ 291 h 4757"/>
                <a:gd name="T8" fmla="*/ 2163 w 2308"/>
                <a:gd name="T9" fmla="*/ 0 h 4757"/>
                <a:gd name="T10" fmla="*/ 1474 w 2308"/>
                <a:gd name="T11" fmla="*/ 264 h 4757"/>
                <a:gd name="T12" fmla="*/ 1489 w 2308"/>
                <a:gd name="T13" fmla="*/ 398 h 4757"/>
                <a:gd name="T14" fmla="*/ 1274 w 2308"/>
                <a:gd name="T15" fmla="*/ 551 h 4757"/>
                <a:gd name="T16" fmla="*/ 1396 w 2308"/>
                <a:gd name="T17" fmla="*/ 713 h 4757"/>
                <a:gd name="T18" fmla="*/ 1031 w 2308"/>
                <a:gd name="T19" fmla="*/ 1142 h 4757"/>
                <a:gd name="T20" fmla="*/ 716 w 2308"/>
                <a:gd name="T21" fmla="*/ 1717 h 4757"/>
                <a:gd name="T22" fmla="*/ 716 w 2308"/>
                <a:gd name="T23" fmla="*/ 1717 h 4757"/>
                <a:gd name="T24" fmla="*/ 716 w 2308"/>
                <a:gd name="T25" fmla="*/ 1717 h 4757"/>
                <a:gd name="T26" fmla="*/ 359 w 2308"/>
                <a:gd name="T27" fmla="*/ 2352 h 4757"/>
                <a:gd name="T28" fmla="*/ 219 w 2308"/>
                <a:gd name="T29" fmla="*/ 2634 h 4757"/>
                <a:gd name="T30" fmla="*/ 423 w 2308"/>
                <a:gd name="T31" fmla="*/ 2874 h 4757"/>
                <a:gd name="T32" fmla="*/ 177 w 2308"/>
                <a:gd name="T33" fmla="*/ 3311 h 4757"/>
                <a:gd name="T34" fmla="*/ 344 w 2308"/>
                <a:gd name="T35" fmla="*/ 3851 h 4757"/>
                <a:gd name="T36" fmla="*/ 147 w 2308"/>
                <a:gd name="T37" fmla="*/ 4183 h 4757"/>
                <a:gd name="T38" fmla="*/ 255 w 2308"/>
                <a:gd name="T39" fmla="*/ 4735 h 4757"/>
                <a:gd name="T40" fmla="*/ 12 w 2308"/>
                <a:gd name="T41" fmla="*/ 4375 h 4757"/>
                <a:gd name="T42" fmla="*/ 153 w 2308"/>
                <a:gd name="T43" fmla="*/ 4183 h 4757"/>
                <a:gd name="T44" fmla="*/ 9 w 2308"/>
                <a:gd name="T45" fmla="*/ 4105 h 4757"/>
                <a:gd name="T46" fmla="*/ 347 w 2308"/>
                <a:gd name="T47" fmla="*/ 3851 h 4757"/>
                <a:gd name="T48" fmla="*/ 344 w 2308"/>
                <a:gd name="T49" fmla="*/ 3848 h 4757"/>
                <a:gd name="T50" fmla="*/ 0 w 2308"/>
                <a:gd name="T51" fmla="*/ 4105 h 4757"/>
                <a:gd name="T52" fmla="*/ 147 w 2308"/>
                <a:gd name="T53" fmla="*/ 4186 h 4757"/>
                <a:gd name="T54" fmla="*/ 6 w 2308"/>
                <a:gd name="T55" fmla="*/ 4375 h 4757"/>
                <a:gd name="T56" fmla="*/ 260 w 2308"/>
                <a:gd name="T57" fmla="*/ 4756 h 4757"/>
                <a:gd name="T58" fmla="*/ 153 w 2308"/>
                <a:gd name="T59" fmla="*/ 4186 h 4757"/>
                <a:gd name="T60" fmla="*/ 347 w 2308"/>
                <a:gd name="T61" fmla="*/ 3851 h 4757"/>
                <a:gd name="T62" fmla="*/ 183 w 2308"/>
                <a:gd name="T63" fmla="*/ 3311 h 4757"/>
                <a:gd name="T64" fmla="*/ 425 w 2308"/>
                <a:gd name="T65" fmla="*/ 2874 h 4757"/>
                <a:gd name="T66" fmla="*/ 222 w 2308"/>
                <a:gd name="T67" fmla="*/ 2634 h 4757"/>
                <a:gd name="T68" fmla="*/ 362 w 2308"/>
                <a:gd name="T69" fmla="*/ 2352 h 4757"/>
                <a:gd name="T70" fmla="*/ 719 w 2308"/>
                <a:gd name="T71" fmla="*/ 1720 h 4757"/>
                <a:gd name="T72" fmla="*/ 1034 w 2308"/>
                <a:gd name="T73" fmla="*/ 1142 h 4757"/>
                <a:gd name="T74" fmla="*/ 1402 w 2308"/>
                <a:gd name="T75" fmla="*/ 713 h 4757"/>
                <a:gd name="T76" fmla="*/ 1279 w 2308"/>
                <a:gd name="T77" fmla="*/ 551 h 4757"/>
                <a:gd name="T78" fmla="*/ 1492 w 2308"/>
                <a:gd name="T79" fmla="*/ 398 h 4757"/>
                <a:gd name="T80" fmla="*/ 1477 w 2308"/>
                <a:gd name="T81" fmla="*/ 267 h 4757"/>
                <a:gd name="T82" fmla="*/ 2133 w 2308"/>
                <a:gd name="T83" fmla="*/ 15 h 4757"/>
                <a:gd name="T84" fmla="*/ 1738 w 2308"/>
                <a:gd name="T85" fmla="*/ 291 h 4757"/>
                <a:gd name="T86" fmla="*/ 1939 w 2308"/>
                <a:gd name="T87" fmla="*/ 509 h 4757"/>
                <a:gd name="T88" fmla="*/ 2307 w 2308"/>
                <a:gd name="T89" fmla="*/ 788 h 4757"/>
                <a:gd name="T90" fmla="*/ 2238 w 2308"/>
                <a:gd name="T91" fmla="*/ 219 h 4757"/>
                <a:gd name="T92" fmla="*/ 2232 w 2308"/>
                <a:gd name="T93" fmla="*/ 219 h 4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08" h="4757">
                  <a:moveTo>
                    <a:pt x="2232" y="219"/>
                  </a:moveTo>
                  <a:lnTo>
                    <a:pt x="2304" y="779"/>
                  </a:lnTo>
                  <a:lnTo>
                    <a:pt x="1942" y="506"/>
                  </a:lnTo>
                  <a:lnTo>
                    <a:pt x="1744" y="291"/>
                  </a:lnTo>
                  <a:lnTo>
                    <a:pt x="2163" y="0"/>
                  </a:lnTo>
                  <a:lnTo>
                    <a:pt x="1474" y="264"/>
                  </a:lnTo>
                  <a:lnTo>
                    <a:pt x="1489" y="398"/>
                  </a:lnTo>
                  <a:lnTo>
                    <a:pt x="1274" y="551"/>
                  </a:lnTo>
                  <a:lnTo>
                    <a:pt x="1396" y="713"/>
                  </a:lnTo>
                  <a:lnTo>
                    <a:pt x="1031" y="1142"/>
                  </a:lnTo>
                  <a:lnTo>
                    <a:pt x="716" y="1717"/>
                  </a:lnTo>
                  <a:lnTo>
                    <a:pt x="716" y="1717"/>
                  </a:lnTo>
                  <a:lnTo>
                    <a:pt x="716" y="1717"/>
                  </a:lnTo>
                  <a:lnTo>
                    <a:pt x="359" y="2352"/>
                  </a:lnTo>
                  <a:lnTo>
                    <a:pt x="219" y="2634"/>
                  </a:lnTo>
                  <a:lnTo>
                    <a:pt x="423" y="2874"/>
                  </a:lnTo>
                  <a:lnTo>
                    <a:pt x="177" y="3311"/>
                  </a:lnTo>
                  <a:lnTo>
                    <a:pt x="344" y="3851"/>
                  </a:lnTo>
                  <a:lnTo>
                    <a:pt x="147" y="4183"/>
                  </a:lnTo>
                  <a:lnTo>
                    <a:pt x="255" y="4735"/>
                  </a:lnTo>
                  <a:lnTo>
                    <a:pt x="12" y="4375"/>
                  </a:lnTo>
                  <a:lnTo>
                    <a:pt x="153" y="4183"/>
                  </a:lnTo>
                  <a:lnTo>
                    <a:pt x="9" y="4105"/>
                  </a:lnTo>
                  <a:lnTo>
                    <a:pt x="347" y="3851"/>
                  </a:lnTo>
                  <a:lnTo>
                    <a:pt x="344" y="3848"/>
                  </a:lnTo>
                  <a:lnTo>
                    <a:pt x="0" y="4105"/>
                  </a:lnTo>
                  <a:lnTo>
                    <a:pt x="147" y="4186"/>
                  </a:lnTo>
                  <a:lnTo>
                    <a:pt x="6" y="4375"/>
                  </a:lnTo>
                  <a:lnTo>
                    <a:pt x="260" y="4756"/>
                  </a:lnTo>
                  <a:lnTo>
                    <a:pt x="153" y="4186"/>
                  </a:lnTo>
                  <a:lnTo>
                    <a:pt x="347" y="3851"/>
                  </a:lnTo>
                  <a:lnTo>
                    <a:pt x="183" y="3311"/>
                  </a:lnTo>
                  <a:lnTo>
                    <a:pt x="425" y="2874"/>
                  </a:lnTo>
                  <a:lnTo>
                    <a:pt x="222" y="2634"/>
                  </a:lnTo>
                  <a:lnTo>
                    <a:pt x="362" y="2352"/>
                  </a:lnTo>
                  <a:lnTo>
                    <a:pt x="719" y="1720"/>
                  </a:lnTo>
                  <a:lnTo>
                    <a:pt x="1034" y="1142"/>
                  </a:lnTo>
                  <a:lnTo>
                    <a:pt x="1402" y="713"/>
                  </a:lnTo>
                  <a:lnTo>
                    <a:pt x="1279" y="551"/>
                  </a:lnTo>
                  <a:lnTo>
                    <a:pt x="1492" y="398"/>
                  </a:lnTo>
                  <a:lnTo>
                    <a:pt x="1477" y="267"/>
                  </a:lnTo>
                  <a:lnTo>
                    <a:pt x="2133" y="15"/>
                  </a:lnTo>
                  <a:lnTo>
                    <a:pt x="1738" y="291"/>
                  </a:lnTo>
                  <a:lnTo>
                    <a:pt x="1939" y="509"/>
                  </a:lnTo>
                  <a:lnTo>
                    <a:pt x="2307" y="788"/>
                  </a:lnTo>
                  <a:lnTo>
                    <a:pt x="2238" y="219"/>
                  </a:lnTo>
                  <a:lnTo>
                    <a:pt x="2232" y="21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1" name="Freeform 173"/>
            <p:cNvSpPr>
              <a:spLocks noChangeArrowheads="1"/>
            </p:cNvSpPr>
            <p:nvPr/>
          </p:nvSpPr>
          <p:spPr bwMode="auto">
            <a:xfrm>
              <a:off x="5997574" y="1363663"/>
              <a:ext cx="327026" cy="204787"/>
            </a:xfrm>
            <a:custGeom>
              <a:avLst/>
              <a:gdLst>
                <a:gd name="T0" fmla="*/ 641 w 909"/>
                <a:gd name="T1" fmla="*/ 0 h 567"/>
                <a:gd name="T2" fmla="*/ 0 w 909"/>
                <a:gd name="T3" fmla="*/ 563 h 567"/>
                <a:gd name="T4" fmla="*/ 3 w 909"/>
                <a:gd name="T5" fmla="*/ 566 h 567"/>
                <a:gd name="T6" fmla="*/ 446 w 909"/>
                <a:gd name="T7" fmla="*/ 290 h 567"/>
                <a:gd name="T8" fmla="*/ 644 w 909"/>
                <a:gd name="T9" fmla="*/ 3 h 567"/>
                <a:gd name="T10" fmla="*/ 908 w 909"/>
                <a:gd name="T11" fmla="*/ 27 h 567"/>
                <a:gd name="T12" fmla="*/ 908 w 909"/>
                <a:gd name="T13" fmla="*/ 24 h 567"/>
                <a:gd name="T14" fmla="*/ 641 w 909"/>
                <a:gd name="T15" fmla="*/ 0 h 567"/>
                <a:gd name="T16" fmla="*/ 443 w 909"/>
                <a:gd name="T17" fmla="*/ 287 h 567"/>
                <a:gd name="T18" fmla="*/ 21 w 909"/>
                <a:gd name="T19" fmla="*/ 548 h 567"/>
                <a:gd name="T20" fmla="*/ 644 w 909"/>
                <a:gd name="T21" fmla="*/ 3 h 567"/>
                <a:gd name="T22" fmla="*/ 641 w 909"/>
                <a:gd name="T23"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9" h="567">
                  <a:moveTo>
                    <a:pt x="641" y="0"/>
                  </a:moveTo>
                  <a:lnTo>
                    <a:pt x="0" y="563"/>
                  </a:lnTo>
                  <a:lnTo>
                    <a:pt x="3" y="566"/>
                  </a:lnTo>
                  <a:lnTo>
                    <a:pt x="446" y="290"/>
                  </a:lnTo>
                  <a:lnTo>
                    <a:pt x="644" y="3"/>
                  </a:lnTo>
                  <a:lnTo>
                    <a:pt x="908" y="27"/>
                  </a:lnTo>
                  <a:lnTo>
                    <a:pt x="908" y="24"/>
                  </a:lnTo>
                  <a:lnTo>
                    <a:pt x="641" y="0"/>
                  </a:lnTo>
                  <a:lnTo>
                    <a:pt x="443" y="287"/>
                  </a:lnTo>
                  <a:lnTo>
                    <a:pt x="21" y="548"/>
                  </a:lnTo>
                  <a:lnTo>
                    <a:pt x="644" y="3"/>
                  </a:lnTo>
                  <a:lnTo>
                    <a:pt x="641"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2" name="Freeform 174"/>
            <p:cNvSpPr>
              <a:spLocks noChangeArrowheads="1"/>
            </p:cNvSpPr>
            <p:nvPr/>
          </p:nvSpPr>
          <p:spPr bwMode="auto">
            <a:xfrm>
              <a:off x="5643563" y="1566863"/>
              <a:ext cx="355600" cy="738187"/>
            </a:xfrm>
            <a:custGeom>
              <a:avLst/>
              <a:gdLst>
                <a:gd name="T0" fmla="*/ 983 w 987"/>
                <a:gd name="T1" fmla="*/ 0 h 2051"/>
                <a:gd name="T2" fmla="*/ 519 w 987"/>
                <a:gd name="T3" fmla="*/ 602 h 2051"/>
                <a:gd name="T4" fmla="*/ 243 w 987"/>
                <a:gd name="T5" fmla="*/ 911 h 2051"/>
                <a:gd name="T6" fmla="*/ 201 w 987"/>
                <a:gd name="T7" fmla="*/ 1355 h 2051"/>
                <a:gd name="T8" fmla="*/ 90 w 987"/>
                <a:gd name="T9" fmla="*/ 1406 h 2051"/>
                <a:gd name="T10" fmla="*/ 273 w 987"/>
                <a:gd name="T11" fmla="*/ 1759 h 2051"/>
                <a:gd name="T12" fmla="*/ 0 w 987"/>
                <a:gd name="T13" fmla="*/ 1741 h 2051"/>
                <a:gd name="T14" fmla="*/ 102 w 987"/>
                <a:gd name="T15" fmla="*/ 1927 h 2051"/>
                <a:gd name="T16" fmla="*/ 575 w 987"/>
                <a:gd name="T17" fmla="*/ 2050 h 2051"/>
                <a:gd name="T18" fmla="*/ 767 w 987"/>
                <a:gd name="T19" fmla="*/ 1489 h 2051"/>
                <a:gd name="T20" fmla="*/ 638 w 987"/>
                <a:gd name="T21" fmla="*/ 1301 h 2051"/>
                <a:gd name="T22" fmla="*/ 273 w 987"/>
                <a:gd name="T23" fmla="*/ 1762 h 2051"/>
                <a:gd name="T24" fmla="*/ 372 w 987"/>
                <a:gd name="T25" fmla="*/ 1810 h 2051"/>
                <a:gd name="T26" fmla="*/ 764 w 987"/>
                <a:gd name="T27" fmla="*/ 1489 h 2051"/>
                <a:gd name="T28" fmla="*/ 869 w 987"/>
                <a:gd name="T29" fmla="*/ 893 h 2051"/>
                <a:gd name="T30" fmla="*/ 845 w 987"/>
                <a:gd name="T31" fmla="*/ 590 h 2051"/>
                <a:gd name="T32" fmla="*/ 842 w 987"/>
                <a:gd name="T33" fmla="*/ 590 h 2051"/>
                <a:gd name="T34" fmla="*/ 866 w 987"/>
                <a:gd name="T35" fmla="*/ 890 h 2051"/>
                <a:gd name="T36" fmla="*/ 761 w 987"/>
                <a:gd name="T37" fmla="*/ 1486 h 2051"/>
                <a:gd name="T38" fmla="*/ 372 w 987"/>
                <a:gd name="T39" fmla="*/ 1807 h 2051"/>
                <a:gd name="T40" fmla="*/ 279 w 987"/>
                <a:gd name="T41" fmla="*/ 1762 h 2051"/>
                <a:gd name="T42" fmla="*/ 635 w 987"/>
                <a:gd name="T43" fmla="*/ 1306 h 2051"/>
                <a:gd name="T44" fmla="*/ 761 w 987"/>
                <a:gd name="T45" fmla="*/ 1489 h 2051"/>
                <a:gd name="T46" fmla="*/ 573 w 987"/>
                <a:gd name="T47" fmla="*/ 2043 h 2051"/>
                <a:gd name="T48" fmla="*/ 105 w 987"/>
                <a:gd name="T49" fmla="*/ 1924 h 2051"/>
                <a:gd name="T50" fmla="*/ 9 w 987"/>
                <a:gd name="T51" fmla="*/ 1747 h 2051"/>
                <a:gd name="T52" fmla="*/ 279 w 987"/>
                <a:gd name="T53" fmla="*/ 1765 h 2051"/>
                <a:gd name="T54" fmla="*/ 96 w 987"/>
                <a:gd name="T55" fmla="*/ 1406 h 2051"/>
                <a:gd name="T56" fmla="*/ 207 w 987"/>
                <a:gd name="T57" fmla="*/ 1357 h 2051"/>
                <a:gd name="T58" fmla="*/ 249 w 987"/>
                <a:gd name="T59" fmla="*/ 914 h 2051"/>
                <a:gd name="T60" fmla="*/ 522 w 987"/>
                <a:gd name="T61" fmla="*/ 605 h 2051"/>
                <a:gd name="T62" fmla="*/ 986 w 987"/>
                <a:gd name="T63" fmla="*/ 3 h 2051"/>
                <a:gd name="T64" fmla="*/ 983 w 987"/>
                <a:gd name="T65" fmla="*/ 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7" h="2051">
                  <a:moveTo>
                    <a:pt x="983" y="0"/>
                  </a:moveTo>
                  <a:lnTo>
                    <a:pt x="519" y="602"/>
                  </a:lnTo>
                  <a:lnTo>
                    <a:pt x="243" y="911"/>
                  </a:lnTo>
                  <a:lnTo>
                    <a:pt x="201" y="1355"/>
                  </a:lnTo>
                  <a:lnTo>
                    <a:pt x="90" y="1406"/>
                  </a:lnTo>
                  <a:lnTo>
                    <a:pt x="273" y="1759"/>
                  </a:lnTo>
                  <a:lnTo>
                    <a:pt x="0" y="1741"/>
                  </a:lnTo>
                  <a:lnTo>
                    <a:pt x="102" y="1927"/>
                  </a:lnTo>
                  <a:lnTo>
                    <a:pt x="575" y="2050"/>
                  </a:lnTo>
                  <a:lnTo>
                    <a:pt x="767" y="1489"/>
                  </a:lnTo>
                  <a:lnTo>
                    <a:pt x="638" y="1301"/>
                  </a:lnTo>
                  <a:lnTo>
                    <a:pt x="273" y="1762"/>
                  </a:lnTo>
                  <a:lnTo>
                    <a:pt x="372" y="1810"/>
                  </a:lnTo>
                  <a:lnTo>
                    <a:pt x="764" y="1489"/>
                  </a:lnTo>
                  <a:lnTo>
                    <a:pt x="869" y="893"/>
                  </a:lnTo>
                  <a:lnTo>
                    <a:pt x="845" y="590"/>
                  </a:lnTo>
                  <a:lnTo>
                    <a:pt x="842" y="590"/>
                  </a:lnTo>
                  <a:lnTo>
                    <a:pt x="866" y="890"/>
                  </a:lnTo>
                  <a:lnTo>
                    <a:pt x="761" y="1486"/>
                  </a:lnTo>
                  <a:lnTo>
                    <a:pt x="372" y="1807"/>
                  </a:lnTo>
                  <a:lnTo>
                    <a:pt x="279" y="1762"/>
                  </a:lnTo>
                  <a:lnTo>
                    <a:pt x="635" y="1306"/>
                  </a:lnTo>
                  <a:lnTo>
                    <a:pt x="761" y="1489"/>
                  </a:lnTo>
                  <a:lnTo>
                    <a:pt x="573" y="2043"/>
                  </a:lnTo>
                  <a:lnTo>
                    <a:pt x="105" y="1924"/>
                  </a:lnTo>
                  <a:lnTo>
                    <a:pt x="9" y="1747"/>
                  </a:lnTo>
                  <a:lnTo>
                    <a:pt x="279" y="1765"/>
                  </a:lnTo>
                  <a:lnTo>
                    <a:pt x="96" y="1406"/>
                  </a:lnTo>
                  <a:lnTo>
                    <a:pt x="207" y="1357"/>
                  </a:lnTo>
                  <a:lnTo>
                    <a:pt x="249" y="914"/>
                  </a:lnTo>
                  <a:lnTo>
                    <a:pt x="522" y="605"/>
                  </a:lnTo>
                  <a:lnTo>
                    <a:pt x="986" y="3"/>
                  </a:lnTo>
                  <a:lnTo>
                    <a:pt x="983"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3" name="Freeform 175"/>
            <p:cNvSpPr>
              <a:spLocks noChangeArrowheads="1"/>
            </p:cNvSpPr>
            <p:nvPr/>
          </p:nvSpPr>
          <p:spPr bwMode="auto">
            <a:xfrm>
              <a:off x="5597524" y="1893888"/>
              <a:ext cx="165100" cy="612775"/>
            </a:xfrm>
            <a:custGeom>
              <a:avLst/>
              <a:gdLst>
                <a:gd name="T0" fmla="*/ 369 w 460"/>
                <a:gd name="T1" fmla="*/ 0 h 1703"/>
                <a:gd name="T2" fmla="*/ 219 w 460"/>
                <a:gd name="T3" fmla="*/ 495 h 1703"/>
                <a:gd name="T4" fmla="*/ 129 w 460"/>
                <a:gd name="T5" fmla="*/ 833 h 1703"/>
                <a:gd name="T6" fmla="*/ 0 w 460"/>
                <a:gd name="T7" fmla="*/ 1369 h 1703"/>
                <a:gd name="T8" fmla="*/ 171 w 460"/>
                <a:gd name="T9" fmla="*/ 1702 h 1703"/>
                <a:gd name="T10" fmla="*/ 459 w 460"/>
                <a:gd name="T11" fmla="*/ 1573 h 1703"/>
                <a:gd name="T12" fmla="*/ 333 w 460"/>
                <a:gd name="T13" fmla="*/ 1423 h 1703"/>
                <a:gd name="T14" fmla="*/ 330 w 460"/>
                <a:gd name="T15" fmla="*/ 1426 h 1703"/>
                <a:gd name="T16" fmla="*/ 453 w 460"/>
                <a:gd name="T17" fmla="*/ 1573 h 1703"/>
                <a:gd name="T18" fmla="*/ 174 w 460"/>
                <a:gd name="T19" fmla="*/ 1696 h 1703"/>
                <a:gd name="T20" fmla="*/ 3 w 460"/>
                <a:gd name="T21" fmla="*/ 1366 h 1703"/>
                <a:gd name="T22" fmla="*/ 132 w 460"/>
                <a:gd name="T23" fmla="*/ 833 h 1703"/>
                <a:gd name="T24" fmla="*/ 129 w 460"/>
                <a:gd name="T25" fmla="*/ 833 h 1703"/>
                <a:gd name="T26" fmla="*/ 132 w 460"/>
                <a:gd name="T27" fmla="*/ 833 h 1703"/>
                <a:gd name="T28" fmla="*/ 222 w 460"/>
                <a:gd name="T29" fmla="*/ 495 h 1703"/>
                <a:gd name="T30" fmla="*/ 219 w 460"/>
                <a:gd name="T31" fmla="*/ 495 h 1703"/>
                <a:gd name="T32" fmla="*/ 222 w 460"/>
                <a:gd name="T33" fmla="*/ 495 h 1703"/>
                <a:gd name="T34" fmla="*/ 375 w 460"/>
                <a:gd name="T35" fmla="*/ 3 h 1703"/>
                <a:gd name="T36" fmla="*/ 369 w 460"/>
                <a:gd name="T37" fmla="*/ 0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0" h="1703">
                  <a:moveTo>
                    <a:pt x="369" y="0"/>
                  </a:moveTo>
                  <a:lnTo>
                    <a:pt x="219" y="495"/>
                  </a:lnTo>
                  <a:lnTo>
                    <a:pt x="129" y="833"/>
                  </a:lnTo>
                  <a:lnTo>
                    <a:pt x="0" y="1369"/>
                  </a:lnTo>
                  <a:lnTo>
                    <a:pt x="171" y="1702"/>
                  </a:lnTo>
                  <a:lnTo>
                    <a:pt x="459" y="1573"/>
                  </a:lnTo>
                  <a:lnTo>
                    <a:pt x="333" y="1423"/>
                  </a:lnTo>
                  <a:lnTo>
                    <a:pt x="330" y="1426"/>
                  </a:lnTo>
                  <a:lnTo>
                    <a:pt x="453" y="1573"/>
                  </a:lnTo>
                  <a:lnTo>
                    <a:pt x="174" y="1696"/>
                  </a:lnTo>
                  <a:lnTo>
                    <a:pt x="3" y="1366"/>
                  </a:lnTo>
                  <a:lnTo>
                    <a:pt x="132" y="833"/>
                  </a:lnTo>
                  <a:lnTo>
                    <a:pt x="129" y="833"/>
                  </a:lnTo>
                  <a:lnTo>
                    <a:pt x="132" y="833"/>
                  </a:lnTo>
                  <a:lnTo>
                    <a:pt x="222" y="495"/>
                  </a:lnTo>
                  <a:lnTo>
                    <a:pt x="219" y="495"/>
                  </a:lnTo>
                  <a:lnTo>
                    <a:pt x="222" y="495"/>
                  </a:lnTo>
                  <a:lnTo>
                    <a:pt x="375" y="3"/>
                  </a:lnTo>
                  <a:lnTo>
                    <a:pt x="369"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4" name="Freeform 176"/>
            <p:cNvSpPr>
              <a:spLocks noChangeArrowheads="1"/>
            </p:cNvSpPr>
            <p:nvPr/>
          </p:nvSpPr>
          <p:spPr bwMode="auto">
            <a:xfrm>
              <a:off x="5597524" y="2387600"/>
              <a:ext cx="104775" cy="460375"/>
            </a:xfrm>
            <a:custGeom>
              <a:avLst/>
              <a:gdLst>
                <a:gd name="T0" fmla="*/ 0 w 289"/>
                <a:gd name="T1" fmla="*/ 0 h 1281"/>
                <a:gd name="T2" fmla="*/ 9 w 289"/>
                <a:gd name="T3" fmla="*/ 537 h 1281"/>
                <a:gd name="T4" fmla="*/ 114 w 289"/>
                <a:gd name="T5" fmla="*/ 831 h 1281"/>
                <a:gd name="T6" fmla="*/ 288 w 289"/>
                <a:gd name="T7" fmla="*/ 1280 h 1281"/>
                <a:gd name="T8" fmla="*/ 282 w 289"/>
                <a:gd name="T9" fmla="*/ 998 h 1281"/>
                <a:gd name="T10" fmla="*/ 279 w 289"/>
                <a:gd name="T11" fmla="*/ 998 h 1281"/>
                <a:gd name="T12" fmla="*/ 282 w 289"/>
                <a:gd name="T13" fmla="*/ 1256 h 1281"/>
                <a:gd name="T14" fmla="*/ 120 w 289"/>
                <a:gd name="T15" fmla="*/ 827 h 1281"/>
                <a:gd name="T16" fmla="*/ 117 w 289"/>
                <a:gd name="T17" fmla="*/ 827 h 1281"/>
                <a:gd name="T18" fmla="*/ 120 w 289"/>
                <a:gd name="T19" fmla="*/ 827 h 1281"/>
                <a:gd name="T20" fmla="*/ 12 w 289"/>
                <a:gd name="T21" fmla="*/ 537 h 1281"/>
                <a:gd name="T22" fmla="*/ 3 w 289"/>
                <a:gd name="T23" fmla="*/ 0 h 1281"/>
                <a:gd name="T24" fmla="*/ 0 w 289"/>
                <a:gd name="T25" fmla="*/ 0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1281">
                  <a:moveTo>
                    <a:pt x="0" y="0"/>
                  </a:moveTo>
                  <a:lnTo>
                    <a:pt x="9" y="537"/>
                  </a:lnTo>
                  <a:lnTo>
                    <a:pt x="114" y="831"/>
                  </a:lnTo>
                  <a:lnTo>
                    <a:pt x="288" y="1280"/>
                  </a:lnTo>
                  <a:lnTo>
                    <a:pt x="282" y="998"/>
                  </a:lnTo>
                  <a:lnTo>
                    <a:pt x="279" y="998"/>
                  </a:lnTo>
                  <a:lnTo>
                    <a:pt x="282" y="1256"/>
                  </a:lnTo>
                  <a:lnTo>
                    <a:pt x="120" y="827"/>
                  </a:lnTo>
                  <a:lnTo>
                    <a:pt x="117" y="827"/>
                  </a:lnTo>
                  <a:lnTo>
                    <a:pt x="120" y="827"/>
                  </a:lnTo>
                  <a:lnTo>
                    <a:pt x="12" y="537"/>
                  </a:lnTo>
                  <a:lnTo>
                    <a:pt x="3" y="0"/>
                  </a:lnTo>
                  <a:lnTo>
                    <a:pt x="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5" name="Freeform 177"/>
            <p:cNvSpPr>
              <a:spLocks noChangeArrowheads="1"/>
            </p:cNvSpPr>
            <p:nvPr/>
          </p:nvSpPr>
          <p:spPr bwMode="auto">
            <a:xfrm>
              <a:off x="5840412" y="1346200"/>
              <a:ext cx="1106487" cy="1839913"/>
            </a:xfrm>
            <a:custGeom>
              <a:avLst/>
              <a:gdLst>
                <a:gd name="T0" fmla="*/ 0 w 3073"/>
                <a:gd name="T1" fmla="*/ 4824 h 5113"/>
                <a:gd name="T2" fmla="*/ 264 w 3073"/>
                <a:gd name="T3" fmla="*/ 5112 h 5113"/>
                <a:gd name="T4" fmla="*/ 108 w 3073"/>
                <a:gd name="T5" fmla="*/ 4576 h 5113"/>
                <a:gd name="T6" fmla="*/ 210 w 3073"/>
                <a:gd name="T7" fmla="*/ 4171 h 5113"/>
                <a:gd name="T8" fmla="*/ 63 w 3073"/>
                <a:gd name="T9" fmla="*/ 3775 h 5113"/>
                <a:gd name="T10" fmla="*/ 261 w 3073"/>
                <a:gd name="T11" fmla="*/ 3443 h 5113"/>
                <a:gd name="T12" fmla="*/ 147 w 3073"/>
                <a:gd name="T13" fmla="*/ 3032 h 5113"/>
                <a:gd name="T14" fmla="*/ 432 w 3073"/>
                <a:gd name="T15" fmla="*/ 2358 h 5113"/>
                <a:gd name="T16" fmla="*/ 219 w 3073"/>
                <a:gd name="T17" fmla="*/ 2100 h 5113"/>
                <a:gd name="T18" fmla="*/ 441 w 3073"/>
                <a:gd name="T19" fmla="*/ 1525 h 5113"/>
                <a:gd name="T20" fmla="*/ 1154 w 3073"/>
                <a:gd name="T21" fmla="*/ 1150 h 5113"/>
                <a:gd name="T22" fmla="*/ 1196 w 3073"/>
                <a:gd name="T23" fmla="*/ 530 h 5113"/>
                <a:gd name="T24" fmla="*/ 1373 w 3073"/>
                <a:gd name="T25" fmla="*/ 263 h 5113"/>
                <a:gd name="T26" fmla="*/ 1346 w 3073"/>
                <a:gd name="T27" fmla="*/ 75 h 5113"/>
                <a:gd name="T28" fmla="*/ 1837 w 3073"/>
                <a:gd name="T29" fmla="*/ 6 h 5113"/>
                <a:gd name="T30" fmla="*/ 2212 w 3073"/>
                <a:gd name="T31" fmla="*/ 305 h 5113"/>
                <a:gd name="T32" fmla="*/ 2278 w 3073"/>
                <a:gd name="T33" fmla="*/ 722 h 5113"/>
                <a:gd name="T34" fmla="*/ 2880 w 3073"/>
                <a:gd name="T35" fmla="*/ 899 h 5113"/>
                <a:gd name="T36" fmla="*/ 2640 w 3073"/>
                <a:gd name="T37" fmla="*/ 452 h 5113"/>
                <a:gd name="T38" fmla="*/ 3072 w 3073"/>
                <a:gd name="T39" fmla="*/ 509 h 5113"/>
                <a:gd name="T40" fmla="*/ 3072 w 3073"/>
                <a:gd name="T41" fmla="*/ 506 h 5113"/>
                <a:gd name="T42" fmla="*/ 2634 w 3073"/>
                <a:gd name="T43" fmla="*/ 446 h 5113"/>
                <a:gd name="T44" fmla="*/ 2874 w 3073"/>
                <a:gd name="T45" fmla="*/ 893 h 5113"/>
                <a:gd name="T46" fmla="*/ 2281 w 3073"/>
                <a:gd name="T47" fmla="*/ 716 h 5113"/>
                <a:gd name="T48" fmla="*/ 2215 w 3073"/>
                <a:gd name="T49" fmla="*/ 302 h 5113"/>
                <a:gd name="T50" fmla="*/ 1837 w 3073"/>
                <a:gd name="T51" fmla="*/ 0 h 5113"/>
                <a:gd name="T52" fmla="*/ 1340 w 3073"/>
                <a:gd name="T53" fmla="*/ 72 h 5113"/>
                <a:gd name="T54" fmla="*/ 1370 w 3073"/>
                <a:gd name="T55" fmla="*/ 263 h 5113"/>
                <a:gd name="T56" fmla="*/ 1193 w 3073"/>
                <a:gd name="T57" fmla="*/ 530 h 5113"/>
                <a:gd name="T58" fmla="*/ 1148 w 3073"/>
                <a:gd name="T59" fmla="*/ 1148 h 5113"/>
                <a:gd name="T60" fmla="*/ 438 w 3073"/>
                <a:gd name="T61" fmla="*/ 1522 h 5113"/>
                <a:gd name="T62" fmla="*/ 213 w 3073"/>
                <a:gd name="T63" fmla="*/ 2100 h 5113"/>
                <a:gd name="T64" fmla="*/ 429 w 3073"/>
                <a:gd name="T65" fmla="*/ 2358 h 5113"/>
                <a:gd name="T66" fmla="*/ 141 w 3073"/>
                <a:gd name="T67" fmla="*/ 3032 h 5113"/>
                <a:gd name="T68" fmla="*/ 255 w 3073"/>
                <a:gd name="T69" fmla="*/ 3443 h 5113"/>
                <a:gd name="T70" fmla="*/ 61 w 3073"/>
                <a:gd name="T71" fmla="*/ 3775 h 5113"/>
                <a:gd name="T72" fmla="*/ 204 w 3073"/>
                <a:gd name="T73" fmla="*/ 4171 h 5113"/>
                <a:gd name="T74" fmla="*/ 105 w 3073"/>
                <a:gd name="T75" fmla="*/ 4576 h 5113"/>
                <a:gd name="T76" fmla="*/ 255 w 3073"/>
                <a:gd name="T77" fmla="*/ 5097 h 5113"/>
                <a:gd name="T78" fmla="*/ 3 w 3073"/>
                <a:gd name="T79" fmla="*/ 4821 h 5113"/>
                <a:gd name="T80" fmla="*/ 0 w 3073"/>
                <a:gd name="T81" fmla="*/ 4824 h 5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73" h="5113">
                  <a:moveTo>
                    <a:pt x="0" y="4824"/>
                  </a:moveTo>
                  <a:lnTo>
                    <a:pt x="264" y="5112"/>
                  </a:lnTo>
                  <a:lnTo>
                    <a:pt x="108" y="4576"/>
                  </a:lnTo>
                  <a:lnTo>
                    <a:pt x="210" y="4171"/>
                  </a:lnTo>
                  <a:lnTo>
                    <a:pt x="63" y="3775"/>
                  </a:lnTo>
                  <a:lnTo>
                    <a:pt x="261" y="3443"/>
                  </a:lnTo>
                  <a:lnTo>
                    <a:pt x="147" y="3032"/>
                  </a:lnTo>
                  <a:lnTo>
                    <a:pt x="432" y="2358"/>
                  </a:lnTo>
                  <a:lnTo>
                    <a:pt x="219" y="2100"/>
                  </a:lnTo>
                  <a:lnTo>
                    <a:pt x="441" y="1525"/>
                  </a:lnTo>
                  <a:lnTo>
                    <a:pt x="1154" y="1150"/>
                  </a:lnTo>
                  <a:lnTo>
                    <a:pt x="1196" y="530"/>
                  </a:lnTo>
                  <a:lnTo>
                    <a:pt x="1373" y="263"/>
                  </a:lnTo>
                  <a:lnTo>
                    <a:pt x="1346" y="75"/>
                  </a:lnTo>
                  <a:lnTo>
                    <a:pt x="1837" y="6"/>
                  </a:lnTo>
                  <a:lnTo>
                    <a:pt x="2212" y="305"/>
                  </a:lnTo>
                  <a:lnTo>
                    <a:pt x="2278" y="722"/>
                  </a:lnTo>
                  <a:lnTo>
                    <a:pt x="2880" y="899"/>
                  </a:lnTo>
                  <a:lnTo>
                    <a:pt x="2640" y="452"/>
                  </a:lnTo>
                  <a:lnTo>
                    <a:pt x="3072" y="509"/>
                  </a:lnTo>
                  <a:lnTo>
                    <a:pt x="3072" y="506"/>
                  </a:lnTo>
                  <a:lnTo>
                    <a:pt x="2634" y="446"/>
                  </a:lnTo>
                  <a:lnTo>
                    <a:pt x="2874" y="893"/>
                  </a:lnTo>
                  <a:lnTo>
                    <a:pt x="2281" y="716"/>
                  </a:lnTo>
                  <a:lnTo>
                    <a:pt x="2215" y="302"/>
                  </a:lnTo>
                  <a:lnTo>
                    <a:pt x="1837" y="0"/>
                  </a:lnTo>
                  <a:lnTo>
                    <a:pt x="1340" y="72"/>
                  </a:lnTo>
                  <a:lnTo>
                    <a:pt x="1370" y="263"/>
                  </a:lnTo>
                  <a:lnTo>
                    <a:pt x="1193" y="530"/>
                  </a:lnTo>
                  <a:lnTo>
                    <a:pt x="1148" y="1148"/>
                  </a:lnTo>
                  <a:lnTo>
                    <a:pt x="438" y="1522"/>
                  </a:lnTo>
                  <a:lnTo>
                    <a:pt x="213" y="2100"/>
                  </a:lnTo>
                  <a:lnTo>
                    <a:pt x="429" y="2358"/>
                  </a:lnTo>
                  <a:lnTo>
                    <a:pt x="141" y="3032"/>
                  </a:lnTo>
                  <a:lnTo>
                    <a:pt x="255" y="3443"/>
                  </a:lnTo>
                  <a:lnTo>
                    <a:pt x="61" y="3775"/>
                  </a:lnTo>
                  <a:lnTo>
                    <a:pt x="204" y="4171"/>
                  </a:lnTo>
                  <a:lnTo>
                    <a:pt x="105" y="4576"/>
                  </a:lnTo>
                  <a:lnTo>
                    <a:pt x="255" y="5097"/>
                  </a:lnTo>
                  <a:lnTo>
                    <a:pt x="3" y="4821"/>
                  </a:lnTo>
                  <a:lnTo>
                    <a:pt x="0" y="4824"/>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6" name="Freeform 178"/>
            <p:cNvSpPr>
              <a:spLocks noChangeArrowheads="1"/>
            </p:cNvSpPr>
            <p:nvPr/>
          </p:nvSpPr>
          <p:spPr bwMode="auto">
            <a:xfrm>
              <a:off x="5932487" y="3160712"/>
              <a:ext cx="104775" cy="152400"/>
            </a:xfrm>
            <a:custGeom>
              <a:avLst/>
              <a:gdLst>
                <a:gd name="T0" fmla="*/ 291 w 292"/>
                <a:gd name="T1" fmla="*/ 3 h 424"/>
                <a:gd name="T2" fmla="*/ 291 w 292"/>
                <a:gd name="T3" fmla="*/ 3 h 424"/>
                <a:gd name="T4" fmla="*/ 0 w 292"/>
                <a:gd name="T5" fmla="*/ 66 h 424"/>
                <a:gd name="T6" fmla="*/ 267 w 292"/>
                <a:gd name="T7" fmla="*/ 423 h 424"/>
                <a:gd name="T8" fmla="*/ 291 w 292"/>
                <a:gd name="T9" fmla="*/ 0 h 424"/>
                <a:gd name="T10" fmla="*/ 291 w 292"/>
                <a:gd name="T11" fmla="*/ 3 h 424"/>
                <a:gd name="T12" fmla="*/ 291 w 292"/>
                <a:gd name="T13" fmla="*/ 3 h 424"/>
                <a:gd name="T14" fmla="*/ 288 w 292"/>
                <a:gd name="T15" fmla="*/ 3 h 424"/>
                <a:gd name="T16" fmla="*/ 264 w 292"/>
                <a:gd name="T17" fmla="*/ 410 h 424"/>
                <a:gd name="T18" fmla="*/ 6 w 292"/>
                <a:gd name="T19" fmla="*/ 69 h 424"/>
                <a:gd name="T20" fmla="*/ 291 w 292"/>
                <a:gd name="T21" fmla="*/ 6 h 424"/>
                <a:gd name="T22" fmla="*/ 291 w 292"/>
                <a:gd name="T23" fmla="*/ 3 h 424"/>
                <a:gd name="T24" fmla="*/ 288 w 292"/>
                <a:gd name="T25" fmla="*/ 3 h 424"/>
                <a:gd name="T26" fmla="*/ 291 w 292"/>
                <a:gd name="T27" fmla="*/ 3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2" h="424">
                  <a:moveTo>
                    <a:pt x="291" y="3"/>
                  </a:moveTo>
                  <a:lnTo>
                    <a:pt x="291" y="3"/>
                  </a:lnTo>
                  <a:lnTo>
                    <a:pt x="0" y="66"/>
                  </a:lnTo>
                  <a:lnTo>
                    <a:pt x="267" y="423"/>
                  </a:lnTo>
                  <a:lnTo>
                    <a:pt x="291" y="0"/>
                  </a:lnTo>
                  <a:lnTo>
                    <a:pt x="291" y="3"/>
                  </a:lnTo>
                  <a:lnTo>
                    <a:pt x="291" y="3"/>
                  </a:lnTo>
                  <a:lnTo>
                    <a:pt x="288" y="3"/>
                  </a:lnTo>
                  <a:lnTo>
                    <a:pt x="264" y="410"/>
                  </a:lnTo>
                  <a:lnTo>
                    <a:pt x="6" y="69"/>
                  </a:lnTo>
                  <a:lnTo>
                    <a:pt x="291" y="6"/>
                  </a:lnTo>
                  <a:lnTo>
                    <a:pt x="291" y="3"/>
                  </a:lnTo>
                  <a:lnTo>
                    <a:pt x="288" y="3"/>
                  </a:lnTo>
                  <a:lnTo>
                    <a:pt x="291"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7" name="Freeform 179"/>
            <p:cNvSpPr>
              <a:spLocks noChangeArrowheads="1"/>
            </p:cNvSpPr>
            <p:nvPr/>
          </p:nvSpPr>
          <p:spPr bwMode="auto">
            <a:xfrm>
              <a:off x="6049963" y="3263899"/>
              <a:ext cx="184150" cy="255588"/>
            </a:xfrm>
            <a:custGeom>
              <a:avLst/>
              <a:gdLst>
                <a:gd name="T0" fmla="*/ 3 w 513"/>
                <a:gd name="T1" fmla="*/ 398 h 711"/>
                <a:gd name="T2" fmla="*/ 237 w 513"/>
                <a:gd name="T3" fmla="*/ 710 h 711"/>
                <a:gd name="T4" fmla="*/ 491 w 513"/>
                <a:gd name="T5" fmla="*/ 506 h 711"/>
                <a:gd name="T6" fmla="*/ 9 w 513"/>
                <a:gd name="T7" fmla="*/ 395 h 711"/>
                <a:gd name="T8" fmla="*/ 222 w 513"/>
                <a:gd name="T9" fmla="*/ 269 h 711"/>
                <a:gd name="T10" fmla="*/ 512 w 513"/>
                <a:gd name="T11" fmla="*/ 3 h 711"/>
                <a:gd name="T12" fmla="*/ 509 w 513"/>
                <a:gd name="T13" fmla="*/ 0 h 711"/>
                <a:gd name="T14" fmla="*/ 218 w 513"/>
                <a:gd name="T15" fmla="*/ 266 h 711"/>
                <a:gd name="T16" fmla="*/ 0 w 513"/>
                <a:gd name="T17" fmla="*/ 395 h 711"/>
                <a:gd name="T18" fmla="*/ 482 w 513"/>
                <a:gd name="T19" fmla="*/ 506 h 711"/>
                <a:gd name="T20" fmla="*/ 237 w 513"/>
                <a:gd name="T21" fmla="*/ 704 h 711"/>
                <a:gd name="T22" fmla="*/ 6 w 513"/>
                <a:gd name="T23" fmla="*/ 395 h 711"/>
                <a:gd name="T24" fmla="*/ 3 w 513"/>
                <a:gd name="T25" fmla="*/ 398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3" h="711">
                  <a:moveTo>
                    <a:pt x="3" y="398"/>
                  </a:moveTo>
                  <a:lnTo>
                    <a:pt x="237" y="710"/>
                  </a:lnTo>
                  <a:lnTo>
                    <a:pt x="491" y="506"/>
                  </a:lnTo>
                  <a:lnTo>
                    <a:pt x="9" y="395"/>
                  </a:lnTo>
                  <a:lnTo>
                    <a:pt x="222" y="269"/>
                  </a:lnTo>
                  <a:lnTo>
                    <a:pt x="512" y="3"/>
                  </a:lnTo>
                  <a:lnTo>
                    <a:pt x="509" y="0"/>
                  </a:lnTo>
                  <a:lnTo>
                    <a:pt x="218" y="266"/>
                  </a:lnTo>
                  <a:lnTo>
                    <a:pt x="0" y="395"/>
                  </a:lnTo>
                  <a:lnTo>
                    <a:pt x="482" y="506"/>
                  </a:lnTo>
                  <a:lnTo>
                    <a:pt x="237" y="704"/>
                  </a:lnTo>
                  <a:lnTo>
                    <a:pt x="6" y="395"/>
                  </a:lnTo>
                  <a:lnTo>
                    <a:pt x="3" y="39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8" name="Freeform 180"/>
            <p:cNvSpPr>
              <a:spLocks noChangeArrowheads="1"/>
            </p:cNvSpPr>
            <p:nvPr/>
          </p:nvSpPr>
          <p:spPr bwMode="auto">
            <a:xfrm>
              <a:off x="6135687" y="3517899"/>
              <a:ext cx="622301" cy="398463"/>
            </a:xfrm>
            <a:custGeom>
              <a:avLst/>
              <a:gdLst>
                <a:gd name="T0" fmla="*/ 0 w 1727"/>
                <a:gd name="T1" fmla="*/ 3 h 1105"/>
                <a:gd name="T2" fmla="*/ 239 w 1727"/>
                <a:gd name="T3" fmla="*/ 198 h 1105"/>
                <a:gd name="T4" fmla="*/ 793 w 1727"/>
                <a:gd name="T5" fmla="*/ 297 h 1105"/>
                <a:gd name="T6" fmla="*/ 1102 w 1727"/>
                <a:gd name="T7" fmla="*/ 347 h 1105"/>
                <a:gd name="T8" fmla="*/ 1432 w 1727"/>
                <a:gd name="T9" fmla="*/ 257 h 1105"/>
                <a:gd name="T10" fmla="*/ 1723 w 1727"/>
                <a:gd name="T11" fmla="*/ 829 h 1105"/>
                <a:gd name="T12" fmla="*/ 1678 w 1727"/>
                <a:gd name="T13" fmla="*/ 1104 h 1105"/>
                <a:gd name="T14" fmla="*/ 1680 w 1727"/>
                <a:gd name="T15" fmla="*/ 1104 h 1105"/>
                <a:gd name="T16" fmla="*/ 1726 w 1727"/>
                <a:gd name="T17" fmla="*/ 829 h 1105"/>
                <a:gd name="T18" fmla="*/ 1435 w 1727"/>
                <a:gd name="T19" fmla="*/ 254 h 1105"/>
                <a:gd name="T20" fmla="*/ 1102 w 1727"/>
                <a:gd name="T21" fmla="*/ 344 h 1105"/>
                <a:gd name="T22" fmla="*/ 793 w 1727"/>
                <a:gd name="T23" fmla="*/ 290 h 1105"/>
                <a:gd name="T24" fmla="*/ 242 w 1727"/>
                <a:gd name="T25" fmla="*/ 195 h 1105"/>
                <a:gd name="T26" fmla="*/ 3 w 1727"/>
                <a:gd name="T27" fmla="*/ 0 h 1105"/>
                <a:gd name="T28" fmla="*/ 0 w 1727"/>
                <a:gd name="T29" fmla="*/ 3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7" h="1105">
                  <a:moveTo>
                    <a:pt x="0" y="3"/>
                  </a:moveTo>
                  <a:lnTo>
                    <a:pt x="239" y="198"/>
                  </a:lnTo>
                  <a:lnTo>
                    <a:pt x="793" y="297"/>
                  </a:lnTo>
                  <a:lnTo>
                    <a:pt x="1102" y="347"/>
                  </a:lnTo>
                  <a:lnTo>
                    <a:pt x="1432" y="257"/>
                  </a:lnTo>
                  <a:lnTo>
                    <a:pt x="1723" y="829"/>
                  </a:lnTo>
                  <a:lnTo>
                    <a:pt x="1678" y="1104"/>
                  </a:lnTo>
                  <a:lnTo>
                    <a:pt x="1680" y="1104"/>
                  </a:lnTo>
                  <a:lnTo>
                    <a:pt x="1726" y="829"/>
                  </a:lnTo>
                  <a:lnTo>
                    <a:pt x="1435" y="254"/>
                  </a:lnTo>
                  <a:lnTo>
                    <a:pt x="1102" y="344"/>
                  </a:lnTo>
                  <a:lnTo>
                    <a:pt x="793" y="290"/>
                  </a:lnTo>
                  <a:lnTo>
                    <a:pt x="242" y="195"/>
                  </a:lnTo>
                  <a:lnTo>
                    <a:pt x="3" y="0"/>
                  </a:lnTo>
                  <a:lnTo>
                    <a:pt x="0"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9" name="Freeform 181"/>
            <p:cNvSpPr>
              <a:spLocks noChangeArrowheads="1"/>
            </p:cNvSpPr>
            <p:nvPr/>
          </p:nvSpPr>
          <p:spPr bwMode="auto">
            <a:xfrm>
              <a:off x="6135687" y="3517899"/>
              <a:ext cx="622301" cy="398463"/>
            </a:xfrm>
            <a:custGeom>
              <a:avLst/>
              <a:gdLst>
                <a:gd name="T0" fmla="*/ 0 w 1727"/>
                <a:gd name="T1" fmla="*/ 3 h 1105"/>
                <a:gd name="T2" fmla="*/ 239 w 1727"/>
                <a:gd name="T3" fmla="*/ 198 h 1105"/>
                <a:gd name="T4" fmla="*/ 793 w 1727"/>
                <a:gd name="T5" fmla="*/ 297 h 1105"/>
                <a:gd name="T6" fmla="*/ 1102 w 1727"/>
                <a:gd name="T7" fmla="*/ 347 h 1105"/>
                <a:gd name="T8" fmla="*/ 1432 w 1727"/>
                <a:gd name="T9" fmla="*/ 257 h 1105"/>
                <a:gd name="T10" fmla="*/ 1723 w 1727"/>
                <a:gd name="T11" fmla="*/ 829 h 1105"/>
                <a:gd name="T12" fmla="*/ 1678 w 1727"/>
                <a:gd name="T13" fmla="*/ 1104 h 1105"/>
                <a:gd name="T14" fmla="*/ 1680 w 1727"/>
                <a:gd name="T15" fmla="*/ 1104 h 1105"/>
                <a:gd name="T16" fmla="*/ 1726 w 1727"/>
                <a:gd name="T17" fmla="*/ 829 h 1105"/>
                <a:gd name="T18" fmla="*/ 1435 w 1727"/>
                <a:gd name="T19" fmla="*/ 254 h 1105"/>
                <a:gd name="T20" fmla="*/ 1102 w 1727"/>
                <a:gd name="T21" fmla="*/ 344 h 1105"/>
                <a:gd name="T22" fmla="*/ 793 w 1727"/>
                <a:gd name="T23" fmla="*/ 290 h 1105"/>
                <a:gd name="T24" fmla="*/ 242 w 1727"/>
                <a:gd name="T25" fmla="*/ 195 h 1105"/>
                <a:gd name="T26" fmla="*/ 3 w 1727"/>
                <a:gd name="T27" fmla="*/ 0 h 1105"/>
                <a:gd name="T28" fmla="*/ 0 w 1727"/>
                <a:gd name="T29" fmla="*/ 3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7" h="1105">
                  <a:moveTo>
                    <a:pt x="0" y="3"/>
                  </a:moveTo>
                  <a:lnTo>
                    <a:pt x="239" y="198"/>
                  </a:lnTo>
                  <a:lnTo>
                    <a:pt x="793" y="297"/>
                  </a:lnTo>
                  <a:lnTo>
                    <a:pt x="1102" y="347"/>
                  </a:lnTo>
                  <a:lnTo>
                    <a:pt x="1432" y="257"/>
                  </a:lnTo>
                  <a:lnTo>
                    <a:pt x="1723" y="829"/>
                  </a:lnTo>
                  <a:lnTo>
                    <a:pt x="1678" y="1104"/>
                  </a:lnTo>
                  <a:lnTo>
                    <a:pt x="1680" y="1104"/>
                  </a:lnTo>
                  <a:lnTo>
                    <a:pt x="1726" y="829"/>
                  </a:lnTo>
                  <a:lnTo>
                    <a:pt x="1435" y="254"/>
                  </a:lnTo>
                  <a:lnTo>
                    <a:pt x="1102" y="344"/>
                  </a:lnTo>
                  <a:lnTo>
                    <a:pt x="793" y="290"/>
                  </a:lnTo>
                  <a:lnTo>
                    <a:pt x="242" y="195"/>
                  </a:lnTo>
                  <a:lnTo>
                    <a:pt x="3" y="0"/>
                  </a:lnTo>
                  <a:lnTo>
                    <a:pt x="0" y="3"/>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0" name="Freeform 182"/>
            <p:cNvSpPr>
              <a:spLocks noChangeArrowheads="1"/>
            </p:cNvSpPr>
            <p:nvPr/>
          </p:nvSpPr>
          <p:spPr bwMode="auto">
            <a:xfrm>
              <a:off x="6738939" y="3743325"/>
              <a:ext cx="201612" cy="306387"/>
            </a:xfrm>
            <a:custGeom>
              <a:avLst/>
              <a:gdLst>
                <a:gd name="T0" fmla="*/ 326 w 558"/>
                <a:gd name="T1" fmla="*/ 754 h 851"/>
                <a:gd name="T2" fmla="*/ 557 w 558"/>
                <a:gd name="T3" fmla="*/ 850 h 851"/>
                <a:gd name="T4" fmla="*/ 374 w 558"/>
                <a:gd name="T5" fmla="*/ 416 h 851"/>
                <a:gd name="T6" fmla="*/ 323 w 558"/>
                <a:gd name="T7" fmla="*/ 748 h 851"/>
                <a:gd name="T8" fmla="*/ 9 w 558"/>
                <a:gd name="T9" fmla="*/ 481 h 851"/>
                <a:gd name="T10" fmla="*/ 215 w 558"/>
                <a:gd name="T11" fmla="*/ 394 h 851"/>
                <a:gd name="T12" fmla="*/ 51 w 558"/>
                <a:gd name="T13" fmla="*/ 203 h 851"/>
                <a:gd name="T14" fmla="*/ 86 w 558"/>
                <a:gd name="T15" fmla="*/ 12 h 851"/>
                <a:gd name="T16" fmla="*/ 371 w 558"/>
                <a:gd name="T17" fmla="*/ 425 h 851"/>
                <a:gd name="T18" fmla="*/ 377 w 558"/>
                <a:gd name="T19" fmla="*/ 422 h 851"/>
                <a:gd name="T20" fmla="*/ 86 w 558"/>
                <a:gd name="T21" fmla="*/ 0 h 851"/>
                <a:gd name="T22" fmla="*/ 48 w 558"/>
                <a:gd name="T23" fmla="*/ 206 h 851"/>
                <a:gd name="T24" fmla="*/ 206 w 558"/>
                <a:gd name="T25" fmla="*/ 394 h 851"/>
                <a:gd name="T26" fmla="*/ 0 w 558"/>
                <a:gd name="T27" fmla="*/ 478 h 851"/>
                <a:gd name="T28" fmla="*/ 326 w 558"/>
                <a:gd name="T29" fmla="*/ 757 h 851"/>
                <a:gd name="T30" fmla="*/ 374 w 558"/>
                <a:gd name="T31" fmla="*/ 430 h 851"/>
                <a:gd name="T32" fmla="*/ 548 w 558"/>
                <a:gd name="T33" fmla="*/ 841 h 851"/>
                <a:gd name="T34" fmla="*/ 326 w 558"/>
                <a:gd name="T35" fmla="*/ 751 h 851"/>
                <a:gd name="T36" fmla="*/ 326 w 558"/>
                <a:gd name="T37" fmla="*/ 754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8" h="851">
                  <a:moveTo>
                    <a:pt x="326" y="754"/>
                  </a:moveTo>
                  <a:lnTo>
                    <a:pt x="557" y="850"/>
                  </a:lnTo>
                  <a:lnTo>
                    <a:pt x="374" y="416"/>
                  </a:lnTo>
                  <a:lnTo>
                    <a:pt x="323" y="748"/>
                  </a:lnTo>
                  <a:lnTo>
                    <a:pt x="9" y="481"/>
                  </a:lnTo>
                  <a:lnTo>
                    <a:pt x="215" y="394"/>
                  </a:lnTo>
                  <a:lnTo>
                    <a:pt x="51" y="203"/>
                  </a:lnTo>
                  <a:lnTo>
                    <a:pt x="86" y="12"/>
                  </a:lnTo>
                  <a:lnTo>
                    <a:pt x="371" y="425"/>
                  </a:lnTo>
                  <a:lnTo>
                    <a:pt x="377" y="422"/>
                  </a:lnTo>
                  <a:lnTo>
                    <a:pt x="86" y="0"/>
                  </a:lnTo>
                  <a:lnTo>
                    <a:pt x="48" y="206"/>
                  </a:lnTo>
                  <a:lnTo>
                    <a:pt x="206" y="394"/>
                  </a:lnTo>
                  <a:lnTo>
                    <a:pt x="0" y="478"/>
                  </a:lnTo>
                  <a:lnTo>
                    <a:pt x="326" y="757"/>
                  </a:lnTo>
                  <a:lnTo>
                    <a:pt x="374" y="430"/>
                  </a:lnTo>
                  <a:lnTo>
                    <a:pt x="548" y="841"/>
                  </a:lnTo>
                  <a:lnTo>
                    <a:pt x="326" y="751"/>
                  </a:lnTo>
                  <a:lnTo>
                    <a:pt x="326" y="754"/>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1" name="Freeform 183"/>
            <p:cNvSpPr>
              <a:spLocks noChangeArrowheads="1"/>
            </p:cNvSpPr>
            <p:nvPr/>
          </p:nvSpPr>
          <p:spPr bwMode="auto">
            <a:xfrm>
              <a:off x="7189788" y="3190875"/>
              <a:ext cx="315912" cy="511175"/>
            </a:xfrm>
            <a:custGeom>
              <a:avLst/>
              <a:gdLst>
                <a:gd name="T0" fmla="*/ 3 w 876"/>
                <a:gd name="T1" fmla="*/ 1420 h 1421"/>
                <a:gd name="T2" fmla="*/ 261 w 876"/>
                <a:gd name="T3" fmla="*/ 914 h 1421"/>
                <a:gd name="T4" fmla="*/ 875 w 876"/>
                <a:gd name="T5" fmla="*/ 743 h 1421"/>
                <a:gd name="T6" fmla="*/ 432 w 876"/>
                <a:gd name="T7" fmla="*/ 458 h 1421"/>
                <a:gd name="T8" fmla="*/ 638 w 876"/>
                <a:gd name="T9" fmla="*/ 321 h 1421"/>
                <a:gd name="T10" fmla="*/ 324 w 876"/>
                <a:gd name="T11" fmla="*/ 0 h 1421"/>
                <a:gd name="T12" fmla="*/ 321 w 876"/>
                <a:gd name="T13" fmla="*/ 3 h 1421"/>
                <a:gd name="T14" fmla="*/ 633 w 876"/>
                <a:gd name="T15" fmla="*/ 318 h 1421"/>
                <a:gd name="T16" fmla="*/ 423 w 876"/>
                <a:gd name="T17" fmla="*/ 458 h 1421"/>
                <a:gd name="T18" fmla="*/ 866 w 876"/>
                <a:gd name="T19" fmla="*/ 740 h 1421"/>
                <a:gd name="T20" fmla="*/ 258 w 876"/>
                <a:gd name="T21" fmla="*/ 911 h 1421"/>
                <a:gd name="T22" fmla="*/ 0 w 876"/>
                <a:gd name="T23" fmla="*/ 1420 h 1421"/>
                <a:gd name="T24" fmla="*/ 3 w 876"/>
                <a:gd name="T25" fmla="*/ 1420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6" h="1421">
                  <a:moveTo>
                    <a:pt x="3" y="1420"/>
                  </a:moveTo>
                  <a:lnTo>
                    <a:pt x="261" y="914"/>
                  </a:lnTo>
                  <a:lnTo>
                    <a:pt x="875" y="743"/>
                  </a:lnTo>
                  <a:lnTo>
                    <a:pt x="432" y="458"/>
                  </a:lnTo>
                  <a:lnTo>
                    <a:pt x="638" y="321"/>
                  </a:lnTo>
                  <a:lnTo>
                    <a:pt x="324" y="0"/>
                  </a:lnTo>
                  <a:lnTo>
                    <a:pt x="321" y="3"/>
                  </a:lnTo>
                  <a:lnTo>
                    <a:pt x="633" y="318"/>
                  </a:lnTo>
                  <a:lnTo>
                    <a:pt x="423" y="458"/>
                  </a:lnTo>
                  <a:lnTo>
                    <a:pt x="866" y="740"/>
                  </a:lnTo>
                  <a:lnTo>
                    <a:pt x="258" y="911"/>
                  </a:lnTo>
                  <a:lnTo>
                    <a:pt x="0" y="1420"/>
                  </a:lnTo>
                  <a:lnTo>
                    <a:pt x="3" y="142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2" name="Freeform 184"/>
            <p:cNvSpPr>
              <a:spLocks noChangeArrowheads="1"/>
            </p:cNvSpPr>
            <p:nvPr/>
          </p:nvSpPr>
          <p:spPr bwMode="auto">
            <a:xfrm>
              <a:off x="7648575" y="2865438"/>
              <a:ext cx="304800" cy="414337"/>
            </a:xfrm>
            <a:custGeom>
              <a:avLst/>
              <a:gdLst>
                <a:gd name="T0" fmla="*/ 243 w 846"/>
                <a:gd name="T1" fmla="*/ 836 h 1151"/>
                <a:gd name="T2" fmla="*/ 845 w 846"/>
                <a:gd name="T3" fmla="*/ 1150 h 1151"/>
                <a:gd name="T4" fmla="*/ 299 w 846"/>
                <a:gd name="T5" fmla="*/ 524 h 1151"/>
                <a:gd name="T6" fmla="*/ 6 w 846"/>
                <a:gd name="T7" fmla="*/ 455 h 1151"/>
                <a:gd name="T8" fmla="*/ 102 w 846"/>
                <a:gd name="T9" fmla="*/ 0 h 1151"/>
                <a:gd name="T10" fmla="*/ 96 w 846"/>
                <a:gd name="T11" fmla="*/ 0 h 1151"/>
                <a:gd name="T12" fmla="*/ 0 w 846"/>
                <a:gd name="T13" fmla="*/ 458 h 1151"/>
                <a:gd name="T14" fmla="*/ 297 w 846"/>
                <a:gd name="T15" fmla="*/ 527 h 1151"/>
                <a:gd name="T16" fmla="*/ 827 w 846"/>
                <a:gd name="T17" fmla="*/ 1139 h 1151"/>
                <a:gd name="T18" fmla="*/ 246 w 846"/>
                <a:gd name="T19" fmla="*/ 830 h 1151"/>
                <a:gd name="T20" fmla="*/ 243 w 846"/>
                <a:gd name="T21" fmla="*/ 836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6" h="1151">
                  <a:moveTo>
                    <a:pt x="243" y="836"/>
                  </a:moveTo>
                  <a:lnTo>
                    <a:pt x="845" y="1150"/>
                  </a:lnTo>
                  <a:lnTo>
                    <a:pt x="299" y="524"/>
                  </a:lnTo>
                  <a:lnTo>
                    <a:pt x="6" y="455"/>
                  </a:lnTo>
                  <a:lnTo>
                    <a:pt x="102" y="0"/>
                  </a:lnTo>
                  <a:lnTo>
                    <a:pt x="96" y="0"/>
                  </a:lnTo>
                  <a:lnTo>
                    <a:pt x="0" y="458"/>
                  </a:lnTo>
                  <a:lnTo>
                    <a:pt x="297" y="527"/>
                  </a:lnTo>
                  <a:lnTo>
                    <a:pt x="827" y="1139"/>
                  </a:lnTo>
                  <a:lnTo>
                    <a:pt x="246" y="830"/>
                  </a:lnTo>
                  <a:lnTo>
                    <a:pt x="243" y="83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3" name="Freeform 185"/>
            <p:cNvSpPr>
              <a:spLocks noChangeArrowheads="1"/>
            </p:cNvSpPr>
            <p:nvPr/>
          </p:nvSpPr>
          <p:spPr bwMode="auto">
            <a:xfrm>
              <a:off x="7534275" y="3009899"/>
              <a:ext cx="204788" cy="333375"/>
            </a:xfrm>
            <a:custGeom>
              <a:avLst/>
              <a:gdLst>
                <a:gd name="T0" fmla="*/ 267 w 567"/>
                <a:gd name="T1" fmla="*/ 926 h 927"/>
                <a:gd name="T2" fmla="*/ 566 w 567"/>
                <a:gd name="T3" fmla="*/ 423 h 927"/>
                <a:gd name="T4" fmla="*/ 12 w 567"/>
                <a:gd name="T5" fmla="*/ 872 h 927"/>
                <a:gd name="T6" fmla="*/ 219 w 567"/>
                <a:gd name="T7" fmla="*/ 372 h 927"/>
                <a:gd name="T8" fmla="*/ 3 w 567"/>
                <a:gd name="T9" fmla="*/ 0 h 927"/>
                <a:gd name="T10" fmla="*/ 0 w 567"/>
                <a:gd name="T11" fmla="*/ 0 h 927"/>
                <a:gd name="T12" fmla="*/ 216 w 567"/>
                <a:gd name="T13" fmla="*/ 372 h 927"/>
                <a:gd name="T14" fmla="*/ 0 w 567"/>
                <a:gd name="T15" fmla="*/ 887 h 927"/>
                <a:gd name="T16" fmla="*/ 551 w 567"/>
                <a:gd name="T17" fmla="*/ 441 h 927"/>
                <a:gd name="T18" fmla="*/ 264 w 567"/>
                <a:gd name="T19" fmla="*/ 923 h 927"/>
                <a:gd name="T20" fmla="*/ 267 w 567"/>
                <a:gd name="T21" fmla="*/ 926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7" h="927">
                  <a:moveTo>
                    <a:pt x="267" y="926"/>
                  </a:moveTo>
                  <a:lnTo>
                    <a:pt x="566" y="423"/>
                  </a:lnTo>
                  <a:lnTo>
                    <a:pt x="12" y="872"/>
                  </a:lnTo>
                  <a:lnTo>
                    <a:pt x="219" y="372"/>
                  </a:lnTo>
                  <a:lnTo>
                    <a:pt x="3" y="0"/>
                  </a:lnTo>
                  <a:lnTo>
                    <a:pt x="0" y="0"/>
                  </a:lnTo>
                  <a:lnTo>
                    <a:pt x="216" y="372"/>
                  </a:lnTo>
                  <a:lnTo>
                    <a:pt x="0" y="887"/>
                  </a:lnTo>
                  <a:lnTo>
                    <a:pt x="551" y="441"/>
                  </a:lnTo>
                  <a:lnTo>
                    <a:pt x="264" y="923"/>
                  </a:lnTo>
                  <a:lnTo>
                    <a:pt x="267" y="92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4" name="Freeform 186"/>
            <p:cNvSpPr>
              <a:spLocks noChangeArrowheads="1"/>
            </p:cNvSpPr>
            <p:nvPr/>
          </p:nvSpPr>
          <p:spPr bwMode="auto">
            <a:xfrm>
              <a:off x="7948613" y="1419225"/>
              <a:ext cx="1292225" cy="1906588"/>
            </a:xfrm>
            <a:custGeom>
              <a:avLst/>
              <a:gdLst>
                <a:gd name="T0" fmla="*/ 1612 w 3591"/>
                <a:gd name="T1" fmla="*/ 4061 h 5296"/>
                <a:gd name="T2" fmla="*/ 1903 w 3591"/>
                <a:gd name="T3" fmla="*/ 4229 h 5296"/>
                <a:gd name="T4" fmla="*/ 1426 w 3591"/>
                <a:gd name="T5" fmla="*/ 4867 h 5296"/>
                <a:gd name="T6" fmla="*/ 1618 w 3591"/>
                <a:gd name="T7" fmla="*/ 4058 h 5296"/>
                <a:gd name="T8" fmla="*/ 2676 w 3591"/>
                <a:gd name="T9" fmla="*/ 3222 h 5296"/>
                <a:gd name="T10" fmla="*/ 3017 w 3591"/>
                <a:gd name="T11" fmla="*/ 2356 h 5296"/>
                <a:gd name="T12" fmla="*/ 3053 w 3591"/>
                <a:gd name="T13" fmla="*/ 1091 h 5296"/>
                <a:gd name="T14" fmla="*/ 3047 w 3591"/>
                <a:gd name="T15" fmla="*/ 423 h 5296"/>
                <a:gd name="T16" fmla="*/ 2475 w 3591"/>
                <a:gd name="T17" fmla="*/ 237 h 5296"/>
                <a:gd name="T18" fmla="*/ 3428 w 3591"/>
                <a:gd name="T19" fmla="*/ 309 h 5296"/>
                <a:gd name="T20" fmla="*/ 3515 w 3591"/>
                <a:gd name="T21" fmla="*/ 876 h 5296"/>
                <a:gd name="T22" fmla="*/ 3584 w 3591"/>
                <a:gd name="T23" fmla="*/ 1625 h 5296"/>
                <a:gd name="T24" fmla="*/ 3236 w 3591"/>
                <a:gd name="T25" fmla="*/ 3093 h 5296"/>
                <a:gd name="T26" fmla="*/ 2819 w 3591"/>
                <a:gd name="T27" fmla="*/ 3638 h 5296"/>
                <a:gd name="T28" fmla="*/ 2343 w 3591"/>
                <a:gd name="T29" fmla="*/ 4001 h 5296"/>
                <a:gd name="T30" fmla="*/ 2106 w 3591"/>
                <a:gd name="T31" fmla="*/ 4240 h 5296"/>
                <a:gd name="T32" fmla="*/ 1426 w 3591"/>
                <a:gd name="T33" fmla="*/ 4882 h 5296"/>
                <a:gd name="T34" fmla="*/ 581 w 3591"/>
                <a:gd name="T35" fmla="*/ 5293 h 5296"/>
                <a:gd name="T36" fmla="*/ 0 w 3591"/>
                <a:gd name="T37" fmla="*/ 5163 h 5296"/>
                <a:gd name="T38" fmla="*/ 1063 w 3591"/>
                <a:gd name="T39" fmla="*/ 5211 h 5296"/>
                <a:gd name="T40" fmla="*/ 1906 w 3591"/>
                <a:gd name="T41" fmla="*/ 4235 h 5296"/>
                <a:gd name="T42" fmla="*/ 2106 w 3591"/>
                <a:gd name="T43" fmla="*/ 4243 h 5296"/>
                <a:gd name="T44" fmla="*/ 2349 w 3591"/>
                <a:gd name="T45" fmla="*/ 4001 h 5296"/>
                <a:gd name="T46" fmla="*/ 2826 w 3591"/>
                <a:gd name="T47" fmla="*/ 3641 h 5296"/>
                <a:gd name="T48" fmla="*/ 3242 w 3591"/>
                <a:gd name="T49" fmla="*/ 3096 h 5296"/>
                <a:gd name="T50" fmla="*/ 3590 w 3591"/>
                <a:gd name="T51" fmla="*/ 1625 h 5296"/>
                <a:gd name="T52" fmla="*/ 3521 w 3591"/>
                <a:gd name="T53" fmla="*/ 876 h 5296"/>
                <a:gd name="T54" fmla="*/ 3446 w 3591"/>
                <a:gd name="T55" fmla="*/ 300 h 5296"/>
                <a:gd name="T56" fmla="*/ 2487 w 3591"/>
                <a:gd name="T57" fmla="*/ 237 h 5296"/>
                <a:gd name="T58" fmla="*/ 3044 w 3591"/>
                <a:gd name="T59" fmla="*/ 423 h 5296"/>
                <a:gd name="T60" fmla="*/ 3050 w 3591"/>
                <a:gd name="T61" fmla="*/ 1091 h 5296"/>
                <a:gd name="T62" fmla="*/ 3011 w 3591"/>
                <a:gd name="T63" fmla="*/ 2356 h 5296"/>
                <a:gd name="T64" fmla="*/ 2670 w 3591"/>
                <a:gd name="T65" fmla="*/ 3219 h 5296"/>
                <a:gd name="T66" fmla="*/ 1615 w 3591"/>
                <a:gd name="T67" fmla="*/ 4055 h 5296"/>
                <a:gd name="T68" fmla="*/ 1429 w 3591"/>
                <a:gd name="T69" fmla="*/ 4885 h 5296"/>
                <a:gd name="T70" fmla="*/ 1906 w 3591"/>
                <a:gd name="T71" fmla="*/ 4235 h 5296"/>
                <a:gd name="T72" fmla="*/ 1618 w 3591"/>
                <a:gd name="T73" fmla="*/ 4052 h 5296"/>
                <a:gd name="T74" fmla="*/ 1669 w 3591"/>
                <a:gd name="T75" fmla="*/ 3644 h 5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91" h="5296">
                  <a:moveTo>
                    <a:pt x="1669" y="3644"/>
                  </a:moveTo>
                  <a:lnTo>
                    <a:pt x="1612" y="4061"/>
                  </a:lnTo>
                  <a:lnTo>
                    <a:pt x="2217" y="3824"/>
                  </a:lnTo>
                  <a:lnTo>
                    <a:pt x="1903" y="4229"/>
                  </a:lnTo>
                  <a:lnTo>
                    <a:pt x="1615" y="4052"/>
                  </a:lnTo>
                  <a:lnTo>
                    <a:pt x="1426" y="4867"/>
                  </a:lnTo>
                  <a:lnTo>
                    <a:pt x="1309" y="4424"/>
                  </a:lnTo>
                  <a:lnTo>
                    <a:pt x="1618" y="4058"/>
                  </a:lnTo>
                  <a:lnTo>
                    <a:pt x="2304" y="3363"/>
                  </a:lnTo>
                  <a:lnTo>
                    <a:pt x="2676" y="3222"/>
                  </a:lnTo>
                  <a:lnTo>
                    <a:pt x="2769" y="2676"/>
                  </a:lnTo>
                  <a:lnTo>
                    <a:pt x="3017" y="2356"/>
                  </a:lnTo>
                  <a:lnTo>
                    <a:pt x="2787" y="1607"/>
                  </a:lnTo>
                  <a:lnTo>
                    <a:pt x="3053" y="1091"/>
                  </a:lnTo>
                  <a:lnTo>
                    <a:pt x="2775" y="675"/>
                  </a:lnTo>
                  <a:lnTo>
                    <a:pt x="3047" y="423"/>
                  </a:lnTo>
                  <a:lnTo>
                    <a:pt x="2996" y="0"/>
                  </a:lnTo>
                  <a:lnTo>
                    <a:pt x="2475" y="237"/>
                  </a:lnTo>
                  <a:lnTo>
                    <a:pt x="3044" y="426"/>
                  </a:lnTo>
                  <a:lnTo>
                    <a:pt x="3428" y="309"/>
                  </a:lnTo>
                  <a:lnTo>
                    <a:pt x="3269" y="444"/>
                  </a:lnTo>
                  <a:lnTo>
                    <a:pt x="3515" y="876"/>
                  </a:lnTo>
                  <a:lnTo>
                    <a:pt x="3308" y="1136"/>
                  </a:lnTo>
                  <a:lnTo>
                    <a:pt x="3584" y="1625"/>
                  </a:lnTo>
                  <a:lnTo>
                    <a:pt x="3305" y="2524"/>
                  </a:lnTo>
                  <a:lnTo>
                    <a:pt x="3236" y="3093"/>
                  </a:lnTo>
                  <a:lnTo>
                    <a:pt x="2882" y="3276"/>
                  </a:lnTo>
                  <a:lnTo>
                    <a:pt x="2819" y="3638"/>
                  </a:lnTo>
                  <a:lnTo>
                    <a:pt x="2592" y="3725"/>
                  </a:lnTo>
                  <a:lnTo>
                    <a:pt x="2343" y="4001"/>
                  </a:lnTo>
                  <a:lnTo>
                    <a:pt x="2436" y="4247"/>
                  </a:lnTo>
                  <a:lnTo>
                    <a:pt x="2106" y="4240"/>
                  </a:lnTo>
                  <a:lnTo>
                    <a:pt x="1903" y="4229"/>
                  </a:lnTo>
                  <a:lnTo>
                    <a:pt x="1426" y="4882"/>
                  </a:lnTo>
                  <a:lnTo>
                    <a:pt x="1061" y="5209"/>
                  </a:lnTo>
                  <a:lnTo>
                    <a:pt x="581" y="5293"/>
                  </a:lnTo>
                  <a:lnTo>
                    <a:pt x="0" y="5158"/>
                  </a:lnTo>
                  <a:lnTo>
                    <a:pt x="0" y="5163"/>
                  </a:lnTo>
                  <a:lnTo>
                    <a:pt x="581" y="5295"/>
                  </a:lnTo>
                  <a:lnTo>
                    <a:pt x="1063" y="5211"/>
                  </a:lnTo>
                  <a:lnTo>
                    <a:pt x="1429" y="4885"/>
                  </a:lnTo>
                  <a:lnTo>
                    <a:pt x="1906" y="4235"/>
                  </a:lnTo>
                  <a:lnTo>
                    <a:pt x="2103" y="4243"/>
                  </a:lnTo>
                  <a:lnTo>
                    <a:pt x="2106" y="4243"/>
                  </a:lnTo>
                  <a:lnTo>
                    <a:pt x="2442" y="4253"/>
                  </a:lnTo>
                  <a:lnTo>
                    <a:pt x="2349" y="4001"/>
                  </a:lnTo>
                  <a:lnTo>
                    <a:pt x="2595" y="3728"/>
                  </a:lnTo>
                  <a:lnTo>
                    <a:pt x="2826" y="3641"/>
                  </a:lnTo>
                  <a:lnTo>
                    <a:pt x="2888" y="3279"/>
                  </a:lnTo>
                  <a:lnTo>
                    <a:pt x="3242" y="3096"/>
                  </a:lnTo>
                  <a:lnTo>
                    <a:pt x="3311" y="2524"/>
                  </a:lnTo>
                  <a:lnTo>
                    <a:pt x="3590" y="1625"/>
                  </a:lnTo>
                  <a:lnTo>
                    <a:pt x="3314" y="1136"/>
                  </a:lnTo>
                  <a:lnTo>
                    <a:pt x="3521" y="876"/>
                  </a:lnTo>
                  <a:lnTo>
                    <a:pt x="3275" y="447"/>
                  </a:lnTo>
                  <a:lnTo>
                    <a:pt x="3446" y="300"/>
                  </a:lnTo>
                  <a:lnTo>
                    <a:pt x="3044" y="420"/>
                  </a:lnTo>
                  <a:lnTo>
                    <a:pt x="2487" y="237"/>
                  </a:lnTo>
                  <a:lnTo>
                    <a:pt x="2993" y="7"/>
                  </a:lnTo>
                  <a:lnTo>
                    <a:pt x="3044" y="423"/>
                  </a:lnTo>
                  <a:lnTo>
                    <a:pt x="2769" y="675"/>
                  </a:lnTo>
                  <a:lnTo>
                    <a:pt x="3050" y="1091"/>
                  </a:lnTo>
                  <a:lnTo>
                    <a:pt x="2783" y="1607"/>
                  </a:lnTo>
                  <a:lnTo>
                    <a:pt x="3011" y="2356"/>
                  </a:lnTo>
                  <a:lnTo>
                    <a:pt x="2765" y="2676"/>
                  </a:lnTo>
                  <a:lnTo>
                    <a:pt x="2670" y="3219"/>
                  </a:lnTo>
                  <a:lnTo>
                    <a:pt x="2301" y="3360"/>
                  </a:lnTo>
                  <a:lnTo>
                    <a:pt x="1615" y="4055"/>
                  </a:lnTo>
                  <a:lnTo>
                    <a:pt x="1303" y="4424"/>
                  </a:lnTo>
                  <a:lnTo>
                    <a:pt x="1429" y="4885"/>
                  </a:lnTo>
                  <a:lnTo>
                    <a:pt x="1618" y="4061"/>
                  </a:lnTo>
                  <a:lnTo>
                    <a:pt x="1906" y="4235"/>
                  </a:lnTo>
                  <a:lnTo>
                    <a:pt x="2229" y="3815"/>
                  </a:lnTo>
                  <a:lnTo>
                    <a:pt x="1618" y="4052"/>
                  </a:lnTo>
                  <a:lnTo>
                    <a:pt x="1675" y="3644"/>
                  </a:lnTo>
                  <a:lnTo>
                    <a:pt x="1669" y="3644"/>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5" name="Freeform 187"/>
            <p:cNvSpPr>
              <a:spLocks noChangeArrowheads="1"/>
            </p:cNvSpPr>
            <p:nvPr/>
          </p:nvSpPr>
          <p:spPr bwMode="auto">
            <a:xfrm>
              <a:off x="8826500" y="2940050"/>
              <a:ext cx="196850" cy="11113"/>
            </a:xfrm>
            <a:custGeom>
              <a:avLst/>
              <a:gdLst>
                <a:gd name="T0" fmla="*/ 0 w 546"/>
                <a:gd name="T1" fmla="*/ 28 h 29"/>
                <a:gd name="T2" fmla="*/ 545 w 546"/>
                <a:gd name="T3" fmla="*/ 4 h 29"/>
                <a:gd name="T4" fmla="*/ 545 w 546"/>
                <a:gd name="T5" fmla="*/ 0 h 29"/>
                <a:gd name="T6" fmla="*/ 0 w 546"/>
                <a:gd name="T7" fmla="*/ 22 h 29"/>
                <a:gd name="T8" fmla="*/ 0 w 546"/>
                <a:gd name="T9" fmla="*/ 28 h 29"/>
              </a:gdLst>
              <a:ahLst/>
              <a:cxnLst>
                <a:cxn ang="0">
                  <a:pos x="T0" y="T1"/>
                </a:cxn>
                <a:cxn ang="0">
                  <a:pos x="T2" y="T3"/>
                </a:cxn>
                <a:cxn ang="0">
                  <a:pos x="T4" y="T5"/>
                </a:cxn>
                <a:cxn ang="0">
                  <a:pos x="T6" y="T7"/>
                </a:cxn>
                <a:cxn ang="0">
                  <a:pos x="T8" y="T9"/>
                </a:cxn>
              </a:cxnLst>
              <a:rect l="0" t="0" r="r" b="b"/>
              <a:pathLst>
                <a:path w="546" h="29">
                  <a:moveTo>
                    <a:pt x="0" y="28"/>
                  </a:moveTo>
                  <a:lnTo>
                    <a:pt x="545" y="4"/>
                  </a:lnTo>
                  <a:lnTo>
                    <a:pt x="545" y="0"/>
                  </a:lnTo>
                  <a:lnTo>
                    <a:pt x="0" y="22"/>
                  </a:lnTo>
                  <a:lnTo>
                    <a:pt x="0" y="2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6" name="Freeform 188"/>
            <p:cNvSpPr>
              <a:spLocks noChangeArrowheads="1"/>
            </p:cNvSpPr>
            <p:nvPr/>
          </p:nvSpPr>
          <p:spPr bwMode="auto">
            <a:xfrm>
              <a:off x="8826500" y="2940050"/>
              <a:ext cx="196850" cy="11113"/>
            </a:xfrm>
            <a:custGeom>
              <a:avLst/>
              <a:gdLst>
                <a:gd name="T0" fmla="*/ 0 w 546"/>
                <a:gd name="T1" fmla="*/ 28 h 29"/>
                <a:gd name="T2" fmla="*/ 545 w 546"/>
                <a:gd name="T3" fmla="*/ 4 h 29"/>
                <a:gd name="T4" fmla="*/ 545 w 546"/>
                <a:gd name="T5" fmla="*/ 0 h 29"/>
                <a:gd name="T6" fmla="*/ 0 w 546"/>
                <a:gd name="T7" fmla="*/ 22 h 29"/>
              </a:gdLst>
              <a:ahLst/>
              <a:cxnLst>
                <a:cxn ang="0">
                  <a:pos x="T0" y="T1"/>
                </a:cxn>
                <a:cxn ang="0">
                  <a:pos x="T2" y="T3"/>
                </a:cxn>
                <a:cxn ang="0">
                  <a:pos x="T4" y="T5"/>
                </a:cxn>
                <a:cxn ang="0">
                  <a:pos x="T6" y="T7"/>
                </a:cxn>
              </a:cxnLst>
              <a:rect l="0" t="0" r="r" b="b"/>
              <a:pathLst>
                <a:path w="546" h="29">
                  <a:moveTo>
                    <a:pt x="0" y="28"/>
                  </a:moveTo>
                  <a:lnTo>
                    <a:pt x="545" y="4"/>
                  </a:lnTo>
                  <a:lnTo>
                    <a:pt x="545" y="0"/>
                  </a:lnTo>
                  <a:lnTo>
                    <a:pt x="0" y="22"/>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197" name="Freeform 189"/>
            <p:cNvSpPr>
              <a:spLocks noChangeArrowheads="1"/>
            </p:cNvSpPr>
            <p:nvPr/>
          </p:nvSpPr>
          <p:spPr bwMode="auto">
            <a:xfrm>
              <a:off x="9175749" y="2481262"/>
              <a:ext cx="200026" cy="220662"/>
            </a:xfrm>
            <a:custGeom>
              <a:avLst/>
              <a:gdLst>
                <a:gd name="T0" fmla="*/ 545 w 555"/>
                <a:gd name="T1" fmla="*/ 0 h 612"/>
                <a:gd name="T2" fmla="*/ 12 w 555"/>
                <a:gd name="T3" fmla="*/ 105 h 612"/>
                <a:gd name="T4" fmla="*/ 542 w 555"/>
                <a:gd name="T5" fmla="*/ 204 h 612"/>
                <a:gd name="T6" fmla="*/ 0 w 555"/>
                <a:gd name="T7" fmla="*/ 611 h 612"/>
                <a:gd name="T8" fmla="*/ 551 w 555"/>
                <a:gd name="T9" fmla="*/ 429 h 612"/>
                <a:gd name="T10" fmla="*/ 548 w 555"/>
                <a:gd name="T11" fmla="*/ 422 h 612"/>
                <a:gd name="T12" fmla="*/ 24 w 555"/>
                <a:gd name="T13" fmla="*/ 599 h 612"/>
                <a:gd name="T14" fmla="*/ 554 w 555"/>
                <a:gd name="T15" fmla="*/ 201 h 612"/>
                <a:gd name="T16" fmla="*/ 33 w 555"/>
                <a:gd name="T17" fmla="*/ 105 h 612"/>
                <a:gd name="T18" fmla="*/ 548 w 555"/>
                <a:gd name="T19" fmla="*/ 6 h 612"/>
                <a:gd name="T20" fmla="*/ 545 w 555"/>
                <a:gd name="T21" fmla="*/ 0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5" h="612">
                  <a:moveTo>
                    <a:pt x="545" y="0"/>
                  </a:moveTo>
                  <a:lnTo>
                    <a:pt x="12" y="105"/>
                  </a:lnTo>
                  <a:lnTo>
                    <a:pt x="542" y="204"/>
                  </a:lnTo>
                  <a:lnTo>
                    <a:pt x="0" y="611"/>
                  </a:lnTo>
                  <a:lnTo>
                    <a:pt x="551" y="429"/>
                  </a:lnTo>
                  <a:lnTo>
                    <a:pt x="548" y="422"/>
                  </a:lnTo>
                  <a:lnTo>
                    <a:pt x="24" y="599"/>
                  </a:lnTo>
                  <a:lnTo>
                    <a:pt x="554" y="201"/>
                  </a:lnTo>
                  <a:lnTo>
                    <a:pt x="33" y="105"/>
                  </a:lnTo>
                  <a:lnTo>
                    <a:pt x="548" y="6"/>
                  </a:lnTo>
                  <a:lnTo>
                    <a:pt x="545"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8" name="Freeform 190"/>
            <p:cNvSpPr>
              <a:spLocks noChangeArrowheads="1"/>
            </p:cNvSpPr>
            <p:nvPr/>
          </p:nvSpPr>
          <p:spPr bwMode="auto">
            <a:xfrm>
              <a:off x="9209088" y="1957388"/>
              <a:ext cx="468312" cy="844550"/>
            </a:xfrm>
            <a:custGeom>
              <a:avLst/>
              <a:gdLst>
                <a:gd name="T0" fmla="*/ 1105 w 1301"/>
                <a:gd name="T1" fmla="*/ 0 h 2344"/>
                <a:gd name="T2" fmla="*/ 812 w 1301"/>
                <a:gd name="T3" fmla="*/ 257 h 2344"/>
                <a:gd name="T4" fmla="*/ 1234 w 1301"/>
                <a:gd name="T5" fmla="*/ 470 h 2344"/>
                <a:gd name="T6" fmla="*/ 980 w 1301"/>
                <a:gd name="T7" fmla="*/ 710 h 2344"/>
                <a:gd name="T8" fmla="*/ 1291 w 1301"/>
                <a:gd name="T9" fmla="*/ 812 h 2344"/>
                <a:gd name="T10" fmla="*/ 914 w 1301"/>
                <a:gd name="T11" fmla="*/ 1085 h 2344"/>
                <a:gd name="T12" fmla="*/ 1225 w 1301"/>
                <a:gd name="T13" fmla="*/ 1306 h 2344"/>
                <a:gd name="T14" fmla="*/ 818 w 1301"/>
                <a:gd name="T15" fmla="*/ 1630 h 2344"/>
                <a:gd name="T16" fmla="*/ 1102 w 1301"/>
                <a:gd name="T17" fmla="*/ 1702 h 2344"/>
                <a:gd name="T18" fmla="*/ 782 w 1301"/>
                <a:gd name="T19" fmla="*/ 2109 h 2344"/>
                <a:gd name="T20" fmla="*/ 443 w 1301"/>
                <a:gd name="T21" fmla="*/ 2340 h 2344"/>
                <a:gd name="T22" fmla="*/ 0 w 1301"/>
                <a:gd name="T23" fmla="*/ 2214 h 2344"/>
                <a:gd name="T24" fmla="*/ 0 w 1301"/>
                <a:gd name="T25" fmla="*/ 2217 h 2344"/>
                <a:gd name="T26" fmla="*/ 443 w 1301"/>
                <a:gd name="T27" fmla="*/ 2343 h 2344"/>
                <a:gd name="T28" fmla="*/ 785 w 1301"/>
                <a:gd name="T29" fmla="*/ 2112 h 2344"/>
                <a:gd name="T30" fmla="*/ 1109 w 1301"/>
                <a:gd name="T31" fmla="*/ 1702 h 2344"/>
                <a:gd name="T32" fmla="*/ 827 w 1301"/>
                <a:gd name="T33" fmla="*/ 1630 h 2344"/>
                <a:gd name="T34" fmla="*/ 1234 w 1301"/>
                <a:gd name="T35" fmla="*/ 1306 h 2344"/>
                <a:gd name="T36" fmla="*/ 920 w 1301"/>
                <a:gd name="T37" fmla="*/ 1085 h 2344"/>
                <a:gd name="T38" fmla="*/ 1300 w 1301"/>
                <a:gd name="T39" fmla="*/ 812 h 2344"/>
                <a:gd name="T40" fmla="*/ 986 w 1301"/>
                <a:gd name="T41" fmla="*/ 707 h 2344"/>
                <a:gd name="T42" fmla="*/ 1240 w 1301"/>
                <a:gd name="T43" fmla="*/ 470 h 2344"/>
                <a:gd name="T44" fmla="*/ 818 w 1301"/>
                <a:gd name="T45" fmla="*/ 257 h 2344"/>
                <a:gd name="T46" fmla="*/ 1109 w 1301"/>
                <a:gd name="T47" fmla="*/ 3 h 2344"/>
                <a:gd name="T48" fmla="*/ 1105 w 1301"/>
                <a:gd name="T49" fmla="*/ 0 h 2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1" h="2344">
                  <a:moveTo>
                    <a:pt x="1105" y="0"/>
                  </a:moveTo>
                  <a:lnTo>
                    <a:pt x="812" y="257"/>
                  </a:lnTo>
                  <a:lnTo>
                    <a:pt x="1234" y="470"/>
                  </a:lnTo>
                  <a:lnTo>
                    <a:pt x="980" y="710"/>
                  </a:lnTo>
                  <a:lnTo>
                    <a:pt x="1291" y="812"/>
                  </a:lnTo>
                  <a:lnTo>
                    <a:pt x="914" y="1085"/>
                  </a:lnTo>
                  <a:lnTo>
                    <a:pt x="1225" y="1306"/>
                  </a:lnTo>
                  <a:lnTo>
                    <a:pt x="818" y="1630"/>
                  </a:lnTo>
                  <a:lnTo>
                    <a:pt x="1102" y="1702"/>
                  </a:lnTo>
                  <a:lnTo>
                    <a:pt x="782" y="2109"/>
                  </a:lnTo>
                  <a:lnTo>
                    <a:pt x="443" y="2340"/>
                  </a:lnTo>
                  <a:lnTo>
                    <a:pt x="0" y="2214"/>
                  </a:lnTo>
                  <a:lnTo>
                    <a:pt x="0" y="2217"/>
                  </a:lnTo>
                  <a:lnTo>
                    <a:pt x="443" y="2343"/>
                  </a:lnTo>
                  <a:lnTo>
                    <a:pt x="785" y="2112"/>
                  </a:lnTo>
                  <a:lnTo>
                    <a:pt x="1109" y="1702"/>
                  </a:lnTo>
                  <a:lnTo>
                    <a:pt x="827" y="1630"/>
                  </a:lnTo>
                  <a:lnTo>
                    <a:pt x="1234" y="1306"/>
                  </a:lnTo>
                  <a:lnTo>
                    <a:pt x="920" y="1085"/>
                  </a:lnTo>
                  <a:lnTo>
                    <a:pt x="1300" y="812"/>
                  </a:lnTo>
                  <a:lnTo>
                    <a:pt x="986" y="707"/>
                  </a:lnTo>
                  <a:lnTo>
                    <a:pt x="1240" y="470"/>
                  </a:lnTo>
                  <a:lnTo>
                    <a:pt x="818" y="257"/>
                  </a:lnTo>
                  <a:lnTo>
                    <a:pt x="1109" y="3"/>
                  </a:lnTo>
                  <a:lnTo>
                    <a:pt x="1105"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9" name="Freeform 191"/>
            <p:cNvSpPr>
              <a:spLocks noChangeArrowheads="1"/>
            </p:cNvSpPr>
            <p:nvPr/>
          </p:nvSpPr>
          <p:spPr bwMode="auto">
            <a:xfrm>
              <a:off x="7610475" y="1271588"/>
              <a:ext cx="2065338" cy="1893886"/>
            </a:xfrm>
            <a:custGeom>
              <a:avLst/>
              <a:gdLst>
                <a:gd name="T0" fmla="*/ 5669 w 5736"/>
                <a:gd name="T1" fmla="*/ 3209 h 5263"/>
                <a:gd name="T2" fmla="*/ 5678 w 5736"/>
                <a:gd name="T3" fmla="*/ 2373 h 5263"/>
                <a:gd name="T4" fmla="*/ 5340 w 5736"/>
                <a:gd name="T5" fmla="*/ 1675 h 5263"/>
                <a:gd name="T6" fmla="*/ 4648 w 5736"/>
                <a:gd name="T7" fmla="*/ 899 h 5263"/>
                <a:gd name="T8" fmla="*/ 3934 w 5736"/>
                <a:gd name="T9" fmla="*/ 410 h 5263"/>
                <a:gd name="T10" fmla="*/ 3227 w 5736"/>
                <a:gd name="T11" fmla="*/ 66 h 5263"/>
                <a:gd name="T12" fmla="*/ 2733 w 5736"/>
                <a:gd name="T13" fmla="*/ 0 h 5263"/>
                <a:gd name="T14" fmla="*/ 2873 w 5736"/>
                <a:gd name="T15" fmla="*/ 587 h 5263"/>
                <a:gd name="T16" fmla="*/ 2580 w 5736"/>
                <a:gd name="T17" fmla="*/ 1222 h 5263"/>
                <a:gd name="T18" fmla="*/ 2550 w 5736"/>
                <a:gd name="T19" fmla="*/ 2007 h 5263"/>
                <a:gd name="T20" fmla="*/ 1693 w 5736"/>
                <a:gd name="T21" fmla="*/ 2451 h 5263"/>
                <a:gd name="T22" fmla="*/ 1984 w 5736"/>
                <a:gd name="T23" fmla="*/ 3227 h 5263"/>
                <a:gd name="T24" fmla="*/ 1120 w 5736"/>
                <a:gd name="T25" fmla="*/ 3530 h 5263"/>
                <a:gd name="T26" fmla="*/ 1444 w 5736"/>
                <a:gd name="T27" fmla="*/ 4309 h 5263"/>
                <a:gd name="T28" fmla="*/ 770 w 5736"/>
                <a:gd name="T29" fmla="*/ 4663 h 5263"/>
                <a:gd name="T30" fmla="*/ 399 w 5736"/>
                <a:gd name="T31" fmla="*/ 4950 h 5263"/>
                <a:gd name="T32" fmla="*/ 9 w 5736"/>
                <a:gd name="T33" fmla="*/ 5199 h 5263"/>
                <a:gd name="T34" fmla="*/ 399 w 5736"/>
                <a:gd name="T35" fmla="*/ 4950 h 5263"/>
                <a:gd name="T36" fmla="*/ 348 w 5736"/>
                <a:gd name="T37" fmla="*/ 5262 h 5263"/>
                <a:gd name="T38" fmla="*/ 713 w 5736"/>
                <a:gd name="T39" fmla="*/ 5007 h 5263"/>
                <a:gd name="T40" fmla="*/ 1279 w 5736"/>
                <a:gd name="T41" fmla="*/ 4755 h 5263"/>
                <a:gd name="T42" fmla="*/ 1034 w 5736"/>
                <a:gd name="T43" fmla="*/ 4060 h 5263"/>
                <a:gd name="T44" fmla="*/ 1675 w 5736"/>
                <a:gd name="T45" fmla="*/ 3629 h 5263"/>
                <a:gd name="T46" fmla="*/ 1609 w 5736"/>
                <a:gd name="T47" fmla="*/ 2948 h 5263"/>
                <a:gd name="T48" fmla="*/ 2157 w 5736"/>
                <a:gd name="T49" fmla="*/ 2529 h 5263"/>
                <a:gd name="T50" fmla="*/ 1966 w 5736"/>
                <a:gd name="T51" fmla="*/ 1624 h 5263"/>
                <a:gd name="T52" fmla="*/ 2307 w 5736"/>
                <a:gd name="T53" fmla="*/ 806 h 5263"/>
                <a:gd name="T54" fmla="*/ 2556 w 5736"/>
                <a:gd name="T55" fmla="*/ 251 h 5263"/>
                <a:gd name="T56" fmla="*/ 2877 w 5736"/>
                <a:gd name="T57" fmla="*/ 593 h 5263"/>
                <a:gd name="T58" fmla="*/ 3647 w 5736"/>
                <a:gd name="T59" fmla="*/ 251 h 5263"/>
                <a:gd name="T60" fmla="*/ 4375 w 5736"/>
                <a:gd name="T61" fmla="*/ 716 h 5263"/>
                <a:gd name="T62" fmla="*/ 5070 w 5736"/>
                <a:gd name="T63" fmla="*/ 1271 h 5263"/>
                <a:gd name="T64" fmla="*/ 5540 w 5736"/>
                <a:gd name="T65" fmla="*/ 1906 h 5263"/>
                <a:gd name="T66" fmla="*/ 5732 w 5736"/>
                <a:gd name="T67" fmla="*/ 2715 h 5263"/>
                <a:gd name="T68" fmla="*/ 5540 w 5736"/>
                <a:gd name="T69" fmla="*/ 3605 h 5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36" h="5263">
                  <a:moveTo>
                    <a:pt x="5547" y="3605"/>
                  </a:moveTo>
                  <a:lnTo>
                    <a:pt x="5669" y="3209"/>
                  </a:lnTo>
                  <a:lnTo>
                    <a:pt x="5735" y="2715"/>
                  </a:lnTo>
                  <a:lnTo>
                    <a:pt x="5678" y="2373"/>
                  </a:lnTo>
                  <a:lnTo>
                    <a:pt x="5547" y="1906"/>
                  </a:lnTo>
                  <a:lnTo>
                    <a:pt x="5340" y="1675"/>
                  </a:lnTo>
                  <a:lnTo>
                    <a:pt x="5073" y="1268"/>
                  </a:lnTo>
                  <a:lnTo>
                    <a:pt x="4648" y="899"/>
                  </a:lnTo>
                  <a:lnTo>
                    <a:pt x="4378" y="713"/>
                  </a:lnTo>
                  <a:lnTo>
                    <a:pt x="3934" y="410"/>
                  </a:lnTo>
                  <a:lnTo>
                    <a:pt x="3650" y="249"/>
                  </a:lnTo>
                  <a:lnTo>
                    <a:pt x="3227" y="66"/>
                  </a:lnTo>
                  <a:lnTo>
                    <a:pt x="2877" y="584"/>
                  </a:lnTo>
                  <a:lnTo>
                    <a:pt x="2733" y="0"/>
                  </a:lnTo>
                  <a:lnTo>
                    <a:pt x="2550" y="251"/>
                  </a:lnTo>
                  <a:lnTo>
                    <a:pt x="2873" y="587"/>
                  </a:lnTo>
                  <a:lnTo>
                    <a:pt x="2298" y="803"/>
                  </a:lnTo>
                  <a:lnTo>
                    <a:pt x="2580" y="1222"/>
                  </a:lnTo>
                  <a:lnTo>
                    <a:pt x="1957" y="1624"/>
                  </a:lnTo>
                  <a:lnTo>
                    <a:pt x="2550" y="2007"/>
                  </a:lnTo>
                  <a:lnTo>
                    <a:pt x="2154" y="2526"/>
                  </a:lnTo>
                  <a:lnTo>
                    <a:pt x="1693" y="2451"/>
                  </a:lnTo>
                  <a:lnTo>
                    <a:pt x="1606" y="2948"/>
                  </a:lnTo>
                  <a:lnTo>
                    <a:pt x="1984" y="3227"/>
                  </a:lnTo>
                  <a:lnTo>
                    <a:pt x="1672" y="3626"/>
                  </a:lnTo>
                  <a:lnTo>
                    <a:pt x="1120" y="3530"/>
                  </a:lnTo>
                  <a:lnTo>
                    <a:pt x="1028" y="4060"/>
                  </a:lnTo>
                  <a:lnTo>
                    <a:pt x="1444" y="4309"/>
                  </a:lnTo>
                  <a:lnTo>
                    <a:pt x="1276" y="4750"/>
                  </a:lnTo>
                  <a:lnTo>
                    <a:pt x="770" y="4663"/>
                  </a:lnTo>
                  <a:lnTo>
                    <a:pt x="710" y="5004"/>
                  </a:lnTo>
                  <a:lnTo>
                    <a:pt x="399" y="4950"/>
                  </a:lnTo>
                  <a:lnTo>
                    <a:pt x="345" y="5256"/>
                  </a:lnTo>
                  <a:lnTo>
                    <a:pt x="9" y="5199"/>
                  </a:lnTo>
                  <a:lnTo>
                    <a:pt x="401" y="4953"/>
                  </a:lnTo>
                  <a:lnTo>
                    <a:pt x="399" y="4950"/>
                  </a:lnTo>
                  <a:lnTo>
                    <a:pt x="0" y="5202"/>
                  </a:lnTo>
                  <a:lnTo>
                    <a:pt x="348" y="5262"/>
                  </a:lnTo>
                  <a:lnTo>
                    <a:pt x="401" y="4953"/>
                  </a:lnTo>
                  <a:lnTo>
                    <a:pt x="713" y="5007"/>
                  </a:lnTo>
                  <a:lnTo>
                    <a:pt x="773" y="4668"/>
                  </a:lnTo>
                  <a:lnTo>
                    <a:pt x="1279" y="4755"/>
                  </a:lnTo>
                  <a:lnTo>
                    <a:pt x="1450" y="4309"/>
                  </a:lnTo>
                  <a:lnTo>
                    <a:pt x="1034" y="4060"/>
                  </a:lnTo>
                  <a:lnTo>
                    <a:pt x="1124" y="3533"/>
                  </a:lnTo>
                  <a:lnTo>
                    <a:pt x="1675" y="3629"/>
                  </a:lnTo>
                  <a:lnTo>
                    <a:pt x="1990" y="3224"/>
                  </a:lnTo>
                  <a:lnTo>
                    <a:pt x="1609" y="2948"/>
                  </a:lnTo>
                  <a:lnTo>
                    <a:pt x="1696" y="2457"/>
                  </a:lnTo>
                  <a:lnTo>
                    <a:pt x="2157" y="2529"/>
                  </a:lnTo>
                  <a:lnTo>
                    <a:pt x="2556" y="2007"/>
                  </a:lnTo>
                  <a:lnTo>
                    <a:pt x="1966" y="1624"/>
                  </a:lnTo>
                  <a:lnTo>
                    <a:pt x="2586" y="1222"/>
                  </a:lnTo>
                  <a:lnTo>
                    <a:pt x="2307" y="806"/>
                  </a:lnTo>
                  <a:lnTo>
                    <a:pt x="2880" y="590"/>
                  </a:lnTo>
                  <a:lnTo>
                    <a:pt x="2556" y="251"/>
                  </a:lnTo>
                  <a:lnTo>
                    <a:pt x="2730" y="9"/>
                  </a:lnTo>
                  <a:lnTo>
                    <a:pt x="2877" y="593"/>
                  </a:lnTo>
                  <a:lnTo>
                    <a:pt x="3227" y="72"/>
                  </a:lnTo>
                  <a:lnTo>
                    <a:pt x="3647" y="251"/>
                  </a:lnTo>
                  <a:lnTo>
                    <a:pt x="3934" y="414"/>
                  </a:lnTo>
                  <a:lnTo>
                    <a:pt x="4375" y="716"/>
                  </a:lnTo>
                  <a:lnTo>
                    <a:pt x="4645" y="902"/>
                  </a:lnTo>
                  <a:lnTo>
                    <a:pt x="5070" y="1271"/>
                  </a:lnTo>
                  <a:lnTo>
                    <a:pt x="5337" y="1678"/>
                  </a:lnTo>
                  <a:lnTo>
                    <a:pt x="5540" y="1906"/>
                  </a:lnTo>
                  <a:lnTo>
                    <a:pt x="5672" y="2373"/>
                  </a:lnTo>
                  <a:lnTo>
                    <a:pt x="5732" y="2715"/>
                  </a:lnTo>
                  <a:lnTo>
                    <a:pt x="5666" y="3209"/>
                  </a:lnTo>
                  <a:lnTo>
                    <a:pt x="5540" y="3605"/>
                  </a:lnTo>
                  <a:lnTo>
                    <a:pt x="5547" y="360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0" name="Freeform 192"/>
            <p:cNvSpPr>
              <a:spLocks noChangeArrowheads="1"/>
            </p:cNvSpPr>
            <p:nvPr/>
          </p:nvSpPr>
          <p:spPr bwMode="auto">
            <a:xfrm>
              <a:off x="7610475" y="1271588"/>
              <a:ext cx="2065338" cy="1893886"/>
            </a:xfrm>
            <a:custGeom>
              <a:avLst/>
              <a:gdLst>
                <a:gd name="T0" fmla="*/ 5669 w 5736"/>
                <a:gd name="T1" fmla="*/ 3209 h 5263"/>
                <a:gd name="T2" fmla="*/ 5678 w 5736"/>
                <a:gd name="T3" fmla="*/ 2373 h 5263"/>
                <a:gd name="T4" fmla="*/ 5340 w 5736"/>
                <a:gd name="T5" fmla="*/ 1675 h 5263"/>
                <a:gd name="T6" fmla="*/ 4648 w 5736"/>
                <a:gd name="T7" fmla="*/ 899 h 5263"/>
                <a:gd name="T8" fmla="*/ 3934 w 5736"/>
                <a:gd name="T9" fmla="*/ 410 h 5263"/>
                <a:gd name="T10" fmla="*/ 3227 w 5736"/>
                <a:gd name="T11" fmla="*/ 66 h 5263"/>
                <a:gd name="T12" fmla="*/ 2733 w 5736"/>
                <a:gd name="T13" fmla="*/ 0 h 5263"/>
                <a:gd name="T14" fmla="*/ 2873 w 5736"/>
                <a:gd name="T15" fmla="*/ 587 h 5263"/>
                <a:gd name="T16" fmla="*/ 2580 w 5736"/>
                <a:gd name="T17" fmla="*/ 1222 h 5263"/>
                <a:gd name="T18" fmla="*/ 2550 w 5736"/>
                <a:gd name="T19" fmla="*/ 2007 h 5263"/>
                <a:gd name="T20" fmla="*/ 1693 w 5736"/>
                <a:gd name="T21" fmla="*/ 2451 h 5263"/>
                <a:gd name="T22" fmla="*/ 1984 w 5736"/>
                <a:gd name="T23" fmla="*/ 3227 h 5263"/>
                <a:gd name="T24" fmla="*/ 1120 w 5736"/>
                <a:gd name="T25" fmla="*/ 3530 h 5263"/>
                <a:gd name="T26" fmla="*/ 1444 w 5736"/>
                <a:gd name="T27" fmla="*/ 4309 h 5263"/>
                <a:gd name="T28" fmla="*/ 770 w 5736"/>
                <a:gd name="T29" fmla="*/ 4663 h 5263"/>
                <a:gd name="T30" fmla="*/ 399 w 5736"/>
                <a:gd name="T31" fmla="*/ 4950 h 5263"/>
                <a:gd name="T32" fmla="*/ 9 w 5736"/>
                <a:gd name="T33" fmla="*/ 5199 h 5263"/>
                <a:gd name="T34" fmla="*/ 399 w 5736"/>
                <a:gd name="T35" fmla="*/ 4950 h 5263"/>
                <a:gd name="T36" fmla="*/ 348 w 5736"/>
                <a:gd name="T37" fmla="*/ 5262 h 5263"/>
                <a:gd name="T38" fmla="*/ 713 w 5736"/>
                <a:gd name="T39" fmla="*/ 5007 h 5263"/>
                <a:gd name="T40" fmla="*/ 1279 w 5736"/>
                <a:gd name="T41" fmla="*/ 4755 h 5263"/>
                <a:gd name="T42" fmla="*/ 1034 w 5736"/>
                <a:gd name="T43" fmla="*/ 4060 h 5263"/>
                <a:gd name="T44" fmla="*/ 1675 w 5736"/>
                <a:gd name="T45" fmla="*/ 3629 h 5263"/>
                <a:gd name="T46" fmla="*/ 1609 w 5736"/>
                <a:gd name="T47" fmla="*/ 2948 h 5263"/>
                <a:gd name="T48" fmla="*/ 2157 w 5736"/>
                <a:gd name="T49" fmla="*/ 2529 h 5263"/>
                <a:gd name="T50" fmla="*/ 1966 w 5736"/>
                <a:gd name="T51" fmla="*/ 1624 h 5263"/>
                <a:gd name="T52" fmla="*/ 2307 w 5736"/>
                <a:gd name="T53" fmla="*/ 806 h 5263"/>
                <a:gd name="T54" fmla="*/ 2556 w 5736"/>
                <a:gd name="T55" fmla="*/ 251 h 5263"/>
                <a:gd name="T56" fmla="*/ 2877 w 5736"/>
                <a:gd name="T57" fmla="*/ 593 h 5263"/>
                <a:gd name="T58" fmla="*/ 3647 w 5736"/>
                <a:gd name="T59" fmla="*/ 251 h 5263"/>
                <a:gd name="T60" fmla="*/ 4375 w 5736"/>
                <a:gd name="T61" fmla="*/ 716 h 5263"/>
                <a:gd name="T62" fmla="*/ 5070 w 5736"/>
                <a:gd name="T63" fmla="*/ 1271 h 5263"/>
                <a:gd name="T64" fmla="*/ 5540 w 5736"/>
                <a:gd name="T65" fmla="*/ 1906 h 5263"/>
                <a:gd name="T66" fmla="*/ 5732 w 5736"/>
                <a:gd name="T67" fmla="*/ 2715 h 5263"/>
                <a:gd name="T68" fmla="*/ 5540 w 5736"/>
                <a:gd name="T69" fmla="*/ 3605 h 5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36" h="5263">
                  <a:moveTo>
                    <a:pt x="5547" y="3605"/>
                  </a:moveTo>
                  <a:lnTo>
                    <a:pt x="5669" y="3209"/>
                  </a:lnTo>
                  <a:lnTo>
                    <a:pt x="5735" y="2715"/>
                  </a:lnTo>
                  <a:lnTo>
                    <a:pt x="5678" y="2373"/>
                  </a:lnTo>
                  <a:lnTo>
                    <a:pt x="5547" y="1906"/>
                  </a:lnTo>
                  <a:lnTo>
                    <a:pt x="5340" y="1675"/>
                  </a:lnTo>
                  <a:lnTo>
                    <a:pt x="5073" y="1268"/>
                  </a:lnTo>
                  <a:lnTo>
                    <a:pt x="4648" y="899"/>
                  </a:lnTo>
                  <a:lnTo>
                    <a:pt x="4378" y="713"/>
                  </a:lnTo>
                  <a:lnTo>
                    <a:pt x="3934" y="410"/>
                  </a:lnTo>
                  <a:lnTo>
                    <a:pt x="3650" y="249"/>
                  </a:lnTo>
                  <a:lnTo>
                    <a:pt x="3227" y="66"/>
                  </a:lnTo>
                  <a:lnTo>
                    <a:pt x="2877" y="584"/>
                  </a:lnTo>
                  <a:lnTo>
                    <a:pt x="2733" y="0"/>
                  </a:lnTo>
                  <a:lnTo>
                    <a:pt x="2550" y="251"/>
                  </a:lnTo>
                  <a:lnTo>
                    <a:pt x="2873" y="587"/>
                  </a:lnTo>
                  <a:lnTo>
                    <a:pt x="2298" y="803"/>
                  </a:lnTo>
                  <a:lnTo>
                    <a:pt x="2580" y="1222"/>
                  </a:lnTo>
                  <a:lnTo>
                    <a:pt x="1957" y="1624"/>
                  </a:lnTo>
                  <a:lnTo>
                    <a:pt x="2550" y="2007"/>
                  </a:lnTo>
                  <a:lnTo>
                    <a:pt x="2154" y="2526"/>
                  </a:lnTo>
                  <a:lnTo>
                    <a:pt x="1693" y="2451"/>
                  </a:lnTo>
                  <a:lnTo>
                    <a:pt x="1606" y="2948"/>
                  </a:lnTo>
                  <a:lnTo>
                    <a:pt x="1984" y="3227"/>
                  </a:lnTo>
                  <a:lnTo>
                    <a:pt x="1672" y="3626"/>
                  </a:lnTo>
                  <a:lnTo>
                    <a:pt x="1120" y="3530"/>
                  </a:lnTo>
                  <a:lnTo>
                    <a:pt x="1028" y="4060"/>
                  </a:lnTo>
                  <a:lnTo>
                    <a:pt x="1444" y="4309"/>
                  </a:lnTo>
                  <a:lnTo>
                    <a:pt x="1276" y="4750"/>
                  </a:lnTo>
                  <a:lnTo>
                    <a:pt x="770" y="4663"/>
                  </a:lnTo>
                  <a:lnTo>
                    <a:pt x="710" y="5004"/>
                  </a:lnTo>
                  <a:lnTo>
                    <a:pt x="399" y="4950"/>
                  </a:lnTo>
                  <a:lnTo>
                    <a:pt x="345" y="5256"/>
                  </a:lnTo>
                  <a:lnTo>
                    <a:pt x="9" y="5199"/>
                  </a:lnTo>
                  <a:lnTo>
                    <a:pt x="401" y="4953"/>
                  </a:lnTo>
                  <a:lnTo>
                    <a:pt x="399" y="4950"/>
                  </a:lnTo>
                  <a:lnTo>
                    <a:pt x="0" y="5202"/>
                  </a:lnTo>
                  <a:lnTo>
                    <a:pt x="348" y="5262"/>
                  </a:lnTo>
                  <a:lnTo>
                    <a:pt x="401" y="4953"/>
                  </a:lnTo>
                  <a:lnTo>
                    <a:pt x="713" y="5007"/>
                  </a:lnTo>
                  <a:lnTo>
                    <a:pt x="773" y="4668"/>
                  </a:lnTo>
                  <a:lnTo>
                    <a:pt x="1279" y="4755"/>
                  </a:lnTo>
                  <a:lnTo>
                    <a:pt x="1450" y="4309"/>
                  </a:lnTo>
                  <a:lnTo>
                    <a:pt x="1034" y="4060"/>
                  </a:lnTo>
                  <a:lnTo>
                    <a:pt x="1124" y="3533"/>
                  </a:lnTo>
                  <a:lnTo>
                    <a:pt x="1675" y="3629"/>
                  </a:lnTo>
                  <a:lnTo>
                    <a:pt x="1990" y="3224"/>
                  </a:lnTo>
                  <a:lnTo>
                    <a:pt x="1609" y="2948"/>
                  </a:lnTo>
                  <a:lnTo>
                    <a:pt x="1696" y="2457"/>
                  </a:lnTo>
                  <a:lnTo>
                    <a:pt x="2157" y="2529"/>
                  </a:lnTo>
                  <a:lnTo>
                    <a:pt x="2556" y="2007"/>
                  </a:lnTo>
                  <a:lnTo>
                    <a:pt x="1966" y="1624"/>
                  </a:lnTo>
                  <a:lnTo>
                    <a:pt x="2586" y="1222"/>
                  </a:lnTo>
                  <a:lnTo>
                    <a:pt x="2307" y="806"/>
                  </a:lnTo>
                  <a:lnTo>
                    <a:pt x="2880" y="590"/>
                  </a:lnTo>
                  <a:lnTo>
                    <a:pt x="2556" y="251"/>
                  </a:lnTo>
                  <a:lnTo>
                    <a:pt x="2730" y="9"/>
                  </a:lnTo>
                  <a:lnTo>
                    <a:pt x="2877" y="593"/>
                  </a:lnTo>
                  <a:lnTo>
                    <a:pt x="3227" y="72"/>
                  </a:lnTo>
                  <a:lnTo>
                    <a:pt x="3647" y="251"/>
                  </a:lnTo>
                  <a:lnTo>
                    <a:pt x="3934" y="414"/>
                  </a:lnTo>
                  <a:lnTo>
                    <a:pt x="4375" y="716"/>
                  </a:lnTo>
                  <a:lnTo>
                    <a:pt x="4645" y="902"/>
                  </a:lnTo>
                  <a:lnTo>
                    <a:pt x="5070" y="1271"/>
                  </a:lnTo>
                  <a:lnTo>
                    <a:pt x="5337" y="1678"/>
                  </a:lnTo>
                  <a:lnTo>
                    <a:pt x="5540" y="1906"/>
                  </a:lnTo>
                  <a:lnTo>
                    <a:pt x="5672" y="2373"/>
                  </a:lnTo>
                  <a:lnTo>
                    <a:pt x="5732" y="2715"/>
                  </a:lnTo>
                  <a:lnTo>
                    <a:pt x="5666" y="3209"/>
                  </a:lnTo>
                  <a:lnTo>
                    <a:pt x="5540" y="3605"/>
                  </a:lnTo>
                  <a:lnTo>
                    <a:pt x="5547" y="3605"/>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1" name="Freeform 193"/>
            <p:cNvSpPr>
              <a:spLocks noChangeArrowheads="1"/>
            </p:cNvSpPr>
            <p:nvPr/>
          </p:nvSpPr>
          <p:spPr bwMode="auto">
            <a:xfrm>
              <a:off x="8232775" y="1135063"/>
              <a:ext cx="541338" cy="163512"/>
            </a:xfrm>
            <a:custGeom>
              <a:avLst/>
              <a:gdLst>
                <a:gd name="T0" fmla="*/ 1501 w 1502"/>
                <a:gd name="T1" fmla="*/ 447 h 454"/>
                <a:gd name="T2" fmla="*/ 1007 w 1502"/>
                <a:gd name="T3" fmla="*/ 381 h 454"/>
                <a:gd name="T4" fmla="*/ 515 w 1502"/>
                <a:gd name="T5" fmla="*/ 198 h 454"/>
                <a:gd name="T6" fmla="*/ 0 w 1502"/>
                <a:gd name="T7" fmla="*/ 0 h 454"/>
                <a:gd name="T8" fmla="*/ 0 w 1502"/>
                <a:gd name="T9" fmla="*/ 3 h 454"/>
                <a:gd name="T10" fmla="*/ 512 w 1502"/>
                <a:gd name="T11" fmla="*/ 201 h 454"/>
                <a:gd name="T12" fmla="*/ 1004 w 1502"/>
                <a:gd name="T13" fmla="*/ 387 h 454"/>
                <a:gd name="T14" fmla="*/ 1501 w 1502"/>
                <a:gd name="T15" fmla="*/ 453 h 454"/>
                <a:gd name="T16" fmla="*/ 1501 w 1502"/>
                <a:gd name="T17" fmla="*/ 44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2" h="454">
                  <a:moveTo>
                    <a:pt x="1501" y="447"/>
                  </a:moveTo>
                  <a:lnTo>
                    <a:pt x="1007" y="381"/>
                  </a:lnTo>
                  <a:lnTo>
                    <a:pt x="515" y="198"/>
                  </a:lnTo>
                  <a:lnTo>
                    <a:pt x="0" y="0"/>
                  </a:lnTo>
                  <a:lnTo>
                    <a:pt x="0" y="3"/>
                  </a:lnTo>
                  <a:lnTo>
                    <a:pt x="512" y="201"/>
                  </a:lnTo>
                  <a:lnTo>
                    <a:pt x="1004" y="387"/>
                  </a:lnTo>
                  <a:lnTo>
                    <a:pt x="1501" y="453"/>
                  </a:lnTo>
                  <a:lnTo>
                    <a:pt x="1501" y="44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2" name="Freeform 194"/>
            <p:cNvSpPr>
              <a:spLocks noChangeArrowheads="1"/>
            </p:cNvSpPr>
            <p:nvPr/>
          </p:nvSpPr>
          <p:spPr bwMode="auto">
            <a:xfrm>
              <a:off x="8232775" y="1135063"/>
              <a:ext cx="541338" cy="163512"/>
            </a:xfrm>
            <a:custGeom>
              <a:avLst/>
              <a:gdLst>
                <a:gd name="T0" fmla="*/ 1501 w 1502"/>
                <a:gd name="T1" fmla="*/ 447 h 454"/>
                <a:gd name="T2" fmla="*/ 1007 w 1502"/>
                <a:gd name="T3" fmla="*/ 381 h 454"/>
                <a:gd name="T4" fmla="*/ 515 w 1502"/>
                <a:gd name="T5" fmla="*/ 198 h 454"/>
                <a:gd name="T6" fmla="*/ 0 w 1502"/>
                <a:gd name="T7" fmla="*/ 0 h 454"/>
                <a:gd name="T8" fmla="*/ 0 w 1502"/>
                <a:gd name="T9" fmla="*/ 3 h 454"/>
                <a:gd name="T10" fmla="*/ 512 w 1502"/>
                <a:gd name="T11" fmla="*/ 201 h 454"/>
                <a:gd name="T12" fmla="*/ 1004 w 1502"/>
                <a:gd name="T13" fmla="*/ 387 h 454"/>
                <a:gd name="T14" fmla="*/ 1501 w 1502"/>
                <a:gd name="T15" fmla="*/ 453 h 454"/>
                <a:gd name="T16" fmla="*/ 1501 w 1502"/>
                <a:gd name="T17" fmla="*/ 44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2" h="454">
                  <a:moveTo>
                    <a:pt x="1501" y="447"/>
                  </a:moveTo>
                  <a:lnTo>
                    <a:pt x="1007" y="381"/>
                  </a:lnTo>
                  <a:lnTo>
                    <a:pt x="515" y="198"/>
                  </a:lnTo>
                  <a:lnTo>
                    <a:pt x="0" y="0"/>
                  </a:lnTo>
                  <a:lnTo>
                    <a:pt x="0" y="3"/>
                  </a:lnTo>
                  <a:lnTo>
                    <a:pt x="512" y="201"/>
                  </a:lnTo>
                  <a:lnTo>
                    <a:pt x="1004" y="387"/>
                  </a:lnTo>
                  <a:lnTo>
                    <a:pt x="1501" y="453"/>
                  </a:lnTo>
                  <a:lnTo>
                    <a:pt x="1501" y="447"/>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3" name="Freeform 195"/>
            <p:cNvSpPr>
              <a:spLocks noChangeArrowheads="1"/>
            </p:cNvSpPr>
            <p:nvPr/>
          </p:nvSpPr>
          <p:spPr bwMode="auto">
            <a:xfrm>
              <a:off x="9055099" y="1728788"/>
              <a:ext cx="411164" cy="1160462"/>
            </a:xfrm>
            <a:custGeom>
              <a:avLst/>
              <a:gdLst>
                <a:gd name="T0" fmla="*/ 345 w 1143"/>
                <a:gd name="T1" fmla="*/ 2699 h 3222"/>
                <a:gd name="T2" fmla="*/ 426 w 1143"/>
                <a:gd name="T3" fmla="*/ 2849 h 3222"/>
                <a:gd name="T4" fmla="*/ 0 w 1143"/>
                <a:gd name="T5" fmla="*/ 2822 h 3222"/>
                <a:gd name="T6" fmla="*/ 399 w 1143"/>
                <a:gd name="T7" fmla="*/ 3221 h 3222"/>
                <a:gd name="T8" fmla="*/ 432 w 1143"/>
                <a:gd name="T9" fmla="*/ 2852 h 3222"/>
                <a:gd name="T10" fmla="*/ 887 w 1143"/>
                <a:gd name="T11" fmla="*/ 2516 h 3222"/>
                <a:gd name="T12" fmla="*/ 884 w 1143"/>
                <a:gd name="T13" fmla="*/ 2094 h 3222"/>
                <a:gd name="T14" fmla="*/ 1142 w 1143"/>
                <a:gd name="T15" fmla="*/ 1770 h 3222"/>
                <a:gd name="T16" fmla="*/ 1010 w 1143"/>
                <a:gd name="T17" fmla="*/ 1378 h 3222"/>
                <a:gd name="T18" fmla="*/ 1037 w 1143"/>
                <a:gd name="T19" fmla="*/ 698 h 3222"/>
                <a:gd name="T20" fmla="*/ 899 w 1143"/>
                <a:gd name="T21" fmla="*/ 167 h 3222"/>
                <a:gd name="T22" fmla="*/ 1064 w 1143"/>
                <a:gd name="T23" fmla="*/ 3 h 3222"/>
                <a:gd name="T24" fmla="*/ 1061 w 1143"/>
                <a:gd name="T25" fmla="*/ 0 h 3222"/>
                <a:gd name="T26" fmla="*/ 893 w 1143"/>
                <a:gd name="T27" fmla="*/ 164 h 3222"/>
                <a:gd name="T28" fmla="*/ 1031 w 1143"/>
                <a:gd name="T29" fmla="*/ 698 h 3222"/>
                <a:gd name="T30" fmla="*/ 1004 w 1143"/>
                <a:gd name="T31" fmla="*/ 1378 h 3222"/>
                <a:gd name="T32" fmla="*/ 1136 w 1143"/>
                <a:gd name="T33" fmla="*/ 1770 h 3222"/>
                <a:gd name="T34" fmla="*/ 881 w 1143"/>
                <a:gd name="T35" fmla="*/ 2094 h 3222"/>
                <a:gd name="T36" fmla="*/ 884 w 1143"/>
                <a:gd name="T37" fmla="*/ 2516 h 3222"/>
                <a:gd name="T38" fmla="*/ 426 w 1143"/>
                <a:gd name="T39" fmla="*/ 2849 h 3222"/>
                <a:gd name="T40" fmla="*/ 396 w 1143"/>
                <a:gd name="T41" fmla="*/ 3212 h 3222"/>
                <a:gd name="T42" fmla="*/ 9 w 1143"/>
                <a:gd name="T43" fmla="*/ 2828 h 3222"/>
                <a:gd name="T44" fmla="*/ 432 w 1143"/>
                <a:gd name="T45" fmla="*/ 2855 h 3222"/>
                <a:gd name="T46" fmla="*/ 351 w 1143"/>
                <a:gd name="T47" fmla="*/ 2697 h 3222"/>
                <a:gd name="T48" fmla="*/ 345 w 1143"/>
                <a:gd name="T49" fmla="*/ 2699 h 3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43" h="3222">
                  <a:moveTo>
                    <a:pt x="345" y="2699"/>
                  </a:moveTo>
                  <a:lnTo>
                    <a:pt x="426" y="2849"/>
                  </a:lnTo>
                  <a:lnTo>
                    <a:pt x="0" y="2822"/>
                  </a:lnTo>
                  <a:lnTo>
                    <a:pt x="399" y="3221"/>
                  </a:lnTo>
                  <a:lnTo>
                    <a:pt x="432" y="2852"/>
                  </a:lnTo>
                  <a:lnTo>
                    <a:pt x="887" y="2516"/>
                  </a:lnTo>
                  <a:lnTo>
                    <a:pt x="884" y="2094"/>
                  </a:lnTo>
                  <a:lnTo>
                    <a:pt x="1142" y="1770"/>
                  </a:lnTo>
                  <a:lnTo>
                    <a:pt x="1010" y="1378"/>
                  </a:lnTo>
                  <a:lnTo>
                    <a:pt x="1037" y="698"/>
                  </a:lnTo>
                  <a:lnTo>
                    <a:pt x="899" y="167"/>
                  </a:lnTo>
                  <a:lnTo>
                    <a:pt x="1064" y="3"/>
                  </a:lnTo>
                  <a:lnTo>
                    <a:pt x="1061" y="0"/>
                  </a:lnTo>
                  <a:lnTo>
                    <a:pt x="893" y="164"/>
                  </a:lnTo>
                  <a:lnTo>
                    <a:pt x="1031" y="698"/>
                  </a:lnTo>
                  <a:lnTo>
                    <a:pt x="1004" y="1378"/>
                  </a:lnTo>
                  <a:lnTo>
                    <a:pt x="1136" y="1770"/>
                  </a:lnTo>
                  <a:lnTo>
                    <a:pt x="881" y="2094"/>
                  </a:lnTo>
                  <a:lnTo>
                    <a:pt x="884" y="2516"/>
                  </a:lnTo>
                  <a:lnTo>
                    <a:pt x="426" y="2849"/>
                  </a:lnTo>
                  <a:lnTo>
                    <a:pt x="396" y="3212"/>
                  </a:lnTo>
                  <a:lnTo>
                    <a:pt x="9" y="2828"/>
                  </a:lnTo>
                  <a:lnTo>
                    <a:pt x="432" y="2855"/>
                  </a:lnTo>
                  <a:lnTo>
                    <a:pt x="351" y="2697"/>
                  </a:lnTo>
                  <a:lnTo>
                    <a:pt x="345" y="269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4" name="Freeform 196"/>
            <p:cNvSpPr>
              <a:spLocks noChangeArrowheads="1"/>
            </p:cNvSpPr>
            <p:nvPr/>
          </p:nvSpPr>
          <p:spPr bwMode="auto">
            <a:xfrm>
              <a:off x="9097963" y="2800349"/>
              <a:ext cx="271462" cy="134938"/>
            </a:xfrm>
            <a:custGeom>
              <a:avLst/>
              <a:gdLst>
                <a:gd name="T0" fmla="*/ 749 w 753"/>
                <a:gd name="T1" fmla="*/ 0 h 373"/>
                <a:gd name="T2" fmla="*/ 273 w 753"/>
                <a:gd name="T3" fmla="*/ 240 h 373"/>
                <a:gd name="T4" fmla="*/ 273 w 753"/>
                <a:gd name="T5" fmla="*/ 240 h 373"/>
                <a:gd name="T6" fmla="*/ 273 w 753"/>
                <a:gd name="T7" fmla="*/ 240 h 373"/>
                <a:gd name="T8" fmla="*/ 0 w 753"/>
                <a:gd name="T9" fmla="*/ 369 h 373"/>
                <a:gd name="T10" fmla="*/ 3 w 753"/>
                <a:gd name="T11" fmla="*/ 372 h 373"/>
                <a:gd name="T12" fmla="*/ 276 w 753"/>
                <a:gd name="T13" fmla="*/ 243 h 373"/>
                <a:gd name="T14" fmla="*/ 752 w 753"/>
                <a:gd name="T15" fmla="*/ 3 h 373"/>
                <a:gd name="T16" fmla="*/ 749 w 753"/>
                <a:gd name="T17"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3" h="373">
                  <a:moveTo>
                    <a:pt x="749" y="0"/>
                  </a:moveTo>
                  <a:lnTo>
                    <a:pt x="273" y="240"/>
                  </a:lnTo>
                  <a:lnTo>
                    <a:pt x="273" y="240"/>
                  </a:lnTo>
                  <a:lnTo>
                    <a:pt x="273" y="240"/>
                  </a:lnTo>
                  <a:lnTo>
                    <a:pt x="0" y="369"/>
                  </a:lnTo>
                  <a:lnTo>
                    <a:pt x="3" y="372"/>
                  </a:lnTo>
                  <a:lnTo>
                    <a:pt x="276" y="243"/>
                  </a:lnTo>
                  <a:lnTo>
                    <a:pt x="752" y="3"/>
                  </a:lnTo>
                  <a:lnTo>
                    <a:pt x="749"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5" name="Freeform 197"/>
            <p:cNvSpPr>
              <a:spLocks noChangeArrowheads="1"/>
            </p:cNvSpPr>
            <p:nvPr/>
          </p:nvSpPr>
          <p:spPr bwMode="auto">
            <a:xfrm>
              <a:off x="8389938" y="1673225"/>
              <a:ext cx="150812" cy="39688"/>
            </a:xfrm>
            <a:custGeom>
              <a:avLst/>
              <a:gdLst>
                <a:gd name="T0" fmla="*/ 420 w 421"/>
                <a:gd name="T1" fmla="*/ 108 h 111"/>
                <a:gd name="T2" fmla="*/ 0 w 421"/>
                <a:gd name="T3" fmla="*/ 0 h 111"/>
                <a:gd name="T4" fmla="*/ 0 w 421"/>
                <a:gd name="T5" fmla="*/ 3 h 111"/>
                <a:gd name="T6" fmla="*/ 420 w 421"/>
                <a:gd name="T7" fmla="*/ 110 h 111"/>
                <a:gd name="T8" fmla="*/ 420 w 421"/>
                <a:gd name="T9" fmla="*/ 108 h 111"/>
              </a:gdLst>
              <a:ahLst/>
              <a:cxnLst>
                <a:cxn ang="0">
                  <a:pos x="T0" y="T1"/>
                </a:cxn>
                <a:cxn ang="0">
                  <a:pos x="T2" y="T3"/>
                </a:cxn>
                <a:cxn ang="0">
                  <a:pos x="T4" y="T5"/>
                </a:cxn>
                <a:cxn ang="0">
                  <a:pos x="T6" y="T7"/>
                </a:cxn>
                <a:cxn ang="0">
                  <a:pos x="T8" y="T9"/>
                </a:cxn>
              </a:cxnLst>
              <a:rect l="0" t="0" r="r" b="b"/>
              <a:pathLst>
                <a:path w="421" h="111">
                  <a:moveTo>
                    <a:pt x="420" y="108"/>
                  </a:moveTo>
                  <a:lnTo>
                    <a:pt x="0" y="0"/>
                  </a:lnTo>
                  <a:lnTo>
                    <a:pt x="0" y="3"/>
                  </a:lnTo>
                  <a:lnTo>
                    <a:pt x="420" y="110"/>
                  </a:lnTo>
                  <a:lnTo>
                    <a:pt x="420" y="10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6" name="Freeform 198"/>
            <p:cNvSpPr>
              <a:spLocks noChangeArrowheads="1"/>
            </p:cNvSpPr>
            <p:nvPr/>
          </p:nvSpPr>
          <p:spPr bwMode="auto">
            <a:xfrm>
              <a:off x="8389938" y="1673225"/>
              <a:ext cx="150812" cy="39688"/>
            </a:xfrm>
            <a:custGeom>
              <a:avLst/>
              <a:gdLst>
                <a:gd name="T0" fmla="*/ 420 w 421"/>
                <a:gd name="T1" fmla="*/ 108 h 111"/>
                <a:gd name="T2" fmla="*/ 0 w 421"/>
                <a:gd name="T3" fmla="*/ 0 h 111"/>
                <a:gd name="T4" fmla="*/ 0 w 421"/>
                <a:gd name="T5" fmla="*/ 3 h 111"/>
                <a:gd name="T6" fmla="*/ 420 w 421"/>
                <a:gd name="T7" fmla="*/ 110 h 111"/>
              </a:gdLst>
              <a:ahLst/>
              <a:cxnLst>
                <a:cxn ang="0">
                  <a:pos x="T0" y="T1"/>
                </a:cxn>
                <a:cxn ang="0">
                  <a:pos x="T2" y="T3"/>
                </a:cxn>
                <a:cxn ang="0">
                  <a:pos x="T4" y="T5"/>
                </a:cxn>
                <a:cxn ang="0">
                  <a:pos x="T6" y="T7"/>
                </a:cxn>
              </a:cxnLst>
              <a:rect l="0" t="0" r="r" b="b"/>
              <a:pathLst>
                <a:path w="421" h="111">
                  <a:moveTo>
                    <a:pt x="420" y="108"/>
                  </a:moveTo>
                  <a:lnTo>
                    <a:pt x="0" y="0"/>
                  </a:lnTo>
                  <a:lnTo>
                    <a:pt x="0" y="3"/>
                  </a:lnTo>
                  <a:lnTo>
                    <a:pt x="420" y="11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207" name="Freeform 199"/>
            <p:cNvSpPr>
              <a:spLocks noChangeArrowheads="1"/>
            </p:cNvSpPr>
            <p:nvPr/>
          </p:nvSpPr>
          <p:spPr bwMode="auto">
            <a:xfrm>
              <a:off x="5741988" y="2200275"/>
              <a:ext cx="36512" cy="84138"/>
            </a:xfrm>
            <a:custGeom>
              <a:avLst/>
              <a:gdLst>
                <a:gd name="T0" fmla="*/ 96 w 100"/>
                <a:gd name="T1" fmla="*/ 45 h 235"/>
                <a:gd name="T2" fmla="*/ 66 w 100"/>
                <a:gd name="T3" fmla="*/ 216 h 235"/>
                <a:gd name="T4" fmla="*/ 6 w 100"/>
                <a:gd name="T5" fmla="*/ 0 h 235"/>
                <a:gd name="T6" fmla="*/ 0 w 100"/>
                <a:gd name="T7" fmla="*/ 0 h 235"/>
                <a:gd name="T8" fmla="*/ 66 w 100"/>
                <a:gd name="T9" fmla="*/ 234 h 235"/>
                <a:gd name="T10" fmla="*/ 99 w 100"/>
                <a:gd name="T11" fmla="*/ 45 h 235"/>
                <a:gd name="T12" fmla="*/ 96 w 100"/>
                <a:gd name="T13" fmla="*/ 45 h 235"/>
              </a:gdLst>
              <a:ahLst/>
              <a:cxnLst>
                <a:cxn ang="0">
                  <a:pos x="T0" y="T1"/>
                </a:cxn>
                <a:cxn ang="0">
                  <a:pos x="T2" y="T3"/>
                </a:cxn>
                <a:cxn ang="0">
                  <a:pos x="T4" y="T5"/>
                </a:cxn>
                <a:cxn ang="0">
                  <a:pos x="T6" y="T7"/>
                </a:cxn>
                <a:cxn ang="0">
                  <a:pos x="T8" y="T9"/>
                </a:cxn>
                <a:cxn ang="0">
                  <a:pos x="T10" y="T11"/>
                </a:cxn>
                <a:cxn ang="0">
                  <a:pos x="T12" y="T13"/>
                </a:cxn>
              </a:cxnLst>
              <a:rect l="0" t="0" r="r" b="b"/>
              <a:pathLst>
                <a:path w="100" h="235">
                  <a:moveTo>
                    <a:pt x="96" y="45"/>
                  </a:moveTo>
                  <a:lnTo>
                    <a:pt x="66" y="216"/>
                  </a:lnTo>
                  <a:lnTo>
                    <a:pt x="6" y="0"/>
                  </a:lnTo>
                  <a:lnTo>
                    <a:pt x="0" y="0"/>
                  </a:lnTo>
                  <a:lnTo>
                    <a:pt x="66" y="234"/>
                  </a:lnTo>
                  <a:lnTo>
                    <a:pt x="99" y="45"/>
                  </a:lnTo>
                  <a:lnTo>
                    <a:pt x="96" y="4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8" name="Freeform 200"/>
            <p:cNvSpPr>
              <a:spLocks noChangeArrowheads="1"/>
            </p:cNvSpPr>
            <p:nvPr/>
          </p:nvSpPr>
          <p:spPr bwMode="auto">
            <a:xfrm>
              <a:off x="8194674" y="1738312"/>
              <a:ext cx="187325" cy="192087"/>
            </a:xfrm>
            <a:custGeom>
              <a:avLst/>
              <a:gdLst>
                <a:gd name="T0" fmla="*/ 285 w 522"/>
                <a:gd name="T1" fmla="*/ 441 h 532"/>
                <a:gd name="T2" fmla="*/ 264 w 522"/>
                <a:gd name="T3" fmla="*/ 444 h 532"/>
                <a:gd name="T4" fmla="*/ 180 w 522"/>
                <a:gd name="T5" fmla="*/ 516 h 532"/>
                <a:gd name="T6" fmla="*/ 264 w 522"/>
                <a:gd name="T7" fmla="*/ 531 h 532"/>
                <a:gd name="T8" fmla="*/ 264 w 522"/>
                <a:gd name="T9" fmla="*/ 531 h 532"/>
                <a:gd name="T10" fmla="*/ 273 w 522"/>
                <a:gd name="T11" fmla="*/ 531 h 532"/>
                <a:gd name="T12" fmla="*/ 357 w 522"/>
                <a:gd name="T13" fmla="*/ 417 h 532"/>
                <a:gd name="T14" fmla="*/ 279 w 522"/>
                <a:gd name="T15" fmla="*/ 531 h 532"/>
                <a:gd name="T16" fmla="*/ 330 w 522"/>
                <a:gd name="T17" fmla="*/ 522 h 532"/>
                <a:gd name="T18" fmla="*/ 357 w 522"/>
                <a:gd name="T19" fmla="*/ 417 h 532"/>
                <a:gd name="T20" fmla="*/ 360 w 522"/>
                <a:gd name="T21" fmla="*/ 414 h 532"/>
                <a:gd name="T22" fmla="*/ 408 w 522"/>
                <a:gd name="T23" fmla="*/ 486 h 532"/>
                <a:gd name="T24" fmla="*/ 405 w 522"/>
                <a:gd name="T25" fmla="*/ 372 h 532"/>
                <a:gd name="T26" fmla="*/ 390 w 522"/>
                <a:gd name="T27" fmla="*/ 390 h 532"/>
                <a:gd name="T28" fmla="*/ 434 w 522"/>
                <a:gd name="T29" fmla="*/ 465 h 532"/>
                <a:gd name="T30" fmla="*/ 477 w 522"/>
                <a:gd name="T31" fmla="*/ 420 h 532"/>
                <a:gd name="T32" fmla="*/ 0 w 522"/>
                <a:gd name="T33" fmla="*/ 270 h 532"/>
                <a:gd name="T34" fmla="*/ 3 w 522"/>
                <a:gd name="T35" fmla="*/ 318 h 532"/>
                <a:gd name="T36" fmla="*/ 6 w 522"/>
                <a:gd name="T37" fmla="*/ 330 h 532"/>
                <a:gd name="T38" fmla="*/ 33 w 522"/>
                <a:gd name="T39" fmla="*/ 396 h 532"/>
                <a:gd name="T40" fmla="*/ 75 w 522"/>
                <a:gd name="T41" fmla="*/ 453 h 532"/>
                <a:gd name="T42" fmla="*/ 150 w 522"/>
                <a:gd name="T43" fmla="*/ 504 h 532"/>
                <a:gd name="T44" fmla="*/ 240 w 522"/>
                <a:gd name="T45" fmla="*/ 441 h 532"/>
                <a:gd name="T46" fmla="*/ 159 w 522"/>
                <a:gd name="T47" fmla="*/ 411 h 532"/>
                <a:gd name="T48" fmla="*/ 117 w 522"/>
                <a:gd name="T49" fmla="*/ 366 h 532"/>
                <a:gd name="T50" fmla="*/ 87 w 522"/>
                <a:gd name="T51" fmla="*/ 273 h 532"/>
                <a:gd name="T52" fmla="*/ 0 w 522"/>
                <a:gd name="T53" fmla="*/ 225 h 532"/>
                <a:gd name="T54" fmla="*/ 0 w 522"/>
                <a:gd name="T55" fmla="*/ 225 h 532"/>
                <a:gd name="T56" fmla="*/ 75 w 522"/>
                <a:gd name="T57" fmla="*/ 78 h 532"/>
                <a:gd name="T58" fmla="*/ 30 w 522"/>
                <a:gd name="T59" fmla="*/ 141 h 532"/>
                <a:gd name="T60" fmla="*/ 18 w 522"/>
                <a:gd name="T61" fmla="*/ 252 h 532"/>
                <a:gd name="T62" fmla="*/ 87 w 522"/>
                <a:gd name="T63" fmla="*/ 267 h 532"/>
                <a:gd name="T64" fmla="*/ 87 w 522"/>
                <a:gd name="T65" fmla="*/ 264 h 532"/>
                <a:gd name="T66" fmla="*/ 99 w 522"/>
                <a:gd name="T67" fmla="*/ 195 h 532"/>
                <a:gd name="T68" fmla="*/ 138 w 522"/>
                <a:gd name="T69" fmla="*/ 141 h 532"/>
                <a:gd name="T70" fmla="*/ 447 w 522"/>
                <a:gd name="T71" fmla="*/ 75 h 532"/>
                <a:gd name="T72" fmla="*/ 423 w 522"/>
                <a:gd name="T73" fmla="*/ 186 h 532"/>
                <a:gd name="T74" fmla="*/ 441 w 522"/>
                <a:gd name="T75" fmla="*/ 261 h 532"/>
                <a:gd name="T76" fmla="*/ 510 w 522"/>
                <a:gd name="T77" fmla="*/ 171 h 532"/>
                <a:gd name="T78" fmla="*/ 449 w 522"/>
                <a:gd name="T79" fmla="*/ 78 h 532"/>
                <a:gd name="T80" fmla="*/ 228 w 522"/>
                <a:gd name="T81" fmla="*/ 3 h 532"/>
                <a:gd name="T82" fmla="*/ 147 w 522"/>
                <a:gd name="T83" fmla="*/ 27 h 532"/>
                <a:gd name="T84" fmla="*/ 141 w 522"/>
                <a:gd name="T85" fmla="*/ 135 h 532"/>
                <a:gd name="T86" fmla="*/ 195 w 522"/>
                <a:gd name="T87" fmla="*/ 102 h 532"/>
                <a:gd name="T88" fmla="*/ 228 w 522"/>
                <a:gd name="T89" fmla="*/ 3 h 532"/>
                <a:gd name="T90" fmla="*/ 264 w 522"/>
                <a:gd name="T91" fmla="*/ 0 h 532"/>
                <a:gd name="T92" fmla="*/ 264 w 522"/>
                <a:gd name="T93" fmla="*/ 0 h 532"/>
                <a:gd name="T94" fmla="*/ 261 w 522"/>
                <a:gd name="T95" fmla="*/ 87 h 532"/>
                <a:gd name="T96" fmla="*/ 264 w 522"/>
                <a:gd name="T97" fmla="*/ 87 h 532"/>
                <a:gd name="T98" fmla="*/ 300 w 522"/>
                <a:gd name="T99" fmla="*/ 90 h 532"/>
                <a:gd name="T100" fmla="*/ 390 w 522"/>
                <a:gd name="T101" fmla="*/ 138 h 532"/>
                <a:gd name="T102" fmla="*/ 444 w 522"/>
                <a:gd name="T103" fmla="*/ 72 h 532"/>
                <a:gd name="T104" fmla="*/ 408 w 522"/>
                <a:gd name="T105" fmla="*/ 43 h 532"/>
                <a:gd name="T106" fmla="*/ 339 w 522"/>
                <a:gd name="T107" fmla="*/ 12 h 532"/>
                <a:gd name="T108" fmla="*/ 264 w 522"/>
                <a:gd name="T109" fmla="*/ 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2" h="532">
                  <a:moveTo>
                    <a:pt x="303" y="438"/>
                  </a:moveTo>
                  <a:lnTo>
                    <a:pt x="303" y="438"/>
                  </a:lnTo>
                  <a:lnTo>
                    <a:pt x="285" y="441"/>
                  </a:lnTo>
                  <a:lnTo>
                    <a:pt x="264" y="444"/>
                  </a:lnTo>
                  <a:lnTo>
                    <a:pt x="264" y="444"/>
                  </a:lnTo>
                  <a:lnTo>
                    <a:pt x="264" y="444"/>
                  </a:lnTo>
                  <a:lnTo>
                    <a:pt x="264" y="444"/>
                  </a:lnTo>
                  <a:lnTo>
                    <a:pt x="246" y="441"/>
                  </a:lnTo>
                  <a:lnTo>
                    <a:pt x="180" y="516"/>
                  </a:lnTo>
                  <a:lnTo>
                    <a:pt x="180" y="516"/>
                  </a:lnTo>
                  <a:lnTo>
                    <a:pt x="222" y="528"/>
                  </a:lnTo>
                  <a:lnTo>
                    <a:pt x="264" y="531"/>
                  </a:lnTo>
                  <a:lnTo>
                    <a:pt x="264" y="531"/>
                  </a:lnTo>
                  <a:lnTo>
                    <a:pt x="264" y="531"/>
                  </a:lnTo>
                  <a:lnTo>
                    <a:pt x="264" y="531"/>
                  </a:lnTo>
                  <a:lnTo>
                    <a:pt x="264" y="531"/>
                  </a:lnTo>
                  <a:lnTo>
                    <a:pt x="264" y="531"/>
                  </a:lnTo>
                  <a:lnTo>
                    <a:pt x="273" y="531"/>
                  </a:lnTo>
                  <a:lnTo>
                    <a:pt x="303" y="438"/>
                  </a:lnTo>
                  <a:close/>
                  <a:moveTo>
                    <a:pt x="357" y="417"/>
                  </a:moveTo>
                  <a:lnTo>
                    <a:pt x="357" y="417"/>
                  </a:lnTo>
                  <a:lnTo>
                    <a:pt x="333" y="429"/>
                  </a:lnTo>
                  <a:lnTo>
                    <a:pt x="306" y="438"/>
                  </a:lnTo>
                  <a:lnTo>
                    <a:pt x="279" y="531"/>
                  </a:lnTo>
                  <a:lnTo>
                    <a:pt x="279" y="531"/>
                  </a:lnTo>
                  <a:lnTo>
                    <a:pt x="303" y="528"/>
                  </a:lnTo>
                  <a:lnTo>
                    <a:pt x="330" y="522"/>
                  </a:lnTo>
                  <a:lnTo>
                    <a:pt x="354" y="513"/>
                  </a:lnTo>
                  <a:lnTo>
                    <a:pt x="375" y="504"/>
                  </a:lnTo>
                  <a:lnTo>
                    <a:pt x="357" y="417"/>
                  </a:lnTo>
                  <a:close/>
                  <a:moveTo>
                    <a:pt x="383" y="396"/>
                  </a:moveTo>
                  <a:lnTo>
                    <a:pt x="383" y="396"/>
                  </a:lnTo>
                  <a:lnTo>
                    <a:pt x="360" y="414"/>
                  </a:lnTo>
                  <a:lnTo>
                    <a:pt x="380" y="504"/>
                  </a:lnTo>
                  <a:lnTo>
                    <a:pt x="380" y="504"/>
                  </a:lnTo>
                  <a:lnTo>
                    <a:pt x="408" y="486"/>
                  </a:lnTo>
                  <a:lnTo>
                    <a:pt x="431" y="468"/>
                  </a:lnTo>
                  <a:lnTo>
                    <a:pt x="383" y="396"/>
                  </a:lnTo>
                  <a:close/>
                  <a:moveTo>
                    <a:pt x="405" y="372"/>
                  </a:moveTo>
                  <a:lnTo>
                    <a:pt x="405" y="372"/>
                  </a:lnTo>
                  <a:lnTo>
                    <a:pt x="390" y="390"/>
                  </a:lnTo>
                  <a:lnTo>
                    <a:pt x="390" y="390"/>
                  </a:lnTo>
                  <a:lnTo>
                    <a:pt x="387" y="393"/>
                  </a:lnTo>
                  <a:lnTo>
                    <a:pt x="434" y="465"/>
                  </a:lnTo>
                  <a:lnTo>
                    <a:pt x="434" y="465"/>
                  </a:lnTo>
                  <a:lnTo>
                    <a:pt x="449" y="453"/>
                  </a:lnTo>
                  <a:lnTo>
                    <a:pt x="449" y="453"/>
                  </a:lnTo>
                  <a:lnTo>
                    <a:pt x="477" y="420"/>
                  </a:lnTo>
                  <a:lnTo>
                    <a:pt x="405" y="372"/>
                  </a:lnTo>
                  <a:close/>
                  <a:moveTo>
                    <a:pt x="15" y="258"/>
                  </a:moveTo>
                  <a:lnTo>
                    <a:pt x="0" y="270"/>
                  </a:lnTo>
                  <a:lnTo>
                    <a:pt x="0" y="270"/>
                  </a:lnTo>
                  <a:lnTo>
                    <a:pt x="0" y="294"/>
                  </a:lnTo>
                  <a:lnTo>
                    <a:pt x="3" y="318"/>
                  </a:lnTo>
                  <a:lnTo>
                    <a:pt x="15" y="258"/>
                  </a:lnTo>
                  <a:close/>
                  <a:moveTo>
                    <a:pt x="18" y="258"/>
                  </a:moveTo>
                  <a:lnTo>
                    <a:pt x="6" y="330"/>
                  </a:lnTo>
                  <a:lnTo>
                    <a:pt x="6" y="330"/>
                  </a:lnTo>
                  <a:lnTo>
                    <a:pt x="18" y="363"/>
                  </a:lnTo>
                  <a:lnTo>
                    <a:pt x="33" y="396"/>
                  </a:lnTo>
                  <a:lnTo>
                    <a:pt x="54" y="426"/>
                  </a:lnTo>
                  <a:lnTo>
                    <a:pt x="75" y="453"/>
                  </a:lnTo>
                  <a:lnTo>
                    <a:pt x="75" y="453"/>
                  </a:lnTo>
                  <a:lnTo>
                    <a:pt x="99" y="471"/>
                  </a:lnTo>
                  <a:lnTo>
                    <a:pt x="123" y="489"/>
                  </a:lnTo>
                  <a:lnTo>
                    <a:pt x="150" y="504"/>
                  </a:lnTo>
                  <a:lnTo>
                    <a:pt x="177" y="516"/>
                  </a:lnTo>
                  <a:lnTo>
                    <a:pt x="240" y="441"/>
                  </a:lnTo>
                  <a:lnTo>
                    <a:pt x="240" y="441"/>
                  </a:lnTo>
                  <a:lnTo>
                    <a:pt x="210" y="435"/>
                  </a:lnTo>
                  <a:lnTo>
                    <a:pt x="183" y="423"/>
                  </a:lnTo>
                  <a:lnTo>
                    <a:pt x="159" y="411"/>
                  </a:lnTo>
                  <a:lnTo>
                    <a:pt x="138" y="390"/>
                  </a:lnTo>
                  <a:lnTo>
                    <a:pt x="138" y="390"/>
                  </a:lnTo>
                  <a:lnTo>
                    <a:pt x="117" y="366"/>
                  </a:lnTo>
                  <a:lnTo>
                    <a:pt x="102" y="339"/>
                  </a:lnTo>
                  <a:lnTo>
                    <a:pt x="90" y="306"/>
                  </a:lnTo>
                  <a:lnTo>
                    <a:pt x="87" y="273"/>
                  </a:lnTo>
                  <a:lnTo>
                    <a:pt x="18" y="258"/>
                  </a:lnTo>
                  <a:close/>
                  <a:moveTo>
                    <a:pt x="0" y="225"/>
                  </a:moveTo>
                  <a:lnTo>
                    <a:pt x="0" y="225"/>
                  </a:lnTo>
                  <a:lnTo>
                    <a:pt x="0" y="264"/>
                  </a:lnTo>
                  <a:lnTo>
                    <a:pt x="15" y="255"/>
                  </a:lnTo>
                  <a:lnTo>
                    <a:pt x="0" y="225"/>
                  </a:lnTo>
                  <a:close/>
                  <a:moveTo>
                    <a:pt x="75" y="78"/>
                  </a:moveTo>
                  <a:lnTo>
                    <a:pt x="75" y="78"/>
                  </a:lnTo>
                  <a:lnTo>
                    <a:pt x="75" y="78"/>
                  </a:lnTo>
                  <a:lnTo>
                    <a:pt x="75" y="78"/>
                  </a:lnTo>
                  <a:lnTo>
                    <a:pt x="51" y="108"/>
                  </a:lnTo>
                  <a:lnTo>
                    <a:pt x="30" y="141"/>
                  </a:lnTo>
                  <a:lnTo>
                    <a:pt x="12" y="180"/>
                  </a:lnTo>
                  <a:lnTo>
                    <a:pt x="3" y="219"/>
                  </a:lnTo>
                  <a:lnTo>
                    <a:pt x="18" y="252"/>
                  </a:lnTo>
                  <a:lnTo>
                    <a:pt x="87" y="270"/>
                  </a:lnTo>
                  <a:lnTo>
                    <a:pt x="87" y="270"/>
                  </a:lnTo>
                  <a:lnTo>
                    <a:pt x="87" y="267"/>
                  </a:lnTo>
                  <a:lnTo>
                    <a:pt x="87" y="264"/>
                  </a:lnTo>
                  <a:lnTo>
                    <a:pt x="87" y="264"/>
                  </a:lnTo>
                  <a:lnTo>
                    <a:pt x="87" y="264"/>
                  </a:lnTo>
                  <a:lnTo>
                    <a:pt x="87" y="246"/>
                  </a:lnTo>
                  <a:lnTo>
                    <a:pt x="90" y="228"/>
                  </a:lnTo>
                  <a:lnTo>
                    <a:pt x="99" y="195"/>
                  </a:lnTo>
                  <a:lnTo>
                    <a:pt x="117" y="165"/>
                  </a:lnTo>
                  <a:lnTo>
                    <a:pt x="138" y="141"/>
                  </a:lnTo>
                  <a:lnTo>
                    <a:pt x="138" y="141"/>
                  </a:lnTo>
                  <a:lnTo>
                    <a:pt x="138" y="138"/>
                  </a:lnTo>
                  <a:lnTo>
                    <a:pt x="75" y="78"/>
                  </a:lnTo>
                  <a:close/>
                  <a:moveTo>
                    <a:pt x="447" y="75"/>
                  </a:moveTo>
                  <a:lnTo>
                    <a:pt x="411" y="165"/>
                  </a:lnTo>
                  <a:lnTo>
                    <a:pt x="411" y="165"/>
                  </a:lnTo>
                  <a:lnTo>
                    <a:pt x="423" y="186"/>
                  </a:lnTo>
                  <a:lnTo>
                    <a:pt x="431" y="210"/>
                  </a:lnTo>
                  <a:lnTo>
                    <a:pt x="437" y="234"/>
                  </a:lnTo>
                  <a:lnTo>
                    <a:pt x="441" y="261"/>
                  </a:lnTo>
                  <a:lnTo>
                    <a:pt x="521" y="210"/>
                  </a:lnTo>
                  <a:lnTo>
                    <a:pt x="521" y="210"/>
                  </a:lnTo>
                  <a:lnTo>
                    <a:pt x="510" y="171"/>
                  </a:lnTo>
                  <a:lnTo>
                    <a:pt x="495" y="138"/>
                  </a:lnTo>
                  <a:lnTo>
                    <a:pt x="473" y="105"/>
                  </a:lnTo>
                  <a:lnTo>
                    <a:pt x="449" y="78"/>
                  </a:lnTo>
                  <a:lnTo>
                    <a:pt x="449" y="78"/>
                  </a:lnTo>
                  <a:lnTo>
                    <a:pt x="447" y="75"/>
                  </a:lnTo>
                  <a:close/>
                  <a:moveTo>
                    <a:pt x="228" y="3"/>
                  </a:moveTo>
                  <a:lnTo>
                    <a:pt x="228" y="3"/>
                  </a:lnTo>
                  <a:lnTo>
                    <a:pt x="186" y="12"/>
                  </a:lnTo>
                  <a:lnTo>
                    <a:pt x="147" y="27"/>
                  </a:lnTo>
                  <a:lnTo>
                    <a:pt x="111" y="48"/>
                  </a:lnTo>
                  <a:lnTo>
                    <a:pt x="78" y="75"/>
                  </a:lnTo>
                  <a:lnTo>
                    <a:pt x="141" y="135"/>
                  </a:lnTo>
                  <a:lnTo>
                    <a:pt x="141" y="135"/>
                  </a:lnTo>
                  <a:lnTo>
                    <a:pt x="165" y="117"/>
                  </a:lnTo>
                  <a:lnTo>
                    <a:pt x="195" y="102"/>
                  </a:lnTo>
                  <a:lnTo>
                    <a:pt x="225" y="93"/>
                  </a:lnTo>
                  <a:lnTo>
                    <a:pt x="255" y="87"/>
                  </a:lnTo>
                  <a:lnTo>
                    <a:pt x="228" y="3"/>
                  </a:lnTo>
                  <a:close/>
                  <a:moveTo>
                    <a:pt x="264" y="0"/>
                  </a:moveTo>
                  <a:lnTo>
                    <a:pt x="264" y="0"/>
                  </a:lnTo>
                  <a:lnTo>
                    <a:pt x="264" y="0"/>
                  </a:lnTo>
                  <a:lnTo>
                    <a:pt x="264" y="0"/>
                  </a:lnTo>
                  <a:lnTo>
                    <a:pt x="264" y="0"/>
                  </a:lnTo>
                  <a:lnTo>
                    <a:pt x="264" y="0"/>
                  </a:lnTo>
                  <a:lnTo>
                    <a:pt x="231" y="3"/>
                  </a:lnTo>
                  <a:lnTo>
                    <a:pt x="261" y="87"/>
                  </a:lnTo>
                  <a:lnTo>
                    <a:pt x="261" y="87"/>
                  </a:lnTo>
                  <a:lnTo>
                    <a:pt x="264" y="87"/>
                  </a:lnTo>
                  <a:lnTo>
                    <a:pt x="264" y="87"/>
                  </a:lnTo>
                  <a:lnTo>
                    <a:pt x="264" y="87"/>
                  </a:lnTo>
                  <a:lnTo>
                    <a:pt x="264" y="87"/>
                  </a:lnTo>
                  <a:lnTo>
                    <a:pt x="282" y="87"/>
                  </a:lnTo>
                  <a:lnTo>
                    <a:pt x="300" y="90"/>
                  </a:lnTo>
                  <a:lnTo>
                    <a:pt x="333" y="102"/>
                  </a:lnTo>
                  <a:lnTo>
                    <a:pt x="363" y="117"/>
                  </a:lnTo>
                  <a:lnTo>
                    <a:pt x="390" y="138"/>
                  </a:lnTo>
                  <a:lnTo>
                    <a:pt x="390" y="138"/>
                  </a:lnTo>
                  <a:lnTo>
                    <a:pt x="408" y="162"/>
                  </a:lnTo>
                  <a:lnTo>
                    <a:pt x="444" y="72"/>
                  </a:lnTo>
                  <a:lnTo>
                    <a:pt x="444" y="72"/>
                  </a:lnTo>
                  <a:lnTo>
                    <a:pt x="426" y="57"/>
                  </a:lnTo>
                  <a:lnTo>
                    <a:pt x="408" y="43"/>
                  </a:lnTo>
                  <a:lnTo>
                    <a:pt x="383" y="30"/>
                  </a:lnTo>
                  <a:lnTo>
                    <a:pt x="363" y="21"/>
                  </a:lnTo>
                  <a:lnTo>
                    <a:pt x="339" y="12"/>
                  </a:lnTo>
                  <a:lnTo>
                    <a:pt x="314" y="7"/>
                  </a:lnTo>
                  <a:lnTo>
                    <a:pt x="288" y="3"/>
                  </a:lnTo>
                  <a:lnTo>
                    <a:pt x="264"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9" name="Freeform 201"/>
            <p:cNvSpPr>
              <a:spLocks noChangeArrowheads="1"/>
            </p:cNvSpPr>
            <p:nvPr/>
          </p:nvSpPr>
          <p:spPr bwMode="auto">
            <a:xfrm>
              <a:off x="8259762" y="1895475"/>
              <a:ext cx="44450" cy="33338"/>
            </a:xfrm>
            <a:custGeom>
              <a:avLst/>
              <a:gdLst>
                <a:gd name="T0" fmla="*/ 123 w 124"/>
                <a:gd name="T1" fmla="*/ 0 h 94"/>
                <a:gd name="T2" fmla="*/ 123 w 124"/>
                <a:gd name="T3" fmla="*/ 0 h 94"/>
                <a:gd name="T4" fmla="*/ 105 w 124"/>
                <a:gd name="T5" fmla="*/ 3 h 94"/>
                <a:gd name="T6" fmla="*/ 84 w 124"/>
                <a:gd name="T7" fmla="*/ 6 h 94"/>
                <a:gd name="T8" fmla="*/ 84 w 124"/>
                <a:gd name="T9" fmla="*/ 6 h 94"/>
                <a:gd name="T10" fmla="*/ 84 w 124"/>
                <a:gd name="T11" fmla="*/ 6 h 94"/>
                <a:gd name="T12" fmla="*/ 84 w 124"/>
                <a:gd name="T13" fmla="*/ 6 h 94"/>
                <a:gd name="T14" fmla="*/ 66 w 124"/>
                <a:gd name="T15" fmla="*/ 3 h 94"/>
                <a:gd name="T16" fmla="*/ 0 w 124"/>
                <a:gd name="T17" fmla="*/ 78 h 94"/>
                <a:gd name="T18" fmla="*/ 0 w 124"/>
                <a:gd name="T19" fmla="*/ 78 h 94"/>
                <a:gd name="T20" fmla="*/ 42 w 124"/>
                <a:gd name="T21" fmla="*/ 90 h 94"/>
                <a:gd name="T22" fmla="*/ 84 w 124"/>
                <a:gd name="T23" fmla="*/ 93 h 94"/>
                <a:gd name="T24" fmla="*/ 84 w 124"/>
                <a:gd name="T25" fmla="*/ 93 h 94"/>
                <a:gd name="T26" fmla="*/ 84 w 124"/>
                <a:gd name="T27" fmla="*/ 93 h 94"/>
                <a:gd name="T28" fmla="*/ 84 w 124"/>
                <a:gd name="T29" fmla="*/ 93 h 94"/>
                <a:gd name="T30" fmla="*/ 84 w 124"/>
                <a:gd name="T31" fmla="*/ 93 h 94"/>
                <a:gd name="T32" fmla="*/ 84 w 124"/>
                <a:gd name="T33" fmla="*/ 93 h 94"/>
                <a:gd name="T34" fmla="*/ 93 w 124"/>
                <a:gd name="T35" fmla="*/ 93 h 94"/>
                <a:gd name="T36" fmla="*/ 123 w 124"/>
                <a:gd name="T3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94">
                  <a:moveTo>
                    <a:pt x="123" y="0"/>
                  </a:moveTo>
                  <a:lnTo>
                    <a:pt x="123" y="0"/>
                  </a:lnTo>
                  <a:lnTo>
                    <a:pt x="105" y="3"/>
                  </a:lnTo>
                  <a:lnTo>
                    <a:pt x="84" y="6"/>
                  </a:lnTo>
                  <a:lnTo>
                    <a:pt x="84" y="6"/>
                  </a:lnTo>
                  <a:lnTo>
                    <a:pt x="84" y="6"/>
                  </a:lnTo>
                  <a:lnTo>
                    <a:pt x="84" y="6"/>
                  </a:lnTo>
                  <a:lnTo>
                    <a:pt x="66" y="3"/>
                  </a:lnTo>
                  <a:lnTo>
                    <a:pt x="0" y="78"/>
                  </a:lnTo>
                  <a:lnTo>
                    <a:pt x="0" y="78"/>
                  </a:lnTo>
                  <a:lnTo>
                    <a:pt x="42" y="90"/>
                  </a:lnTo>
                  <a:lnTo>
                    <a:pt x="84" y="93"/>
                  </a:lnTo>
                  <a:lnTo>
                    <a:pt x="84" y="93"/>
                  </a:lnTo>
                  <a:lnTo>
                    <a:pt x="84" y="93"/>
                  </a:lnTo>
                  <a:lnTo>
                    <a:pt x="84" y="93"/>
                  </a:lnTo>
                  <a:lnTo>
                    <a:pt x="84" y="93"/>
                  </a:lnTo>
                  <a:lnTo>
                    <a:pt x="84" y="93"/>
                  </a:lnTo>
                  <a:lnTo>
                    <a:pt x="93" y="93"/>
                  </a:lnTo>
                  <a:lnTo>
                    <a:pt x="12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0" name="Freeform 202"/>
            <p:cNvSpPr>
              <a:spLocks noChangeArrowheads="1"/>
            </p:cNvSpPr>
            <p:nvPr/>
          </p:nvSpPr>
          <p:spPr bwMode="auto">
            <a:xfrm>
              <a:off x="8294688" y="1887537"/>
              <a:ext cx="34925" cy="41275"/>
            </a:xfrm>
            <a:custGeom>
              <a:avLst/>
              <a:gdLst>
                <a:gd name="T0" fmla="*/ 78 w 97"/>
                <a:gd name="T1" fmla="*/ 0 h 115"/>
                <a:gd name="T2" fmla="*/ 78 w 97"/>
                <a:gd name="T3" fmla="*/ 0 h 115"/>
                <a:gd name="T4" fmla="*/ 54 w 97"/>
                <a:gd name="T5" fmla="*/ 12 h 115"/>
                <a:gd name="T6" fmla="*/ 27 w 97"/>
                <a:gd name="T7" fmla="*/ 21 h 115"/>
                <a:gd name="T8" fmla="*/ 0 w 97"/>
                <a:gd name="T9" fmla="*/ 114 h 115"/>
                <a:gd name="T10" fmla="*/ 0 w 97"/>
                <a:gd name="T11" fmla="*/ 114 h 115"/>
                <a:gd name="T12" fmla="*/ 24 w 97"/>
                <a:gd name="T13" fmla="*/ 111 h 115"/>
                <a:gd name="T14" fmla="*/ 51 w 97"/>
                <a:gd name="T15" fmla="*/ 105 h 115"/>
                <a:gd name="T16" fmla="*/ 75 w 97"/>
                <a:gd name="T17" fmla="*/ 96 h 115"/>
                <a:gd name="T18" fmla="*/ 96 w 97"/>
                <a:gd name="T19" fmla="*/ 87 h 115"/>
                <a:gd name="T20" fmla="*/ 78 w 97"/>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15">
                  <a:moveTo>
                    <a:pt x="78" y="0"/>
                  </a:moveTo>
                  <a:lnTo>
                    <a:pt x="78" y="0"/>
                  </a:lnTo>
                  <a:lnTo>
                    <a:pt x="54" y="12"/>
                  </a:lnTo>
                  <a:lnTo>
                    <a:pt x="27" y="21"/>
                  </a:lnTo>
                  <a:lnTo>
                    <a:pt x="0" y="114"/>
                  </a:lnTo>
                  <a:lnTo>
                    <a:pt x="0" y="114"/>
                  </a:lnTo>
                  <a:lnTo>
                    <a:pt x="24" y="111"/>
                  </a:lnTo>
                  <a:lnTo>
                    <a:pt x="51" y="105"/>
                  </a:lnTo>
                  <a:lnTo>
                    <a:pt x="75" y="96"/>
                  </a:lnTo>
                  <a:lnTo>
                    <a:pt x="96" y="87"/>
                  </a:lnTo>
                  <a:lnTo>
                    <a:pt x="7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1" name="Freeform 203"/>
            <p:cNvSpPr>
              <a:spLocks noChangeArrowheads="1"/>
            </p:cNvSpPr>
            <p:nvPr/>
          </p:nvSpPr>
          <p:spPr bwMode="auto">
            <a:xfrm>
              <a:off x="8324850" y="1881188"/>
              <a:ext cx="25400" cy="39687"/>
            </a:xfrm>
            <a:custGeom>
              <a:avLst/>
              <a:gdLst>
                <a:gd name="T0" fmla="*/ 23 w 72"/>
                <a:gd name="T1" fmla="*/ 0 h 109"/>
                <a:gd name="T2" fmla="*/ 23 w 72"/>
                <a:gd name="T3" fmla="*/ 0 h 109"/>
                <a:gd name="T4" fmla="*/ 0 w 72"/>
                <a:gd name="T5" fmla="*/ 18 h 109"/>
                <a:gd name="T6" fmla="*/ 20 w 72"/>
                <a:gd name="T7" fmla="*/ 108 h 109"/>
                <a:gd name="T8" fmla="*/ 20 w 72"/>
                <a:gd name="T9" fmla="*/ 108 h 109"/>
                <a:gd name="T10" fmla="*/ 48 w 72"/>
                <a:gd name="T11" fmla="*/ 90 h 109"/>
                <a:gd name="T12" fmla="*/ 71 w 72"/>
                <a:gd name="T13" fmla="*/ 72 h 109"/>
                <a:gd name="T14" fmla="*/ 23 w 72"/>
                <a:gd name="T15" fmla="*/ 0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09">
                  <a:moveTo>
                    <a:pt x="23" y="0"/>
                  </a:moveTo>
                  <a:lnTo>
                    <a:pt x="23" y="0"/>
                  </a:lnTo>
                  <a:lnTo>
                    <a:pt x="0" y="18"/>
                  </a:lnTo>
                  <a:lnTo>
                    <a:pt x="20" y="108"/>
                  </a:lnTo>
                  <a:lnTo>
                    <a:pt x="20" y="108"/>
                  </a:lnTo>
                  <a:lnTo>
                    <a:pt x="48" y="90"/>
                  </a:lnTo>
                  <a:lnTo>
                    <a:pt x="71" y="72"/>
                  </a:lnTo>
                  <a:lnTo>
                    <a:pt x="2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2" name="Freeform 204"/>
            <p:cNvSpPr>
              <a:spLocks noChangeArrowheads="1"/>
            </p:cNvSpPr>
            <p:nvPr/>
          </p:nvSpPr>
          <p:spPr bwMode="auto">
            <a:xfrm>
              <a:off x="8334375" y="1871663"/>
              <a:ext cx="33338" cy="33337"/>
            </a:xfrm>
            <a:custGeom>
              <a:avLst/>
              <a:gdLst>
                <a:gd name="T0" fmla="*/ 18 w 91"/>
                <a:gd name="T1" fmla="*/ 0 h 94"/>
                <a:gd name="T2" fmla="*/ 18 w 91"/>
                <a:gd name="T3" fmla="*/ 0 h 94"/>
                <a:gd name="T4" fmla="*/ 3 w 91"/>
                <a:gd name="T5" fmla="*/ 18 h 94"/>
                <a:gd name="T6" fmla="*/ 3 w 91"/>
                <a:gd name="T7" fmla="*/ 18 h 94"/>
                <a:gd name="T8" fmla="*/ 0 w 91"/>
                <a:gd name="T9" fmla="*/ 21 h 94"/>
                <a:gd name="T10" fmla="*/ 47 w 91"/>
                <a:gd name="T11" fmla="*/ 93 h 94"/>
                <a:gd name="T12" fmla="*/ 47 w 91"/>
                <a:gd name="T13" fmla="*/ 93 h 94"/>
                <a:gd name="T14" fmla="*/ 62 w 91"/>
                <a:gd name="T15" fmla="*/ 81 h 94"/>
                <a:gd name="T16" fmla="*/ 62 w 91"/>
                <a:gd name="T17" fmla="*/ 81 h 94"/>
                <a:gd name="T18" fmla="*/ 90 w 91"/>
                <a:gd name="T19" fmla="*/ 48 h 94"/>
                <a:gd name="T20" fmla="*/ 18 w 91"/>
                <a:gd name="T2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94">
                  <a:moveTo>
                    <a:pt x="18" y="0"/>
                  </a:moveTo>
                  <a:lnTo>
                    <a:pt x="18" y="0"/>
                  </a:lnTo>
                  <a:lnTo>
                    <a:pt x="3" y="18"/>
                  </a:lnTo>
                  <a:lnTo>
                    <a:pt x="3" y="18"/>
                  </a:lnTo>
                  <a:lnTo>
                    <a:pt x="0" y="21"/>
                  </a:lnTo>
                  <a:lnTo>
                    <a:pt x="47" y="93"/>
                  </a:lnTo>
                  <a:lnTo>
                    <a:pt x="47" y="93"/>
                  </a:lnTo>
                  <a:lnTo>
                    <a:pt x="62" y="81"/>
                  </a:lnTo>
                  <a:lnTo>
                    <a:pt x="62" y="81"/>
                  </a:lnTo>
                  <a:lnTo>
                    <a:pt x="90" y="48"/>
                  </a:lnTo>
                  <a:lnTo>
                    <a:pt x="1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3" name="Freeform 205"/>
            <p:cNvSpPr>
              <a:spLocks noChangeArrowheads="1"/>
            </p:cNvSpPr>
            <p:nvPr/>
          </p:nvSpPr>
          <p:spPr bwMode="auto">
            <a:xfrm>
              <a:off x="8194674" y="1830388"/>
              <a:ext cx="6350" cy="22225"/>
            </a:xfrm>
            <a:custGeom>
              <a:avLst/>
              <a:gdLst>
                <a:gd name="T0" fmla="*/ 15 w 16"/>
                <a:gd name="T1" fmla="*/ 0 h 61"/>
                <a:gd name="T2" fmla="*/ 0 w 16"/>
                <a:gd name="T3" fmla="*/ 12 h 61"/>
                <a:gd name="T4" fmla="*/ 0 w 16"/>
                <a:gd name="T5" fmla="*/ 12 h 61"/>
                <a:gd name="T6" fmla="*/ 0 w 16"/>
                <a:gd name="T7" fmla="*/ 36 h 61"/>
                <a:gd name="T8" fmla="*/ 3 w 16"/>
                <a:gd name="T9" fmla="*/ 60 h 61"/>
                <a:gd name="T10" fmla="*/ 15 w 16"/>
                <a:gd name="T11" fmla="*/ 0 h 61"/>
              </a:gdLst>
              <a:ahLst/>
              <a:cxnLst>
                <a:cxn ang="0">
                  <a:pos x="T0" y="T1"/>
                </a:cxn>
                <a:cxn ang="0">
                  <a:pos x="T2" y="T3"/>
                </a:cxn>
                <a:cxn ang="0">
                  <a:pos x="T4" y="T5"/>
                </a:cxn>
                <a:cxn ang="0">
                  <a:pos x="T6" y="T7"/>
                </a:cxn>
                <a:cxn ang="0">
                  <a:pos x="T8" y="T9"/>
                </a:cxn>
                <a:cxn ang="0">
                  <a:pos x="T10" y="T11"/>
                </a:cxn>
              </a:cxnLst>
              <a:rect l="0" t="0" r="r" b="b"/>
              <a:pathLst>
                <a:path w="16" h="61">
                  <a:moveTo>
                    <a:pt x="15" y="0"/>
                  </a:moveTo>
                  <a:lnTo>
                    <a:pt x="0" y="12"/>
                  </a:lnTo>
                  <a:lnTo>
                    <a:pt x="0" y="12"/>
                  </a:lnTo>
                  <a:lnTo>
                    <a:pt x="0" y="36"/>
                  </a:lnTo>
                  <a:lnTo>
                    <a:pt x="3" y="60"/>
                  </a:lnTo>
                  <a:lnTo>
                    <a:pt x="1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4" name="Freeform 206"/>
            <p:cNvSpPr>
              <a:spLocks noChangeArrowheads="1"/>
            </p:cNvSpPr>
            <p:nvPr/>
          </p:nvSpPr>
          <p:spPr bwMode="auto">
            <a:xfrm>
              <a:off x="8196262" y="1830388"/>
              <a:ext cx="84137" cy="93662"/>
            </a:xfrm>
            <a:custGeom>
              <a:avLst/>
              <a:gdLst>
                <a:gd name="T0" fmla="*/ 12 w 235"/>
                <a:gd name="T1" fmla="*/ 0 h 259"/>
                <a:gd name="T2" fmla="*/ 0 w 235"/>
                <a:gd name="T3" fmla="*/ 72 h 259"/>
                <a:gd name="T4" fmla="*/ 0 w 235"/>
                <a:gd name="T5" fmla="*/ 72 h 259"/>
                <a:gd name="T6" fmla="*/ 12 w 235"/>
                <a:gd name="T7" fmla="*/ 105 h 259"/>
                <a:gd name="T8" fmla="*/ 27 w 235"/>
                <a:gd name="T9" fmla="*/ 138 h 259"/>
                <a:gd name="T10" fmla="*/ 48 w 235"/>
                <a:gd name="T11" fmla="*/ 168 h 259"/>
                <a:gd name="T12" fmla="*/ 69 w 235"/>
                <a:gd name="T13" fmla="*/ 195 h 259"/>
                <a:gd name="T14" fmla="*/ 69 w 235"/>
                <a:gd name="T15" fmla="*/ 195 h 259"/>
                <a:gd name="T16" fmla="*/ 93 w 235"/>
                <a:gd name="T17" fmla="*/ 213 h 259"/>
                <a:gd name="T18" fmla="*/ 117 w 235"/>
                <a:gd name="T19" fmla="*/ 231 h 259"/>
                <a:gd name="T20" fmla="*/ 144 w 235"/>
                <a:gd name="T21" fmla="*/ 246 h 259"/>
                <a:gd name="T22" fmla="*/ 171 w 235"/>
                <a:gd name="T23" fmla="*/ 258 h 259"/>
                <a:gd name="T24" fmla="*/ 234 w 235"/>
                <a:gd name="T25" fmla="*/ 183 h 259"/>
                <a:gd name="T26" fmla="*/ 234 w 235"/>
                <a:gd name="T27" fmla="*/ 183 h 259"/>
                <a:gd name="T28" fmla="*/ 204 w 235"/>
                <a:gd name="T29" fmla="*/ 177 h 259"/>
                <a:gd name="T30" fmla="*/ 177 w 235"/>
                <a:gd name="T31" fmla="*/ 165 h 259"/>
                <a:gd name="T32" fmla="*/ 153 w 235"/>
                <a:gd name="T33" fmla="*/ 153 h 259"/>
                <a:gd name="T34" fmla="*/ 132 w 235"/>
                <a:gd name="T35" fmla="*/ 132 h 259"/>
                <a:gd name="T36" fmla="*/ 132 w 235"/>
                <a:gd name="T37" fmla="*/ 132 h 259"/>
                <a:gd name="T38" fmla="*/ 111 w 235"/>
                <a:gd name="T39" fmla="*/ 108 h 259"/>
                <a:gd name="T40" fmla="*/ 96 w 235"/>
                <a:gd name="T41" fmla="*/ 81 h 259"/>
                <a:gd name="T42" fmla="*/ 84 w 235"/>
                <a:gd name="T43" fmla="*/ 48 h 259"/>
                <a:gd name="T44" fmla="*/ 81 w 235"/>
                <a:gd name="T45" fmla="*/ 15 h 259"/>
                <a:gd name="T46" fmla="*/ 12 w 235"/>
                <a:gd name="T47"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5" h="259">
                  <a:moveTo>
                    <a:pt x="12" y="0"/>
                  </a:moveTo>
                  <a:lnTo>
                    <a:pt x="0" y="72"/>
                  </a:lnTo>
                  <a:lnTo>
                    <a:pt x="0" y="72"/>
                  </a:lnTo>
                  <a:lnTo>
                    <a:pt x="12" y="105"/>
                  </a:lnTo>
                  <a:lnTo>
                    <a:pt x="27" y="138"/>
                  </a:lnTo>
                  <a:lnTo>
                    <a:pt x="48" y="168"/>
                  </a:lnTo>
                  <a:lnTo>
                    <a:pt x="69" y="195"/>
                  </a:lnTo>
                  <a:lnTo>
                    <a:pt x="69" y="195"/>
                  </a:lnTo>
                  <a:lnTo>
                    <a:pt x="93" y="213"/>
                  </a:lnTo>
                  <a:lnTo>
                    <a:pt x="117" y="231"/>
                  </a:lnTo>
                  <a:lnTo>
                    <a:pt x="144" y="246"/>
                  </a:lnTo>
                  <a:lnTo>
                    <a:pt x="171" y="258"/>
                  </a:lnTo>
                  <a:lnTo>
                    <a:pt x="234" y="183"/>
                  </a:lnTo>
                  <a:lnTo>
                    <a:pt x="234" y="183"/>
                  </a:lnTo>
                  <a:lnTo>
                    <a:pt x="204" y="177"/>
                  </a:lnTo>
                  <a:lnTo>
                    <a:pt x="177" y="165"/>
                  </a:lnTo>
                  <a:lnTo>
                    <a:pt x="153" y="153"/>
                  </a:lnTo>
                  <a:lnTo>
                    <a:pt x="132" y="132"/>
                  </a:lnTo>
                  <a:lnTo>
                    <a:pt x="132" y="132"/>
                  </a:lnTo>
                  <a:lnTo>
                    <a:pt x="111" y="108"/>
                  </a:lnTo>
                  <a:lnTo>
                    <a:pt x="96" y="81"/>
                  </a:lnTo>
                  <a:lnTo>
                    <a:pt x="84" y="48"/>
                  </a:lnTo>
                  <a:lnTo>
                    <a:pt x="81" y="15"/>
                  </a:lnTo>
                  <a:lnTo>
                    <a:pt x="1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5" name="Freeform 207"/>
            <p:cNvSpPr>
              <a:spLocks noChangeArrowheads="1"/>
            </p:cNvSpPr>
            <p:nvPr/>
          </p:nvSpPr>
          <p:spPr bwMode="auto">
            <a:xfrm>
              <a:off x="8194674" y="1819275"/>
              <a:ext cx="6350" cy="14288"/>
            </a:xfrm>
            <a:custGeom>
              <a:avLst/>
              <a:gdLst>
                <a:gd name="T0" fmla="*/ 0 w 16"/>
                <a:gd name="T1" fmla="*/ 0 h 40"/>
                <a:gd name="T2" fmla="*/ 0 w 16"/>
                <a:gd name="T3" fmla="*/ 0 h 40"/>
                <a:gd name="T4" fmla="*/ 0 w 16"/>
                <a:gd name="T5" fmla="*/ 39 h 40"/>
                <a:gd name="T6" fmla="*/ 15 w 16"/>
                <a:gd name="T7" fmla="*/ 30 h 40"/>
                <a:gd name="T8" fmla="*/ 0 w 16"/>
                <a:gd name="T9" fmla="*/ 0 h 40"/>
              </a:gdLst>
              <a:ahLst/>
              <a:cxnLst>
                <a:cxn ang="0">
                  <a:pos x="T0" y="T1"/>
                </a:cxn>
                <a:cxn ang="0">
                  <a:pos x="T2" y="T3"/>
                </a:cxn>
                <a:cxn ang="0">
                  <a:pos x="T4" y="T5"/>
                </a:cxn>
                <a:cxn ang="0">
                  <a:pos x="T6" y="T7"/>
                </a:cxn>
                <a:cxn ang="0">
                  <a:pos x="T8" y="T9"/>
                </a:cxn>
              </a:cxnLst>
              <a:rect l="0" t="0" r="r" b="b"/>
              <a:pathLst>
                <a:path w="16" h="40">
                  <a:moveTo>
                    <a:pt x="0" y="0"/>
                  </a:moveTo>
                  <a:lnTo>
                    <a:pt x="0" y="0"/>
                  </a:lnTo>
                  <a:lnTo>
                    <a:pt x="0" y="39"/>
                  </a:lnTo>
                  <a:lnTo>
                    <a:pt x="15" y="30"/>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6" name="Freeform 208"/>
            <p:cNvSpPr>
              <a:spLocks noChangeArrowheads="1"/>
            </p:cNvSpPr>
            <p:nvPr/>
          </p:nvSpPr>
          <p:spPr bwMode="auto">
            <a:xfrm>
              <a:off x="8196262" y="1766888"/>
              <a:ext cx="49212" cy="69850"/>
            </a:xfrm>
            <a:custGeom>
              <a:avLst/>
              <a:gdLst>
                <a:gd name="T0" fmla="*/ 72 w 136"/>
                <a:gd name="T1" fmla="*/ 0 h 193"/>
                <a:gd name="T2" fmla="*/ 72 w 136"/>
                <a:gd name="T3" fmla="*/ 0 h 193"/>
                <a:gd name="T4" fmla="*/ 72 w 136"/>
                <a:gd name="T5" fmla="*/ 0 h 193"/>
                <a:gd name="T6" fmla="*/ 72 w 136"/>
                <a:gd name="T7" fmla="*/ 0 h 193"/>
                <a:gd name="T8" fmla="*/ 48 w 136"/>
                <a:gd name="T9" fmla="*/ 30 h 193"/>
                <a:gd name="T10" fmla="*/ 27 w 136"/>
                <a:gd name="T11" fmla="*/ 63 h 193"/>
                <a:gd name="T12" fmla="*/ 9 w 136"/>
                <a:gd name="T13" fmla="*/ 102 h 193"/>
                <a:gd name="T14" fmla="*/ 0 w 136"/>
                <a:gd name="T15" fmla="*/ 141 h 193"/>
                <a:gd name="T16" fmla="*/ 15 w 136"/>
                <a:gd name="T17" fmla="*/ 174 h 193"/>
                <a:gd name="T18" fmla="*/ 84 w 136"/>
                <a:gd name="T19" fmla="*/ 192 h 193"/>
                <a:gd name="T20" fmla="*/ 84 w 136"/>
                <a:gd name="T21" fmla="*/ 192 h 193"/>
                <a:gd name="T22" fmla="*/ 84 w 136"/>
                <a:gd name="T23" fmla="*/ 189 h 193"/>
                <a:gd name="T24" fmla="*/ 84 w 136"/>
                <a:gd name="T25" fmla="*/ 186 h 193"/>
                <a:gd name="T26" fmla="*/ 84 w 136"/>
                <a:gd name="T27" fmla="*/ 186 h 193"/>
                <a:gd name="T28" fmla="*/ 84 w 136"/>
                <a:gd name="T29" fmla="*/ 186 h 193"/>
                <a:gd name="T30" fmla="*/ 84 w 136"/>
                <a:gd name="T31" fmla="*/ 168 h 193"/>
                <a:gd name="T32" fmla="*/ 87 w 136"/>
                <a:gd name="T33" fmla="*/ 150 h 193"/>
                <a:gd name="T34" fmla="*/ 96 w 136"/>
                <a:gd name="T35" fmla="*/ 117 h 193"/>
                <a:gd name="T36" fmla="*/ 114 w 136"/>
                <a:gd name="T37" fmla="*/ 87 h 193"/>
                <a:gd name="T38" fmla="*/ 135 w 136"/>
                <a:gd name="T39" fmla="*/ 63 h 193"/>
                <a:gd name="T40" fmla="*/ 135 w 136"/>
                <a:gd name="T41" fmla="*/ 63 h 193"/>
                <a:gd name="T42" fmla="*/ 135 w 136"/>
                <a:gd name="T43" fmla="*/ 60 h 193"/>
                <a:gd name="T44" fmla="*/ 72 w 136"/>
                <a:gd name="T45"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6" h="193">
                  <a:moveTo>
                    <a:pt x="72" y="0"/>
                  </a:moveTo>
                  <a:lnTo>
                    <a:pt x="72" y="0"/>
                  </a:lnTo>
                  <a:lnTo>
                    <a:pt x="72" y="0"/>
                  </a:lnTo>
                  <a:lnTo>
                    <a:pt x="72" y="0"/>
                  </a:lnTo>
                  <a:lnTo>
                    <a:pt x="48" y="30"/>
                  </a:lnTo>
                  <a:lnTo>
                    <a:pt x="27" y="63"/>
                  </a:lnTo>
                  <a:lnTo>
                    <a:pt x="9" y="102"/>
                  </a:lnTo>
                  <a:lnTo>
                    <a:pt x="0" y="141"/>
                  </a:lnTo>
                  <a:lnTo>
                    <a:pt x="15" y="174"/>
                  </a:lnTo>
                  <a:lnTo>
                    <a:pt x="84" y="192"/>
                  </a:lnTo>
                  <a:lnTo>
                    <a:pt x="84" y="192"/>
                  </a:lnTo>
                  <a:lnTo>
                    <a:pt x="84" y="189"/>
                  </a:lnTo>
                  <a:lnTo>
                    <a:pt x="84" y="186"/>
                  </a:lnTo>
                  <a:lnTo>
                    <a:pt x="84" y="186"/>
                  </a:lnTo>
                  <a:lnTo>
                    <a:pt x="84" y="186"/>
                  </a:lnTo>
                  <a:lnTo>
                    <a:pt x="84" y="168"/>
                  </a:lnTo>
                  <a:lnTo>
                    <a:pt x="87" y="150"/>
                  </a:lnTo>
                  <a:lnTo>
                    <a:pt x="96" y="117"/>
                  </a:lnTo>
                  <a:lnTo>
                    <a:pt x="114" y="87"/>
                  </a:lnTo>
                  <a:lnTo>
                    <a:pt x="135" y="63"/>
                  </a:lnTo>
                  <a:lnTo>
                    <a:pt x="135" y="63"/>
                  </a:lnTo>
                  <a:lnTo>
                    <a:pt x="135" y="60"/>
                  </a:lnTo>
                  <a:lnTo>
                    <a:pt x="7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7" name="Freeform 209"/>
            <p:cNvSpPr>
              <a:spLocks noChangeArrowheads="1"/>
            </p:cNvSpPr>
            <p:nvPr/>
          </p:nvSpPr>
          <p:spPr bwMode="auto">
            <a:xfrm>
              <a:off x="8342312" y="1765300"/>
              <a:ext cx="39687" cy="66675"/>
            </a:xfrm>
            <a:custGeom>
              <a:avLst/>
              <a:gdLst>
                <a:gd name="T0" fmla="*/ 36 w 111"/>
                <a:gd name="T1" fmla="*/ 0 h 187"/>
                <a:gd name="T2" fmla="*/ 0 w 111"/>
                <a:gd name="T3" fmla="*/ 90 h 187"/>
                <a:gd name="T4" fmla="*/ 0 w 111"/>
                <a:gd name="T5" fmla="*/ 90 h 187"/>
                <a:gd name="T6" fmla="*/ 12 w 111"/>
                <a:gd name="T7" fmla="*/ 111 h 187"/>
                <a:gd name="T8" fmla="*/ 20 w 111"/>
                <a:gd name="T9" fmla="*/ 135 h 187"/>
                <a:gd name="T10" fmla="*/ 26 w 111"/>
                <a:gd name="T11" fmla="*/ 159 h 187"/>
                <a:gd name="T12" fmla="*/ 30 w 111"/>
                <a:gd name="T13" fmla="*/ 186 h 187"/>
                <a:gd name="T14" fmla="*/ 110 w 111"/>
                <a:gd name="T15" fmla="*/ 135 h 187"/>
                <a:gd name="T16" fmla="*/ 110 w 111"/>
                <a:gd name="T17" fmla="*/ 135 h 187"/>
                <a:gd name="T18" fmla="*/ 99 w 111"/>
                <a:gd name="T19" fmla="*/ 96 h 187"/>
                <a:gd name="T20" fmla="*/ 84 w 111"/>
                <a:gd name="T21" fmla="*/ 63 h 187"/>
                <a:gd name="T22" fmla="*/ 62 w 111"/>
                <a:gd name="T23" fmla="*/ 30 h 187"/>
                <a:gd name="T24" fmla="*/ 38 w 111"/>
                <a:gd name="T25" fmla="*/ 3 h 187"/>
                <a:gd name="T26" fmla="*/ 38 w 111"/>
                <a:gd name="T27" fmla="*/ 3 h 187"/>
                <a:gd name="T28" fmla="*/ 36 w 111"/>
                <a:gd name="T2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87">
                  <a:moveTo>
                    <a:pt x="36" y="0"/>
                  </a:moveTo>
                  <a:lnTo>
                    <a:pt x="0" y="90"/>
                  </a:lnTo>
                  <a:lnTo>
                    <a:pt x="0" y="90"/>
                  </a:lnTo>
                  <a:lnTo>
                    <a:pt x="12" y="111"/>
                  </a:lnTo>
                  <a:lnTo>
                    <a:pt x="20" y="135"/>
                  </a:lnTo>
                  <a:lnTo>
                    <a:pt x="26" y="159"/>
                  </a:lnTo>
                  <a:lnTo>
                    <a:pt x="30" y="186"/>
                  </a:lnTo>
                  <a:lnTo>
                    <a:pt x="110" y="135"/>
                  </a:lnTo>
                  <a:lnTo>
                    <a:pt x="110" y="135"/>
                  </a:lnTo>
                  <a:lnTo>
                    <a:pt x="99" y="96"/>
                  </a:lnTo>
                  <a:lnTo>
                    <a:pt x="84" y="63"/>
                  </a:lnTo>
                  <a:lnTo>
                    <a:pt x="62" y="30"/>
                  </a:lnTo>
                  <a:lnTo>
                    <a:pt x="38" y="3"/>
                  </a:lnTo>
                  <a:lnTo>
                    <a:pt x="38" y="3"/>
                  </a:lnTo>
                  <a:lnTo>
                    <a:pt x="3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8" name="Freeform 210"/>
            <p:cNvSpPr>
              <a:spLocks noChangeArrowheads="1"/>
            </p:cNvSpPr>
            <p:nvPr/>
          </p:nvSpPr>
          <p:spPr bwMode="auto">
            <a:xfrm>
              <a:off x="8223250" y="1739899"/>
              <a:ext cx="63500" cy="47625"/>
            </a:xfrm>
            <a:custGeom>
              <a:avLst/>
              <a:gdLst>
                <a:gd name="T0" fmla="*/ 150 w 178"/>
                <a:gd name="T1" fmla="*/ 0 h 133"/>
                <a:gd name="T2" fmla="*/ 150 w 178"/>
                <a:gd name="T3" fmla="*/ 0 h 133"/>
                <a:gd name="T4" fmla="*/ 108 w 178"/>
                <a:gd name="T5" fmla="*/ 9 h 133"/>
                <a:gd name="T6" fmla="*/ 69 w 178"/>
                <a:gd name="T7" fmla="*/ 24 h 133"/>
                <a:gd name="T8" fmla="*/ 33 w 178"/>
                <a:gd name="T9" fmla="*/ 45 h 133"/>
                <a:gd name="T10" fmla="*/ 0 w 178"/>
                <a:gd name="T11" fmla="*/ 72 h 133"/>
                <a:gd name="T12" fmla="*/ 63 w 178"/>
                <a:gd name="T13" fmla="*/ 132 h 133"/>
                <a:gd name="T14" fmla="*/ 63 w 178"/>
                <a:gd name="T15" fmla="*/ 132 h 133"/>
                <a:gd name="T16" fmla="*/ 87 w 178"/>
                <a:gd name="T17" fmla="*/ 114 h 133"/>
                <a:gd name="T18" fmla="*/ 117 w 178"/>
                <a:gd name="T19" fmla="*/ 99 h 133"/>
                <a:gd name="T20" fmla="*/ 147 w 178"/>
                <a:gd name="T21" fmla="*/ 90 h 133"/>
                <a:gd name="T22" fmla="*/ 177 w 178"/>
                <a:gd name="T23" fmla="*/ 84 h 133"/>
                <a:gd name="T24" fmla="*/ 150 w 178"/>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 h="133">
                  <a:moveTo>
                    <a:pt x="150" y="0"/>
                  </a:moveTo>
                  <a:lnTo>
                    <a:pt x="150" y="0"/>
                  </a:lnTo>
                  <a:lnTo>
                    <a:pt x="108" y="9"/>
                  </a:lnTo>
                  <a:lnTo>
                    <a:pt x="69" y="24"/>
                  </a:lnTo>
                  <a:lnTo>
                    <a:pt x="33" y="45"/>
                  </a:lnTo>
                  <a:lnTo>
                    <a:pt x="0" y="72"/>
                  </a:lnTo>
                  <a:lnTo>
                    <a:pt x="63" y="132"/>
                  </a:lnTo>
                  <a:lnTo>
                    <a:pt x="63" y="132"/>
                  </a:lnTo>
                  <a:lnTo>
                    <a:pt x="87" y="114"/>
                  </a:lnTo>
                  <a:lnTo>
                    <a:pt x="117" y="99"/>
                  </a:lnTo>
                  <a:lnTo>
                    <a:pt x="147" y="90"/>
                  </a:lnTo>
                  <a:lnTo>
                    <a:pt x="177" y="84"/>
                  </a:lnTo>
                  <a:lnTo>
                    <a:pt x="15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9" name="Freeform 211"/>
            <p:cNvSpPr>
              <a:spLocks noChangeArrowheads="1"/>
            </p:cNvSpPr>
            <p:nvPr/>
          </p:nvSpPr>
          <p:spPr bwMode="auto">
            <a:xfrm>
              <a:off x="8277225" y="1738312"/>
              <a:ext cx="77788" cy="58737"/>
            </a:xfrm>
            <a:custGeom>
              <a:avLst/>
              <a:gdLst>
                <a:gd name="T0" fmla="*/ 33 w 214"/>
                <a:gd name="T1" fmla="*/ 0 h 163"/>
                <a:gd name="T2" fmla="*/ 33 w 214"/>
                <a:gd name="T3" fmla="*/ 0 h 163"/>
                <a:gd name="T4" fmla="*/ 33 w 214"/>
                <a:gd name="T5" fmla="*/ 0 h 163"/>
                <a:gd name="T6" fmla="*/ 33 w 214"/>
                <a:gd name="T7" fmla="*/ 0 h 163"/>
                <a:gd name="T8" fmla="*/ 33 w 214"/>
                <a:gd name="T9" fmla="*/ 0 h 163"/>
                <a:gd name="T10" fmla="*/ 33 w 214"/>
                <a:gd name="T11" fmla="*/ 0 h 163"/>
                <a:gd name="T12" fmla="*/ 0 w 214"/>
                <a:gd name="T13" fmla="*/ 3 h 163"/>
                <a:gd name="T14" fmla="*/ 30 w 214"/>
                <a:gd name="T15" fmla="*/ 87 h 163"/>
                <a:gd name="T16" fmla="*/ 30 w 214"/>
                <a:gd name="T17" fmla="*/ 87 h 163"/>
                <a:gd name="T18" fmla="*/ 33 w 214"/>
                <a:gd name="T19" fmla="*/ 87 h 163"/>
                <a:gd name="T20" fmla="*/ 33 w 214"/>
                <a:gd name="T21" fmla="*/ 87 h 163"/>
                <a:gd name="T22" fmla="*/ 33 w 214"/>
                <a:gd name="T23" fmla="*/ 87 h 163"/>
                <a:gd name="T24" fmla="*/ 33 w 214"/>
                <a:gd name="T25" fmla="*/ 87 h 163"/>
                <a:gd name="T26" fmla="*/ 51 w 214"/>
                <a:gd name="T27" fmla="*/ 87 h 163"/>
                <a:gd name="T28" fmla="*/ 69 w 214"/>
                <a:gd name="T29" fmla="*/ 90 h 163"/>
                <a:gd name="T30" fmla="*/ 102 w 214"/>
                <a:gd name="T31" fmla="*/ 102 h 163"/>
                <a:gd name="T32" fmla="*/ 132 w 214"/>
                <a:gd name="T33" fmla="*/ 117 h 163"/>
                <a:gd name="T34" fmla="*/ 159 w 214"/>
                <a:gd name="T35" fmla="*/ 138 h 163"/>
                <a:gd name="T36" fmla="*/ 159 w 214"/>
                <a:gd name="T37" fmla="*/ 138 h 163"/>
                <a:gd name="T38" fmla="*/ 177 w 214"/>
                <a:gd name="T39" fmla="*/ 162 h 163"/>
                <a:gd name="T40" fmla="*/ 213 w 214"/>
                <a:gd name="T41" fmla="*/ 72 h 163"/>
                <a:gd name="T42" fmla="*/ 213 w 214"/>
                <a:gd name="T43" fmla="*/ 72 h 163"/>
                <a:gd name="T44" fmla="*/ 195 w 214"/>
                <a:gd name="T45" fmla="*/ 57 h 163"/>
                <a:gd name="T46" fmla="*/ 177 w 214"/>
                <a:gd name="T47" fmla="*/ 43 h 163"/>
                <a:gd name="T48" fmla="*/ 152 w 214"/>
                <a:gd name="T49" fmla="*/ 30 h 163"/>
                <a:gd name="T50" fmla="*/ 132 w 214"/>
                <a:gd name="T51" fmla="*/ 21 h 163"/>
                <a:gd name="T52" fmla="*/ 108 w 214"/>
                <a:gd name="T53" fmla="*/ 12 h 163"/>
                <a:gd name="T54" fmla="*/ 83 w 214"/>
                <a:gd name="T55" fmla="*/ 7 h 163"/>
                <a:gd name="T56" fmla="*/ 57 w 214"/>
                <a:gd name="T57" fmla="*/ 3 h 163"/>
                <a:gd name="T58" fmla="*/ 33 w 214"/>
                <a:gd name="T5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4" h="163">
                  <a:moveTo>
                    <a:pt x="33" y="0"/>
                  </a:moveTo>
                  <a:lnTo>
                    <a:pt x="33" y="0"/>
                  </a:lnTo>
                  <a:lnTo>
                    <a:pt x="33" y="0"/>
                  </a:lnTo>
                  <a:lnTo>
                    <a:pt x="33" y="0"/>
                  </a:lnTo>
                  <a:lnTo>
                    <a:pt x="33" y="0"/>
                  </a:lnTo>
                  <a:lnTo>
                    <a:pt x="33" y="0"/>
                  </a:lnTo>
                  <a:lnTo>
                    <a:pt x="0" y="3"/>
                  </a:lnTo>
                  <a:lnTo>
                    <a:pt x="30" y="87"/>
                  </a:lnTo>
                  <a:lnTo>
                    <a:pt x="30" y="87"/>
                  </a:lnTo>
                  <a:lnTo>
                    <a:pt x="33" y="87"/>
                  </a:lnTo>
                  <a:lnTo>
                    <a:pt x="33" y="87"/>
                  </a:lnTo>
                  <a:lnTo>
                    <a:pt x="33" y="87"/>
                  </a:lnTo>
                  <a:lnTo>
                    <a:pt x="33" y="87"/>
                  </a:lnTo>
                  <a:lnTo>
                    <a:pt x="51" y="87"/>
                  </a:lnTo>
                  <a:lnTo>
                    <a:pt x="69" y="90"/>
                  </a:lnTo>
                  <a:lnTo>
                    <a:pt x="102" y="102"/>
                  </a:lnTo>
                  <a:lnTo>
                    <a:pt x="132" y="117"/>
                  </a:lnTo>
                  <a:lnTo>
                    <a:pt x="159" y="138"/>
                  </a:lnTo>
                  <a:lnTo>
                    <a:pt x="159" y="138"/>
                  </a:lnTo>
                  <a:lnTo>
                    <a:pt x="177" y="162"/>
                  </a:lnTo>
                  <a:lnTo>
                    <a:pt x="213" y="72"/>
                  </a:lnTo>
                  <a:lnTo>
                    <a:pt x="213" y="72"/>
                  </a:lnTo>
                  <a:lnTo>
                    <a:pt x="195" y="57"/>
                  </a:lnTo>
                  <a:lnTo>
                    <a:pt x="177" y="43"/>
                  </a:lnTo>
                  <a:lnTo>
                    <a:pt x="152" y="30"/>
                  </a:lnTo>
                  <a:lnTo>
                    <a:pt x="132" y="21"/>
                  </a:lnTo>
                  <a:lnTo>
                    <a:pt x="108" y="12"/>
                  </a:lnTo>
                  <a:lnTo>
                    <a:pt x="83" y="7"/>
                  </a:lnTo>
                  <a:lnTo>
                    <a:pt x="57" y="3"/>
                  </a:lnTo>
                  <a:lnTo>
                    <a:pt x="3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0" name="Freeform 212"/>
            <p:cNvSpPr>
              <a:spLocks noChangeArrowheads="1"/>
            </p:cNvSpPr>
            <p:nvPr/>
          </p:nvSpPr>
          <p:spPr bwMode="auto">
            <a:xfrm>
              <a:off x="8323263" y="1879600"/>
              <a:ext cx="28575" cy="39688"/>
            </a:xfrm>
            <a:custGeom>
              <a:avLst/>
              <a:gdLst>
                <a:gd name="T0" fmla="*/ 3 w 78"/>
                <a:gd name="T1" fmla="*/ 21 h 112"/>
                <a:gd name="T2" fmla="*/ 3 w 78"/>
                <a:gd name="T3" fmla="*/ 21 h 112"/>
                <a:gd name="T4" fmla="*/ 0 w 78"/>
                <a:gd name="T5" fmla="*/ 24 h 112"/>
                <a:gd name="T6" fmla="*/ 18 w 78"/>
                <a:gd name="T7" fmla="*/ 111 h 112"/>
                <a:gd name="T8" fmla="*/ 18 w 78"/>
                <a:gd name="T9" fmla="*/ 111 h 112"/>
                <a:gd name="T10" fmla="*/ 23 w 78"/>
                <a:gd name="T11" fmla="*/ 111 h 112"/>
                <a:gd name="T12" fmla="*/ 3 w 78"/>
                <a:gd name="T13" fmla="*/ 21 h 112"/>
                <a:gd name="T14" fmla="*/ 30 w 78"/>
                <a:gd name="T15" fmla="*/ 0 h 112"/>
                <a:gd name="T16" fmla="*/ 30 w 78"/>
                <a:gd name="T17" fmla="*/ 0 h 112"/>
                <a:gd name="T18" fmla="*/ 26 w 78"/>
                <a:gd name="T19" fmla="*/ 3 h 112"/>
                <a:gd name="T20" fmla="*/ 74 w 78"/>
                <a:gd name="T21" fmla="*/ 75 h 112"/>
                <a:gd name="T22" fmla="*/ 74 w 78"/>
                <a:gd name="T23" fmla="*/ 75 h 112"/>
                <a:gd name="T24" fmla="*/ 77 w 78"/>
                <a:gd name="T25" fmla="*/ 72 h 112"/>
                <a:gd name="T26" fmla="*/ 30 w 78"/>
                <a:gd name="T27"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112">
                  <a:moveTo>
                    <a:pt x="3" y="21"/>
                  </a:moveTo>
                  <a:lnTo>
                    <a:pt x="3" y="21"/>
                  </a:lnTo>
                  <a:lnTo>
                    <a:pt x="0" y="24"/>
                  </a:lnTo>
                  <a:lnTo>
                    <a:pt x="18" y="111"/>
                  </a:lnTo>
                  <a:lnTo>
                    <a:pt x="18" y="111"/>
                  </a:lnTo>
                  <a:lnTo>
                    <a:pt x="23" y="111"/>
                  </a:lnTo>
                  <a:lnTo>
                    <a:pt x="3" y="21"/>
                  </a:lnTo>
                  <a:close/>
                  <a:moveTo>
                    <a:pt x="30" y="0"/>
                  </a:moveTo>
                  <a:lnTo>
                    <a:pt x="30" y="0"/>
                  </a:lnTo>
                  <a:lnTo>
                    <a:pt x="26" y="3"/>
                  </a:lnTo>
                  <a:lnTo>
                    <a:pt x="74" y="75"/>
                  </a:lnTo>
                  <a:lnTo>
                    <a:pt x="74" y="75"/>
                  </a:lnTo>
                  <a:lnTo>
                    <a:pt x="77" y="72"/>
                  </a:lnTo>
                  <a:lnTo>
                    <a:pt x="3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1" name="Freeform 213"/>
            <p:cNvSpPr>
              <a:spLocks noChangeArrowheads="1"/>
            </p:cNvSpPr>
            <p:nvPr/>
          </p:nvSpPr>
          <p:spPr bwMode="auto">
            <a:xfrm>
              <a:off x="8323263" y="1887537"/>
              <a:ext cx="7937" cy="33337"/>
            </a:xfrm>
            <a:custGeom>
              <a:avLst/>
              <a:gdLst>
                <a:gd name="T0" fmla="*/ 3 w 24"/>
                <a:gd name="T1" fmla="*/ 0 h 91"/>
                <a:gd name="T2" fmla="*/ 3 w 24"/>
                <a:gd name="T3" fmla="*/ 0 h 91"/>
                <a:gd name="T4" fmla="*/ 0 w 24"/>
                <a:gd name="T5" fmla="*/ 3 h 91"/>
                <a:gd name="T6" fmla="*/ 18 w 24"/>
                <a:gd name="T7" fmla="*/ 90 h 91"/>
                <a:gd name="T8" fmla="*/ 18 w 24"/>
                <a:gd name="T9" fmla="*/ 90 h 91"/>
                <a:gd name="T10" fmla="*/ 23 w 24"/>
                <a:gd name="T11" fmla="*/ 90 h 91"/>
                <a:gd name="T12" fmla="*/ 3 w 24"/>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24" h="91">
                  <a:moveTo>
                    <a:pt x="3" y="0"/>
                  </a:moveTo>
                  <a:lnTo>
                    <a:pt x="3" y="0"/>
                  </a:lnTo>
                  <a:lnTo>
                    <a:pt x="0" y="3"/>
                  </a:lnTo>
                  <a:lnTo>
                    <a:pt x="18" y="90"/>
                  </a:lnTo>
                  <a:lnTo>
                    <a:pt x="18" y="90"/>
                  </a:lnTo>
                  <a:lnTo>
                    <a:pt x="23" y="90"/>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2" name="Freeform 214"/>
            <p:cNvSpPr>
              <a:spLocks noChangeArrowheads="1"/>
            </p:cNvSpPr>
            <p:nvPr/>
          </p:nvSpPr>
          <p:spPr bwMode="auto">
            <a:xfrm>
              <a:off x="8332788" y="1879600"/>
              <a:ext cx="19050" cy="26988"/>
            </a:xfrm>
            <a:custGeom>
              <a:avLst/>
              <a:gdLst>
                <a:gd name="T0" fmla="*/ 4 w 52"/>
                <a:gd name="T1" fmla="*/ 0 h 76"/>
                <a:gd name="T2" fmla="*/ 4 w 52"/>
                <a:gd name="T3" fmla="*/ 0 h 76"/>
                <a:gd name="T4" fmla="*/ 0 w 52"/>
                <a:gd name="T5" fmla="*/ 3 h 76"/>
                <a:gd name="T6" fmla="*/ 48 w 52"/>
                <a:gd name="T7" fmla="*/ 75 h 76"/>
                <a:gd name="T8" fmla="*/ 48 w 52"/>
                <a:gd name="T9" fmla="*/ 75 h 76"/>
                <a:gd name="T10" fmla="*/ 51 w 52"/>
                <a:gd name="T11" fmla="*/ 72 h 76"/>
                <a:gd name="T12" fmla="*/ 4 w 5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2" h="76">
                  <a:moveTo>
                    <a:pt x="4" y="0"/>
                  </a:moveTo>
                  <a:lnTo>
                    <a:pt x="4" y="0"/>
                  </a:lnTo>
                  <a:lnTo>
                    <a:pt x="0" y="3"/>
                  </a:lnTo>
                  <a:lnTo>
                    <a:pt x="48" y="75"/>
                  </a:lnTo>
                  <a:lnTo>
                    <a:pt x="48" y="75"/>
                  </a:lnTo>
                  <a:lnTo>
                    <a:pt x="51" y="72"/>
                  </a:lnTo>
                  <a:lnTo>
                    <a:pt x="4"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3" name="Freeform 215"/>
            <p:cNvSpPr>
              <a:spLocks noChangeArrowheads="1"/>
            </p:cNvSpPr>
            <p:nvPr/>
          </p:nvSpPr>
          <p:spPr bwMode="auto">
            <a:xfrm>
              <a:off x="8196262" y="1828800"/>
              <a:ext cx="87312" cy="95249"/>
            </a:xfrm>
            <a:custGeom>
              <a:avLst/>
              <a:gdLst>
                <a:gd name="T0" fmla="*/ 237 w 244"/>
                <a:gd name="T1" fmla="*/ 189 h 265"/>
                <a:gd name="T2" fmla="*/ 174 w 244"/>
                <a:gd name="T3" fmla="*/ 264 h 265"/>
                <a:gd name="T4" fmla="*/ 174 w 244"/>
                <a:gd name="T5" fmla="*/ 264 h 265"/>
                <a:gd name="T6" fmla="*/ 177 w 244"/>
                <a:gd name="T7" fmla="*/ 264 h 265"/>
                <a:gd name="T8" fmla="*/ 243 w 244"/>
                <a:gd name="T9" fmla="*/ 189 h 265"/>
                <a:gd name="T10" fmla="*/ 243 w 244"/>
                <a:gd name="T11" fmla="*/ 189 h 265"/>
                <a:gd name="T12" fmla="*/ 237 w 244"/>
                <a:gd name="T13" fmla="*/ 189 h 265"/>
                <a:gd name="T14" fmla="*/ 15 w 244"/>
                <a:gd name="T15" fmla="*/ 0 h 265"/>
                <a:gd name="T16" fmla="*/ 18 w 244"/>
                <a:gd name="T17" fmla="*/ 3 h 265"/>
                <a:gd name="T18" fmla="*/ 12 w 244"/>
                <a:gd name="T19" fmla="*/ 6 h 265"/>
                <a:gd name="T20" fmla="*/ 0 w 244"/>
                <a:gd name="T21" fmla="*/ 66 h 265"/>
                <a:gd name="T22" fmla="*/ 0 w 244"/>
                <a:gd name="T23" fmla="*/ 66 h 265"/>
                <a:gd name="T24" fmla="*/ 3 w 244"/>
                <a:gd name="T25" fmla="*/ 78 h 265"/>
                <a:gd name="T26" fmla="*/ 15 w 244"/>
                <a:gd name="T27" fmla="*/ 6 h 265"/>
                <a:gd name="T28" fmla="*/ 84 w 244"/>
                <a:gd name="T29" fmla="*/ 21 h 265"/>
                <a:gd name="T30" fmla="*/ 84 w 244"/>
                <a:gd name="T31" fmla="*/ 21 h 265"/>
                <a:gd name="T32" fmla="*/ 84 w 244"/>
                <a:gd name="T33" fmla="*/ 18 h 265"/>
                <a:gd name="T34" fmla="*/ 15 w 244"/>
                <a:gd name="T35"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4" h="265">
                  <a:moveTo>
                    <a:pt x="237" y="189"/>
                  </a:moveTo>
                  <a:lnTo>
                    <a:pt x="174" y="264"/>
                  </a:lnTo>
                  <a:lnTo>
                    <a:pt x="174" y="264"/>
                  </a:lnTo>
                  <a:lnTo>
                    <a:pt x="177" y="264"/>
                  </a:lnTo>
                  <a:lnTo>
                    <a:pt x="243" y="189"/>
                  </a:lnTo>
                  <a:lnTo>
                    <a:pt x="243" y="189"/>
                  </a:lnTo>
                  <a:lnTo>
                    <a:pt x="237" y="189"/>
                  </a:lnTo>
                  <a:close/>
                  <a:moveTo>
                    <a:pt x="15" y="0"/>
                  </a:moveTo>
                  <a:lnTo>
                    <a:pt x="18" y="3"/>
                  </a:lnTo>
                  <a:lnTo>
                    <a:pt x="12" y="6"/>
                  </a:lnTo>
                  <a:lnTo>
                    <a:pt x="0" y="66"/>
                  </a:lnTo>
                  <a:lnTo>
                    <a:pt x="0" y="66"/>
                  </a:lnTo>
                  <a:lnTo>
                    <a:pt x="3" y="78"/>
                  </a:lnTo>
                  <a:lnTo>
                    <a:pt x="15" y="6"/>
                  </a:lnTo>
                  <a:lnTo>
                    <a:pt x="84" y="21"/>
                  </a:lnTo>
                  <a:lnTo>
                    <a:pt x="84" y="21"/>
                  </a:lnTo>
                  <a:lnTo>
                    <a:pt x="84" y="18"/>
                  </a:lnTo>
                  <a:lnTo>
                    <a:pt x="15"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4" name="Freeform 216"/>
            <p:cNvSpPr>
              <a:spLocks noChangeArrowheads="1"/>
            </p:cNvSpPr>
            <p:nvPr/>
          </p:nvSpPr>
          <p:spPr bwMode="auto">
            <a:xfrm>
              <a:off x="8258174" y="1897063"/>
              <a:ext cx="25400" cy="26987"/>
            </a:xfrm>
            <a:custGeom>
              <a:avLst/>
              <a:gdLst>
                <a:gd name="T0" fmla="*/ 63 w 70"/>
                <a:gd name="T1" fmla="*/ 0 h 76"/>
                <a:gd name="T2" fmla="*/ 0 w 70"/>
                <a:gd name="T3" fmla="*/ 75 h 76"/>
                <a:gd name="T4" fmla="*/ 0 w 70"/>
                <a:gd name="T5" fmla="*/ 75 h 76"/>
                <a:gd name="T6" fmla="*/ 3 w 70"/>
                <a:gd name="T7" fmla="*/ 75 h 76"/>
                <a:gd name="T8" fmla="*/ 69 w 70"/>
                <a:gd name="T9" fmla="*/ 0 h 76"/>
                <a:gd name="T10" fmla="*/ 69 w 70"/>
                <a:gd name="T11" fmla="*/ 0 h 76"/>
                <a:gd name="T12" fmla="*/ 63 w 7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70" h="76">
                  <a:moveTo>
                    <a:pt x="63" y="0"/>
                  </a:moveTo>
                  <a:lnTo>
                    <a:pt x="0" y="75"/>
                  </a:lnTo>
                  <a:lnTo>
                    <a:pt x="0" y="75"/>
                  </a:lnTo>
                  <a:lnTo>
                    <a:pt x="3" y="75"/>
                  </a:lnTo>
                  <a:lnTo>
                    <a:pt x="69" y="0"/>
                  </a:lnTo>
                  <a:lnTo>
                    <a:pt x="69" y="0"/>
                  </a:lnTo>
                  <a:lnTo>
                    <a:pt x="6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5" name="Freeform 217"/>
            <p:cNvSpPr>
              <a:spLocks noChangeArrowheads="1"/>
            </p:cNvSpPr>
            <p:nvPr/>
          </p:nvSpPr>
          <p:spPr bwMode="auto">
            <a:xfrm>
              <a:off x="8196262" y="1828800"/>
              <a:ext cx="30162" cy="28575"/>
            </a:xfrm>
            <a:custGeom>
              <a:avLst/>
              <a:gdLst>
                <a:gd name="T0" fmla="*/ 15 w 85"/>
                <a:gd name="T1" fmla="*/ 0 h 79"/>
                <a:gd name="T2" fmla="*/ 18 w 85"/>
                <a:gd name="T3" fmla="*/ 3 h 79"/>
                <a:gd name="T4" fmla="*/ 12 w 85"/>
                <a:gd name="T5" fmla="*/ 6 h 79"/>
                <a:gd name="T6" fmla="*/ 0 w 85"/>
                <a:gd name="T7" fmla="*/ 66 h 79"/>
                <a:gd name="T8" fmla="*/ 0 w 85"/>
                <a:gd name="T9" fmla="*/ 66 h 79"/>
                <a:gd name="T10" fmla="*/ 3 w 85"/>
                <a:gd name="T11" fmla="*/ 78 h 79"/>
                <a:gd name="T12" fmla="*/ 15 w 85"/>
                <a:gd name="T13" fmla="*/ 6 h 79"/>
                <a:gd name="T14" fmla="*/ 84 w 85"/>
                <a:gd name="T15" fmla="*/ 21 h 79"/>
                <a:gd name="T16" fmla="*/ 84 w 85"/>
                <a:gd name="T17" fmla="*/ 21 h 79"/>
                <a:gd name="T18" fmla="*/ 84 w 85"/>
                <a:gd name="T19" fmla="*/ 18 h 79"/>
                <a:gd name="T20" fmla="*/ 15 w 85"/>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79">
                  <a:moveTo>
                    <a:pt x="15" y="0"/>
                  </a:moveTo>
                  <a:lnTo>
                    <a:pt x="18" y="3"/>
                  </a:lnTo>
                  <a:lnTo>
                    <a:pt x="12" y="6"/>
                  </a:lnTo>
                  <a:lnTo>
                    <a:pt x="0" y="66"/>
                  </a:lnTo>
                  <a:lnTo>
                    <a:pt x="0" y="66"/>
                  </a:lnTo>
                  <a:lnTo>
                    <a:pt x="3" y="78"/>
                  </a:lnTo>
                  <a:lnTo>
                    <a:pt x="15" y="6"/>
                  </a:lnTo>
                  <a:lnTo>
                    <a:pt x="84" y="21"/>
                  </a:lnTo>
                  <a:lnTo>
                    <a:pt x="84" y="21"/>
                  </a:lnTo>
                  <a:lnTo>
                    <a:pt x="84" y="18"/>
                  </a:lnTo>
                  <a:lnTo>
                    <a:pt x="1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6" name="Freeform 218"/>
            <p:cNvSpPr>
              <a:spLocks noChangeArrowheads="1"/>
            </p:cNvSpPr>
            <p:nvPr/>
          </p:nvSpPr>
          <p:spPr bwMode="auto">
            <a:xfrm>
              <a:off x="8293100" y="1763713"/>
              <a:ext cx="63500" cy="165100"/>
            </a:xfrm>
            <a:custGeom>
              <a:avLst/>
              <a:gdLst>
                <a:gd name="T0" fmla="*/ 33 w 175"/>
                <a:gd name="T1" fmla="*/ 366 h 460"/>
                <a:gd name="T2" fmla="*/ 33 w 175"/>
                <a:gd name="T3" fmla="*/ 366 h 460"/>
                <a:gd name="T4" fmla="*/ 30 w 175"/>
                <a:gd name="T5" fmla="*/ 366 h 460"/>
                <a:gd name="T6" fmla="*/ 0 w 175"/>
                <a:gd name="T7" fmla="*/ 459 h 460"/>
                <a:gd name="T8" fmla="*/ 0 w 175"/>
                <a:gd name="T9" fmla="*/ 459 h 460"/>
                <a:gd name="T10" fmla="*/ 6 w 175"/>
                <a:gd name="T11" fmla="*/ 459 h 460"/>
                <a:gd name="T12" fmla="*/ 33 w 175"/>
                <a:gd name="T13" fmla="*/ 366 h 460"/>
                <a:gd name="T14" fmla="*/ 171 w 175"/>
                <a:gd name="T15" fmla="*/ 0 h 460"/>
                <a:gd name="T16" fmla="*/ 135 w 175"/>
                <a:gd name="T17" fmla="*/ 90 h 460"/>
                <a:gd name="T18" fmla="*/ 135 w 175"/>
                <a:gd name="T19" fmla="*/ 90 h 460"/>
                <a:gd name="T20" fmla="*/ 138 w 175"/>
                <a:gd name="T21" fmla="*/ 93 h 460"/>
                <a:gd name="T22" fmla="*/ 174 w 175"/>
                <a:gd name="T23" fmla="*/ 3 h 460"/>
                <a:gd name="T24" fmla="*/ 174 w 175"/>
                <a:gd name="T25" fmla="*/ 3 h 460"/>
                <a:gd name="T26" fmla="*/ 171 w 175"/>
                <a:gd name="T27"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460">
                  <a:moveTo>
                    <a:pt x="33" y="366"/>
                  </a:moveTo>
                  <a:lnTo>
                    <a:pt x="33" y="366"/>
                  </a:lnTo>
                  <a:lnTo>
                    <a:pt x="30" y="366"/>
                  </a:lnTo>
                  <a:lnTo>
                    <a:pt x="0" y="459"/>
                  </a:lnTo>
                  <a:lnTo>
                    <a:pt x="0" y="459"/>
                  </a:lnTo>
                  <a:lnTo>
                    <a:pt x="6" y="459"/>
                  </a:lnTo>
                  <a:lnTo>
                    <a:pt x="33" y="366"/>
                  </a:lnTo>
                  <a:close/>
                  <a:moveTo>
                    <a:pt x="171" y="0"/>
                  </a:moveTo>
                  <a:lnTo>
                    <a:pt x="135" y="90"/>
                  </a:lnTo>
                  <a:lnTo>
                    <a:pt x="135" y="90"/>
                  </a:lnTo>
                  <a:lnTo>
                    <a:pt x="138" y="93"/>
                  </a:lnTo>
                  <a:lnTo>
                    <a:pt x="174" y="3"/>
                  </a:lnTo>
                  <a:lnTo>
                    <a:pt x="174" y="3"/>
                  </a:lnTo>
                  <a:lnTo>
                    <a:pt x="171"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7" name="Freeform 219"/>
            <p:cNvSpPr>
              <a:spLocks noChangeArrowheads="1"/>
            </p:cNvSpPr>
            <p:nvPr/>
          </p:nvSpPr>
          <p:spPr bwMode="auto">
            <a:xfrm>
              <a:off x="8293100" y="1895475"/>
              <a:ext cx="12700" cy="33338"/>
            </a:xfrm>
            <a:custGeom>
              <a:avLst/>
              <a:gdLst>
                <a:gd name="T0" fmla="*/ 33 w 34"/>
                <a:gd name="T1" fmla="*/ 0 h 94"/>
                <a:gd name="T2" fmla="*/ 33 w 34"/>
                <a:gd name="T3" fmla="*/ 0 h 94"/>
                <a:gd name="T4" fmla="*/ 30 w 34"/>
                <a:gd name="T5" fmla="*/ 0 h 94"/>
                <a:gd name="T6" fmla="*/ 0 w 34"/>
                <a:gd name="T7" fmla="*/ 93 h 94"/>
                <a:gd name="T8" fmla="*/ 0 w 34"/>
                <a:gd name="T9" fmla="*/ 93 h 94"/>
                <a:gd name="T10" fmla="*/ 6 w 34"/>
                <a:gd name="T11" fmla="*/ 93 h 94"/>
                <a:gd name="T12" fmla="*/ 33 w 34"/>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34" h="94">
                  <a:moveTo>
                    <a:pt x="33" y="0"/>
                  </a:moveTo>
                  <a:lnTo>
                    <a:pt x="33" y="0"/>
                  </a:lnTo>
                  <a:lnTo>
                    <a:pt x="30" y="0"/>
                  </a:lnTo>
                  <a:lnTo>
                    <a:pt x="0" y="93"/>
                  </a:lnTo>
                  <a:lnTo>
                    <a:pt x="0" y="93"/>
                  </a:lnTo>
                  <a:lnTo>
                    <a:pt x="6" y="93"/>
                  </a:lnTo>
                  <a:lnTo>
                    <a:pt x="3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8" name="Freeform 220"/>
            <p:cNvSpPr>
              <a:spLocks noChangeArrowheads="1"/>
            </p:cNvSpPr>
            <p:nvPr/>
          </p:nvSpPr>
          <p:spPr bwMode="auto">
            <a:xfrm>
              <a:off x="8342313" y="1763713"/>
              <a:ext cx="14287" cy="33337"/>
            </a:xfrm>
            <a:custGeom>
              <a:avLst/>
              <a:gdLst>
                <a:gd name="T0" fmla="*/ 36 w 40"/>
                <a:gd name="T1" fmla="*/ 0 h 94"/>
                <a:gd name="T2" fmla="*/ 0 w 40"/>
                <a:gd name="T3" fmla="*/ 90 h 94"/>
                <a:gd name="T4" fmla="*/ 0 w 40"/>
                <a:gd name="T5" fmla="*/ 90 h 94"/>
                <a:gd name="T6" fmla="*/ 3 w 40"/>
                <a:gd name="T7" fmla="*/ 93 h 94"/>
                <a:gd name="T8" fmla="*/ 39 w 40"/>
                <a:gd name="T9" fmla="*/ 3 h 94"/>
                <a:gd name="T10" fmla="*/ 39 w 40"/>
                <a:gd name="T11" fmla="*/ 3 h 94"/>
                <a:gd name="T12" fmla="*/ 36 w 40"/>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40" h="94">
                  <a:moveTo>
                    <a:pt x="36" y="0"/>
                  </a:moveTo>
                  <a:lnTo>
                    <a:pt x="0" y="90"/>
                  </a:lnTo>
                  <a:lnTo>
                    <a:pt x="0" y="90"/>
                  </a:lnTo>
                  <a:lnTo>
                    <a:pt x="3" y="93"/>
                  </a:lnTo>
                  <a:lnTo>
                    <a:pt x="39" y="3"/>
                  </a:lnTo>
                  <a:lnTo>
                    <a:pt x="39" y="3"/>
                  </a:lnTo>
                  <a:lnTo>
                    <a:pt x="3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9" name="Freeform 221"/>
            <p:cNvSpPr>
              <a:spLocks noChangeArrowheads="1"/>
            </p:cNvSpPr>
            <p:nvPr/>
          </p:nvSpPr>
          <p:spPr bwMode="auto">
            <a:xfrm>
              <a:off x="8221663" y="1739899"/>
              <a:ext cx="66675" cy="49213"/>
            </a:xfrm>
            <a:custGeom>
              <a:avLst/>
              <a:gdLst>
                <a:gd name="T0" fmla="*/ 3 w 187"/>
                <a:gd name="T1" fmla="*/ 72 h 136"/>
                <a:gd name="T2" fmla="*/ 3 w 187"/>
                <a:gd name="T3" fmla="*/ 72 h 136"/>
                <a:gd name="T4" fmla="*/ 0 w 187"/>
                <a:gd name="T5" fmla="*/ 75 h 136"/>
                <a:gd name="T6" fmla="*/ 63 w 187"/>
                <a:gd name="T7" fmla="*/ 135 h 136"/>
                <a:gd name="T8" fmla="*/ 63 w 187"/>
                <a:gd name="T9" fmla="*/ 135 h 136"/>
                <a:gd name="T10" fmla="*/ 66 w 187"/>
                <a:gd name="T11" fmla="*/ 132 h 136"/>
                <a:gd name="T12" fmla="*/ 3 w 187"/>
                <a:gd name="T13" fmla="*/ 72 h 136"/>
                <a:gd name="T14" fmla="*/ 156 w 187"/>
                <a:gd name="T15" fmla="*/ 0 h 136"/>
                <a:gd name="T16" fmla="*/ 156 w 187"/>
                <a:gd name="T17" fmla="*/ 0 h 136"/>
                <a:gd name="T18" fmla="*/ 153 w 187"/>
                <a:gd name="T19" fmla="*/ 0 h 136"/>
                <a:gd name="T20" fmla="*/ 180 w 187"/>
                <a:gd name="T21" fmla="*/ 84 h 136"/>
                <a:gd name="T22" fmla="*/ 180 w 187"/>
                <a:gd name="T23" fmla="*/ 84 h 136"/>
                <a:gd name="T24" fmla="*/ 186 w 187"/>
                <a:gd name="T25" fmla="*/ 84 h 136"/>
                <a:gd name="T26" fmla="*/ 156 w 187"/>
                <a:gd name="T27"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7" h="136">
                  <a:moveTo>
                    <a:pt x="3" y="72"/>
                  </a:moveTo>
                  <a:lnTo>
                    <a:pt x="3" y="72"/>
                  </a:lnTo>
                  <a:lnTo>
                    <a:pt x="0" y="75"/>
                  </a:lnTo>
                  <a:lnTo>
                    <a:pt x="63" y="135"/>
                  </a:lnTo>
                  <a:lnTo>
                    <a:pt x="63" y="135"/>
                  </a:lnTo>
                  <a:lnTo>
                    <a:pt x="66" y="132"/>
                  </a:lnTo>
                  <a:lnTo>
                    <a:pt x="3" y="72"/>
                  </a:lnTo>
                  <a:close/>
                  <a:moveTo>
                    <a:pt x="156" y="0"/>
                  </a:moveTo>
                  <a:lnTo>
                    <a:pt x="156" y="0"/>
                  </a:lnTo>
                  <a:lnTo>
                    <a:pt x="153" y="0"/>
                  </a:lnTo>
                  <a:lnTo>
                    <a:pt x="180" y="84"/>
                  </a:lnTo>
                  <a:lnTo>
                    <a:pt x="180" y="84"/>
                  </a:lnTo>
                  <a:lnTo>
                    <a:pt x="186" y="84"/>
                  </a:lnTo>
                  <a:lnTo>
                    <a:pt x="156"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0" name="Freeform 222"/>
            <p:cNvSpPr>
              <a:spLocks noChangeArrowheads="1"/>
            </p:cNvSpPr>
            <p:nvPr/>
          </p:nvSpPr>
          <p:spPr bwMode="auto">
            <a:xfrm>
              <a:off x="8221663" y="1765300"/>
              <a:ext cx="23812" cy="23813"/>
            </a:xfrm>
            <a:custGeom>
              <a:avLst/>
              <a:gdLst>
                <a:gd name="T0" fmla="*/ 3 w 67"/>
                <a:gd name="T1" fmla="*/ 0 h 64"/>
                <a:gd name="T2" fmla="*/ 3 w 67"/>
                <a:gd name="T3" fmla="*/ 0 h 64"/>
                <a:gd name="T4" fmla="*/ 0 w 67"/>
                <a:gd name="T5" fmla="*/ 3 h 64"/>
                <a:gd name="T6" fmla="*/ 63 w 67"/>
                <a:gd name="T7" fmla="*/ 63 h 64"/>
                <a:gd name="T8" fmla="*/ 63 w 67"/>
                <a:gd name="T9" fmla="*/ 63 h 64"/>
                <a:gd name="T10" fmla="*/ 66 w 67"/>
                <a:gd name="T11" fmla="*/ 60 h 64"/>
                <a:gd name="T12" fmla="*/ 3 w 67"/>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67" h="64">
                  <a:moveTo>
                    <a:pt x="3" y="0"/>
                  </a:moveTo>
                  <a:lnTo>
                    <a:pt x="3" y="0"/>
                  </a:lnTo>
                  <a:lnTo>
                    <a:pt x="0" y="3"/>
                  </a:lnTo>
                  <a:lnTo>
                    <a:pt x="63" y="63"/>
                  </a:lnTo>
                  <a:lnTo>
                    <a:pt x="63" y="63"/>
                  </a:lnTo>
                  <a:lnTo>
                    <a:pt x="66" y="60"/>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1" name="Freeform 223"/>
            <p:cNvSpPr>
              <a:spLocks noChangeArrowheads="1"/>
            </p:cNvSpPr>
            <p:nvPr/>
          </p:nvSpPr>
          <p:spPr bwMode="auto">
            <a:xfrm>
              <a:off x="8277225" y="1739899"/>
              <a:ext cx="12700" cy="30163"/>
            </a:xfrm>
            <a:custGeom>
              <a:avLst/>
              <a:gdLst>
                <a:gd name="T0" fmla="*/ 3 w 34"/>
                <a:gd name="T1" fmla="*/ 0 h 85"/>
                <a:gd name="T2" fmla="*/ 3 w 34"/>
                <a:gd name="T3" fmla="*/ 0 h 85"/>
                <a:gd name="T4" fmla="*/ 0 w 34"/>
                <a:gd name="T5" fmla="*/ 0 h 85"/>
                <a:gd name="T6" fmla="*/ 27 w 34"/>
                <a:gd name="T7" fmla="*/ 84 h 85"/>
                <a:gd name="T8" fmla="*/ 27 w 34"/>
                <a:gd name="T9" fmla="*/ 84 h 85"/>
                <a:gd name="T10" fmla="*/ 33 w 34"/>
                <a:gd name="T11" fmla="*/ 84 h 85"/>
                <a:gd name="T12" fmla="*/ 3 w 34"/>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4" h="85">
                  <a:moveTo>
                    <a:pt x="3" y="0"/>
                  </a:moveTo>
                  <a:lnTo>
                    <a:pt x="3" y="0"/>
                  </a:lnTo>
                  <a:lnTo>
                    <a:pt x="0" y="0"/>
                  </a:lnTo>
                  <a:lnTo>
                    <a:pt x="27" y="84"/>
                  </a:lnTo>
                  <a:lnTo>
                    <a:pt x="27" y="84"/>
                  </a:lnTo>
                  <a:lnTo>
                    <a:pt x="33" y="84"/>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2" name="Freeform 224"/>
            <p:cNvSpPr>
              <a:spLocks noChangeArrowheads="1"/>
            </p:cNvSpPr>
            <p:nvPr/>
          </p:nvSpPr>
          <p:spPr bwMode="auto">
            <a:xfrm>
              <a:off x="8194674" y="1817688"/>
              <a:ext cx="7938" cy="19050"/>
            </a:xfrm>
            <a:custGeom>
              <a:avLst/>
              <a:gdLst>
                <a:gd name="T0" fmla="*/ 3 w 22"/>
                <a:gd name="T1" fmla="*/ 0 h 52"/>
                <a:gd name="T2" fmla="*/ 3 w 22"/>
                <a:gd name="T3" fmla="*/ 0 h 52"/>
                <a:gd name="T4" fmla="*/ 0 w 22"/>
                <a:gd name="T5" fmla="*/ 6 h 52"/>
                <a:gd name="T6" fmla="*/ 15 w 22"/>
                <a:gd name="T7" fmla="*/ 36 h 52"/>
                <a:gd name="T8" fmla="*/ 0 w 22"/>
                <a:gd name="T9" fmla="*/ 45 h 52"/>
                <a:gd name="T10" fmla="*/ 0 w 22"/>
                <a:gd name="T11" fmla="*/ 45 h 52"/>
                <a:gd name="T12" fmla="*/ 0 w 22"/>
                <a:gd name="T13" fmla="*/ 45 h 52"/>
                <a:gd name="T14" fmla="*/ 0 w 22"/>
                <a:gd name="T15" fmla="*/ 48 h 52"/>
                <a:gd name="T16" fmla="*/ 0 w 22"/>
                <a:gd name="T17" fmla="*/ 48 h 52"/>
                <a:gd name="T18" fmla="*/ 0 w 22"/>
                <a:gd name="T19" fmla="*/ 48 h 52"/>
                <a:gd name="T20" fmla="*/ 0 w 22"/>
                <a:gd name="T21" fmla="*/ 51 h 52"/>
                <a:gd name="T22" fmla="*/ 15 w 22"/>
                <a:gd name="T23" fmla="*/ 39 h 52"/>
                <a:gd name="T24" fmla="*/ 21 w 22"/>
                <a:gd name="T25" fmla="*/ 36 h 52"/>
                <a:gd name="T26" fmla="*/ 18 w 22"/>
                <a:gd name="T27" fmla="*/ 33 h 52"/>
                <a:gd name="T28" fmla="*/ 3 w 22"/>
                <a:gd name="T2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52">
                  <a:moveTo>
                    <a:pt x="3" y="0"/>
                  </a:moveTo>
                  <a:lnTo>
                    <a:pt x="3" y="0"/>
                  </a:lnTo>
                  <a:lnTo>
                    <a:pt x="0" y="6"/>
                  </a:lnTo>
                  <a:lnTo>
                    <a:pt x="15" y="36"/>
                  </a:lnTo>
                  <a:lnTo>
                    <a:pt x="0" y="45"/>
                  </a:lnTo>
                  <a:lnTo>
                    <a:pt x="0" y="45"/>
                  </a:lnTo>
                  <a:lnTo>
                    <a:pt x="0" y="45"/>
                  </a:lnTo>
                  <a:lnTo>
                    <a:pt x="0" y="48"/>
                  </a:lnTo>
                  <a:lnTo>
                    <a:pt x="0" y="48"/>
                  </a:lnTo>
                  <a:lnTo>
                    <a:pt x="0" y="48"/>
                  </a:lnTo>
                  <a:lnTo>
                    <a:pt x="0" y="51"/>
                  </a:lnTo>
                  <a:lnTo>
                    <a:pt x="15" y="39"/>
                  </a:lnTo>
                  <a:lnTo>
                    <a:pt x="21" y="36"/>
                  </a:lnTo>
                  <a:lnTo>
                    <a:pt x="18" y="33"/>
                  </a:lnTo>
                  <a:lnTo>
                    <a:pt x="3"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3" name="Freeform 225"/>
            <p:cNvSpPr>
              <a:spLocks noChangeArrowheads="1"/>
            </p:cNvSpPr>
            <p:nvPr/>
          </p:nvSpPr>
          <p:spPr bwMode="auto">
            <a:xfrm>
              <a:off x="8194674" y="1817688"/>
              <a:ext cx="7938" cy="19050"/>
            </a:xfrm>
            <a:custGeom>
              <a:avLst/>
              <a:gdLst>
                <a:gd name="T0" fmla="*/ 3 w 22"/>
                <a:gd name="T1" fmla="*/ 0 h 52"/>
                <a:gd name="T2" fmla="*/ 3 w 22"/>
                <a:gd name="T3" fmla="*/ 0 h 52"/>
                <a:gd name="T4" fmla="*/ 0 w 22"/>
                <a:gd name="T5" fmla="*/ 6 h 52"/>
                <a:gd name="T6" fmla="*/ 15 w 22"/>
                <a:gd name="T7" fmla="*/ 36 h 52"/>
                <a:gd name="T8" fmla="*/ 0 w 22"/>
                <a:gd name="T9" fmla="*/ 45 h 52"/>
                <a:gd name="T10" fmla="*/ 0 w 22"/>
                <a:gd name="T11" fmla="*/ 45 h 52"/>
                <a:gd name="T12" fmla="*/ 0 w 22"/>
                <a:gd name="T13" fmla="*/ 45 h 52"/>
                <a:gd name="T14" fmla="*/ 0 w 22"/>
                <a:gd name="T15" fmla="*/ 48 h 52"/>
                <a:gd name="T16" fmla="*/ 0 w 22"/>
                <a:gd name="T17" fmla="*/ 48 h 52"/>
                <a:gd name="T18" fmla="*/ 0 w 22"/>
                <a:gd name="T19" fmla="*/ 48 h 52"/>
                <a:gd name="T20" fmla="*/ 0 w 22"/>
                <a:gd name="T21" fmla="*/ 51 h 52"/>
                <a:gd name="T22" fmla="*/ 15 w 22"/>
                <a:gd name="T23" fmla="*/ 39 h 52"/>
                <a:gd name="T24" fmla="*/ 21 w 22"/>
                <a:gd name="T25" fmla="*/ 36 h 52"/>
                <a:gd name="T26" fmla="*/ 18 w 22"/>
                <a:gd name="T27" fmla="*/ 33 h 52"/>
                <a:gd name="T28" fmla="*/ 3 w 22"/>
                <a:gd name="T2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52">
                  <a:moveTo>
                    <a:pt x="3" y="0"/>
                  </a:moveTo>
                  <a:lnTo>
                    <a:pt x="3" y="0"/>
                  </a:lnTo>
                  <a:lnTo>
                    <a:pt x="0" y="6"/>
                  </a:lnTo>
                  <a:lnTo>
                    <a:pt x="15" y="36"/>
                  </a:lnTo>
                  <a:lnTo>
                    <a:pt x="0" y="45"/>
                  </a:lnTo>
                  <a:lnTo>
                    <a:pt x="0" y="45"/>
                  </a:lnTo>
                  <a:lnTo>
                    <a:pt x="0" y="45"/>
                  </a:lnTo>
                  <a:lnTo>
                    <a:pt x="0" y="48"/>
                  </a:lnTo>
                  <a:lnTo>
                    <a:pt x="0" y="48"/>
                  </a:lnTo>
                  <a:lnTo>
                    <a:pt x="0" y="48"/>
                  </a:lnTo>
                  <a:lnTo>
                    <a:pt x="0" y="51"/>
                  </a:lnTo>
                  <a:lnTo>
                    <a:pt x="15" y="39"/>
                  </a:lnTo>
                  <a:lnTo>
                    <a:pt x="21" y="36"/>
                  </a:lnTo>
                  <a:lnTo>
                    <a:pt x="18" y="33"/>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4" name="Freeform 226"/>
            <p:cNvSpPr>
              <a:spLocks noChangeArrowheads="1"/>
            </p:cNvSpPr>
            <p:nvPr/>
          </p:nvSpPr>
          <p:spPr bwMode="auto">
            <a:xfrm>
              <a:off x="8342312" y="1814513"/>
              <a:ext cx="42862" cy="73025"/>
            </a:xfrm>
            <a:custGeom>
              <a:avLst/>
              <a:gdLst>
                <a:gd name="T0" fmla="*/ 113 w 121"/>
                <a:gd name="T1" fmla="*/ 0 h 205"/>
                <a:gd name="T2" fmla="*/ 33 w 121"/>
                <a:gd name="T3" fmla="*/ 54 h 205"/>
                <a:gd name="T4" fmla="*/ 33 w 121"/>
                <a:gd name="T5" fmla="*/ 54 h 205"/>
                <a:gd name="T6" fmla="*/ 29 w 121"/>
                <a:gd name="T7" fmla="*/ 81 h 205"/>
                <a:gd name="T8" fmla="*/ 23 w 121"/>
                <a:gd name="T9" fmla="*/ 108 h 205"/>
                <a:gd name="T10" fmla="*/ 11 w 121"/>
                <a:gd name="T11" fmla="*/ 135 h 205"/>
                <a:gd name="T12" fmla="*/ 0 w 121"/>
                <a:gd name="T13" fmla="*/ 156 h 205"/>
                <a:gd name="T14" fmla="*/ 72 w 121"/>
                <a:gd name="T15" fmla="*/ 204 h 205"/>
                <a:gd name="T16" fmla="*/ 72 w 121"/>
                <a:gd name="T17" fmla="*/ 204 h 205"/>
                <a:gd name="T18" fmla="*/ 92 w 121"/>
                <a:gd name="T19" fmla="*/ 171 h 205"/>
                <a:gd name="T20" fmla="*/ 107 w 121"/>
                <a:gd name="T21" fmla="*/ 132 h 205"/>
                <a:gd name="T22" fmla="*/ 116 w 121"/>
                <a:gd name="T23" fmla="*/ 93 h 205"/>
                <a:gd name="T24" fmla="*/ 120 w 121"/>
                <a:gd name="T25" fmla="*/ 51 h 205"/>
                <a:gd name="T26" fmla="*/ 120 w 121"/>
                <a:gd name="T27" fmla="*/ 51 h 205"/>
                <a:gd name="T28" fmla="*/ 120 w 121"/>
                <a:gd name="T29" fmla="*/ 51 h 205"/>
                <a:gd name="T30" fmla="*/ 120 w 121"/>
                <a:gd name="T31" fmla="*/ 51 h 205"/>
                <a:gd name="T32" fmla="*/ 120 w 121"/>
                <a:gd name="T33" fmla="*/ 51 h 205"/>
                <a:gd name="T34" fmla="*/ 120 w 121"/>
                <a:gd name="T35" fmla="*/ 24 h 205"/>
                <a:gd name="T36" fmla="*/ 113 w 121"/>
                <a:gd name="T37"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205">
                  <a:moveTo>
                    <a:pt x="113" y="0"/>
                  </a:moveTo>
                  <a:lnTo>
                    <a:pt x="33" y="54"/>
                  </a:lnTo>
                  <a:lnTo>
                    <a:pt x="33" y="54"/>
                  </a:lnTo>
                  <a:lnTo>
                    <a:pt x="29" y="81"/>
                  </a:lnTo>
                  <a:lnTo>
                    <a:pt x="23" y="108"/>
                  </a:lnTo>
                  <a:lnTo>
                    <a:pt x="11" y="135"/>
                  </a:lnTo>
                  <a:lnTo>
                    <a:pt x="0" y="156"/>
                  </a:lnTo>
                  <a:lnTo>
                    <a:pt x="72" y="204"/>
                  </a:lnTo>
                  <a:lnTo>
                    <a:pt x="72" y="204"/>
                  </a:lnTo>
                  <a:lnTo>
                    <a:pt x="92" y="171"/>
                  </a:lnTo>
                  <a:lnTo>
                    <a:pt x="107" y="132"/>
                  </a:lnTo>
                  <a:lnTo>
                    <a:pt x="116" y="93"/>
                  </a:lnTo>
                  <a:lnTo>
                    <a:pt x="120" y="51"/>
                  </a:lnTo>
                  <a:lnTo>
                    <a:pt x="120" y="51"/>
                  </a:lnTo>
                  <a:lnTo>
                    <a:pt x="120" y="51"/>
                  </a:lnTo>
                  <a:lnTo>
                    <a:pt x="120" y="51"/>
                  </a:lnTo>
                  <a:lnTo>
                    <a:pt x="120" y="51"/>
                  </a:lnTo>
                  <a:lnTo>
                    <a:pt x="120" y="24"/>
                  </a:lnTo>
                  <a:lnTo>
                    <a:pt x="113"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5" name="Freeform 227"/>
            <p:cNvSpPr>
              <a:spLocks noChangeArrowheads="1"/>
            </p:cNvSpPr>
            <p:nvPr/>
          </p:nvSpPr>
          <p:spPr bwMode="auto">
            <a:xfrm>
              <a:off x="8342312" y="1814513"/>
              <a:ext cx="42862" cy="73025"/>
            </a:xfrm>
            <a:custGeom>
              <a:avLst/>
              <a:gdLst>
                <a:gd name="T0" fmla="*/ 113 w 121"/>
                <a:gd name="T1" fmla="*/ 0 h 205"/>
                <a:gd name="T2" fmla="*/ 33 w 121"/>
                <a:gd name="T3" fmla="*/ 54 h 205"/>
                <a:gd name="T4" fmla="*/ 33 w 121"/>
                <a:gd name="T5" fmla="*/ 54 h 205"/>
                <a:gd name="T6" fmla="*/ 29 w 121"/>
                <a:gd name="T7" fmla="*/ 81 h 205"/>
                <a:gd name="T8" fmla="*/ 23 w 121"/>
                <a:gd name="T9" fmla="*/ 108 h 205"/>
                <a:gd name="T10" fmla="*/ 11 w 121"/>
                <a:gd name="T11" fmla="*/ 135 h 205"/>
                <a:gd name="T12" fmla="*/ 0 w 121"/>
                <a:gd name="T13" fmla="*/ 156 h 205"/>
                <a:gd name="T14" fmla="*/ 72 w 121"/>
                <a:gd name="T15" fmla="*/ 204 h 205"/>
                <a:gd name="T16" fmla="*/ 72 w 121"/>
                <a:gd name="T17" fmla="*/ 204 h 205"/>
                <a:gd name="T18" fmla="*/ 92 w 121"/>
                <a:gd name="T19" fmla="*/ 171 h 205"/>
                <a:gd name="T20" fmla="*/ 107 w 121"/>
                <a:gd name="T21" fmla="*/ 132 h 205"/>
                <a:gd name="T22" fmla="*/ 116 w 121"/>
                <a:gd name="T23" fmla="*/ 93 h 205"/>
                <a:gd name="T24" fmla="*/ 120 w 121"/>
                <a:gd name="T25" fmla="*/ 51 h 205"/>
                <a:gd name="T26" fmla="*/ 120 w 121"/>
                <a:gd name="T27" fmla="*/ 51 h 205"/>
                <a:gd name="T28" fmla="*/ 120 w 121"/>
                <a:gd name="T29" fmla="*/ 51 h 205"/>
                <a:gd name="T30" fmla="*/ 120 w 121"/>
                <a:gd name="T31" fmla="*/ 51 h 205"/>
                <a:gd name="T32" fmla="*/ 120 w 121"/>
                <a:gd name="T33" fmla="*/ 51 h 205"/>
                <a:gd name="T34" fmla="*/ 120 w 121"/>
                <a:gd name="T35" fmla="*/ 24 h 205"/>
                <a:gd name="T36" fmla="*/ 113 w 121"/>
                <a:gd name="T37"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205">
                  <a:moveTo>
                    <a:pt x="113" y="0"/>
                  </a:moveTo>
                  <a:lnTo>
                    <a:pt x="33" y="54"/>
                  </a:lnTo>
                  <a:lnTo>
                    <a:pt x="33" y="54"/>
                  </a:lnTo>
                  <a:lnTo>
                    <a:pt x="29" y="81"/>
                  </a:lnTo>
                  <a:lnTo>
                    <a:pt x="23" y="108"/>
                  </a:lnTo>
                  <a:lnTo>
                    <a:pt x="11" y="135"/>
                  </a:lnTo>
                  <a:lnTo>
                    <a:pt x="0" y="156"/>
                  </a:lnTo>
                  <a:lnTo>
                    <a:pt x="72" y="204"/>
                  </a:lnTo>
                  <a:lnTo>
                    <a:pt x="72" y="204"/>
                  </a:lnTo>
                  <a:lnTo>
                    <a:pt x="92" y="171"/>
                  </a:lnTo>
                  <a:lnTo>
                    <a:pt x="107" y="132"/>
                  </a:lnTo>
                  <a:lnTo>
                    <a:pt x="116" y="93"/>
                  </a:lnTo>
                  <a:lnTo>
                    <a:pt x="120" y="51"/>
                  </a:lnTo>
                  <a:lnTo>
                    <a:pt x="120" y="51"/>
                  </a:lnTo>
                  <a:lnTo>
                    <a:pt x="120" y="51"/>
                  </a:lnTo>
                  <a:lnTo>
                    <a:pt x="120" y="51"/>
                  </a:lnTo>
                  <a:lnTo>
                    <a:pt x="120" y="51"/>
                  </a:lnTo>
                  <a:lnTo>
                    <a:pt x="120" y="24"/>
                  </a:lnTo>
                  <a:lnTo>
                    <a:pt x="11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6" name="Freeform 228"/>
            <p:cNvSpPr>
              <a:spLocks noChangeArrowheads="1"/>
            </p:cNvSpPr>
            <p:nvPr/>
          </p:nvSpPr>
          <p:spPr bwMode="auto">
            <a:xfrm>
              <a:off x="8340724" y="1812925"/>
              <a:ext cx="42863" cy="76200"/>
            </a:xfrm>
            <a:custGeom>
              <a:avLst/>
              <a:gdLst>
                <a:gd name="T0" fmla="*/ 3 w 117"/>
                <a:gd name="T1" fmla="*/ 159 h 211"/>
                <a:gd name="T2" fmla="*/ 3 w 117"/>
                <a:gd name="T3" fmla="*/ 159 h 211"/>
                <a:gd name="T4" fmla="*/ 0 w 117"/>
                <a:gd name="T5" fmla="*/ 162 h 211"/>
                <a:gd name="T6" fmla="*/ 72 w 117"/>
                <a:gd name="T7" fmla="*/ 210 h 211"/>
                <a:gd name="T8" fmla="*/ 72 w 117"/>
                <a:gd name="T9" fmla="*/ 210 h 211"/>
                <a:gd name="T10" fmla="*/ 75 w 117"/>
                <a:gd name="T11" fmla="*/ 207 h 211"/>
                <a:gd name="T12" fmla="*/ 3 w 117"/>
                <a:gd name="T13" fmla="*/ 159 h 211"/>
                <a:gd name="T14" fmla="*/ 116 w 117"/>
                <a:gd name="T15" fmla="*/ 0 h 211"/>
                <a:gd name="T16" fmla="*/ 36 w 117"/>
                <a:gd name="T17" fmla="*/ 51 h 211"/>
                <a:gd name="T18" fmla="*/ 36 w 117"/>
                <a:gd name="T19" fmla="*/ 51 h 211"/>
                <a:gd name="T20" fmla="*/ 36 w 117"/>
                <a:gd name="T21" fmla="*/ 54 h 211"/>
                <a:gd name="T22" fmla="*/ 36 w 117"/>
                <a:gd name="T23" fmla="*/ 54 h 211"/>
                <a:gd name="T24" fmla="*/ 36 w 117"/>
                <a:gd name="T25" fmla="*/ 54 h 211"/>
                <a:gd name="T26" fmla="*/ 36 w 117"/>
                <a:gd name="T27" fmla="*/ 57 h 211"/>
                <a:gd name="T28" fmla="*/ 116 w 117"/>
                <a:gd name="T29" fmla="*/ 3 h 211"/>
                <a:gd name="T30" fmla="*/ 116 w 117"/>
                <a:gd name="T31" fmla="*/ 3 h 211"/>
                <a:gd name="T32" fmla="*/ 116 w 117"/>
                <a:gd name="T33"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211">
                  <a:moveTo>
                    <a:pt x="3" y="159"/>
                  </a:moveTo>
                  <a:lnTo>
                    <a:pt x="3" y="159"/>
                  </a:lnTo>
                  <a:lnTo>
                    <a:pt x="0" y="162"/>
                  </a:lnTo>
                  <a:lnTo>
                    <a:pt x="72" y="210"/>
                  </a:lnTo>
                  <a:lnTo>
                    <a:pt x="72" y="210"/>
                  </a:lnTo>
                  <a:lnTo>
                    <a:pt x="75" y="207"/>
                  </a:lnTo>
                  <a:lnTo>
                    <a:pt x="3" y="159"/>
                  </a:lnTo>
                  <a:close/>
                  <a:moveTo>
                    <a:pt x="116" y="0"/>
                  </a:moveTo>
                  <a:lnTo>
                    <a:pt x="36" y="51"/>
                  </a:lnTo>
                  <a:lnTo>
                    <a:pt x="36" y="51"/>
                  </a:lnTo>
                  <a:lnTo>
                    <a:pt x="36" y="54"/>
                  </a:lnTo>
                  <a:lnTo>
                    <a:pt x="36" y="54"/>
                  </a:lnTo>
                  <a:lnTo>
                    <a:pt x="36" y="54"/>
                  </a:lnTo>
                  <a:lnTo>
                    <a:pt x="36" y="57"/>
                  </a:lnTo>
                  <a:lnTo>
                    <a:pt x="116" y="3"/>
                  </a:lnTo>
                  <a:lnTo>
                    <a:pt x="116" y="3"/>
                  </a:lnTo>
                  <a:lnTo>
                    <a:pt x="116"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7" name="Freeform 229"/>
            <p:cNvSpPr>
              <a:spLocks noChangeArrowheads="1"/>
            </p:cNvSpPr>
            <p:nvPr/>
          </p:nvSpPr>
          <p:spPr bwMode="auto">
            <a:xfrm>
              <a:off x="8340724" y="1871663"/>
              <a:ext cx="26988" cy="19050"/>
            </a:xfrm>
            <a:custGeom>
              <a:avLst/>
              <a:gdLst>
                <a:gd name="T0" fmla="*/ 3 w 76"/>
                <a:gd name="T1" fmla="*/ 0 h 52"/>
                <a:gd name="T2" fmla="*/ 3 w 76"/>
                <a:gd name="T3" fmla="*/ 0 h 52"/>
                <a:gd name="T4" fmla="*/ 0 w 76"/>
                <a:gd name="T5" fmla="*/ 3 h 52"/>
                <a:gd name="T6" fmla="*/ 72 w 76"/>
                <a:gd name="T7" fmla="*/ 51 h 52"/>
                <a:gd name="T8" fmla="*/ 72 w 76"/>
                <a:gd name="T9" fmla="*/ 51 h 52"/>
                <a:gd name="T10" fmla="*/ 75 w 76"/>
                <a:gd name="T11" fmla="*/ 48 h 52"/>
                <a:gd name="T12" fmla="*/ 3 w 76"/>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76" h="52">
                  <a:moveTo>
                    <a:pt x="3" y="0"/>
                  </a:moveTo>
                  <a:lnTo>
                    <a:pt x="3" y="0"/>
                  </a:lnTo>
                  <a:lnTo>
                    <a:pt x="0" y="3"/>
                  </a:lnTo>
                  <a:lnTo>
                    <a:pt x="72" y="51"/>
                  </a:lnTo>
                  <a:lnTo>
                    <a:pt x="72" y="51"/>
                  </a:lnTo>
                  <a:lnTo>
                    <a:pt x="75" y="48"/>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8" name="Freeform 230"/>
            <p:cNvSpPr>
              <a:spLocks noChangeArrowheads="1"/>
            </p:cNvSpPr>
            <p:nvPr/>
          </p:nvSpPr>
          <p:spPr bwMode="auto">
            <a:xfrm>
              <a:off x="8353424" y="1812925"/>
              <a:ext cx="28575" cy="20638"/>
            </a:xfrm>
            <a:custGeom>
              <a:avLst/>
              <a:gdLst>
                <a:gd name="T0" fmla="*/ 80 w 81"/>
                <a:gd name="T1" fmla="*/ 0 h 58"/>
                <a:gd name="T2" fmla="*/ 0 w 81"/>
                <a:gd name="T3" fmla="*/ 51 h 58"/>
                <a:gd name="T4" fmla="*/ 0 w 81"/>
                <a:gd name="T5" fmla="*/ 51 h 58"/>
                <a:gd name="T6" fmla="*/ 0 w 81"/>
                <a:gd name="T7" fmla="*/ 54 h 58"/>
                <a:gd name="T8" fmla="*/ 0 w 81"/>
                <a:gd name="T9" fmla="*/ 54 h 58"/>
                <a:gd name="T10" fmla="*/ 0 w 81"/>
                <a:gd name="T11" fmla="*/ 54 h 58"/>
                <a:gd name="T12" fmla="*/ 0 w 81"/>
                <a:gd name="T13" fmla="*/ 57 h 58"/>
                <a:gd name="T14" fmla="*/ 80 w 81"/>
                <a:gd name="T15" fmla="*/ 3 h 58"/>
                <a:gd name="T16" fmla="*/ 80 w 81"/>
                <a:gd name="T17" fmla="*/ 3 h 58"/>
                <a:gd name="T18" fmla="*/ 80 w 81"/>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58">
                  <a:moveTo>
                    <a:pt x="80" y="0"/>
                  </a:moveTo>
                  <a:lnTo>
                    <a:pt x="0" y="51"/>
                  </a:lnTo>
                  <a:lnTo>
                    <a:pt x="0" y="51"/>
                  </a:lnTo>
                  <a:lnTo>
                    <a:pt x="0" y="54"/>
                  </a:lnTo>
                  <a:lnTo>
                    <a:pt x="0" y="54"/>
                  </a:lnTo>
                  <a:lnTo>
                    <a:pt x="0" y="54"/>
                  </a:lnTo>
                  <a:lnTo>
                    <a:pt x="0" y="57"/>
                  </a:lnTo>
                  <a:lnTo>
                    <a:pt x="80" y="3"/>
                  </a:lnTo>
                  <a:lnTo>
                    <a:pt x="80" y="3"/>
                  </a:lnTo>
                  <a:lnTo>
                    <a:pt x="8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9" name="Freeform 231"/>
            <p:cNvSpPr>
              <a:spLocks noChangeArrowheads="1"/>
            </p:cNvSpPr>
            <p:nvPr/>
          </p:nvSpPr>
          <p:spPr bwMode="auto">
            <a:xfrm>
              <a:off x="7813674" y="1241425"/>
              <a:ext cx="168275" cy="169863"/>
            </a:xfrm>
            <a:custGeom>
              <a:avLst/>
              <a:gdLst>
                <a:gd name="T0" fmla="*/ 165 w 469"/>
                <a:gd name="T1" fmla="*/ 458 h 471"/>
                <a:gd name="T2" fmla="*/ 246 w 469"/>
                <a:gd name="T3" fmla="*/ 443 h 471"/>
                <a:gd name="T4" fmla="*/ 234 w 469"/>
                <a:gd name="T5" fmla="*/ 443 h 471"/>
                <a:gd name="T6" fmla="*/ 216 w 469"/>
                <a:gd name="T7" fmla="*/ 440 h 471"/>
                <a:gd name="T8" fmla="*/ 75 w 469"/>
                <a:gd name="T9" fmla="*/ 366 h 471"/>
                <a:gd name="T10" fmla="*/ 132 w 469"/>
                <a:gd name="T11" fmla="*/ 443 h 471"/>
                <a:gd name="T12" fmla="*/ 156 w 469"/>
                <a:gd name="T13" fmla="*/ 425 h 471"/>
                <a:gd name="T14" fmla="*/ 90 w 469"/>
                <a:gd name="T15" fmla="*/ 384 h 471"/>
                <a:gd name="T16" fmla="*/ 438 w 469"/>
                <a:gd name="T17" fmla="*/ 276 h 471"/>
                <a:gd name="T18" fmla="*/ 396 w 469"/>
                <a:gd name="T19" fmla="*/ 366 h 471"/>
                <a:gd name="T20" fmla="*/ 318 w 469"/>
                <a:gd name="T21" fmla="*/ 425 h 471"/>
                <a:gd name="T22" fmla="*/ 240 w 469"/>
                <a:gd name="T23" fmla="*/ 470 h 471"/>
                <a:gd name="T24" fmla="*/ 315 w 469"/>
                <a:gd name="T25" fmla="*/ 455 h 471"/>
                <a:gd name="T26" fmla="*/ 405 w 469"/>
                <a:gd name="T27" fmla="*/ 396 h 471"/>
                <a:gd name="T28" fmla="*/ 459 w 469"/>
                <a:gd name="T29" fmla="*/ 303 h 471"/>
                <a:gd name="T30" fmla="*/ 441 w 469"/>
                <a:gd name="T31" fmla="*/ 255 h 471"/>
                <a:gd name="T32" fmla="*/ 462 w 469"/>
                <a:gd name="T33" fmla="*/ 297 h 471"/>
                <a:gd name="T34" fmla="*/ 0 w 469"/>
                <a:gd name="T35" fmla="*/ 222 h 471"/>
                <a:gd name="T36" fmla="*/ 0 w 469"/>
                <a:gd name="T37" fmla="*/ 237 h 471"/>
                <a:gd name="T38" fmla="*/ 3 w 469"/>
                <a:gd name="T39" fmla="*/ 264 h 471"/>
                <a:gd name="T40" fmla="*/ 27 w 469"/>
                <a:gd name="T41" fmla="*/ 345 h 471"/>
                <a:gd name="T42" fmla="*/ 75 w 469"/>
                <a:gd name="T43" fmla="*/ 407 h 471"/>
                <a:gd name="T44" fmla="*/ 60 w 469"/>
                <a:gd name="T45" fmla="*/ 348 h 471"/>
                <a:gd name="T46" fmla="*/ 0 w 469"/>
                <a:gd name="T47" fmla="*/ 222 h 471"/>
                <a:gd name="T48" fmla="*/ 468 w 469"/>
                <a:gd name="T49" fmla="*/ 195 h 471"/>
                <a:gd name="T50" fmla="*/ 405 w 469"/>
                <a:gd name="T51" fmla="*/ 72 h 471"/>
                <a:gd name="T52" fmla="*/ 417 w 469"/>
                <a:gd name="T53" fmla="*/ 132 h 471"/>
                <a:gd name="T54" fmla="*/ 453 w 469"/>
                <a:gd name="T55" fmla="*/ 183 h 471"/>
                <a:gd name="T56" fmla="*/ 456 w 469"/>
                <a:gd name="T57" fmla="*/ 153 h 471"/>
                <a:gd name="T58" fmla="*/ 405 w 469"/>
                <a:gd name="T59" fmla="*/ 72 h 471"/>
                <a:gd name="T60" fmla="*/ 81 w 469"/>
                <a:gd name="T61" fmla="*/ 57 h 471"/>
                <a:gd name="T62" fmla="*/ 33 w 469"/>
                <a:gd name="T63" fmla="*/ 117 h 471"/>
                <a:gd name="T64" fmla="*/ 6 w 469"/>
                <a:gd name="T65" fmla="*/ 186 h 471"/>
                <a:gd name="T66" fmla="*/ 33 w 469"/>
                <a:gd name="T67" fmla="*/ 276 h 471"/>
                <a:gd name="T68" fmla="*/ 27 w 469"/>
                <a:gd name="T69" fmla="*/ 234 h 471"/>
                <a:gd name="T70" fmla="*/ 27 w 469"/>
                <a:gd name="T71" fmla="*/ 234 h 471"/>
                <a:gd name="T72" fmla="*/ 27 w 469"/>
                <a:gd name="T73" fmla="*/ 234 h 471"/>
                <a:gd name="T74" fmla="*/ 33 w 469"/>
                <a:gd name="T75" fmla="*/ 189 h 471"/>
                <a:gd name="T76" fmla="*/ 60 w 469"/>
                <a:gd name="T77" fmla="*/ 123 h 471"/>
                <a:gd name="T78" fmla="*/ 105 w 469"/>
                <a:gd name="T79" fmla="*/ 72 h 471"/>
                <a:gd name="T80" fmla="*/ 135 w 469"/>
                <a:gd name="T81" fmla="*/ 21 h 471"/>
                <a:gd name="T82" fmla="*/ 108 w 469"/>
                <a:gd name="T83" fmla="*/ 69 h 471"/>
                <a:gd name="T84" fmla="*/ 135 w 469"/>
                <a:gd name="T85" fmla="*/ 21 h 471"/>
                <a:gd name="T86" fmla="*/ 234 w 469"/>
                <a:gd name="T87" fmla="*/ 0 h 471"/>
                <a:gd name="T88" fmla="*/ 234 w 469"/>
                <a:gd name="T89" fmla="*/ 0 h 471"/>
                <a:gd name="T90" fmla="*/ 213 w 469"/>
                <a:gd name="T91" fmla="*/ 0 h 471"/>
                <a:gd name="T92" fmla="*/ 270 w 469"/>
                <a:gd name="T93" fmla="*/ 30 h 471"/>
                <a:gd name="T94" fmla="*/ 327 w 469"/>
                <a:gd name="T95" fmla="*/ 48 h 471"/>
                <a:gd name="T96" fmla="*/ 378 w 469"/>
                <a:gd name="T97" fmla="*/ 84 h 471"/>
                <a:gd name="T98" fmla="*/ 402 w 469"/>
                <a:gd name="T99" fmla="*/ 69 h 471"/>
                <a:gd name="T100" fmla="*/ 348 w 469"/>
                <a:gd name="T101" fmla="*/ 30 h 471"/>
                <a:gd name="T102" fmla="*/ 282 w 469"/>
                <a:gd name="T103" fmla="*/ 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69" h="471">
                  <a:moveTo>
                    <a:pt x="159" y="429"/>
                  </a:moveTo>
                  <a:lnTo>
                    <a:pt x="165" y="458"/>
                  </a:lnTo>
                  <a:lnTo>
                    <a:pt x="165" y="458"/>
                  </a:lnTo>
                  <a:lnTo>
                    <a:pt x="198" y="468"/>
                  </a:lnTo>
                  <a:lnTo>
                    <a:pt x="234" y="470"/>
                  </a:lnTo>
                  <a:lnTo>
                    <a:pt x="246" y="443"/>
                  </a:lnTo>
                  <a:lnTo>
                    <a:pt x="246" y="443"/>
                  </a:lnTo>
                  <a:lnTo>
                    <a:pt x="237" y="443"/>
                  </a:lnTo>
                  <a:lnTo>
                    <a:pt x="234" y="443"/>
                  </a:lnTo>
                  <a:lnTo>
                    <a:pt x="234" y="443"/>
                  </a:lnTo>
                  <a:lnTo>
                    <a:pt x="234" y="443"/>
                  </a:lnTo>
                  <a:lnTo>
                    <a:pt x="216" y="440"/>
                  </a:lnTo>
                  <a:lnTo>
                    <a:pt x="195" y="437"/>
                  </a:lnTo>
                  <a:lnTo>
                    <a:pt x="159" y="429"/>
                  </a:lnTo>
                  <a:close/>
                  <a:moveTo>
                    <a:pt x="75" y="366"/>
                  </a:moveTo>
                  <a:lnTo>
                    <a:pt x="105" y="429"/>
                  </a:lnTo>
                  <a:lnTo>
                    <a:pt x="105" y="429"/>
                  </a:lnTo>
                  <a:lnTo>
                    <a:pt x="132" y="443"/>
                  </a:lnTo>
                  <a:lnTo>
                    <a:pt x="159" y="455"/>
                  </a:lnTo>
                  <a:lnTo>
                    <a:pt x="156" y="425"/>
                  </a:lnTo>
                  <a:lnTo>
                    <a:pt x="156" y="425"/>
                  </a:lnTo>
                  <a:lnTo>
                    <a:pt x="132" y="414"/>
                  </a:lnTo>
                  <a:lnTo>
                    <a:pt x="111" y="401"/>
                  </a:lnTo>
                  <a:lnTo>
                    <a:pt x="90" y="384"/>
                  </a:lnTo>
                  <a:lnTo>
                    <a:pt x="75" y="366"/>
                  </a:lnTo>
                  <a:close/>
                  <a:moveTo>
                    <a:pt x="438" y="276"/>
                  </a:moveTo>
                  <a:lnTo>
                    <a:pt x="438" y="276"/>
                  </a:lnTo>
                  <a:lnTo>
                    <a:pt x="429" y="309"/>
                  </a:lnTo>
                  <a:lnTo>
                    <a:pt x="414" y="339"/>
                  </a:lnTo>
                  <a:lnTo>
                    <a:pt x="396" y="366"/>
                  </a:lnTo>
                  <a:lnTo>
                    <a:pt x="375" y="389"/>
                  </a:lnTo>
                  <a:lnTo>
                    <a:pt x="348" y="411"/>
                  </a:lnTo>
                  <a:lnTo>
                    <a:pt x="318" y="425"/>
                  </a:lnTo>
                  <a:lnTo>
                    <a:pt x="285" y="437"/>
                  </a:lnTo>
                  <a:lnTo>
                    <a:pt x="252" y="440"/>
                  </a:lnTo>
                  <a:lnTo>
                    <a:pt x="240" y="470"/>
                  </a:lnTo>
                  <a:lnTo>
                    <a:pt x="240" y="470"/>
                  </a:lnTo>
                  <a:lnTo>
                    <a:pt x="279" y="465"/>
                  </a:lnTo>
                  <a:lnTo>
                    <a:pt x="315" y="455"/>
                  </a:lnTo>
                  <a:lnTo>
                    <a:pt x="348" y="440"/>
                  </a:lnTo>
                  <a:lnTo>
                    <a:pt x="378" y="419"/>
                  </a:lnTo>
                  <a:lnTo>
                    <a:pt x="405" y="396"/>
                  </a:lnTo>
                  <a:lnTo>
                    <a:pt x="429" y="368"/>
                  </a:lnTo>
                  <a:lnTo>
                    <a:pt x="447" y="335"/>
                  </a:lnTo>
                  <a:lnTo>
                    <a:pt x="459" y="303"/>
                  </a:lnTo>
                  <a:lnTo>
                    <a:pt x="438" y="276"/>
                  </a:lnTo>
                  <a:close/>
                  <a:moveTo>
                    <a:pt x="441" y="255"/>
                  </a:moveTo>
                  <a:lnTo>
                    <a:pt x="441" y="255"/>
                  </a:lnTo>
                  <a:lnTo>
                    <a:pt x="441" y="270"/>
                  </a:lnTo>
                  <a:lnTo>
                    <a:pt x="462" y="297"/>
                  </a:lnTo>
                  <a:lnTo>
                    <a:pt x="462" y="297"/>
                  </a:lnTo>
                  <a:lnTo>
                    <a:pt x="468" y="273"/>
                  </a:lnTo>
                  <a:lnTo>
                    <a:pt x="441" y="255"/>
                  </a:lnTo>
                  <a:close/>
                  <a:moveTo>
                    <a:pt x="0" y="222"/>
                  </a:moveTo>
                  <a:lnTo>
                    <a:pt x="0" y="222"/>
                  </a:lnTo>
                  <a:lnTo>
                    <a:pt x="0" y="234"/>
                  </a:lnTo>
                  <a:lnTo>
                    <a:pt x="0" y="237"/>
                  </a:lnTo>
                  <a:lnTo>
                    <a:pt x="0" y="237"/>
                  </a:lnTo>
                  <a:lnTo>
                    <a:pt x="0" y="237"/>
                  </a:lnTo>
                  <a:lnTo>
                    <a:pt x="3" y="264"/>
                  </a:lnTo>
                  <a:lnTo>
                    <a:pt x="9" y="291"/>
                  </a:lnTo>
                  <a:lnTo>
                    <a:pt x="15" y="318"/>
                  </a:lnTo>
                  <a:lnTo>
                    <a:pt x="27" y="345"/>
                  </a:lnTo>
                  <a:lnTo>
                    <a:pt x="42" y="366"/>
                  </a:lnTo>
                  <a:lnTo>
                    <a:pt x="57" y="386"/>
                  </a:lnTo>
                  <a:lnTo>
                    <a:pt x="75" y="407"/>
                  </a:lnTo>
                  <a:lnTo>
                    <a:pt x="96" y="425"/>
                  </a:lnTo>
                  <a:lnTo>
                    <a:pt x="60" y="348"/>
                  </a:lnTo>
                  <a:lnTo>
                    <a:pt x="60" y="348"/>
                  </a:lnTo>
                  <a:lnTo>
                    <a:pt x="48" y="324"/>
                  </a:lnTo>
                  <a:lnTo>
                    <a:pt x="36" y="297"/>
                  </a:lnTo>
                  <a:lnTo>
                    <a:pt x="0" y="222"/>
                  </a:lnTo>
                  <a:close/>
                  <a:moveTo>
                    <a:pt x="459" y="189"/>
                  </a:moveTo>
                  <a:lnTo>
                    <a:pt x="468" y="195"/>
                  </a:lnTo>
                  <a:lnTo>
                    <a:pt x="468" y="195"/>
                  </a:lnTo>
                  <a:lnTo>
                    <a:pt x="465" y="189"/>
                  </a:lnTo>
                  <a:lnTo>
                    <a:pt x="459" y="189"/>
                  </a:lnTo>
                  <a:close/>
                  <a:moveTo>
                    <a:pt x="405" y="72"/>
                  </a:moveTo>
                  <a:lnTo>
                    <a:pt x="393" y="102"/>
                  </a:lnTo>
                  <a:lnTo>
                    <a:pt x="393" y="102"/>
                  </a:lnTo>
                  <a:lnTo>
                    <a:pt x="417" y="132"/>
                  </a:lnTo>
                  <a:lnTo>
                    <a:pt x="426" y="150"/>
                  </a:lnTo>
                  <a:lnTo>
                    <a:pt x="432" y="168"/>
                  </a:lnTo>
                  <a:lnTo>
                    <a:pt x="453" y="183"/>
                  </a:lnTo>
                  <a:lnTo>
                    <a:pt x="465" y="183"/>
                  </a:lnTo>
                  <a:lnTo>
                    <a:pt x="465" y="183"/>
                  </a:lnTo>
                  <a:lnTo>
                    <a:pt x="456" y="153"/>
                  </a:lnTo>
                  <a:lnTo>
                    <a:pt x="441" y="123"/>
                  </a:lnTo>
                  <a:lnTo>
                    <a:pt x="426" y="96"/>
                  </a:lnTo>
                  <a:lnTo>
                    <a:pt x="405" y="72"/>
                  </a:lnTo>
                  <a:close/>
                  <a:moveTo>
                    <a:pt x="99" y="42"/>
                  </a:moveTo>
                  <a:lnTo>
                    <a:pt x="99" y="42"/>
                  </a:lnTo>
                  <a:lnTo>
                    <a:pt x="81" y="57"/>
                  </a:lnTo>
                  <a:lnTo>
                    <a:pt x="63" y="75"/>
                  </a:lnTo>
                  <a:lnTo>
                    <a:pt x="48" y="96"/>
                  </a:lnTo>
                  <a:lnTo>
                    <a:pt x="33" y="117"/>
                  </a:lnTo>
                  <a:lnTo>
                    <a:pt x="21" y="138"/>
                  </a:lnTo>
                  <a:lnTo>
                    <a:pt x="12" y="162"/>
                  </a:lnTo>
                  <a:lnTo>
                    <a:pt x="6" y="186"/>
                  </a:lnTo>
                  <a:lnTo>
                    <a:pt x="3" y="213"/>
                  </a:lnTo>
                  <a:lnTo>
                    <a:pt x="33" y="276"/>
                  </a:lnTo>
                  <a:lnTo>
                    <a:pt x="33" y="276"/>
                  </a:lnTo>
                  <a:lnTo>
                    <a:pt x="30" y="255"/>
                  </a:lnTo>
                  <a:lnTo>
                    <a:pt x="27" y="237"/>
                  </a:lnTo>
                  <a:lnTo>
                    <a:pt x="27" y="234"/>
                  </a:lnTo>
                  <a:lnTo>
                    <a:pt x="27" y="234"/>
                  </a:lnTo>
                  <a:lnTo>
                    <a:pt x="27" y="234"/>
                  </a:lnTo>
                  <a:lnTo>
                    <a:pt x="27" y="234"/>
                  </a:lnTo>
                  <a:lnTo>
                    <a:pt x="27" y="234"/>
                  </a:lnTo>
                  <a:lnTo>
                    <a:pt x="27" y="234"/>
                  </a:lnTo>
                  <a:lnTo>
                    <a:pt x="27" y="234"/>
                  </a:lnTo>
                  <a:lnTo>
                    <a:pt x="27" y="234"/>
                  </a:lnTo>
                  <a:lnTo>
                    <a:pt x="30" y="210"/>
                  </a:lnTo>
                  <a:lnTo>
                    <a:pt x="33" y="189"/>
                  </a:lnTo>
                  <a:lnTo>
                    <a:pt x="39" y="165"/>
                  </a:lnTo>
                  <a:lnTo>
                    <a:pt x="48" y="144"/>
                  </a:lnTo>
                  <a:lnTo>
                    <a:pt x="60" y="123"/>
                  </a:lnTo>
                  <a:lnTo>
                    <a:pt x="72" y="105"/>
                  </a:lnTo>
                  <a:lnTo>
                    <a:pt x="87" y="90"/>
                  </a:lnTo>
                  <a:lnTo>
                    <a:pt x="105" y="72"/>
                  </a:lnTo>
                  <a:lnTo>
                    <a:pt x="99" y="42"/>
                  </a:lnTo>
                  <a:close/>
                  <a:moveTo>
                    <a:pt x="135" y="21"/>
                  </a:moveTo>
                  <a:lnTo>
                    <a:pt x="135" y="21"/>
                  </a:lnTo>
                  <a:lnTo>
                    <a:pt x="105" y="39"/>
                  </a:lnTo>
                  <a:lnTo>
                    <a:pt x="108" y="69"/>
                  </a:lnTo>
                  <a:lnTo>
                    <a:pt x="108" y="69"/>
                  </a:lnTo>
                  <a:lnTo>
                    <a:pt x="135" y="54"/>
                  </a:lnTo>
                  <a:lnTo>
                    <a:pt x="162" y="42"/>
                  </a:lnTo>
                  <a:lnTo>
                    <a:pt x="135" y="21"/>
                  </a:lnTo>
                  <a:close/>
                  <a:moveTo>
                    <a:pt x="234" y="0"/>
                  </a:moveTo>
                  <a:lnTo>
                    <a:pt x="234" y="0"/>
                  </a:lnTo>
                  <a:lnTo>
                    <a:pt x="234" y="0"/>
                  </a:lnTo>
                  <a:lnTo>
                    <a:pt x="234" y="0"/>
                  </a:lnTo>
                  <a:lnTo>
                    <a:pt x="234" y="0"/>
                  </a:lnTo>
                  <a:lnTo>
                    <a:pt x="234" y="0"/>
                  </a:lnTo>
                  <a:lnTo>
                    <a:pt x="234" y="0"/>
                  </a:lnTo>
                  <a:lnTo>
                    <a:pt x="234" y="0"/>
                  </a:lnTo>
                  <a:lnTo>
                    <a:pt x="213" y="0"/>
                  </a:lnTo>
                  <a:lnTo>
                    <a:pt x="246" y="27"/>
                  </a:lnTo>
                  <a:lnTo>
                    <a:pt x="246" y="27"/>
                  </a:lnTo>
                  <a:lnTo>
                    <a:pt x="270" y="30"/>
                  </a:lnTo>
                  <a:lnTo>
                    <a:pt x="288" y="33"/>
                  </a:lnTo>
                  <a:lnTo>
                    <a:pt x="309" y="39"/>
                  </a:lnTo>
                  <a:lnTo>
                    <a:pt x="327" y="48"/>
                  </a:lnTo>
                  <a:lnTo>
                    <a:pt x="345" y="57"/>
                  </a:lnTo>
                  <a:lnTo>
                    <a:pt x="363" y="69"/>
                  </a:lnTo>
                  <a:lnTo>
                    <a:pt x="378" y="84"/>
                  </a:lnTo>
                  <a:lnTo>
                    <a:pt x="390" y="96"/>
                  </a:lnTo>
                  <a:lnTo>
                    <a:pt x="402" y="69"/>
                  </a:lnTo>
                  <a:lnTo>
                    <a:pt x="402" y="69"/>
                  </a:lnTo>
                  <a:lnTo>
                    <a:pt x="384" y="54"/>
                  </a:lnTo>
                  <a:lnTo>
                    <a:pt x="366" y="42"/>
                  </a:lnTo>
                  <a:lnTo>
                    <a:pt x="348" y="30"/>
                  </a:lnTo>
                  <a:lnTo>
                    <a:pt x="327" y="18"/>
                  </a:lnTo>
                  <a:lnTo>
                    <a:pt x="306" y="12"/>
                  </a:lnTo>
                  <a:lnTo>
                    <a:pt x="282" y="6"/>
                  </a:lnTo>
                  <a:lnTo>
                    <a:pt x="258" y="0"/>
                  </a:lnTo>
                  <a:lnTo>
                    <a:pt x="234"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0" name="Freeform 232"/>
            <p:cNvSpPr>
              <a:spLocks noChangeArrowheads="1"/>
            </p:cNvSpPr>
            <p:nvPr/>
          </p:nvSpPr>
          <p:spPr bwMode="auto">
            <a:xfrm>
              <a:off x="7870825" y="1397000"/>
              <a:ext cx="31749" cy="15875"/>
            </a:xfrm>
            <a:custGeom>
              <a:avLst/>
              <a:gdLst>
                <a:gd name="T0" fmla="*/ 0 w 88"/>
                <a:gd name="T1" fmla="*/ 0 h 42"/>
                <a:gd name="T2" fmla="*/ 6 w 88"/>
                <a:gd name="T3" fmla="*/ 29 h 42"/>
                <a:gd name="T4" fmla="*/ 6 w 88"/>
                <a:gd name="T5" fmla="*/ 29 h 42"/>
                <a:gd name="T6" fmla="*/ 39 w 88"/>
                <a:gd name="T7" fmla="*/ 39 h 42"/>
                <a:gd name="T8" fmla="*/ 75 w 88"/>
                <a:gd name="T9" fmla="*/ 41 h 42"/>
                <a:gd name="T10" fmla="*/ 87 w 88"/>
                <a:gd name="T11" fmla="*/ 14 h 42"/>
                <a:gd name="T12" fmla="*/ 87 w 88"/>
                <a:gd name="T13" fmla="*/ 14 h 42"/>
                <a:gd name="T14" fmla="*/ 78 w 88"/>
                <a:gd name="T15" fmla="*/ 14 h 42"/>
                <a:gd name="T16" fmla="*/ 75 w 88"/>
                <a:gd name="T17" fmla="*/ 14 h 42"/>
                <a:gd name="T18" fmla="*/ 75 w 88"/>
                <a:gd name="T19" fmla="*/ 14 h 42"/>
                <a:gd name="T20" fmla="*/ 75 w 88"/>
                <a:gd name="T21" fmla="*/ 14 h 42"/>
                <a:gd name="T22" fmla="*/ 57 w 88"/>
                <a:gd name="T23" fmla="*/ 11 h 42"/>
                <a:gd name="T24" fmla="*/ 36 w 88"/>
                <a:gd name="T25" fmla="*/ 8 h 42"/>
                <a:gd name="T26" fmla="*/ 0 w 88"/>
                <a:gd name="T2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42">
                  <a:moveTo>
                    <a:pt x="0" y="0"/>
                  </a:moveTo>
                  <a:lnTo>
                    <a:pt x="6" y="29"/>
                  </a:lnTo>
                  <a:lnTo>
                    <a:pt x="6" y="29"/>
                  </a:lnTo>
                  <a:lnTo>
                    <a:pt x="39" y="39"/>
                  </a:lnTo>
                  <a:lnTo>
                    <a:pt x="75" y="41"/>
                  </a:lnTo>
                  <a:lnTo>
                    <a:pt x="87" y="14"/>
                  </a:lnTo>
                  <a:lnTo>
                    <a:pt x="87" y="14"/>
                  </a:lnTo>
                  <a:lnTo>
                    <a:pt x="78" y="14"/>
                  </a:lnTo>
                  <a:lnTo>
                    <a:pt x="75" y="14"/>
                  </a:lnTo>
                  <a:lnTo>
                    <a:pt x="75" y="14"/>
                  </a:lnTo>
                  <a:lnTo>
                    <a:pt x="75" y="14"/>
                  </a:lnTo>
                  <a:lnTo>
                    <a:pt x="57" y="11"/>
                  </a:lnTo>
                  <a:lnTo>
                    <a:pt x="36" y="8"/>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1" name="Freeform 233"/>
            <p:cNvSpPr>
              <a:spLocks noChangeArrowheads="1"/>
            </p:cNvSpPr>
            <p:nvPr/>
          </p:nvSpPr>
          <p:spPr bwMode="auto">
            <a:xfrm>
              <a:off x="7840663" y="1373188"/>
              <a:ext cx="30162" cy="31749"/>
            </a:xfrm>
            <a:custGeom>
              <a:avLst/>
              <a:gdLst>
                <a:gd name="T0" fmla="*/ 0 w 85"/>
                <a:gd name="T1" fmla="*/ 0 h 90"/>
                <a:gd name="T2" fmla="*/ 30 w 85"/>
                <a:gd name="T3" fmla="*/ 63 h 90"/>
                <a:gd name="T4" fmla="*/ 30 w 85"/>
                <a:gd name="T5" fmla="*/ 63 h 90"/>
                <a:gd name="T6" fmla="*/ 57 w 85"/>
                <a:gd name="T7" fmla="*/ 77 h 90"/>
                <a:gd name="T8" fmla="*/ 84 w 85"/>
                <a:gd name="T9" fmla="*/ 89 h 90"/>
                <a:gd name="T10" fmla="*/ 81 w 85"/>
                <a:gd name="T11" fmla="*/ 59 h 90"/>
                <a:gd name="T12" fmla="*/ 81 w 85"/>
                <a:gd name="T13" fmla="*/ 59 h 90"/>
                <a:gd name="T14" fmla="*/ 57 w 85"/>
                <a:gd name="T15" fmla="*/ 48 h 90"/>
                <a:gd name="T16" fmla="*/ 36 w 85"/>
                <a:gd name="T17" fmla="*/ 35 h 90"/>
                <a:gd name="T18" fmla="*/ 15 w 85"/>
                <a:gd name="T19" fmla="*/ 18 h 90"/>
                <a:gd name="T20" fmla="*/ 0 w 85"/>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0">
                  <a:moveTo>
                    <a:pt x="0" y="0"/>
                  </a:moveTo>
                  <a:lnTo>
                    <a:pt x="30" y="63"/>
                  </a:lnTo>
                  <a:lnTo>
                    <a:pt x="30" y="63"/>
                  </a:lnTo>
                  <a:lnTo>
                    <a:pt x="57" y="77"/>
                  </a:lnTo>
                  <a:lnTo>
                    <a:pt x="84" y="89"/>
                  </a:lnTo>
                  <a:lnTo>
                    <a:pt x="81" y="59"/>
                  </a:lnTo>
                  <a:lnTo>
                    <a:pt x="81" y="59"/>
                  </a:lnTo>
                  <a:lnTo>
                    <a:pt x="57" y="48"/>
                  </a:lnTo>
                  <a:lnTo>
                    <a:pt x="36" y="35"/>
                  </a:lnTo>
                  <a:lnTo>
                    <a:pt x="15" y="18"/>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2" name="Freeform 234"/>
            <p:cNvSpPr>
              <a:spLocks noChangeArrowheads="1"/>
            </p:cNvSpPr>
            <p:nvPr/>
          </p:nvSpPr>
          <p:spPr bwMode="auto">
            <a:xfrm>
              <a:off x="7900987" y="1341438"/>
              <a:ext cx="79375" cy="69850"/>
            </a:xfrm>
            <a:custGeom>
              <a:avLst/>
              <a:gdLst>
                <a:gd name="T0" fmla="*/ 198 w 220"/>
                <a:gd name="T1" fmla="*/ 0 h 195"/>
                <a:gd name="T2" fmla="*/ 198 w 220"/>
                <a:gd name="T3" fmla="*/ 0 h 195"/>
                <a:gd name="T4" fmla="*/ 189 w 220"/>
                <a:gd name="T5" fmla="*/ 33 h 195"/>
                <a:gd name="T6" fmla="*/ 174 w 220"/>
                <a:gd name="T7" fmla="*/ 63 h 195"/>
                <a:gd name="T8" fmla="*/ 156 w 220"/>
                <a:gd name="T9" fmla="*/ 90 h 195"/>
                <a:gd name="T10" fmla="*/ 135 w 220"/>
                <a:gd name="T11" fmla="*/ 113 h 195"/>
                <a:gd name="T12" fmla="*/ 108 w 220"/>
                <a:gd name="T13" fmla="*/ 135 h 195"/>
                <a:gd name="T14" fmla="*/ 78 w 220"/>
                <a:gd name="T15" fmla="*/ 149 h 195"/>
                <a:gd name="T16" fmla="*/ 45 w 220"/>
                <a:gd name="T17" fmla="*/ 161 h 195"/>
                <a:gd name="T18" fmla="*/ 12 w 220"/>
                <a:gd name="T19" fmla="*/ 164 h 195"/>
                <a:gd name="T20" fmla="*/ 0 w 220"/>
                <a:gd name="T21" fmla="*/ 194 h 195"/>
                <a:gd name="T22" fmla="*/ 0 w 220"/>
                <a:gd name="T23" fmla="*/ 194 h 195"/>
                <a:gd name="T24" fmla="*/ 39 w 220"/>
                <a:gd name="T25" fmla="*/ 189 h 195"/>
                <a:gd name="T26" fmla="*/ 75 w 220"/>
                <a:gd name="T27" fmla="*/ 179 h 195"/>
                <a:gd name="T28" fmla="*/ 108 w 220"/>
                <a:gd name="T29" fmla="*/ 164 h 195"/>
                <a:gd name="T30" fmla="*/ 138 w 220"/>
                <a:gd name="T31" fmla="*/ 143 h 195"/>
                <a:gd name="T32" fmla="*/ 165 w 220"/>
                <a:gd name="T33" fmla="*/ 120 h 195"/>
                <a:gd name="T34" fmla="*/ 189 w 220"/>
                <a:gd name="T35" fmla="*/ 92 h 195"/>
                <a:gd name="T36" fmla="*/ 207 w 220"/>
                <a:gd name="T37" fmla="*/ 59 h 195"/>
                <a:gd name="T38" fmla="*/ 219 w 220"/>
                <a:gd name="T39" fmla="*/ 27 h 195"/>
                <a:gd name="T40" fmla="*/ 198 w 220"/>
                <a:gd name="T41"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0" h="195">
                  <a:moveTo>
                    <a:pt x="198" y="0"/>
                  </a:moveTo>
                  <a:lnTo>
                    <a:pt x="198" y="0"/>
                  </a:lnTo>
                  <a:lnTo>
                    <a:pt x="189" y="33"/>
                  </a:lnTo>
                  <a:lnTo>
                    <a:pt x="174" y="63"/>
                  </a:lnTo>
                  <a:lnTo>
                    <a:pt x="156" y="90"/>
                  </a:lnTo>
                  <a:lnTo>
                    <a:pt x="135" y="113"/>
                  </a:lnTo>
                  <a:lnTo>
                    <a:pt x="108" y="135"/>
                  </a:lnTo>
                  <a:lnTo>
                    <a:pt x="78" y="149"/>
                  </a:lnTo>
                  <a:lnTo>
                    <a:pt x="45" y="161"/>
                  </a:lnTo>
                  <a:lnTo>
                    <a:pt x="12" y="164"/>
                  </a:lnTo>
                  <a:lnTo>
                    <a:pt x="0" y="194"/>
                  </a:lnTo>
                  <a:lnTo>
                    <a:pt x="0" y="194"/>
                  </a:lnTo>
                  <a:lnTo>
                    <a:pt x="39" y="189"/>
                  </a:lnTo>
                  <a:lnTo>
                    <a:pt x="75" y="179"/>
                  </a:lnTo>
                  <a:lnTo>
                    <a:pt x="108" y="164"/>
                  </a:lnTo>
                  <a:lnTo>
                    <a:pt x="138" y="143"/>
                  </a:lnTo>
                  <a:lnTo>
                    <a:pt x="165" y="120"/>
                  </a:lnTo>
                  <a:lnTo>
                    <a:pt x="189" y="92"/>
                  </a:lnTo>
                  <a:lnTo>
                    <a:pt x="207" y="59"/>
                  </a:lnTo>
                  <a:lnTo>
                    <a:pt x="219" y="27"/>
                  </a:lnTo>
                  <a:lnTo>
                    <a:pt x="19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3" name="Freeform 235"/>
            <p:cNvSpPr>
              <a:spLocks noChangeArrowheads="1"/>
            </p:cNvSpPr>
            <p:nvPr/>
          </p:nvSpPr>
          <p:spPr bwMode="auto">
            <a:xfrm>
              <a:off x="7972424" y="1333500"/>
              <a:ext cx="9525" cy="15875"/>
            </a:xfrm>
            <a:custGeom>
              <a:avLst/>
              <a:gdLst>
                <a:gd name="T0" fmla="*/ 0 w 28"/>
                <a:gd name="T1" fmla="*/ 0 h 43"/>
                <a:gd name="T2" fmla="*/ 0 w 28"/>
                <a:gd name="T3" fmla="*/ 0 h 43"/>
                <a:gd name="T4" fmla="*/ 0 w 28"/>
                <a:gd name="T5" fmla="*/ 15 h 43"/>
                <a:gd name="T6" fmla="*/ 21 w 28"/>
                <a:gd name="T7" fmla="*/ 42 h 43"/>
                <a:gd name="T8" fmla="*/ 21 w 28"/>
                <a:gd name="T9" fmla="*/ 42 h 43"/>
                <a:gd name="T10" fmla="*/ 27 w 28"/>
                <a:gd name="T11" fmla="*/ 18 h 43"/>
                <a:gd name="T12" fmla="*/ 0 w 28"/>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8" h="43">
                  <a:moveTo>
                    <a:pt x="0" y="0"/>
                  </a:moveTo>
                  <a:lnTo>
                    <a:pt x="0" y="0"/>
                  </a:lnTo>
                  <a:lnTo>
                    <a:pt x="0" y="15"/>
                  </a:lnTo>
                  <a:lnTo>
                    <a:pt x="21" y="42"/>
                  </a:lnTo>
                  <a:lnTo>
                    <a:pt x="21" y="42"/>
                  </a:lnTo>
                  <a:lnTo>
                    <a:pt x="27" y="18"/>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4" name="Freeform 236"/>
            <p:cNvSpPr>
              <a:spLocks noChangeArrowheads="1"/>
            </p:cNvSpPr>
            <p:nvPr/>
          </p:nvSpPr>
          <p:spPr bwMode="auto">
            <a:xfrm>
              <a:off x="7813675" y="1322388"/>
              <a:ext cx="34925" cy="73025"/>
            </a:xfrm>
            <a:custGeom>
              <a:avLst/>
              <a:gdLst>
                <a:gd name="T0" fmla="*/ 0 w 97"/>
                <a:gd name="T1" fmla="*/ 0 h 204"/>
                <a:gd name="T2" fmla="*/ 0 w 97"/>
                <a:gd name="T3" fmla="*/ 0 h 204"/>
                <a:gd name="T4" fmla="*/ 0 w 97"/>
                <a:gd name="T5" fmla="*/ 12 h 204"/>
                <a:gd name="T6" fmla="*/ 0 w 97"/>
                <a:gd name="T7" fmla="*/ 15 h 204"/>
                <a:gd name="T8" fmla="*/ 0 w 97"/>
                <a:gd name="T9" fmla="*/ 15 h 204"/>
                <a:gd name="T10" fmla="*/ 0 w 97"/>
                <a:gd name="T11" fmla="*/ 15 h 204"/>
                <a:gd name="T12" fmla="*/ 3 w 97"/>
                <a:gd name="T13" fmla="*/ 42 h 204"/>
                <a:gd name="T14" fmla="*/ 9 w 97"/>
                <a:gd name="T15" fmla="*/ 69 h 204"/>
                <a:gd name="T16" fmla="*/ 15 w 97"/>
                <a:gd name="T17" fmla="*/ 96 h 204"/>
                <a:gd name="T18" fmla="*/ 27 w 97"/>
                <a:gd name="T19" fmla="*/ 123 h 204"/>
                <a:gd name="T20" fmla="*/ 42 w 97"/>
                <a:gd name="T21" fmla="*/ 144 h 204"/>
                <a:gd name="T22" fmla="*/ 57 w 97"/>
                <a:gd name="T23" fmla="*/ 164 h 204"/>
                <a:gd name="T24" fmla="*/ 75 w 97"/>
                <a:gd name="T25" fmla="*/ 185 h 204"/>
                <a:gd name="T26" fmla="*/ 96 w 97"/>
                <a:gd name="T27" fmla="*/ 203 h 204"/>
                <a:gd name="T28" fmla="*/ 60 w 97"/>
                <a:gd name="T29" fmla="*/ 126 h 204"/>
                <a:gd name="T30" fmla="*/ 60 w 97"/>
                <a:gd name="T31" fmla="*/ 126 h 204"/>
                <a:gd name="T32" fmla="*/ 48 w 97"/>
                <a:gd name="T33" fmla="*/ 102 h 204"/>
                <a:gd name="T34" fmla="*/ 36 w 97"/>
                <a:gd name="T35" fmla="*/ 75 h 204"/>
                <a:gd name="T36" fmla="*/ 0 w 97"/>
                <a:gd name="T37"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 h="204">
                  <a:moveTo>
                    <a:pt x="0" y="0"/>
                  </a:moveTo>
                  <a:lnTo>
                    <a:pt x="0" y="0"/>
                  </a:lnTo>
                  <a:lnTo>
                    <a:pt x="0" y="12"/>
                  </a:lnTo>
                  <a:lnTo>
                    <a:pt x="0" y="15"/>
                  </a:lnTo>
                  <a:lnTo>
                    <a:pt x="0" y="15"/>
                  </a:lnTo>
                  <a:lnTo>
                    <a:pt x="0" y="15"/>
                  </a:lnTo>
                  <a:lnTo>
                    <a:pt x="3" y="42"/>
                  </a:lnTo>
                  <a:lnTo>
                    <a:pt x="9" y="69"/>
                  </a:lnTo>
                  <a:lnTo>
                    <a:pt x="15" y="96"/>
                  </a:lnTo>
                  <a:lnTo>
                    <a:pt x="27" y="123"/>
                  </a:lnTo>
                  <a:lnTo>
                    <a:pt x="42" y="144"/>
                  </a:lnTo>
                  <a:lnTo>
                    <a:pt x="57" y="164"/>
                  </a:lnTo>
                  <a:lnTo>
                    <a:pt x="75" y="185"/>
                  </a:lnTo>
                  <a:lnTo>
                    <a:pt x="96" y="203"/>
                  </a:lnTo>
                  <a:lnTo>
                    <a:pt x="60" y="126"/>
                  </a:lnTo>
                  <a:lnTo>
                    <a:pt x="60" y="126"/>
                  </a:lnTo>
                  <a:lnTo>
                    <a:pt x="48" y="102"/>
                  </a:lnTo>
                  <a:lnTo>
                    <a:pt x="36" y="75"/>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5" name="Freeform 237"/>
            <p:cNvSpPr>
              <a:spLocks noChangeArrowheads="1"/>
            </p:cNvSpPr>
            <p:nvPr/>
          </p:nvSpPr>
          <p:spPr bwMode="auto">
            <a:xfrm>
              <a:off x="7978774" y="1309688"/>
              <a:ext cx="3175" cy="3175"/>
            </a:xfrm>
            <a:custGeom>
              <a:avLst/>
              <a:gdLst>
                <a:gd name="T0" fmla="*/ 0 w 10"/>
                <a:gd name="T1" fmla="*/ 0 h 7"/>
                <a:gd name="T2" fmla="*/ 9 w 10"/>
                <a:gd name="T3" fmla="*/ 6 h 7"/>
                <a:gd name="T4" fmla="*/ 9 w 10"/>
                <a:gd name="T5" fmla="*/ 6 h 7"/>
                <a:gd name="T6" fmla="*/ 6 w 10"/>
                <a:gd name="T7" fmla="*/ 0 h 7"/>
                <a:gd name="T8" fmla="*/ 0 w 10"/>
                <a:gd name="T9" fmla="*/ 0 h 7"/>
              </a:gdLst>
              <a:ahLst/>
              <a:cxnLst>
                <a:cxn ang="0">
                  <a:pos x="T0" y="T1"/>
                </a:cxn>
                <a:cxn ang="0">
                  <a:pos x="T2" y="T3"/>
                </a:cxn>
                <a:cxn ang="0">
                  <a:pos x="T4" y="T5"/>
                </a:cxn>
                <a:cxn ang="0">
                  <a:pos x="T6" y="T7"/>
                </a:cxn>
                <a:cxn ang="0">
                  <a:pos x="T8" y="T9"/>
                </a:cxn>
              </a:cxnLst>
              <a:rect l="0" t="0" r="r" b="b"/>
              <a:pathLst>
                <a:path w="10" h="7">
                  <a:moveTo>
                    <a:pt x="0" y="0"/>
                  </a:moveTo>
                  <a:lnTo>
                    <a:pt x="9" y="6"/>
                  </a:lnTo>
                  <a:lnTo>
                    <a:pt x="9" y="6"/>
                  </a:lnTo>
                  <a:lnTo>
                    <a:pt x="6" y="0"/>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6" name="Freeform 238"/>
            <p:cNvSpPr>
              <a:spLocks noChangeArrowheads="1"/>
            </p:cNvSpPr>
            <p:nvPr/>
          </p:nvSpPr>
          <p:spPr bwMode="auto">
            <a:xfrm>
              <a:off x="7954962" y="1268413"/>
              <a:ext cx="26987" cy="39687"/>
            </a:xfrm>
            <a:custGeom>
              <a:avLst/>
              <a:gdLst>
                <a:gd name="T0" fmla="*/ 12 w 73"/>
                <a:gd name="T1" fmla="*/ 0 h 112"/>
                <a:gd name="T2" fmla="*/ 0 w 73"/>
                <a:gd name="T3" fmla="*/ 30 h 112"/>
                <a:gd name="T4" fmla="*/ 0 w 73"/>
                <a:gd name="T5" fmla="*/ 30 h 112"/>
                <a:gd name="T6" fmla="*/ 24 w 73"/>
                <a:gd name="T7" fmla="*/ 60 h 112"/>
                <a:gd name="T8" fmla="*/ 33 w 73"/>
                <a:gd name="T9" fmla="*/ 78 h 112"/>
                <a:gd name="T10" fmla="*/ 39 w 73"/>
                <a:gd name="T11" fmla="*/ 96 h 112"/>
                <a:gd name="T12" fmla="*/ 60 w 73"/>
                <a:gd name="T13" fmla="*/ 111 h 112"/>
                <a:gd name="T14" fmla="*/ 72 w 73"/>
                <a:gd name="T15" fmla="*/ 111 h 112"/>
                <a:gd name="T16" fmla="*/ 72 w 73"/>
                <a:gd name="T17" fmla="*/ 111 h 112"/>
                <a:gd name="T18" fmla="*/ 63 w 73"/>
                <a:gd name="T19" fmla="*/ 81 h 112"/>
                <a:gd name="T20" fmla="*/ 48 w 73"/>
                <a:gd name="T21" fmla="*/ 51 h 112"/>
                <a:gd name="T22" fmla="*/ 33 w 73"/>
                <a:gd name="T23" fmla="*/ 24 h 112"/>
                <a:gd name="T24" fmla="*/ 12 w 73"/>
                <a:gd name="T25"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2">
                  <a:moveTo>
                    <a:pt x="12" y="0"/>
                  </a:moveTo>
                  <a:lnTo>
                    <a:pt x="0" y="30"/>
                  </a:lnTo>
                  <a:lnTo>
                    <a:pt x="0" y="30"/>
                  </a:lnTo>
                  <a:lnTo>
                    <a:pt x="24" y="60"/>
                  </a:lnTo>
                  <a:lnTo>
                    <a:pt x="33" y="78"/>
                  </a:lnTo>
                  <a:lnTo>
                    <a:pt x="39" y="96"/>
                  </a:lnTo>
                  <a:lnTo>
                    <a:pt x="60" y="111"/>
                  </a:lnTo>
                  <a:lnTo>
                    <a:pt x="72" y="111"/>
                  </a:lnTo>
                  <a:lnTo>
                    <a:pt x="72" y="111"/>
                  </a:lnTo>
                  <a:lnTo>
                    <a:pt x="63" y="81"/>
                  </a:lnTo>
                  <a:lnTo>
                    <a:pt x="48" y="51"/>
                  </a:lnTo>
                  <a:lnTo>
                    <a:pt x="33" y="24"/>
                  </a:lnTo>
                  <a:lnTo>
                    <a:pt x="1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7" name="Freeform 239"/>
            <p:cNvSpPr>
              <a:spLocks noChangeArrowheads="1"/>
            </p:cNvSpPr>
            <p:nvPr/>
          </p:nvSpPr>
          <p:spPr bwMode="auto">
            <a:xfrm>
              <a:off x="7815263" y="1257300"/>
              <a:ext cx="36512" cy="84138"/>
            </a:xfrm>
            <a:custGeom>
              <a:avLst/>
              <a:gdLst>
                <a:gd name="T0" fmla="*/ 96 w 103"/>
                <a:gd name="T1" fmla="*/ 0 h 235"/>
                <a:gd name="T2" fmla="*/ 96 w 103"/>
                <a:gd name="T3" fmla="*/ 0 h 235"/>
                <a:gd name="T4" fmla="*/ 78 w 103"/>
                <a:gd name="T5" fmla="*/ 15 h 235"/>
                <a:gd name="T6" fmla="*/ 60 w 103"/>
                <a:gd name="T7" fmla="*/ 33 h 235"/>
                <a:gd name="T8" fmla="*/ 45 w 103"/>
                <a:gd name="T9" fmla="*/ 54 h 235"/>
                <a:gd name="T10" fmla="*/ 30 w 103"/>
                <a:gd name="T11" fmla="*/ 75 h 235"/>
                <a:gd name="T12" fmla="*/ 18 w 103"/>
                <a:gd name="T13" fmla="*/ 96 h 235"/>
                <a:gd name="T14" fmla="*/ 9 w 103"/>
                <a:gd name="T15" fmla="*/ 120 h 235"/>
                <a:gd name="T16" fmla="*/ 3 w 103"/>
                <a:gd name="T17" fmla="*/ 144 h 235"/>
                <a:gd name="T18" fmla="*/ 0 w 103"/>
                <a:gd name="T19" fmla="*/ 171 h 235"/>
                <a:gd name="T20" fmla="*/ 30 w 103"/>
                <a:gd name="T21" fmla="*/ 234 h 235"/>
                <a:gd name="T22" fmla="*/ 30 w 103"/>
                <a:gd name="T23" fmla="*/ 234 h 235"/>
                <a:gd name="T24" fmla="*/ 27 w 103"/>
                <a:gd name="T25" fmla="*/ 213 h 235"/>
                <a:gd name="T26" fmla="*/ 24 w 103"/>
                <a:gd name="T27" fmla="*/ 195 h 235"/>
                <a:gd name="T28" fmla="*/ 24 w 103"/>
                <a:gd name="T29" fmla="*/ 192 h 235"/>
                <a:gd name="T30" fmla="*/ 24 w 103"/>
                <a:gd name="T31" fmla="*/ 192 h 235"/>
                <a:gd name="T32" fmla="*/ 24 w 103"/>
                <a:gd name="T33" fmla="*/ 192 h 235"/>
                <a:gd name="T34" fmla="*/ 24 w 103"/>
                <a:gd name="T35" fmla="*/ 192 h 235"/>
                <a:gd name="T36" fmla="*/ 24 w 103"/>
                <a:gd name="T37" fmla="*/ 192 h 235"/>
                <a:gd name="T38" fmla="*/ 24 w 103"/>
                <a:gd name="T39" fmla="*/ 192 h 235"/>
                <a:gd name="T40" fmla="*/ 24 w 103"/>
                <a:gd name="T41" fmla="*/ 192 h 235"/>
                <a:gd name="T42" fmla="*/ 24 w 103"/>
                <a:gd name="T43" fmla="*/ 192 h 235"/>
                <a:gd name="T44" fmla="*/ 27 w 103"/>
                <a:gd name="T45" fmla="*/ 168 h 235"/>
                <a:gd name="T46" fmla="*/ 30 w 103"/>
                <a:gd name="T47" fmla="*/ 147 h 235"/>
                <a:gd name="T48" fmla="*/ 36 w 103"/>
                <a:gd name="T49" fmla="*/ 123 h 235"/>
                <a:gd name="T50" fmla="*/ 45 w 103"/>
                <a:gd name="T51" fmla="*/ 102 h 235"/>
                <a:gd name="T52" fmla="*/ 57 w 103"/>
                <a:gd name="T53" fmla="*/ 81 h 235"/>
                <a:gd name="T54" fmla="*/ 69 w 103"/>
                <a:gd name="T55" fmla="*/ 63 h 235"/>
                <a:gd name="T56" fmla="*/ 84 w 103"/>
                <a:gd name="T57" fmla="*/ 48 h 235"/>
                <a:gd name="T58" fmla="*/ 102 w 103"/>
                <a:gd name="T59" fmla="*/ 30 h 235"/>
                <a:gd name="T60" fmla="*/ 96 w 103"/>
                <a:gd name="T61"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235">
                  <a:moveTo>
                    <a:pt x="96" y="0"/>
                  </a:moveTo>
                  <a:lnTo>
                    <a:pt x="96" y="0"/>
                  </a:lnTo>
                  <a:lnTo>
                    <a:pt x="78" y="15"/>
                  </a:lnTo>
                  <a:lnTo>
                    <a:pt x="60" y="33"/>
                  </a:lnTo>
                  <a:lnTo>
                    <a:pt x="45" y="54"/>
                  </a:lnTo>
                  <a:lnTo>
                    <a:pt x="30" y="75"/>
                  </a:lnTo>
                  <a:lnTo>
                    <a:pt x="18" y="96"/>
                  </a:lnTo>
                  <a:lnTo>
                    <a:pt x="9" y="120"/>
                  </a:lnTo>
                  <a:lnTo>
                    <a:pt x="3" y="144"/>
                  </a:lnTo>
                  <a:lnTo>
                    <a:pt x="0" y="171"/>
                  </a:lnTo>
                  <a:lnTo>
                    <a:pt x="30" y="234"/>
                  </a:lnTo>
                  <a:lnTo>
                    <a:pt x="30" y="234"/>
                  </a:lnTo>
                  <a:lnTo>
                    <a:pt x="27" y="213"/>
                  </a:lnTo>
                  <a:lnTo>
                    <a:pt x="24" y="195"/>
                  </a:lnTo>
                  <a:lnTo>
                    <a:pt x="24" y="192"/>
                  </a:lnTo>
                  <a:lnTo>
                    <a:pt x="24" y="192"/>
                  </a:lnTo>
                  <a:lnTo>
                    <a:pt x="24" y="192"/>
                  </a:lnTo>
                  <a:lnTo>
                    <a:pt x="24" y="192"/>
                  </a:lnTo>
                  <a:lnTo>
                    <a:pt x="24" y="192"/>
                  </a:lnTo>
                  <a:lnTo>
                    <a:pt x="24" y="192"/>
                  </a:lnTo>
                  <a:lnTo>
                    <a:pt x="24" y="192"/>
                  </a:lnTo>
                  <a:lnTo>
                    <a:pt x="24" y="192"/>
                  </a:lnTo>
                  <a:lnTo>
                    <a:pt x="27" y="168"/>
                  </a:lnTo>
                  <a:lnTo>
                    <a:pt x="30" y="147"/>
                  </a:lnTo>
                  <a:lnTo>
                    <a:pt x="36" y="123"/>
                  </a:lnTo>
                  <a:lnTo>
                    <a:pt x="45" y="102"/>
                  </a:lnTo>
                  <a:lnTo>
                    <a:pt x="57" y="81"/>
                  </a:lnTo>
                  <a:lnTo>
                    <a:pt x="69" y="63"/>
                  </a:lnTo>
                  <a:lnTo>
                    <a:pt x="84" y="48"/>
                  </a:lnTo>
                  <a:lnTo>
                    <a:pt x="102" y="30"/>
                  </a:lnTo>
                  <a:lnTo>
                    <a:pt x="9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8" name="Freeform 240"/>
            <p:cNvSpPr>
              <a:spLocks noChangeArrowheads="1"/>
            </p:cNvSpPr>
            <p:nvPr/>
          </p:nvSpPr>
          <p:spPr bwMode="auto">
            <a:xfrm>
              <a:off x="7851775" y="1249363"/>
              <a:ext cx="20638" cy="17462"/>
            </a:xfrm>
            <a:custGeom>
              <a:avLst/>
              <a:gdLst>
                <a:gd name="T0" fmla="*/ 30 w 58"/>
                <a:gd name="T1" fmla="*/ 0 h 49"/>
                <a:gd name="T2" fmla="*/ 30 w 58"/>
                <a:gd name="T3" fmla="*/ 0 h 49"/>
                <a:gd name="T4" fmla="*/ 0 w 58"/>
                <a:gd name="T5" fmla="*/ 18 h 49"/>
                <a:gd name="T6" fmla="*/ 3 w 58"/>
                <a:gd name="T7" fmla="*/ 48 h 49"/>
                <a:gd name="T8" fmla="*/ 3 w 58"/>
                <a:gd name="T9" fmla="*/ 48 h 49"/>
                <a:gd name="T10" fmla="*/ 30 w 58"/>
                <a:gd name="T11" fmla="*/ 33 h 49"/>
                <a:gd name="T12" fmla="*/ 57 w 58"/>
                <a:gd name="T13" fmla="*/ 21 h 49"/>
                <a:gd name="T14" fmla="*/ 30 w 58"/>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9">
                  <a:moveTo>
                    <a:pt x="30" y="0"/>
                  </a:moveTo>
                  <a:lnTo>
                    <a:pt x="30" y="0"/>
                  </a:lnTo>
                  <a:lnTo>
                    <a:pt x="0" y="18"/>
                  </a:lnTo>
                  <a:lnTo>
                    <a:pt x="3" y="48"/>
                  </a:lnTo>
                  <a:lnTo>
                    <a:pt x="3" y="48"/>
                  </a:lnTo>
                  <a:lnTo>
                    <a:pt x="30" y="33"/>
                  </a:lnTo>
                  <a:lnTo>
                    <a:pt x="57" y="21"/>
                  </a:lnTo>
                  <a:lnTo>
                    <a:pt x="3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9" name="Freeform 241"/>
            <p:cNvSpPr>
              <a:spLocks noChangeArrowheads="1"/>
            </p:cNvSpPr>
            <p:nvPr/>
          </p:nvSpPr>
          <p:spPr bwMode="auto">
            <a:xfrm>
              <a:off x="7889875" y="1241425"/>
              <a:ext cx="68263" cy="34925"/>
            </a:xfrm>
            <a:custGeom>
              <a:avLst/>
              <a:gdLst>
                <a:gd name="T0" fmla="*/ 21 w 190"/>
                <a:gd name="T1" fmla="*/ 0 h 97"/>
                <a:gd name="T2" fmla="*/ 21 w 190"/>
                <a:gd name="T3" fmla="*/ 0 h 97"/>
                <a:gd name="T4" fmla="*/ 21 w 190"/>
                <a:gd name="T5" fmla="*/ 0 h 97"/>
                <a:gd name="T6" fmla="*/ 21 w 190"/>
                <a:gd name="T7" fmla="*/ 0 h 97"/>
                <a:gd name="T8" fmla="*/ 21 w 190"/>
                <a:gd name="T9" fmla="*/ 0 h 97"/>
                <a:gd name="T10" fmla="*/ 21 w 190"/>
                <a:gd name="T11" fmla="*/ 0 h 97"/>
                <a:gd name="T12" fmla="*/ 21 w 190"/>
                <a:gd name="T13" fmla="*/ 0 h 97"/>
                <a:gd name="T14" fmla="*/ 21 w 190"/>
                <a:gd name="T15" fmla="*/ 0 h 97"/>
                <a:gd name="T16" fmla="*/ 0 w 190"/>
                <a:gd name="T17" fmla="*/ 0 h 97"/>
                <a:gd name="T18" fmla="*/ 33 w 190"/>
                <a:gd name="T19" fmla="*/ 27 h 97"/>
                <a:gd name="T20" fmla="*/ 33 w 190"/>
                <a:gd name="T21" fmla="*/ 27 h 97"/>
                <a:gd name="T22" fmla="*/ 57 w 190"/>
                <a:gd name="T23" fmla="*/ 30 h 97"/>
                <a:gd name="T24" fmla="*/ 75 w 190"/>
                <a:gd name="T25" fmla="*/ 33 h 97"/>
                <a:gd name="T26" fmla="*/ 96 w 190"/>
                <a:gd name="T27" fmla="*/ 39 h 97"/>
                <a:gd name="T28" fmla="*/ 114 w 190"/>
                <a:gd name="T29" fmla="*/ 48 h 97"/>
                <a:gd name="T30" fmla="*/ 132 w 190"/>
                <a:gd name="T31" fmla="*/ 57 h 97"/>
                <a:gd name="T32" fmla="*/ 150 w 190"/>
                <a:gd name="T33" fmla="*/ 69 h 97"/>
                <a:gd name="T34" fmla="*/ 165 w 190"/>
                <a:gd name="T35" fmla="*/ 84 h 97"/>
                <a:gd name="T36" fmla="*/ 177 w 190"/>
                <a:gd name="T37" fmla="*/ 96 h 97"/>
                <a:gd name="T38" fmla="*/ 189 w 190"/>
                <a:gd name="T39" fmla="*/ 69 h 97"/>
                <a:gd name="T40" fmla="*/ 189 w 190"/>
                <a:gd name="T41" fmla="*/ 69 h 97"/>
                <a:gd name="T42" fmla="*/ 171 w 190"/>
                <a:gd name="T43" fmla="*/ 54 h 97"/>
                <a:gd name="T44" fmla="*/ 153 w 190"/>
                <a:gd name="T45" fmla="*/ 42 h 97"/>
                <a:gd name="T46" fmla="*/ 135 w 190"/>
                <a:gd name="T47" fmla="*/ 30 h 97"/>
                <a:gd name="T48" fmla="*/ 114 w 190"/>
                <a:gd name="T49" fmla="*/ 18 h 97"/>
                <a:gd name="T50" fmla="*/ 93 w 190"/>
                <a:gd name="T51" fmla="*/ 12 h 97"/>
                <a:gd name="T52" fmla="*/ 69 w 190"/>
                <a:gd name="T53" fmla="*/ 6 h 97"/>
                <a:gd name="T54" fmla="*/ 45 w 190"/>
                <a:gd name="T55" fmla="*/ 0 h 97"/>
                <a:gd name="T56" fmla="*/ 21 w 190"/>
                <a:gd name="T5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0" h="97">
                  <a:moveTo>
                    <a:pt x="21" y="0"/>
                  </a:moveTo>
                  <a:lnTo>
                    <a:pt x="21" y="0"/>
                  </a:lnTo>
                  <a:lnTo>
                    <a:pt x="21" y="0"/>
                  </a:lnTo>
                  <a:lnTo>
                    <a:pt x="21" y="0"/>
                  </a:lnTo>
                  <a:lnTo>
                    <a:pt x="21" y="0"/>
                  </a:lnTo>
                  <a:lnTo>
                    <a:pt x="21" y="0"/>
                  </a:lnTo>
                  <a:lnTo>
                    <a:pt x="21" y="0"/>
                  </a:lnTo>
                  <a:lnTo>
                    <a:pt x="21" y="0"/>
                  </a:lnTo>
                  <a:lnTo>
                    <a:pt x="0" y="0"/>
                  </a:lnTo>
                  <a:lnTo>
                    <a:pt x="33" y="27"/>
                  </a:lnTo>
                  <a:lnTo>
                    <a:pt x="33" y="27"/>
                  </a:lnTo>
                  <a:lnTo>
                    <a:pt x="57" y="30"/>
                  </a:lnTo>
                  <a:lnTo>
                    <a:pt x="75" y="33"/>
                  </a:lnTo>
                  <a:lnTo>
                    <a:pt x="96" y="39"/>
                  </a:lnTo>
                  <a:lnTo>
                    <a:pt x="114" y="48"/>
                  </a:lnTo>
                  <a:lnTo>
                    <a:pt x="132" y="57"/>
                  </a:lnTo>
                  <a:lnTo>
                    <a:pt x="150" y="69"/>
                  </a:lnTo>
                  <a:lnTo>
                    <a:pt x="165" y="84"/>
                  </a:lnTo>
                  <a:lnTo>
                    <a:pt x="177" y="96"/>
                  </a:lnTo>
                  <a:lnTo>
                    <a:pt x="189" y="69"/>
                  </a:lnTo>
                  <a:lnTo>
                    <a:pt x="189" y="69"/>
                  </a:lnTo>
                  <a:lnTo>
                    <a:pt x="171" y="54"/>
                  </a:lnTo>
                  <a:lnTo>
                    <a:pt x="153" y="42"/>
                  </a:lnTo>
                  <a:lnTo>
                    <a:pt x="135" y="30"/>
                  </a:lnTo>
                  <a:lnTo>
                    <a:pt x="114" y="18"/>
                  </a:lnTo>
                  <a:lnTo>
                    <a:pt x="93" y="12"/>
                  </a:lnTo>
                  <a:lnTo>
                    <a:pt x="69" y="6"/>
                  </a:lnTo>
                  <a:lnTo>
                    <a:pt x="45" y="0"/>
                  </a:lnTo>
                  <a:lnTo>
                    <a:pt x="21"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0" name="Freeform 242"/>
            <p:cNvSpPr>
              <a:spLocks noChangeArrowheads="1"/>
            </p:cNvSpPr>
            <p:nvPr/>
          </p:nvSpPr>
          <p:spPr bwMode="auto">
            <a:xfrm>
              <a:off x="7862888" y="1241425"/>
              <a:ext cx="120650" cy="98425"/>
            </a:xfrm>
            <a:custGeom>
              <a:avLst/>
              <a:gdLst>
                <a:gd name="T0" fmla="*/ 303 w 337"/>
                <a:gd name="T1" fmla="*/ 186 h 274"/>
                <a:gd name="T2" fmla="*/ 303 w 337"/>
                <a:gd name="T3" fmla="*/ 186 h 274"/>
                <a:gd name="T4" fmla="*/ 306 w 337"/>
                <a:gd name="T5" fmla="*/ 210 h 274"/>
                <a:gd name="T6" fmla="*/ 309 w 337"/>
                <a:gd name="T7" fmla="*/ 234 h 274"/>
                <a:gd name="T8" fmla="*/ 309 w 337"/>
                <a:gd name="T9" fmla="*/ 234 h 274"/>
                <a:gd name="T10" fmla="*/ 309 w 337"/>
                <a:gd name="T11" fmla="*/ 234 h 274"/>
                <a:gd name="T12" fmla="*/ 306 w 337"/>
                <a:gd name="T13" fmla="*/ 255 h 274"/>
                <a:gd name="T14" fmla="*/ 333 w 337"/>
                <a:gd name="T15" fmla="*/ 273 h 274"/>
                <a:gd name="T16" fmla="*/ 333 w 337"/>
                <a:gd name="T17" fmla="*/ 273 h 274"/>
                <a:gd name="T18" fmla="*/ 336 w 337"/>
                <a:gd name="T19" fmla="*/ 234 h 274"/>
                <a:gd name="T20" fmla="*/ 336 w 337"/>
                <a:gd name="T21" fmla="*/ 234 h 274"/>
                <a:gd name="T22" fmla="*/ 336 w 337"/>
                <a:gd name="T23" fmla="*/ 234 h 274"/>
                <a:gd name="T24" fmla="*/ 336 w 337"/>
                <a:gd name="T25" fmla="*/ 234 h 274"/>
                <a:gd name="T26" fmla="*/ 336 w 337"/>
                <a:gd name="T27" fmla="*/ 234 h 274"/>
                <a:gd name="T28" fmla="*/ 333 w 337"/>
                <a:gd name="T29" fmla="*/ 195 h 274"/>
                <a:gd name="T30" fmla="*/ 324 w 337"/>
                <a:gd name="T31" fmla="*/ 189 h 274"/>
                <a:gd name="T32" fmla="*/ 303 w 337"/>
                <a:gd name="T33" fmla="*/ 186 h 274"/>
                <a:gd name="T34" fmla="*/ 297 w 337"/>
                <a:gd name="T35" fmla="*/ 168 h 274"/>
                <a:gd name="T36" fmla="*/ 297 w 337"/>
                <a:gd name="T37" fmla="*/ 168 h 274"/>
                <a:gd name="T38" fmla="*/ 300 w 337"/>
                <a:gd name="T39" fmla="*/ 180 h 274"/>
                <a:gd name="T40" fmla="*/ 318 w 337"/>
                <a:gd name="T41" fmla="*/ 183 h 274"/>
                <a:gd name="T42" fmla="*/ 297 w 337"/>
                <a:gd name="T43" fmla="*/ 168 h 274"/>
                <a:gd name="T44" fmla="*/ 27 w 337"/>
                <a:gd name="T45" fmla="*/ 12 h 274"/>
                <a:gd name="T46" fmla="*/ 27 w 337"/>
                <a:gd name="T47" fmla="*/ 12 h 274"/>
                <a:gd name="T48" fmla="*/ 0 w 337"/>
                <a:gd name="T49" fmla="*/ 21 h 274"/>
                <a:gd name="T50" fmla="*/ 27 w 337"/>
                <a:gd name="T51" fmla="*/ 42 h 274"/>
                <a:gd name="T52" fmla="*/ 27 w 337"/>
                <a:gd name="T53" fmla="*/ 42 h 274"/>
                <a:gd name="T54" fmla="*/ 51 w 337"/>
                <a:gd name="T55" fmla="*/ 33 h 274"/>
                <a:gd name="T56" fmla="*/ 27 w 337"/>
                <a:gd name="T57" fmla="*/ 12 h 274"/>
                <a:gd name="T58" fmla="*/ 78 w 337"/>
                <a:gd name="T59" fmla="*/ 0 h 274"/>
                <a:gd name="T60" fmla="*/ 78 w 337"/>
                <a:gd name="T61" fmla="*/ 0 h 274"/>
                <a:gd name="T62" fmla="*/ 54 w 337"/>
                <a:gd name="T63" fmla="*/ 6 h 274"/>
                <a:gd name="T64" fmla="*/ 30 w 337"/>
                <a:gd name="T65" fmla="*/ 12 h 274"/>
                <a:gd name="T66" fmla="*/ 57 w 337"/>
                <a:gd name="T67" fmla="*/ 33 h 274"/>
                <a:gd name="T68" fmla="*/ 57 w 337"/>
                <a:gd name="T69" fmla="*/ 33 h 274"/>
                <a:gd name="T70" fmla="*/ 78 w 337"/>
                <a:gd name="T71" fmla="*/ 27 h 274"/>
                <a:gd name="T72" fmla="*/ 99 w 337"/>
                <a:gd name="T73" fmla="*/ 27 h 274"/>
                <a:gd name="T74" fmla="*/ 99 w 337"/>
                <a:gd name="T75" fmla="*/ 27 h 274"/>
                <a:gd name="T76" fmla="*/ 99 w 337"/>
                <a:gd name="T77" fmla="*/ 27 h 274"/>
                <a:gd name="T78" fmla="*/ 99 w 337"/>
                <a:gd name="T79" fmla="*/ 27 h 274"/>
                <a:gd name="T80" fmla="*/ 99 w 337"/>
                <a:gd name="T81" fmla="*/ 27 h 274"/>
                <a:gd name="T82" fmla="*/ 111 w 337"/>
                <a:gd name="T83" fmla="*/ 27 h 274"/>
                <a:gd name="T84" fmla="*/ 78 w 337"/>
                <a:gd name="T85"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7" h="274">
                  <a:moveTo>
                    <a:pt x="303" y="186"/>
                  </a:moveTo>
                  <a:lnTo>
                    <a:pt x="303" y="186"/>
                  </a:lnTo>
                  <a:lnTo>
                    <a:pt x="306" y="210"/>
                  </a:lnTo>
                  <a:lnTo>
                    <a:pt x="309" y="234"/>
                  </a:lnTo>
                  <a:lnTo>
                    <a:pt x="309" y="234"/>
                  </a:lnTo>
                  <a:lnTo>
                    <a:pt x="309" y="234"/>
                  </a:lnTo>
                  <a:lnTo>
                    <a:pt x="306" y="255"/>
                  </a:lnTo>
                  <a:lnTo>
                    <a:pt x="333" y="273"/>
                  </a:lnTo>
                  <a:lnTo>
                    <a:pt x="333" y="273"/>
                  </a:lnTo>
                  <a:lnTo>
                    <a:pt x="336" y="234"/>
                  </a:lnTo>
                  <a:lnTo>
                    <a:pt x="336" y="234"/>
                  </a:lnTo>
                  <a:lnTo>
                    <a:pt x="336" y="234"/>
                  </a:lnTo>
                  <a:lnTo>
                    <a:pt x="336" y="234"/>
                  </a:lnTo>
                  <a:lnTo>
                    <a:pt x="336" y="234"/>
                  </a:lnTo>
                  <a:lnTo>
                    <a:pt x="333" y="195"/>
                  </a:lnTo>
                  <a:lnTo>
                    <a:pt x="324" y="189"/>
                  </a:lnTo>
                  <a:lnTo>
                    <a:pt x="303" y="186"/>
                  </a:lnTo>
                  <a:close/>
                  <a:moveTo>
                    <a:pt x="297" y="168"/>
                  </a:moveTo>
                  <a:lnTo>
                    <a:pt x="297" y="168"/>
                  </a:lnTo>
                  <a:lnTo>
                    <a:pt x="300" y="180"/>
                  </a:lnTo>
                  <a:lnTo>
                    <a:pt x="318" y="183"/>
                  </a:lnTo>
                  <a:lnTo>
                    <a:pt x="297" y="168"/>
                  </a:lnTo>
                  <a:close/>
                  <a:moveTo>
                    <a:pt x="27" y="12"/>
                  </a:moveTo>
                  <a:lnTo>
                    <a:pt x="27" y="12"/>
                  </a:lnTo>
                  <a:lnTo>
                    <a:pt x="0" y="21"/>
                  </a:lnTo>
                  <a:lnTo>
                    <a:pt x="27" y="42"/>
                  </a:lnTo>
                  <a:lnTo>
                    <a:pt x="27" y="42"/>
                  </a:lnTo>
                  <a:lnTo>
                    <a:pt x="51" y="33"/>
                  </a:lnTo>
                  <a:lnTo>
                    <a:pt x="27" y="12"/>
                  </a:lnTo>
                  <a:close/>
                  <a:moveTo>
                    <a:pt x="78" y="0"/>
                  </a:moveTo>
                  <a:lnTo>
                    <a:pt x="78" y="0"/>
                  </a:lnTo>
                  <a:lnTo>
                    <a:pt x="54" y="6"/>
                  </a:lnTo>
                  <a:lnTo>
                    <a:pt x="30" y="12"/>
                  </a:lnTo>
                  <a:lnTo>
                    <a:pt x="57" y="33"/>
                  </a:lnTo>
                  <a:lnTo>
                    <a:pt x="57" y="33"/>
                  </a:lnTo>
                  <a:lnTo>
                    <a:pt x="78" y="27"/>
                  </a:lnTo>
                  <a:lnTo>
                    <a:pt x="99" y="27"/>
                  </a:lnTo>
                  <a:lnTo>
                    <a:pt x="99" y="27"/>
                  </a:lnTo>
                  <a:lnTo>
                    <a:pt x="99" y="27"/>
                  </a:lnTo>
                  <a:lnTo>
                    <a:pt x="99" y="27"/>
                  </a:lnTo>
                  <a:lnTo>
                    <a:pt x="99" y="27"/>
                  </a:lnTo>
                  <a:lnTo>
                    <a:pt x="111" y="27"/>
                  </a:lnTo>
                  <a:lnTo>
                    <a:pt x="78"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1" name="Freeform 243"/>
            <p:cNvSpPr>
              <a:spLocks noChangeArrowheads="1"/>
            </p:cNvSpPr>
            <p:nvPr/>
          </p:nvSpPr>
          <p:spPr bwMode="auto">
            <a:xfrm>
              <a:off x="7970838" y="1309688"/>
              <a:ext cx="12700" cy="31749"/>
            </a:xfrm>
            <a:custGeom>
              <a:avLst/>
              <a:gdLst>
                <a:gd name="T0" fmla="*/ 0 w 34"/>
                <a:gd name="T1" fmla="*/ 0 h 88"/>
                <a:gd name="T2" fmla="*/ 0 w 34"/>
                <a:gd name="T3" fmla="*/ 0 h 88"/>
                <a:gd name="T4" fmla="*/ 3 w 34"/>
                <a:gd name="T5" fmla="*/ 24 h 88"/>
                <a:gd name="T6" fmla="*/ 6 w 34"/>
                <a:gd name="T7" fmla="*/ 48 h 88"/>
                <a:gd name="T8" fmla="*/ 6 w 34"/>
                <a:gd name="T9" fmla="*/ 48 h 88"/>
                <a:gd name="T10" fmla="*/ 6 w 34"/>
                <a:gd name="T11" fmla="*/ 48 h 88"/>
                <a:gd name="T12" fmla="*/ 3 w 34"/>
                <a:gd name="T13" fmla="*/ 69 h 88"/>
                <a:gd name="T14" fmla="*/ 30 w 34"/>
                <a:gd name="T15" fmla="*/ 87 h 88"/>
                <a:gd name="T16" fmla="*/ 30 w 34"/>
                <a:gd name="T17" fmla="*/ 87 h 88"/>
                <a:gd name="T18" fmla="*/ 33 w 34"/>
                <a:gd name="T19" fmla="*/ 48 h 88"/>
                <a:gd name="T20" fmla="*/ 33 w 34"/>
                <a:gd name="T21" fmla="*/ 48 h 88"/>
                <a:gd name="T22" fmla="*/ 33 w 34"/>
                <a:gd name="T23" fmla="*/ 48 h 88"/>
                <a:gd name="T24" fmla="*/ 33 w 34"/>
                <a:gd name="T25" fmla="*/ 48 h 88"/>
                <a:gd name="T26" fmla="*/ 33 w 34"/>
                <a:gd name="T27" fmla="*/ 48 h 88"/>
                <a:gd name="T28" fmla="*/ 30 w 34"/>
                <a:gd name="T29" fmla="*/ 9 h 88"/>
                <a:gd name="T30" fmla="*/ 21 w 34"/>
                <a:gd name="T31" fmla="*/ 3 h 88"/>
                <a:gd name="T32" fmla="*/ 0 w 34"/>
                <a:gd name="T3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88">
                  <a:moveTo>
                    <a:pt x="0" y="0"/>
                  </a:moveTo>
                  <a:lnTo>
                    <a:pt x="0" y="0"/>
                  </a:lnTo>
                  <a:lnTo>
                    <a:pt x="3" y="24"/>
                  </a:lnTo>
                  <a:lnTo>
                    <a:pt x="6" y="48"/>
                  </a:lnTo>
                  <a:lnTo>
                    <a:pt x="6" y="48"/>
                  </a:lnTo>
                  <a:lnTo>
                    <a:pt x="6" y="48"/>
                  </a:lnTo>
                  <a:lnTo>
                    <a:pt x="3" y="69"/>
                  </a:lnTo>
                  <a:lnTo>
                    <a:pt x="30" y="87"/>
                  </a:lnTo>
                  <a:lnTo>
                    <a:pt x="30" y="87"/>
                  </a:lnTo>
                  <a:lnTo>
                    <a:pt x="33" y="48"/>
                  </a:lnTo>
                  <a:lnTo>
                    <a:pt x="33" y="48"/>
                  </a:lnTo>
                  <a:lnTo>
                    <a:pt x="33" y="48"/>
                  </a:lnTo>
                  <a:lnTo>
                    <a:pt x="33" y="48"/>
                  </a:lnTo>
                  <a:lnTo>
                    <a:pt x="33" y="48"/>
                  </a:lnTo>
                  <a:lnTo>
                    <a:pt x="30" y="9"/>
                  </a:lnTo>
                  <a:lnTo>
                    <a:pt x="21"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2" name="Freeform 244"/>
            <p:cNvSpPr>
              <a:spLocks noChangeArrowheads="1"/>
            </p:cNvSpPr>
            <p:nvPr/>
          </p:nvSpPr>
          <p:spPr bwMode="auto">
            <a:xfrm>
              <a:off x="7969250" y="1301750"/>
              <a:ext cx="7938" cy="6350"/>
            </a:xfrm>
            <a:custGeom>
              <a:avLst/>
              <a:gdLst>
                <a:gd name="T0" fmla="*/ 0 w 22"/>
                <a:gd name="T1" fmla="*/ 0 h 16"/>
                <a:gd name="T2" fmla="*/ 0 w 22"/>
                <a:gd name="T3" fmla="*/ 0 h 16"/>
                <a:gd name="T4" fmla="*/ 3 w 22"/>
                <a:gd name="T5" fmla="*/ 12 h 16"/>
                <a:gd name="T6" fmla="*/ 21 w 22"/>
                <a:gd name="T7" fmla="*/ 15 h 16"/>
                <a:gd name="T8" fmla="*/ 0 w 22"/>
                <a:gd name="T9" fmla="*/ 0 h 16"/>
              </a:gdLst>
              <a:ahLst/>
              <a:cxnLst>
                <a:cxn ang="0">
                  <a:pos x="T0" y="T1"/>
                </a:cxn>
                <a:cxn ang="0">
                  <a:pos x="T2" y="T3"/>
                </a:cxn>
                <a:cxn ang="0">
                  <a:pos x="T4" y="T5"/>
                </a:cxn>
                <a:cxn ang="0">
                  <a:pos x="T6" y="T7"/>
                </a:cxn>
                <a:cxn ang="0">
                  <a:pos x="T8" y="T9"/>
                </a:cxn>
              </a:cxnLst>
              <a:rect l="0" t="0" r="r" b="b"/>
              <a:pathLst>
                <a:path w="22" h="16">
                  <a:moveTo>
                    <a:pt x="0" y="0"/>
                  </a:moveTo>
                  <a:lnTo>
                    <a:pt x="0" y="0"/>
                  </a:lnTo>
                  <a:lnTo>
                    <a:pt x="3" y="12"/>
                  </a:lnTo>
                  <a:lnTo>
                    <a:pt x="21" y="15"/>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3" name="Freeform 245"/>
            <p:cNvSpPr>
              <a:spLocks noChangeArrowheads="1"/>
            </p:cNvSpPr>
            <p:nvPr/>
          </p:nvSpPr>
          <p:spPr bwMode="auto">
            <a:xfrm>
              <a:off x="7862888" y="1246188"/>
              <a:ext cx="19050" cy="11111"/>
            </a:xfrm>
            <a:custGeom>
              <a:avLst/>
              <a:gdLst>
                <a:gd name="T0" fmla="*/ 27 w 52"/>
                <a:gd name="T1" fmla="*/ 0 h 31"/>
                <a:gd name="T2" fmla="*/ 27 w 52"/>
                <a:gd name="T3" fmla="*/ 0 h 31"/>
                <a:gd name="T4" fmla="*/ 0 w 52"/>
                <a:gd name="T5" fmla="*/ 9 h 31"/>
                <a:gd name="T6" fmla="*/ 27 w 52"/>
                <a:gd name="T7" fmla="*/ 30 h 31"/>
                <a:gd name="T8" fmla="*/ 27 w 52"/>
                <a:gd name="T9" fmla="*/ 30 h 31"/>
                <a:gd name="T10" fmla="*/ 51 w 52"/>
                <a:gd name="T11" fmla="*/ 21 h 31"/>
                <a:gd name="T12" fmla="*/ 27 w 52"/>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2" h="31">
                  <a:moveTo>
                    <a:pt x="27" y="0"/>
                  </a:moveTo>
                  <a:lnTo>
                    <a:pt x="27" y="0"/>
                  </a:lnTo>
                  <a:lnTo>
                    <a:pt x="0" y="9"/>
                  </a:lnTo>
                  <a:lnTo>
                    <a:pt x="27" y="30"/>
                  </a:lnTo>
                  <a:lnTo>
                    <a:pt x="27" y="30"/>
                  </a:lnTo>
                  <a:lnTo>
                    <a:pt x="51" y="21"/>
                  </a:lnTo>
                  <a:lnTo>
                    <a:pt x="2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4" name="Freeform 246"/>
            <p:cNvSpPr>
              <a:spLocks noChangeArrowheads="1"/>
            </p:cNvSpPr>
            <p:nvPr/>
          </p:nvSpPr>
          <p:spPr bwMode="auto">
            <a:xfrm>
              <a:off x="7872412" y="1241425"/>
              <a:ext cx="30162" cy="12700"/>
            </a:xfrm>
            <a:custGeom>
              <a:avLst/>
              <a:gdLst>
                <a:gd name="T0" fmla="*/ 48 w 82"/>
                <a:gd name="T1" fmla="*/ 0 h 34"/>
                <a:gd name="T2" fmla="*/ 48 w 82"/>
                <a:gd name="T3" fmla="*/ 0 h 34"/>
                <a:gd name="T4" fmla="*/ 24 w 82"/>
                <a:gd name="T5" fmla="*/ 6 h 34"/>
                <a:gd name="T6" fmla="*/ 0 w 82"/>
                <a:gd name="T7" fmla="*/ 12 h 34"/>
                <a:gd name="T8" fmla="*/ 27 w 82"/>
                <a:gd name="T9" fmla="*/ 33 h 34"/>
                <a:gd name="T10" fmla="*/ 27 w 82"/>
                <a:gd name="T11" fmla="*/ 33 h 34"/>
                <a:gd name="T12" fmla="*/ 48 w 82"/>
                <a:gd name="T13" fmla="*/ 27 h 34"/>
                <a:gd name="T14" fmla="*/ 69 w 82"/>
                <a:gd name="T15" fmla="*/ 27 h 34"/>
                <a:gd name="T16" fmla="*/ 69 w 82"/>
                <a:gd name="T17" fmla="*/ 27 h 34"/>
                <a:gd name="T18" fmla="*/ 69 w 82"/>
                <a:gd name="T19" fmla="*/ 27 h 34"/>
                <a:gd name="T20" fmla="*/ 69 w 82"/>
                <a:gd name="T21" fmla="*/ 27 h 34"/>
                <a:gd name="T22" fmla="*/ 69 w 82"/>
                <a:gd name="T23" fmla="*/ 27 h 34"/>
                <a:gd name="T24" fmla="*/ 81 w 82"/>
                <a:gd name="T25" fmla="*/ 27 h 34"/>
                <a:gd name="T26" fmla="*/ 48 w 82"/>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34">
                  <a:moveTo>
                    <a:pt x="48" y="0"/>
                  </a:moveTo>
                  <a:lnTo>
                    <a:pt x="48" y="0"/>
                  </a:lnTo>
                  <a:lnTo>
                    <a:pt x="24" y="6"/>
                  </a:lnTo>
                  <a:lnTo>
                    <a:pt x="0" y="12"/>
                  </a:lnTo>
                  <a:lnTo>
                    <a:pt x="27" y="33"/>
                  </a:lnTo>
                  <a:lnTo>
                    <a:pt x="27" y="33"/>
                  </a:lnTo>
                  <a:lnTo>
                    <a:pt x="48" y="27"/>
                  </a:lnTo>
                  <a:lnTo>
                    <a:pt x="69" y="27"/>
                  </a:lnTo>
                  <a:lnTo>
                    <a:pt x="69" y="27"/>
                  </a:lnTo>
                  <a:lnTo>
                    <a:pt x="69" y="27"/>
                  </a:lnTo>
                  <a:lnTo>
                    <a:pt x="69" y="27"/>
                  </a:lnTo>
                  <a:lnTo>
                    <a:pt x="69" y="27"/>
                  </a:lnTo>
                  <a:lnTo>
                    <a:pt x="81" y="27"/>
                  </a:lnTo>
                  <a:lnTo>
                    <a:pt x="4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5" name="Freeform 247"/>
            <p:cNvSpPr>
              <a:spLocks noChangeArrowheads="1"/>
            </p:cNvSpPr>
            <p:nvPr/>
          </p:nvSpPr>
          <p:spPr bwMode="auto">
            <a:xfrm>
              <a:off x="7872413" y="1246188"/>
              <a:ext cx="33337" cy="165100"/>
            </a:xfrm>
            <a:custGeom>
              <a:avLst/>
              <a:gdLst>
                <a:gd name="T0" fmla="*/ 90 w 91"/>
                <a:gd name="T1" fmla="*/ 428 h 459"/>
                <a:gd name="T2" fmla="*/ 90 w 91"/>
                <a:gd name="T3" fmla="*/ 428 h 459"/>
                <a:gd name="T4" fmla="*/ 84 w 91"/>
                <a:gd name="T5" fmla="*/ 431 h 459"/>
                <a:gd name="T6" fmla="*/ 72 w 91"/>
                <a:gd name="T7" fmla="*/ 458 h 459"/>
                <a:gd name="T8" fmla="*/ 72 w 91"/>
                <a:gd name="T9" fmla="*/ 458 h 459"/>
                <a:gd name="T10" fmla="*/ 72 w 91"/>
                <a:gd name="T11" fmla="*/ 458 h 459"/>
                <a:gd name="T12" fmla="*/ 75 w 91"/>
                <a:gd name="T13" fmla="*/ 458 h 459"/>
                <a:gd name="T14" fmla="*/ 75 w 91"/>
                <a:gd name="T15" fmla="*/ 458 h 459"/>
                <a:gd name="T16" fmla="*/ 78 w 91"/>
                <a:gd name="T17" fmla="*/ 458 h 459"/>
                <a:gd name="T18" fmla="*/ 90 w 91"/>
                <a:gd name="T19" fmla="*/ 428 h 459"/>
                <a:gd name="T20" fmla="*/ 3 w 91"/>
                <a:gd name="T21" fmla="*/ 0 h 459"/>
                <a:gd name="T22" fmla="*/ 3 w 91"/>
                <a:gd name="T23" fmla="*/ 0 h 459"/>
                <a:gd name="T24" fmla="*/ 0 w 91"/>
                <a:gd name="T25" fmla="*/ 0 h 459"/>
                <a:gd name="T26" fmla="*/ 24 w 91"/>
                <a:gd name="T27" fmla="*/ 21 h 459"/>
                <a:gd name="T28" fmla="*/ 24 w 91"/>
                <a:gd name="T29" fmla="*/ 21 h 459"/>
                <a:gd name="T30" fmla="*/ 30 w 91"/>
                <a:gd name="T31" fmla="*/ 21 h 459"/>
                <a:gd name="T32" fmla="*/ 3 w 91"/>
                <a:gd name="T3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459">
                  <a:moveTo>
                    <a:pt x="90" y="428"/>
                  </a:moveTo>
                  <a:lnTo>
                    <a:pt x="90" y="428"/>
                  </a:lnTo>
                  <a:lnTo>
                    <a:pt x="84" y="431"/>
                  </a:lnTo>
                  <a:lnTo>
                    <a:pt x="72" y="458"/>
                  </a:lnTo>
                  <a:lnTo>
                    <a:pt x="72" y="458"/>
                  </a:lnTo>
                  <a:lnTo>
                    <a:pt x="72" y="458"/>
                  </a:lnTo>
                  <a:lnTo>
                    <a:pt x="75" y="458"/>
                  </a:lnTo>
                  <a:lnTo>
                    <a:pt x="75" y="458"/>
                  </a:lnTo>
                  <a:lnTo>
                    <a:pt x="78" y="458"/>
                  </a:lnTo>
                  <a:lnTo>
                    <a:pt x="90" y="428"/>
                  </a:lnTo>
                  <a:close/>
                  <a:moveTo>
                    <a:pt x="3" y="0"/>
                  </a:moveTo>
                  <a:lnTo>
                    <a:pt x="3" y="0"/>
                  </a:lnTo>
                  <a:lnTo>
                    <a:pt x="0" y="0"/>
                  </a:lnTo>
                  <a:lnTo>
                    <a:pt x="24" y="21"/>
                  </a:lnTo>
                  <a:lnTo>
                    <a:pt x="24" y="21"/>
                  </a:lnTo>
                  <a:lnTo>
                    <a:pt x="30" y="21"/>
                  </a:lnTo>
                  <a:lnTo>
                    <a:pt x="3"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6" name="Freeform 248"/>
            <p:cNvSpPr>
              <a:spLocks noChangeArrowheads="1"/>
            </p:cNvSpPr>
            <p:nvPr/>
          </p:nvSpPr>
          <p:spPr bwMode="auto">
            <a:xfrm>
              <a:off x="7897812" y="1400174"/>
              <a:ext cx="6350" cy="11113"/>
            </a:xfrm>
            <a:custGeom>
              <a:avLst/>
              <a:gdLst>
                <a:gd name="T0" fmla="*/ 18 w 19"/>
                <a:gd name="T1" fmla="*/ 0 h 31"/>
                <a:gd name="T2" fmla="*/ 18 w 19"/>
                <a:gd name="T3" fmla="*/ 0 h 31"/>
                <a:gd name="T4" fmla="*/ 12 w 19"/>
                <a:gd name="T5" fmla="*/ 3 h 31"/>
                <a:gd name="T6" fmla="*/ 0 w 19"/>
                <a:gd name="T7" fmla="*/ 30 h 31"/>
                <a:gd name="T8" fmla="*/ 0 w 19"/>
                <a:gd name="T9" fmla="*/ 30 h 31"/>
                <a:gd name="T10" fmla="*/ 0 w 19"/>
                <a:gd name="T11" fmla="*/ 30 h 31"/>
                <a:gd name="T12" fmla="*/ 3 w 19"/>
                <a:gd name="T13" fmla="*/ 30 h 31"/>
                <a:gd name="T14" fmla="*/ 3 w 19"/>
                <a:gd name="T15" fmla="*/ 30 h 31"/>
                <a:gd name="T16" fmla="*/ 6 w 19"/>
                <a:gd name="T17" fmla="*/ 30 h 31"/>
                <a:gd name="T18" fmla="*/ 18 w 19"/>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1">
                  <a:moveTo>
                    <a:pt x="18" y="0"/>
                  </a:moveTo>
                  <a:lnTo>
                    <a:pt x="18" y="0"/>
                  </a:lnTo>
                  <a:lnTo>
                    <a:pt x="12" y="3"/>
                  </a:lnTo>
                  <a:lnTo>
                    <a:pt x="0" y="30"/>
                  </a:lnTo>
                  <a:lnTo>
                    <a:pt x="0" y="30"/>
                  </a:lnTo>
                  <a:lnTo>
                    <a:pt x="0" y="30"/>
                  </a:lnTo>
                  <a:lnTo>
                    <a:pt x="3" y="30"/>
                  </a:lnTo>
                  <a:lnTo>
                    <a:pt x="3" y="30"/>
                  </a:lnTo>
                  <a:lnTo>
                    <a:pt x="6" y="30"/>
                  </a:lnTo>
                  <a:lnTo>
                    <a:pt x="1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7" name="Freeform 249"/>
            <p:cNvSpPr>
              <a:spLocks noChangeArrowheads="1"/>
            </p:cNvSpPr>
            <p:nvPr/>
          </p:nvSpPr>
          <p:spPr bwMode="auto">
            <a:xfrm>
              <a:off x="7872413" y="1246188"/>
              <a:ext cx="11111" cy="7937"/>
            </a:xfrm>
            <a:custGeom>
              <a:avLst/>
              <a:gdLst>
                <a:gd name="T0" fmla="*/ 3 w 31"/>
                <a:gd name="T1" fmla="*/ 0 h 22"/>
                <a:gd name="T2" fmla="*/ 3 w 31"/>
                <a:gd name="T3" fmla="*/ 0 h 22"/>
                <a:gd name="T4" fmla="*/ 0 w 31"/>
                <a:gd name="T5" fmla="*/ 0 h 22"/>
                <a:gd name="T6" fmla="*/ 24 w 31"/>
                <a:gd name="T7" fmla="*/ 21 h 22"/>
                <a:gd name="T8" fmla="*/ 24 w 31"/>
                <a:gd name="T9" fmla="*/ 21 h 22"/>
                <a:gd name="T10" fmla="*/ 30 w 31"/>
                <a:gd name="T11" fmla="*/ 21 h 22"/>
                <a:gd name="T12" fmla="*/ 3 w 31"/>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1" h="22">
                  <a:moveTo>
                    <a:pt x="3" y="0"/>
                  </a:moveTo>
                  <a:lnTo>
                    <a:pt x="3" y="0"/>
                  </a:lnTo>
                  <a:lnTo>
                    <a:pt x="0" y="0"/>
                  </a:lnTo>
                  <a:lnTo>
                    <a:pt x="24" y="21"/>
                  </a:lnTo>
                  <a:lnTo>
                    <a:pt x="24" y="21"/>
                  </a:lnTo>
                  <a:lnTo>
                    <a:pt x="30" y="21"/>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8" name="Freeform 250"/>
            <p:cNvSpPr>
              <a:spLocks noChangeArrowheads="1"/>
            </p:cNvSpPr>
            <p:nvPr/>
          </p:nvSpPr>
          <p:spPr bwMode="auto">
            <a:xfrm>
              <a:off x="7954962" y="1266825"/>
              <a:ext cx="26987" cy="84138"/>
            </a:xfrm>
            <a:custGeom>
              <a:avLst/>
              <a:gdLst>
                <a:gd name="T0" fmla="*/ 51 w 73"/>
                <a:gd name="T1" fmla="*/ 201 h 235"/>
                <a:gd name="T2" fmla="*/ 51 w 73"/>
                <a:gd name="T3" fmla="*/ 201 h 235"/>
                <a:gd name="T4" fmla="*/ 48 w 73"/>
                <a:gd name="T5" fmla="*/ 207 h 235"/>
                <a:gd name="T6" fmla="*/ 69 w 73"/>
                <a:gd name="T7" fmla="*/ 234 h 235"/>
                <a:gd name="T8" fmla="*/ 69 w 73"/>
                <a:gd name="T9" fmla="*/ 234 h 235"/>
                <a:gd name="T10" fmla="*/ 72 w 73"/>
                <a:gd name="T11" fmla="*/ 228 h 235"/>
                <a:gd name="T12" fmla="*/ 51 w 73"/>
                <a:gd name="T13" fmla="*/ 201 h 235"/>
                <a:gd name="T14" fmla="*/ 12 w 73"/>
                <a:gd name="T15" fmla="*/ 0 h 235"/>
                <a:gd name="T16" fmla="*/ 0 w 73"/>
                <a:gd name="T17" fmla="*/ 27 h 235"/>
                <a:gd name="T18" fmla="*/ 0 w 73"/>
                <a:gd name="T19" fmla="*/ 27 h 235"/>
                <a:gd name="T20" fmla="*/ 3 w 73"/>
                <a:gd name="T21" fmla="*/ 33 h 235"/>
                <a:gd name="T22" fmla="*/ 15 w 73"/>
                <a:gd name="T23" fmla="*/ 3 h 235"/>
                <a:gd name="T24" fmla="*/ 15 w 73"/>
                <a:gd name="T25" fmla="*/ 3 h 235"/>
                <a:gd name="T26" fmla="*/ 12 w 73"/>
                <a:gd name="T27"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235">
                  <a:moveTo>
                    <a:pt x="51" y="201"/>
                  </a:moveTo>
                  <a:lnTo>
                    <a:pt x="51" y="201"/>
                  </a:lnTo>
                  <a:lnTo>
                    <a:pt x="48" y="207"/>
                  </a:lnTo>
                  <a:lnTo>
                    <a:pt x="69" y="234"/>
                  </a:lnTo>
                  <a:lnTo>
                    <a:pt x="69" y="234"/>
                  </a:lnTo>
                  <a:lnTo>
                    <a:pt x="72" y="228"/>
                  </a:lnTo>
                  <a:lnTo>
                    <a:pt x="51" y="201"/>
                  </a:lnTo>
                  <a:close/>
                  <a:moveTo>
                    <a:pt x="12" y="0"/>
                  </a:moveTo>
                  <a:lnTo>
                    <a:pt x="0" y="27"/>
                  </a:lnTo>
                  <a:lnTo>
                    <a:pt x="0" y="27"/>
                  </a:lnTo>
                  <a:lnTo>
                    <a:pt x="3" y="33"/>
                  </a:lnTo>
                  <a:lnTo>
                    <a:pt x="15" y="3"/>
                  </a:lnTo>
                  <a:lnTo>
                    <a:pt x="15" y="3"/>
                  </a:lnTo>
                  <a:lnTo>
                    <a:pt x="12"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9" name="Freeform 251"/>
            <p:cNvSpPr>
              <a:spLocks noChangeArrowheads="1"/>
            </p:cNvSpPr>
            <p:nvPr/>
          </p:nvSpPr>
          <p:spPr bwMode="auto">
            <a:xfrm>
              <a:off x="7970837" y="1339850"/>
              <a:ext cx="9525" cy="12700"/>
            </a:xfrm>
            <a:custGeom>
              <a:avLst/>
              <a:gdLst>
                <a:gd name="T0" fmla="*/ 3 w 25"/>
                <a:gd name="T1" fmla="*/ 0 h 34"/>
                <a:gd name="T2" fmla="*/ 3 w 25"/>
                <a:gd name="T3" fmla="*/ 0 h 34"/>
                <a:gd name="T4" fmla="*/ 0 w 25"/>
                <a:gd name="T5" fmla="*/ 6 h 34"/>
                <a:gd name="T6" fmla="*/ 21 w 25"/>
                <a:gd name="T7" fmla="*/ 33 h 34"/>
                <a:gd name="T8" fmla="*/ 21 w 25"/>
                <a:gd name="T9" fmla="*/ 33 h 34"/>
                <a:gd name="T10" fmla="*/ 24 w 25"/>
                <a:gd name="T11" fmla="*/ 27 h 34"/>
                <a:gd name="T12" fmla="*/ 3 w 25"/>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25" h="34">
                  <a:moveTo>
                    <a:pt x="3" y="0"/>
                  </a:moveTo>
                  <a:lnTo>
                    <a:pt x="3" y="0"/>
                  </a:lnTo>
                  <a:lnTo>
                    <a:pt x="0" y="6"/>
                  </a:lnTo>
                  <a:lnTo>
                    <a:pt x="21" y="33"/>
                  </a:lnTo>
                  <a:lnTo>
                    <a:pt x="21" y="33"/>
                  </a:lnTo>
                  <a:lnTo>
                    <a:pt x="24" y="27"/>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0" name="Freeform 252"/>
            <p:cNvSpPr>
              <a:spLocks noChangeArrowheads="1"/>
            </p:cNvSpPr>
            <p:nvPr/>
          </p:nvSpPr>
          <p:spPr bwMode="auto">
            <a:xfrm>
              <a:off x="7954962" y="1266825"/>
              <a:ext cx="6350" cy="12700"/>
            </a:xfrm>
            <a:custGeom>
              <a:avLst/>
              <a:gdLst>
                <a:gd name="T0" fmla="*/ 12 w 16"/>
                <a:gd name="T1" fmla="*/ 0 h 34"/>
                <a:gd name="T2" fmla="*/ 0 w 16"/>
                <a:gd name="T3" fmla="*/ 27 h 34"/>
                <a:gd name="T4" fmla="*/ 0 w 16"/>
                <a:gd name="T5" fmla="*/ 27 h 34"/>
                <a:gd name="T6" fmla="*/ 3 w 16"/>
                <a:gd name="T7" fmla="*/ 33 h 34"/>
                <a:gd name="T8" fmla="*/ 15 w 16"/>
                <a:gd name="T9" fmla="*/ 3 h 34"/>
                <a:gd name="T10" fmla="*/ 15 w 16"/>
                <a:gd name="T11" fmla="*/ 3 h 34"/>
                <a:gd name="T12" fmla="*/ 12 w 16"/>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6" h="34">
                  <a:moveTo>
                    <a:pt x="12" y="0"/>
                  </a:moveTo>
                  <a:lnTo>
                    <a:pt x="0" y="27"/>
                  </a:lnTo>
                  <a:lnTo>
                    <a:pt x="0" y="27"/>
                  </a:lnTo>
                  <a:lnTo>
                    <a:pt x="3" y="33"/>
                  </a:lnTo>
                  <a:lnTo>
                    <a:pt x="15" y="3"/>
                  </a:lnTo>
                  <a:lnTo>
                    <a:pt x="15" y="3"/>
                  </a:lnTo>
                  <a:lnTo>
                    <a:pt x="1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1" name="Freeform 253"/>
            <p:cNvSpPr>
              <a:spLocks noChangeArrowheads="1"/>
            </p:cNvSpPr>
            <p:nvPr/>
          </p:nvSpPr>
          <p:spPr bwMode="auto">
            <a:xfrm>
              <a:off x="7970838" y="1306513"/>
              <a:ext cx="11111" cy="3175"/>
            </a:xfrm>
            <a:custGeom>
              <a:avLst/>
              <a:gdLst>
                <a:gd name="T0" fmla="*/ 0 w 31"/>
                <a:gd name="T1" fmla="*/ 0 h 10"/>
                <a:gd name="T2" fmla="*/ 0 w 31"/>
                <a:gd name="T3" fmla="*/ 0 h 10"/>
                <a:gd name="T4" fmla="*/ 3 w 31"/>
                <a:gd name="T5" fmla="*/ 6 h 10"/>
                <a:gd name="T6" fmla="*/ 24 w 31"/>
                <a:gd name="T7" fmla="*/ 9 h 10"/>
                <a:gd name="T8" fmla="*/ 30 w 31"/>
                <a:gd name="T9" fmla="*/ 9 h 10"/>
                <a:gd name="T10" fmla="*/ 30 w 31"/>
                <a:gd name="T11" fmla="*/ 9 h 10"/>
                <a:gd name="T12" fmla="*/ 30 w 31"/>
                <a:gd name="T13" fmla="*/ 3 h 10"/>
                <a:gd name="T14" fmla="*/ 18 w 31"/>
                <a:gd name="T15" fmla="*/ 3 h 10"/>
                <a:gd name="T16" fmla="*/ 0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0" y="0"/>
                  </a:moveTo>
                  <a:lnTo>
                    <a:pt x="0" y="0"/>
                  </a:lnTo>
                  <a:lnTo>
                    <a:pt x="3" y="6"/>
                  </a:lnTo>
                  <a:lnTo>
                    <a:pt x="24" y="9"/>
                  </a:lnTo>
                  <a:lnTo>
                    <a:pt x="30" y="9"/>
                  </a:lnTo>
                  <a:lnTo>
                    <a:pt x="30" y="9"/>
                  </a:lnTo>
                  <a:lnTo>
                    <a:pt x="30" y="3"/>
                  </a:lnTo>
                  <a:lnTo>
                    <a:pt x="18" y="3"/>
                  </a:lnTo>
                  <a:lnTo>
                    <a:pt x="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2" name="Freeform 254"/>
            <p:cNvSpPr>
              <a:spLocks noChangeArrowheads="1"/>
            </p:cNvSpPr>
            <p:nvPr/>
          </p:nvSpPr>
          <p:spPr bwMode="auto">
            <a:xfrm>
              <a:off x="7970838" y="1306513"/>
              <a:ext cx="11111" cy="3175"/>
            </a:xfrm>
            <a:custGeom>
              <a:avLst/>
              <a:gdLst>
                <a:gd name="T0" fmla="*/ 0 w 31"/>
                <a:gd name="T1" fmla="*/ 0 h 10"/>
                <a:gd name="T2" fmla="*/ 0 w 31"/>
                <a:gd name="T3" fmla="*/ 0 h 10"/>
                <a:gd name="T4" fmla="*/ 3 w 31"/>
                <a:gd name="T5" fmla="*/ 6 h 10"/>
                <a:gd name="T6" fmla="*/ 24 w 31"/>
                <a:gd name="T7" fmla="*/ 9 h 10"/>
                <a:gd name="T8" fmla="*/ 30 w 31"/>
                <a:gd name="T9" fmla="*/ 9 h 10"/>
                <a:gd name="T10" fmla="*/ 30 w 31"/>
                <a:gd name="T11" fmla="*/ 9 h 10"/>
                <a:gd name="T12" fmla="*/ 30 w 31"/>
                <a:gd name="T13" fmla="*/ 3 h 10"/>
                <a:gd name="T14" fmla="*/ 18 w 31"/>
                <a:gd name="T15" fmla="*/ 3 h 10"/>
                <a:gd name="T16" fmla="*/ 0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0" y="0"/>
                  </a:moveTo>
                  <a:lnTo>
                    <a:pt x="0" y="0"/>
                  </a:lnTo>
                  <a:lnTo>
                    <a:pt x="3" y="6"/>
                  </a:lnTo>
                  <a:lnTo>
                    <a:pt x="24" y="9"/>
                  </a:lnTo>
                  <a:lnTo>
                    <a:pt x="30" y="9"/>
                  </a:lnTo>
                  <a:lnTo>
                    <a:pt x="30" y="9"/>
                  </a:lnTo>
                  <a:lnTo>
                    <a:pt x="30" y="3"/>
                  </a:lnTo>
                  <a:lnTo>
                    <a:pt x="18"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3" name="Freeform 255"/>
            <p:cNvSpPr>
              <a:spLocks noChangeArrowheads="1"/>
            </p:cNvSpPr>
            <p:nvPr/>
          </p:nvSpPr>
          <p:spPr bwMode="auto">
            <a:xfrm>
              <a:off x="7813675" y="1255713"/>
              <a:ext cx="60325" cy="150812"/>
            </a:xfrm>
            <a:custGeom>
              <a:avLst/>
              <a:gdLst>
                <a:gd name="T0" fmla="*/ 156 w 166"/>
                <a:gd name="T1" fmla="*/ 386 h 420"/>
                <a:gd name="T2" fmla="*/ 159 w 166"/>
                <a:gd name="T3" fmla="*/ 416 h 420"/>
                <a:gd name="T4" fmla="*/ 159 w 166"/>
                <a:gd name="T5" fmla="*/ 416 h 420"/>
                <a:gd name="T6" fmla="*/ 165 w 166"/>
                <a:gd name="T7" fmla="*/ 419 h 420"/>
                <a:gd name="T8" fmla="*/ 159 w 166"/>
                <a:gd name="T9" fmla="*/ 390 h 420"/>
                <a:gd name="T10" fmla="*/ 159 w 166"/>
                <a:gd name="T11" fmla="*/ 390 h 420"/>
                <a:gd name="T12" fmla="*/ 156 w 166"/>
                <a:gd name="T13" fmla="*/ 386 h 420"/>
                <a:gd name="T14" fmla="*/ 60 w 166"/>
                <a:gd name="T15" fmla="*/ 309 h 420"/>
                <a:gd name="T16" fmla="*/ 96 w 166"/>
                <a:gd name="T17" fmla="*/ 386 h 420"/>
                <a:gd name="T18" fmla="*/ 96 w 166"/>
                <a:gd name="T19" fmla="*/ 386 h 420"/>
                <a:gd name="T20" fmla="*/ 105 w 166"/>
                <a:gd name="T21" fmla="*/ 390 h 420"/>
                <a:gd name="T22" fmla="*/ 75 w 166"/>
                <a:gd name="T23" fmla="*/ 327 h 420"/>
                <a:gd name="T24" fmla="*/ 75 w 166"/>
                <a:gd name="T25" fmla="*/ 327 h 420"/>
                <a:gd name="T26" fmla="*/ 60 w 166"/>
                <a:gd name="T27" fmla="*/ 309 h 420"/>
                <a:gd name="T28" fmla="*/ 3 w 166"/>
                <a:gd name="T29" fmla="*/ 174 h 420"/>
                <a:gd name="T30" fmla="*/ 3 w 166"/>
                <a:gd name="T31" fmla="*/ 174 h 420"/>
                <a:gd name="T32" fmla="*/ 0 w 166"/>
                <a:gd name="T33" fmla="*/ 183 h 420"/>
                <a:gd name="T34" fmla="*/ 36 w 166"/>
                <a:gd name="T35" fmla="*/ 258 h 420"/>
                <a:gd name="T36" fmla="*/ 36 w 166"/>
                <a:gd name="T37" fmla="*/ 258 h 420"/>
                <a:gd name="T38" fmla="*/ 33 w 166"/>
                <a:gd name="T39" fmla="*/ 237 h 420"/>
                <a:gd name="T40" fmla="*/ 3 w 166"/>
                <a:gd name="T41" fmla="*/ 174 h 420"/>
                <a:gd name="T42" fmla="*/ 105 w 166"/>
                <a:gd name="T43" fmla="*/ 0 h 420"/>
                <a:gd name="T44" fmla="*/ 105 w 166"/>
                <a:gd name="T45" fmla="*/ 0 h 420"/>
                <a:gd name="T46" fmla="*/ 99 w 166"/>
                <a:gd name="T47" fmla="*/ 3 h 420"/>
                <a:gd name="T48" fmla="*/ 105 w 166"/>
                <a:gd name="T49" fmla="*/ 33 h 420"/>
                <a:gd name="T50" fmla="*/ 105 w 166"/>
                <a:gd name="T51" fmla="*/ 33 h 420"/>
                <a:gd name="T52" fmla="*/ 108 w 166"/>
                <a:gd name="T53" fmla="*/ 30 h 420"/>
                <a:gd name="T54" fmla="*/ 105 w 166"/>
                <a:gd name="T5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6" h="420">
                  <a:moveTo>
                    <a:pt x="156" y="386"/>
                  </a:moveTo>
                  <a:lnTo>
                    <a:pt x="159" y="416"/>
                  </a:lnTo>
                  <a:lnTo>
                    <a:pt x="159" y="416"/>
                  </a:lnTo>
                  <a:lnTo>
                    <a:pt x="165" y="419"/>
                  </a:lnTo>
                  <a:lnTo>
                    <a:pt x="159" y="390"/>
                  </a:lnTo>
                  <a:lnTo>
                    <a:pt x="159" y="390"/>
                  </a:lnTo>
                  <a:lnTo>
                    <a:pt x="156" y="386"/>
                  </a:lnTo>
                  <a:close/>
                  <a:moveTo>
                    <a:pt x="60" y="309"/>
                  </a:moveTo>
                  <a:lnTo>
                    <a:pt x="96" y="386"/>
                  </a:lnTo>
                  <a:lnTo>
                    <a:pt x="96" y="386"/>
                  </a:lnTo>
                  <a:lnTo>
                    <a:pt x="105" y="390"/>
                  </a:lnTo>
                  <a:lnTo>
                    <a:pt x="75" y="327"/>
                  </a:lnTo>
                  <a:lnTo>
                    <a:pt x="75" y="327"/>
                  </a:lnTo>
                  <a:lnTo>
                    <a:pt x="60" y="309"/>
                  </a:lnTo>
                  <a:close/>
                  <a:moveTo>
                    <a:pt x="3" y="174"/>
                  </a:moveTo>
                  <a:lnTo>
                    <a:pt x="3" y="174"/>
                  </a:lnTo>
                  <a:lnTo>
                    <a:pt x="0" y="183"/>
                  </a:lnTo>
                  <a:lnTo>
                    <a:pt x="36" y="258"/>
                  </a:lnTo>
                  <a:lnTo>
                    <a:pt x="36" y="258"/>
                  </a:lnTo>
                  <a:lnTo>
                    <a:pt x="33" y="237"/>
                  </a:lnTo>
                  <a:lnTo>
                    <a:pt x="3" y="174"/>
                  </a:lnTo>
                  <a:close/>
                  <a:moveTo>
                    <a:pt x="105" y="0"/>
                  </a:moveTo>
                  <a:lnTo>
                    <a:pt x="105" y="0"/>
                  </a:lnTo>
                  <a:lnTo>
                    <a:pt x="99" y="3"/>
                  </a:lnTo>
                  <a:lnTo>
                    <a:pt x="105" y="33"/>
                  </a:lnTo>
                  <a:lnTo>
                    <a:pt x="105" y="33"/>
                  </a:lnTo>
                  <a:lnTo>
                    <a:pt x="108" y="30"/>
                  </a:lnTo>
                  <a:lnTo>
                    <a:pt x="105"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4" name="Freeform 256"/>
            <p:cNvSpPr>
              <a:spLocks noChangeArrowheads="1"/>
            </p:cNvSpPr>
            <p:nvPr/>
          </p:nvSpPr>
          <p:spPr bwMode="auto">
            <a:xfrm>
              <a:off x="7869238" y="1395413"/>
              <a:ext cx="3175" cy="12700"/>
            </a:xfrm>
            <a:custGeom>
              <a:avLst/>
              <a:gdLst>
                <a:gd name="T0" fmla="*/ 0 w 10"/>
                <a:gd name="T1" fmla="*/ 0 h 34"/>
                <a:gd name="T2" fmla="*/ 3 w 10"/>
                <a:gd name="T3" fmla="*/ 30 h 34"/>
                <a:gd name="T4" fmla="*/ 3 w 10"/>
                <a:gd name="T5" fmla="*/ 30 h 34"/>
                <a:gd name="T6" fmla="*/ 9 w 10"/>
                <a:gd name="T7" fmla="*/ 33 h 34"/>
                <a:gd name="T8" fmla="*/ 3 w 10"/>
                <a:gd name="T9" fmla="*/ 4 h 34"/>
                <a:gd name="T10" fmla="*/ 3 w 10"/>
                <a:gd name="T11" fmla="*/ 4 h 34"/>
                <a:gd name="T12" fmla="*/ 0 w 1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0" h="34">
                  <a:moveTo>
                    <a:pt x="0" y="0"/>
                  </a:moveTo>
                  <a:lnTo>
                    <a:pt x="3" y="30"/>
                  </a:lnTo>
                  <a:lnTo>
                    <a:pt x="3" y="30"/>
                  </a:lnTo>
                  <a:lnTo>
                    <a:pt x="9" y="33"/>
                  </a:lnTo>
                  <a:lnTo>
                    <a:pt x="3" y="4"/>
                  </a:lnTo>
                  <a:lnTo>
                    <a:pt x="3" y="4"/>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5" name="Freeform 257"/>
            <p:cNvSpPr>
              <a:spLocks noChangeArrowheads="1"/>
            </p:cNvSpPr>
            <p:nvPr/>
          </p:nvSpPr>
          <p:spPr bwMode="auto">
            <a:xfrm>
              <a:off x="7835900" y="1366838"/>
              <a:ext cx="15875" cy="30162"/>
            </a:xfrm>
            <a:custGeom>
              <a:avLst/>
              <a:gdLst>
                <a:gd name="T0" fmla="*/ 0 w 46"/>
                <a:gd name="T1" fmla="*/ 0 h 82"/>
                <a:gd name="T2" fmla="*/ 36 w 46"/>
                <a:gd name="T3" fmla="*/ 77 h 82"/>
                <a:gd name="T4" fmla="*/ 36 w 46"/>
                <a:gd name="T5" fmla="*/ 77 h 82"/>
                <a:gd name="T6" fmla="*/ 45 w 46"/>
                <a:gd name="T7" fmla="*/ 81 h 82"/>
                <a:gd name="T8" fmla="*/ 15 w 46"/>
                <a:gd name="T9" fmla="*/ 18 h 82"/>
                <a:gd name="T10" fmla="*/ 15 w 46"/>
                <a:gd name="T11" fmla="*/ 18 h 82"/>
                <a:gd name="T12" fmla="*/ 0 w 46"/>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46" h="82">
                  <a:moveTo>
                    <a:pt x="0" y="0"/>
                  </a:moveTo>
                  <a:lnTo>
                    <a:pt x="36" y="77"/>
                  </a:lnTo>
                  <a:lnTo>
                    <a:pt x="36" y="77"/>
                  </a:lnTo>
                  <a:lnTo>
                    <a:pt x="45" y="81"/>
                  </a:lnTo>
                  <a:lnTo>
                    <a:pt x="15" y="18"/>
                  </a:lnTo>
                  <a:lnTo>
                    <a:pt x="15" y="18"/>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6" name="Freeform 258"/>
            <p:cNvSpPr>
              <a:spLocks noChangeArrowheads="1"/>
            </p:cNvSpPr>
            <p:nvPr/>
          </p:nvSpPr>
          <p:spPr bwMode="auto">
            <a:xfrm>
              <a:off x="7813675" y="1319213"/>
              <a:ext cx="12700" cy="30162"/>
            </a:xfrm>
            <a:custGeom>
              <a:avLst/>
              <a:gdLst>
                <a:gd name="T0" fmla="*/ 3 w 37"/>
                <a:gd name="T1" fmla="*/ 0 h 85"/>
                <a:gd name="T2" fmla="*/ 3 w 37"/>
                <a:gd name="T3" fmla="*/ 0 h 85"/>
                <a:gd name="T4" fmla="*/ 0 w 37"/>
                <a:gd name="T5" fmla="*/ 9 h 85"/>
                <a:gd name="T6" fmla="*/ 36 w 37"/>
                <a:gd name="T7" fmla="*/ 84 h 85"/>
                <a:gd name="T8" fmla="*/ 36 w 37"/>
                <a:gd name="T9" fmla="*/ 84 h 85"/>
                <a:gd name="T10" fmla="*/ 33 w 37"/>
                <a:gd name="T11" fmla="*/ 63 h 85"/>
                <a:gd name="T12" fmla="*/ 3 w 37"/>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7" h="85">
                  <a:moveTo>
                    <a:pt x="3" y="0"/>
                  </a:moveTo>
                  <a:lnTo>
                    <a:pt x="3" y="0"/>
                  </a:lnTo>
                  <a:lnTo>
                    <a:pt x="0" y="9"/>
                  </a:lnTo>
                  <a:lnTo>
                    <a:pt x="36" y="84"/>
                  </a:lnTo>
                  <a:lnTo>
                    <a:pt x="36" y="84"/>
                  </a:lnTo>
                  <a:lnTo>
                    <a:pt x="33" y="63"/>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7" name="Freeform 259"/>
            <p:cNvSpPr>
              <a:spLocks noChangeArrowheads="1"/>
            </p:cNvSpPr>
            <p:nvPr/>
          </p:nvSpPr>
          <p:spPr bwMode="auto">
            <a:xfrm>
              <a:off x="7850187" y="1255713"/>
              <a:ext cx="3175" cy="12700"/>
            </a:xfrm>
            <a:custGeom>
              <a:avLst/>
              <a:gdLst>
                <a:gd name="T0" fmla="*/ 6 w 10"/>
                <a:gd name="T1" fmla="*/ 0 h 34"/>
                <a:gd name="T2" fmla="*/ 6 w 10"/>
                <a:gd name="T3" fmla="*/ 0 h 34"/>
                <a:gd name="T4" fmla="*/ 0 w 10"/>
                <a:gd name="T5" fmla="*/ 3 h 34"/>
                <a:gd name="T6" fmla="*/ 6 w 10"/>
                <a:gd name="T7" fmla="*/ 33 h 34"/>
                <a:gd name="T8" fmla="*/ 6 w 10"/>
                <a:gd name="T9" fmla="*/ 33 h 34"/>
                <a:gd name="T10" fmla="*/ 9 w 10"/>
                <a:gd name="T11" fmla="*/ 30 h 34"/>
                <a:gd name="T12" fmla="*/ 6 w 1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0" h="34">
                  <a:moveTo>
                    <a:pt x="6" y="0"/>
                  </a:moveTo>
                  <a:lnTo>
                    <a:pt x="6" y="0"/>
                  </a:lnTo>
                  <a:lnTo>
                    <a:pt x="0" y="3"/>
                  </a:lnTo>
                  <a:lnTo>
                    <a:pt x="6" y="33"/>
                  </a:lnTo>
                  <a:lnTo>
                    <a:pt x="6" y="33"/>
                  </a:lnTo>
                  <a:lnTo>
                    <a:pt x="9" y="30"/>
                  </a:lnTo>
                  <a:lnTo>
                    <a:pt x="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8" name="Freeform 260"/>
            <p:cNvSpPr>
              <a:spLocks noChangeArrowheads="1"/>
            </p:cNvSpPr>
            <p:nvPr/>
          </p:nvSpPr>
          <p:spPr bwMode="auto">
            <a:xfrm>
              <a:off x="7473949" y="1273174"/>
              <a:ext cx="192088" cy="190500"/>
            </a:xfrm>
            <a:custGeom>
              <a:avLst/>
              <a:gdLst>
                <a:gd name="T0" fmla="*/ 195 w 532"/>
                <a:gd name="T1" fmla="*/ 521 h 531"/>
                <a:gd name="T2" fmla="*/ 144 w 532"/>
                <a:gd name="T3" fmla="*/ 500 h 531"/>
                <a:gd name="T4" fmla="*/ 201 w 532"/>
                <a:gd name="T5" fmla="*/ 521 h 531"/>
                <a:gd name="T6" fmla="*/ 264 w 532"/>
                <a:gd name="T7" fmla="*/ 530 h 531"/>
                <a:gd name="T8" fmla="*/ 276 w 532"/>
                <a:gd name="T9" fmla="*/ 530 h 531"/>
                <a:gd name="T10" fmla="*/ 360 w 532"/>
                <a:gd name="T11" fmla="*/ 512 h 531"/>
                <a:gd name="T12" fmla="*/ 81 w 532"/>
                <a:gd name="T13" fmla="*/ 455 h 531"/>
                <a:gd name="T14" fmla="*/ 162 w 532"/>
                <a:gd name="T15" fmla="*/ 470 h 531"/>
                <a:gd name="T16" fmla="*/ 243 w 532"/>
                <a:gd name="T17" fmla="*/ 440 h 531"/>
                <a:gd name="T18" fmla="*/ 333 w 532"/>
                <a:gd name="T19" fmla="*/ 429 h 531"/>
                <a:gd name="T20" fmla="*/ 273 w 532"/>
                <a:gd name="T21" fmla="*/ 443 h 531"/>
                <a:gd name="T22" fmla="*/ 174 w 532"/>
                <a:gd name="T23" fmla="*/ 467 h 531"/>
                <a:gd name="T24" fmla="*/ 414 w 532"/>
                <a:gd name="T25" fmla="*/ 482 h 531"/>
                <a:gd name="T26" fmla="*/ 168 w 532"/>
                <a:gd name="T27" fmla="*/ 414 h 531"/>
                <a:gd name="T28" fmla="*/ 183 w 532"/>
                <a:gd name="T29" fmla="*/ 422 h 531"/>
                <a:gd name="T30" fmla="*/ 459 w 532"/>
                <a:gd name="T31" fmla="*/ 386 h 531"/>
                <a:gd name="T32" fmla="*/ 39 w 532"/>
                <a:gd name="T33" fmla="*/ 401 h 531"/>
                <a:gd name="T34" fmla="*/ 162 w 532"/>
                <a:gd name="T35" fmla="*/ 411 h 531"/>
                <a:gd name="T36" fmla="*/ 432 w 532"/>
                <a:gd name="T37" fmla="*/ 327 h 531"/>
                <a:gd name="T38" fmla="*/ 453 w 532"/>
                <a:gd name="T39" fmla="*/ 378 h 531"/>
                <a:gd name="T40" fmla="*/ 468 w 532"/>
                <a:gd name="T41" fmla="*/ 389 h 531"/>
                <a:gd name="T42" fmla="*/ 516 w 532"/>
                <a:gd name="T43" fmla="*/ 348 h 531"/>
                <a:gd name="T44" fmla="*/ 3 w 532"/>
                <a:gd name="T45" fmla="*/ 237 h 531"/>
                <a:gd name="T46" fmla="*/ 0 w 532"/>
                <a:gd name="T47" fmla="*/ 276 h 531"/>
                <a:gd name="T48" fmla="*/ 96 w 532"/>
                <a:gd name="T49" fmla="*/ 324 h 531"/>
                <a:gd name="T50" fmla="*/ 87 w 532"/>
                <a:gd name="T51" fmla="*/ 270 h 531"/>
                <a:gd name="T52" fmla="*/ 87 w 532"/>
                <a:gd name="T53" fmla="*/ 266 h 531"/>
                <a:gd name="T54" fmla="*/ 102 w 532"/>
                <a:gd name="T55" fmla="*/ 195 h 531"/>
                <a:gd name="T56" fmla="*/ 3 w 532"/>
                <a:gd name="T57" fmla="*/ 231 h 531"/>
                <a:gd name="T58" fmla="*/ 504 w 532"/>
                <a:gd name="T59" fmla="*/ 153 h 531"/>
                <a:gd name="T60" fmla="*/ 444 w 532"/>
                <a:gd name="T61" fmla="*/ 258 h 531"/>
                <a:gd name="T62" fmla="*/ 444 w 532"/>
                <a:gd name="T63" fmla="*/ 266 h 531"/>
                <a:gd name="T64" fmla="*/ 528 w 532"/>
                <a:gd name="T65" fmla="*/ 288 h 531"/>
                <a:gd name="T66" fmla="*/ 531 w 532"/>
                <a:gd name="T67" fmla="*/ 255 h 531"/>
                <a:gd name="T68" fmla="*/ 522 w 532"/>
                <a:gd name="T69" fmla="*/ 204 h 531"/>
                <a:gd name="T70" fmla="*/ 426 w 532"/>
                <a:gd name="T71" fmla="*/ 192 h 531"/>
                <a:gd name="T72" fmla="*/ 504 w 532"/>
                <a:gd name="T73" fmla="*/ 150 h 531"/>
                <a:gd name="T74" fmla="*/ 96 w 532"/>
                <a:gd name="T75" fmla="*/ 63 h 531"/>
                <a:gd name="T76" fmla="*/ 36 w 532"/>
                <a:gd name="T77" fmla="*/ 132 h 531"/>
                <a:gd name="T78" fmla="*/ 114 w 532"/>
                <a:gd name="T79" fmla="*/ 174 h 531"/>
                <a:gd name="T80" fmla="*/ 147 w 532"/>
                <a:gd name="T81" fmla="*/ 135 h 531"/>
                <a:gd name="T82" fmla="*/ 393 w 532"/>
                <a:gd name="T83" fmla="*/ 141 h 531"/>
                <a:gd name="T84" fmla="*/ 486 w 532"/>
                <a:gd name="T85" fmla="*/ 117 h 531"/>
                <a:gd name="T86" fmla="*/ 420 w 532"/>
                <a:gd name="T87" fmla="*/ 51 h 531"/>
                <a:gd name="T88" fmla="*/ 210 w 532"/>
                <a:gd name="T89" fmla="*/ 96 h 531"/>
                <a:gd name="T90" fmla="*/ 258 w 532"/>
                <a:gd name="T91" fmla="*/ 87 h 531"/>
                <a:gd name="T92" fmla="*/ 300 w 532"/>
                <a:gd name="T93" fmla="*/ 90 h 531"/>
                <a:gd name="T94" fmla="*/ 387 w 532"/>
                <a:gd name="T95" fmla="*/ 138 h 531"/>
                <a:gd name="T96" fmla="*/ 360 w 532"/>
                <a:gd name="T97" fmla="*/ 18 h 531"/>
                <a:gd name="T98" fmla="*/ 264 w 532"/>
                <a:gd name="T99" fmla="*/ 0 h 531"/>
                <a:gd name="T100" fmla="*/ 255 w 532"/>
                <a:gd name="T101" fmla="*/ 0 h 531"/>
                <a:gd name="T102" fmla="*/ 186 w 532"/>
                <a:gd name="T103" fmla="*/ 12 h 531"/>
                <a:gd name="T104" fmla="*/ 150 w 532"/>
                <a:gd name="T105" fmla="*/ 132 h 531"/>
                <a:gd name="T106" fmla="*/ 270 w 532"/>
                <a:gd name="T107" fmla="*/ 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2" h="531">
                  <a:moveTo>
                    <a:pt x="168" y="476"/>
                  </a:moveTo>
                  <a:lnTo>
                    <a:pt x="168" y="512"/>
                  </a:lnTo>
                  <a:lnTo>
                    <a:pt x="168" y="512"/>
                  </a:lnTo>
                  <a:lnTo>
                    <a:pt x="195" y="521"/>
                  </a:lnTo>
                  <a:lnTo>
                    <a:pt x="168" y="476"/>
                  </a:lnTo>
                  <a:close/>
                  <a:moveTo>
                    <a:pt x="165" y="473"/>
                  </a:moveTo>
                  <a:lnTo>
                    <a:pt x="144" y="500"/>
                  </a:lnTo>
                  <a:lnTo>
                    <a:pt x="144" y="500"/>
                  </a:lnTo>
                  <a:lnTo>
                    <a:pt x="162" y="509"/>
                  </a:lnTo>
                  <a:lnTo>
                    <a:pt x="165" y="473"/>
                  </a:lnTo>
                  <a:close/>
                  <a:moveTo>
                    <a:pt x="171" y="470"/>
                  </a:moveTo>
                  <a:lnTo>
                    <a:pt x="201" y="521"/>
                  </a:lnTo>
                  <a:lnTo>
                    <a:pt x="201" y="521"/>
                  </a:lnTo>
                  <a:lnTo>
                    <a:pt x="234" y="527"/>
                  </a:lnTo>
                  <a:lnTo>
                    <a:pt x="264" y="530"/>
                  </a:lnTo>
                  <a:lnTo>
                    <a:pt x="264" y="530"/>
                  </a:lnTo>
                  <a:lnTo>
                    <a:pt x="264" y="530"/>
                  </a:lnTo>
                  <a:lnTo>
                    <a:pt x="264" y="530"/>
                  </a:lnTo>
                  <a:lnTo>
                    <a:pt x="276" y="530"/>
                  </a:lnTo>
                  <a:lnTo>
                    <a:pt x="276" y="530"/>
                  </a:lnTo>
                  <a:lnTo>
                    <a:pt x="297" y="527"/>
                  </a:lnTo>
                  <a:lnTo>
                    <a:pt x="321" y="524"/>
                  </a:lnTo>
                  <a:lnTo>
                    <a:pt x="342" y="518"/>
                  </a:lnTo>
                  <a:lnTo>
                    <a:pt x="360" y="512"/>
                  </a:lnTo>
                  <a:lnTo>
                    <a:pt x="171" y="470"/>
                  </a:lnTo>
                  <a:close/>
                  <a:moveTo>
                    <a:pt x="60" y="432"/>
                  </a:moveTo>
                  <a:lnTo>
                    <a:pt x="60" y="432"/>
                  </a:lnTo>
                  <a:lnTo>
                    <a:pt x="81" y="455"/>
                  </a:lnTo>
                  <a:lnTo>
                    <a:pt x="81" y="455"/>
                  </a:lnTo>
                  <a:lnTo>
                    <a:pt x="108" y="479"/>
                  </a:lnTo>
                  <a:lnTo>
                    <a:pt x="141" y="497"/>
                  </a:lnTo>
                  <a:lnTo>
                    <a:pt x="162" y="470"/>
                  </a:lnTo>
                  <a:lnTo>
                    <a:pt x="60" y="432"/>
                  </a:lnTo>
                  <a:close/>
                  <a:moveTo>
                    <a:pt x="204" y="432"/>
                  </a:moveTo>
                  <a:lnTo>
                    <a:pt x="174" y="465"/>
                  </a:lnTo>
                  <a:lnTo>
                    <a:pt x="243" y="440"/>
                  </a:lnTo>
                  <a:lnTo>
                    <a:pt x="243" y="440"/>
                  </a:lnTo>
                  <a:lnTo>
                    <a:pt x="222" y="437"/>
                  </a:lnTo>
                  <a:lnTo>
                    <a:pt x="204" y="432"/>
                  </a:lnTo>
                  <a:close/>
                  <a:moveTo>
                    <a:pt x="333" y="429"/>
                  </a:moveTo>
                  <a:lnTo>
                    <a:pt x="333" y="429"/>
                  </a:lnTo>
                  <a:lnTo>
                    <a:pt x="303" y="437"/>
                  </a:lnTo>
                  <a:lnTo>
                    <a:pt x="273" y="443"/>
                  </a:lnTo>
                  <a:lnTo>
                    <a:pt x="273" y="443"/>
                  </a:lnTo>
                  <a:lnTo>
                    <a:pt x="264" y="443"/>
                  </a:lnTo>
                  <a:lnTo>
                    <a:pt x="264" y="443"/>
                  </a:lnTo>
                  <a:lnTo>
                    <a:pt x="255" y="443"/>
                  </a:lnTo>
                  <a:lnTo>
                    <a:pt x="174" y="467"/>
                  </a:lnTo>
                  <a:lnTo>
                    <a:pt x="369" y="509"/>
                  </a:lnTo>
                  <a:lnTo>
                    <a:pt x="369" y="509"/>
                  </a:lnTo>
                  <a:lnTo>
                    <a:pt x="393" y="497"/>
                  </a:lnTo>
                  <a:lnTo>
                    <a:pt x="414" y="482"/>
                  </a:lnTo>
                  <a:lnTo>
                    <a:pt x="435" y="467"/>
                  </a:lnTo>
                  <a:lnTo>
                    <a:pt x="456" y="449"/>
                  </a:lnTo>
                  <a:lnTo>
                    <a:pt x="333" y="429"/>
                  </a:lnTo>
                  <a:close/>
                  <a:moveTo>
                    <a:pt x="168" y="414"/>
                  </a:moveTo>
                  <a:lnTo>
                    <a:pt x="168" y="465"/>
                  </a:lnTo>
                  <a:lnTo>
                    <a:pt x="198" y="432"/>
                  </a:lnTo>
                  <a:lnTo>
                    <a:pt x="198" y="432"/>
                  </a:lnTo>
                  <a:lnTo>
                    <a:pt x="183" y="422"/>
                  </a:lnTo>
                  <a:lnTo>
                    <a:pt x="168" y="414"/>
                  </a:lnTo>
                  <a:close/>
                  <a:moveTo>
                    <a:pt x="453" y="381"/>
                  </a:moveTo>
                  <a:lnTo>
                    <a:pt x="441" y="383"/>
                  </a:lnTo>
                  <a:lnTo>
                    <a:pt x="459" y="386"/>
                  </a:lnTo>
                  <a:lnTo>
                    <a:pt x="453" y="381"/>
                  </a:lnTo>
                  <a:close/>
                  <a:moveTo>
                    <a:pt x="24" y="374"/>
                  </a:moveTo>
                  <a:lnTo>
                    <a:pt x="24" y="374"/>
                  </a:lnTo>
                  <a:lnTo>
                    <a:pt x="39" y="401"/>
                  </a:lnTo>
                  <a:lnTo>
                    <a:pt x="54" y="425"/>
                  </a:lnTo>
                  <a:lnTo>
                    <a:pt x="165" y="465"/>
                  </a:lnTo>
                  <a:lnTo>
                    <a:pt x="162" y="411"/>
                  </a:lnTo>
                  <a:lnTo>
                    <a:pt x="162" y="411"/>
                  </a:lnTo>
                  <a:lnTo>
                    <a:pt x="144" y="396"/>
                  </a:lnTo>
                  <a:lnTo>
                    <a:pt x="24" y="374"/>
                  </a:lnTo>
                  <a:close/>
                  <a:moveTo>
                    <a:pt x="432" y="327"/>
                  </a:moveTo>
                  <a:lnTo>
                    <a:pt x="432" y="327"/>
                  </a:lnTo>
                  <a:lnTo>
                    <a:pt x="420" y="353"/>
                  </a:lnTo>
                  <a:lnTo>
                    <a:pt x="402" y="378"/>
                  </a:lnTo>
                  <a:lnTo>
                    <a:pt x="432" y="383"/>
                  </a:lnTo>
                  <a:lnTo>
                    <a:pt x="453" y="378"/>
                  </a:lnTo>
                  <a:lnTo>
                    <a:pt x="432" y="327"/>
                  </a:lnTo>
                  <a:close/>
                  <a:moveTo>
                    <a:pt x="528" y="297"/>
                  </a:moveTo>
                  <a:lnTo>
                    <a:pt x="459" y="378"/>
                  </a:lnTo>
                  <a:lnTo>
                    <a:pt x="468" y="389"/>
                  </a:lnTo>
                  <a:lnTo>
                    <a:pt x="498" y="392"/>
                  </a:lnTo>
                  <a:lnTo>
                    <a:pt x="498" y="392"/>
                  </a:lnTo>
                  <a:lnTo>
                    <a:pt x="507" y="371"/>
                  </a:lnTo>
                  <a:lnTo>
                    <a:pt x="516" y="348"/>
                  </a:lnTo>
                  <a:lnTo>
                    <a:pt x="525" y="320"/>
                  </a:lnTo>
                  <a:lnTo>
                    <a:pt x="528" y="297"/>
                  </a:lnTo>
                  <a:close/>
                  <a:moveTo>
                    <a:pt x="102" y="195"/>
                  </a:moveTo>
                  <a:lnTo>
                    <a:pt x="3" y="237"/>
                  </a:lnTo>
                  <a:lnTo>
                    <a:pt x="3" y="237"/>
                  </a:lnTo>
                  <a:lnTo>
                    <a:pt x="0" y="266"/>
                  </a:lnTo>
                  <a:lnTo>
                    <a:pt x="0" y="266"/>
                  </a:lnTo>
                  <a:lnTo>
                    <a:pt x="0" y="276"/>
                  </a:lnTo>
                  <a:lnTo>
                    <a:pt x="0" y="276"/>
                  </a:lnTo>
                  <a:lnTo>
                    <a:pt x="0" y="276"/>
                  </a:lnTo>
                  <a:lnTo>
                    <a:pt x="3" y="309"/>
                  </a:lnTo>
                  <a:lnTo>
                    <a:pt x="96" y="324"/>
                  </a:lnTo>
                  <a:lnTo>
                    <a:pt x="96" y="324"/>
                  </a:lnTo>
                  <a:lnTo>
                    <a:pt x="90" y="299"/>
                  </a:lnTo>
                  <a:lnTo>
                    <a:pt x="87" y="273"/>
                  </a:lnTo>
                  <a:lnTo>
                    <a:pt x="87" y="270"/>
                  </a:lnTo>
                  <a:lnTo>
                    <a:pt x="87" y="273"/>
                  </a:lnTo>
                  <a:lnTo>
                    <a:pt x="87" y="273"/>
                  </a:lnTo>
                  <a:lnTo>
                    <a:pt x="87" y="266"/>
                  </a:lnTo>
                  <a:lnTo>
                    <a:pt x="87" y="266"/>
                  </a:lnTo>
                  <a:lnTo>
                    <a:pt x="87" y="246"/>
                  </a:lnTo>
                  <a:lnTo>
                    <a:pt x="90" y="228"/>
                  </a:lnTo>
                  <a:lnTo>
                    <a:pt x="96" y="210"/>
                  </a:lnTo>
                  <a:lnTo>
                    <a:pt x="102" y="195"/>
                  </a:lnTo>
                  <a:close/>
                  <a:moveTo>
                    <a:pt x="111" y="177"/>
                  </a:moveTo>
                  <a:lnTo>
                    <a:pt x="9" y="195"/>
                  </a:lnTo>
                  <a:lnTo>
                    <a:pt x="9" y="195"/>
                  </a:lnTo>
                  <a:lnTo>
                    <a:pt x="3" y="231"/>
                  </a:lnTo>
                  <a:lnTo>
                    <a:pt x="105" y="189"/>
                  </a:lnTo>
                  <a:lnTo>
                    <a:pt x="105" y="189"/>
                  </a:lnTo>
                  <a:lnTo>
                    <a:pt x="111" y="177"/>
                  </a:lnTo>
                  <a:close/>
                  <a:moveTo>
                    <a:pt x="504" y="153"/>
                  </a:moveTo>
                  <a:lnTo>
                    <a:pt x="432" y="204"/>
                  </a:lnTo>
                  <a:lnTo>
                    <a:pt x="432" y="204"/>
                  </a:lnTo>
                  <a:lnTo>
                    <a:pt x="438" y="231"/>
                  </a:lnTo>
                  <a:lnTo>
                    <a:pt x="444" y="258"/>
                  </a:lnTo>
                  <a:lnTo>
                    <a:pt x="444" y="258"/>
                  </a:lnTo>
                  <a:lnTo>
                    <a:pt x="444" y="258"/>
                  </a:lnTo>
                  <a:lnTo>
                    <a:pt x="444" y="266"/>
                  </a:lnTo>
                  <a:lnTo>
                    <a:pt x="444" y="266"/>
                  </a:lnTo>
                  <a:lnTo>
                    <a:pt x="441" y="294"/>
                  </a:lnTo>
                  <a:lnTo>
                    <a:pt x="435" y="320"/>
                  </a:lnTo>
                  <a:lnTo>
                    <a:pt x="456" y="374"/>
                  </a:lnTo>
                  <a:lnTo>
                    <a:pt x="528" y="288"/>
                  </a:lnTo>
                  <a:lnTo>
                    <a:pt x="528" y="288"/>
                  </a:lnTo>
                  <a:lnTo>
                    <a:pt x="531" y="266"/>
                  </a:lnTo>
                  <a:lnTo>
                    <a:pt x="531" y="266"/>
                  </a:lnTo>
                  <a:lnTo>
                    <a:pt x="531" y="255"/>
                  </a:lnTo>
                  <a:lnTo>
                    <a:pt x="531" y="255"/>
                  </a:lnTo>
                  <a:lnTo>
                    <a:pt x="531" y="255"/>
                  </a:lnTo>
                  <a:lnTo>
                    <a:pt x="528" y="228"/>
                  </a:lnTo>
                  <a:lnTo>
                    <a:pt x="522" y="204"/>
                  </a:lnTo>
                  <a:lnTo>
                    <a:pt x="516" y="177"/>
                  </a:lnTo>
                  <a:lnTo>
                    <a:pt x="504" y="153"/>
                  </a:lnTo>
                  <a:close/>
                  <a:moveTo>
                    <a:pt x="486" y="120"/>
                  </a:moveTo>
                  <a:lnTo>
                    <a:pt x="426" y="192"/>
                  </a:lnTo>
                  <a:lnTo>
                    <a:pt x="426" y="192"/>
                  </a:lnTo>
                  <a:lnTo>
                    <a:pt x="429" y="198"/>
                  </a:lnTo>
                  <a:lnTo>
                    <a:pt x="504" y="150"/>
                  </a:lnTo>
                  <a:lnTo>
                    <a:pt x="504" y="150"/>
                  </a:lnTo>
                  <a:lnTo>
                    <a:pt x="486" y="120"/>
                  </a:lnTo>
                  <a:close/>
                  <a:moveTo>
                    <a:pt x="120" y="45"/>
                  </a:moveTo>
                  <a:lnTo>
                    <a:pt x="120" y="45"/>
                  </a:lnTo>
                  <a:lnTo>
                    <a:pt x="96" y="63"/>
                  </a:lnTo>
                  <a:lnTo>
                    <a:pt x="75" y="81"/>
                  </a:lnTo>
                  <a:lnTo>
                    <a:pt x="75" y="81"/>
                  </a:lnTo>
                  <a:lnTo>
                    <a:pt x="54" y="105"/>
                  </a:lnTo>
                  <a:lnTo>
                    <a:pt x="36" y="132"/>
                  </a:lnTo>
                  <a:lnTo>
                    <a:pt x="21" y="159"/>
                  </a:lnTo>
                  <a:lnTo>
                    <a:pt x="12" y="189"/>
                  </a:lnTo>
                  <a:lnTo>
                    <a:pt x="114" y="174"/>
                  </a:lnTo>
                  <a:lnTo>
                    <a:pt x="114" y="174"/>
                  </a:lnTo>
                  <a:lnTo>
                    <a:pt x="123" y="156"/>
                  </a:lnTo>
                  <a:lnTo>
                    <a:pt x="138" y="144"/>
                  </a:lnTo>
                  <a:lnTo>
                    <a:pt x="138" y="144"/>
                  </a:lnTo>
                  <a:lnTo>
                    <a:pt x="147" y="135"/>
                  </a:lnTo>
                  <a:lnTo>
                    <a:pt x="120" y="45"/>
                  </a:lnTo>
                  <a:close/>
                  <a:moveTo>
                    <a:pt x="390" y="33"/>
                  </a:moveTo>
                  <a:lnTo>
                    <a:pt x="393" y="141"/>
                  </a:lnTo>
                  <a:lnTo>
                    <a:pt x="393" y="141"/>
                  </a:lnTo>
                  <a:lnTo>
                    <a:pt x="411" y="162"/>
                  </a:lnTo>
                  <a:lnTo>
                    <a:pt x="426" y="186"/>
                  </a:lnTo>
                  <a:lnTo>
                    <a:pt x="486" y="117"/>
                  </a:lnTo>
                  <a:lnTo>
                    <a:pt x="486" y="117"/>
                  </a:lnTo>
                  <a:lnTo>
                    <a:pt x="468" y="96"/>
                  </a:lnTo>
                  <a:lnTo>
                    <a:pt x="450" y="75"/>
                  </a:lnTo>
                  <a:lnTo>
                    <a:pt x="450" y="75"/>
                  </a:lnTo>
                  <a:lnTo>
                    <a:pt x="420" y="51"/>
                  </a:lnTo>
                  <a:lnTo>
                    <a:pt x="390" y="33"/>
                  </a:lnTo>
                  <a:close/>
                  <a:moveTo>
                    <a:pt x="276" y="0"/>
                  </a:moveTo>
                  <a:lnTo>
                    <a:pt x="210" y="96"/>
                  </a:lnTo>
                  <a:lnTo>
                    <a:pt x="210" y="96"/>
                  </a:lnTo>
                  <a:lnTo>
                    <a:pt x="234" y="90"/>
                  </a:lnTo>
                  <a:lnTo>
                    <a:pt x="258" y="87"/>
                  </a:lnTo>
                  <a:lnTo>
                    <a:pt x="258" y="45"/>
                  </a:lnTo>
                  <a:lnTo>
                    <a:pt x="258" y="87"/>
                  </a:lnTo>
                  <a:lnTo>
                    <a:pt x="258" y="87"/>
                  </a:lnTo>
                  <a:lnTo>
                    <a:pt x="264" y="87"/>
                  </a:lnTo>
                  <a:lnTo>
                    <a:pt x="264" y="87"/>
                  </a:lnTo>
                  <a:lnTo>
                    <a:pt x="300" y="90"/>
                  </a:lnTo>
                  <a:lnTo>
                    <a:pt x="333" y="102"/>
                  </a:lnTo>
                  <a:lnTo>
                    <a:pt x="363" y="117"/>
                  </a:lnTo>
                  <a:lnTo>
                    <a:pt x="387" y="138"/>
                  </a:lnTo>
                  <a:lnTo>
                    <a:pt x="387" y="138"/>
                  </a:lnTo>
                  <a:lnTo>
                    <a:pt x="390" y="138"/>
                  </a:lnTo>
                  <a:lnTo>
                    <a:pt x="387" y="30"/>
                  </a:lnTo>
                  <a:lnTo>
                    <a:pt x="387" y="30"/>
                  </a:lnTo>
                  <a:lnTo>
                    <a:pt x="360" y="18"/>
                  </a:lnTo>
                  <a:lnTo>
                    <a:pt x="333" y="9"/>
                  </a:lnTo>
                  <a:lnTo>
                    <a:pt x="303" y="3"/>
                  </a:lnTo>
                  <a:lnTo>
                    <a:pt x="276" y="0"/>
                  </a:lnTo>
                  <a:close/>
                  <a:moveTo>
                    <a:pt x="264" y="0"/>
                  </a:moveTo>
                  <a:lnTo>
                    <a:pt x="264" y="0"/>
                  </a:lnTo>
                  <a:lnTo>
                    <a:pt x="264" y="0"/>
                  </a:lnTo>
                  <a:lnTo>
                    <a:pt x="264" y="0"/>
                  </a:lnTo>
                  <a:lnTo>
                    <a:pt x="255" y="0"/>
                  </a:lnTo>
                  <a:lnTo>
                    <a:pt x="255" y="0"/>
                  </a:lnTo>
                  <a:lnTo>
                    <a:pt x="255" y="0"/>
                  </a:lnTo>
                  <a:lnTo>
                    <a:pt x="219" y="6"/>
                  </a:lnTo>
                  <a:lnTo>
                    <a:pt x="186" y="12"/>
                  </a:lnTo>
                  <a:lnTo>
                    <a:pt x="153" y="24"/>
                  </a:lnTo>
                  <a:lnTo>
                    <a:pt x="126" y="42"/>
                  </a:lnTo>
                  <a:lnTo>
                    <a:pt x="150" y="132"/>
                  </a:lnTo>
                  <a:lnTo>
                    <a:pt x="150" y="132"/>
                  </a:lnTo>
                  <a:lnTo>
                    <a:pt x="174" y="114"/>
                  </a:lnTo>
                  <a:lnTo>
                    <a:pt x="204" y="99"/>
                  </a:lnTo>
                  <a:lnTo>
                    <a:pt x="270" y="0"/>
                  </a:lnTo>
                  <a:lnTo>
                    <a:pt x="270" y="0"/>
                  </a:lnTo>
                  <a:lnTo>
                    <a:pt x="264"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9" name="Freeform 261"/>
            <p:cNvSpPr>
              <a:spLocks noChangeArrowheads="1"/>
            </p:cNvSpPr>
            <p:nvPr/>
          </p:nvSpPr>
          <p:spPr bwMode="auto">
            <a:xfrm>
              <a:off x="7534274" y="1444625"/>
              <a:ext cx="9525" cy="15875"/>
            </a:xfrm>
            <a:custGeom>
              <a:avLst/>
              <a:gdLst>
                <a:gd name="T0" fmla="*/ 0 w 28"/>
                <a:gd name="T1" fmla="*/ 0 h 46"/>
                <a:gd name="T2" fmla="*/ 0 w 28"/>
                <a:gd name="T3" fmla="*/ 36 h 46"/>
                <a:gd name="T4" fmla="*/ 0 w 28"/>
                <a:gd name="T5" fmla="*/ 36 h 46"/>
                <a:gd name="T6" fmla="*/ 27 w 28"/>
                <a:gd name="T7" fmla="*/ 45 h 46"/>
                <a:gd name="T8" fmla="*/ 0 w 28"/>
                <a:gd name="T9" fmla="*/ 0 h 46"/>
              </a:gdLst>
              <a:ahLst/>
              <a:cxnLst>
                <a:cxn ang="0">
                  <a:pos x="T0" y="T1"/>
                </a:cxn>
                <a:cxn ang="0">
                  <a:pos x="T2" y="T3"/>
                </a:cxn>
                <a:cxn ang="0">
                  <a:pos x="T4" y="T5"/>
                </a:cxn>
                <a:cxn ang="0">
                  <a:pos x="T6" y="T7"/>
                </a:cxn>
                <a:cxn ang="0">
                  <a:pos x="T8" y="T9"/>
                </a:cxn>
              </a:cxnLst>
              <a:rect l="0" t="0" r="r" b="b"/>
              <a:pathLst>
                <a:path w="28" h="46">
                  <a:moveTo>
                    <a:pt x="0" y="0"/>
                  </a:moveTo>
                  <a:lnTo>
                    <a:pt x="0" y="36"/>
                  </a:lnTo>
                  <a:lnTo>
                    <a:pt x="0" y="36"/>
                  </a:lnTo>
                  <a:lnTo>
                    <a:pt x="27" y="45"/>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0" name="Freeform 262"/>
            <p:cNvSpPr>
              <a:spLocks noChangeArrowheads="1"/>
            </p:cNvSpPr>
            <p:nvPr/>
          </p:nvSpPr>
          <p:spPr bwMode="auto">
            <a:xfrm>
              <a:off x="7526338" y="1443037"/>
              <a:ext cx="7937" cy="12700"/>
            </a:xfrm>
            <a:custGeom>
              <a:avLst/>
              <a:gdLst>
                <a:gd name="T0" fmla="*/ 21 w 22"/>
                <a:gd name="T1" fmla="*/ 0 h 37"/>
                <a:gd name="T2" fmla="*/ 0 w 22"/>
                <a:gd name="T3" fmla="*/ 27 h 37"/>
                <a:gd name="T4" fmla="*/ 0 w 22"/>
                <a:gd name="T5" fmla="*/ 27 h 37"/>
                <a:gd name="T6" fmla="*/ 18 w 22"/>
                <a:gd name="T7" fmla="*/ 36 h 37"/>
                <a:gd name="T8" fmla="*/ 21 w 22"/>
                <a:gd name="T9" fmla="*/ 0 h 37"/>
              </a:gdLst>
              <a:ahLst/>
              <a:cxnLst>
                <a:cxn ang="0">
                  <a:pos x="T0" y="T1"/>
                </a:cxn>
                <a:cxn ang="0">
                  <a:pos x="T2" y="T3"/>
                </a:cxn>
                <a:cxn ang="0">
                  <a:pos x="T4" y="T5"/>
                </a:cxn>
                <a:cxn ang="0">
                  <a:pos x="T6" y="T7"/>
                </a:cxn>
                <a:cxn ang="0">
                  <a:pos x="T8" y="T9"/>
                </a:cxn>
              </a:cxnLst>
              <a:rect l="0" t="0" r="r" b="b"/>
              <a:pathLst>
                <a:path w="22" h="37">
                  <a:moveTo>
                    <a:pt x="21" y="0"/>
                  </a:moveTo>
                  <a:lnTo>
                    <a:pt x="0" y="27"/>
                  </a:lnTo>
                  <a:lnTo>
                    <a:pt x="0" y="27"/>
                  </a:lnTo>
                  <a:lnTo>
                    <a:pt x="18" y="36"/>
                  </a:lnTo>
                  <a:lnTo>
                    <a:pt x="21"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1" name="Freeform 263"/>
            <p:cNvSpPr>
              <a:spLocks noChangeArrowheads="1"/>
            </p:cNvSpPr>
            <p:nvPr/>
          </p:nvSpPr>
          <p:spPr bwMode="auto">
            <a:xfrm>
              <a:off x="7535862" y="1443037"/>
              <a:ext cx="68262" cy="22225"/>
            </a:xfrm>
            <a:custGeom>
              <a:avLst/>
              <a:gdLst>
                <a:gd name="T0" fmla="*/ 0 w 190"/>
                <a:gd name="T1" fmla="*/ 0 h 61"/>
                <a:gd name="T2" fmla="*/ 30 w 190"/>
                <a:gd name="T3" fmla="*/ 51 h 61"/>
                <a:gd name="T4" fmla="*/ 30 w 190"/>
                <a:gd name="T5" fmla="*/ 51 h 61"/>
                <a:gd name="T6" fmla="*/ 63 w 190"/>
                <a:gd name="T7" fmla="*/ 57 h 61"/>
                <a:gd name="T8" fmla="*/ 93 w 190"/>
                <a:gd name="T9" fmla="*/ 60 h 61"/>
                <a:gd name="T10" fmla="*/ 93 w 190"/>
                <a:gd name="T11" fmla="*/ 60 h 61"/>
                <a:gd name="T12" fmla="*/ 93 w 190"/>
                <a:gd name="T13" fmla="*/ 60 h 61"/>
                <a:gd name="T14" fmla="*/ 93 w 190"/>
                <a:gd name="T15" fmla="*/ 60 h 61"/>
                <a:gd name="T16" fmla="*/ 105 w 190"/>
                <a:gd name="T17" fmla="*/ 60 h 61"/>
                <a:gd name="T18" fmla="*/ 105 w 190"/>
                <a:gd name="T19" fmla="*/ 60 h 61"/>
                <a:gd name="T20" fmla="*/ 126 w 190"/>
                <a:gd name="T21" fmla="*/ 57 h 61"/>
                <a:gd name="T22" fmla="*/ 150 w 190"/>
                <a:gd name="T23" fmla="*/ 54 h 61"/>
                <a:gd name="T24" fmla="*/ 171 w 190"/>
                <a:gd name="T25" fmla="*/ 48 h 61"/>
                <a:gd name="T26" fmla="*/ 189 w 190"/>
                <a:gd name="T27" fmla="*/ 42 h 61"/>
                <a:gd name="T28" fmla="*/ 0 w 190"/>
                <a:gd name="T2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 h="61">
                  <a:moveTo>
                    <a:pt x="0" y="0"/>
                  </a:moveTo>
                  <a:lnTo>
                    <a:pt x="30" y="51"/>
                  </a:lnTo>
                  <a:lnTo>
                    <a:pt x="30" y="51"/>
                  </a:lnTo>
                  <a:lnTo>
                    <a:pt x="63" y="57"/>
                  </a:lnTo>
                  <a:lnTo>
                    <a:pt x="93" y="60"/>
                  </a:lnTo>
                  <a:lnTo>
                    <a:pt x="93" y="60"/>
                  </a:lnTo>
                  <a:lnTo>
                    <a:pt x="93" y="60"/>
                  </a:lnTo>
                  <a:lnTo>
                    <a:pt x="93" y="60"/>
                  </a:lnTo>
                  <a:lnTo>
                    <a:pt x="105" y="60"/>
                  </a:lnTo>
                  <a:lnTo>
                    <a:pt x="105" y="60"/>
                  </a:lnTo>
                  <a:lnTo>
                    <a:pt x="126" y="57"/>
                  </a:lnTo>
                  <a:lnTo>
                    <a:pt x="150" y="54"/>
                  </a:lnTo>
                  <a:lnTo>
                    <a:pt x="171" y="48"/>
                  </a:lnTo>
                  <a:lnTo>
                    <a:pt x="189" y="42"/>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2" name="Freeform 264"/>
            <p:cNvSpPr>
              <a:spLocks noChangeArrowheads="1"/>
            </p:cNvSpPr>
            <p:nvPr/>
          </p:nvSpPr>
          <p:spPr bwMode="auto">
            <a:xfrm>
              <a:off x="7496175" y="1428750"/>
              <a:ext cx="36513" cy="23813"/>
            </a:xfrm>
            <a:custGeom>
              <a:avLst/>
              <a:gdLst>
                <a:gd name="T0" fmla="*/ 0 w 103"/>
                <a:gd name="T1" fmla="*/ 0 h 66"/>
                <a:gd name="T2" fmla="*/ 0 w 103"/>
                <a:gd name="T3" fmla="*/ 0 h 66"/>
                <a:gd name="T4" fmla="*/ 21 w 103"/>
                <a:gd name="T5" fmla="*/ 23 h 66"/>
                <a:gd name="T6" fmla="*/ 21 w 103"/>
                <a:gd name="T7" fmla="*/ 23 h 66"/>
                <a:gd name="T8" fmla="*/ 48 w 103"/>
                <a:gd name="T9" fmla="*/ 47 h 66"/>
                <a:gd name="T10" fmla="*/ 81 w 103"/>
                <a:gd name="T11" fmla="*/ 65 h 66"/>
                <a:gd name="T12" fmla="*/ 102 w 103"/>
                <a:gd name="T13" fmla="*/ 38 h 66"/>
                <a:gd name="T14" fmla="*/ 0 w 103"/>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6">
                  <a:moveTo>
                    <a:pt x="0" y="0"/>
                  </a:moveTo>
                  <a:lnTo>
                    <a:pt x="0" y="0"/>
                  </a:lnTo>
                  <a:lnTo>
                    <a:pt x="21" y="23"/>
                  </a:lnTo>
                  <a:lnTo>
                    <a:pt x="21" y="23"/>
                  </a:lnTo>
                  <a:lnTo>
                    <a:pt x="48" y="47"/>
                  </a:lnTo>
                  <a:lnTo>
                    <a:pt x="81" y="65"/>
                  </a:lnTo>
                  <a:lnTo>
                    <a:pt x="102" y="38"/>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3" name="Freeform 265"/>
            <p:cNvSpPr>
              <a:spLocks noChangeArrowheads="1"/>
            </p:cNvSpPr>
            <p:nvPr/>
          </p:nvSpPr>
          <p:spPr bwMode="auto">
            <a:xfrm>
              <a:off x="7535862" y="1428750"/>
              <a:ext cx="25400" cy="12700"/>
            </a:xfrm>
            <a:custGeom>
              <a:avLst/>
              <a:gdLst>
                <a:gd name="T0" fmla="*/ 30 w 70"/>
                <a:gd name="T1" fmla="*/ 0 h 34"/>
                <a:gd name="T2" fmla="*/ 0 w 70"/>
                <a:gd name="T3" fmla="*/ 33 h 34"/>
                <a:gd name="T4" fmla="*/ 69 w 70"/>
                <a:gd name="T5" fmla="*/ 8 h 34"/>
                <a:gd name="T6" fmla="*/ 69 w 70"/>
                <a:gd name="T7" fmla="*/ 8 h 34"/>
                <a:gd name="T8" fmla="*/ 48 w 70"/>
                <a:gd name="T9" fmla="*/ 5 h 34"/>
                <a:gd name="T10" fmla="*/ 30 w 70"/>
                <a:gd name="T11" fmla="*/ 0 h 34"/>
              </a:gdLst>
              <a:ahLst/>
              <a:cxnLst>
                <a:cxn ang="0">
                  <a:pos x="T0" y="T1"/>
                </a:cxn>
                <a:cxn ang="0">
                  <a:pos x="T2" y="T3"/>
                </a:cxn>
                <a:cxn ang="0">
                  <a:pos x="T4" y="T5"/>
                </a:cxn>
                <a:cxn ang="0">
                  <a:pos x="T6" y="T7"/>
                </a:cxn>
                <a:cxn ang="0">
                  <a:pos x="T8" y="T9"/>
                </a:cxn>
                <a:cxn ang="0">
                  <a:pos x="T10" y="T11"/>
                </a:cxn>
              </a:cxnLst>
              <a:rect l="0" t="0" r="r" b="b"/>
              <a:pathLst>
                <a:path w="70" h="34">
                  <a:moveTo>
                    <a:pt x="30" y="0"/>
                  </a:moveTo>
                  <a:lnTo>
                    <a:pt x="0" y="33"/>
                  </a:lnTo>
                  <a:lnTo>
                    <a:pt x="69" y="8"/>
                  </a:lnTo>
                  <a:lnTo>
                    <a:pt x="69" y="8"/>
                  </a:lnTo>
                  <a:lnTo>
                    <a:pt x="48" y="5"/>
                  </a:lnTo>
                  <a:lnTo>
                    <a:pt x="3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4" name="Freeform 266"/>
            <p:cNvSpPr>
              <a:spLocks noChangeArrowheads="1"/>
            </p:cNvSpPr>
            <p:nvPr/>
          </p:nvSpPr>
          <p:spPr bwMode="auto">
            <a:xfrm>
              <a:off x="7535863" y="1427163"/>
              <a:ext cx="101600" cy="28575"/>
            </a:xfrm>
            <a:custGeom>
              <a:avLst/>
              <a:gdLst>
                <a:gd name="T0" fmla="*/ 159 w 283"/>
                <a:gd name="T1" fmla="*/ 0 h 81"/>
                <a:gd name="T2" fmla="*/ 159 w 283"/>
                <a:gd name="T3" fmla="*/ 0 h 81"/>
                <a:gd name="T4" fmla="*/ 129 w 283"/>
                <a:gd name="T5" fmla="*/ 8 h 81"/>
                <a:gd name="T6" fmla="*/ 99 w 283"/>
                <a:gd name="T7" fmla="*/ 14 h 81"/>
                <a:gd name="T8" fmla="*/ 99 w 283"/>
                <a:gd name="T9" fmla="*/ 14 h 81"/>
                <a:gd name="T10" fmla="*/ 90 w 283"/>
                <a:gd name="T11" fmla="*/ 14 h 81"/>
                <a:gd name="T12" fmla="*/ 90 w 283"/>
                <a:gd name="T13" fmla="*/ 14 h 81"/>
                <a:gd name="T14" fmla="*/ 81 w 283"/>
                <a:gd name="T15" fmla="*/ 14 h 81"/>
                <a:gd name="T16" fmla="*/ 0 w 283"/>
                <a:gd name="T17" fmla="*/ 38 h 81"/>
                <a:gd name="T18" fmla="*/ 195 w 283"/>
                <a:gd name="T19" fmla="*/ 80 h 81"/>
                <a:gd name="T20" fmla="*/ 195 w 283"/>
                <a:gd name="T21" fmla="*/ 80 h 81"/>
                <a:gd name="T22" fmla="*/ 219 w 283"/>
                <a:gd name="T23" fmla="*/ 68 h 81"/>
                <a:gd name="T24" fmla="*/ 240 w 283"/>
                <a:gd name="T25" fmla="*/ 53 h 81"/>
                <a:gd name="T26" fmla="*/ 261 w 283"/>
                <a:gd name="T27" fmla="*/ 38 h 81"/>
                <a:gd name="T28" fmla="*/ 282 w 283"/>
                <a:gd name="T29" fmla="*/ 20 h 81"/>
                <a:gd name="T30" fmla="*/ 159 w 283"/>
                <a:gd name="T31"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3" h="81">
                  <a:moveTo>
                    <a:pt x="159" y="0"/>
                  </a:moveTo>
                  <a:lnTo>
                    <a:pt x="159" y="0"/>
                  </a:lnTo>
                  <a:lnTo>
                    <a:pt x="129" y="8"/>
                  </a:lnTo>
                  <a:lnTo>
                    <a:pt x="99" y="14"/>
                  </a:lnTo>
                  <a:lnTo>
                    <a:pt x="99" y="14"/>
                  </a:lnTo>
                  <a:lnTo>
                    <a:pt x="90" y="14"/>
                  </a:lnTo>
                  <a:lnTo>
                    <a:pt x="90" y="14"/>
                  </a:lnTo>
                  <a:lnTo>
                    <a:pt x="81" y="14"/>
                  </a:lnTo>
                  <a:lnTo>
                    <a:pt x="0" y="38"/>
                  </a:lnTo>
                  <a:lnTo>
                    <a:pt x="195" y="80"/>
                  </a:lnTo>
                  <a:lnTo>
                    <a:pt x="195" y="80"/>
                  </a:lnTo>
                  <a:lnTo>
                    <a:pt x="219" y="68"/>
                  </a:lnTo>
                  <a:lnTo>
                    <a:pt x="240" y="53"/>
                  </a:lnTo>
                  <a:lnTo>
                    <a:pt x="261" y="38"/>
                  </a:lnTo>
                  <a:lnTo>
                    <a:pt x="282" y="20"/>
                  </a:lnTo>
                  <a:lnTo>
                    <a:pt x="15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5" name="Freeform 267"/>
            <p:cNvSpPr>
              <a:spLocks noChangeArrowheads="1"/>
            </p:cNvSpPr>
            <p:nvPr/>
          </p:nvSpPr>
          <p:spPr bwMode="auto">
            <a:xfrm>
              <a:off x="7534275" y="1422399"/>
              <a:ext cx="11113" cy="19050"/>
            </a:xfrm>
            <a:custGeom>
              <a:avLst/>
              <a:gdLst>
                <a:gd name="T0" fmla="*/ 0 w 31"/>
                <a:gd name="T1" fmla="*/ 0 h 52"/>
                <a:gd name="T2" fmla="*/ 0 w 31"/>
                <a:gd name="T3" fmla="*/ 51 h 52"/>
                <a:gd name="T4" fmla="*/ 30 w 31"/>
                <a:gd name="T5" fmla="*/ 18 h 52"/>
                <a:gd name="T6" fmla="*/ 30 w 31"/>
                <a:gd name="T7" fmla="*/ 18 h 52"/>
                <a:gd name="T8" fmla="*/ 15 w 31"/>
                <a:gd name="T9" fmla="*/ 8 h 52"/>
                <a:gd name="T10" fmla="*/ 0 w 31"/>
                <a:gd name="T11" fmla="*/ 0 h 52"/>
              </a:gdLst>
              <a:ahLst/>
              <a:cxnLst>
                <a:cxn ang="0">
                  <a:pos x="T0" y="T1"/>
                </a:cxn>
                <a:cxn ang="0">
                  <a:pos x="T2" y="T3"/>
                </a:cxn>
                <a:cxn ang="0">
                  <a:pos x="T4" y="T5"/>
                </a:cxn>
                <a:cxn ang="0">
                  <a:pos x="T6" y="T7"/>
                </a:cxn>
                <a:cxn ang="0">
                  <a:pos x="T8" y="T9"/>
                </a:cxn>
                <a:cxn ang="0">
                  <a:pos x="T10" y="T11"/>
                </a:cxn>
              </a:cxnLst>
              <a:rect l="0" t="0" r="r" b="b"/>
              <a:pathLst>
                <a:path w="31" h="52">
                  <a:moveTo>
                    <a:pt x="0" y="0"/>
                  </a:moveTo>
                  <a:lnTo>
                    <a:pt x="0" y="51"/>
                  </a:lnTo>
                  <a:lnTo>
                    <a:pt x="30" y="18"/>
                  </a:lnTo>
                  <a:lnTo>
                    <a:pt x="30" y="18"/>
                  </a:lnTo>
                  <a:lnTo>
                    <a:pt x="15" y="8"/>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6" name="Freeform 268"/>
            <p:cNvSpPr>
              <a:spLocks noChangeArrowheads="1"/>
            </p:cNvSpPr>
            <p:nvPr/>
          </p:nvSpPr>
          <p:spPr bwMode="auto">
            <a:xfrm>
              <a:off x="7632700" y="1409700"/>
              <a:ext cx="6350" cy="1588"/>
            </a:xfrm>
            <a:custGeom>
              <a:avLst/>
              <a:gdLst>
                <a:gd name="T0" fmla="*/ 12 w 19"/>
                <a:gd name="T1" fmla="*/ 0 h 6"/>
                <a:gd name="T2" fmla="*/ 0 w 19"/>
                <a:gd name="T3" fmla="*/ 2 h 6"/>
                <a:gd name="T4" fmla="*/ 18 w 19"/>
                <a:gd name="T5" fmla="*/ 5 h 6"/>
                <a:gd name="T6" fmla="*/ 12 w 19"/>
                <a:gd name="T7" fmla="*/ 0 h 6"/>
              </a:gdLst>
              <a:ahLst/>
              <a:cxnLst>
                <a:cxn ang="0">
                  <a:pos x="T0" y="T1"/>
                </a:cxn>
                <a:cxn ang="0">
                  <a:pos x="T2" y="T3"/>
                </a:cxn>
                <a:cxn ang="0">
                  <a:pos x="T4" y="T5"/>
                </a:cxn>
                <a:cxn ang="0">
                  <a:pos x="T6" y="T7"/>
                </a:cxn>
              </a:cxnLst>
              <a:rect l="0" t="0" r="r" b="b"/>
              <a:pathLst>
                <a:path w="19" h="6">
                  <a:moveTo>
                    <a:pt x="12" y="0"/>
                  </a:moveTo>
                  <a:lnTo>
                    <a:pt x="0" y="2"/>
                  </a:lnTo>
                  <a:lnTo>
                    <a:pt x="18" y="5"/>
                  </a:lnTo>
                  <a:lnTo>
                    <a:pt x="1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7" name="Freeform 269"/>
            <p:cNvSpPr>
              <a:spLocks noChangeArrowheads="1"/>
            </p:cNvSpPr>
            <p:nvPr/>
          </p:nvSpPr>
          <p:spPr bwMode="auto">
            <a:xfrm>
              <a:off x="7481888" y="1408113"/>
              <a:ext cx="50800" cy="33337"/>
            </a:xfrm>
            <a:custGeom>
              <a:avLst/>
              <a:gdLst>
                <a:gd name="T0" fmla="*/ 0 w 142"/>
                <a:gd name="T1" fmla="*/ 0 h 92"/>
                <a:gd name="T2" fmla="*/ 0 w 142"/>
                <a:gd name="T3" fmla="*/ 0 h 92"/>
                <a:gd name="T4" fmla="*/ 15 w 142"/>
                <a:gd name="T5" fmla="*/ 27 h 92"/>
                <a:gd name="T6" fmla="*/ 30 w 142"/>
                <a:gd name="T7" fmla="*/ 51 h 92"/>
                <a:gd name="T8" fmla="*/ 141 w 142"/>
                <a:gd name="T9" fmla="*/ 91 h 92"/>
                <a:gd name="T10" fmla="*/ 138 w 142"/>
                <a:gd name="T11" fmla="*/ 37 h 92"/>
                <a:gd name="T12" fmla="*/ 138 w 142"/>
                <a:gd name="T13" fmla="*/ 37 h 92"/>
                <a:gd name="T14" fmla="*/ 120 w 142"/>
                <a:gd name="T15" fmla="*/ 22 h 92"/>
                <a:gd name="T16" fmla="*/ 0 w 142"/>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92">
                  <a:moveTo>
                    <a:pt x="0" y="0"/>
                  </a:moveTo>
                  <a:lnTo>
                    <a:pt x="0" y="0"/>
                  </a:lnTo>
                  <a:lnTo>
                    <a:pt x="15" y="27"/>
                  </a:lnTo>
                  <a:lnTo>
                    <a:pt x="30" y="51"/>
                  </a:lnTo>
                  <a:lnTo>
                    <a:pt x="141" y="91"/>
                  </a:lnTo>
                  <a:lnTo>
                    <a:pt x="138" y="37"/>
                  </a:lnTo>
                  <a:lnTo>
                    <a:pt x="138" y="37"/>
                  </a:lnTo>
                  <a:lnTo>
                    <a:pt x="120" y="22"/>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8" name="Freeform 270"/>
            <p:cNvSpPr>
              <a:spLocks noChangeArrowheads="1"/>
            </p:cNvSpPr>
            <p:nvPr/>
          </p:nvSpPr>
          <p:spPr bwMode="auto">
            <a:xfrm>
              <a:off x="7618413" y="1390650"/>
              <a:ext cx="19050" cy="20638"/>
            </a:xfrm>
            <a:custGeom>
              <a:avLst/>
              <a:gdLst>
                <a:gd name="T0" fmla="*/ 30 w 52"/>
                <a:gd name="T1" fmla="*/ 0 h 57"/>
                <a:gd name="T2" fmla="*/ 30 w 52"/>
                <a:gd name="T3" fmla="*/ 0 h 57"/>
                <a:gd name="T4" fmla="*/ 18 w 52"/>
                <a:gd name="T5" fmla="*/ 26 h 57"/>
                <a:gd name="T6" fmla="*/ 0 w 52"/>
                <a:gd name="T7" fmla="*/ 51 h 57"/>
                <a:gd name="T8" fmla="*/ 30 w 52"/>
                <a:gd name="T9" fmla="*/ 56 h 57"/>
                <a:gd name="T10" fmla="*/ 51 w 52"/>
                <a:gd name="T11" fmla="*/ 51 h 57"/>
                <a:gd name="T12" fmla="*/ 30 w 52"/>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52" h="57">
                  <a:moveTo>
                    <a:pt x="30" y="0"/>
                  </a:moveTo>
                  <a:lnTo>
                    <a:pt x="30" y="0"/>
                  </a:lnTo>
                  <a:lnTo>
                    <a:pt x="18" y="26"/>
                  </a:lnTo>
                  <a:lnTo>
                    <a:pt x="0" y="51"/>
                  </a:lnTo>
                  <a:lnTo>
                    <a:pt x="30" y="56"/>
                  </a:lnTo>
                  <a:lnTo>
                    <a:pt x="51" y="51"/>
                  </a:lnTo>
                  <a:lnTo>
                    <a:pt x="3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9" name="Freeform 271"/>
            <p:cNvSpPr>
              <a:spLocks noChangeArrowheads="1"/>
            </p:cNvSpPr>
            <p:nvPr/>
          </p:nvSpPr>
          <p:spPr bwMode="auto">
            <a:xfrm>
              <a:off x="7639049" y="1379537"/>
              <a:ext cx="25400" cy="34925"/>
            </a:xfrm>
            <a:custGeom>
              <a:avLst/>
              <a:gdLst>
                <a:gd name="T0" fmla="*/ 69 w 70"/>
                <a:gd name="T1" fmla="*/ 0 h 96"/>
                <a:gd name="T2" fmla="*/ 0 w 70"/>
                <a:gd name="T3" fmla="*/ 81 h 96"/>
                <a:gd name="T4" fmla="*/ 9 w 70"/>
                <a:gd name="T5" fmla="*/ 92 h 96"/>
                <a:gd name="T6" fmla="*/ 39 w 70"/>
                <a:gd name="T7" fmla="*/ 95 h 96"/>
                <a:gd name="T8" fmla="*/ 39 w 70"/>
                <a:gd name="T9" fmla="*/ 95 h 96"/>
                <a:gd name="T10" fmla="*/ 48 w 70"/>
                <a:gd name="T11" fmla="*/ 74 h 96"/>
                <a:gd name="T12" fmla="*/ 57 w 70"/>
                <a:gd name="T13" fmla="*/ 51 h 96"/>
                <a:gd name="T14" fmla="*/ 66 w 70"/>
                <a:gd name="T15" fmla="*/ 23 h 96"/>
                <a:gd name="T16" fmla="*/ 69 w 70"/>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96">
                  <a:moveTo>
                    <a:pt x="69" y="0"/>
                  </a:moveTo>
                  <a:lnTo>
                    <a:pt x="0" y="81"/>
                  </a:lnTo>
                  <a:lnTo>
                    <a:pt x="9" y="92"/>
                  </a:lnTo>
                  <a:lnTo>
                    <a:pt x="39" y="95"/>
                  </a:lnTo>
                  <a:lnTo>
                    <a:pt x="39" y="95"/>
                  </a:lnTo>
                  <a:lnTo>
                    <a:pt x="48" y="74"/>
                  </a:lnTo>
                  <a:lnTo>
                    <a:pt x="57" y="51"/>
                  </a:lnTo>
                  <a:lnTo>
                    <a:pt x="66" y="23"/>
                  </a:lnTo>
                  <a:lnTo>
                    <a:pt x="6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0" name="Freeform 272"/>
            <p:cNvSpPr>
              <a:spLocks noChangeArrowheads="1"/>
            </p:cNvSpPr>
            <p:nvPr/>
          </p:nvSpPr>
          <p:spPr bwMode="auto">
            <a:xfrm>
              <a:off x="7473950" y="1343025"/>
              <a:ext cx="36513" cy="46038"/>
            </a:xfrm>
            <a:custGeom>
              <a:avLst/>
              <a:gdLst>
                <a:gd name="T0" fmla="*/ 102 w 103"/>
                <a:gd name="T1" fmla="*/ 0 h 130"/>
                <a:gd name="T2" fmla="*/ 3 w 103"/>
                <a:gd name="T3" fmla="*/ 42 h 130"/>
                <a:gd name="T4" fmla="*/ 3 w 103"/>
                <a:gd name="T5" fmla="*/ 42 h 130"/>
                <a:gd name="T6" fmla="*/ 0 w 103"/>
                <a:gd name="T7" fmla="*/ 71 h 130"/>
                <a:gd name="T8" fmla="*/ 0 w 103"/>
                <a:gd name="T9" fmla="*/ 71 h 130"/>
                <a:gd name="T10" fmla="*/ 0 w 103"/>
                <a:gd name="T11" fmla="*/ 81 h 130"/>
                <a:gd name="T12" fmla="*/ 0 w 103"/>
                <a:gd name="T13" fmla="*/ 81 h 130"/>
                <a:gd name="T14" fmla="*/ 0 w 103"/>
                <a:gd name="T15" fmla="*/ 81 h 130"/>
                <a:gd name="T16" fmla="*/ 3 w 103"/>
                <a:gd name="T17" fmla="*/ 114 h 130"/>
                <a:gd name="T18" fmla="*/ 96 w 103"/>
                <a:gd name="T19" fmla="*/ 129 h 130"/>
                <a:gd name="T20" fmla="*/ 96 w 103"/>
                <a:gd name="T21" fmla="*/ 129 h 130"/>
                <a:gd name="T22" fmla="*/ 90 w 103"/>
                <a:gd name="T23" fmla="*/ 104 h 130"/>
                <a:gd name="T24" fmla="*/ 87 w 103"/>
                <a:gd name="T25" fmla="*/ 78 h 130"/>
                <a:gd name="T26" fmla="*/ 87 w 103"/>
                <a:gd name="T27" fmla="*/ 75 h 130"/>
                <a:gd name="T28" fmla="*/ 87 w 103"/>
                <a:gd name="T29" fmla="*/ 78 h 130"/>
                <a:gd name="T30" fmla="*/ 87 w 103"/>
                <a:gd name="T31" fmla="*/ 78 h 130"/>
                <a:gd name="T32" fmla="*/ 87 w 103"/>
                <a:gd name="T33" fmla="*/ 71 h 130"/>
                <a:gd name="T34" fmla="*/ 87 w 103"/>
                <a:gd name="T35" fmla="*/ 71 h 130"/>
                <a:gd name="T36" fmla="*/ 87 w 103"/>
                <a:gd name="T37" fmla="*/ 51 h 130"/>
                <a:gd name="T38" fmla="*/ 90 w 103"/>
                <a:gd name="T39" fmla="*/ 33 h 130"/>
                <a:gd name="T40" fmla="*/ 96 w 103"/>
                <a:gd name="T41" fmla="*/ 15 h 130"/>
                <a:gd name="T42" fmla="*/ 102 w 103"/>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 h="130">
                  <a:moveTo>
                    <a:pt x="102" y="0"/>
                  </a:moveTo>
                  <a:lnTo>
                    <a:pt x="3" y="42"/>
                  </a:lnTo>
                  <a:lnTo>
                    <a:pt x="3" y="42"/>
                  </a:lnTo>
                  <a:lnTo>
                    <a:pt x="0" y="71"/>
                  </a:lnTo>
                  <a:lnTo>
                    <a:pt x="0" y="71"/>
                  </a:lnTo>
                  <a:lnTo>
                    <a:pt x="0" y="81"/>
                  </a:lnTo>
                  <a:lnTo>
                    <a:pt x="0" y="81"/>
                  </a:lnTo>
                  <a:lnTo>
                    <a:pt x="0" y="81"/>
                  </a:lnTo>
                  <a:lnTo>
                    <a:pt x="3" y="114"/>
                  </a:lnTo>
                  <a:lnTo>
                    <a:pt x="96" y="129"/>
                  </a:lnTo>
                  <a:lnTo>
                    <a:pt x="96" y="129"/>
                  </a:lnTo>
                  <a:lnTo>
                    <a:pt x="90" y="104"/>
                  </a:lnTo>
                  <a:lnTo>
                    <a:pt x="87" y="78"/>
                  </a:lnTo>
                  <a:lnTo>
                    <a:pt x="87" y="75"/>
                  </a:lnTo>
                  <a:lnTo>
                    <a:pt x="87" y="78"/>
                  </a:lnTo>
                  <a:lnTo>
                    <a:pt x="87" y="78"/>
                  </a:lnTo>
                  <a:lnTo>
                    <a:pt x="87" y="71"/>
                  </a:lnTo>
                  <a:lnTo>
                    <a:pt x="87" y="71"/>
                  </a:lnTo>
                  <a:lnTo>
                    <a:pt x="87" y="51"/>
                  </a:lnTo>
                  <a:lnTo>
                    <a:pt x="90" y="33"/>
                  </a:lnTo>
                  <a:lnTo>
                    <a:pt x="96" y="15"/>
                  </a:lnTo>
                  <a:lnTo>
                    <a:pt x="10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1" name="Freeform 273"/>
            <p:cNvSpPr>
              <a:spLocks noChangeArrowheads="1"/>
            </p:cNvSpPr>
            <p:nvPr/>
          </p:nvSpPr>
          <p:spPr bwMode="auto">
            <a:xfrm>
              <a:off x="7475538" y="1336674"/>
              <a:ext cx="39687" cy="19050"/>
            </a:xfrm>
            <a:custGeom>
              <a:avLst/>
              <a:gdLst>
                <a:gd name="T0" fmla="*/ 108 w 109"/>
                <a:gd name="T1" fmla="*/ 0 h 55"/>
                <a:gd name="T2" fmla="*/ 6 w 109"/>
                <a:gd name="T3" fmla="*/ 18 h 55"/>
                <a:gd name="T4" fmla="*/ 6 w 109"/>
                <a:gd name="T5" fmla="*/ 18 h 55"/>
                <a:gd name="T6" fmla="*/ 0 w 109"/>
                <a:gd name="T7" fmla="*/ 54 h 55"/>
                <a:gd name="T8" fmla="*/ 102 w 109"/>
                <a:gd name="T9" fmla="*/ 12 h 55"/>
                <a:gd name="T10" fmla="*/ 102 w 109"/>
                <a:gd name="T11" fmla="*/ 12 h 55"/>
                <a:gd name="T12" fmla="*/ 108 w 109"/>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08" y="0"/>
                  </a:moveTo>
                  <a:lnTo>
                    <a:pt x="6" y="18"/>
                  </a:lnTo>
                  <a:lnTo>
                    <a:pt x="6" y="18"/>
                  </a:lnTo>
                  <a:lnTo>
                    <a:pt x="0" y="54"/>
                  </a:lnTo>
                  <a:lnTo>
                    <a:pt x="102" y="12"/>
                  </a:lnTo>
                  <a:lnTo>
                    <a:pt x="102" y="12"/>
                  </a:lnTo>
                  <a:lnTo>
                    <a:pt x="10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2" name="Freeform 274"/>
            <p:cNvSpPr>
              <a:spLocks noChangeArrowheads="1"/>
            </p:cNvSpPr>
            <p:nvPr/>
          </p:nvSpPr>
          <p:spPr bwMode="auto">
            <a:xfrm>
              <a:off x="7629525" y="1328738"/>
              <a:ext cx="36513" cy="79375"/>
            </a:xfrm>
            <a:custGeom>
              <a:avLst/>
              <a:gdLst>
                <a:gd name="T0" fmla="*/ 72 w 100"/>
                <a:gd name="T1" fmla="*/ 0 h 222"/>
                <a:gd name="T2" fmla="*/ 0 w 100"/>
                <a:gd name="T3" fmla="*/ 51 h 222"/>
                <a:gd name="T4" fmla="*/ 0 w 100"/>
                <a:gd name="T5" fmla="*/ 51 h 222"/>
                <a:gd name="T6" fmla="*/ 6 w 100"/>
                <a:gd name="T7" fmla="*/ 78 h 222"/>
                <a:gd name="T8" fmla="*/ 12 w 100"/>
                <a:gd name="T9" fmla="*/ 105 h 222"/>
                <a:gd name="T10" fmla="*/ 12 w 100"/>
                <a:gd name="T11" fmla="*/ 105 h 222"/>
                <a:gd name="T12" fmla="*/ 12 w 100"/>
                <a:gd name="T13" fmla="*/ 105 h 222"/>
                <a:gd name="T14" fmla="*/ 12 w 100"/>
                <a:gd name="T15" fmla="*/ 113 h 222"/>
                <a:gd name="T16" fmla="*/ 12 w 100"/>
                <a:gd name="T17" fmla="*/ 113 h 222"/>
                <a:gd name="T18" fmla="*/ 9 w 100"/>
                <a:gd name="T19" fmla="*/ 141 h 222"/>
                <a:gd name="T20" fmla="*/ 3 w 100"/>
                <a:gd name="T21" fmla="*/ 167 h 222"/>
                <a:gd name="T22" fmla="*/ 24 w 100"/>
                <a:gd name="T23" fmla="*/ 221 h 222"/>
                <a:gd name="T24" fmla="*/ 96 w 100"/>
                <a:gd name="T25" fmla="*/ 135 h 222"/>
                <a:gd name="T26" fmla="*/ 96 w 100"/>
                <a:gd name="T27" fmla="*/ 135 h 222"/>
                <a:gd name="T28" fmla="*/ 99 w 100"/>
                <a:gd name="T29" fmla="*/ 113 h 222"/>
                <a:gd name="T30" fmla="*/ 99 w 100"/>
                <a:gd name="T31" fmla="*/ 113 h 222"/>
                <a:gd name="T32" fmla="*/ 99 w 100"/>
                <a:gd name="T33" fmla="*/ 102 h 222"/>
                <a:gd name="T34" fmla="*/ 99 w 100"/>
                <a:gd name="T35" fmla="*/ 102 h 222"/>
                <a:gd name="T36" fmla="*/ 99 w 100"/>
                <a:gd name="T37" fmla="*/ 102 h 222"/>
                <a:gd name="T38" fmla="*/ 96 w 100"/>
                <a:gd name="T39" fmla="*/ 75 h 222"/>
                <a:gd name="T40" fmla="*/ 90 w 100"/>
                <a:gd name="T41" fmla="*/ 51 h 222"/>
                <a:gd name="T42" fmla="*/ 84 w 100"/>
                <a:gd name="T43" fmla="*/ 24 h 222"/>
                <a:gd name="T44" fmla="*/ 72 w 100"/>
                <a:gd name="T45"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222">
                  <a:moveTo>
                    <a:pt x="72" y="0"/>
                  </a:moveTo>
                  <a:lnTo>
                    <a:pt x="0" y="51"/>
                  </a:lnTo>
                  <a:lnTo>
                    <a:pt x="0" y="51"/>
                  </a:lnTo>
                  <a:lnTo>
                    <a:pt x="6" y="78"/>
                  </a:lnTo>
                  <a:lnTo>
                    <a:pt x="12" y="105"/>
                  </a:lnTo>
                  <a:lnTo>
                    <a:pt x="12" y="105"/>
                  </a:lnTo>
                  <a:lnTo>
                    <a:pt x="12" y="105"/>
                  </a:lnTo>
                  <a:lnTo>
                    <a:pt x="12" y="113"/>
                  </a:lnTo>
                  <a:lnTo>
                    <a:pt x="12" y="113"/>
                  </a:lnTo>
                  <a:lnTo>
                    <a:pt x="9" y="141"/>
                  </a:lnTo>
                  <a:lnTo>
                    <a:pt x="3" y="167"/>
                  </a:lnTo>
                  <a:lnTo>
                    <a:pt x="24" y="221"/>
                  </a:lnTo>
                  <a:lnTo>
                    <a:pt x="96" y="135"/>
                  </a:lnTo>
                  <a:lnTo>
                    <a:pt x="96" y="135"/>
                  </a:lnTo>
                  <a:lnTo>
                    <a:pt x="99" y="113"/>
                  </a:lnTo>
                  <a:lnTo>
                    <a:pt x="99" y="113"/>
                  </a:lnTo>
                  <a:lnTo>
                    <a:pt x="99" y="102"/>
                  </a:lnTo>
                  <a:lnTo>
                    <a:pt x="99" y="102"/>
                  </a:lnTo>
                  <a:lnTo>
                    <a:pt x="99" y="102"/>
                  </a:lnTo>
                  <a:lnTo>
                    <a:pt x="96" y="75"/>
                  </a:lnTo>
                  <a:lnTo>
                    <a:pt x="90" y="51"/>
                  </a:lnTo>
                  <a:lnTo>
                    <a:pt x="84" y="24"/>
                  </a:lnTo>
                  <a:lnTo>
                    <a:pt x="7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3" name="Freeform 275"/>
            <p:cNvSpPr>
              <a:spLocks noChangeArrowheads="1"/>
            </p:cNvSpPr>
            <p:nvPr/>
          </p:nvSpPr>
          <p:spPr bwMode="auto">
            <a:xfrm>
              <a:off x="7627938" y="1316037"/>
              <a:ext cx="28575" cy="28575"/>
            </a:xfrm>
            <a:custGeom>
              <a:avLst/>
              <a:gdLst>
                <a:gd name="T0" fmla="*/ 60 w 79"/>
                <a:gd name="T1" fmla="*/ 0 h 79"/>
                <a:gd name="T2" fmla="*/ 0 w 79"/>
                <a:gd name="T3" fmla="*/ 72 h 79"/>
                <a:gd name="T4" fmla="*/ 0 w 79"/>
                <a:gd name="T5" fmla="*/ 72 h 79"/>
                <a:gd name="T6" fmla="*/ 3 w 79"/>
                <a:gd name="T7" fmla="*/ 78 h 79"/>
                <a:gd name="T8" fmla="*/ 78 w 79"/>
                <a:gd name="T9" fmla="*/ 30 h 79"/>
                <a:gd name="T10" fmla="*/ 78 w 79"/>
                <a:gd name="T11" fmla="*/ 30 h 79"/>
                <a:gd name="T12" fmla="*/ 6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60" y="0"/>
                  </a:moveTo>
                  <a:lnTo>
                    <a:pt x="0" y="72"/>
                  </a:lnTo>
                  <a:lnTo>
                    <a:pt x="0" y="72"/>
                  </a:lnTo>
                  <a:lnTo>
                    <a:pt x="3" y="78"/>
                  </a:lnTo>
                  <a:lnTo>
                    <a:pt x="78" y="30"/>
                  </a:lnTo>
                  <a:lnTo>
                    <a:pt x="78" y="30"/>
                  </a:lnTo>
                  <a:lnTo>
                    <a:pt x="6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4" name="Freeform 276"/>
            <p:cNvSpPr>
              <a:spLocks noChangeArrowheads="1"/>
            </p:cNvSpPr>
            <p:nvPr/>
          </p:nvSpPr>
          <p:spPr bwMode="auto">
            <a:xfrm>
              <a:off x="7478712" y="1289050"/>
              <a:ext cx="49212" cy="52389"/>
            </a:xfrm>
            <a:custGeom>
              <a:avLst/>
              <a:gdLst>
                <a:gd name="T0" fmla="*/ 108 w 136"/>
                <a:gd name="T1" fmla="*/ 0 h 145"/>
                <a:gd name="T2" fmla="*/ 108 w 136"/>
                <a:gd name="T3" fmla="*/ 0 h 145"/>
                <a:gd name="T4" fmla="*/ 84 w 136"/>
                <a:gd name="T5" fmla="*/ 18 h 145"/>
                <a:gd name="T6" fmla="*/ 63 w 136"/>
                <a:gd name="T7" fmla="*/ 36 h 145"/>
                <a:gd name="T8" fmla="*/ 63 w 136"/>
                <a:gd name="T9" fmla="*/ 36 h 145"/>
                <a:gd name="T10" fmla="*/ 42 w 136"/>
                <a:gd name="T11" fmla="*/ 60 h 145"/>
                <a:gd name="T12" fmla="*/ 24 w 136"/>
                <a:gd name="T13" fmla="*/ 87 h 145"/>
                <a:gd name="T14" fmla="*/ 9 w 136"/>
                <a:gd name="T15" fmla="*/ 114 h 145"/>
                <a:gd name="T16" fmla="*/ 0 w 136"/>
                <a:gd name="T17" fmla="*/ 144 h 145"/>
                <a:gd name="T18" fmla="*/ 102 w 136"/>
                <a:gd name="T19" fmla="*/ 129 h 145"/>
                <a:gd name="T20" fmla="*/ 102 w 136"/>
                <a:gd name="T21" fmla="*/ 129 h 145"/>
                <a:gd name="T22" fmla="*/ 111 w 136"/>
                <a:gd name="T23" fmla="*/ 111 h 145"/>
                <a:gd name="T24" fmla="*/ 126 w 136"/>
                <a:gd name="T25" fmla="*/ 99 h 145"/>
                <a:gd name="T26" fmla="*/ 126 w 136"/>
                <a:gd name="T27" fmla="*/ 99 h 145"/>
                <a:gd name="T28" fmla="*/ 135 w 136"/>
                <a:gd name="T29" fmla="*/ 90 h 145"/>
                <a:gd name="T30" fmla="*/ 108 w 136"/>
                <a:gd name="T3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145">
                  <a:moveTo>
                    <a:pt x="108" y="0"/>
                  </a:moveTo>
                  <a:lnTo>
                    <a:pt x="108" y="0"/>
                  </a:lnTo>
                  <a:lnTo>
                    <a:pt x="84" y="18"/>
                  </a:lnTo>
                  <a:lnTo>
                    <a:pt x="63" y="36"/>
                  </a:lnTo>
                  <a:lnTo>
                    <a:pt x="63" y="36"/>
                  </a:lnTo>
                  <a:lnTo>
                    <a:pt x="42" y="60"/>
                  </a:lnTo>
                  <a:lnTo>
                    <a:pt x="24" y="87"/>
                  </a:lnTo>
                  <a:lnTo>
                    <a:pt x="9" y="114"/>
                  </a:lnTo>
                  <a:lnTo>
                    <a:pt x="0" y="144"/>
                  </a:lnTo>
                  <a:lnTo>
                    <a:pt x="102" y="129"/>
                  </a:lnTo>
                  <a:lnTo>
                    <a:pt x="102" y="129"/>
                  </a:lnTo>
                  <a:lnTo>
                    <a:pt x="111" y="111"/>
                  </a:lnTo>
                  <a:lnTo>
                    <a:pt x="126" y="99"/>
                  </a:lnTo>
                  <a:lnTo>
                    <a:pt x="126" y="99"/>
                  </a:lnTo>
                  <a:lnTo>
                    <a:pt x="135" y="90"/>
                  </a:lnTo>
                  <a:lnTo>
                    <a:pt x="10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5" name="Freeform 277"/>
            <p:cNvSpPr>
              <a:spLocks noChangeArrowheads="1"/>
            </p:cNvSpPr>
            <p:nvPr/>
          </p:nvSpPr>
          <p:spPr bwMode="auto">
            <a:xfrm>
              <a:off x="7613650" y="1285875"/>
              <a:ext cx="34925" cy="55563"/>
            </a:xfrm>
            <a:custGeom>
              <a:avLst/>
              <a:gdLst>
                <a:gd name="T0" fmla="*/ 0 w 97"/>
                <a:gd name="T1" fmla="*/ 0 h 154"/>
                <a:gd name="T2" fmla="*/ 3 w 97"/>
                <a:gd name="T3" fmla="*/ 108 h 154"/>
                <a:gd name="T4" fmla="*/ 3 w 97"/>
                <a:gd name="T5" fmla="*/ 108 h 154"/>
                <a:gd name="T6" fmla="*/ 21 w 97"/>
                <a:gd name="T7" fmla="*/ 129 h 154"/>
                <a:gd name="T8" fmla="*/ 36 w 97"/>
                <a:gd name="T9" fmla="*/ 153 h 154"/>
                <a:gd name="T10" fmla="*/ 96 w 97"/>
                <a:gd name="T11" fmla="*/ 84 h 154"/>
                <a:gd name="T12" fmla="*/ 96 w 97"/>
                <a:gd name="T13" fmla="*/ 84 h 154"/>
                <a:gd name="T14" fmla="*/ 78 w 97"/>
                <a:gd name="T15" fmla="*/ 63 h 154"/>
                <a:gd name="T16" fmla="*/ 60 w 97"/>
                <a:gd name="T17" fmla="*/ 42 h 154"/>
                <a:gd name="T18" fmla="*/ 60 w 97"/>
                <a:gd name="T19" fmla="*/ 42 h 154"/>
                <a:gd name="T20" fmla="*/ 30 w 97"/>
                <a:gd name="T21" fmla="*/ 18 h 154"/>
                <a:gd name="T22" fmla="*/ 0 w 97"/>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154">
                  <a:moveTo>
                    <a:pt x="0" y="0"/>
                  </a:moveTo>
                  <a:lnTo>
                    <a:pt x="3" y="108"/>
                  </a:lnTo>
                  <a:lnTo>
                    <a:pt x="3" y="108"/>
                  </a:lnTo>
                  <a:lnTo>
                    <a:pt x="21" y="129"/>
                  </a:lnTo>
                  <a:lnTo>
                    <a:pt x="36" y="153"/>
                  </a:lnTo>
                  <a:lnTo>
                    <a:pt x="96" y="84"/>
                  </a:lnTo>
                  <a:lnTo>
                    <a:pt x="96" y="84"/>
                  </a:lnTo>
                  <a:lnTo>
                    <a:pt x="78" y="63"/>
                  </a:lnTo>
                  <a:lnTo>
                    <a:pt x="60" y="42"/>
                  </a:lnTo>
                  <a:lnTo>
                    <a:pt x="60" y="42"/>
                  </a:lnTo>
                  <a:lnTo>
                    <a:pt x="30" y="18"/>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6" name="Freeform 278"/>
            <p:cNvSpPr>
              <a:spLocks noChangeArrowheads="1"/>
            </p:cNvSpPr>
            <p:nvPr/>
          </p:nvSpPr>
          <p:spPr bwMode="auto">
            <a:xfrm>
              <a:off x="7550150" y="1273174"/>
              <a:ext cx="65088" cy="50800"/>
            </a:xfrm>
            <a:custGeom>
              <a:avLst/>
              <a:gdLst>
                <a:gd name="T0" fmla="*/ 66 w 181"/>
                <a:gd name="T1" fmla="*/ 0 h 139"/>
                <a:gd name="T2" fmla="*/ 0 w 181"/>
                <a:gd name="T3" fmla="*/ 96 h 139"/>
                <a:gd name="T4" fmla="*/ 0 w 181"/>
                <a:gd name="T5" fmla="*/ 96 h 139"/>
                <a:gd name="T6" fmla="*/ 24 w 181"/>
                <a:gd name="T7" fmla="*/ 90 h 139"/>
                <a:gd name="T8" fmla="*/ 48 w 181"/>
                <a:gd name="T9" fmla="*/ 87 h 139"/>
                <a:gd name="T10" fmla="*/ 48 w 181"/>
                <a:gd name="T11" fmla="*/ 45 h 139"/>
                <a:gd name="T12" fmla="*/ 48 w 181"/>
                <a:gd name="T13" fmla="*/ 87 h 139"/>
                <a:gd name="T14" fmla="*/ 48 w 181"/>
                <a:gd name="T15" fmla="*/ 87 h 139"/>
                <a:gd name="T16" fmla="*/ 54 w 181"/>
                <a:gd name="T17" fmla="*/ 87 h 139"/>
                <a:gd name="T18" fmla="*/ 54 w 181"/>
                <a:gd name="T19" fmla="*/ 87 h 139"/>
                <a:gd name="T20" fmla="*/ 90 w 181"/>
                <a:gd name="T21" fmla="*/ 90 h 139"/>
                <a:gd name="T22" fmla="*/ 123 w 181"/>
                <a:gd name="T23" fmla="*/ 102 h 139"/>
                <a:gd name="T24" fmla="*/ 153 w 181"/>
                <a:gd name="T25" fmla="*/ 117 h 139"/>
                <a:gd name="T26" fmla="*/ 177 w 181"/>
                <a:gd name="T27" fmla="*/ 138 h 139"/>
                <a:gd name="T28" fmla="*/ 177 w 181"/>
                <a:gd name="T29" fmla="*/ 138 h 139"/>
                <a:gd name="T30" fmla="*/ 180 w 181"/>
                <a:gd name="T31" fmla="*/ 138 h 139"/>
                <a:gd name="T32" fmla="*/ 177 w 181"/>
                <a:gd name="T33" fmla="*/ 30 h 139"/>
                <a:gd name="T34" fmla="*/ 177 w 181"/>
                <a:gd name="T35" fmla="*/ 30 h 139"/>
                <a:gd name="T36" fmla="*/ 150 w 181"/>
                <a:gd name="T37" fmla="*/ 18 h 139"/>
                <a:gd name="T38" fmla="*/ 123 w 181"/>
                <a:gd name="T39" fmla="*/ 9 h 139"/>
                <a:gd name="T40" fmla="*/ 93 w 181"/>
                <a:gd name="T41" fmla="*/ 3 h 139"/>
                <a:gd name="T42" fmla="*/ 66 w 181"/>
                <a:gd name="T4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1" h="139">
                  <a:moveTo>
                    <a:pt x="66" y="0"/>
                  </a:moveTo>
                  <a:lnTo>
                    <a:pt x="0" y="96"/>
                  </a:lnTo>
                  <a:lnTo>
                    <a:pt x="0" y="96"/>
                  </a:lnTo>
                  <a:lnTo>
                    <a:pt x="24" y="90"/>
                  </a:lnTo>
                  <a:lnTo>
                    <a:pt x="48" y="87"/>
                  </a:lnTo>
                  <a:lnTo>
                    <a:pt x="48" y="45"/>
                  </a:lnTo>
                  <a:lnTo>
                    <a:pt x="48" y="87"/>
                  </a:lnTo>
                  <a:lnTo>
                    <a:pt x="48" y="87"/>
                  </a:lnTo>
                  <a:lnTo>
                    <a:pt x="54" y="87"/>
                  </a:lnTo>
                  <a:lnTo>
                    <a:pt x="54" y="87"/>
                  </a:lnTo>
                  <a:lnTo>
                    <a:pt x="90" y="90"/>
                  </a:lnTo>
                  <a:lnTo>
                    <a:pt x="123" y="102"/>
                  </a:lnTo>
                  <a:lnTo>
                    <a:pt x="153" y="117"/>
                  </a:lnTo>
                  <a:lnTo>
                    <a:pt x="177" y="138"/>
                  </a:lnTo>
                  <a:lnTo>
                    <a:pt x="177" y="138"/>
                  </a:lnTo>
                  <a:lnTo>
                    <a:pt x="180" y="138"/>
                  </a:lnTo>
                  <a:lnTo>
                    <a:pt x="177" y="30"/>
                  </a:lnTo>
                  <a:lnTo>
                    <a:pt x="177" y="30"/>
                  </a:lnTo>
                  <a:lnTo>
                    <a:pt x="150" y="18"/>
                  </a:lnTo>
                  <a:lnTo>
                    <a:pt x="123" y="9"/>
                  </a:lnTo>
                  <a:lnTo>
                    <a:pt x="93" y="3"/>
                  </a:lnTo>
                  <a:lnTo>
                    <a:pt x="6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7" name="Freeform 279"/>
            <p:cNvSpPr>
              <a:spLocks noChangeArrowheads="1"/>
            </p:cNvSpPr>
            <p:nvPr/>
          </p:nvSpPr>
          <p:spPr bwMode="auto">
            <a:xfrm>
              <a:off x="7519987" y="1273174"/>
              <a:ext cx="52387" cy="47625"/>
            </a:xfrm>
            <a:custGeom>
              <a:avLst/>
              <a:gdLst>
                <a:gd name="T0" fmla="*/ 138 w 145"/>
                <a:gd name="T1" fmla="*/ 0 h 133"/>
                <a:gd name="T2" fmla="*/ 138 w 145"/>
                <a:gd name="T3" fmla="*/ 0 h 133"/>
                <a:gd name="T4" fmla="*/ 138 w 145"/>
                <a:gd name="T5" fmla="*/ 0 h 133"/>
                <a:gd name="T6" fmla="*/ 138 w 145"/>
                <a:gd name="T7" fmla="*/ 0 h 133"/>
                <a:gd name="T8" fmla="*/ 129 w 145"/>
                <a:gd name="T9" fmla="*/ 0 h 133"/>
                <a:gd name="T10" fmla="*/ 129 w 145"/>
                <a:gd name="T11" fmla="*/ 0 h 133"/>
                <a:gd name="T12" fmla="*/ 129 w 145"/>
                <a:gd name="T13" fmla="*/ 0 h 133"/>
                <a:gd name="T14" fmla="*/ 93 w 145"/>
                <a:gd name="T15" fmla="*/ 6 h 133"/>
                <a:gd name="T16" fmla="*/ 60 w 145"/>
                <a:gd name="T17" fmla="*/ 12 h 133"/>
                <a:gd name="T18" fmla="*/ 27 w 145"/>
                <a:gd name="T19" fmla="*/ 24 h 133"/>
                <a:gd name="T20" fmla="*/ 0 w 145"/>
                <a:gd name="T21" fmla="*/ 42 h 133"/>
                <a:gd name="T22" fmla="*/ 24 w 145"/>
                <a:gd name="T23" fmla="*/ 132 h 133"/>
                <a:gd name="T24" fmla="*/ 24 w 145"/>
                <a:gd name="T25" fmla="*/ 132 h 133"/>
                <a:gd name="T26" fmla="*/ 48 w 145"/>
                <a:gd name="T27" fmla="*/ 114 h 133"/>
                <a:gd name="T28" fmla="*/ 78 w 145"/>
                <a:gd name="T29" fmla="*/ 99 h 133"/>
                <a:gd name="T30" fmla="*/ 144 w 145"/>
                <a:gd name="T31" fmla="*/ 0 h 133"/>
                <a:gd name="T32" fmla="*/ 144 w 145"/>
                <a:gd name="T33" fmla="*/ 0 h 133"/>
                <a:gd name="T34" fmla="*/ 138 w 145"/>
                <a:gd name="T3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33">
                  <a:moveTo>
                    <a:pt x="138" y="0"/>
                  </a:moveTo>
                  <a:lnTo>
                    <a:pt x="138" y="0"/>
                  </a:lnTo>
                  <a:lnTo>
                    <a:pt x="138" y="0"/>
                  </a:lnTo>
                  <a:lnTo>
                    <a:pt x="138" y="0"/>
                  </a:lnTo>
                  <a:lnTo>
                    <a:pt x="129" y="0"/>
                  </a:lnTo>
                  <a:lnTo>
                    <a:pt x="129" y="0"/>
                  </a:lnTo>
                  <a:lnTo>
                    <a:pt x="129" y="0"/>
                  </a:lnTo>
                  <a:lnTo>
                    <a:pt x="93" y="6"/>
                  </a:lnTo>
                  <a:lnTo>
                    <a:pt x="60" y="12"/>
                  </a:lnTo>
                  <a:lnTo>
                    <a:pt x="27" y="24"/>
                  </a:lnTo>
                  <a:lnTo>
                    <a:pt x="0" y="42"/>
                  </a:lnTo>
                  <a:lnTo>
                    <a:pt x="24" y="132"/>
                  </a:lnTo>
                  <a:lnTo>
                    <a:pt x="24" y="132"/>
                  </a:lnTo>
                  <a:lnTo>
                    <a:pt x="48" y="114"/>
                  </a:lnTo>
                  <a:lnTo>
                    <a:pt x="78" y="99"/>
                  </a:lnTo>
                  <a:lnTo>
                    <a:pt x="144" y="0"/>
                  </a:lnTo>
                  <a:lnTo>
                    <a:pt x="144" y="0"/>
                  </a:lnTo>
                  <a:lnTo>
                    <a:pt x="13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8" name="Freeform 280"/>
            <p:cNvSpPr>
              <a:spLocks noChangeArrowheads="1"/>
            </p:cNvSpPr>
            <p:nvPr/>
          </p:nvSpPr>
          <p:spPr bwMode="auto">
            <a:xfrm>
              <a:off x="7475537" y="1384300"/>
              <a:ext cx="177800" cy="50800"/>
            </a:xfrm>
            <a:custGeom>
              <a:avLst/>
              <a:gdLst>
                <a:gd name="T0" fmla="*/ 465 w 496"/>
                <a:gd name="T1" fmla="*/ 80 h 141"/>
                <a:gd name="T2" fmla="*/ 483 w 496"/>
                <a:gd name="T3" fmla="*/ 102 h 141"/>
                <a:gd name="T4" fmla="*/ 483 w 496"/>
                <a:gd name="T5" fmla="*/ 102 h 141"/>
                <a:gd name="T6" fmla="*/ 495 w 496"/>
                <a:gd name="T7" fmla="*/ 83 h 141"/>
                <a:gd name="T8" fmla="*/ 465 w 496"/>
                <a:gd name="T9" fmla="*/ 80 h 141"/>
                <a:gd name="T10" fmla="*/ 438 w 496"/>
                <a:gd name="T11" fmla="*/ 74 h 141"/>
                <a:gd name="T12" fmla="*/ 372 w 496"/>
                <a:gd name="T13" fmla="*/ 95 h 141"/>
                <a:gd name="T14" fmla="*/ 372 w 496"/>
                <a:gd name="T15" fmla="*/ 95 h 141"/>
                <a:gd name="T16" fmla="*/ 351 w 496"/>
                <a:gd name="T17" fmla="*/ 110 h 141"/>
                <a:gd name="T18" fmla="*/ 330 w 496"/>
                <a:gd name="T19" fmla="*/ 120 h 141"/>
                <a:gd name="T20" fmla="*/ 453 w 496"/>
                <a:gd name="T21" fmla="*/ 140 h 141"/>
                <a:gd name="T22" fmla="*/ 453 w 496"/>
                <a:gd name="T23" fmla="*/ 140 h 141"/>
                <a:gd name="T24" fmla="*/ 453 w 496"/>
                <a:gd name="T25" fmla="*/ 140 h 141"/>
                <a:gd name="T26" fmla="*/ 453 w 496"/>
                <a:gd name="T27" fmla="*/ 140 h 141"/>
                <a:gd name="T28" fmla="*/ 480 w 496"/>
                <a:gd name="T29" fmla="*/ 107 h 141"/>
                <a:gd name="T30" fmla="*/ 456 w 496"/>
                <a:gd name="T31" fmla="*/ 77 h 141"/>
                <a:gd name="T32" fmla="*/ 438 w 496"/>
                <a:gd name="T33" fmla="*/ 74 h 141"/>
                <a:gd name="T34" fmla="*/ 399 w 496"/>
                <a:gd name="T35" fmla="*/ 69 h 141"/>
                <a:gd name="T36" fmla="*/ 399 w 496"/>
                <a:gd name="T37" fmla="*/ 69 h 141"/>
                <a:gd name="T38" fmla="*/ 390 w 496"/>
                <a:gd name="T39" fmla="*/ 80 h 141"/>
                <a:gd name="T40" fmla="*/ 390 w 496"/>
                <a:gd name="T41" fmla="*/ 80 h 141"/>
                <a:gd name="T42" fmla="*/ 381 w 496"/>
                <a:gd name="T43" fmla="*/ 89 h 141"/>
                <a:gd name="T44" fmla="*/ 429 w 496"/>
                <a:gd name="T45" fmla="*/ 74 h 141"/>
                <a:gd name="T46" fmla="*/ 399 w 496"/>
                <a:gd name="T47" fmla="*/ 69 h 141"/>
                <a:gd name="T48" fmla="*/ 0 w 496"/>
                <a:gd name="T49" fmla="*/ 0 h 141"/>
                <a:gd name="T50" fmla="*/ 0 w 496"/>
                <a:gd name="T51" fmla="*/ 0 h 141"/>
                <a:gd name="T52" fmla="*/ 9 w 496"/>
                <a:gd name="T53" fmla="*/ 33 h 141"/>
                <a:gd name="T54" fmla="*/ 21 w 496"/>
                <a:gd name="T55" fmla="*/ 65 h 141"/>
                <a:gd name="T56" fmla="*/ 141 w 496"/>
                <a:gd name="T57" fmla="*/ 87 h 141"/>
                <a:gd name="T58" fmla="*/ 141 w 496"/>
                <a:gd name="T59" fmla="*/ 87 h 141"/>
                <a:gd name="T60" fmla="*/ 138 w 496"/>
                <a:gd name="T61" fmla="*/ 83 h 141"/>
                <a:gd name="T62" fmla="*/ 138 w 496"/>
                <a:gd name="T63" fmla="*/ 83 h 141"/>
                <a:gd name="T64" fmla="*/ 126 w 496"/>
                <a:gd name="T65" fmla="*/ 69 h 141"/>
                <a:gd name="T66" fmla="*/ 114 w 496"/>
                <a:gd name="T67" fmla="*/ 54 h 141"/>
                <a:gd name="T68" fmla="*/ 102 w 496"/>
                <a:gd name="T69" fmla="*/ 36 h 141"/>
                <a:gd name="T70" fmla="*/ 93 w 496"/>
                <a:gd name="T71" fmla="*/ 15 h 141"/>
                <a:gd name="T72" fmla="*/ 0 w 496"/>
                <a:gd name="T7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6" h="141">
                  <a:moveTo>
                    <a:pt x="465" y="80"/>
                  </a:moveTo>
                  <a:lnTo>
                    <a:pt x="483" y="102"/>
                  </a:lnTo>
                  <a:lnTo>
                    <a:pt x="483" y="102"/>
                  </a:lnTo>
                  <a:lnTo>
                    <a:pt x="495" y="83"/>
                  </a:lnTo>
                  <a:lnTo>
                    <a:pt x="465" y="80"/>
                  </a:lnTo>
                  <a:close/>
                  <a:moveTo>
                    <a:pt x="438" y="74"/>
                  </a:moveTo>
                  <a:lnTo>
                    <a:pt x="372" y="95"/>
                  </a:lnTo>
                  <a:lnTo>
                    <a:pt x="372" y="95"/>
                  </a:lnTo>
                  <a:lnTo>
                    <a:pt x="351" y="110"/>
                  </a:lnTo>
                  <a:lnTo>
                    <a:pt x="330" y="120"/>
                  </a:lnTo>
                  <a:lnTo>
                    <a:pt x="453" y="140"/>
                  </a:lnTo>
                  <a:lnTo>
                    <a:pt x="453" y="140"/>
                  </a:lnTo>
                  <a:lnTo>
                    <a:pt x="453" y="140"/>
                  </a:lnTo>
                  <a:lnTo>
                    <a:pt x="453" y="140"/>
                  </a:lnTo>
                  <a:lnTo>
                    <a:pt x="480" y="107"/>
                  </a:lnTo>
                  <a:lnTo>
                    <a:pt x="456" y="77"/>
                  </a:lnTo>
                  <a:lnTo>
                    <a:pt x="438" y="74"/>
                  </a:lnTo>
                  <a:close/>
                  <a:moveTo>
                    <a:pt x="399" y="69"/>
                  </a:moveTo>
                  <a:lnTo>
                    <a:pt x="399" y="69"/>
                  </a:lnTo>
                  <a:lnTo>
                    <a:pt x="390" y="80"/>
                  </a:lnTo>
                  <a:lnTo>
                    <a:pt x="390" y="80"/>
                  </a:lnTo>
                  <a:lnTo>
                    <a:pt x="381" y="89"/>
                  </a:lnTo>
                  <a:lnTo>
                    <a:pt x="429" y="74"/>
                  </a:lnTo>
                  <a:lnTo>
                    <a:pt x="399" y="69"/>
                  </a:lnTo>
                  <a:close/>
                  <a:moveTo>
                    <a:pt x="0" y="0"/>
                  </a:moveTo>
                  <a:lnTo>
                    <a:pt x="0" y="0"/>
                  </a:lnTo>
                  <a:lnTo>
                    <a:pt x="9" y="33"/>
                  </a:lnTo>
                  <a:lnTo>
                    <a:pt x="21" y="65"/>
                  </a:lnTo>
                  <a:lnTo>
                    <a:pt x="141" y="87"/>
                  </a:lnTo>
                  <a:lnTo>
                    <a:pt x="141" y="87"/>
                  </a:lnTo>
                  <a:lnTo>
                    <a:pt x="138" y="83"/>
                  </a:lnTo>
                  <a:lnTo>
                    <a:pt x="138" y="83"/>
                  </a:lnTo>
                  <a:lnTo>
                    <a:pt x="126" y="69"/>
                  </a:lnTo>
                  <a:lnTo>
                    <a:pt x="114" y="54"/>
                  </a:lnTo>
                  <a:lnTo>
                    <a:pt x="102" y="36"/>
                  </a:lnTo>
                  <a:lnTo>
                    <a:pt x="93" y="15"/>
                  </a:lnTo>
                  <a:lnTo>
                    <a:pt x="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9" name="Freeform 281"/>
            <p:cNvSpPr>
              <a:spLocks noChangeArrowheads="1"/>
            </p:cNvSpPr>
            <p:nvPr/>
          </p:nvSpPr>
          <p:spPr bwMode="auto">
            <a:xfrm>
              <a:off x="7642225" y="1412875"/>
              <a:ext cx="11113" cy="7938"/>
            </a:xfrm>
            <a:custGeom>
              <a:avLst/>
              <a:gdLst>
                <a:gd name="T0" fmla="*/ 0 w 31"/>
                <a:gd name="T1" fmla="*/ 0 h 23"/>
                <a:gd name="T2" fmla="*/ 18 w 31"/>
                <a:gd name="T3" fmla="*/ 22 h 23"/>
                <a:gd name="T4" fmla="*/ 18 w 31"/>
                <a:gd name="T5" fmla="*/ 22 h 23"/>
                <a:gd name="T6" fmla="*/ 30 w 31"/>
                <a:gd name="T7" fmla="*/ 3 h 23"/>
                <a:gd name="T8" fmla="*/ 0 w 31"/>
                <a:gd name="T9" fmla="*/ 0 h 23"/>
              </a:gdLst>
              <a:ahLst/>
              <a:cxnLst>
                <a:cxn ang="0">
                  <a:pos x="T0" y="T1"/>
                </a:cxn>
                <a:cxn ang="0">
                  <a:pos x="T2" y="T3"/>
                </a:cxn>
                <a:cxn ang="0">
                  <a:pos x="T4" y="T5"/>
                </a:cxn>
                <a:cxn ang="0">
                  <a:pos x="T6" y="T7"/>
                </a:cxn>
                <a:cxn ang="0">
                  <a:pos x="T8" y="T9"/>
                </a:cxn>
              </a:cxnLst>
              <a:rect l="0" t="0" r="r" b="b"/>
              <a:pathLst>
                <a:path w="31" h="23">
                  <a:moveTo>
                    <a:pt x="0" y="0"/>
                  </a:moveTo>
                  <a:lnTo>
                    <a:pt x="18" y="22"/>
                  </a:lnTo>
                  <a:lnTo>
                    <a:pt x="18" y="22"/>
                  </a:lnTo>
                  <a:lnTo>
                    <a:pt x="30"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0" name="Freeform 282"/>
            <p:cNvSpPr>
              <a:spLocks noChangeArrowheads="1"/>
            </p:cNvSpPr>
            <p:nvPr/>
          </p:nvSpPr>
          <p:spPr bwMode="auto">
            <a:xfrm>
              <a:off x="7594600" y="1411288"/>
              <a:ext cx="53975" cy="23812"/>
            </a:xfrm>
            <a:custGeom>
              <a:avLst/>
              <a:gdLst>
                <a:gd name="T0" fmla="*/ 108 w 151"/>
                <a:gd name="T1" fmla="*/ 0 h 67"/>
                <a:gd name="T2" fmla="*/ 42 w 151"/>
                <a:gd name="T3" fmla="*/ 21 h 67"/>
                <a:gd name="T4" fmla="*/ 42 w 151"/>
                <a:gd name="T5" fmla="*/ 21 h 67"/>
                <a:gd name="T6" fmla="*/ 21 w 151"/>
                <a:gd name="T7" fmla="*/ 36 h 67"/>
                <a:gd name="T8" fmla="*/ 0 w 151"/>
                <a:gd name="T9" fmla="*/ 46 h 67"/>
                <a:gd name="T10" fmla="*/ 123 w 151"/>
                <a:gd name="T11" fmla="*/ 66 h 67"/>
                <a:gd name="T12" fmla="*/ 123 w 151"/>
                <a:gd name="T13" fmla="*/ 66 h 67"/>
                <a:gd name="T14" fmla="*/ 123 w 151"/>
                <a:gd name="T15" fmla="*/ 66 h 67"/>
                <a:gd name="T16" fmla="*/ 123 w 151"/>
                <a:gd name="T17" fmla="*/ 66 h 67"/>
                <a:gd name="T18" fmla="*/ 150 w 151"/>
                <a:gd name="T19" fmla="*/ 33 h 67"/>
                <a:gd name="T20" fmla="*/ 126 w 151"/>
                <a:gd name="T21" fmla="*/ 3 h 67"/>
                <a:gd name="T22" fmla="*/ 108 w 151"/>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 h="67">
                  <a:moveTo>
                    <a:pt x="108" y="0"/>
                  </a:moveTo>
                  <a:lnTo>
                    <a:pt x="42" y="21"/>
                  </a:lnTo>
                  <a:lnTo>
                    <a:pt x="42" y="21"/>
                  </a:lnTo>
                  <a:lnTo>
                    <a:pt x="21" y="36"/>
                  </a:lnTo>
                  <a:lnTo>
                    <a:pt x="0" y="46"/>
                  </a:lnTo>
                  <a:lnTo>
                    <a:pt x="123" y="66"/>
                  </a:lnTo>
                  <a:lnTo>
                    <a:pt x="123" y="66"/>
                  </a:lnTo>
                  <a:lnTo>
                    <a:pt x="123" y="66"/>
                  </a:lnTo>
                  <a:lnTo>
                    <a:pt x="123" y="66"/>
                  </a:lnTo>
                  <a:lnTo>
                    <a:pt x="150" y="33"/>
                  </a:lnTo>
                  <a:lnTo>
                    <a:pt x="126" y="3"/>
                  </a:lnTo>
                  <a:lnTo>
                    <a:pt x="10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1" name="Freeform 283"/>
            <p:cNvSpPr>
              <a:spLocks noChangeArrowheads="1"/>
            </p:cNvSpPr>
            <p:nvPr/>
          </p:nvSpPr>
          <p:spPr bwMode="auto">
            <a:xfrm>
              <a:off x="7612063" y="1409700"/>
              <a:ext cx="17462" cy="7938"/>
            </a:xfrm>
            <a:custGeom>
              <a:avLst/>
              <a:gdLst>
                <a:gd name="T0" fmla="*/ 18 w 49"/>
                <a:gd name="T1" fmla="*/ 0 h 21"/>
                <a:gd name="T2" fmla="*/ 18 w 49"/>
                <a:gd name="T3" fmla="*/ 0 h 21"/>
                <a:gd name="T4" fmla="*/ 9 w 49"/>
                <a:gd name="T5" fmla="*/ 11 h 21"/>
                <a:gd name="T6" fmla="*/ 9 w 49"/>
                <a:gd name="T7" fmla="*/ 11 h 21"/>
                <a:gd name="T8" fmla="*/ 0 w 49"/>
                <a:gd name="T9" fmla="*/ 20 h 21"/>
                <a:gd name="T10" fmla="*/ 48 w 49"/>
                <a:gd name="T11" fmla="*/ 5 h 21"/>
                <a:gd name="T12" fmla="*/ 18 w 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49" h="21">
                  <a:moveTo>
                    <a:pt x="18" y="0"/>
                  </a:moveTo>
                  <a:lnTo>
                    <a:pt x="18" y="0"/>
                  </a:lnTo>
                  <a:lnTo>
                    <a:pt x="9" y="11"/>
                  </a:lnTo>
                  <a:lnTo>
                    <a:pt x="9" y="11"/>
                  </a:lnTo>
                  <a:lnTo>
                    <a:pt x="0" y="20"/>
                  </a:lnTo>
                  <a:lnTo>
                    <a:pt x="48" y="5"/>
                  </a:lnTo>
                  <a:lnTo>
                    <a:pt x="1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2" name="Freeform 284"/>
            <p:cNvSpPr>
              <a:spLocks noChangeArrowheads="1"/>
            </p:cNvSpPr>
            <p:nvPr/>
          </p:nvSpPr>
          <p:spPr bwMode="auto">
            <a:xfrm>
              <a:off x="7475537" y="1384300"/>
              <a:ext cx="50800" cy="31749"/>
            </a:xfrm>
            <a:custGeom>
              <a:avLst/>
              <a:gdLst>
                <a:gd name="T0" fmla="*/ 0 w 142"/>
                <a:gd name="T1" fmla="*/ 0 h 88"/>
                <a:gd name="T2" fmla="*/ 0 w 142"/>
                <a:gd name="T3" fmla="*/ 0 h 88"/>
                <a:gd name="T4" fmla="*/ 9 w 142"/>
                <a:gd name="T5" fmla="*/ 33 h 88"/>
                <a:gd name="T6" fmla="*/ 21 w 142"/>
                <a:gd name="T7" fmla="*/ 65 h 88"/>
                <a:gd name="T8" fmla="*/ 141 w 142"/>
                <a:gd name="T9" fmla="*/ 87 h 88"/>
                <a:gd name="T10" fmla="*/ 141 w 142"/>
                <a:gd name="T11" fmla="*/ 87 h 88"/>
                <a:gd name="T12" fmla="*/ 138 w 142"/>
                <a:gd name="T13" fmla="*/ 83 h 88"/>
                <a:gd name="T14" fmla="*/ 138 w 142"/>
                <a:gd name="T15" fmla="*/ 83 h 88"/>
                <a:gd name="T16" fmla="*/ 126 w 142"/>
                <a:gd name="T17" fmla="*/ 69 h 88"/>
                <a:gd name="T18" fmla="*/ 114 w 142"/>
                <a:gd name="T19" fmla="*/ 54 h 88"/>
                <a:gd name="T20" fmla="*/ 102 w 142"/>
                <a:gd name="T21" fmla="*/ 36 h 88"/>
                <a:gd name="T22" fmla="*/ 93 w 142"/>
                <a:gd name="T23" fmla="*/ 15 h 88"/>
                <a:gd name="T24" fmla="*/ 0 w 142"/>
                <a:gd name="T2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88">
                  <a:moveTo>
                    <a:pt x="0" y="0"/>
                  </a:moveTo>
                  <a:lnTo>
                    <a:pt x="0" y="0"/>
                  </a:lnTo>
                  <a:lnTo>
                    <a:pt x="9" y="33"/>
                  </a:lnTo>
                  <a:lnTo>
                    <a:pt x="21" y="65"/>
                  </a:lnTo>
                  <a:lnTo>
                    <a:pt x="141" y="87"/>
                  </a:lnTo>
                  <a:lnTo>
                    <a:pt x="141" y="87"/>
                  </a:lnTo>
                  <a:lnTo>
                    <a:pt x="138" y="83"/>
                  </a:lnTo>
                  <a:lnTo>
                    <a:pt x="138" y="83"/>
                  </a:lnTo>
                  <a:lnTo>
                    <a:pt x="126" y="69"/>
                  </a:lnTo>
                  <a:lnTo>
                    <a:pt x="114" y="54"/>
                  </a:lnTo>
                  <a:lnTo>
                    <a:pt x="102" y="36"/>
                  </a:lnTo>
                  <a:lnTo>
                    <a:pt x="93" y="15"/>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3" name="Freeform 285"/>
            <p:cNvSpPr>
              <a:spLocks noChangeArrowheads="1"/>
            </p:cNvSpPr>
            <p:nvPr/>
          </p:nvSpPr>
          <p:spPr bwMode="auto">
            <a:xfrm>
              <a:off x="7613650" y="1284288"/>
              <a:ext cx="42863" cy="63500"/>
            </a:xfrm>
            <a:custGeom>
              <a:avLst/>
              <a:gdLst>
                <a:gd name="T0" fmla="*/ 117 w 118"/>
                <a:gd name="T1" fmla="*/ 120 h 175"/>
                <a:gd name="T2" fmla="*/ 42 w 118"/>
                <a:gd name="T3" fmla="*/ 168 h 175"/>
                <a:gd name="T4" fmla="*/ 42 w 118"/>
                <a:gd name="T5" fmla="*/ 168 h 175"/>
                <a:gd name="T6" fmla="*/ 45 w 118"/>
                <a:gd name="T7" fmla="*/ 174 h 175"/>
                <a:gd name="T8" fmla="*/ 117 w 118"/>
                <a:gd name="T9" fmla="*/ 123 h 175"/>
                <a:gd name="T10" fmla="*/ 117 w 118"/>
                <a:gd name="T11" fmla="*/ 123 h 175"/>
                <a:gd name="T12" fmla="*/ 117 w 118"/>
                <a:gd name="T13" fmla="*/ 120 h 175"/>
                <a:gd name="T14" fmla="*/ 0 w 118"/>
                <a:gd name="T15" fmla="*/ 0 h 175"/>
                <a:gd name="T16" fmla="*/ 3 w 118"/>
                <a:gd name="T17" fmla="*/ 108 h 175"/>
                <a:gd name="T18" fmla="*/ 3 w 118"/>
                <a:gd name="T19" fmla="*/ 108 h 175"/>
                <a:gd name="T20" fmla="*/ 6 w 118"/>
                <a:gd name="T21" fmla="*/ 111 h 175"/>
                <a:gd name="T22" fmla="*/ 3 w 118"/>
                <a:gd name="T23" fmla="*/ 3 h 175"/>
                <a:gd name="T24" fmla="*/ 3 w 118"/>
                <a:gd name="T25" fmla="*/ 3 h 175"/>
                <a:gd name="T26" fmla="*/ 0 w 118"/>
                <a:gd name="T2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175">
                  <a:moveTo>
                    <a:pt x="117" y="120"/>
                  </a:moveTo>
                  <a:lnTo>
                    <a:pt x="42" y="168"/>
                  </a:lnTo>
                  <a:lnTo>
                    <a:pt x="42" y="168"/>
                  </a:lnTo>
                  <a:lnTo>
                    <a:pt x="45" y="174"/>
                  </a:lnTo>
                  <a:lnTo>
                    <a:pt x="117" y="123"/>
                  </a:lnTo>
                  <a:lnTo>
                    <a:pt x="117" y="123"/>
                  </a:lnTo>
                  <a:lnTo>
                    <a:pt x="117" y="120"/>
                  </a:lnTo>
                  <a:close/>
                  <a:moveTo>
                    <a:pt x="0" y="0"/>
                  </a:moveTo>
                  <a:lnTo>
                    <a:pt x="3" y="108"/>
                  </a:lnTo>
                  <a:lnTo>
                    <a:pt x="3" y="108"/>
                  </a:lnTo>
                  <a:lnTo>
                    <a:pt x="6" y="111"/>
                  </a:lnTo>
                  <a:lnTo>
                    <a:pt x="3" y="3"/>
                  </a:lnTo>
                  <a:lnTo>
                    <a:pt x="3" y="3"/>
                  </a:lnTo>
                  <a:lnTo>
                    <a:pt x="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4" name="Freeform 286"/>
            <p:cNvSpPr>
              <a:spLocks noChangeArrowheads="1"/>
            </p:cNvSpPr>
            <p:nvPr/>
          </p:nvSpPr>
          <p:spPr bwMode="auto">
            <a:xfrm>
              <a:off x="7627938" y="1327150"/>
              <a:ext cx="26987" cy="19050"/>
            </a:xfrm>
            <a:custGeom>
              <a:avLst/>
              <a:gdLst>
                <a:gd name="T0" fmla="*/ 75 w 76"/>
                <a:gd name="T1" fmla="*/ 0 h 55"/>
                <a:gd name="T2" fmla="*/ 0 w 76"/>
                <a:gd name="T3" fmla="*/ 48 h 55"/>
                <a:gd name="T4" fmla="*/ 0 w 76"/>
                <a:gd name="T5" fmla="*/ 48 h 55"/>
                <a:gd name="T6" fmla="*/ 3 w 76"/>
                <a:gd name="T7" fmla="*/ 54 h 55"/>
                <a:gd name="T8" fmla="*/ 75 w 76"/>
                <a:gd name="T9" fmla="*/ 3 h 55"/>
                <a:gd name="T10" fmla="*/ 75 w 76"/>
                <a:gd name="T11" fmla="*/ 3 h 55"/>
                <a:gd name="T12" fmla="*/ 75 w 76"/>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6" h="55">
                  <a:moveTo>
                    <a:pt x="75" y="0"/>
                  </a:moveTo>
                  <a:lnTo>
                    <a:pt x="0" y="48"/>
                  </a:lnTo>
                  <a:lnTo>
                    <a:pt x="0" y="48"/>
                  </a:lnTo>
                  <a:lnTo>
                    <a:pt x="3" y="54"/>
                  </a:lnTo>
                  <a:lnTo>
                    <a:pt x="75" y="3"/>
                  </a:lnTo>
                  <a:lnTo>
                    <a:pt x="75" y="3"/>
                  </a:lnTo>
                  <a:lnTo>
                    <a:pt x="7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5" name="Freeform 287"/>
            <p:cNvSpPr>
              <a:spLocks noChangeArrowheads="1"/>
            </p:cNvSpPr>
            <p:nvPr/>
          </p:nvSpPr>
          <p:spPr bwMode="auto">
            <a:xfrm>
              <a:off x="7613650" y="1284288"/>
              <a:ext cx="3175" cy="39687"/>
            </a:xfrm>
            <a:custGeom>
              <a:avLst/>
              <a:gdLst>
                <a:gd name="T0" fmla="*/ 0 w 7"/>
                <a:gd name="T1" fmla="*/ 0 h 112"/>
                <a:gd name="T2" fmla="*/ 3 w 7"/>
                <a:gd name="T3" fmla="*/ 108 h 112"/>
                <a:gd name="T4" fmla="*/ 3 w 7"/>
                <a:gd name="T5" fmla="*/ 108 h 112"/>
                <a:gd name="T6" fmla="*/ 6 w 7"/>
                <a:gd name="T7" fmla="*/ 111 h 112"/>
                <a:gd name="T8" fmla="*/ 3 w 7"/>
                <a:gd name="T9" fmla="*/ 3 h 112"/>
                <a:gd name="T10" fmla="*/ 3 w 7"/>
                <a:gd name="T11" fmla="*/ 3 h 112"/>
                <a:gd name="T12" fmla="*/ 0 w 7"/>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7" h="112">
                  <a:moveTo>
                    <a:pt x="0" y="0"/>
                  </a:moveTo>
                  <a:lnTo>
                    <a:pt x="3" y="108"/>
                  </a:lnTo>
                  <a:lnTo>
                    <a:pt x="3" y="108"/>
                  </a:lnTo>
                  <a:lnTo>
                    <a:pt x="6" y="111"/>
                  </a:lnTo>
                  <a:lnTo>
                    <a:pt x="3" y="3"/>
                  </a:lnTo>
                  <a:lnTo>
                    <a:pt x="3"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6" name="Freeform 288"/>
            <p:cNvSpPr>
              <a:spLocks noChangeArrowheads="1"/>
            </p:cNvSpPr>
            <p:nvPr/>
          </p:nvSpPr>
          <p:spPr bwMode="auto">
            <a:xfrm>
              <a:off x="7532688" y="1420812"/>
              <a:ext cx="15875" cy="20637"/>
            </a:xfrm>
            <a:custGeom>
              <a:avLst/>
              <a:gdLst>
                <a:gd name="T0" fmla="*/ 0 w 43"/>
                <a:gd name="T1" fmla="*/ 0 h 57"/>
                <a:gd name="T2" fmla="*/ 3 w 43"/>
                <a:gd name="T3" fmla="*/ 54 h 57"/>
                <a:gd name="T4" fmla="*/ 6 w 43"/>
                <a:gd name="T5" fmla="*/ 56 h 57"/>
                <a:gd name="T6" fmla="*/ 12 w 43"/>
                <a:gd name="T7" fmla="*/ 54 h 57"/>
                <a:gd name="T8" fmla="*/ 42 w 43"/>
                <a:gd name="T9" fmla="*/ 21 h 57"/>
                <a:gd name="T10" fmla="*/ 42 w 43"/>
                <a:gd name="T11" fmla="*/ 21 h 57"/>
                <a:gd name="T12" fmla="*/ 36 w 43"/>
                <a:gd name="T13" fmla="*/ 21 h 57"/>
                <a:gd name="T14" fmla="*/ 6 w 43"/>
                <a:gd name="T15" fmla="*/ 54 h 57"/>
                <a:gd name="T16" fmla="*/ 6 w 43"/>
                <a:gd name="T17" fmla="*/ 3 h 57"/>
                <a:gd name="T18" fmla="*/ 6 w 43"/>
                <a:gd name="T19" fmla="*/ 3 h 57"/>
                <a:gd name="T20" fmla="*/ 0 w 43"/>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57">
                  <a:moveTo>
                    <a:pt x="0" y="0"/>
                  </a:moveTo>
                  <a:lnTo>
                    <a:pt x="3" y="54"/>
                  </a:lnTo>
                  <a:lnTo>
                    <a:pt x="6" y="56"/>
                  </a:lnTo>
                  <a:lnTo>
                    <a:pt x="12" y="54"/>
                  </a:lnTo>
                  <a:lnTo>
                    <a:pt x="42" y="21"/>
                  </a:lnTo>
                  <a:lnTo>
                    <a:pt x="42" y="21"/>
                  </a:lnTo>
                  <a:lnTo>
                    <a:pt x="36" y="21"/>
                  </a:lnTo>
                  <a:lnTo>
                    <a:pt x="6" y="54"/>
                  </a:lnTo>
                  <a:lnTo>
                    <a:pt x="6" y="3"/>
                  </a:lnTo>
                  <a:lnTo>
                    <a:pt x="6" y="3"/>
                  </a:lnTo>
                  <a:lnTo>
                    <a:pt x="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7" name="Freeform 289"/>
            <p:cNvSpPr>
              <a:spLocks noChangeArrowheads="1"/>
            </p:cNvSpPr>
            <p:nvPr/>
          </p:nvSpPr>
          <p:spPr bwMode="auto">
            <a:xfrm>
              <a:off x="7532688" y="1420812"/>
              <a:ext cx="15875" cy="20637"/>
            </a:xfrm>
            <a:custGeom>
              <a:avLst/>
              <a:gdLst>
                <a:gd name="T0" fmla="*/ 0 w 43"/>
                <a:gd name="T1" fmla="*/ 0 h 57"/>
                <a:gd name="T2" fmla="*/ 3 w 43"/>
                <a:gd name="T3" fmla="*/ 54 h 57"/>
                <a:gd name="T4" fmla="*/ 6 w 43"/>
                <a:gd name="T5" fmla="*/ 56 h 57"/>
                <a:gd name="T6" fmla="*/ 12 w 43"/>
                <a:gd name="T7" fmla="*/ 54 h 57"/>
                <a:gd name="T8" fmla="*/ 42 w 43"/>
                <a:gd name="T9" fmla="*/ 21 h 57"/>
                <a:gd name="T10" fmla="*/ 42 w 43"/>
                <a:gd name="T11" fmla="*/ 21 h 57"/>
                <a:gd name="T12" fmla="*/ 36 w 43"/>
                <a:gd name="T13" fmla="*/ 21 h 57"/>
                <a:gd name="T14" fmla="*/ 6 w 43"/>
                <a:gd name="T15" fmla="*/ 54 h 57"/>
                <a:gd name="T16" fmla="*/ 6 w 43"/>
                <a:gd name="T17" fmla="*/ 3 h 57"/>
                <a:gd name="T18" fmla="*/ 6 w 43"/>
                <a:gd name="T19" fmla="*/ 3 h 57"/>
                <a:gd name="T20" fmla="*/ 0 w 43"/>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57">
                  <a:moveTo>
                    <a:pt x="0" y="0"/>
                  </a:moveTo>
                  <a:lnTo>
                    <a:pt x="3" y="54"/>
                  </a:lnTo>
                  <a:lnTo>
                    <a:pt x="6" y="56"/>
                  </a:lnTo>
                  <a:lnTo>
                    <a:pt x="12" y="54"/>
                  </a:lnTo>
                  <a:lnTo>
                    <a:pt x="42" y="21"/>
                  </a:lnTo>
                  <a:lnTo>
                    <a:pt x="42" y="21"/>
                  </a:lnTo>
                  <a:lnTo>
                    <a:pt x="36" y="21"/>
                  </a:lnTo>
                  <a:lnTo>
                    <a:pt x="6" y="54"/>
                  </a:lnTo>
                  <a:lnTo>
                    <a:pt x="6" y="3"/>
                  </a:lnTo>
                  <a:lnTo>
                    <a:pt x="6"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8" name="Freeform 290"/>
            <p:cNvSpPr>
              <a:spLocks noChangeArrowheads="1"/>
            </p:cNvSpPr>
            <p:nvPr/>
          </p:nvSpPr>
          <p:spPr bwMode="auto">
            <a:xfrm>
              <a:off x="7477124" y="1289050"/>
              <a:ext cx="187325" cy="173038"/>
            </a:xfrm>
            <a:custGeom>
              <a:avLst/>
              <a:gdLst>
                <a:gd name="T0" fmla="*/ 165 w 520"/>
                <a:gd name="T1" fmla="*/ 425 h 480"/>
                <a:gd name="T2" fmla="*/ 159 w 520"/>
                <a:gd name="T3" fmla="*/ 428 h 480"/>
                <a:gd name="T4" fmla="*/ 159 w 520"/>
                <a:gd name="T5" fmla="*/ 434 h 480"/>
                <a:gd name="T6" fmla="*/ 186 w 520"/>
                <a:gd name="T7" fmla="*/ 479 h 480"/>
                <a:gd name="T8" fmla="*/ 186 w 520"/>
                <a:gd name="T9" fmla="*/ 479 h 480"/>
                <a:gd name="T10" fmla="*/ 192 w 520"/>
                <a:gd name="T11" fmla="*/ 479 h 480"/>
                <a:gd name="T12" fmla="*/ 162 w 520"/>
                <a:gd name="T13" fmla="*/ 428 h 480"/>
                <a:gd name="T14" fmla="*/ 351 w 520"/>
                <a:gd name="T15" fmla="*/ 470 h 480"/>
                <a:gd name="T16" fmla="*/ 351 w 520"/>
                <a:gd name="T17" fmla="*/ 470 h 480"/>
                <a:gd name="T18" fmla="*/ 360 w 520"/>
                <a:gd name="T19" fmla="*/ 467 h 480"/>
                <a:gd name="T20" fmla="*/ 165 w 520"/>
                <a:gd name="T21" fmla="*/ 425 h 480"/>
                <a:gd name="T22" fmla="*/ 45 w 520"/>
                <a:gd name="T23" fmla="*/ 383 h 480"/>
                <a:gd name="T24" fmla="*/ 45 w 520"/>
                <a:gd name="T25" fmla="*/ 383 h 480"/>
                <a:gd name="T26" fmla="*/ 51 w 520"/>
                <a:gd name="T27" fmla="*/ 390 h 480"/>
                <a:gd name="T28" fmla="*/ 153 w 520"/>
                <a:gd name="T29" fmla="*/ 428 h 480"/>
                <a:gd name="T30" fmla="*/ 132 w 520"/>
                <a:gd name="T31" fmla="*/ 455 h 480"/>
                <a:gd name="T32" fmla="*/ 132 w 520"/>
                <a:gd name="T33" fmla="*/ 455 h 480"/>
                <a:gd name="T34" fmla="*/ 135 w 520"/>
                <a:gd name="T35" fmla="*/ 458 h 480"/>
                <a:gd name="T36" fmla="*/ 156 w 520"/>
                <a:gd name="T37" fmla="*/ 431 h 480"/>
                <a:gd name="T38" fmla="*/ 156 w 520"/>
                <a:gd name="T39" fmla="*/ 425 h 480"/>
                <a:gd name="T40" fmla="*/ 159 w 520"/>
                <a:gd name="T41" fmla="*/ 425 h 480"/>
                <a:gd name="T42" fmla="*/ 156 w 520"/>
                <a:gd name="T43" fmla="*/ 423 h 480"/>
                <a:gd name="T44" fmla="*/ 45 w 520"/>
                <a:gd name="T45" fmla="*/ 383 h 480"/>
                <a:gd name="T46" fmla="*/ 519 w 520"/>
                <a:gd name="T47" fmla="*/ 246 h 480"/>
                <a:gd name="T48" fmla="*/ 447 w 520"/>
                <a:gd name="T49" fmla="*/ 332 h 480"/>
                <a:gd name="T50" fmla="*/ 450 w 520"/>
                <a:gd name="T51" fmla="*/ 339 h 480"/>
                <a:gd name="T52" fmla="*/ 444 w 520"/>
                <a:gd name="T53" fmla="*/ 339 h 480"/>
                <a:gd name="T54" fmla="*/ 450 w 520"/>
                <a:gd name="T55" fmla="*/ 344 h 480"/>
                <a:gd name="T56" fmla="*/ 474 w 520"/>
                <a:gd name="T57" fmla="*/ 374 h 480"/>
                <a:gd name="T58" fmla="*/ 474 w 520"/>
                <a:gd name="T59" fmla="*/ 374 h 480"/>
                <a:gd name="T60" fmla="*/ 477 w 520"/>
                <a:gd name="T61" fmla="*/ 369 h 480"/>
                <a:gd name="T62" fmla="*/ 459 w 520"/>
                <a:gd name="T63" fmla="*/ 347 h 480"/>
                <a:gd name="T64" fmla="*/ 450 w 520"/>
                <a:gd name="T65" fmla="*/ 336 h 480"/>
                <a:gd name="T66" fmla="*/ 519 w 520"/>
                <a:gd name="T67" fmla="*/ 255 h 480"/>
                <a:gd name="T68" fmla="*/ 519 w 520"/>
                <a:gd name="T69" fmla="*/ 255 h 480"/>
                <a:gd name="T70" fmla="*/ 519 w 520"/>
                <a:gd name="T71" fmla="*/ 246 h 480"/>
                <a:gd name="T72" fmla="*/ 105 w 520"/>
                <a:gd name="T73" fmla="*/ 132 h 480"/>
                <a:gd name="T74" fmla="*/ 3 w 520"/>
                <a:gd name="T75" fmla="*/ 147 h 480"/>
                <a:gd name="T76" fmla="*/ 3 w 520"/>
                <a:gd name="T77" fmla="*/ 147 h 480"/>
                <a:gd name="T78" fmla="*/ 0 w 520"/>
                <a:gd name="T79" fmla="*/ 153 h 480"/>
                <a:gd name="T80" fmla="*/ 102 w 520"/>
                <a:gd name="T81" fmla="*/ 135 h 480"/>
                <a:gd name="T82" fmla="*/ 102 w 520"/>
                <a:gd name="T83" fmla="*/ 135 h 480"/>
                <a:gd name="T84" fmla="*/ 105 w 520"/>
                <a:gd name="T85" fmla="*/ 132 h 480"/>
                <a:gd name="T86" fmla="*/ 117 w 520"/>
                <a:gd name="T87" fmla="*/ 0 h 480"/>
                <a:gd name="T88" fmla="*/ 117 w 520"/>
                <a:gd name="T89" fmla="*/ 0 h 480"/>
                <a:gd name="T90" fmla="*/ 111 w 520"/>
                <a:gd name="T91" fmla="*/ 3 h 480"/>
                <a:gd name="T92" fmla="*/ 138 w 520"/>
                <a:gd name="T93" fmla="*/ 93 h 480"/>
                <a:gd name="T94" fmla="*/ 138 w 520"/>
                <a:gd name="T95" fmla="*/ 93 h 480"/>
                <a:gd name="T96" fmla="*/ 141 w 520"/>
                <a:gd name="T97" fmla="*/ 90 h 480"/>
                <a:gd name="T98" fmla="*/ 117 w 520"/>
                <a:gd name="T99"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20" h="480">
                  <a:moveTo>
                    <a:pt x="165" y="425"/>
                  </a:moveTo>
                  <a:lnTo>
                    <a:pt x="159" y="428"/>
                  </a:lnTo>
                  <a:lnTo>
                    <a:pt x="159" y="434"/>
                  </a:lnTo>
                  <a:lnTo>
                    <a:pt x="186" y="479"/>
                  </a:lnTo>
                  <a:lnTo>
                    <a:pt x="186" y="479"/>
                  </a:lnTo>
                  <a:lnTo>
                    <a:pt x="192" y="479"/>
                  </a:lnTo>
                  <a:lnTo>
                    <a:pt x="162" y="428"/>
                  </a:lnTo>
                  <a:lnTo>
                    <a:pt x="351" y="470"/>
                  </a:lnTo>
                  <a:lnTo>
                    <a:pt x="351" y="470"/>
                  </a:lnTo>
                  <a:lnTo>
                    <a:pt x="360" y="467"/>
                  </a:lnTo>
                  <a:lnTo>
                    <a:pt x="165" y="425"/>
                  </a:lnTo>
                  <a:close/>
                  <a:moveTo>
                    <a:pt x="45" y="383"/>
                  </a:moveTo>
                  <a:lnTo>
                    <a:pt x="45" y="383"/>
                  </a:lnTo>
                  <a:lnTo>
                    <a:pt x="51" y="390"/>
                  </a:lnTo>
                  <a:lnTo>
                    <a:pt x="153" y="428"/>
                  </a:lnTo>
                  <a:lnTo>
                    <a:pt x="132" y="455"/>
                  </a:lnTo>
                  <a:lnTo>
                    <a:pt x="132" y="455"/>
                  </a:lnTo>
                  <a:lnTo>
                    <a:pt x="135" y="458"/>
                  </a:lnTo>
                  <a:lnTo>
                    <a:pt x="156" y="431"/>
                  </a:lnTo>
                  <a:lnTo>
                    <a:pt x="156" y="425"/>
                  </a:lnTo>
                  <a:lnTo>
                    <a:pt x="159" y="425"/>
                  </a:lnTo>
                  <a:lnTo>
                    <a:pt x="156" y="423"/>
                  </a:lnTo>
                  <a:lnTo>
                    <a:pt x="45" y="383"/>
                  </a:lnTo>
                  <a:close/>
                  <a:moveTo>
                    <a:pt x="519" y="246"/>
                  </a:moveTo>
                  <a:lnTo>
                    <a:pt x="447" y="332"/>
                  </a:lnTo>
                  <a:lnTo>
                    <a:pt x="450" y="339"/>
                  </a:lnTo>
                  <a:lnTo>
                    <a:pt x="444" y="339"/>
                  </a:lnTo>
                  <a:lnTo>
                    <a:pt x="450" y="344"/>
                  </a:lnTo>
                  <a:lnTo>
                    <a:pt x="474" y="374"/>
                  </a:lnTo>
                  <a:lnTo>
                    <a:pt x="474" y="374"/>
                  </a:lnTo>
                  <a:lnTo>
                    <a:pt x="477" y="369"/>
                  </a:lnTo>
                  <a:lnTo>
                    <a:pt x="459" y="347"/>
                  </a:lnTo>
                  <a:lnTo>
                    <a:pt x="450" y="336"/>
                  </a:lnTo>
                  <a:lnTo>
                    <a:pt x="519" y="255"/>
                  </a:lnTo>
                  <a:lnTo>
                    <a:pt x="519" y="255"/>
                  </a:lnTo>
                  <a:lnTo>
                    <a:pt x="519" y="246"/>
                  </a:lnTo>
                  <a:close/>
                  <a:moveTo>
                    <a:pt x="105" y="132"/>
                  </a:moveTo>
                  <a:lnTo>
                    <a:pt x="3" y="147"/>
                  </a:lnTo>
                  <a:lnTo>
                    <a:pt x="3" y="147"/>
                  </a:lnTo>
                  <a:lnTo>
                    <a:pt x="0" y="153"/>
                  </a:lnTo>
                  <a:lnTo>
                    <a:pt x="102" y="135"/>
                  </a:lnTo>
                  <a:lnTo>
                    <a:pt x="102" y="135"/>
                  </a:lnTo>
                  <a:lnTo>
                    <a:pt x="105" y="132"/>
                  </a:lnTo>
                  <a:close/>
                  <a:moveTo>
                    <a:pt x="117" y="0"/>
                  </a:moveTo>
                  <a:lnTo>
                    <a:pt x="117" y="0"/>
                  </a:lnTo>
                  <a:lnTo>
                    <a:pt x="111" y="3"/>
                  </a:lnTo>
                  <a:lnTo>
                    <a:pt x="138" y="93"/>
                  </a:lnTo>
                  <a:lnTo>
                    <a:pt x="138" y="93"/>
                  </a:lnTo>
                  <a:lnTo>
                    <a:pt x="141" y="90"/>
                  </a:lnTo>
                  <a:lnTo>
                    <a:pt x="117"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9" name="Freeform 291"/>
            <p:cNvSpPr>
              <a:spLocks noChangeArrowheads="1"/>
            </p:cNvSpPr>
            <p:nvPr/>
          </p:nvSpPr>
          <p:spPr bwMode="auto">
            <a:xfrm>
              <a:off x="7534274" y="1441450"/>
              <a:ext cx="73025" cy="19050"/>
            </a:xfrm>
            <a:custGeom>
              <a:avLst/>
              <a:gdLst>
                <a:gd name="T0" fmla="*/ 6 w 202"/>
                <a:gd name="T1" fmla="*/ 0 h 55"/>
                <a:gd name="T2" fmla="*/ 0 w 202"/>
                <a:gd name="T3" fmla="*/ 3 h 55"/>
                <a:gd name="T4" fmla="*/ 0 w 202"/>
                <a:gd name="T5" fmla="*/ 9 h 55"/>
                <a:gd name="T6" fmla="*/ 27 w 202"/>
                <a:gd name="T7" fmla="*/ 54 h 55"/>
                <a:gd name="T8" fmla="*/ 27 w 202"/>
                <a:gd name="T9" fmla="*/ 54 h 55"/>
                <a:gd name="T10" fmla="*/ 33 w 202"/>
                <a:gd name="T11" fmla="*/ 54 h 55"/>
                <a:gd name="T12" fmla="*/ 3 w 202"/>
                <a:gd name="T13" fmla="*/ 3 h 55"/>
                <a:gd name="T14" fmla="*/ 192 w 202"/>
                <a:gd name="T15" fmla="*/ 45 h 55"/>
                <a:gd name="T16" fmla="*/ 192 w 202"/>
                <a:gd name="T17" fmla="*/ 45 h 55"/>
                <a:gd name="T18" fmla="*/ 201 w 202"/>
                <a:gd name="T19" fmla="*/ 42 h 55"/>
                <a:gd name="T20" fmla="*/ 6 w 202"/>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55">
                  <a:moveTo>
                    <a:pt x="6" y="0"/>
                  </a:moveTo>
                  <a:lnTo>
                    <a:pt x="0" y="3"/>
                  </a:lnTo>
                  <a:lnTo>
                    <a:pt x="0" y="9"/>
                  </a:lnTo>
                  <a:lnTo>
                    <a:pt x="27" y="54"/>
                  </a:lnTo>
                  <a:lnTo>
                    <a:pt x="27" y="54"/>
                  </a:lnTo>
                  <a:lnTo>
                    <a:pt x="33" y="54"/>
                  </a:lnTo>
                  <a:lnTo>
                    <a:pt x="3" y="3"/>
                  </a:lnTo>
                  <a:lnTo>
                    <a:pt x="192" y="45"/>
                  </a:lnTo>
                  <a:lnTo>
                    <a:pt x="192" y="45"/>
                  </a:lnTo>
                  <a:lnTo>
                    <a:pt x="201" y="42"/>
                  </a:lnTo>
                  <a:lnTo>
                    <a:pt x="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0" name="Freeform 292"/>
            <p:cNvSpPr>
              <a:spLocks noChangeArrowheads="1"/>
            </p:cNvSpPr>
            <p:nvPr/>
          </p:nvSpPr>
          <p:spPr bwMode="auto">
            <a:xfrm>
              <a:off x="7493000" y="1425575"/>
              <a:ext cx="41275" cy="26988"/>
            </a:xfrm>
            <a:custGeom>
              <a:avLst/>
              <a:gdLst>
                <a:gd name="T0" fmla="*/ 0 w 115"/>
                <a:gd name="T1" fmla="*/ 0 h 76"/>
                <a:gd name="T2" fmla="*/ 0 w 115"/>
                <a:gd name="T3" fmla="*/ 0 h 76"/>
                <a:gd name="T4" fmla="*/ 6 w 115"/>
                <a:gd name="T5" fmla="*/ 7 h 76"/>
                <a:gd name="T6" fmla="*/ 108 w 115"/>
                <a:gd name="T7" fmla="*/ 45 h 76"/>
                <a:gd name="T8" fmla="*/ 87 w 115"/>
                <a:gd name="T9" fmla="*/ 72 h 76"/>
                <a:gd name="T10" fmla="*/ 87 w 115"/>
                <a:gd name="T11" fmla="*/ 72 h 76"/>
                <a:gd name="T12" fmla="*/ 90 w 115"/>
                <a:gd name="T13" fmla="*/ 75 h 76"/>
                <a:gd name="T14" fmla="*/ 111 w 115"/>
                <a:gd name="T15" fmla="*/ 48 h 76"/>
                <a:gd name="T16" fmla="*/ 111 w 115"/>
                <a:gd name="T17" fmla="*/ 42 h 76"/>
                <a:gd name="T18" fmla="*/ 114 w 115"/>
                <a:gd name="T19" fmla="*/ 42 h 76"/>
                <a:gd name="T20" fmla="*/ 111 w 115"/>
                <a:gd name="T21" fmla="*/ 40 h 76"/>
                <a:gd name="T22" fmla="*/ 0 w 115"/>
                <a:gd name="T2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76">
                  <a:moveTo>
                    <a:pt x="0" y="0"/>
                  </a:moveTo>
                  <a:lnTo>
                    <a:pt x="0" y="0"/>
                  </a:lnTo>
                  <a:lnTo>
                    <a:pt x="6" y="7"/>
                  </a:lnTo>
                  <a:lnTo>
                    <a:pt x="108" y="45"/>
                  </a:lnTo>
                  <a:lnTo>
                    <a:pt x="87" y="72"/>
                  </a:lnTo>
                  <a:lnTo>
                    <a:pt x="87" y="72"/>
                  </a:lnTo>
                  <a:lnTo>
                    <a:pt x="90" y="75"/>
                  </a:lnTo>
                  <a:lnTo>
                    <a:pt x="111" y="48"/>
                  </a:lnTo>
                  <a:lnTo>
                    <a:pt x="111" y="42"/>
                  </a:lnTo>
                  <a:lnTo>
                    <a:pt x="114" y="42"/>
                  </a:lnTo>
                  <a:lnTo>
                    <a:pt x="111" y="40"/>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1" name="Freeform 293"/>
            <p:cNvSpPr>
              <a:spLocks noChangeArrowheads="1"/>
            </p:cNvSpPr>
            <p:nvPr/>
          </p:nvSpPr>
          <p:spPr bwMode="auto">
            <a:xfrm>
              <a:off x="7637462" y="1376363"/>
              <a:ext cx="26987" cy="46037"/>
            </a:xfrm>
            <a:custGeom>
              <a:avLst/>
              <a:gdLst>
                <a:gd name="T0" fmla="*/ 75 w 76"/>
                <a:gd name="T1" fmla="*/ 0 h 129"/>
                <a:gd name="T2" fmla="*/ 3 w 76"/>
                <a:gd name="T3" fmla="*/ 86 h 129"/>
                <a:gd name="T4" fmla="*/ 6 w 76"/>
                <a:gd name="T5" fmla="*/ 93 h 129"/>
                <a:gd name="T6" fmla="*/ 0 w 76"/>
                <a:gd name="T7" fmla="*/ 93 h 129"/>
                <a:gd name="T8" fmla="*/ 6 w 76"/>
                <a:gd name="T9" fmla="*/ 98 h 129"/>
                <a:gd name="T10" fmla="*/ 30 w 76"/>
                <a:gd name="T11" fmla="*/ 128 h 129"/>
                <a:gd name="T12" fmla="*/ 30 w 76"/>
                <a:gd name="T13" fmla="*/ 128 h 129"/>
                <a:gd name="T14" fmla="*/ 33 w 76"/>
                <a:gd name="T15" fmla="*/ 123 h 129"/>
                <a:gd name="T16" fmla="*/ 15 w 76"/>
                <a:gd name="T17" fmla="*/ 101 h 129"/>
                <a:gd name="T18" fmla="*/ 6 w 76"/>
                <a:gd name="T19" fmla="*/ 90 h 129"/>
                <a:gd name="T20" fmla="*/ 75 w 76"/>
                <a:gd name="T21" fmla="*/ 9 h 129"/>
                <a:gd name="T22" fmla="*/ 75 w 76"/>
                <a:gd name="T23" fmla="*/ 9 h 129"/>
                <a:gd name="T24" fmla="*/ 75 w 76"/>
                <a:gd name="T2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29">
                  <a:moveTo>
                    <a:pt x="75" y="0"/>
                  </a:moveTo>
                  <a:lnTo>
                    <a:pt x="3" y="86"/>
                  </a:lnTo>
                  <a:lnTo>
                    <a:pt x="6" y="93"/>
                  </a:lnTo>
                  <a:lnTo>
                    <a:pt x="0" y="93"/>
                  </a:lnTo>
                  <a:lnTo>
                    <a:pt x="6" y="98"/>
                  </a:lnTo>
                  <a:lnTo>
                    <a:pt x="30" y="128"/>
                  </a:lnTo>
                  <a:lnTo>
                    <a:pt x="30" y="128"/>
                  </a:lnTo>
                  <a:lnTo>
                    <a:pt x="33" y="123"/>
                  </a:lnTo>
                  <a:lnTo>
                    <a:pt x="15" y="101"/>
                  </a:lnTo>
                  <a:lnTo>
                    <a:pt x="6" y="90"/>
                  </a:lnTo>
                  <a:lnTo>
                    <a:pt x="75" y="9"/>
                  </a:lnTo>
                  <a:lnTo>
                    <a:pt x="75" y="9"/>
                  </a:lnTo>
                  <a:lnTo>
                    <a:pt x="7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2" name="Freeform 294"/>
            <p:cNvSpPr>
              <a:spLocks noChangeArrowheads="1"/>
            </p:cNvSpPr>
            <p:nvPr/>
          </p:nvSpPr>
          <p:spPr bwMode="auto">
            <a:xfrm>
              <a:off x="7477125" y="1336674"/>
              <a:ext cx="38100" cy="7938"/>
            </a:xfrm>
            <a:custGeom>
              <a:avLst/>
              <a:gdLst>
                <a:gd name="T0" fmla="*/ 105 w 106"/>
                <a:gd name="T1" fmla="*/ 0 h 22"/>
                <a:gd name="T2" fmla="*/ 3 w 106"/>
                <a:gd name="T3" fmla="*/ 15 h 22"/>
                <a:gd name="T4" fmla="*/ 3 w 106"/>
                <a:gd name="T5" fmla="*/ 15 h 22"/>
                <a:gd name="T6" fmla="*/ 0 w 106"/>
                <a:gd name="T7" fmla="*/ 21 h 22"/>
                <a:gd name="T8" fmla="*/ 102 w 106"/>
                <a:gd name="T9" fmla="*/ 3 h 22"/>
                <a:gd name="T10" fmla="*/ 102 w 106"/>
                <a:gd name="T11" fmla="*/ 3 h 22"/>
                <a:gd name="T12" fmla="*/ 105 w 106"/>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06" h="22">
                  <a:moveTo>
                    <a:pt x="105" y="0"/>
                  </a:moveTo>
                  <a:lnTo>
                    <a:pt x="3" y="15"/>
                  </a:lnTo>
                  <a:lnTo>
                    <a:pt x="3" y="15"/>
                  </a:lnTo>
                  <a:lnTo>
                    <a:pt x="0" y="21"/>
                  </a:lnTo>
                  <a:lnTo>
                    <a:pt x="102" y="3"/>
                  </a:lnTo>
                  <a:lnTo>
                    <a:pt x="102" y="3"/>
                  </a:lnTo>
                  <a:lnTo>
                    <a:pt x="10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3" name="Freeform 295"/>
            <p:cNvSpPr>
              <a:spLocks noChangeArrowheads="1"/>
            </p:cNvSpPr>
            <p:nvPr/>
          </p:nvSpPr>
          <p:spPr bwMode="auto">
            <a:xfrm>
              <a:off x="7516813" y="1289050"/>
              <a:ext cx="11111" cy="33338"/>
            </a:xfrm>
            <a:custGeom>
              <a:avLst/>
              <a:gdLst>
                <a:gd name="T0" fmla="*/ 6 w 31"/>
                <a:gd name="T1" fmla="*/ 0 h 94"/>
                <a:gd name="T2" fmla="*/ 6 w 31"/>
                <a:gd name="T3" fmla="*/ 0 h 94"/>
                <a:gd name="T4" fmla="*/ 0 w 31"/>
                <a:gd name="T5" fmla="*/ 3 h 94"/>
                <a:gd name="T6" fmla="*/ 27 w 31"/>
                <a:gd name="T7" fmla="*/ 93 h 94"/>
                <a:gd name="T8" fmla="*/ 27 w 31"/>
                <a:gd name="T9" fmla="*/ 93 h 94"/>
                <a:gd name="T10" fmla="*/ 30 w 31"/>
                <a:gd name="T11" fmla="*/ 90 h 94"/>
                <a:gd name="T12" fmla="*/ 6 w 31"/>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31" h="94">
                  <a:moveTo>
                    <a:pt x="6" y="0"/>
                  </a:moveTo>
                  <a:lnTo>
                    <a:pt x="6" y="0"/>
                  </a:lnTo>
                  <a:lnTo>
                    <a:pt x="0" y="3"/>
                  </a:lnTo>
                  <a:lnTo>
                    <a:pt x="27" y="93"/>
                  </a:lnTo>
                  <a:lnTo>
                    <a:pt x="27" y="93"/>
                  </a:lnTo>
                  <a:lnTo>
                    <a:pt x="30" y="90"/>
                  </a:lnTo>
                  <a:lnTo>
                    <a:pt x="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4" name="Freeform 296"/>
            <p:cNvSpPr>
              <a:spLocks noChangeArrowheads="1"/>
            </p:cNvSpPr>
            <p:nvPr/>
          </p:nvSpPr>
          <p:spPr bwMode="auto">
            <a:xfrm>
              <a:off x="7475537" y="1273174"/>
              <a:ext cx="174625" cy="184150"/>
            </a:xfrm>
            <a:custGeom>
              <a:avLst/>
              <a:gdLst>
                <a:gd name="T0" fmla="*/ 240 w 484"/>
                <a:gd name="T1" fmla="*/ 440 h 513"/>
                <a:gd name="T2" fmla="*/ 171 w 484"/>
                <a:gd name="T3" fmla="*/ 465 h 513"/>
                <a:gd name="T4" fmla="*/ 165 w 484"/>
                <a:gd name="T5" fmla="*/ 467 h 513"/>
                <a:gd name="T6" fmla="*/ 162 w 484"/>
                <a:gd name="T7" fmla="*/ 467 h 513"/>
                <a:gd name="T8" fmla="*/ 162 w 484"/>
                <a:gd name="T9" fmla="*/ 473 h 513"/>
                <a:gd name="T10" fmla="*/ 159 w 484"/>
                <a:gd name="T11" fmla="*/ 509 h 513"/>
                <a:gd name="T12" fmla="*/ 159 w 484"/>
                <a:gd name="T13" fmla="*/ 509 h 513"/>
                <a:gd name="T14" fmla="*/ 165 w 484"/>
                <a:gd name="T15" fmla="*/ 512 h 513"/>
                <a:gd name="T16" fmla="*/ 165 w 484"/>
                <a:gd name="T17" fmla="*/ 476 h 513"/>
                <a:gd name="T18" fmla="*/ 165 w 484"/>
                <a:gd name="T19" fmla="*/ 470 h 513"/>
                <a:gd name="T20" fmla="*/ 171 w 484"/>
                <a:gd name="T21" fmla="*/ 467 h 513"/>
                <a:gd name="T22" fmla="*/ 252 w 484"/>
                <a:gd name="T23" fmla="*/ 443 h 513"/>
                <a:gd name="T24" fmla="*/ 252 w 484"/>
                <a:gd name="T25" fmla="*/ 443 h 513"/>
                <a:gd name="T26" fmla="*/ 240 w 484"/>
                <a:gd name="T27" fmla="*/ 440 h 513"/>
                <a:gd name="T28" fmla="*/ 432 w 484"/>
                <a:gd name="T29" fmla="*/ 320 h 513"/>
                <a:gd name="T30" fmla="*/ 432 w 484"/>
                <a:gd name="T31" fmla="*/ 320 h 513"/>
                <a:gd name="T32" fmla="*/ 429 w 484"/>
                <a:gd name="T33" fmla="*/ 327 h 513"/>
                <a:gd name="T34" fmla="*/ 450 w 484"/>
                <a:gd name="T35" fmla="*/ 378 h 513"/>
                <a:gd name="T36" fmla="*/ 429 w 484"/>
                <a:gd name="T37" fmla="*/ 383 h 513"/>
                <a:gd name="T38" fmla="*/ 381 w 484"/>
                <a:gd name="T39" fmla="*/ 398 h 513"/>
                <a:gd name="T40" fmla="*/ 381 w 484"/>
                <a:gd name="T41" fmla="*/ 398 h 513"/>
                <a:gd name="T42" fmla="*/ 372 w 484"/>
                <a:gd name="T43" fmla="*/ 404 h 513"/>
                <a:gd name="T44" fmla="*/ 438 w 484"/>
                <a:gd name="T45" fmla="*/ 383 h 513"/>
                <a:gd name="T46" fmla="*/ 450 w 484"/>
                <a:gd name="T47" fmla="*/ 381 h 513"/>
                <a:gd name="T48" fmla="*/ 456 w 484"/>
                <a:gd name="T49" fmla="*/ 381 h 513"/>
                <a:gd name="T50" fmla="*/ 453 w 484"/>
                <a:gd name="T51" fmla="*/ 374 h 513"/>
                <a:gd name="T52" fmla="*/ 432 w 484"/>
                <a:gd name="T53" fmla="*/ 320 h 513"/>
                <a:gd name="T54" fmla="*/ 102 w 484"/>
                <a:gd name="T55" fmla="*/ 189 h 513"/>
                <a:gd name="T56" fmla="*/ 0 w 484"/>
                <a:gd name="T57" fmla="*/ 231 h 513"/>
                <a:gd name="T58" fmla="*/ 0 w 484"/>
                <a:gd name="T59" fmla="*/ 231 h 513"/>
                <a:gd name="T60" fmla="*/ 0 w 484"/>
                <a:gd name="T61" fmla="*/ 237 h 513"/>
                <a:gd name="T62" fmla="*/ 99 w 484"/>
                <a:gd name="T63" fmla="*/ 195 h 513"/>
                <a:gd name="T64" fmla="*/ 99 w 484"/>
                <a:gd name="T65" fmla="*/ 195 h 513"/>
                <a:gd name="T66" fmla="*/ 102 w 484"/>
                <a:gd name="T67" fmla="*/ 189 h 513"/>
                <a:gd name="T68" fmla="*/ 483 w 484"/>
                <a:gd name="T69" fmla="*/ 117 h 513"/>
                <a:gd name="T70" fmla="*/ 423 w 484"/>
                <a:gd name="T71" fmla="*/ 186 h 513"/>
                <a:gd name="T72" fmla="*/ 423 w 484"/>
                <a:gd name="T73" fmla="*/ 186 h 513"/>
                <a:gd name="T74" fmla="*/ 423 w 484"/>
                <a:gd name="T75" fmla="*/ 192 h 513"/>
                <a:gd name="T76" fmla="*/ 483 w 484"/>
                <a:gd name="T77" fmla="*/ 120 h 513"/>
                <a:gd name="T78" fmla="*/ 483 w 484"/>
                <a:gd name="T79" fmla="*/ 120 h 513"/>
                <a:gd name="T80" fmla="*/ 483 w 484"/>
                <a:gd name="T81" fmla="*/ 117 h 513"/>
                <a:gd name="T82" fmla="*/ 267 w 484"/>
                <a:gd name="T83" fmla="*/ 0 h 513"/>
                <a:gd name="T84" fmla="*/ 201 w 484"/>
                <a:gd name="T85" fmla="*/ 99 h 513"/>
                <a:gd name="T86" fmla="*/ 201 w 484"/>
                <a:gd name="T87" fmla="*/ 99 h 513"/>
                <a:gd name="T88" fmla="*/ 207 w 484"/>
                <a:gd name="T89" fmla="*/ 96 h 513"/>
                <a:gd name="T90" fmla="*/ 273 w 484"/>
                <a:gd name="T91" fmla="*/ 0 h 513"/>
                <a:gd name="T92" fmla="*/ 273 w 484"/>
                <a:gd name="T93" fmla="*/ 0 h 513"/>
                <a:gd name="T94" fmla="*/ 267 w 484"/>
                <a:gd name="T95"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4" h="513">
                  <a:moveTo>
                    <a:pt x="240" y="440"/>
                  </a:moveTo>
                  <a:lnTo>
                    <a:pt x="171" y="465"/>
                  </a:lnTo>
                  <a:lnTo>
                    <a:pt x="165" y="467"/>
                  </a:lnTo>
                  <a:lnTo>
                    <a:pt x="162" y="467"/>
                  </a:lnTo>
                  <a:lnTo>
                    <a:pt x="162" y="473"/>
                  </a:lnTo>
                  <a:lnTo>
                    <a:pt x="159" y="509"/>
                  </a:lnTo>
                  <a:lnTo>
                    <a:pt x="159" y="509"/>
                  </a:lnTo>
                  <a:lnTo>
                    <a:pt x="165" y="512"/>
                  </a:lnTo>
                  <a:lnTo>
                    <a:pt x="165" y="476"/>
                  </a:lnTo>
                  <a:lnTo>
                    <a:pt x="165" y="470"/>
                  </a:lnTo>
                  <a:lnTo>
                    <a:pt x="171" y="467"/>
                  </a:lnTo>
                  <a:lnTo>
                    <a:pt x="252" y="443"/>
                  </a:lnTo>
                  <a:lnTo>
                    <a:pt x="252" y="443"/>
                  </a:lnTo>
                  <a:lnTo>
                    <a:pt x="240" y="440"/>
                  </a:lnTo>
                  <a:close/>
                  <a:moveTo>
                    <a:pt x="432" y="320"/>
                  </a:moveTo>
                  <a:lnTo>
                    <a:pt x="432" y="320"/>
                  </a:lnTo>
                  <a:lnTo>
                    <a:pt x="429" y="327"/>
                  </a:lnTo>
                  <a:lnTo>
                    <a:pt x="450" y="378"/>
                  </a:lnTo>
                  <a:lnTo>
                    <a:pt x="429" y="383"/>
                  </a:lnTo>
                  <a:lnTo>
                    <a:pt x="381" y="398"/>
                  </a:lnTo>
                  <a:lnTo>
                    <a:pt x="381" y="398"/>
                  </a:lnTo>
                  <a:lnTo>
                    <a:pt x="372" y="404"/>
                  </a:lnTo>
                  <a:lnTo>
                    <a:pt x="438" y="383"/>
                  </a:lnTo>
                  <a:lnTo>
                    <a:pt x="450" y="381"/>
                  </a:lnTo>
                  <a:lnTo>
                    <a:pt x="456" y="381"/>
                  </a:lnTo>
                  <a:lnTo>
                    <a:pt x="453" y="374"/>
                  </a:lnTo>
                  <a:lnTo>
                    <a:pt x="432" y="320"/>
                  </a:lnTo>
                  <a:close/>
                  <a:moveTo>
                    <a:pt x="102" y="189"/>
                  </a:moveTo>
                  <a:lnTo>
                    <a:pt x="0" y="231"/>
                  </a:lnTo>
                  <a:lnTo>
                    <a:pt x="0" y="231"/>
                  </a:lnTo>
                  <a:lnTo>
                    <a:pt x="0" y="237"/>
                  </a:lnTo>
                  <a:lnTo>
                    <a:pt x="99" y="195"/>
                  </a:lnTo>
                  <a:lnTo>
                    <a:pt x="99" y="195"/>
                  </a:lnTo>
                  <a:lnTo>
                    <a:pt x="102" y="189"/>
                  </a:lnTo>
                  <a:close/>
                  <a:moveTo>
                    <a:pt x="483" y="117"/>
                  </a:moveTo>
                  <a:lnTo>
                    <a:pt x="423" y="186"/>
                  </a:lnTo>
                  <a:lnTo>
                    <a:pt x="423" y="186"/>
                  </a:lnTo>
                  <a:lnTo>
                    <a:pt x="423" y="192"/>
                  </a:lnTo>
                  <a:lnTo>
                    <a:pt x="483" y="120"/>
                  </a:lnTo>
                  <a:lnTo>
                    <a:pt x="483" y="120"/>
                  </a:lnTo>
                  <a:lnTo>
                    <a:pt x="483" y="117"/>
                  </a:lnTo>
                  <a:close/>
                  <a:moveTo>
                    <a:pt x="267" y="0"/>
                  </a:moveTo>
                  <a:lnTo>
                    <a:pt x="201" y="99"/>
                  </a:lnTo>
                  <a:lnTo>
                    <a:pt x="201" y="99"/>
                  </a:lnTo>
                  <a:lnTo>
                    <a:pt x="207" y="96"/>
                  </a:lnTo>
                  <a:lnTo>
                    <a:pt x="273" y="0"/>
                  </a:lnTo>
                  <a:lnTo>
                    <a:pt x="273" y="0"/>
                  </a:lnTo>
                  <a:lnTo>
                    <a:pt x="267"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5" name="Freeform 297"/>
            <p:cNvSpPr>
              <a:spLocks noChangeArrowheads="1"/>
            </p:cNvSpPr>
            <p:nvPr/>
          </p:nvSpPr>
          <p:spPr bwMode="auto">
            <a:xfrm>
              <a:off x="7532688" y="1431925"/>
              <a:ext cx="33337" cy="26988"/>
            </a:xfrm>
            <a:custGeom>
              <a:avLst/>
              <a:gdLst>
                <a:gd name="T0" fmla="*/ 81 w 94"/>
                <a:gd name="T1" fmla="*/ 0 h 73"/>
                <a:gd name="T2" fmla="*/ 12 w 94"/>
                <a:gd name="T3" fmla="*/ 25 h 73"/>
                <a:gd name="T4" fmla="*/ 6 w 94"/>
                <a:gd name="T5" fmla="*/ 27 h 73"/>
                <a:gd name="T6" fmla="*/ 3 w 94"/>
                <a:gd name="T7" fmla="*/ 27 h 73"/>
                <a:gd name="T8" fmla="*/ 3 w 94"/>
                <a:gd name="T9" fmla="*/ 33 h 73"/>
                <a:gd name="T10" fmla="*/ 0 w 94"/>
                <a:gd name="T11" fmla="*/ 69 h 73"/>
                <a:gd name="T12" fmla="*/ 0 w 94"/>
                <a:gd name="T13" fmla="*/ 69 h 73"/>
                <a:gd name="T14" fmla="*/ 6 w 94"/>
                <a:gd name="T15" fmla="*/ 72 h 73"/>
                <a:gd name="T16" fmla="*/ 6 w 94"/>
                <a:gd name="T17" fmla="*/ 36 h 73"/>
                <a:gd name="T18" fmla="*/ 6 w 94"/>
                <a:gd name="T19" fmla="*/ 30 h 73"/>
                <a:gd name="T20" fmla="*/ 12 w 94"/>
                <a:gd name="T21" fmla="*/ 27 h 73"/>
                <a:gd name="T22" fmla="*/ 93 w 94"/>
                <a:gd name="T23" fmla="*/ 3 h 73"/>
                <a:gd name="T24" fmla="*/ 93 w 94"/>
                <a:gd name="T25" fmla="*/ 3 h 73"/>
                <a:gd name="T26" fmla="*/ 81 w 94"/>
                <a:gd name="T2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73">
                  <a:moveTo>
                    <a:pt x="81" y="0"/>
                  </a:moveTo>
                  <a:lnTo>
                    <a:pt x="12" y="25"/>
                  </a:lnTo>
                  <a:lnTo>
                    <a:pt x="6" y="27"/>
                  </a:lnTo>
                  <a:lnTo>
                    <a:pt x="3" y="27"/>
                  </a:lnTo>
                  <a:lnTo>
                    <a:pt x="3" y="33"/>
                  </a:lnTo>
                  <a:lnTo>
                    <a:pt x="0" y="69"/>
                  </a:lnTo>
                  <a:lnTo>
                    <a:pt x="0" y="69"/>
                  </a:lnTo>
                  <a:lnTo>
                    <a:pt x="6" y="72"/>
                  </a:lnTo>
                  <a:lnTo>
                    <a:pt x="6" y="36"/>
                  </a:lnTo>
                  <a:lnTo>
                    <a:pt x="6" y="30"/>
                  </a:lnTo>
                  <a:lnTo>
                    <a:pt x="12" y="27"/>
                  </a:lnTo>
                  <a:lnTo>
                    <a:pt x="93" y="3"/>
                  </a:lnTo>
                  <a:lnTo>
                    <a:pt x="93" y="3"/>
                  </a:lnTo>
                  <a:lnTo>
                    <a:pt x="81"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6" name="Freeform 298"/>
            <p:cNvSpPr>
              <a:spLocks noChangeArrowheads="1"/>
            </p:cNvSpPr>
            <p:nvPr/>
          </p:nvSpPr>
          <p:spPr bwMode="auto">
            <a:xfrm>
              <a:off x="7608888" y="1389063"/>
              <a:ext cx="30162" cy="30162"/>
            </a:xfrm>
            <a:custGeom>
              <a:avLst/>
              <a:gdLst>
                <a:gd name="T0" fmla="*/ 60 w 85"/>
                <a:gd name="T1" fmla="*/ 0 h 85"/>
                <a:gd name="T2" fmla="*/ 60 w 85"/>
                <a:gd name="T3" fmla="*/ 0 h 85"/>
                <a:gd name="T4" fmla="*/ 57 w 85"/>
                <a:gd name="T5" fmla="*/ 7 h 85"/>
                <a:gd name="T6" fmla="*/ 78 w 85"/>
                <a:gd name="T7" fmla="*/ 58 h 85"/>
                <a:gd name="T8" fmla="*/ 57 w 85"/>
                <a:gd name="T9" fmla="*/ 63 h 85"/>
                <a:gd name="T10" fmla="*/ 9 w 85"/>
                <a:gd name="T11" fmla="*/ 78 h 85"/>
                <a:gd name="T12" fmla="*/ 9 w 85"/>
                <a:gd name="T13" fmla="*/ 78 h 85"/>
                <a:gd name="T14" fmla="*/ 0 w 85"/>
                <a:gd name="T15" fmla="*/ 84 h 85"/>
                <a:gd name="T16" fmla="*/ 66 w 85"/>
                <a:gd name="T17" fmla="*/ 63 h 85"/>
                <a:gd name="T18" fmla="*/ 78 w 85"/>
                <a:gd name="T19" fmla="*/ 61 h 85"/>
                <a:gd name="T20" fmla="*/ 84 w 85"/>
                <a:gd name="T21" fmla="*/ 61 h 85"/>
                <a:gd name="T22" fmla="*/ 81 w 85"/>
                <a:gd name="T23" fmla="*/ 54 h 85"/>
                <a:gd name="T24" fmla="*/ 60 w 85"/>
                <a:gd name="T25"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85">
                  <a:moveTo>
                    <a:pt x="60" y="0"/>
                  </a:moveTo>
                  <a:lnTo>
                    <a:pt x="60" y="0"/>
                  </a:lnTo>
                  <a:lnTo>
                    <a:pt x="57" y="7"/>
                  </a:lnTo>
                  <a:lnTo>
                    <a:pt x="78" y="58"/>
                  </a:lnTo>
                  <a:lnTo>
                    <a:pt x="57" y="63"/>
                  </a:lnTo>
                  <a:lnTo>
                    <a:pt x="9" y="78"/>
                  </a:lnTo>
                  <a:lnTo>
                    <a:pt x="9" y="78"/>
                  </a:lnTo>
                  <a:lnTo>
                    <a:pt x="0" y="84"/>
                  </a:lnTo>
                  <a:lnTo>
                    <a:pt x="66" y="63"/>
                  </a:lnTo>
                  <a:lnTo>
                    <a:pt x="78" y="61"/>
                  </a:lnTo>
                  <a:lnTo>
                    <a:pt x="84" y="61"/>
                  </a:lnTo>
                  <a:lnTo>
                    <a:pt x="81" y="54"/>
                  </a:lnTo>
                  <a:lnTo>
                    <a:pt x="6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7" name="Freeform 299"/>
            <p:cNvSpPr>
              <a:spLocks noChangeArrowheads="1"/>
            </p:cNvSpPr>
            <p:nvPr/>
          </p:nvSpPr>
          <p:spPr bwMode="auto">
            <a:xfrm>
              <a:off x="7475538" y="1341438"/>
              <a:ext cx="36512" cy="17462"/>
            </a:xfrm>
            <a:custGeom>
              <a:avLst/>
              <a:gdLst>
                <a:gd name="T0" fmla="*/ 102 w 103"/>
                <a:gd name="T1" fmla="*/ 0 h 49"/>
                <a:gd name="T2" fmla="*/ 0 w 103"/>
                <a:gd name="T3" fmla="*/ 42 h 49"/>
                <a:gd name="T4" fmla="*/ 0 w 103"/>
                <a:gd name="T5" fmla="*/ 42 h 49"/>
                <a:gd name="T6" fmla="*/ 0 w 103"/>
                <a:gd name="T7" fmla="*/ 48 h 49"/>
                <a:gd name="T8" fmla="*/ 99 w 103"/>
                <a:gd name="T9" fmla="*/ 6 h 49"/>
                <a:gd name="T10" fmla="*/ 99 w 103"/>
                <a:gd name="T11" fmla="*/ 6 h 49"/>
                <a:gd name="T12" fmla="*/ 102 w 103"/>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03" h="49">
                  <a:moveTo>
                    <a:pt x="102" y="0"/>
                  </a:moveTo>
                  <a:lnTo>
                    <a:pt x="0" y="42"/>
                  </a:lnTo>
                  <a:lnTo>
                    <a:pt x="0" y="42"/>
                  </a:lnTo>
                  <a:lnTo>
                    <a:pt x="0" y="48"/>
                  </a:lnTo>
                  <a:lnTo>
                    <a:pt x="99" y="6"/>
                  </a:lnTo>
                  <a:lnTo>
                    <a:pt x="99" y="6"/>
                  </a:lnTo>
                  <a:lnTo>
                    <a:pt x="10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8" name="Freeform 300"/>
            <p:cNvSpPr>
              <a:spLocks noChangeArrowheads="1"/>
            </p:cNvSpPr>
            <p:nvPr/>
          </p:nvSpPr>
          <p:spPr bwMode="auto">
            <a:xfrm>
              <a:off x="7627938" y="1316037"/>
              <a:ext cx="22225" cy="26987"/>
            </a:xfrm>
            <a:custGeom>
              <a:avLst/>
              <a:gdLst>
                <a:gd name="T0" fmla="*/ 60 w 61"/>
                <a:gd name="T1" fmla="*/ 0 h 76"/>
                <a:gd name="T2" fmla="*/ 0 w 61"/>
                <a:gd name="T3" fmla="*/ 69 h 76"/>
                <a:gd name="T4" fmla="*/ 0 w 61"/>
                <a:gd name="T5" fmla="*/ 69 h 76"/>
                <a:gd name="T6" fmla="*/ 0 w 61"/>
                <a:gd name="T7" fmla="*/ 75 h 76"/>
                <a:gd name="T8" fmla="*/ 60 w 61"/>
                <a:gd name="T9" fmla="*/ 3 h 76"/>
                <a:gd name="T10" fmla="*/ 60 w 61"/>
                <a:gd name="T11" fmla="*/ 3 h 76"/>
                <a:gd name="T12" fmla="*/ 60 w 6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1" h="76">
                  <a:moveTo>
                    <a:pt x="60" y="0"/>
                  </a:moveTo>
                  <a:lnTo>
                    <a:pt x="0" y="69"/>
                  </a:lnTo>
                  <a:lnTo>
                    <a:pt x="0" y="69"/>
                  </a:lnTo>
                  <a:lnTo>
                    <a:pt x="0" y="75"/>
                  </a:lnTo>
                  <a:lnTo>
                    <a:pt x="60" y="3"/>
                  </a:lnTo>
                  <a:lnTo>
                    <a:pt x="60" y="3"/>
                  </a:lnTo>
                  <a:lnTo>
                    <a:pt x="6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9" name="Freeform 301"/>
            <p:cNvSpPr>
              <a:spLocks noChangeArrowheads="1"/>
            </p:cNvSpPr>
            <p:nvPr/>
          </p:nvSpPr>
          <p:spPr bwMode="auto">
            <a:xfrm>
              <a:off x="7546975" y="1273174"/>
              <a:ext cx="26988" cy="36513"/>
            </a:xfrm>
            <a:custGeom>
              <a:avLst/>
              <a:gdLst>
                <a:gd name="T0" fmla="*/ 66 w 73"/>
                <a:gd name="T1" fmla="*/ 0 h 100"/>
                <a:gd name="T2" fmla="*/ 0 w 73"/>
                <a:gd name="T3" fmla="*/ 99 h 100"/>
                <a:gd name="T4" fmla="*/ 0 w 73"/>
                <a:gd name="T5" fmla="*/ 99 h 100"/>
                <a:gd name="T6" fmla="*/ 6 w 73"/>
                <a:gd name="T7" fmla="*/ 96 h 100"/>
                <a:gd name="T8" fmla="*/ 72 w 73"/>
                <a:gd name="T9" fmla="*/ 0 h 100"/>
                <a:gd name="T10" fmla="*/ 72 w 73"/>
                <a:gd name="T11" fmla="*/ 0 h 100"/>
                <a:gd name="T12" fmla="*/ 66 w 7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3" h="100">
                  <a:moveTo>
                    <a:pt x="66" y="0"/>
                  </a:moveTo>
                  <a:lnTo>
                    <a:pt x="0" y="99"/>
                  </a:lnTo>
                  <a:lnTo>
                    <a:pt x="0" y="99"/>
                  </a:lnTo>
                  <a:lnTo>
                    <a:pt x="6" y="96"/>
                  </a:lnTo>
                  <a:lnTo>
                    <a:pt x="72" y="0"/>
                  </a:lnTo>
                  <a:lnTo>
                    <a:pt x="72" y="0"/>
                  </a:lnTo>
                  <a:lnTo>
                    <a:pt x="6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0" name="Freeform 302"/>
            <p:cNvSpPr>
              <a:spLocks noChangeArrowheads="1"/>
            </p:cNvSpPr>
            <p:nvPr/>
          </p:nvSpPr>
          <p:spPr bwMode="auto">
            <a:xfrm>
              <a:off x="8586788" y="1181100"/>
              <a:ext cx="168275" cy="111125"/>
            </a:xfrm>
            <a:custGeom>
              <a:avLst/>
              <a:gdLst>
                <a:gd name="T0" fmla="*/ 0 w 468"/>
                <a:gd name="T1" fmla="*/ 243 h 310"/>
                <a:gd name="T2" fmla="*/ 0 w 468"/>
                <a:gd name="T3" fmla="*/ 246 h 310"/>
                <a:gd name="T4" fmla="*/ 21 w 468"/>
                <a:gd name="T5" fmla="*/ 252 h 310"/>
                <a:gd name="T6" fmla="*/ 27 w 468"/>
                <a:gd name="T7" fmla="*/ 255 h 310"/>
                <a:gd name="T8" fmla="*/ 27 w 468"/>
                <a:gd name="T9" fmla="*/ 234 h 310"/>
                <a:gd name="T10" fmla="*/ 27 w 468"/>
                <a:gd name="T11" fmla="*/ 234 h 310"/>
                <a:gd name="T12" fmla="*/ 27 w 468"/>
                <a:gd name="T13" fmla="*/ 234 h 310"/>
                <a:gd name="T14" fmla="*/ 27 w 468"/>
                <a:gd name="T15" fmla="*/ 234 h 310"/>
                <a:gd name="T16" fmla="*/ 27 w 468"/>
                <a:gd name="T17" fmla="*/ 234 h 310"/>
                <a:gd name="T18" fmla="*/ 290 w 468"/>
                <a:gd name="T19" fmla="*/ 6 h 310"/>
                <a:gd name="T20" fmla="*/ 263 w 468"/>
                <a:gd name="T21" fmla="*/ 27 h 310"/>
                <a:gd name="T22" fmla="*/ 332 w 468"/>
                <a:gd name="T23" fmla="*/ 51 h 310"/>
                <a:gd name="T24" fmla="*/ 389 w 468"/>
                <a:gd name="T25" fmla="*/ 96 h 310"/>
                <a:gd name="T26" fmla="*/ 428 w 468"/>
                <a:gd name="T27" fmla="*/ 159 h 310"/>
                <a:gd name="T28" fmla="*/ 440 w 468"/>
                <a:gd name="T29" fmla="*/ 234 h 310"/>
                <a:gd name="T30" fmla="*/ 440 w 468"/>
                <a:gd name="T31" fmla="*/ 234 h 310"/>
                <a:gd name="T32" fmla="*/ 437 w 468"/>
                <a:gd name="T33" fmla="*/ 270 h 310"/>
                <a:gd name="T34" fmla="*/ 455 w 468"/>
                <a:gd name="T35" fmla="*/ 309 h 310"/>
                <a:gd name="T36" fmla="*/ 464 w 468"/>
                <a:gd name="T37" fmla="*/ 273 h 310"/>
                <a:gd name="T38" fmla="*/ 467 w 468"/>
                <a:gd name="T39" fmla="*/ 234 h 310"/>
                <a:gd name="T40" fmla="*/ 467 w 468"/>
                <a:gd name="T41" fmla="*/ 234 h 310"/>
                <a:gd name="T42" fmla="*/ 467 w 468"/>
                <a:gd name="T43" fmla="*/ 231 h 310"/>
                <a:gd name="T44" fmla="*/ 455 w 468"/>
                <a:gd name="T45" fmla="*/ 153 h 310"/>
                <a:gd name="T46" fmla="*/ 416 w 468"/>
                <a:gd name="T47" fmla="*/ 87 h 310"/>
                <a:gd name="T48" fmla="*/ 362 w 468"/>
                <a:gd name="T49" fmla="*/ 36 h 310"/>
                <a:gd name="T50" fmla="*/ 290 w 468"/>
                <a:gd name="T51" fmla="*/ 6 h 310"/>
                <a:gd name="T52" fmla="*/ 194 w 468"/>
                <a:gd name="T53" fmla="*/ 0 h 310"/>
                <a:gd name="T54" fmla="*/ 135 w 468"/>
                <a:gd name="T55" fmla="*/ 18 h 310"/>
                <a:gd name="T56" fmla="*/ 84 w 468"/>
                <a:gd name="T57" fmla="*/ 51 h 310"/>
                <a:gd name="T58" fmla="*/ 42 w 468"/>
                <a:gd name="T59" fmla="*/ 96 h 310"/>
                <a:gd name="T60" fmla="*/ 15 w 468"/>
                <a:gd name="T61" fmla="*/ 150 h 310"/>
                <a:gd name="T62" fmla="*/ 72 w 468"/>
                <a:gd name="T63" fmla="*/ 105 h 310"/>
                <a:gd name="T64" fmla="*/ 102 w 468"/>
                <a:gd name="T65" fmla="*/ 72 h 310"/>
                <a:gd name="T66" fmla="*/ 138 w 468"/>
                <a:gd name="T67" fmla="*/ 4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68" h="310">
                  <a:moveTo>
                    <a:pt x="27" y="222"/>
                  </a:moveTo>
                  <a:lnTo>
                    <a:pt x="0" y="243"/>
                  </a:lnTo>
                  <a:lnTo>
                    <a:pt x="0" y="243"/>
                  </a:lnTo>
                  <a:lnTo>
                    <a:pt x="0" y="246"/>
                  </a:lnTo>
                  <a:lnTo>
                    <a:pt x="18" y="252"/>
                  </a:lnTo>
                  <a:lnTo>
                    <a:pt x="21" y="252"/>
                  </a:lnTo>
                  <a:lnTo>
                    <a:pt x="21" y="255"/>
                  </a:lnTo>
                  <a:lnTo>
                    <a:pt x="27" y="255"/>
                  </a:lnTo>
                  <a:lnTo>
                    <a:pt x="27" y="255"/>
                  </a:lnTo>
                  <a:lnTo>
                    <a:pt x="27" y="234"/>
                  </a:lnTo>
                  <a:lnTo>
                    <a:pt x="27" y="234"/>
                  </a:lnTo>
                  <a:lnTo>
                    <a:pt x="27" y="234"/>
                  </a:lnTo>
                  <a:lnTo>
                    <a:pt x="27" y="234"/>
                  </a:lnTo>
                  <a:lnTo>
                    <a:pt x="27" y="234"/>
                  </a:lnTo>
                  <a:lnTo>
                    <a:pt x="27" y="234"/>
                  </a:lnTo>
                  <a:lnTo>
                    <a:pt x="27" y="234"/>
                  </a:lnTo>
                  <a:lnTo>
                    <a:pt x="27" y="234"/>
                  </a:lnTo>
                  <a:lnTo>
                    <a:pt x="27" y="234"/>
                  </a:lnTo>
                  <a:lnTo>
                    <a:pt x="27" y="222"/>
                  </a:lnTo>
                  <a:close/>
                  <a:moveTo>
                    <a:pt x="290" y="6"/>
                  </a:moveTo>
                  <a:lnTo>
                    <a:pt x="263" y="27"/>
                  </a:lnTo>
                  <a:lnTo>
                    <a:pt x="263" y="27"/>
                  </a:lnTo>
                  <a:lnTo>
                    <a:pt x="299" y="36"/>
                  </a:lnTo>
                  <a:lnTo>
                    <a:pt x="332" y="51"/>
                  </a:lnTo>
                  <a:lnTo>
                    <a:pt x="362" y="72"/>
                  </a:lnTo>
                  <a:lnTo>
                    <a:pt x="389" y="96"/>
                  </a:lnTo>
                  <a:lnTo>
                    <a:pt x="410" y="126"/>
                  </a:lnTo>
                  <a:lnTo>
                    <a:pt x="428" y="159"/>
                  </a:lnTo>
                  <a:lnTo>
                    <a:pt x="437" y="195"/>
                  </a:lnTo>
                  <a:lnTo>
                    <a:pt x="440" y="234"/>
                  </a:lnTo>
                  <a:lnTo>
                    <a:pt x="440" y="234"/>
                  </a:lnTo>
                  <a:lnTo>
                    <a:pt x="440" y="234"/>
                  </a:lnTo>
                  <a:lnTo>
                    <a:pt x="440" y="234"/>
                  </a:lnTo>
                  <a:lnTo>
                    <a:pt x="437" y="270"/>
                  </a:lnTo>
                  <a:lnTo>
                    <a:pt x="428" y="306"/>
                  </a:lnTo>
                  <a:lnTo>
                    <a:pt x="455" y="309"/>
                  </a:lnTo>
                  <a:lnTo>
                    <a:pt x="455" y="309"/>
                  </a:lnTo>
                  <a:lnTo>
                    <a:pt x="464" y="273"/>
                  </a:lnTo>
                  <a:lnTo>
                    <a:pt x="467" y="234"/>
                  </a:lnTo>
                  <a:lnTo>
                    <a:pt x="467" y="234"/>
                  </a:lnTo>
                  <a:lnTo>
                    <a:pt x="467" y="234"/>
                  </a:lnTo>
                  <a:lnTo>
                    <a:pt x="467" y="234"/>
                  </a:lnTo>
                  <a:lnTo>
                    <a:pt x="467" y="231"/>
                  </a:lnTo>
                  <a:lnTo>
                    <a:pt x="467" y="231"/>
                  </a:lnTo>
                  <a:lnTo>
                    <a:pt x="464" y="192"/>
                  </a:lnTo>
                  <a:lnTo>
                    <a:pt x="455" y="153"/>
                  </a:lnTo>
                  <a:lnTo>
                    <a:pt x="437" y="120"/>
                  </a:lnTo>
                  <a:lnTo>
                    <a:pt x="416" y="87"/>
                  </a:lnTo>
                  <a:lnTo>
                    <a:pt x="392" y="60"/>
                  </a:lnTo>
                  <a:lnTo>
                    <a:pt x="362" y="36"/>
                  </a:lnTo>
                  <a:lnTo>
                    <a:pt x="326" y="18"/>
                  </a:lnTo>
                  <a:lnTo>
                    <a:pt x="290" y="6"/>
                  </a:lnTo>
                  <a:close/>
                  <a:moveTo>
                    <a:pt x="194" y="0"/>
                  </a:moveTo>
                  <a:lnTo>
                    <a:pt x="194" y="0"/>
                  </a:lnTo>
                  <a:lnTo>
                    <a:pt x="165" y="9"/>
                  </a:lnTo>
                  <a:lnTo>
                    <a:pt x="135" y="18"/>
                  </a:lnTo>
                  <a:lnTo>
                    <a:pt x="107" y="33"/>
                  </a:lnTo>
                  <a:lnTo>
                    <a:pt x="84" y="51"/>
                  </a:lnTo>
                  <a:lnTo>
                    <a:pt x="63" y="72"/>
                  </a:lnTo>
                  <a:lnTo>
                    <a:pt x="42" y="96"/>
                  </a:lnTo>
                  <a:lnTo>
                    <a:pt x="27" y="123"/>
                  </a:lnTo>
                  <a:lnTo>
                    <a:pt x="15" y="150"/>
                  </a:lnTo>
                  <a:lnTo>
                    <a:pt x="72" y="105"/>
                  </a:lnTo>
                  <a:lnTo>
                    <a:pt x="72" y="105"/>
                  </a:lnTo>
                  <a:lnTo>
                    <a:pt x="87" y="87"/>
                  </a:lnTo>
                  <a:lnTo>
                    <a:pt x="102" y="72"/>
                  </a:lnTo>
                  <a:lnTo>
                    <a:pt x="120" y="60"/>
                  </a:lnTo>
                  <a:lnTo>
                    <a:pt x="138" y="48"/>
                  </a:lnTo>
                  <a:lnTo>
                    <a:pt x="194"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1" name="Freeform 303"/>
            <p:cNvSpPr>
              <a:spLocks noChangeArrowheads="1"/>
            </p:cNvSpPr>
            <p:nvPr/>
          </p:nvSpPr>
          <p:spPr bwMode="auto">
            <a:xfrm>
              <a:off x="8586787" y="1262063"/>
              <a:ext cx="9525" cy="12700"/>
            </a:xfrm>
            <a:custGeom>
              <a:avLst/>
              <a:gdLst>
                <a:gd name="T0" fmla="*/ 27 w 28"/>
                <a:gd name="T1" fmla="*/ 0 h 34"/>
                <a:gd name="T2" fmla="*/ 0 w 28"/>
                <a:gd name="T3" fmla="*/ 21 h 34"/>
                <a:gd name="T4" fmla="*/ 0 w 28"/>
                <a:gd name="T5" fmla="*/ 21 h 34"/>
                <a:gd name="T6" fmla="*/ 0 w 28"/>
                <a:gd name="T7" fmla="*/ 24 h 34"/>
                <a:gd name="T8" fmla="*/ 18 w 28"/>
                <a:gd name="T9" fmla="*/ 30 h 34"/>
                <a:gd name="T10" fmla="*/ 21 w 28"/>
                <a:gd name="T11" fmla="*/ 30 h 34"/>
                <a:gd name="T12" fmla="*/ 21 w 28"/>
                <a:gd name="T13" fmla="*/ 33 h 34"/>
                <a:gd name="T14" fmla="*/ 27 w 28"/>
                <a:gd name="T15" fmla="*/ 33 h 34"/>
                <a:gd name="T16" fmla="*/ 27 w 28"/>
                <a:gd name="T17" fmla="*/ 33 h 34"/>
                <a:gd name="T18" fmla="*/ 27 w 28"/>
                <a:gd name="T19" fmla="*/ 12 h 34"/>
                <a:gd name="T20" fmla="*/ 27 w 28"/>
                <a:gd name="T21" fmla="*/ 12 h 34"/>
                <a:gd name="T22" fmla="*/ 27 w 28"/>
                <a:gd name="T23" fmla="*/ 12 h 34"/>
                <a:gd name="T24" fmla="*/ 27 w 28"/>
                <a:gd name="T25" fmla="*/ 12 h 34"/>
                <a:gd name="T26" fmla="*/ 27 w 28"/>
                <a:gd name="T27" fmla="*/ 12 h 34"/>
                <a:gd name="T28" fmla="*/ 27 w 28"/>
                <a:gd name="T29" fmla="*/ 12 h 34"/>
                <a:gd name="T30" fmla="*/ 27 w 28"/>
                <a:gd name="T31" fmla="*/ 12 h 34"/>
                <a:gd name="T32" fmla="*/ 27 w 28"/>
                <a:gd name="T33" fmla="*/ 12 h 34"/>
                <a:gd name="T34" fmla="*/ 27 w 28"/>
                <a:gd name="T35" fmla="*/ 12 h 34"/>
                <a:gd name="T36" fmla="*/ 27 w 28"/>
                <a:gd name="T3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34">
                  <a:moveTo>
                    <a:pt x="27" y="0"/>
                  </a:moveTo>
                  <a:lnTo>
                    <a:pt x="0" y="21"/>
                  </a:lnTo>
                  <a:lnTo>
                    <a:pt x="0" y="21"/>
                  </a:lnTo>
                  <a:lnTo>
                    <a:pt x="0" y="24"/>
                  </a:lnTo>
                  <a:lnTo>
                    <a:pt x="18" y="30"/>
                  </a:lnTo>
                  <a:lnTo>
                    <a:pt x="21" y="30"/>
                  </a:lnTo>
                  <a:lnTo>
                    <a:pt x="21" y="33"/>
                  </a:lnTo>
                  <a:lnTo>
                    <a:pt x="27" y="33"/>
                  </a:lnTo>
                  <a:lnTo>
                    <a:pt x="27" y="33"/>
                  </a:lnTo>
                  <a:lnTo>
                    <a:pt x="27" y="12"/>
                  </a:lnTo>
                  <a:lnTo>
                    <a:pt x="27" y="12"/>
                  </a:lnTo>
                  <a:lnTo>
                    <a:pt x="27" y="12"/>
                  </a:lnTo>
                  <a:lnTo>
                    <a:pt x="27" y="12"/>
                  </a:lnTo>
                  <a:lnTo>
                    <a:pt x="27" y="12"/>
                  </a:lnTo>
                  <a:lnTo>
                    <a:pt x="27" y="12"/>
                  </a:lnTo>
                  <a:lnTo>
                    <a:pt x="27" y="12"/>
                  </a:lnTo>
                  <a:lnTo>
                    <a:pt x="27" y="12"/>
                  </a:lnTo>
                  <a:lnTo>
                    <a:pt x="27" y="12"/>
                  </a:lnTo>
                  <a:lnTo>
                    <a:pt x="2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2" name="Freeform 304"/>
            <p:cNvSpPr>
              <a:spLocks noChangeArrowheads="1"/>
            </p:cNvSpPr>
            <p:nvPr/>
          </p:nvSpPr>
          <p:spPr bwMode="auto">
            <a:xfrm>
              <a:off x="8682038" y="1184275"/>
              <a:ext cx="73025" cy="109538"/>
            </a:xfrm>
            <a:custGeom>
              <a:avLst/>
              <a:gdLst>
                <a:gd name="T0" fmla="*/ 27 w 205"/>
                <a:gd name="T1" fmla="*/ 0 h 304"/>
                <a:gd name="T2" fmla="*/ 0 w 205"/>
                <a:gd name="T3" fmla="*/ 21 h 304"/>
                <a:gd name="T4" fmla="*/ 0 w 205"/>
                <a:gd name="T5" fmla="*/ 21 h 304"/>
                <a:gd name="T6" fmla="*/ 36 w 205"/>
                <a:gd name="T7" fmla="*/ 30 h 304"/>
                <a:gd name="T8" fmla="*/ 69 w 205"/>
                <a:gd name="T9" fmla="*/ 45 h 304"/>
                <a:gd name="T10" fmla="*/ 99 w 205"/>
                <a:gd name="T11" fmla="*/ 66 h 304"/>
                <a:gd name="T12" fmla="*/ 126 w 205"/>
                <a:gd name="T13" fmla="*/ 90 h 304"/>
                <a:gd name="T14" fmla="*/ 147 w 205"/>
                <a:gd name="T15" fmla="*/ 120 h 304"/>
                <a:gd name="T16" fmla="*/ 165 w 205"/>
                <a:gd name="T17" fmla="*/ 153 h 304"/>
                <a:gd name="T18" fmla="*/ 174 w 205"/>
                <a:gd name="T19" fmla="*/ 189 h 304"/>
                <a:gd name="T20" fmla="*/ 177 w 205"/>
                <a:gd name="T21" fmla="*/ 228 h 304"/>
                <a:gd name="T22" fmla="*/ 177 w 205"/>
                <a:gd name="T23" fmla="*/ 228 h 304"/>
                <a:gd name="T24" fmla="*/ 177 w 205"/>
                <a:gd name="T25" fmla="*/ 228 h 304"/>
                <a:gd name="T26" fmla="*/ 177 w 205"/>
                <a:gd name="T27" fmla="*/ 228 h 304"/>
                <a:gd name="T28" fmla="*/ 174 w 205"/>
                <a:gd name="T29" fmla="*/ 264 h 304"/>
                <a:gd name="T30" fmla="*/ 165 w 205"/>
                <a:gd name="T31" fmla="*/ 300 h 304"/>
                <a:gd name="T32" fmla="*/ 192 w 205"/>
                <a:gd name="T33" fmla="*/ 303 h 304"/>
                <a:gd name="T34" fmla="*/ 192 w 205"/>
                <a:gd name="T35" fmla="*/ 303 h 304"/>
                <a:gd name="T36" fmla="*/ 201 w 205"/>
                <a:gd name="T37" fmla="*/ 267 h 304"/>
                <a:gd name="T38" fmla="*/ 204 w 205"/>
                <a:gd name="T39" fmla="*/ 228 h 304"/>
                <a:gd name="T40" fmla="*/ 204 w 205"/>
                <a:gd name="T41" fmla="*/ 228 h 304"/>
                <a:gd name="T42" fmla="*/ 204 w 205"/>
                <a:gd name="T43" fmla="*/ 228 h 304"/>
                <a:gd name="T44" fmla="*/ 204 w 205"/>
                <a:gd name="T45" fmla="*/ 228 h 304"/>
                <a:gd name="T46" fmla="*/ 204 w 205"/>
                <a:gd name="T47" fmla="*/ 225 h 304"/>
                <a:gd name="T48" fmla="*/ 204 w 205"/>
                <a:gd name="T49" fmla="*/ 225 h 304"/>
                <a:gd name="T50" fmla="*/ 201 w 205"/>
                <a:gd name="T51" fmla="*/ 186 h 304"/>
                <a:gd name="T52" fmla="*/ 192 w 205"/>
                <a:gd name="T53" fmla="*/ 147 h 304"/>
                <a:gd name="T54" fmla="*/ 174 w 205"/>
                <a:gd name="T55" fmla="*/ 114 h 304"/>
                <a:gd name="T56" fmla="*/ 153 w 205"/>
                <a:gd name="T57" fmla="*/ 81 h 304"/>
                <a:gd name="T58" fmla="*/ 129 w 205"/>
                <a:gd name="T59" fmla="*/ 54 h 304"/>
                <a:gd name="T60" fmla="*/ 99 w 205"/>
                <a:gd name="T61" fmla="*/ 30 h 304"/>
                <a:gd name="T62" fmla="*/ 63 w 205"/>
                <a:gd name="T63" fmla="*/ 12 h 304"/>
                <a:gd name="T64" fmla="*/ 27 w 205"/>
                <a:gd name="T65"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304">
                  <a:moveTo>
                    <a:pt x="27" y="0"/>
                  </a:moveTo>
                  <a:lnTo>
                    <a:pt x="0" y="21"/>
                  </a:lnTo>
                  <a:lnTo>
                    <a:pt x="0" y="21"/>
                  </a:lnTo>
                  <a:lnTo>
                    <a:pt x="36" y="30"/>
                  </a:lnTo>
                  <a:lnTo>
                    <a:pt x="69" y="45"/>
                  </a:lnTo>
                  <a:lnTo>
                    <a:pt x="99" y="66"/>
                  </a:lnTo>
                  <a:lnTo>
                    <a:pt x="126" y="90"/>
                  </a:lnTo>
                  <a:lnTo>
                    <a:pt x="147" y="120"/>
                  </a:lnTo>
                  <a:lnTo>
                    <a:pt x="165" y="153"/>
                  </a:lnTo>
                  <a:lnTo>
                    <a:pt x="174" y="189"/>
                  </a:lnTo>
                  <a:lnTo>
                    <a:pt x="177" y="228"/>
                  </a:lnTo>
                  <a:lnTo>
                    <a:pt x="177" y="228"/>
                  </a:lnTo>
                  <a:lnTo>
                    <a:pt x="177" y="228"/>
                  </a:lnTo>
                  <a:lnTo>
                    <a:pt x="177" y="228"/>
                  </a:lnTo>
                  <a:lnTo>
                    <a:pt x="174" y="264"/>
                  </a:lnTo>
                  <a:lnTo>
                    <a:pt x="165" y="300"/>
                  </a:lnTo>
                  <a:lnTo>
                    <a:pt x="192" y="303"/>
                  </a:lnTo>
                  <a:lnTo>
                    <a:pt x="192" y="303"/>
                  </a:lnTo>
                  <a:lnTo>
                    <a:pt x="201" y="267"/>
                  </a:lnTo>
                  <a:lnTo>
                    <a:pt x="204" y="228"/>
                  </a:lnTo>
                  <a:lnTo>
                    <a:pt x="204" y="228"/>
                  </a:lnTo>
                  <a:lnTo>
                    <a:pt x="204" y="228"/>
                  </a:lnTo>
                  <a:lnTo>
                    <a:pt x="204" y="228"/>
                  </a:lnTo>
                  <a:lnTo>
                    <a:pt x="204" y="225"/>
                  </a:lnTo>
                  <a:lnTo>
                    <a:pt x="204" y="225"/>
                  </a:lnTo>
                  <a:lnTo>
                    <a:pt x="201" y="186"/>
                  </a:lnTo>
                  <a:lnTo>
                    <a:pt x="192" y="147"/>
                  </a:lnTo>
                  <a:lnTo>
                    <a:pt x="174" y="114"/>
                  </a:lnTo>
                  <a:lnTo>
                    <a:pt x="153" y="81"/>
                  </a:lnTo>
                  <a:lnTo>
                    <a:pt x="129" y="54"/>
                  </a:lnTo>
                  <a:lnTo>
                    <a:pt x="99" y="30"/>
                  </a:lnTo>
                  <a:lnTo>
                    <a:pt x="63" y="12"/>
                  </a:lnTo>
                  <a:lnTo>
                    <a:pt x="2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3" name="Freeform 305"/>
            <p:cNvSpPr>
              <a:spLocks noChangeArrowheads="1"/>
            </p:cNvSpPr>
            <p:nvPr/>
          </p:nvSpPr>
          <p:spPr bwMode="auto">
            <a:xfrm>
              <a:off x="8593137" y="1181100"/>
              <a:ext cx="65087" cy="53975"/>
            </a:xfrm>
            <a:custGeom>
              <a:avLst/>
              <a:gdLst>
                <a:gd name="T0" fmla="*/ 179 w 180"/>
                <a:gd name="T1" fmla="*/ 0 h 151"/>
                <a:gd name="T2" fmla="*/ 179 w 180"/>
                <a:gd name="T3" fmla="*/ 0 h 151"/>
                <a:gd name="T4" fmla="*/ 150 w 180"/>
                <a:gd name="T5" fmla="*/ 9 h 151"/>
                <a:gd name="T6" fmla="*/ 120 w 180"/>
                <a:gd name="T7" fmla="*/ 18 h 151"/>
                <a:gd name="T8" fmla="*/ 92 w 180"/>
                <a:gd name="T9" fmla="*/ 33 h 151"/>
                <a:gd name="T10" fmla="*/ 69 w 180"/>
                <a:gd name="T11" fmla="*/ 51 h 151"/>
                <a:gd name="T12" fmla="*/ 48 w 180"/>
                <a:gd name="T13" fmla="*/ 72 h 151"/>
                <a:gd name="T14" fmla="*/ 27 w 180"/>
                <a:gd name="T15" fmla="*/ 96 h 151"/>
                <a:gd name="T16" fmla="*/ 12 w 180"/>
                <a:gd name="T17" fmla="*/ 123 h 151"/>
                <a:gd name="T18" fmla="*/ 0 w 180"/>
                <a:gd name="T19" fmla="*/ 150 h 151"/>
                <a:gd name="T20" fmla="*/ 57 w 180"/>
                <a:gd name="T21" fmla="*/ 105 h 151"/>
                <a:gd name="T22" fmla="*/ 57 w 180"/>
                <a:gd name="T23" fmla="*/ 105 h 151"/>
                <a:gd name="T24" fmla="*/ 72 w 180"/>
                <a:gd name="T25" fmla="*/ 87 h 151"/>
                <a:gd name="T26" fmla="*/ 87 w 180"/>
                <a:gd name="T27" fmla="*/ 72 h 151"/>
                <a:gd name="T28" fmla="*/ 105 w 180"/>
                <a:gd name="T29" fmla="*/ 60 h 151"/>
                <a:gd name="T30" fmla="*/ 123 w 180"/>
                <a:gd name="T31" fmla="*/ 48 h 151"/>
                <a:gd name="T32" fmla="*/ 179 w 180"/>
                <a:gd name="T33"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151">
                  <a:moveTo>
                    <a:pt x="179" y="0"/>
                  </a:moveTo>
                  <a:lnTo>
                    <a:pt x="179" y="0"/>
                  </a:lnTo>
                  <a:lnTo>
                    <a:pt x="150" y="9"/>
                  </a:lnTo>
                  <a:lnTo>
                    <a:pt x="120" y="18"/>
                  </a:lnTo>
                  <a:lnTo>
                    <a:pt x="92" y="33"/>
                  </a:lnTo>
                  <a:lnTo>
                    <a:pt x="69" y="51"/>
                  </a:lnTo>
                  <a:lnTo>
                    <a:pt x="48" y="72"/>
                  </a:lnTo>
                  <a:lnTo>
                    <a:pt x="27" y="96"/>
                  </a:lnTo>
                  <a:lnTo>
                    <a:pt x="12" y="123"/>
                  </a:lnTo>
                  <a:lnTo>
                    <a:pt x="0" y="150"/>
                  </a:lnTo>
                  <a:lnTo>
                    <a:pt x="57" y="105"/>
                  </a:lnTo>
                  <a:lnTo>
                    <a:pt x="57" y="105"/>
                  </a:lnTo>
                  <a:lnTo>
                    <a:pt x="72" y="87"/>
                  </a:lnTo>
                  <a:lnTo>
                    <a:pt x="87" y="72"/>
                  </a:lnTo>
                  <a:lnTo>
                    <a:pt x="105" y="60"/>
                  </a:lnTo>
                  <a:lnTo>
                    <a:pt x="123" y="48"/>
                  </a:lnTo>
                  <a:lnTo>
                    <a:pt x="17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4" name="Freeform 306"/>
            <p:cNvSpPr>
              <a:spLocks noChangeArrowheads="1"/>
            </p:cNvSpPr>
            <p:nvPr/>
          </p:nvSpPr>
          <p:spPr bwMode="auto">
            <a:xfrm>
              <a:off x="8586788" y="1181100"/>
              <a:ext cx="104775" cy="88900"/>
            </a:xfrm>
            <a:custGeom>
              <a:avLst/>
              <a:gdLst>
                <a:gd name="T0" fmla="*/ 72 w 291"/>
                <a:gd name="T1" fmla="*/ 108 h 247"/>
                <a:gd name="T2" fmla="*/ 15 w 291"/>
                <a:gd name="T3" fmla="*/ 153 h 247"/>
                <a:gd name="T4" fmla="*/ 15 w 291"/>
                <a:gd name="T5" fmla="*/ 153 h 247"/>
                <a:gd name="T6" fmla="*/ 9 w 291"/>
                <a:gd name="T7" fmla="*/ 174 h 247"/>
                <a:gd name="T8" fmla="*/ 3 w 291"/>
                <a:gd name="T9" fmla="*/ 195 h 247"/>
                <a:gd name="T10" fmla="*/ 0 w 291"/>
                <a:gd name="T11" fmla="*/ 216 h 247"/>
                <a:gd name="T12" fmla="*/ 0 w 291"/>
                <a:gd name="T13" fmla="*/ 237 h 247"/>
                <a:gd name="T14" fmla="*/ 0 w 291"/>
                <a:gd name="T15" fmla="*/ 237 h 247"/>
                <a:gd name="T16" fmla="*/ 0 w 291"/>
                <a:gd name="T17" fmla="*/ 237 h 247"/>
                <a:gd name="T18" fmla="*/ 0 w 291"/>
                <a:gd name="T19" fmla="*/ 237 h 247"/>
                <a:gd name="T20" fmla="*/ 0 w 291"/>
                <a:gd name="T21" fmla="*/ 246 h 247"/>
                <a:gd name="T22" fmla="*/ 27 w 291"/>
                <a:gd name="T23" fmla="*/ 225 h 247"/>
                <a:gd name="T24" fmla="*/ 27 w 291"/>
                <a:gd name="T25" fmla="*/ 225 h 247"/>
                <a:gd name="T26" fmla="*/ 30 w 291"/>
                <a:gd name="T27" fmla="*/ 192 h 247"/>
                <a:gd name="T28" fmla="*/ 39 w 291"/>
                <a:gd name="T29" fmla="*/ 162 h 247"/>
                <a:gd name="T30" fmla="*/ 54 w 291"/>
                <a:gd name="T31" fmla="*/ 132 h 247"/>
                <a:gd name="T32" fmla="*/ 72 w 291"/>
                <a:gd name="T33" fmla="*/ 108 h 247"/>
                <a:gd name="T34" fmla="*/ 234 w 291"/>
                <a:gd name="T35" fmla="*/ 0 h 247"/>
                <a:gd name="T36" fmla="*/ 234 w 291"/>
                <a:gd name="T37" fmla="*/ 0 h 247"/>
                <a:gd name="T38" fmla="*/ 234 w 291"/>
                <a:gd name="T39" fmla="*/ 0 h 247"/>
                <a:gd name="T40" fmla="*/ 234 w 291"/>
                <a:gd name="T41" fmla="*/ 0 h 247"/>
                <a:gd name="T42" fmla="*/ 194 w 291"/>
                <a:gd name="T43" fmla="*/ 3 h 247"/>
                <a:gd name="T44" fmla="*/ 138 w 291"/>
                <a:gd name="T45" fmla="*/ 51 h 247"/>
                <a:gd name="T46" fmla="*/ 138 w 291"/>
                <a:gd name="T47" fmla="*/ 51 h 247"/>
                <a:gd name="T48" fmla="*/ 161 w 291"/>
                <a:gd name="T49" fmla="*/ 42 h 247"/>
                <a:gd name="T50" fmla="*/ 183 w 291"/>
                <a:gd name="T51" fmla="*/ 33 h 247"/>
                <a:gd name="T52" fmla="*/ 207 w 291"/>
                <a:gd name="T53" fmla="*/ 30 h 247"/>
                <a:gd name="T54" fmla="*/ 234 w 291"/>
                <a:gd name="T55" fmla="*/ 27 h 247"/>
                <a:gd name="T56" fmla="*/ 234 w 291"/>
                <a:gd name="T57" fmla="*/ 27 h 247"/>
                <a:gd name="T58" fmla="*/ 234 w 291"/>
                <a:gd name="T59" fmla="*/ 27 h 247"/>
                <a:gd name="T60" fmla="*/ 234 w 291"/>
                <a:gd name="T61" fmla="*/ 27 h 247"/>
                <a:gd name="T62" fmla="*/ 234 w 291"/>
                <a:gd name="T63" fmla="*/ 27 h 247"/>
                <a:gd name="T64" fmla="*/ 263 w 291"/>
                <a:gd name="T65" fmla="*/ 30 h 247"/>
                <a:gd name="T66" fmla="*/ 290 w 291"/>
                <a:gd name="T67" fmla="*/ 9 h 247"/>
                <a:gd name="T68" fmla="*/ 290 w 291"/>
                <a:gd name="T69" fmla="*/ 9 h 247"/>
                <a:gd name="T70" fmla="*/ 263 w 291"/>
                <a:gd name="T71" fmla="*/ 3 h 247"/>
                <a:gd name="T72" fmla="*/ 234 w 291"/>
                <a:gd name="T73"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1" h="247">
                  <a:moveTo>
                    <a:pt x="72" y="108"/>
                  </a:moveTo>
                  <a:lnTo>
                    <a:pt x="15" y="153"/>
                  </a:lnTo>
                  <a:lnTo>
                    <a:pt x="15" y="153"/>
                  </a:lnTo>
                  <a:lnTo>
                    <a:pt x="9" y="174"/>
                  </a:lnTo>
                  <a:lnTo>
                    <a:pt x="3" y="195"/>
                  </a:lnTo>
                  <a:lnTo>
                    <a:pt x="0" y="216"/>
                  </a:lnTo>
                  <a:lnTo>
                    <a:pt x="0" y="237"/>
                  </a:lnTo>
                  <a:lnTo>
                    <a:pt x="0" y="237"/>
                  </a:lnTo>
                  <a:lnTo>
                    <a:pt x="0" y="237"/>
                  </a:lnTo>
                  <a:lnTo>
                    <a:pt x="0" y="237"/>
                  </a:lnTo>
                  <a:lnTo>
                    <a:pt x="0" y="246"/>
                  </a:lnTo>
                  <a:lnTo>
                    <a:pt x="27" y="225"/>
                  </a:lnTo>
                  <a:lnTo>
                    <a:pt x="27" y="225"/>
                  </a:lnTo>
                  <a:lnTo>
                    <a:pt x="30" y="192"/>
                  </a:lnTo>
                  <a:lnTo>
                    <a:pt x="39" y="162"/>
                  </a:lnTo>
                  <a:lnTo>
                    <a:pt x="54" y="132"/>
                  </a:lnTo>
                  <a:lnTo>
                    <a:pt x="72" y="108"/>
                  </a:lnTo>
                  <a:close/>
                  <a:moveTo>
                    <a:pt x="234" y="0"/>
                  </a:moveTo>
                  <a:lnTo>
                    <a:pt x="234" y="0"/>
                  </a:lnTo>
                  <a:lnTo>
                    <a:pt x="234" y="0"/>
                  </a:lnTo>
                  <a:lnTo>
                    <a:pt x="234" y="0"/>
                  </a:lnTo>
                  <a:lnTo>
                    <a:pt x="194" y="3"/>
                  </a:lnTo>
                  <a:lnTo>
                    <a:pt x="138" y="51"/>
                  </a:lnTo>
                  <a:lnTo>
                    <a:pt x="138" y="51"/>
                  </a:lnTo>
                  <a:lnTo>
                    <a:pt x="161" y="42"/>
                  </a:lnTo>
                  <a:lnTo>
                    <a:pt x="183" y="33"/>
                  </a:lnTo>
                  <a:lnTo>
                    <a:pt x="207" y="30"/>
                  </a:lnTo>
                  <a:lnTo>
                    <a:pt x="234" y="27"/>
                  </a:lnTo>
                  <a:lnTo>
                    <a:pt x="234" y="27"/>
                  </a:lnTo>
                  <a:lnTo>
                    <a:pt x="234" y="27"/>
                  </a:lnTo>
                  <a:lnTo>
                    <a:pt x="234" y="27"/>
                  </a:lnTo>
                  <a:lnTo>
                    <a:pt x="234" y="27"/>
                  </a:lnTo>
                  <a:lnTo>
                    <a:pt x="263" y="30"/>
                  </a:lnTo>
                  <a:lnTo>
                    <a:pt x="290" y="9"/>
                  </a:lnTo>
                  <a:lnTo>
                    <a:pt x="290" y="9"/>
                  </a:lnTo>
                  <a:lnTo>
                    <a:pt x="263" y="3"/>
                  </a:lnTo>
                  <a:lnTo>
                    <a:pt x="234"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5" name="Freeform 307"/>
            <p:cNvSpPr>
              <a:spLocks noChangeArrowheads="1"/>
            </p:cNvSpPr>
            <p:nvPr/>
          </p:nvSpPr>
          <p:spPr bwMode="auto">
            <a:xfrm>
              <a:off x="8586788" y="1219200"/>
              <a:ext cx="26987" cy="50800"/>
            </a:xfrm>
            <a:custGeom>
              <a:avLst/>
              <a:gdLst>
                <a:gd name="T0" fmla="*/ 72 w 73"/>
                <a:gd name="T1" fmla="*/ 0 h 139"/>
                <a:gd name="T2" fmla="*/ 15 w 73"/>
                <a:gd name="T3" fmla="*/ 45 h 139"/>
                <a:gd name="T4" fmla="*/ 15 w 73"/>
                <a:gd name="T5" fmla="*/ 45 h 139"/>
                <a:gd name="T6" fmla="*/ 9 w 73"/>
                <a:gd name="T7" fmla="*/ 66 h 139"/>
                <a:gd name="T8" fmla="*/ 3 w 73"/>
                <a:gd name="T9" fmla="*/ 87 h 139"/>
                <a:gd name="T10" fmla="*/ 0 w 73"/>
                <a:gd name="T11" fmla="*/ 108 h 139"/>
                <a:gd name="T12" fmla="*/ 0 w 73"/>
                <a:gd name="T13" fmla="*/ 129 h 139"/>
                <a:gd name="T14" fmla="*/ 0 w 73"/>
                <a:gd name="T15" fmla="*/ 129 h 139"/>
                <a:gd name="T16" fmla="*/ 0 w 73"/>
                <a:gd name="T17" fmla="*/ 129 h 139"/>
                <a:gd name="T18" fmla="*/ 0 w 73"/>
                <a:gd name="T19" fmla="*/ 129 h 139"/>
                <a:gd name="T20" fmla="*/ 0 w 73"/>
                <a:gd name="T21" fmla="*/ 138 h 139"/>
                <a:gd name="T22" fmla="*/ 27 w 73"/>
                <a:gd name="T23" fmla="*/ 117 h 139"/>
                <a:gd name="T24" fmla="*/ 27 w 73"/>
                <a:gd name="T25" fmla="*/ 117 h 139"/>
                <a:gd name="T26" fmla="*/ 30 w 73"/>
                <a:gd name="T27" fmla="*/ 84 h 139"/>
                <a:gd name="T28" fmla="*/ 39 w 73"/>
                <a:gd name="T29" fmla="*/ 54 h 139"/>
                <a:gd name="T30" fmla="*/ 54 w 73"/>
                <a:gd name="T31" fmla="*/ 24 h 139"/>
                <a:gd name="T32" fmla="*/ 72 w 73"/>
                <a:gd name="T3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139">
                  <a:moveTo>
                    <a:pt x="72" y="0"/>
                  </a:moveTo>
                  <a:lnTo>
                    <a:pt x="15" y="45"/>
                  </a:lnTo>
                  <a:lnTo>
                    <a:pt x="15" y="45"/>
                  </a:lnTo>
                  <a:lnTo>
                    <a:pt x="9" y="66"/>
                  </a:lnTo>
                  <a:lnTo>
                    <a:pt x="3" y="87"/>
                  </a:lnTo>
                  <a:lnTo>
                    <a:pt x="0" y="108"/>
                  </a:lnTo>
                  <a:lnTo>
                    <a:pt x="0" y="129"/>
                  </a:lnTo>
                  <a:lnTo>
                    <a:pt x="0" y="129"/>
                  </a:lnTo>
                  <a:lnTo>
                    <a:pt x="0" y="129"/>
                  </a:lnTo>
                  <a:lnTo>
                    <a:pt x="0" y="129"/>
                  </a:lnTo>
                  <a:lnTo>
                    <a:pt x="0" y="138"/>
                  </a:lnTo>
                  <a:lnTo>
                    <a:pt x="27" y="117"/>
                  </a:lnTo>
                  <a:lnTo>
                    <a:pt x="27" y="117"/>
                  </a:lnTo>
                  <a:lnTo>
                    <a:pt x="30" y="84"/>
                  </a:lnTo>
                  <a:lnTo>
                    <a:pt x="39" y="54"/>
                  </a:lnTo>
                  <a:lnTo>
                    <a:pt x="54" y="24"/>
                  </a:lnTo>
                  <a:lnTo>
                    <a:pt x="7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6" name="Freeform 308"/>
            <p:cNvSpPr>
              <a:spLocks noChangeArrowheads="1"/>
            </p:cNvSpPr>
            <p:nvPr/>
          </p:nvSpPr>
          <p:spPr bwMode="auto">
            <a:xfrm>
              <a:off x="8637589" y="1181100"/>
              <a:ext cx="55562" cy="19050"/>
            </a:xfrm>
            <a:custGeom>
              <a:avLst/>
              <a:gdLst>
                <a:gd name="T0" fmla="*/ 96 w 153"/>
                <a:gd name="T1" fmla="*/ 0 h 52"/>
                <a:gd name="T2" fmla="*/ 96 w 153"/>
                <a:gd name="T3" fmla="*/ 0 h 52"/>
                <a:gd name="T4" fmla="*/ 96 w 153"/>
                <a:gd name="T5" fmla="*/ 0 h 52"/>
                <a:gd name="T6" fmla="*/ 96 w 153"/>
                <a:gd name="T7" fmla="*/ 0 h 52"/>
                <a:gd name="T8" fmla="*/ 56 w 153"/>
                <a:gd name="T9" fmla="*/ 3 h 52"/>
                <a:gd name="T10" fmla="*/ 0 w 153"/>
                <a:gd name="T11" fmla="*/ 51 h 52"/>
                <a:gd name="T12" fmla="*/ 0 w 153"/>
                <a:gd name="T13" fmla="*/ 51 h 52"/>
                <a:gd name="T14" fmla="*/ 23 w 153"/>
                <a:gd name="T15" fmla="*/ 42 h 52"/>
                <a:gd name="T16" fmla="*/ 45 w 153"/>
                <a:gd name="T17" fmla="*/ 33 h 52"/>
                <a:gd name="T18" fmla="*/ 69 w 153"/>
                <a:gd name="T19" fmla="*/ 30 h 52"/>
                <a:gd name="T20" fmla="*/ 96 w 153"/>
                <a:gd name="T21" fmla="*/ 27 h 52"/>
                <a:gd name="T22" fmla="*/ 96 w 153"/>
                <a:gd name="T23" fmla="*/ 27 h 52"/>
                <a:gd name="T24" fmla="*/ 96 w 153"/>
                <a:gd name="T25" fmla="*/ 27 h 52"/>
                <a:gd name="T26" fmla="*/ 96 w 153"/>
                <a:gd name="T27" fmla="*/ 27 h 52"/>
                <a:gd name="T28" fmla="*/ 96 w 153"/>
                <a:gd name="T29" fmla="*/ 27 h 52"/>
                <a:gd name="T30" fmla="*/ 125 w 153"/>
                <a:gd name="T31" fmla="*/ 30 h 52"/>
                <a:gd name="T32" fmla="*/ 152 w 153"/>
                <a:gd name="T33" fmla="*/ 9 h 52"/>
                <a:gd name="T34" fmla="*/ 152 w 153"/>
                <a:gd name="T35" fmla="*/ 9 h 52"/>
                <a:gd name="T36" fmla="*/ 125 w 153"/>
                <a:gd name="T37" fmla="*/ 3 h 52"/>
                <a:gd name="T38" fmla="*/ 96 w 153"/>
                <a:gd name="T3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 h="52">
                  <a:moveTo>
                    <a:pt x="96" y="0"/>
                  </a:moveTo>
                  <a:lnTo>
                    <a:pt x="96" y="0"/>
                  </a:lnTo>
                  <a:lnTo>
                    <a:pt x="96" y="0"/>
                  </a:lnTo>
                  <a:lnTo>
                    <a:pt x="96" y="0"/>
                  </a:lnTo>
                  <a:lnTo>
                    <a:pt x="56" y="3"/>
                  </a:lnTo>
                  <a:lnTo>
                    <a:pt x="0" y="51"/>
                  </a:lnTo>
                  <a:lnTo>
                    <a:pt x="0" y="51"/>
                  </a:lnTo>
                  <a:lnTo>
                    <a:pt x="23" y="42"/>
                  </a:lnTo>
                  <a:lnTo>
                    <a:pt x="45" y="33"/>
                  </a:lnTo>
                  <a:lnTo>
                    <a:pt x="69" y="30"/>
                  </a:lnTo>
                  <a:lnTo>
                    <a:pt x="96" y="27"/>
                  </a:lnTo>
                  <a:lnTo>
                    <a:pt x="96" y="27"/>
                  </a:lnTo>
                  <a:lnTo>
                    <a:pt x="96" y="27"/>
                  </a:lnTo>
                  <a:lnTo>
                    <a:pt x="96" y="27"/>
                  </a:lnTo>
                  <a:lnTo>
                    <a:pt x="96" y="27"/>
                  </a:lnTo>
                  <a:lnTo>
                    <a:pt x="125" y="30"/>
                  </a:lnTo>
                  <a:lnTo>
                    <a:pt x="152" y="9"/>
                  </a:lnTo>
                  <a:lnTo>
                    <a:pt x="152" y="9"/>
                  </a:lnTo>
                  <a:lnTo>
                    <a:pt x="125" y="3"/>
                  </a:lnTo>
                  <a:lnTo>
                    <a:pt x="9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7" name="Freeform 309"/>
            <p:cNvSpPr>
              <a:spLocks noChangeArrowheads="1"/>
            </p:cNvSpPr>
            <p:nvPr/>
          </p:nvSpPr>
          <p:spPr bwMode="auto">
            <a:xfrm>
              <a:off x="8593137" y="1271588"/>
              <a:ext cx="1587" cy="1587"/>
            </a:xfrm>
            <a:custGeom>
              <a:avLst/>
              <a:gdLst>
                <a:gd name="T0" fmla="*/ 3 w 4"/>
                <a:gd name="T1" fmla="*/ 0 h 4"/>
                <a:gd name="T2" fmla="*/ 0 w 4"/>
                <a:gd name="T3" fmla="*/ 0 h 4"/>
                <a:gd name="T4" fmla="*/ 3 w 4"/>
                <a:gd name="T5" fmla="*/ 0 h 4"/>
                <a:gd name="T6" fmla="*/ 3 w 4"/>
                <a:gd name="T7" fmla="*/ 3 h 4"/>
                <a:gd name="T8" fmla="*/ 3 w 4"/>
                <a:gd name="T9" fmla="*/ 0 h 4"/>
              </a:gdLst>
              <a:ahLst/>
              <a:cxnLst>
                <a:cxn ang="0">
                  <a:pos x="T0" y="T1"/>
                </a:cxn>
                <a:cxn ang="0">
                  <a:pos x="T2" y="T3"/>
                </a:cxn>
                <a:cxn ang="0">
                  <a:pos x="T4" y="T5"/>
                </a:cxn>
                <a:cxn ang="0">
                  <a:pos x="T6" y="T7"/>
                </a:cxn>
                <a:cxn ang="0">
                  <a:pos x="T8" y="T9"/>
                </a:cxn>
              </a:cxnLst>
              <a:rect l="0" t="0" r="r" b="b"/>
              <a:pathLst>
                <a:path w="4" h="4">
                  <a:moveTo>
                    <a:pt x="3" y="0"/>
                  </a:moveTo>
                  <a:lnTo>
                    <a:pt x="0" y="0"/>
                  </a:lnTo>
                  <a:lnTo>
                    <a:pt x="3" y="0"/>
                  </a:lnTo>
                  <a:lnTo>
                    <a:pt x="3" y="3"/>
                  </a:lnTo>
                  <a:lnTo>
                    <a:pt x="3"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8" name="Freeform 310"/>
            <p:cNvSpPr>
              <a:spLocks noChangeArrowheads="1"/>
            </p:cNvSpPr>
            <p:nvPr/>
          </p:nvSpPr>
          <p:spPr bwMode="auto">
            <a:xfrm>
              <a:off x="8593137" y="1271588"/>
              <a:ext cx="1587" cy="1587"/>
            </a:xfrm>
            <a:custGeom>
              <a:avLst/>
              <a:gdLst>
                <a:gd name="T0" fmla="*/ 3 w 4"/>
                <a:gd name="T1" fmla="*/ 0 h 4"/>
                <a:gd name="T2" fmla="*/ 0 w 4"/>
                <a:gd name="T3" fmla="*/ 0 h 4"/>
                <a:gd name="T4" fmla="*/ 3 w 4"/>
                <a:gd name="T5" fmla="*/ 0 h 4"/>
                <a:gd name="T6" fmla="*/ 3 w 4"/>
                <a:gd name="T7" fmla="*/ 3 h 4"/>
                <a:gd name="T8" fmla="*/ 3 w 4"/>
                <a:gd name="T9" fmla="*/ 0 h 4"/>
              </a:gdLst>
              <a:ahLst/>
              <a:cxnLst>
                <a:cxn ang="0">
                  <a:pos x="T0" y="T1"/>
                </a:cxn>
                <a:cxn ang="0">
                  <a:pos x="T2" y="T3"/>
                </a:cxn>
                <a:cxn ang="0">
                  <a:pos x="T4" y="T5"/>
                </a:cxn>
                <a:cxn ang="0">
                  <a:pos x="T6" y="T7"/>
                </a:cxn>
                <a:cxn ang="0">
                  <a:pos x="T8" y="T9"/>
                </a:cxn>
              </a:cxnLst>
              <a:rect l="0" t="0" r="r" b="b"/>
              <a:pathLst>
                <a:path w="4" h="4">
                  <a:moveTo>
                    <a:pt x="3" y="0"/>
                  </a:moveTo>
                  <a:lnTo>
                    <a:pt x="0" y="0"/>
                  </a:lnTo>
                  <a:lnTo>
                    <a:pt x="3" y="0"/>
                  </a:lnTo>
                  <a:lnTo>
                    <a:pt x="3" y="3"/>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9" name="Freeform 311"/>
            <p:cNvSpPr>
              <a:spLocks noChangeArrowheads="1"/>
            </p:cNvSpPr>
            <p:nvPr/>
          </p:nvSpPr>
          <p:spPr bwMode="auto">
            <a:xfrm>
              <a:off x="8586787" y="1271588"/>
              <a:ext cx="6350" cy="9525"/>
            </a:xfrm>
            <a:custGeom>
              <a:avLst/>
              <a:gdLst>
                <a:gd name="T0" fmla="*/ 15 w 16"/>
                <a:gd name="T1" fmla="*/ 9 h 25"/>
                <a:gd name="T2" fmla="*/ 0 w 16"/>
                <a:gd name="T3" fmla="*/ 9 h 25"/>
                <a:gd name="T4" fmla="*/ 0 w 16"/>
                <a:gd name="T5" fmla="*/ 9 h 25"/>
                <a:gd name="T6" fmla="*/ 3 w 16"/>
                <a:gd name="T7" fmla="*/ 24 h 25"/>
                <a:gd name="T8" fmla="*/ 15 w 16"/>
                <a:gd name="T9" fmla="*/ 9 h 25"/>
                <a:gd name="T10" fmla="*/ 0 w 16"/>
                <a:gd name="T11" fmla="*/ 0 h 25"/>
                <a:gd name="T12" fmla="*/ 0 w 16"/>
                <a:gd name="T13" fmla="*/ 0 h 25"/>
                <a:gd name="T14" fmla="*/ 0 w 16"/>
                <a:gd name="T15" fmla="*/ 6 h 25"/>
                <a:gd name="T16" fmla="*/ 9 w 16"/>
                <a:gd name="T17" fmla="*/ 6 h 25"/>
                <a:gd name="T18" fmla="*/ 0 w 16"/>
                <a:gd name="T1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5">
                  <a:moveTo>
                    <a:pt x="15" y="9"/>
                  </a:moveTo>
                  <a:lnTo>
                    <a:pt x="0" y="9"/>
                  </a:lnTo>
                  <a:lnTo>
                    <a:pt x="0" y="9"/>
                  </a:lnTo>
                  <a:lnTo>
                    <a:pt x="3" y="24"/>
                  </a:lnTo>
                  <a:lnTo>
                    <a:pt x="15" y="9"/>
                  </a:lnTo>
                  <a:close/>
                  <a:moveTo>
                    <a:pt x="0" y="0"/>
                  </a:moveTo>
                  <a:lnTo>
                    <a:pt x="0" y="0"/>
                  </a:lnTo>
                  <a:lnTo>
                    <a:pt x="0" y="6"/>
                  </a:lnTo>
                  <a:lnTo>
                    <a:pt x="9" y="6"/>
                  </a:lnTo>
                  <a:lnTo>
                    <a:pt x="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0" name="Freeform 312"/>
            <p:cNvSpPr>
              <a:spLocks noChangeArrowheads="1"/>
            </p:cNvSpPr>
            <p:nvPr/>
          </p:nvSpPr>
          <p:spPr bwMode="auto">
            <a:xfrm>
              <a:off x="8586787" y="1274763"/>
              <a:ext cx="6350" cy="6350"/>
            </a:xfrm>
            <a:custGeom>
              <a:avLst/>
              <a:gdLst>
                <a:gd name="T0" fmla="*/ 15 w 16"/>
                <a:gd name="T1" fmla="*/ 0 h 16"/>
                <a:gd name="T2" fmla="*/ 0 w 16"/>
                <a:gd name="T3" fmla="*/ 0 h 16"/>
                <a:gd name="T4" fmla="*/ 0 w 16"/>
                <a:gd name="T5" fmla="*/ 0 h 16"/>
                <a:gd name="T6" fmla="*/ 3 w 16"/>
                <a:gd name="T7" fmla="*/ 15 h 16"/>
                <a:gd name="T8" fmla="*/ 15 w 16"/>
                <a:gd name="T9" fmla="*/ 0 h 16"/>
              </a:gdLst>
              <a:ahLst/>
              <a:cxnLst>
                <a:cxn ang="0">
                  <a:pos x="T0" y="T1"/>
                </a:cxn>
                <a:cxn ang="0">
                  <a:pos x="T2" y="T3"/>
                </a:cxn>
                <a:cxn ang="0">
                  <a:pos x="T4" y="T5"/>
                </a:cxn>
                <a:cxn ang="0">
                  <a:pos x="T6" y="T7"/>
                </a:cxn>
                <a:cxn ang="0">
                  <a:pos x="T8" y="T9"/>
                </a:cxn>
              </a:cxnLst>
              <a:rect l="0" t="0" r="r" b="b"/>
              <a:pathLst>
                <a:path w="16" h="16">
                  <a:moveTo>
                    <a:pt x="15" y="0"/>
                  </a:moveTo>
                  <a:lnTo>
                    <a:pt x="0" y="0"/>
                  </a:lnTo>
                  <a:lnTo>
                    <a:pt x="0" y="0"/>
                  </a:lnTo>
                  <a:lnTo>
                    <a:pt x="3" y="15"/>
                  </a:lnTo>
                  <a:lnTo>
                    <a:pt x="1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1" name="Freeform 313"/>
            <p:cNvSpPr>
              <a:spLocks noChangeArrowheads="1"/>
            </p:cNvSpPr>
            <p:nvPr/>
          </p:nvSpPr>
          <p:spPr bwMode="auto">
            <a:xfrm>
              <a:off x="8586788" y="1271588"/>
              <a:ext cx="3175" cy="3175"/>
            </a:xfrm>
            <a:custGeom>
              <a:avLst/>
              <a:gdLst>
                <a:gd name="T0" fmla="*/ 0 w 10"/>
                <a:gd name="T1" fmla="*/ 0 h 7"/>
                <a:gd name="T2" fmla="*/ 0 w 10"/>
                <a:gd name="T3" fmla="*/ 0 h 7"/>
                <a:gd name="T4" fmla="*/ 0 w 10"/>
                <a:gd name="T5" fmla="*/ 6 h 7"/>
                <a:gd name="T6" fmla="*/ 9 w 10"/>
                <a:gd name="T7" fmla="*/ 6 h 7"/>
                <a:gd name="T8" fmla="*/ 0 w 10"/>
                <a:gd name="T9" fmla="*/ 0 h 7"/>
              </a:gdLst>
              <a:ahLst/>
              <a:cxnLst>
                <a:cxn ang="0">
                  <a:pos x="T0" y="T1"/>
                </a:cxn>
                <a:cxn ang="0">
                  <a:pos x="T2" y="T3"/>
                </a:cxn>
                <a:cxn ang="0">
                  <a:pos x="T4" y="T5"/>
                </a:cxn>
                <a:cxn ang="0">
                  <a:pos x="T6" y="T7"/>
                </a:cxn>
                <a:cxn ang="0">
                  <a:pos x="T8" y="T9"/>
                </a:cxn>
              </a:cxnLst>
              <a:rect l="0" t="0" r="r" b="b"/>
              <a:pathLst>
                <a:path w="10" h="7">
                  <a:moveTo>
                    <a:pt x="0" y="0"/>
                  </a:moveTo>
                  <a:lnTo>
                    <a:pt x="0" y="0"/>
                  </a:lnTo>
                  <a:lnTo>
                    <a:pt x="0" y="6"/>
                  </a:lnTo>
                  <a:lnTo>
                    <a:pt x="9" y="6"/>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2" name="Freeform 314"/>
            <p:cNvSpPr>
              <a:spLocks noChangeArrowheads="1"/>
            </p:cNvSpPr>
            <p:nvPr/>
          </p:nvSpPr>
          <p:spPr bwMode="auto">
            <a:xfrm>
              <a:off x="8586787" y="1273174"/>
              <a:ext cx="6350" cy="1588"/>
            </a:xfrm>
            <a:custGeom>
              <a:avLst/>
              <a:gdLst>
                <a:gd name="T0" fmla="*/ 9 w 16"/>
                <a:gd name="T1" fmla="*/ 0 h 4"/>
                <a:gd name="T2" fmla="*/ 0 w 16"/>
                <a:gd name="T3" fmla="*/ 0 h 4"/>
                <a:gd name="T4" fmla="*/ 0 w 16"/>
                <a:gd name="T5" fmla="*/ 0 h 4"/>
                <a:gd name="T6" fmla="*/ 0 w 16"/>
                <a:gd name="T7" fmla="*/ 3 h 4"/>
                <a:gd name="T8" fmla="*/ 15 w 16"/>
                <a:gd name="T9" fmla="*/ 3 h 4"/>
                <a:gd name="T10" fmla="*/ 15 w 16"/>
                <a:gd name="T11" fmla="*/ 0 h 4"/>
                <a:gd name="T12" fmla="*/ 9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9" y="0"/>
                  </a:moveTo>
                  <a:lnTo>
                    <a:pt x="0" y="0"/>
                  </a:lnTo>
                  <a:lnTo>
                    <a:pt x="0" y="0"/>
                  </a:lnTo>
                  <a:lnTo>
                    <a:pt x="0" y="3"/>
                  </a:lnTo>
                  <a:lnTo>
                    <a:pt x="15" y="3"/>
                  </a:lnTo>
                  <a:lnTo>
                    <a:pt x="15" y="0"/>
                  </a:lnTo>
                  <a:lnTo>
                    <a:pt x="9"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3" name="Freeform 315"/>
            <p:cNvSpPr>
              <a:spLocks noChangeArrowheads="1"/>
            </p:cNvSpPr>
            <p:nvPr/>
          </p:nvSpPr>
          <p:spPr bwMode="auto">
            <a:xfrm>
              <a:off x="8586787" y="1273174"/>
              <a:ext cx="6350" cy="1588"/>
            </a:xfrm>
            <a:custGeom>
              <a:avLst/>
              <a:gdLst>
                <a:gd name="T0" fmla="*/ 9 w 16"/>
                <a:gd name="T1" fmla="*/ 0 h 4"/>
                <a:gd name="T2" fmla="*/ 0 w 16"/>
                <a:gd name="T3" fmla="*/ 0 h 4"/>
                <a:gd name="T4" fmla="*/ 0 w 16"/>
                <a:gd name="T5" fmla="*/ 0 h 4"/>
                <a:gd name="T6" fmla="*/ 0 w 16"/>
                <a:gd name="T7" fmla="*/ 3 h 4"/>
                <a:gd name="T8" fmla="*/ 15 w 16"/>
                <a:gd name="T9" fmla="*/ 3 h 4"/>
                <a:gd name="T10" fmla="*/ 15 w 16"/>
                <a:gd name="T11" fmla="*/ 0 h 4"/>
                <a:gd name="T12" fmla="*/ 9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9" y="0"/>
                  </a:moveTo>
                  <a:lnTo>
                    <a:pt x="0" y="0"/>
                  </a:lnTo>
                  <a:lnTo>
                    <a:pt x="0" y="0"/>
                  </a:lnTo>
                  <a:lnTo>
                    <a:pt x="0" y="3"/>
                  </a:lnTo>
                  <a:lnTo>
                    <a:pt x="15" y="3"/>
                  </a:lnTo>
                  <a:lnTo>
                    <a:pt x="15" y="0"/>
                  </a:lnTo>
                  <a:lnTo>
                    <a:pt x="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4" name="Freeform 316"/>
            <p:cNvSpPr>
              <a:spLocks noChangeArrowheads="1"/>
            </p:cNvSpPr>
            <p:nvPr/>
          </p:nvSpPr>
          <p:spPr bwMode="auto">
            <a:xfrm>
              <a:off x="8588375" y="1274763"/>
              <a:ext cx="161925" cy="76200"/>
            </a:xfrm>
            <a:custGeom>
              <a:avLst/>
              <a:gdLst>
                <a:gd name="T0" fmla="*/ 15 w 450"/>
                <a:gd name="T1" fmla="*/ 3 h 211"/>
                <a:gd name="T2" fmla="*/ 0 w 450"/>
                <a:gd name="T3" fmla="*/ 21 h 211"/>
                <a:gd name="T4" fmla="*/ 0 w 450"/>
                <a:gd name="T5" fmla="*/ 21 h 211"/>
                <a:gd name="T6" fmla="*/ 9 w 450"/>
                <a:gd name="T7" fmla="*/ 48 h 211"/>
                <a:gd name="T8" fmla="*/ 18 w 450"/>
                <a:gd name="T9" fmla="*/ 72 h 211"/>
                <a:gd name="T10" fmla="*/ 30 w 450"/>
                <a:gd name="T11" fmla="*/ 96 h 211"/>
                <a:gd name="T12" fmla="*/ 45 w 450"/>
                <a:gd name="T13" fmla="*/ 117 h 211"/>
                <a:gd name="T14" fmla="*/ 15 w 450"/>
                <a:gd name="T15" fmla="*/ 3 h 211"/>
                <a:gd name="T16" fmla="*/ 18 w 450"/>
                <a:gd name="T17" fmla="*/ 0 h 211"/>
                <a:gd name="T18" fmla="*/ 51 w 450"/>
                <a:gd name="T19" fmla="*/ 123 h 211"/>
                <a:gd name="T20" fmla="*/ 51 w 450"/>
                <a:gd name="T21" fmla="*/ 123 h 211"/>
                <a:gd name="T22" fmla="*/ 66 w 450"/>
                <a:gd name="T23" fmla="*/ 144 h 211"/>
                <a:gd name="T24" fmla="*/ 87 w 450"/>
                <a:gd name="T25" fmla="*/ 159 h 211"/>
                <a:gd name="T26" fmla="*/ 108 w 450"/>
                <a:gd name="T27" fmla="*/ 174 h 211"/>
                <a:gd name="T28" fmla="*/ 129 w 450"/>
                <a:gd name="T29" fmla="*/ 186 h 211"/>
                <a:gd name="T30" fmla="*/ 153 w 450"/>
                <a:gd name="T31" fmla="*/ 198 h 211"/>
                <a:gd name="T32" fmla="*/ 176 w 450"/>
                <a:gd name="T33" fmla="*/ 204 h 211"/>
                <a:gd name="T34" fmla="*/ 204 w 450"/>
                <a:gd name="T35" fmla="*/ 207 h 211"/>
                <a:gd name="T36" fmla="*/ 231 w 450"/>
                <a:gd name="T37" fmla="*/ 210 h 211"/>
                <a:gd name="T38" fmla="*/ 231 w 450"/>
                <a:gd name="T39" fmla="*/ 210 h 211"/>
                <a:gd name="T40" fmla="*/ 231 w 450"/>
                <a:gd name="T41" fmla="*/ 210 h 211"/>
                <a:gd name="T42" fmla="*/ 270 w 450"/>
                <a:gd name="T43" fmla="*/ 207 h 211"/>
                <a:gd name="T44" fmla="*/ 303 w 450"/>
                <a:gd name="T45" fmla="*/ 198 h 211"/>
                <a:gd name="T46" fmla="*/ 335 w 450"/>
                <a:gd name="T47" fmla="*/ 186 h 211"/>
                <a:gd name="T48" fmla="*/ 365 w 450"/>
                <a:gd name="T49" fmla="*/ 168 h 211"/>
                <a:gd name="T50" fmla="*/ 392 w 450"/>
                <a:gd name="T51" fmla="*/ 144 h 211"/>
                <a:gd name="T52" fmla="*/ 416 w 450"/>
                <a:gd name="T53" fmla="*/ 117 h 211"/>
                <a:gd name="T54" fmla="*/ 437 w 450"/>
                <a:gd name="T55" fmla="*/ 90 h 211"/>
                <a:gd name="T56" fmla="*/ 449 w 450"/>
                <a:gd name="T57" fmla="*/ 57 h 211"/>
                <a:gd name="T58" fmla="*/ 422 w 450"/>
                <a:gd name="T59" fmla="*/ 54 h 211"/>
                <a:gd name="T60" fmla="*/ 422 w 450"/>
                <a:gd name="T61" fmla="*/ 54 h 211"/>
                <a:gd name="T62" fmla="*/ 410 w 450"/>
                <a:gd name="T63" fmla="*/ 81 h 211"/>
                <a:gd name="T64" fmla="*/ 392 w 450"/>
                <a:gd name="T65" fmla="*/ 105 h 211"/>
                <a:gd name="T66" fmla="*/ 371 w 450"/>
                <a:gd name="T67" fmla="*/ 126 h 211"/>
                <a:gd name="T68" fmla="*/ 347 w 450"/>
                <a:gd name="T69" fmla="*/ 147 h 211"/>
                <a:gd name="T70" fmla="*/ 323 w 450"/>
                <a:gd name="T71" fmla="*/ 162 h 211"/>
                <a:gd name="T72" fmla="*/ 293 w 450"/>
                <a:gd name="T73" fmla="*/ 174 h 211"/>
                <a:gd name="T74" fmla="*/ 263 w 450"/>
                <a:gd name="T75" fmla="*/ 180 h 211"/>
                <a:gd name="T76" fmla="*/ 231 w 450"/>
                <a:gd name="T77" fmla="*/ 183 h 211"/>
                <a:gd name="T78" fmla="*/ 231 w 450"/>
                <a:gd name="T79" fmla="*/ 183 h 211"/>
                <a:gd name="T80" fmla="*/ 231 w 450"/>
                <a:gd name="T81" fmla="*/ 183 h 211"/>
                <a:gd name="T82" fmla="*/ 231 w 450"/>
                <a:gd name="T83" fmla="*/ 183 h 211"/>
                <a:gd name="T84" fmla="*/ 209 w 450"/>
                <a:gd name="T85" fmla="*/ 183 h 211"/>
                <a:gd name="T86" fmla="*/ 191 w 450"/>
                <a:gd name="T87" fmla="*/ 180 h 211"/>
                <a:gd name="T88" fmla="*/ 155 w 450"/>
                <a:gd name="T89" fmla="*/ 168 h 211"/>
                <a:gd name="T90" fmla="*/ 122 w 450"/>
                <a:gd name="T91" fmla="*/ 153 h 211"/>
                <a:gd name="T92" fmla="*/ 93 w 450"/>
                <a:gd name="T93" fmla="*/ 129 h 211"/>
                <a:gd name="T94" fmla="*/ 69 w 450"/>
                <a:gd name="T95" fmla="*/ 102 h 211"/>
                <a:gd name="T96" fmla="*/ 48 w 450"/>
                <a:gd name="T97" fmla="*/ 72 h 211"/>
                <a:gd name="T98" fmla="*/ 33 w 450"/>
                <a:gd name="T99" fmla="*/ 39 h 211"/>
                <a:gd name="T100" fmla="*/ 24 w 450"/>
                <a:gd name="T101" fmla="*/ 0 h 211"/>
                <a:gd name="T102" fmla="*/ 18 w 450"/>
                <a:gd name="T103"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0" h="211">
                  <a:moveTo>
                    <a:pt x="15" y="3"/>
                  </a:moveTo>
                  <a:lnTo>
                    <a:pt x="0" y="21"/>
                  </a:lnTo>
                  <a:lnTo>
                    <a:pt x="0" y="21"/>
                  </a:lnTo>
                  <a:lnTo>
                    <a:pt x="9" y="48"/>
                  </a:lnTo>
                  <a:lnTo>
                    <a:pt x="18" y="72"/>
                  </a:lnTo>
                  <a:lnTo>
                    <a:pt x="30" y="96"/>
                  </a:lnTo>
                  <a:lnTo>
                    <a:pt x="45" y="117"/>
                  </a:lnTo>
                  <a:lnTo>
                    <a:pt x="15" y="3"/>
                  </a:lnTo>
                  <a:close/>
                  <a:moveTo>
                    <a:pt x="18" y="0"/>
                  </a:moveTo>
                  <a:lnTo>
                    <a:pt x="51" y="123"/>
                  </a:lnTo>
                  <a:lnTo>
                    <a:pt x="51" y="123"/>
                  </a:lnTo>
                  <a:lnTo>
                    <a:pt x="66" y="144"/>
                  </a:lnTo>
                  <a:lnTo>
                    <a:pt x="87" y="159"/>
                  </a:lnTo>
                  <a:lnTo>
                    <a:pt x="108" y="174"/>
                  </a:lnTo>
                  <a:lnTo>
                    <a:pt x="129" y="186"/>
                  </a:lnTo>
                  <a:lnTo>
                    <a:pt x="153" y="198"/>
                  </a:lnTo>
                  <a:lnTo>
                    <a:pt x="176" y="204"/>
                  </a:lnTo>
                  <a:lnTo>
                    <a:pt x="204" y="207"/>
                  </a:lnTo>
                  <a:lnTo>
                    <a:pt x="231" y="210"/>
                  </a:lnTo>
                  <a:lnTo>
                    <a:pt x="231" y="210"/>
                  </a:lnTo>
                  <a:lnTo>
                    <a:pt x="231" y="210"/>
                  </a:lnTo>
                  <a:lnTo>
                    <a:pt x="270" y="207"/>
                  </a:lnTo>
                  <a:lnTo>
                    <a:pt x="303" y="198"/>
                  </a:lnTo>
                  <a:lnTo>
                    <a:pt x="335" y="186"/>
                  </a:lnTo>
                  <a:lnTo>
                    <a:pt x="365" y="168"/>
                  </a:lnTo>
                  <a:lnTo>
                    <a:pt x="392" y="144"/>
                  </a:lnTo>
                  <a:lnTo>
                    <a:pt x="416" y="117"/>
                  </a:lnTo>
                  <a:lnTo>
                    <a:pt x="437" y="90"/>
                  </a:lnTo>
                  <a:lnTo>
                    <a:pt x="449" y="57"/>
                  </a:lnTo>
                  <a:lnTo>
                    <a:pt x="422" y="54"/>
                  </a:lnTo>
                  <a:lnTo>
                    <a:pt x="422" y="54"/>
                  </a:lnTo>
                  <a:lnTo>
                    <a:pt x="410" y="81"/>
                  </a:lnTo>
                  <a:lnTo>
                    <a:pt x="392" y="105"/>
                  </a:lnTo>
                  <a:lnTo>
                    <a:pt x="371" y="126"/>
                  </a:lnTo>
                  <a:lnTo>
                    <a:pt x="347" y="147"/>
                  </a:lnTo>
                  <a:lnTo>
                    <a:pt x="323" y="162"/>
                  </a:lnTo>
                  <a:lnTo>
                    <a:pt x="293" y="174"/>
                  </a:lnTo>
                  <a:lnTo>
                    <a:pt x="263" y="180"/>
                  </a:lnTo>
                  <a:lnTo>
                    <a:pt x="231" y="183"/>
                  </a:lnTo>
                  <a:lnTo>
                    <a:pt x="231" y="183"/>
                  </a:lnTo>
                  <a:lnTo>
                    <a:pt x="231" y="183"/>
                  </a:lnTo>
                  <a:lnTo>
                    <a:pt x="231" y="183"/>
                  </a:lnTo>
                  <a:lnTo>
                    <a:pt x="209" y="183"/>
                  </a:lnTo>
                  <a:lnTo>
                    <a:pt x="191" y="180"/>
                  </a:lnTo>
                  <a:lnTo>
                    <a:pt x="155" y="168"/>
                  </a:lnTo>
                  <a:lnTo>
                    <a:pt x="122" y="153"/>
                  </a:lnTo>
                  <a:lnTo>
                    <a:pt x="93" y="129"/>
                  </a:lnTo>
                  <a:lnTo>
                    <a:pt x="69" y="102"/>
                  </a:lnTo>
                  <a:lnTo>
                    <a:pt x="48" y="72"/>
                  </a:lnTo>
                  <a:lnTo>
                    <a:pt x="33" y="39"/>
                  </a:lnTo>
                  <a:lnTo>
                    <a:pt x="24" y="0"/>
                  </a:lnTo>
                  <a:lnTo>
                    <a:pt x="18"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5" name="Freeform 317"/>
            <p:cNvSpPr>
              <a:spLocks noChangeArrowheads="1"/>
            </p:cNvSpPr>
            <p:nvPr/>
          </p:nvSpPr>
          <p:spPr bwMode="auto">
            <a:xfrm>
              <a:off x="8588375" y="1274763"/>
              <a:ext cx="15875" cy="41275"/>
            </a:xfrm>
            <a:custGeom>
              <a:avLst/>
              <a:gdLst>
                <a:gd name="T0" fmla="*/ 15 w 46"/>
                <a:gd name="T1" fmla="*/ 0 h 115"/>
                <a:gd name="T2" fmla="*/ 0 w 46"/>
                <a:gd name="T3" fmla="*/ 18 h 115"/>
                <a:gd name="T4" fmla="*/ 0 w 46"/>
                <a:gd name="T5" fmla="*/ 18 h 115"/>
                <a:gd name="T6" fmla="*/ 9 w 46"/>
                <a:gd name="T7" fmla="*/ 45 h 115"/>
                <a:gd name="T8" fmla="*/ 18 w 46"/>
                <a:gd name="T9" fmla="*/ 69 h 115"/>
                <a:gd name="T10" fmla="*/ 30 w 46"/>
                <a:gd name="T11" fmla="*/ 93 h 115"/>
                <a:gd name="T12" fmla="*/ 45 w 46"/>
                <a:gd name="T13" fmla="*/ 114 h 115"/>
                <a:gd name="T14" fmla="*/ 15 w 46"/>
                <a:gd name="T15" fmla="*/ 0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115">
                  <a:moveTo>
                    <a:pt x="15" y="0"/>
                  </a:moveTo>
                  <a:lnTo>
                    <a:pt x="0" y="18"/>
                  </a:lnTo>
                  <a:lnTo>
                    <a:pt x="0" y="18"/>
                  </a:lnTo>
                  <a:lnTo>
                    <a:pt x="9" y="45"/>
                  </a:lnTo>
                  <a:lnTo>
                    <a:pt x="18" y="69"/>
                  </a:lnTo>
                  <a:lnTo>
                    <a:pt x="30" y="93"/>
                  </a:lnTo>
                  <a:lnTo>
                    <a:pt x="45" y="114"/>
                  </a:lnTo>
                  <a:lnTo>
                    <a:pt x="1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6" name="Freeform 318"/>
            <p:cNvSpPr>
              <a:spLocks noChangeArrowheads="1"/>
            </p:cNvSpPr>
            <p:nvPr/>
          </p:nvSpPr>
          <p:spPr bwMode="auto">
            <a:xfrm>
              <a:off x="8594724" y="1274763"/>
              <a:ext cx="155575" cy="76200"/>
            </a:xfrm>
            <a:custGeom>
              <a:avLst/>
              <a:gdLst>
                <a:gd name="T0" fmla="*/ 0 w 432"/>
                <a:gd name="T1" fmla="*/ 0 h 211"/>
                <a:gd name="T2" fmla="*/ 33 w 432"/>
                <a:gd name="T3" fmla="*/ 123 h 211"/>
                <a:gd name="T4" fmla="*/ 33 w 432"/>
                <a:gd name="T5" fmla="*/ 123 h 211"/>
                <a:gd name="T6" fmla="*/ 48 w 432"/>
                <a:gd name="T7" fmla="*/ 144 h 211"/>
                <a:gd name="T8" fmla="*/ 69 w 432"/>
                <a:gd name="T9" fmla="*/ 159 h 211"/>
                <a:gd name="T10" fmla="*/ 90 w 432"/>
                <a:gd name="T11" fmla="*/ 174 h 211"/>
                <a:gd name="T12" fmla="*/ 111 w 432"/>
                <a:gd name="T13" fmla="*/ 186 h 211"/>
                <a:gd name="T14" fmla="*/ 135 w 432"/>
                <a:gd name="T15" fmla="*/ 198 h 211"/>
                <a:gd name="T16" fmla="*/ 158 w 432"/>
                <a:gd name="T17" fmla="*/ 204 h 211"/>
                <a:gd name="T18" fmla="*/ 186 w 432"/>
                <a:gd name="T19" fmla="*/ 207 h 211"/>
                <a:gd name="T20" fmla="*/ 213 w 432"/>
                <a:gd name="T21" fmla="*/ 210 h 211"/>
                <a:gd name="T22" fmla="*/ 213 w 432"/>
                <a:gd name="T23" fmla="*/ 210 h 211"/>
                <a:gd name="T24" fmla="*/ 213 w 432"/>
                <a:gd name="T25" fmla="*/ 210 h 211"/>
                <a:gd name="T26" fmla="*/ 252 w 432"/>
                <a:gd name="T27" fmla="*/ 207 h 211"/>
                <a:gd name="T28" fmla="*/ 285 w 432"/>
                <a:gd name="T29" fmla="*/ 198 h 211"/>
                <a:gd name="T30" fmla="*/ 317 w 432"/>
                <a:gd name="T31" fmla="*/ 186 h 211"/>
                <a:gd name="T32" fmla="*/ 347 w 432"/>
                <a:gd name="T33" fmla="*/ 168 h 211"/>
                <a:gd name="T34" fmla="*/ 374 w 432"/>
                <a:gd name="T35" fmla="*/ 144 h 211"/>
                <a:gd name="T36" fmla="*/ 398 w 432"/>
                <a:gd name="T37" fmla="*/ 117 h 211"/>
                <a:gd name="T38" fmla="*/ 419 w 432"/>
                <a:gd name="T39" fmla="*/ 90 h 211"/>
                <a:gd name="T40" fmla="*/ 431 w 432"/>
                <a:gd name="T41" fmla="*/ 57 h 211"/>
                <a:gd name="T42" fmla="*/ 404 w 432"/>
                <a:gd name="T43" fmla="*/ 54 h 211"/>
                <a:gd name="T44" fmla="*/ 404 w 432"/>
                <a:gd name="T45" fmla="*/ 54 h 211"/>
                <a:gd name="T46" fmla="*/ 392 w 432"/>
                <a:gd name="T47" fmla="*/ 81 h 211"/>
                <a:gd name="T48" fmla="*/ 374 w 432"/>
                <a:gd name="T49" fmla="*/ 105 h 211"/>
                <a:gd name="T50" fmla="*/ 353 w 432"/>
                <a:gd name="T51" fmla="*/ 126 h 211"/>
                <a:gd name="T52" fmla="*/ 329 w 432"/>
                <a:gd name="T53" fmla="*/ 147 h 211"/>
                <a:gd name="T54" fmla="*/ 305 w 432"/>
                <a:gd name="T55" fmla="*/ 162 h 211"/>
                <a:gd name="T56" fmla="*/ 275 w 432"/>
                <a:gd name="T57" fmla="*/ 174 h 211"/>
                <a:gd name="T58" fmla="*/ 245 w 432"/>
                <a:gd name="T59" fmla="*/ 180 h 211"/>
                <a:gd name="T60" fmla="*/ 213 w 432"/>
                <a:gd name="T61" fmla="*/ 183 h 211"/>
                <a:gd name="T62" fmla="*/ 213 w 432"/>
                <a:gd name="T63" fmla="*/ 183 h 211"/>
                <a:gd name="T64" fmla="*/ 213 w 432"/>
                <a:gd name="T65" fmla="*/ 183 h 211"/>
                <a:gd name="T66" fmla="*/ 213 w 432"/>
                <a:gd name="T67" fmla="*/ 183 h 211"/>
                <a:gd name="T68" fmla="*/ 191 w 432"/>
                <a:gd name="T69" fmla="*/ 183 h 211"/>
                <a:gd name="T70" fmla="*/ 173 w 432"/>
                <a:gd name="T71" fmla="*/ 180 h 211"/>
                <a:gd name="T72" fmla="*/ 137 w 432"/>
                <a:gd name="T73" fmla="*/ 168 h 211"/>
                <a:gd name="T74" fmla="*/ 104 w 432"/>
                <a:gd name="T75" fmla="*/ 153 h 211"/>
                <a:gd name="T76" fmla="*/ 75 w 432"/>
                <a:gd name="T77" fmla="*/ 129 h 211"/>
                <a:gd name="T78" fmla="*/ 51 w 432"/>
                <a:gd name="T79" fmla="*/ 102 h 211"/>
                <a:gd name="T80" fmla="*/ 30 w 432"/>
                <a:gd name="T81" fmla="*/ 72 h 211"/>
                <a:gd name="T82" fmla="*/ 15 w 432"/>
                <a:gd name="T83" fmla="*/ 39 h 211"/>
                <a:gd name="T84" fmla="*/ 6 w 432"/>
                <a:gd name="T85" fmla="*/ 0 h 211"/>
                <a:gd name="T86" fmla="*/ 0 w 432"/>
                <a:gd name="T8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2" h="211">
                  <a:moveTo>
                    <a:pt x="0" y="0"/>
                  </a:moveTo>
                  <a:lnTo>
                    <a:pt x="33" y="123"/>
                  </a:lnTo>
                  <a:lnTo>
                    <a:pt x="33" y="123"/>
                  </a:lnTo>
                  <a:lnTo>
                    <a:pt x="48" y="144"/>
                  </a:lnTo>
                  <a:lnTo>
                    <a:pt x="69" y="159"/>
                  </a:lnTo>
                  <a:lnTo>
                    <a:pt x="90" y="174"/>
                  </a:lnTo>
                  <a:lnTo>
                    <a:pt x="111" y="186"/>
                  </a:lnTo>
                  <a:lnTo>
                    <a:pt x="135" y="198"/>
                  </a:lnTo>
                  <a:lnTo>
                    <a:pt x="158" y="204"/>
                  </a:lnTo>
                  <a:lnTo>
                    <a:pt x="186" y="207"/>
                  </a:lnTo>
                  <a:lnTo>
                    <a:pt x="213" y="210"/>
                  </a:lnTo>
                  <a:lnTo>
                    <a:pt x="213" y="210"/>
                  </a:lnTo>
                  <a:lnTo>
                    <a:pt x="213" y="210"/>
                  </a:lnTo>
                  <a:lnTo>
                    <a:pt x="252" y="207"/>
                  </a:lnTo>
                  <a:lnTo>
                    <a:pt x="285" y="198"/>
                  </a:lnTo>
                  <a:lnTo>
                    <a:pt x="317" y="186"/>
                  </a:lnTo>
                  <a:lnTo>
                    <a:pt x="347" y="168"/>
                  </a:lnTo>
                  <a:lnTo>
                    <a:pt x="374" y="144"/>
                  </a:lnTo>
                  <a:lnTo>
                    <a:pt x="398" y="117"/>
                  </a:lnTo>
                  <a:lnTo>
                    <a:pt x="419" y="90"/>
                  </a:lnTo>
                  <a:lnTo>
                    <a:pt x="431" y="57"/>
                  </a:lnTo>
                  <a:lnTo>
                    <a:pt x="404" y="54"/>
                  </a:lnTo>
                  <a:lnTo>
                    <a:pt x="404" y="54"/>
                  </a:lnTo>
                  <a:lnTo>
                    <a:pt x="392" y="81"/>
                  </a:lnTo>
                  <a:lnTo>
                    <a:pt x="374" y="105"/>
                  </a:lnTo>
                  <a:lnTo>
                    <a:pt x="353" y="126"/>
                  </a:lnTo>
                  <a:lnTo>
                    <a:pt x="329" y="147"/>
                  </a:lnTo>
                  <a:lnTo>
                    <a:pt x="305" y="162"/>
                  </a:lnTo>
                  <a:lnTo>
                    <a:pt x="275" y="174"/>
                  </a:lnTo>
                  <a:lnTo>
                    <a:pt x="245" y="180"/>
                  </a:lnTo>
                  <a:lnTo>
                    <a:pt x="213" y="183"/>
                  </a:lnTo>
                  <a:lnTo>
                    <a:pt x="213" y="183"/>
                  </a:lnTo>
                  <a:lnTo>
                    <a:pt x="213" y="183"/>
                  </a:lnTo>
                  <a:lnTo>
                    <a:pt x="213" y="183"/>
                  </a:lnTo>
                  <a:lnTo>
                    <a:pt x="191" y="183"/>
                  </a:lnTo>
                  <a:lnTo>
                    <a:pt x="173" y="180"/>
                  </a:lnTo>
                  <a:lnTo>
                    <a:pt x="137" y="168"/>
                  </a:lnTo>
                  <a:lnTo>
                    <a:pt x="104" y="153"/>
                  </a:lnTo>
                  <a:lnTo>
                    <a:pt x="75" y="129"/>
                  </a:lnTo>
                  <a:lnTo>
                    <a:pt x="51" y="102"/>
                  </a:lnTo>
                  <a:lnTo>
                    <a:pt x="30" y="72"/>
                  </a:lnTo>
                  <a:lnTo>
                    <a:pt x="15" y="39"/>
                  </a:lnTo>
                  <a:lnTo>
                    <a:pt x="6" y="0"/>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7" name="Freeform 319"/>
            <p:cNvSpPr>
              <a:spLocks noChangeArrowheads="1"/>
            </p:cNvSpPr>
            <p:nvPr/>
          </p:nvSpPr>
          <p:spPr bwMode="auto">
            <a:xfrm>
              <a:off x="8588375" y="1273174"/>
              <a:ext cx="19050" cy="46038"/>
            </a:xfrm>
            <a:custGeom>
              <a:avLst/>
              <a:gdLst>
                <a:gd name="T0" fmla="*/ 12 w 52"/>
                <a:gd name="T1" fmla="*/ 0 h 127"/>
                <a:gd name="T2" fmla="*/ 12 w 52"/>
                <a:gd name="T3" fmla="*/ 3 h 127"/>
                <a:gd name="T4" fmla="*/ 0 w 52"/>
                <a:gd name="T5" fmla="*/ 18 h 127"/>
                <a:gd name="T6" fmla="*/ 0 w 52"/>
                <a:gd name="T7" fmla="*/ 18 h 127"/>
                <a:gd name="T8" fmla="*/ 0 w 52"/>
                <a:gd name="T9" fmla="*/ 24 h 127"/>
                <a:gd name="T10" fmla="*/ 15 w 52"/>
                <a:gd name="T11" fmla="*/ 6 h 127"/>
                <a:gd name="T12" fmla="*/ 45 w 52"/>
                <a:gd name="T13" fmla="*/ 120 h 127"/>
                <a:gd name="T14" fmla="*/ 45 w 52"/>
                <a:gd name="T15" fmla="*/ 120 h 127"/>
                <a:gd name="T16" fmla="*/ 51 w 52"/>
                <a:gd name="T17" fmla="*/ 126 h 127"/>
                <a:gd name="T18" fmla="*/ 18 w 52"/>
                <a:gd name="T19" fmla="*/ 3 h 127"/>
                <a:gd name="T20" fmla="*/ 15 w 52"/>
                <a:gd name="T21" fmla="*/ 3 h 127"/>
                <a:gd name="T22" fmla="*/ 12 w 52"/>
                <a:gd name="T2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127">
                  <a:moveTo>
                    <a:pt x="12" y="0"/>
                  </a:moveTo>
                  <a:lnTo>
                    <a:pt x="12" y="3"/>
                  </a:lnTo>
                  <a:lnTo>
                    <a:pt x="0" y="18"/>
                  </a:lnTo>
                  <a:lnTo>
                    <a:pt x="0" y="18"/>
                  </a:lnTo>
                  <a:lnTo>
                    <a:pt x="0" y="24"/>
                  </a:lnTo>
                  <a:lnTo>
                    <a:pt x="15" y="6"/>
                  </a:lnTo>
                  <a:lnTo>
                    <a:pt x="45" y="120"/>
                  </a:lnTo>
                  <a:lnTo>
                    <a:pt x="45" y="120"/>
                  </a:lnTo>
                  <a:lnTo>
                    <a:pt x="51" y="126"/>
                  </a:lnTo>
                  <a:lnTo>
                    <a:pt x="18" y="3"/>
                  </a:lnTo>
                  <a:lnTo>
                    <a:pt x="15" y="3"/>
                  </a:lnTo>
                  <a:lnTo>
                    <a:pt x="12"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8" name="Freeform 320"/>
            <p:cNvSpPr>
              <a:spLocks noChangeArrowheads="1"/>
            </p:cNvSpPr>
            <p:nvPr/>
          </p:nvSpPr>
          <p:spPr bwMode="auto">
            <a:xfrm>
              <a:off x="8588375" y="1273174"/>
              <a:ext cx="19050" cy="46038"/>
            </a:xfrm>
            <a:custGeom>
              <a:avLst/>
              <a:gdLst>
                <a:gd name="T0" fmla="*/ 12 w 52"/>
                <a:gd name="T1" fmla="*/ 0 h 127"/>
                <a:gd name="T2" fmla="*/ 12 w 52"/>
                <a:gd name="T3" fmla="*/ 3 h 127"/>
                <a:gd name="T4" fmla="*/ 0 w 52"/>
                <a:gd name="T5" fmla="*/ 18 h 127"/>
                <a:gd name="T6" fmla="*/ 0 w 52"/>
                <a:gd name="T7" fmla="*/ 18 h 127"/>
                <a:gd name="T8" fmla="*/ 0 w 52"/>
                <a:gd name="T9" fmla="*/ 24 h 127"/>
                <a:gd name="T10" fmla="*/ 15 w 52"/>
                <a:gd name="T11" fmla="*/ 6 h 127"/>
                <a:gd name="T12" fmla="*/ 45 w 52"/>
                <a:gd name="T13" fmla="*/ 120 h 127"/>
                <a:gd name="T14" fmla="*/ 45 w 52"/>
                <a:gd name="T15" fmla="*/ 120 h 127"/>
                <a:gd name="T16" fmla="*/ 51 w 52"/>
                <a:gd name="T17" fmla="*/ 126 h 127"/>
                <a:gd name="T18" fmla="*/ 18 w 52"/>
                <a:gd name="T19" fmla="*/ 3 h 127"/>
                <a:gd name="T20" fmla="*/ 15 w 52"/>
                <a:gd name="T21" fmla="*/ 3 h 127"/>
                <a:gd name="T22" fmla="*/ 12 w 52"/>
                <a:gd name="T2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127">
                  <a:moveTo>
                    <a:pt x="12" y="0"/>
                  </a:moveTo>
                  <a:lnTo>
                    <a:pt x="12" y="3"/>
                  </a:lnTo>
                  <a:lnTo>
                    <a:pt x="0" y="18"/>
                  </a:lnTo>
                  <a:lnTo>
                    <a:pt x="0" y="18"/>
                  </a:lnTo>
                  <a:lnTo>
                    <a:pt x="0" y="24"/>
                  </a:lnTo>
                  <a:lnTo>
                    <a:pt x="15" y="6"/>
                  </a:lnTo>
                  <a:lnTo>
                    <a:pt x="45" y="120"/>
                  </a:lnTo>
                  <a:lnTo>
                    <a:pt x="45" y="120"/>
                  </a:lnTo>
                  <a:lnTo>
                    <a:pt x="51" y="126"/>
                  </a:lnTo>
                  <a:lnTo>
                    <a:pt x="18" y="3"/>
                  </a:lnTo>
                  <a:lnTo>
                    <a:pt x="15" y="3"/>
                  </a:lnTo>
                  <a:lnTo>
                    <a:pt x="1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9" name="Freeform 321"/>
            <p:cNvSpPr>
              <a:spLocks noChangeArrowheads="1"/>
            </p:cNvSpPr>
            <p:nvPr/>
          </p:nvSpPr>
          <p:spPr bwMode="auto">
            <a:xfrm>
              <a:off x="8586788" y="1270000"/>
              <a:ext cx="163512" cy="25400"/>
            </a:xfrm>
            <a:custGeom>
              <a:avLst/>
              <a:gdLst>
                <a:gd name="T0" fmla="*/ 428 w 456"/>
                <a:gd name="T1" fmla="*/ 60 h 70"/>
                <a:gd name="T2" fmla="*/ 428 w 456"/>
                <a:gd name="T3" fmla="*/ 60 h 70"/>
                <a:gd name="T4" fmla="*/ 425 w 456"/>
                <a:gd name="T5" fmla="*/ 66 h 70"/>
                <a:gd name="T6" fmla="*/ 452 w 456"/>
                <a:gd name="T7" fmla="*/ 69 h 70"/>
                <a:gd name="T8" fmla="*/ 452 w 456"/>
                <a:gd name="T9" fmla="*/ 69 h 70"/>
                <a:gd name="T10" fmla="*/ 455 w 456"/>
                <a:gd name="T11" fmla="*/ 63 h 70"/>
                <a:gd name="T12" fmla="*/ 428 w 456"/>
                <a:gd name="T13" fmla="*/ 60 h 70"/>
                <a:gd name="T14" fmla="*/ 0 w 456"/>
                <a:gd name="T15" fmla="*/ 0 h 70"/>
                <a:gd name="T16" fmla="*/ 0 w 456"/>
                <a:gd name="T17" fmla="*/ 0 h 70"/>
                <a:gd name="T18" fmla="*/ 0 w 456"/>
                <a:gd name="T19" fmla="*/ 3 h 70"/>
                <a:gd name="T20" fmla="*/ 9 w 456"/>
                <a:gd name="T21" fmla="*/ 9 h 70"/>
                <a:gd name="T22" fmla="*/ 15 w 456"/>
                <a:gd name="T23" fmla="*/ 9 h 70"/>
                <a:gd name="T24" fmla="*/ 18 w 456"/>
                <a:gd name="T25" fmla="*/ 12 h 70"/>
                <a:gd name="T26" fmla="*/ 21 w 456"/>
                <a:gd name="T27" fmla="*/ 12 h 70"/>
                <a:gd name="T28" fmla="*/ 27 w 456"/>
                <a:gd name="T29" fmla="*/ 12 h 70"/>
                <a:gd name="T30" fmla="*/ 27 w 456"/>
                <a:gd name="T31" fmla="*/ 12 h 70"/>
                <a:gd name="T32" fmla="*/ 27 w 456"/>
                <a:gd name="T33" fmla="*/ 9 h 70"/>
                <a:gd name="T34" fmla="*/ 21 w 456"/>
                <a:gd name="T35" fmla="*/ 9 h 70"/>
                <a:gd name="T36" fmla="*/ 21 w 456"/>
                <a:gd name="T37" fmla="*/ 6 h 70"/>
                <a:gd name="T38" fmla="*/ 18 w 456"/>
                <a:gd name="T39" fmla="*/ 6 h 70"/>
                <a:gd name="T40" fmla="*/ 0 w 456"/>
                <a:gd name="T4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6" h="70">
                  <a:moveTo>
                    <a:pt x="428" y="60"/>
                  </a:moveTo>
                  <a:lnTo>
                    <a:pt x="428" y="60"/>
                  </a:lnTo>
                  <a:lnTo>
                    <a:pt x="425" y="66"/>
                  </a:lnTo>
                  <a:lnTo>
                    <a:pt x="452" y="69"/>
                  </a:lnTo>
                  <a:lnTo>
                    <a:pt x="452" y="69"/>
                  </a:lnTo>
                  <a:lnTo>
                    <a:pt x="455" y="63"/>
                  </a:lnTo>
                  <a:lnTo>
                    <a:pt x="428" y="60"/>
                  </a:lnTo>
                  <a:close/>
                  <a:moveTo>
                    <a:pt x="0" y="0"/>
                  </a:moveTo>
                  <a:lnTo>
                    <a:pt x="0" y="0"/>
                  </a:lnTo>
                  <a:lnTo>
                    <a:pt x="0" y="3"/>
                  </a:lnTo>
                  <a:lnTo>
                    <a:pt x="9" y="9"/>
                  </a:lnTo>
                  <a:lnTo>
                    <a:pt x="15" y="9"/>
                  </a:lnTo>
                  <a:lnTo>
                    <a:pt x="18" y="12"/>
                  </a:lnTo>
                  <a:lnTo>
                    <a:pt x="21" y="12"/>
                  </a:lnTo>
                  <a:lnTo>
                    <a:pt x="27" y="12"/>
                  </a:lnTo>
                  <a:lnTo>
                    <a:pt x="27" y="12"/>
                  </a:lnTo>
                  <a:lnTo>
                    <a:pt x="27" y="9"/>
                  </a:lnTo>
                  <a:lnTo>
                    <a:pt x="21" y="9"/>
                  </a:lnTo>
                  <a:lnTo>
                    <a:pt x="21" y="6"/>
                  </a:lnTo>
                  <a:lnTo>
                    <a:pt x="18" y="6"/>
                  </a:lnTo>
                  <a:lnTo>
                    <a:pt x="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0" name="Freeform 322"/>
            <p:cNvSpPr>
              <a:spLocks noChangeArrowheads="1"/>
            </p:cNvSpPr>
            <p:nvPr/>
          </p:nvSpPr>
          <p:spPr bwMode="auto">
            <a:xfrm>
              <a:off x="8740776" y="1292225"/>
              <a:ext cx="11113" cy="3175"/>
            </a:xfrm>
            <a:custGeom>
              <a:avLst/>
              <a:gdLst>
                <a:gd name="T0" fmla="*/ 3 w 31"/>
                <a:gd name="T1" fmla="*/ 0 h 10"/>
                <a:gd name="T2" fmla="*/ 3 w 31"/>
                <a:gd name="T3" fmla="*/ 0 h 10"/>
                <a:gd name="T4" fmla="*/ 0 w 31"/>
                <a:gd name="T5" fmla="*/ 6 h 10"/>
                <a:gd name="T6" fmla="*/ 27 w 31"/>
                <a:gd name="T7" fmla="*/ 9 h 10"/>
                <a:gd name="T8" fmla="*/ 27 w 31"/>
                <a:gd name="T9" fmla="*/ 9 h 10"/>
                <a:gd name="T10" fmla="*/ 30 w 31"/>
                <a:gd name="T11" fmla="*/ 3 h 10"/>
                <a:gd name="T12" fmla="*/ 3 w 3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1" h="10">
                  <a:moveTo>
                    <a:pt x="3" y="0"/>
                  </a:moveTo>
                  <a:lnTo>
                    <a:pt x="3" y="0"/>
                  </a:lnTo>
                  <a:lnTo>
                    <a:pt x="0" y="6"/>
                  </a:lnTo>
                  <a:lnTo>
                    <a:pt x="27" y="9"/>
                  </a:lnTo>
                  <a:lnTo>
                    <a:pt x="27" y="9"/>
                  </a:lnTo>
                  <a:lnTo>
                    <a:pt x="30" y="3"/>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1" name="Freeform 323"/>
            <p:cNvSpPr>
              <a:spLocks noChangeArrowheads="1"/>
            </p:cNvSpPr>
            <p:nvPr/>
          </p:nvSpPr>
          <p:spPr bwMode="auto">
            <a:xfrm>
              <a:off x="8586787" y="1270000"/>
              <a:ext cx="9525" cy="4763"/>
            </a:xfrm>
            <a:custGeom>
              <a:avLst/>
              <a:gdLst>
                <a:gd name="T0" fmla="*/ 0 w 28"/>
                <a:gd name="T1" fmla="*/ 0 h 13"/>
                <a:gd name="T2" fmla="*/ 0 w 28"/>
                <a:gd name="T3" fmla="*/ 0 h 13"/>
                <a:gd name="T4" fmla="*/ 0 w 28"/>
                <a:gd name="T5" fmla="*/ 3 h 13"/>
                <a:gd name="T6" fmla="*/ 9 w 28"/>
                <a:gd name="T7" fmla="*/ 9 h 13"/>
                <a:gd name="T8" fmla="*/ 15 w 28"/>
                <a:gd name="T9" fmla="*/ 9 h 13"/>
                <a:gd name="T10" fmla="*/ 18 w 28"/>
                <a:gd name="T11" fmla="*/ 12 h 13"/>
                <a:gd name="T12" fmla="*/ 21 w 28"/>
                <a:gd name="T13" fmla="*/ 12 h 13"/>
                <a:gd name="T14" fmla="*/ 27 w 28"/>
                <a:gd name="T15" fmla="*/ 12 h 13"/>
                <a:gd name="T16" fmla="*/ 27 w 28"/>
                <a:gd name="T17" fmla="*/ 12 h 13"/>
                <a:gd name="T18" fmla="*/ 27 w 28"/>
                <a:gd name="T19" fmla="*/ 9 h 13"/>
                <a:gd name="T20" fmla="*/ 21 w 28"/>
                <a:gd name="T21" fmla="*/ 9 h 13"/>
                <a:gd name="T22" fmla="*/ 21 w 28"/>
                <a:gd name="T23" fmla="*/ 6 h 13"/>
                <a:gd name="T24" fmla="*/ 18 w 28"/>
                <a:gd name="T25" fmla="*/ 6 h 13"/>
                <a:gd name="T26" fmla="*/ 0 w 2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13">
                  <a:moveTo>
                    <a:pt x="0" y="0"/>
                  </a:moveTo>
                  <a:lnTo>
                    <a:pt x="0" y="0"/>
                  </a:lnTo>
                  <a:lnTo>
                    <a:pt x="0" y="3"/>
                  </a:lnTo>
                  <a:lnTo>
                    <a:pt x="9" y="9"/>
                  </a:lnTo>
                  <a:lnTo>
                    <a:pt x="15" y="9"/>
                  </a:lnTo>
                  <a:lnTo>
                    <a:pt x="18" y="12"/>
                  </a:lnTo>
                  <a:lnTo>
                    <a:pt x="21" y="12"/>
                  </a:lnTo>
                  <a:lnTo>
                    <a:pt x="27" y="12"/>
                  </a:lnTo>
                  <a:lnTo>
                    <a:pt x="27" y="12"/>
                  </a:lnTo>
                  <a:lnTo>
                    <a:pt x="27" y="9"/>
                  </a:lnTo>
                  <a:lnTo>
                    <a:pt x="21" y="9"/>
                  </a:lnTo>
                  <a:lnTo>
                    <a:pt x="21" y="6"/>
                  </a:lnTo>
                  <a:lnTo>
                    <a:pt x="18" y="6"/>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2" name="Freeform 324"/>
            <p:cNvSpPr>
              <a:spLocks noChangeArrowheads="1"/>
            </p:cNvSpPr>
            <p:nvPr/>
          </p:nvSpPr>
          <p:spPr bwMode="auto">
            <a:xfrm>
              <a:off x="8137525" y="1384300"/>
              <a:ext cx="168275" cy="169863"/>
            </a:xfrm>
            <a:custGeom>
              <a:avLst/>
              <a:gdLst>
                <a:gd name="T0" fmla="*/ 228 w 469"/>
                <a:gd name="T1" fmla="*/ 470 h 471"/>
                <a:gd name="T2" fmla="*/ 234 w 469"/>
                <a:gd name="T3" fmla="*/ 470 h 471"/>
                <a:gd name="T4" fmla="*/ 276 w 469"/>
                <a:gd name="T5" fmla="*/ 452 h 471"/>
                <a:gd name="T6" fmla="*/ 291 w 469"/>
                <a:gd name="T7" fmla="*/ 461 h 471"/>
                <a:gd name="T8" fmla="*/ 303 w 469"/>
                <a:gd name="T9" fmla="*/ 443 h 471"/>
                <a:gd name="T10" fmla="*/ 156 w 469"/>
                <a:gd name="T11" fmla="*/ 425 h 471"/>
                <a:gd name="T12" fmla="*/ 63 w 469"/>
                <a:gd name="T13" fmla="*/ 395 h 471"/>
                <a:gd name="T14" fmla="*/ 90 w 469"/>
                <a:gd name="T15" fmla="*/ 419 h 471"/>
                <a:gd name="T16" fmla="*/ 144 w 469"/>
                <a:gd name="T17" fmla="*/ 422 h 471"/>
                <a:gd name="T18" fmla="*/ 63 w 469"/>
                <a:gd name="T19" fmla="*/ 395 h 471"/>
                <a:gd name="T20" fmla="*/ 414 w 469"/>
                <a:gd name="T21" fmla="*/ 380 h 471"/>
                <a:gd name="T22" fmla="*/ 405 w 469"/>
                <a:gd name="T23" fmla="*/ 374 h 471"/>
                <a:gd name="T24" fmla="*/ 432 w 469"/>
                <a:gd name="T25" fmla="*/ 362 h 471"/>
                <a:gd name="T26" fmla="*/ 42 w 469"/>
                <a:gd name="T27" fmla="*/ 326 h 471"/>
                <a:gd name="T28" fmla="*/ 48 w 469"/>
                <a:gd name="T29" fmla="*/ 323 h 471"/>
                <a:gd name="T30" fmla="*/ 12 w 469"/>
                <a:gd name="T31" fmla="*/ 305 h 471"/>
                <a:gd name="T32" fmla="*/ 45 w 469"/>
                <a:gd name="T33" fmla="*/ 320 h 471"/>
                <a:gd name="T34" fmla="*/ 0 w 469"/>
                <a:gd name="T35" fmla="*/ 254 h 471"/>
                <a:gd name="T36" fmla="*/ 9 w 469"/>
                <a:gd name="T37" fmla="*/ 302 h 471"/>
                <a:gd name="T38" fmla="*/ 30 w 469"/>
                <a:gd name="T39" fmla="*/ 266 h 471"/>
                <a:gd name="T40" fmla="*/ 0 w 469"/>
                <a:gd name="T41" fmla="*/ 206 h 471"/>
                <a:gd name="T42" fmla="*/ 0 w 469"/>
                <a:gd name="T43" fmla="*/ 236 h 471"/>
                <a:gd name="T44" fmla="*/ 30 w 469"/>
                <a:gd name="T45" fmla="*/ 263 h 471"/>
                <a:gd name="T46" fmla="*/ 27 w 469"/>
                <a:gd name="T47" fmla="*/ 233 h 471"/>
                <a:gd name="T48" fmla="*/ 27 w 469"/>
                <a:gd name="T49" fmla="*/ 233 h 471"/>
                <a:gd name="T50" fmla="*/ 27 w 469"/>
                <a:gd name="T51" fmla="*/ 233 h 471"/>
                <a:gd name="T52" fmla="*/ 0 w 469"/>
                <a:gd name="T53" fmla="*/ 206 h 471"/>
                <a:gd name="T54" fmla="*/ 429 w 469"/>
                <a:gd name="T55" fmla="*/ 158 h 471"/>
                <a:gd name="T56" fmla="*/ 441 w 469"/>
                <a:gd name="T57" fmla="*/ 233 h 471"/>
                <a:gd name="T58" fmla="*/ 468 w 469"/>
                <a:gd name="T59" fmla="*/ 239 h 471"/>
                <a:gd name="T60" fmla="*/ 468 w 469"/>
                <a:gd name="T61" fmla="*/ 233 h 471"/>
                <a:gd name="T62" fmla="*/ 468 w 469"/>
                <a:gd name="T63" fmla="*/ 233 h 471"/>
                <a:gd name="T64" fmla="*/ 459 w 469"/>
                <a:gd name="T65" fmla="*/ 170 h 471"/>
                <a:gd name="T66" fmla="*/ 234 w 469"/>
                <a:gd name="T67" fmla="*/ 0 h 471"/>
                <a:gd name="T68" fmla="*/ 198 w 469"/>
                <a:gd name="T69" fmla="*/ 3 h 471"/>
                <a:gd name="T70" fmla="*/ 105 w 469"/>
                <a:gd name="T71" fmla="*/ 39 h 471"/>
                <a:gd name="T72" fmla="*/ 33 w 469"/>
                <a:gd name="T73" fmla="*/ 110 h 471"/>
                <a:gd name="T74" fmla="*/ 42 w 469"/>
                <a:gd name="T75" fmla="*/ 158 h 471"/>
                <a:gd name="T76" fmla="*/ 93 w 469"/>
                <a:gd name="T77" fmla="*/ 83 h 471"/>
                <a:gd name="T78" fmla="*/ 171 w 469"/>
                <a:gd name="T79" fmla="*/ 36 h 471"/>
                <a:gd name="T80" fmla="*/ 234 w 469"/>
                <a:gd name="T81" fmla="*/ 26 h 471"/>
                <a:gd name="T82" fmla="*/ 234 w 469"/>
                <a:gd name="T83" fmla="*/ 26 h 471"/>
                <a:gd name="T84" fmla="*/ 324 w 469"/>
                <a:gd name="T85" fmla="*/ 47 h 471"/>
                <a:gd name="T86" fmla="*/ 396 w 469"/>
                <a:gd name="T87" fmla="*/ 105 h 471"/>
                <a:gd name="T88" fmla="*/ 453 w 469"/>
                <a:gd name="T89" fmla="*/ 146 h 471"/>
                <a:gd name="T90" fmla="*/ 417 w 469"/>
                <a:gd name="T91" fmla="*/ 87 h 471"/>
                <a:gd name="T92" fmla="*/ 336 w 469"/>
                <a:gd name="T93" fmla="*/ 23 h 471"/>
                <a:gd name="T94" fmla="*/ 234 w 469"/>
                <a:gd name="T95" fmla="*/ 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69" h="471">
                  <a:moveTo>
                    <a:pt x="276" y="452"/>
                  </a:moveTo>
                  <a:lnTo>
                    <a:pt x="228" y="470"/>
                  </a:lnTo>
                  <a:lnTo>
                    <a:pt x="228" y="470"/>
                  </a:lnTo>
                  <a:lnTo>
                    <a:pt x="234" y="470"/>
                  </a:lnTo>
                  <a:lnTo>
                    <a:pt x="234" y="470"/>
                  </a:lnTo>
                  <a:lnTo>
                    <a:pt x="234" y="470"/>
                  </a:lnTo>
                  <a:lnTo>
                    <a:pt x="261" y="467"/>
                  </a:lnTo>
                  <a:lnTo>
                    <a:pt x="288" y="464"/>
                  </a:lnTo>
                  <a:lnTo>
                    <a:pt x="276" y="452"/>
                  </a:lnTo>
                  <a:close/>
                  <a:moveTo>
                    <a:pt x="303" y="443"/>
                  </a:moveTo>
                  <a:lnTo>
                    <a:pt x="279" y="452"/>
                  </a:lnTo>
                  <a:lnTo>
                    <a:pt x="291" y="461"/>
                  </a:lnTo>
                  <a:lnTo>
                    <a:pt x="291" y="461"/>
                  </a:lnTo>
                  <a:lnTo>
                    <a:pt x="312" y="455"/>
                  </a:lnTo>
                  <a:lnTo>
                    <a:pt x="303" y="443"/>
                  </a:lnTo>
                  <a:close/>
                  <a:moveTo>
                    <a:pt x="153" y="425"/>
                  </a:moveTo>
                  <a:lnTo>
                    <a:pt x="153" y="428"/>
                  </a:lnTo>
                  <a:lnTo>
                    <a:pt x="156" y="425"/>
                  </a:lnTo>
                  <a:lnTo>
                    <a:pt x="156" y="425"/>
                  </a:lnTo>
                  <a:lnTo>
                    <a:pt x="153" y="425"/>
                  </a:lnTo>
                  <a:close/>
                  <a:moveTo>
                    <a:pt x="63" y="395"/>
                  </a:moveTo>
                  <a:lnTo>
                    <a:pt x="63" y="395"/>
                  </a:lnTo>
                  <a:lnTo>
                    <a:pt x="63" y="395"/>
                  </a:lnTo>
                  <a:lnTo>
                    <a:pt x="90" y="419"/>
                  </a:lnTo>
                  <a:lnTo>
                    <a:pt x="120" y="440"/>
                  </a:lnTo>
                  <a:lnTo>
                    <a:pt x="150" y="428"/>
                  </a:lnTo>
                  <a:lnTo>
                    <a:pt x="144" y="422"/>
                  </a:lnTo>
                  <a:lnTo>
                    <a:pt x="144" y="422"/>
                  </a:lnTo>
                  <a:lnTo>
                    <a:pt x="114" y="404"/>
                  </a:lnTo>
                  <a:lnTo>
                    <a:pt x="63" y="395"/>
                  </a:lnTo>
                  <a:close/>
                  <a:moveTo>
                    <a:pt x="402" y="377"/>
                  </a:moveTo>
                  <a:lnTo>
                    <a:pt x="396" y="380"/>
                  </a:lnTo>
                  <a:lnTo>
                    <a:pt x="414" y="380"/>
                  </a:lnTo>
                  <a:lnTo>
                    <a:pt x="402" y="377"/>
                  </a:lnTo>
                  <a:close/>
                  <a:moveTo>
                    <a:pt x="444" y="341"/>
                  </a:moveTo>
                  <a:lnTo>
                    <a:pt x="405" y="374"/>
                  </a:lnTo>
                  <a:lnTo>
                    <a:pt x="420" y="377"/>
                  </a:lnTo>
                  <a:lnTo>
                    <a:pt x="420" y="377"/>
                  </a:lnTo>
                  <a:lnTo>
                    <a:pt x="432" y="362"/>
                  </a:lnTo>
                  <a:lnTo>
                    <a:pt x="444" y="341"/>
                  </a:lnTo>
                  <a:close/>
                  <a:moveTo>
                    <a:pt x="48" y="323"/>
                  </a:moveTo>
                  <a:lnTo>
                    <a:pt x="42" y="326"/>
                  </a:lnTo>
                  <a:lnTo>
                    <a:pt x="48" y="329"/>
                  </a:lnTo>
                  <a:lnTo>
                    <a:pt x="48" y="329"/>
                  </a:lnTo>
                  <a:lnTo>
                    <a:pt x="48" y="323"/>
                  </a:lnTo>
                  <a:close/>
                  <a:moveTo>
                    <a:pt x="39" y="299"/>
                  </a:moveTo>
                  <a:lnTo>
                    <a:pt x="12" y="305"/>
                  </a:lnTo>
                  <a:lnTo>
                    <a:pt x="12" y="305"/>
                  </a:lnTo>
                  <a:lnTo>
                    <a:pt x="18" y="323"/>
                  </a:lnTo>
                  <a:lnTo>
                    <a:pt x="39" y="326"/>
                  </a:lnTo>
                  <a:lnTo>
                    <a:pt x="45" y="320"/>
                  </a:lnTo>
                  <a:lnTo>
                    <a:pt x="45" y="320"/>
                  </a:lnTo>
                  <a:lnTo>
                    <a:pt x="39" y="299"/>
                  </a:lnTo>
                  <a:close/>
                  <a:moveTo>
                    <a:pt x="0" y="254"/>
                  </a:moveTo>
                  <a:lnTo>
                    <a:pt x="0" y="254"/>
                  </a:lnTo>
                  <a:lnTo>
                    <a:pt x="3" y="278"/>
                  </a:lnTo>
                  <a:lnTo>
                    <a:pt x="9" y="302"/>
                  </a:lnTo>
                  <a:lnTo>
                    <a:pt x="36" y="296"/>
                  </a:lnTo>
                  <a:lnTo>
                    <a:pt x="36" y="296"/>
                  </a:lnTo>
                  <a:lnTo>
                    <a:pt x="30" y="266"/>
                  </a:lnTo>
                  <a:lnTo>
                    <a:pt x="0" y="254"/>
                  </a:lnTo>
                  <a:close/>
                  <a:moveTo>
                    <a:pt x="0" y="206"/>
                  </a:moveTo>
                  <a:lnTo>
                    <a:pt x="0" y="206"/>
                  </a:lnTo>
                  <a:lnTo>
                    <a:pt x="0" y="233"/>
                  </a:lnTo>
                  <a:lnTo>
                    <a:pt x="0" y="236"/>
                  </a:lnTo>
                  <a:lnTo>
                    <a:pt x="0" y="236"/>
                  </a:lnTo>
                  <a:lnTo>
                    <a:pt x="0" y="236"/>
                  </a:lnTo>
                  <a:lnTo>
                    <a:pt x="0" y="248"/>
                  </a:lnTo>
                  <a:lnTo>
                    <a:pt x="30" y="263"/>
                  </a:lnTo>
                  <a:lnTo>
                    <a:pt x="30" y="263"/>
                  </a:lnTo>
                  <a:lnTo>
                    <a:pt x="27" y="233"/>
                  </a:lnTo>
                  <a:lnTo>
                    <a:pt x="27" y="233"/>
                  </a:lnTo>
                  <a:lnTo>
                    <a:pt x="27" y="233"/>
                  </a:lnTo>
                  <a:lnTo>
                    <a:pt x="27" y="233"/>
                  </a:lnTo>
                  <a:lnTo>
                    <a:pt x="27" y="233"/>
                  </a:lnTo>
                  <a:lnTo>
                    <a:pt x="27" y="233"/>
                  </a:lnTo>
                  <a:lnTo>
                    <a:pt x="27" y="233"/>
                  </a:lnTo>
                  <a:lnTo>
                    <a:pt x="27" y="233"/>
                  </a:lnTo>
                  <a:lnTo>
                    <a:pt x="27" y="233"/>
                  </a:lnTo>
                  <a:lnTo>
                    <a:pt x="27" y="227"/>
                  </a:lnTo>
                  <a:lnTo>
                    <a:pt x="0" y="206"/>
                  </a:lnTo>
                  <a:close/>
                  <a:moveTo>
                    <a:pt x="453" y="149"/>
                  </a:moveTo>
                  <a:lnTo>
                    <a:pt x="429" y="158"/>
                  </a:lnTo>
                  <a:lnTo>
                    <a:pt x="429" y="158"/>
                  </a:lnTo>
                  <a:lnTo>
                    <a:pt x="438" y="194"/>
                  </a:lnTo>
                  <a:lnTo>
                    <a:pt x="441" y="233"/>
                  </a:lnTo>
                  <a:lnTo>
                    <a:pt x="441" y="233"/>
                  </a:lnTo>
                  <a:lnTo>
                    <a:pt x="441" y="233"/>
                  </a:lnTo>
                  <a:lnTo>
                    <a:pt x="441" y="263"/>
                  </a:lnTo>
                  <a:lnTo>
                    <a:pt x="468" y="239"/>
                  </a:lnTo>
                  <a:lnTo>
                    <a:pt x="468" y="239"/>
                  </a:lnTo>
                  <a:lnTo>
                    <a:pt x="468" y="233"/>
                  </a:lnTo>
                  <a:lnTo>
                    <a:pt x="468" y="233"/>
                  </a:lnTo>
                  <a:lnTo>
                    <a:pt x="468" y="233"/>
                  </a:lnTo>
                  <a:lnTo>
                    <a:pt x="468" y="233"/>
                  </a:lnTo>
                  <a:lnTo>
                    <a:pt x="468" y="233"/>
                  </a:lnTo>
                  <a:lnTo>
                    <a:pt x="468" y="212"/>
                  </a:lnTo>
                  <a:lnTo>
                    <a:pt x="465" y="191"/>
                  </a:lnTo>
                  <a:lnTo>
                    <a:pt x="459" y="170"/>
                  </a:lnTo>
                  <a:lnTo>
                    <a:pt x="453" y="149"/>
                  </a:lnTo>
                  <a:close/>
                  <a:moveTo>
                    <a:pt x="234" y="0"/>
                  </a:moveTo>
                  <a:lnTo>
                    <a:pt x="234" y="0"/>
                  </a:lnTo>
                  <a:lnTo>
                    <a:pt x="234" y="0"/>
                  </a:lnTo>
                  <a:lnTo>
                    <a:pt x="234" y="0"/>
                  </a:lnTo>
                  <a:lnTo>
                    <a:pt x="198" y="3"/>
                  </a:lnTo>
                  <a:lnTo>
                    <a:pt x="165" y="8"/>
                  </a:lnTo>
                  <a:lnTo>
                    <a:pt x="132" y="23"/>
                  </a:lnTo>
                  <a:lnTo>
                    <a:pt x="105" y="39"/>
                  </a:lnTo>
                  <a:lnTo>
                    <a:pt x="78" y="59"/>
                  </a:lnTo>
                  <a:lnTo>
                    <a:pt x="54" y="83"/>
                  </a:lnTo>
                  <a:lnTo>
                    <a:pt x="33" y="110"/>
                  </a:lnTo>
                  <a:lnTo>
                    <a:pt x="18" y="140"/>
                  </a:lnTo>
                  <a:lnTo>
                    <a:pt x="42" y="158"/>
                  </a:lnTo>
                  <a:lnTo>
                    <a:pt x="42" y="158"/>
                  </a:lnTo>
                  <a:lnTo>
                    <a:pt x="54" y="131"/>
                  </a:lnTo>
                  <a:lnTo>
                    <a:pt x="72" y="105"/>
                  </a:lnTo>
                  <a:lnTo>
                    <a:pt x="93" y="83"/>
                  </a:lnTo>
                  <a:lnTo>
                    <a:pt x="117" y="62"/>
                  </a:lnTo>
                  <a:lnTo>
                    <a:pt x="141" y="47"/>
                  </a:lnTo>
                  <a:lnTo>
                    <a:pt x="171" y="36"/>
                  </a:lnTo>
                  <a:lnTo>
                    <a:pt x="201" y="29"/>
                  </a:lnTo>
                  <a:lnTo>
                    <a:pt x="234" y="26"/>
                  </a:lnTo>
                  <a:lnTo>
                    <a:pt x="234" y="26"/>
                  </a:lnTo>
                  <a:lnTo>
                    <a:pt x="234" y="26"/>
                  </a:lnTo>
                  <a:lnTo>
                    <a:pt x="234" y="26"/>
                  </a:lnTo>
                  <a:lnTo>
                    <a:pt x="234" y="26"/>
                  </a:lnTo>
                  <a:lnTo>
                    <a:pt x="267" y="29"/>
                  </a:lnTo>
                  <a:lnTo>
                    <a:pt x="297" y="36"/>
                  </a:lnTo>
                  <a:lnTo>
                    <a:pt x="324" y="47"/>
                  </a:lnTo>
                  <a:lnTo>
                    <a:pt x="351" y="62"/>
                  </a:lnTo>
                  <a:lnTo>
                    <a:pt x="375" y="80"/>
                  </a:lnTo>
                  <a:lnTo>
                    <a:pt x="396" y="105"/>
                  </a:lnTo>
                  <a:lnTo>
                    <a:pt x="414" y="128"/>
                  </a:lnTo>
                  <a:lnTo>
                    <a:pt x="426" y="156"/>
                  </a:lnTo>
                  <a:lnTo>
                    <a:pt x="453" y="146"/>
                  </a:lnTo>
                  <a:lnTo>
                    <a:pt x="453" y="146"/>
                  </a:lnTo>
                  <a:lnTo>
                    <a:pt x="438" y="116"/>
                  </a:lnTo>
                  <a:lnTo>
                    <a:pt x="417" y="87"/>
                  </a:lnTo>
                  <a:lnTo>
                    <a:pt x="393" y="62"/>
                  </a:lnTo>
                  <a:lnTo>
                    <a:pt x="366" y="41"/>
                  </a:lnTo>
                  <a:lnTo>
                    <a:pt x="336" y="23"/>
                  </a:lnTo>
                  <a:lnTo>
                    <a:pt x="306" y="11"/>
                  </a:lnTo>
                  <a:lnTo>
                    <a:pt x="270" y="3"/>
                  </a:lnTo>
                  <a:lnTo>
                    <a:pt x="234"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3" name="Freeform 325"/>
            <p:cNvSpPr>
              <a:spLocks noChangeArrowheads="1"/>
            </p:cNvSpPr>
            <p:nvPr/>
          </p:nvSpPr>
          <p:spPr bwMode="auto">
            <a:xfrm>
              <a:off x="8220075" y="1547812"/>
              <a:ext cx="22225" cy="6350"/>
            </a:xfrm>
            <a:custGeom>
              <a:avLst/>
              <a:gdLst>
                <a:gd name="T0" fmla="*/ 48 w 61"/>
                <a:gd name="T1" fmla="*/ 0 h 19"/>
                <a:gd name="T2" fmla="*/ 0 w 61"/>
                <a:gd name="T3" fmla="*/ 18 h 19"/>
                <a:gd name="T4" fmla="*/ 0 w 61"/>
                <a:gd name="T5" fmla="*/ 18 h 19"/>
                <a:gd name="T6" fmla="*/ 6 w 61"/>
                <a:gd name="T7" fmla="*/ 18 h 19"/>
                <a:gd name="T8" fmla="*/ 6 w 61"/>
                <a:gd name="T9" fmla="*/ 18 h 19"/>
                <a:gd name="T10" fmla="*/ 6 w 61"/>
                <a:gd name="T11" fmla="*/ 18 h 19"/>
                <a:gd name="T12" fmla="*/ 33 w 61"/>
                <a:gd name="T13" fmla="*/ 15 h 19"/>
                <a:gd name="T14" fmla="*/ 60 w 61"/>
                <a:gd name="T15" fmla="*/ 12 h 19"/>
                <a:gd name="T16" fmla="*/ 48 w 61"/>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9">
                  <a:moveTo>
                    <a:pt x="48" y="0"/>
                  </a:moveTo>
                  <a:lnTo>
                    <a:pt x="0" y="18"/>
                  </a:lnTo>
                  <a:lnTo>
                    <a:pt x="0" y="18"/>
                  </a:lnTo>
                  <a:lnTo>
                    <a:pt x="6" y="18"/>
                  </a:lnTo>
                  <a:lnTo>
                    <a:pt x="6" y="18"/>
                  </a:lnTo>
                  <a:lnTo>
                    <a:pt x="6" y="18"/>
                  </a:lnTo>
                  <a:lnTo>
                    <a:pt x="33" y="15"/>
                  </a:lnTo>
                  <a:lnTo>
                    <a:pt x="60" y="12"/>
                  </a:lnTo>
                  <a:lnTo>
                    <a:pt x="4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4" name="Freeform 326"/>
            <p:cNvSpPr>
              <a:spLocks noChangeArrowheads="1"/>
            </p:cNvSpPr>
            <p:nvPr/>
          </p:nvSpPr>
          <p:spPr bwMode="auto">
            <a:xfrm>
              <a:off x="8237539" y="1544638"/>
              <a:ext cx="12700" cy="6350"/>
            </a:xfrm>
            <a:custGeom>
              <a:avLst/>
              <a:gdLst>
                <a:gd name="T0" fmla="*/ 24 w 34"/>
                <a:gd name="T1" fmla="*/ 0 h 19"/>
                <a:gd name="T2" fmla="*/ 0 w 34"/>
                <a:gd name="T3" fmla="*/ 9 h 19"/>
                <a:gd name="T4" fmla="*/ 12 w 34"/>
                <a:gd name="T5" fmla="*/ 18 h 19"/>
                <a:gd name="T6" fmla="*/ 12 w 34"/>
                <a:gd name="T7" fmla="*/ 18 h 19"/>
                <a:gd name="T8" fmla="*/ 33 w 34"/>
                <a:gd name="T9" fmla="*/ 12 h 19"/>
                <a:gd name="T10" fmla="*/ 24 w 34"/>
                <a:gd name="T11" fmla="*/ 0 h 19"/>
              </a:gdLst>
              <a:ahLst/>
              <a:cxnLst>
                <a:cxn ang="0">
                  <a:pos x="T0" y="T1"/>
                </a:cxn>
                <a:cxn ang="0">
                  <a:pos x="T2" y="T3"/>
                </a:cxn>
                <a:cxn ang="0">
                  <a:pos x="T4" y="T5"/>
                </a:cxn>
                <a:cxn ang="0">
                  <a:pos x="T6" y="T7"/>
                </a:cxn>
                <a:cxn ang="0">
                  <a:pos x="T8" y="T9"/>
                </a:cxn>
                <a:cxn ang="0">
                  <a:pos x="T10" y="T11"/>
                </a:cxn>
              </a:cxnLst>
              <a:rect l="0" t="0" r="r" b="b"/>
              <a:pathLst>
                <a:path w="34" h="19">
                  <a:moveTo>
                    <a:pt x="24" y="0"/>
                  </a:moveTo>
                  <a:lnTo>
                    <a:pt x="0" y="9"/>
                  </a:lnTo>
                  <a:lnTo>
                    <a:pt x="12" y="18"/>
                  </a:lnTo>
                  <a:lnTo>
                    <a:pt x="12" y="18"/>
                  </a:lnTo>
                  <a:lnTo>
                    <a:pt x="33" y="12"/>
                  </a:lnTo>
                  <a:lnTo>
                    <a:pt x="24"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5" name="Freeform 327"/>
            <p:cNvSpPr>
              <a:spLocks noChangeArrowheads="1"/>
            </p:cNvSpPr>
            <p:nvPr/>
          </p:nvSpPr>
          <p:spPr bwMode="auto">
            <a:xfrm>
              <a:off x="8193088" y="1538288"/>
              <a:ext cx="1587" cy="1587"/>
            </a:xfrm>
            <a:custGeom>
              <a:avLst/>
              <a:gdLst>
                <a:gd name="T0" fmla="*/ 0 w 4"/>
                <a:gd name="T1" fmla="*/ 0 h 4"/>
                <a:gd name="T2" fmla="*/ 0 w 4"/>
                <a:gd name="T3" fmla="*/ 3 h 4"/>
                <a:gd name="T4" fmla="*/ 3 w 4"/>
                <a:gd name="T5" fmla="*/ 0 h 4"/>
                <a:gd name="T6" fmla="*/ 3 w 4"/>
                <a:gd name="T7" fmla="*/ 0 h 4"/>
                <a:gd name="T8" fmla="*/ 0 w 4"/>
                <a:gd name="T9" fmla="*/ 0 h 4"/>
              </a:gdLst>
              <a:ahLst/>
              <a:cxnLst>
                <a:cxn ang="0">
                  <a:pos x="T0" y="T1"/>
                </a:cxn>
                <a:cxn ang="0">
                  <a:pos x="T2" y="T3"/>
                </a:cxn>
                <a:cxn ang="0">
                  <a:pos x="T4" y="T5"/>
                </a:cxn>
                <a:cxn ang="0">
                  <a:pos x="T6" y="T7"/>
                </a:cxn>
                <a:cxn ang="0">
                  <a:pos x="T8" y="T9"/>
                </a:cxn>
              </a:cxnLst>
              <a:rect l="0" t="0" r="r" b="b"/>
              <a:pathLst>
                <a:path w="4" h="4">
                  <a:moveTo>
                    <a:pt x="0" y="0"/>
                  </a:moveTo>
                  <a:lnTo>
                    <a:pt x="0" y="3"/>
                  </a:lnTo>
                  <a:lnTo>
                    <a:pt x="3"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6" name="Freeform 328"/>
            <p:cNvSpPr>
              <a:spLocks noChangeArrowheads="1"/>
            </p:cNvSpPr>
            <p:nvPr/>
          </p:nvSpPr>
          <p:spPr bwMode="auto">
            <a:xfrm>
              <a:off x="8159750" y="1527174"/>
              <a:ext cx="31749" cy="15875"/>
            </a:xfrm>
            <a:custGeom>
              <a:avLst/>
              <a:gdLst>
                <a:gd name="T0" fmla="*/ 0 w 88"/>
                <a:gd name="T1" fmla="*/ 0 h 46"/>
                <a:gd name="T2" fmla="*/ 0 w 88"/>
                <a:gd name="T3" fmla="*/ 0 h 46"/>
                <a:gd name="T4" fmla="*/ 0 w 88"/>
                <a:gd name="T5" fmla="*/ 0 h 46"/>
                <a:gd name="T6" fmla="*/ 27 w 88"/>
                <a:gd name="T7" fmla="*/ 24 h 46"/>
                <a:gd name="T8" fmla="*/ 57 w 88"/>
                <a:gd name="T9" fmla="*/ 45 h 46"/>
                <a:gd name="T10" fmla="*/ 87 w 88"/>
                <a:gd name="T11" fmla="*/ 33 h 46"/>
                <a:gd name="T12" fmla="*/ 81 w 88"/>
                <a:gd name="T13" fmla="*/ 27 h 46"/>
                <a:gd name="T14" fmla="*/ 81 w 88"/>
                <a:gd name="T15" fmla="*/ 27 h 46"/>
                <a:gd name="T16" fmla="*/ 51 w 88"/>
                <a:gd name="T17" fmla="*/ 9 h 46"/>
                <a:gd name="T18" fmla="*/ 0 w 88"/>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46">
                  <a:moveTo>
                    <a:pt x="0" y="0"/>
                  </a:moveTo>
                  <a:lnTo>
                    <a:pt x="0" y="0"/>
                  </a:lnTo>
                  <a:lnTo>
                    <a:pt x="0" y="0"/>
                  </a:lnTo>
                  <a:lnTo>
                    <a:pt x="27" y="24"/>
                  </a:lnTo>
                  <a:lnTo>
                    <a:pt x="57" y="45"/>
                  </a:lnTo>
                  <a:lnTo>
                    <a:pt x="87" y="33"/>
                  </a:lnTo>
                  <a:lnTo>
                    <a:pt x="81" y="27"/>
                  </a:lnTo>
                  <a:lnTo>
                    <a:pt x="81" y="27"/>
                  </a:lnTo>
                  <a:lnTo>
                    <a:pt x="51" y="9"/>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7" name="Freeform 329"/>
            <p:cNvSpPr>
              <a:spLocks noChangeArrowheads="1"/>
            </p:cNvSpPr>
            <p:nvPr/>
          </p:nvSpPr>
          <p:spPr bwMode="auto">
            <a:xfrm>
              <a:off x="8280400" y="1520825"/>
              <a:ext cx="6350" cy="1588"/>
            </a:xfrm>
            <a:custGeom>
              <a:avLst/>
              <a:gdLst>
                <a:gd name="T0" fmla="*/ 6 w 19"/>
                <a:gd name="T1" fmla="*/ 0 h 4"/>
                <a:gd name="T2" fmla="*/ 0 w 19"/>
                <a:gd name="T3" fmla="*/ 3 h 4"/>
                <a:gd name="T4" fmla="*/ 18 w 19"/>
                <a:gd name="T5" fmla="*/ 3 h 4"/>
                <a:gd name="T6" fmla="*/ 6 w 19"/>
                <a:gd name="T7" fmla="*/ 0 h 4"/>
              </a:gdLst>
              <a:ahLst/>
              <a:cxnLst>
                <a:cxn ang="0">
                  <a:pos x="T0" y="T1"/>
                </a:cxn>
                <a:cxn ang="0">
                  <a:pos x="T2" y="T3"/>
                </a:cxn>
                <a:cxn ang="0">
                  <a:pos x="T4" y="T5"/>
                </a:cxn>
                <a:cxn ang="0">
                  <a:pos x="T6" y="T7"/>
                </a:cxn>
              </a:cxnLst>
              <a:rect l="0" t="0" r="r" b="b"/>
              <a:pathLst>
                <a:path w="19" h="4">
                  <a:moveTo>
                    <a:pt x="6" y="0"/>
                  </a:moveTo>
                  <a:lnTo>
                    <a:pt x="0" y="3"/>
                  </a:lnTo>
                  <a:lnTo>
                    <a:pt x="18" y="3"/>
                  </a:lnTo>
                  <a:lnTo>
                    <a:pt x="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8" name="Freeform 330"/>
            <p:cNvSpPr>
              <a:spLocks noChangeArrowheads="1"/>
            </p:cNvSpPr>
            <p:nvPr/>
          </p:nvSpPr>
          <p:spPr bwMode="auto">
            <a:xfrm>
              <a:off x="8283575" y="1506537"/>
              <a:ext cx="14288" cy="12700"/>
            </a:xfrm>
            <a:custGeom>
              <a:avLst/>
              <a:gdLst>
                <a:gd name="T0" fmla="*/ 39 w 40"/>
                <a:gd name="T1" fmla="*/ 0 h 37"/>
                <a:gd name="T2" fmla="*/ 0 w 40"/>
                <a:gd name="T3" fmla="*/ 33 h 37"/>
                <a:gd name="T4" fmla="*/ 15 w 40"/>
                <a:gd name="T5" fmla="*/ 36 h 37"/>
                <a:gd name="T6" fmla="*/ 15 w 40"/>
                <a:gd name="T7" fmla="*/ 36 h 37"/>
                <a:gd name="T8" fmla="*/ 27 w 40"/>
                <a:gd name="T9" fmla="*/ 21 h 37"/>
                <a:gd name="T10" fmla="*/ 39 w 40"/>
                <a:gd name="T11" fmla="*/ 0 h 37"/>
              </a:gdLst>
              <a:ahLst/>
              <a:cxnLst>
                <a:cxn ang="0">
                  <a:pos x="T0" y="T1"/>
                </a:cxn>
                <a:cxn ang="0">
                  <a:pos x="T2" y="T3"/>
                </a:cxn>
                <a:cxn ang="0">
                  <a:pos x="T4" y="T5"/>
                </a:cxn>
                <a:cxn ang="0">
                  <a:pos x="T6" y="T7"/>
                </a:cxn>
                <a:cxn ang="0">
                  <a:pos x="T8" y="T9"/>
                </a:cxn>
                <a:cxn ang="0">
                  <a:pos x="T10" y="T11"/>
                </a:cxn>
              </a:cxnLst>
              <a:rect l="0" t="0" r="r" b="b"/>
              <a:pathLst>
                <a:path w="40" h="37">
                  <a:moveTo>
                    <a:pt x="39" y="0"/>
                  </a:moveTo>
                  <a:lnTo>
                    <a:pt x="0" y="33"/>
                  </a:lnTo>
                  <a:lnTo>
                    <a:pt x="15" y="36"/>
                  </a:lnTo>
                  <a:lnTo>
                    <a:pt x="15" y="36"/>
                  </a:lnTo>
                  <a:lnTo>
                    <a:pt x="27" y="21"/>
                  </a:lnTo>
                  <a:lnTo>
                    <a:pt x="3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9" name="Freeform 331"/>
            <p:cNvSpPr>
              <a:spLocks noChangeArrowheads="1"/>
            </p:cNvSpPr>
            <p:nvPr/>
          </p:nvSpPr>
          <p:spPr bwMode="auto">
            <a:xfrm>
              <a:off x="8151813" y="1500188"/>
              <a:ext cx="3175" cy="3175"/>
            </a:xfrm>
            <a:custGeom>
              <a:avLst/>
              <a:gdLst>
                <a:gd name="T0" fmla="*/ 6 w 7"/>
                <a:gd name="T1" fmla="*/ 0 h 7"/>
                <a:gd name="T2" fmla="*/ 0 w 7"/>
                <a:gd name="T3" fmla="*/ 3 h 7"/>
                <a:gd name="T4" fmla="*/ 6 w 7"/>
                <a:gd name="T5" fmla="*/ 6 h 7"/>
                <a:gd name="T6" fmla="*/ 6 w 7"/>
                <a:gd name="T7" fmla="*/ 6 h 7"/>
                <a:gd name="T8" fmla="*/ 6 w 7"/>
                <a:gd name="T9" fmla="*/ 0 h 7"/>
              </a:gdLst>
              <a:ahLst/>
              <a:cxnLst>
                <a:cxn ang="0">
                  <a:pos x="T0" y="T1"/>
                </a:cxn>
                <a:cxn ang="0">
                  <a:pos x="T2" y="T3"/>
                </a:cxn>
                <a:cxn ang="0">
                  <a:pos x="T4" y="T5"/>
                </a:cxn>
                <a:cxn ang="0">
                  <a:pos x="T6" y="T7"/>
                </a:cxn>
                <a:cxn ang="0">
                  <a:pos x="T8" y="T9"/>
                </a:cxn>
              </a:cxnLst>
              <a:rect l="0" t="0" r="r" b="b"/>
              <a:pathLst>
                <a:path w="7" h="7">
                  <a:moveTo>
                    <a:pt x="6" y="0"/>
                  </a:moveTo>
                  <a:lnTo>
                    <a:pt x="0" y="3"/>
                  </a:lnTo>
                  <a:lnTo>
                    <a:pt x="6" y="6"/>
                  </a:lnTo>
                  <a:lnTo>
                    <a:pt x="6" y="6"/>
                  </a:lnTo>
                  <a:lnTo>
                    <a:pt x="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0" name="Freeform 332"/>
            <p:cNvSpPr>
              <a:spLocks noChangeArrowheads="1"/>
            </p:cNvSpPr>
            <p:nvPr/>
          </p:nvSpPr>
          <p:spPr bwMode="auto">
            <a:xfrm>
              <a:off x="8142288" y="1492250"/>
              <a:ext cx="12700" cy="9525"/>
            </a:xfrm>
            <a:custGeom>
              <a:avLst/>
              <a:gdLst>
                <a:gd name="T0" fmla="*/ 27 w 34"/>
                <a:gd name="T1" fmla="*/ 0 h 28"/>
                <a:gd name="T2" fmla="*/ 0 w 34"/>
                <a:gd name="T3" fmla="*/ 6 h 28"/>
                <a:gd name="T4" fmla="*/ 0 w 34"/>
                <a:gd name="T5" fmla="*/ 6 h 28"/>
                <a:gd name="T6" fmla="*/ 6 w 34"/>
                <a:gd name="T7" fmla="*/ 24 h 28"/>
                <a:gd name="T8" fmla="*/ 27 w 34"/>
                <a:gd name="T9" fmla="*/ 27 h 28"/>
                <a:gd name="T10" fmla="*/ 33 w 34"/>
                <a:gd name="T11" fmla="*/ 21 h 28"/>
                <a:gd name="T12" fmla="*/ 33 w 34"/>
                <a:gd name="T13" fmla="*/ 21 h 28"/>
                <a:gd name="T14" fmla="*/ 27 w 34"/>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28">
                  <a:moveTo>
                    <a:pt x="27" y="0"/>
                  </a:moveTo>
                  <a:lnTo>
                    <a:pt x="0" y="6"/>
                  </a:lnTo>
                  <a:lnTo>
                    <a:pt x="0" y="6"/>
                  </a:lnTo>
                  <a:lnTo>
                    <a:pt x="6" y="24"/>
                  </a:lnTo>
                  <a:lnTo>
                    <a:pt x="27" y="27"/>
                  </a:lnTo>
                  <a:lnTo>
                    <a:pt x="33" y="21"/>
                  </a:lnTo>
                  <a:lnTo>
                    <a:pt x="33" y="21"/>
                  </a:lnTo>
                  <a:lnTo>
                    <a:pt x="2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1" name="Freeform 333"/>
            <p:cNvSpPr>
              <a:spLocks noChangeArrowheads="1"/>
            </p:cNvSpPr>
            <p:nvPr/>
          </p:nvSpPr>
          <p:spPr bwMode="auto">
            <a:xfrm>
              <a:off x="8137525" y="1476375"/>
              <a:ext cx="12700" cy="17463"/>
            </a:xfrm>
            <a:custGeom>
              <a:avLst/>
              <a:gdLst>
                <a:gd name="T0" fmla="*/ 0 w 37"/>
                <a:gd name="T1" fmla="*/ 0 h 49"/>
                <a:gd name="T2" fmla="*/ 0 w 37"/>
                <a:gd name="T3" fmla="*/ 0 h 49"/>
                <a:gd name="T4" fmla="*/ 3 w 37"/>
                <a:gd name="T5" fmla="*/ 24 h 49"/>
                <a:gd name="T6" fmla="*/ 9 w 37"/>
                <a:gd name="T7" fmla="*/ 48 h 49"/>
                <a:gd name="T8" fmla="*/ 36 w 37"/>
                <a:gd name="T9" fmla="*/ 42 h 49"/>
                <a:gd name="T10" fmla="*/ 36 w 37"/>
                <a:gd name="T11" fmla="*/ 42 h 49"/>
                <a:gd name="T12" fmla="*/ 30 w 37"/>
                <a:gd name="T13" fmla="*/ 12 h 49"/>
                <a:gd name="T14" fmla="*/ 0 w 37"/>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9">
                  <a:moveTo>
                    <a:pt x="0" y="0"/>
                  </a:moveTo>
                  <a:lnTo>
                    <a:pt x="0" y="0"/>
                  </a:lnTo>
                  <a:lnTo>
                    <a:pt x="3" y="24"/>
                  </a:lnTo>
                  <a:lnTo>
                    <a:pt x="9" y="48"/>
                  </a:lnTo>
                  <a:lnTo>
                    <a:pt x="36" y="42"/>
                  </a:lnTo>
                  <a:lnTo>
                    <a:pt x="36" y="42"/>
                  </a:lnTo>
                  <a:lnTo>
                    <a:pt x="30" y="12"/>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2" name="Freeform 334"/>
            <p:cNvSpPr>
              <a:spLocks noChangeArrowheads="1"/>
            </p:cNvSpPr>
            <p:nvPr/>
          </p:nvSpPr>
          <p:spPr bwMode="auto">
            <a:xfrm>
              <a:off x="8137526" y="1458913"/>
              <a:ext cx="11113" cy="20637"/>
            </a:xfrm>
            <a:custGeom>
              <a:avLst/>
              <a:gdLst>
                <a:gd name="T0" fmla="*/ 0 w 31"/>
                <a:gd name="T1" fmla="*/ 0 h 58"/>
                <a:gd name="T2" fmla="*/ 0 w 31"/>
                <a:gd name="T3" fmla="*/ 0 h 58"/>
                <a:gd name="T4" fmla="*/ 0 w 31"/>
                <a:gd name="T5" fmla="*/ 27 h 58"/>
                <a:gd name="T6" fmla="*/ 0 w 31"/>
                <a:gd name="T7" fmla="*/ 30 h 58"/>
                <a:gd name="T8" fmla="*/ 0 w 31"/>
                <a:gd name="T9" fmla="*/ 30 h 58"/>
                <a:gd name="T10" fmla="*/ 0 w 31"/>
                <a:gd name="T11" fmla="*/ 30 h 58"/>
                <a:gd name="T12" fmla="*/ 0 w 31"/>
                <a:gd name="T13" fmla="*/ 42 h 58"/>
                <a:gd name="T14" fmla="*/ 30 w 31"/>
                <a:gd name="T15" fmla="*/ 57 h 58"/>
                <a:gd name="T16" fmla="*/ 30 w 31"/>
                <a:gd name="T17" fmla="*/ 57 h 58"/>
                <a:gd name="T18" fmla="*/ 27 w 31"/>
                <a:gd name="T19" fmla="*/ 27 h 58"/>
                <a:gd name="T20" fmla="*/ 27 w 31"/>
                <a:gd name="T21" fmla="*/ 27 h 58"/>
                <a:gd name="T22" fmla="*/ 27 w 31"/>
                <a:gd name="T23" fmla="*/ 27 h 58"/>
                <a:gd name="T24" fmla="*/ 27 w 31"/>
                <a:gd name="T25" fmla="*/ 27 h 58"/>
                <a:gd name="T26" fmla="*/ 27 w 31"/>
                <a:gd name="T27" fmla="*/ 27 h 58"/>
                <a:gd name="T28" fmla="*/ 27 w 31"/>
                <a:gd name="T29" fmla="*/ 27 h 58"/>
                <a:gd name="T30" fmla="*/ 27 w 31"/>
                <a:gd name="T31" fmla="*/ 27 h 58"/>
                <a:gd name="T32" fmla="*/ 27 w 31"/>
                <a:gd name="T33" fmla="*/ 27 h 58"/>
                <a:gd name="T34" fmla="*/ 27 w 31"/>
                <a:gd name="T35" fmla="*/ 27 h 58"/>
                <a:gd name="T36" fmla="*/ 27 w 31"/>
                <a:gd name="T37" fmla="*/ 21 h 58"/>
                <a:gd name="T38" fmla="*/ 0 w 31"/>
                <a:gd name="T3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58">
                  <a:moveTo>
                    <a:pt x="0" y="0"/>
                  </a:moveTo>
                  <a:lnTo>
                    <a:pt x="0" y="0"/>
                  </a:lnTo>
                  <a:lnTo>
                    <a:pt x="0" y="27"/>
                  </a:lnTo>
                  <a:lnTo>
                    <a:pt x="0" y="30"/>
                  </a:lnTo>
                  <a:lnTo>
                    <a:pt x="0" y="30"/>
                  </a:lnTo>
                  <a:lnTo>
                    <a:pt x="0" y="30"/>
                  </a:lnTo>
                  <a:lnTo>
                    <a:pt x="0" y="42"/>
                  </a:lnTo>
                  <a:lnTo>
                    <a:pt x="30" y="57"/>
                  </a:lnTo>
                  <a:lnTo>
                    <a:pt x="30" y="57"/>
                  </a:lnTo>
                  <a:lnTo>
                    <a:pt x="27" y="27"/>
                  </a:lnTo>
                  <a:lnTo>
                    <a:pt x="27" y="27"/>
                  </a:lnTo>
                  <a:lnTo>
                    <a:pt x="27" y="27"/>
                  </a:lnTo>
                  <a:lnTo>
                    <a:pt x="27" y="27"/>
                  </a:lnTo>
                  <a:lnTo>
                    <a:pt x="27" y="27"/>
                  </a:lnTo>
                  <a:lnTo>
                    <a:pt x="27" y="27"/>
                  </a:lnTo>
                  <a:lnTo>
                    <a:pt x="27" y="27"/>
                  </a:lnTo>
                  <a:lnTo>
                    <a:pt x="27" y="27"/>
                  </a:lnTo>
                  <a:lnTo>
                    <a:pt x="27" y="27"/>
                  </a:lnTo>
                  <a:lnTo>
                    <a:pt x="27" y="21"/>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3" name="Freeform 335"/>
            <p:cNvSpPr>
              <a:spLocks noChangeArrowheads="1"/>
            </p:cNvSpPr>
            <p:nvPr/>
          </p:nvSpPr>
          <p:spPr bwMode="auto">
            <a:xfrm>
              <a:off x="8291513" y="1438275"/>
              <a:ext cx="14287" cy="41275"/>
            </a:xfrm>
            <a:custGeom>
              <a:avLst/>
              <a:gdLst>
                <a:gd name="T0" fmla="*/ 24 w 40"/>
                <a:gd name="T1" fmla="*/ 0 h 115"/>
                <a:gd name="T2" fmla="*/ 0 w 40"/>
                <a:gd name="T3" fmla="*/ 9 h 115"/>
                <a:gd name="T4" fmla="*/ 0 w 40"/>
                <a:gd name="T5" fmla="*/ 9 h 115"/>
                <a:gd name="T6" fmla="*/ 9 w 40"/>
                <a:gd name="T7" fmla="*/ 45 h 115"/>
                <a:gd name="T8" fmla="*/ 12 w 40"/>
                <a:gd name="T9" fmla="*/ 84 h 115"/>
                <a:gd name="T10" fmla="*/ 12 w 40"/>
                <a:gd name="T11" fmla="*/ 84 h 115"/>
                <a:gd name="T12" fmla="*/ 12 w 40"/>
                <a:gd name="T13" fmla="*/ 84 h 115"/>
                <a:gd name="T14" fmla="*/ 12 w 40"/>
                <a:gd name="T15" fmla="*/ 114 h 115"/>
                <a:gd name="T16" fmla="*/ 39 w 40"/>
                <a:gd name="T17" fmla="*/ 90 h 115"/>
                <a:gd name="T18" fmla="*/ 39 w 40"/>
                <a:gd name="T19" fmla="*/ 90 h 115"/>
                <a:gd name="T20" fmla="*/ 39 w 40"/>
                <a:gd name="T21" fmla="*/ 84 h 115"/>
                <a:gd name="T22" fmla="*/ 39 w 40"/>
                <a:gd name="T23" fmla="*/ 84 h 115"/>
                <a:gd name="T24" fmla="*/ 39 w 40"/>
                <a:gd name="T25" fmla="*/ 84 h 115"/>
                <a:gd name="T26" fmla="*/ 39 w 40"/>
                <a:gd name="T27" fmla="*/ 84 h 115"/>
                <a:gd name="T28" fmla="*/ 39 w 40"/>
                <a:gd name="T29" fmla="*/ 84 h 115"/>
                <a:gd name="T30" fmla="*/ 39 w 40"/>
                <a:gd name="T31" fmla="*/ 63 h 115"/>
                <a:gd name="T32" fmla="*/ 36 w 40"/>
                <a:gd name="T33" fmla="*/ 42 h 115"/>
                <a:gd name="T34" fmla="*/ 30 w 40"/>
                <a:gd name="T35" fmla="*/ 21 h 115"/>
                <a:gd name="T36" fmla="*/ 24 w 40"/>
                <a:gd name="T3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115">
                  <a:moveTo>
                    <a:pt x="24" y="0"/>
                  </a:moveTo>
                  <a:lnTo>
                    <a:pt x="0" y="9"/>
                  </a:lnTo>
                  <a:lnTo>
                    <a:pt x="0" y="9"/>
                  </a:lnTo>
                  <a:lnTo>
                    <a:pt x="9" y="45"/>
                  </a:lnTo>
                  <a:lnTo>
                    <a:pt x="12" y="84"/>
                  </a:lnTo>
                  <a:lnTo>
                    <a:pt x="12" y="84"/>
                  </a:lnTo>
                  <a:lnTo>
                    <a:pt x="12" y="84"/>
                  </a:lnTo>
                  <a:lnTo>
                    <a:pt x="12" y="114"/>
                  </a:lnTo>
                  <a:lnTo>
                    <a:pt x="39" y="90"/>
                  </a:lnTo>
                  <a:lnTo>
                    <a:pt x="39" y="90"/>
                  </a:lnTo>
                  <a:lnTo>
                    <a:pt x="39" y="84"/>
                  </a:lnTo>
                  <a:lnTo>
                    <a:pt x="39" y="84"/>
                  </a:lnTo>
                  <a:lnTo>
                    <a:pt x="39" y="84"/>
                  </a:lnTo>
                  <a:lnTo>
                    <a:pt x="39" y="84"/>
                  </a:lnTo>
                  <a:lnTo>
                    <a:pt x="39" y="84"/>
                  </a:lnTo>
                  <a:lnTo>
                    <a:pt x="39" y="63"/>
                  </a:lnTo>
                  <a:lnTo>
                    <a:pt x="36" y="42"/>
                  </a:lnTo>
                  <a:lnTo>
                    <a:pt x="30" y="21"/>
                  </a:lnTo>
                  <a:lnTo>
                    <a:pt x="24"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4" name="Freeform 336"/>
            <p:cNvSpPr>
              <a:spLocks noChangeArrowheads="1"/>
            </p:cNvSpPr>
            <p:nvPr/>
          </p:nvSpPr>
          <p:spPr bwMode="auto">
            <a:xfrm>
              <a:off x="8143874" y="1384300"/>
              <a:ext cx="157164" cy="57150"/>
            </a:xfrm>
            <a:custGeom>
              <a:avLst/>
              <a:gdLst>
                <a:gd name="T0" fmla="*/ 216 w 436"/>
                <a:gd name="T1" fmla="*/ 0 h 159"/>
                <a:gd name="T2" fmla="*/ 216 w 436"/>
                <a:gd name="T3" fmla="*/ 0 h 159"/>
                <a:gd name="T4" fmla="*/ 216 w 436"/>
                <a:gd name="T5" fmla="*/ 0 h 159"/>
                <a:gd name="T6" fmla="*/ 216 w 436"/>
                <a:gd name="T7" fmla="*/ 0 h 159"/>
                <a:gd name="T8" fmla="*/ 180 w 436"/>
                <a:gd name="T9" fmla="*/ 3 h 159"/>
                <a:gd name="T10" fmla="*/ 147 w 436"/>
                <a:gd name="T11" fmla="*/ 8 h 159"/>
                <a:gd name="T12" fmla="*/ 114 w 436"/>
                <a:gd name="T13" fmla="*/ 23 h 159"/>
                <a:gd name="T14" fmla="*/ 87 w 436"/>
                <a:gd name="T15" fmla="*/ 39 h 159"/>
                <a:gd name="T16" fmla="*/ 60 w 436"/>
                <a:gd name="T17" fmla="*/ 59 h 159"/>
                <a:gd name="T18" fmla="*/ 36 w 436"/>
                <a:gd name="T19" fmla="*/ 83 h 159"/>
                <a:gd name="T20" fmla="*/ 15 w 436"/>
                <a:gd name="T21" fmla="*/ 110 h 159"/>
                <a:gd name="T22" fmla="*/ 0 w 436"/>
                <a:gd name="T23" fmla="*/ 140 h 159"/>
                <a:gd name="T24" fmla="*/ 24 w 436"/>
                <a:gd name="T25" fmla="*/ 158 h 159"/>
                <a:gd name="T26" fmla="*/ 24 w 436"/>
                <a:gd name="T27" fmla="*/ 158 h 159"/>
                <a:gd name="T28" fmla="*/ 36 w 436"/>
                <a:gd name="T29" fmla="*/ 131 h 159"/>
                <a:gd name="T30" fmla="*/ 54 w 436"/>
                <a:gd name="T31" fmla="*/ 105 h 159"/>
                <a:gd name="T32" fmla="*/ 75 w 436"/>
                <a:gd name="T33" fmla="*/ 83 h 159"/>
                <a:gd name="T34" fmla="*/ 99 w 436"/>
                <a:gd name="T35" fmla="*/ 62 h 159"/>
                <a:gd name="T36" fmla="*/ 123 w 436"/>
                <a:gd name="T37" fmla="*/ 47 h 159"/>
                <a:gd name="T38" fmla="*/ 153 w 436"/>
                <a:gd name="T39" fmla="*/ 36 h 159"/>
                <a:gd name="T40" fmla="*/ 183 w 436"/>
                <a:gd name="T41" fmla="*/ 29 h 159"/>
                <a:gd name="T42" fmla="*/ 216 w 436"/>
                <a:gd name="T43" fmla="*/ 26 h 159"/>
                <a:gd name="T44" fmla="*/ 216 w 436"/>
                <a:gd name="T45" fmla="*/ 26 h 159"/>
                <a:gd name="T46" fmla="*/ 216 w 436"/>
                <a:gd name="T47" fmla="*/ 26 h 159"/>
                <a:gd name="T48" fmla="*/ 216 w 436"/>
                <a:gd name="T49" fmla="*/ 26 h 159"/>
                <a:gd name="T50" fmla="*/ 216 w 436"/>
                <a:gd name="T51" fmla="*/ 26 h 159"/>
                <a:gd name="T52" fmla="*/ 249 w 436"/>
                <a:gd name="T53" fmla="*/ 29 h 159"/>
                <a:gd name="T54" fmla="*/ 279 w 436"/>
                <a:gd name="T55" fmla="*/ 36 h 159"/>
                <a:gd name="T56" fmla="*/ 306 w 436"/>
                <a:gd name="T57" fmla="*/ 47 h 159"/>
                <a:gd name="T58" fmla="*/ 333 w 436"/>
                <a:gd name="T59" fmla="*/ 62 h 159"/>
                <a:gd name="T60" fmla="*/ 357 w 436"/>
                <a:gd name="T61" fmla="*/ 80 h 159"/>
                <a:gd name="T62" fmla="*/ 378 w 436"/>
                <a:gd name="T63" fmla="*/ 105 h 159"/>
                <a:gd name="T64" fmla="*/ 396 w 436"/>
                <a:gd name="T65" fmla="*/ 128 h 159"/>
                <a:gd name="T66" fmla="*/ 408 w 436"/>
                <a:gd name="T67" fmla="*/ 156 h 159"/>
                <a:gd name="T68" fmla="*/ 435 w 436"/>
                <a:gd name="T69" fmla="*/ 146 h 159"/>
                <a:gd name="T70" fmla="*/ 435 w 436"/>
                <a:gd name="T71" fmla="*/ 146 h 159"/>
                <a:gd name="T72" fmla="*/ 420 w 436"/>
                <a:gd name="T73" fmla="*/ 116 h 159"/>
                <a:gd name="T74" fmla="*/ 399 w 436"/>
                <a:gd name="T75" fmla="*/ 87 h 159"/>
                <a:gd name="T76" fmla="*/ 375 w 436"/>
                <a:gd name="T77" fmla="*/ 62 h 159"/>
                <a:gd name="T78" fmla="*/ 348 w 436"/>
                <a:gd name="T79" fmla="*/ 41 h 159"/>
                <a:gd name="T80" fmla="*/ 318 w 436"/>
                <a:gd name="T81" fmla="*/ 23 h 159"/>
                <a:gd name="T82" fmla="*/ 288 w 436"/>
                <a:gd name="T83" fmla="*/ 11 h 159"/>
                <a:gd name="T84" fmla="*/ 252 w 436"/>
                <a:gd name="T85" fmla="*/ 3 h 159"/>
                <a:gd name="T86" fmla="*/ 216 w 436"/>
                <a:gd name="T8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6" h="159">
                  <a:moveTo>
                    <a:pt x="216" y="0"/>
                  </a:moveTo>
                  <a:lnTo>
                    <a:pt x="216" y="0"/>
                  </a:lnTo>
                  <a:lnTo>
                    <a:pt x="216" y="0"/>
                  </a:lnTo>
                  <a:lnTo>
                    <a:pt x="216" y="0"/>
                  </a:lnTo>
                  <a:lnTo>
                    <a:pt x="180" y="3"/>
                  </a:lnTo>
                  <a:lnTo>
                    <a:pt x="147" y="8"/>
                  </a:lnTo>
                  <a:lnTo>
                    <a:pt x="114" y="23"/>
                  </a:lnTo>
                  <a:lnTo>
                    <a:pt x="87" y="39"/>
                  </a:lnTo>
                  <a:lnTo>
                    <a:pt x="60" y="59"/>
                  </a:lnTo>
                  <a:lnTo>
                    <a:pt x="36" y="83"/>
                  </a:lnTo>
                  <a:lnTo>
                    <a:pt x="15" y="110"/>
                  </a:lnTo>
                  <a:lnTo>
                    <a:pt x="0" y="140"/>
                  </a:lnTo>
                  <a:lnTo>
                    <a:pt x="24" y="158"/>
                  </a:lnTo>
                  <a:lnTo>
                    <a:pt x="24" y="158"/>
                  </a:lnTo>
                  <a:lnTo>
                    <a:pt x="36" y="131"/>
                  </a:lnTo>
                  <a:lnTo>
                    <a:pt x="54" y="105"/>
                  </a:lnTo>
                  <a:lnTo>
                    <a:pt x="75" y="83"/>
                  </a:lnTo>
                  <a:lnTo>
                    <a:pt x="99" y="62"/>
                  </a:lnTo>
                  <a:lnTo>
                    <a:pt x="123" y="47"/>
                  </a:lnTo>
                  <a:lnTo>
                    <a:pt x="153" y="36"/>
                  </a:lnTo>
                  <a:lnTo>
                    <a:pt x="183" y="29"/>
                  </a:lnTo>
                  <a:lnTo>
                    <a:pt x="216" y="26"/>
                  </a:lnTo>
                  <a:lnTo>
                    <a:pt x="216" y="26"/>
                  </a:lnTo>
                  <a:lnTo>
                    <a:pt x="216" y="26"/>
                  </a:lnTo>
                  <a:lnTo>
                    <a:pt x="216" y="26"/>
                  </a:lnTo>
                  <a:lnTo>
                    <a:pt x="216" y="26"/>
                  </a:lnTo>
                  <a:lnTo>
                    <a:pt x="249" y="29"/>
                  </a:lnTo>
                  <a:lnTo>
                    <a:pt x="279" y="36"/>
                  </a:lnTo>
                  <a:lnTo>
                    <a:pt x="306" y="47"/>
                  </a:lnTo>
                  <a:lnTo>
                    <a:pt x="333" y="62"/>
                  </a:lnTo>
                  <a:lnTo>
                    <a:pt x="357" y="80"/>
                  </a:lnTo>
                  <a:lnTo>
                    <a:pt x="378" y="105"/>
                  </a:lnTo>
                  <a:lnTo>
                    <a:pt x="396" y="128"/>
                  </a:lnTo>
                  <a:lnTo>
                    <a:pt x="408" y="156"/>
                  </a:lnTo>
                  <a:lnTo>
                    <a:pt x="435" y="146"/>
                  </a:lnTo>
                  <a:lnTo>
                    <a:pt x="435" y="146"/>
                  </a:lnTo>
                  <a:lnTo>
                    <a:pt x="420" y="116"/>
                  </a:lnTo>
                  <a:lnTo>
                    <a:pt x="399" y="87"/>
                  </a:lnTo>
                  <a:lnTo>
                    <a:pt x="375" y="62"/>
                  </a:lnTo>
                  <a:lnTo>
                    <a:pt x="348" y="41"/>
                  </a:lnTo>
                  <a:lnTo>
                    <a:pt x="318" y="23"/>
                  </a:lnTo>
                  <a:lnTo>
                    <a:pt x="288" y="11"/>
                  </a:lnTo>
                  <a:lnTo>
                    <a:pt x="252" y="3"/>
                  </a:lnTo>
                  <a:lnTo>
                    <a:pt x="21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5" name="Freeform 337"/>
            <p:cNvSpPr>
              <a:spLocks noChangeArrowheads="1"/>
            </p:cNvSpPr>
            <p:nvPr/>
          </p:nvSpPr>
          <p:spPr bwMode="auto">
            <a:xfrm>
              <a:off x="8143875" y="1470025"/>
              <a:ext cx="161925" cy="60325"/>
            </a:xfrm>
            <a:custGeom>
              <a:avLst/>
              <a:gdLst>
                <a:gd name="T0" fmla="*/ 369 w 451"/>
                <a:gd name="T1" fmla="*/ 135 h 166"/>
                <a:gd name="T2" fmla="*/ 369 w 451"/>
                <a:gd name="T3" fmla="*/ 135 h 166"/>
                <a:gd name="T4" fmla="*/ 366 w 451"/>
                <a:gd name="T5" fmla="*/ 141 h 166"/>
                <a:gd name="T6" fmla="*/ 378 w 451"/>
                <a:gd name="T7" fmla="*/ 141 h 166"/>
                <a:gd name="T8" fmla="*/ 384 w 451"/>
                <a:gd name="T9" fmla="*/ 138 h 166"/>
                <a:gd name="T10" fmla="*/ 369 w 451"/>
                <a:gd name="T11" fmla="*/ 135 h 166"/>
                <a:gd name="T12" fmla="*/ 51 w 451"/>
                <a:gd name="T13" fmla="*/ 120 h 166"/>
                <a:gd name="T14" fmla="*/ 45 w 451"/>
                <a:gd name="T15" fmla="*/ 156 h 166"/>
                <a:gd name="T16" fmla="*/ 96 w 451"/>
                <a:gd name="T17" fmla="*/ 165 h 166"/>
                <a:gd name="T18" fmla="*/ 96 w 451"/>
                <a:gd name="T19" fmla="*/ 165 h 166"/>
                <a:gd name="T20" fmla="*/ 72 w 451"/>
                <a:gd name="T21" fmla="*/ 144 h 166"/>
                <a:gd name="T22" fmla="*/ 51 w 451"/>
                <a:gd name="T23" fmla="*/ 120 h 166"/>
                <a:gd name="T24" fmla="*/ 24 w 451"/>
                <a:gd name="T25" fmla="*/ 87 h 166"/>
                <a:gd name="T26" fmla="*/ 9 w 451"/>
                <a:gd name="T27" fmla="*/ 105 h 166"/>
                <a:gd name="T28" fmla="*/ 9 w 451"/>
                <a:gd name="T29" fmla="*/ 105 h 166"/>
                <a:gd name="T30" fmla="*/ 24 w 451"/>
                <a:gd name="T31" fmla="*/ 129 h 166"/>
                <a:gd name="T32" fmla="*/ 42 w 451"/>
                <a:gd name="T33" fmla="*/ 150 h 166"/>
                <a:gd name="T34" fmla="*/ 48 w 451"/>
                <a:gd name="T35" fmla="*/ 117 h 166"/>
                <a:gd name="T36" fmla="*/ 48 w 451"/>
                <a:gd name="T37" fmla="*/ 117 h 166"/>
                <a:gd name="T38" fmla="*/ 30 w 451"/>
                <a:gd name="T39" fmla="*/ 90 h 166"/>
                <a:gd name="T40" fmla="*/ 24 w 451"/>
                <a:gd name="T41" fmla="*/ 87 h 166"/>
                <a:gd name="T42" fmla="*/ 0 w 451"/>
                <a:gd name="T43" fmla="*/ 84 h 166"/>
                <a:gd name="T44" fmla="*/ 0 w 451"/>
                <a:gd name="T45" fmla="*/ 84 h 166"/>
                <a:gd name="T46" fmla="*/ 6 w 451"/>
                <a:gd name="T47" fmla="*/ 99 h 166"/>
                <a:gd name="T48" fmla="*/ 21 w 451"/>
                <a:gd name="T49" fmla="*/ 87 h 166"/>
                <a:gd name="T50" fmla="*/ 0 w 451"/>
                <a:gd name="T51" fmla="*/ 84 h 166"/>
                <a:gd name="T52" fmla="*/ 450 w 451"/>
                <a:gd name="T53" fmla="*/ 0 h 166"/>
                <a:gd name="T54" fmla="*/ 423 w 451"/>
                <a:gd name="T55" fmla="*/ 24 h 166"/>
                <a:gd name="T56" fmla="*/ 423 w 451"/>
                <a:gd name="T57" fmla="*/ 24 h 166"/>
                <a:gd name="T58" fmla="*/ 417 w 451"/>
                <a:gd name="T59" fmla="*/ 54 h 166"/>
                <a:gd name="T60" fmla="*/ 405 w 451"/>
                <a:gd name="T61" fmla="*/ 81 h 166"/>
                <a:gd name="T62" fmla="*/ 390 w 451"/>
                <a:gd name="T63" fmla="*/ 108 h 166"/>
                <a:gd name="T64" fmla="*/ 372 w 451"/>
                <a:gd name="T65" fmla="*/ 132 h 166"/>
                <a:gd name="T66" fmla="*/ 387 w 451"/>
                <a:gd name="T67" fmla="*/ 135 h 166"/>
                <a:gd name="T68" fmla="*/ 426 w 451"/>
                <a:gd name="T69" fmla="*/ 102 h 166"/>
                <a:gd name="T70" fmla="*/ 426 w 451"/>
                <a:gd name="T71" fmla="*/ 102 h 166"/>
                <a:gd name="T72" fmla="*/ 435 w 451"/>
                <a:gd name="T73" fmla="*/ 78 h 166"/>
                <a:gd name="T74" fmla="*/ 444 w 451"/>
                <a:gd name="T75" fmla="*/ 54 h 166"/>
                <a:gd name="T76" fmla="*/ 450 w 451"/>
                <a:gd name="T77" fmla="*/ 27 h 166"/>
                <a:gd name="T78" fmla="*/ 450 w 451"/>
                <a:gd name="T7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1" h="166">
                  <a:moveTo>
                    <a:pt x="369" y="135"/>
                  </a:moveTo>
                  <a:lnTo>
                    <a:pt x="369" y="135"/>
                  </a:lnTo>
                  <a:lnTo>
                    <a:pt x="366" y="141"/>
                  </a:lnTo>
                  <a:lnTo>
                    <a:pt x="378" y="141"/>
                  </a:lnTo>
                  <a:lnTo>
                    <a:pt x="384" y="138"/>
                  </a:lnTo>
                  <a:lnTo>
                    <a:pt x="369" y="135"/>
                  </a:lnTo>
                  <a:close/>
                  <a:moveTo>
                    <a:pt x="51" y="120"/>
                  </a:moveTo>
                  <a:lnTo>
                    <a:pt x="45" y="156"/>
                  </a:lnTo>
                  <a:lnTo>
                    <a:pt x="96" y="165"/>
                  </a:lnTo>
                  <a:lnTo>
                    <a:pt x="96" y="165"/>
                  </a:lnTo>
                  <a:lnTo>
                    <a:pt x="72" y="144"/>
                  </a:lnTo>
                  <a:lnTo>
                    <a:pt x="51" y="120"/>
                  </a:lnTo>
                  <a:close/>
                  <a:moveTo>
                    <a:pt x="24" y="87"/>
                  </a:moveTo>
                  <a:lnTo>
                    <a:pt x="9" y="105"/>
                  </a:lnTo>
                  <a:lnTo>
                    <a:pt x="9" y="105"/>
                  </a:lnTo>
                  <a:lnTo>
                    <a:pt x="24" y="129"/>
                  </a:lnTo>
                  <a:lnTo>
                    <a:pt x="42" y="150"/>
                  </a:lnTo>
                  <a:lnTo>
                    <a:pt x="48" y="117"/>
                  </a:lnTo>
                  <a:lnTo>
                    <a:pt x="48" y="117"/>
                  </a:lnTo>
                  <a:lnTo>
                    <a:pt x="30" y="90"/>
                  </a:lnTo>
                  <a:lnTo>
                    <a:pt x="24" y="87"/>
                  </a:lnTo>
                  <a:close/>
                  <a:moveTo>
                    <a:pt x="0" y="84"/>
                  </a:moveTo>
                  <a:lnTo>
                    <a:pt x="0" y="84"/>
                  </a:lnTo>
                  <a:lnTo>
                    <a:pt x="6" y="99"/>
                  </a:lnTo>
                  <a:lnTo>
                    <a:pt x="21" y="87"/>
                  </a:lnTo>
                  <a:lnTo>
                    <a:pt x="0" y="84"/>
                  </a:lnTo>
                  <a:close/>
                  <a:moveTo>
                    <a:pt x="450" y="0"/>
                  </a:moveTo>
                  <a:lnTo>
                    <a:pt x="423" y="24"/>
                  </a:lnTo>
                  <a:lnTo>
                    <a:pt x="423" y="24"/>
                  </a:lnTo>
                  <a:lnTo>
                    <a:pt x="417" y="54"/>
                  </a:lnTo>
                  <a:lnTo>
                    <a:pt x="405" y="81"/>
                  </a:lnTo>
                  <a:lnTo>
                    <a:pt x="390" y="108"/>
                  </a:lnTo>
                  <a:lnTo>
                    <a:pt x="372" y="132"/>
                  </a:lnTo>
                  <a:lnTo>
                    <a:pt x="387" y="135"/>
                  </a:lnTo>
                  <a:lnTo>
                    <a:pt x="426" y="102"/>
                  </a:lnTo>
                  <a:lnTo>
                    <a:pt x="426" y="102"/>
                  </a:lnTo>
                  <a:lnTo>
                    <a:pt x="435" y="78"/>
                  </a:lnTo>
                  <a:lnTo>
                    <a:pt x="444" y="54"/>
                  </a:lnTo>
                  <a:lnTo>
                    <a:pt x="450" y="27"/>
                  </a:lnTo>
                  <a:lnTo>
                    <a:pt x="45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6" name="Freeform 338"/>
            <p:cNvSpPr>
              <a:spLocks noChangeArrowheads="1"/>
            </p:cNvSpPr>
            <p:nvPr/>
          </p:nvSpPr>
          <p:spPr bwMode="auto">
            <a:xfrm>
              <a:off x="8275638" y="1519238"/>
              <a:ext cx="6350" cy="3175"/>
            </a:xfrm>
            <a:custGeom>
              <a:avLst/>
              <a:gdLst>
                <a:gd name="T0" fmla="*/ 3 w 19"/>
                <a:gd name="T1" fmla="*/ 0 h 7"/>
                <a:gd name="T2" fmla="*/ 3 w 19"/>
                <a:gd name="T3" fmla="*/ 0 h 7"/>
                <a:gd name="T4" fmla="*/ 0 w 19"/>
                <a:gd name="T5" fmla="*/ 6 h 7"/>
                <a:gd name="T6" fmla="*/ 12 w 19"/>
                <a:gd name="T7" fmla="*/ 6 h 7"/>
                <a:gd name="T8" fmla="*/ 18 w 19"/>
                <a:gd name="T9" fmla="*/ 3 h 7"/>
                <a:gd name="T10" fmla="*/ 3 w 19"/>
                <a:gd name="T11" fmla="*/ 0 h 7"/>
              </a:gdLst>
              <a:ahLst/>
              <a:cxnLst>
                <a:cxn ang="0">
                  <a:pos x="T0" y="T1"/>
                </a:cxn>
                <a:cxn ang="0">
                  <a:pos x="T2" y="T3"/>
                </a:cxn>
                <a:cxn ang="0">
                  <a:pos x="T4" y="T5"/>
                </a:cxn>
                <a:cxn ang="0">
                  <a:pos x="T6" y="T7"/>
                </a:cxn>
                <a:cxn ang="0">
                  <a:pos x="T8" y="T9"/>
                </a:cxn>
                <a:cxn ang="0">
                  <a:pos x="T10" y="T11"/>
                </a:cxn>
              </a:cxnLst>
              <a:rect l="0" t="0" r="r" b="b"/>
              <a:pathLst>
                <a:path w="19" h="7">
                  <a:moveTo>
                    <a:pt x="3" y="0"/>
                  </a:moveTo>
                  <a:lnTo>
                    <a:pt x="3" y="0"/>
                  </a:lnTo>
                  <a:lnTo>
                    <a:pt x="0" y="6"/>
                  </a:lnTo>
                  <a:lnTo>
                    <a:pt x="12" y="6"/>
                  </a:lnTo>
                  <a:lnTo>
                    <a:pt x="18" y="3"/>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7" name="Freeform 339"/>
            <p:cNvSpPr>
              <a:spLocks noChangeArrowheads="1"/>
            </p:cNvSpPr>
            <p:nvPr/>
          </p:nvSpPr>
          <p:spPr bwMode="auto">
            <a:xfrm>
              <a:off x="8159750" y="1514475"/>
              <a:ext cx="19050" cy="15875"/>
            </a:xfrm>
            <a:custGeom>
              <a:avLst/>
              <a:gdLst>
                <a:gd name="T0" fmla="*/ 6 w 52"/>
                <a:gd name="T1" fmla="*/ 0 h 46"/>
                <a:gd name="T2" fmla="*/ 0 w 52"/>
                <a:gd name="T3" fmla="*/ 36 h 46"/>
                <a:gd name="T4" fmla="*/ 51 w 52"/>
                <a:gd name="T5" fmla="*/ 45 h 46"/>
                <a:gd name="T6" fmla="*/ 51 w 52"/>
                <a:gd name="T7" fmla="*/ 45 h 46"/>
                <a:gd name="T8" fmla="*/ 27 w 52"/>
                <a:gd name="T9" fmla="*/ 24 h 46"/>
                <a:gd name="T10" fmla="*/ 6 w 52"/>
                <a:gd name="T11" fmla="*/ 0 h 46"/>
              </a:gdLst>
              <a:ahLst/>
              <a:cxnLst>
                <a:cxn ang="0">
                  <a:pos x="T0" y="T1"/>
                </a:cxn>
                <a:cxn ang="0">
                  <a:pos x="T2" y="T3"/>
                </a:cxn>
                <a:cxn ang="0">
                  <a:pos x="T4" y="T5"/>
                </a:cxn>
                <a:cxn ang="0">
                  <a:pos x="T6" y="T7"/>
                </a:cxn>
                <a:cxn ang="0">
                  <a:pos x="T8" y="T9"/>
                </a:cxn>
                <a:cxn ang="0">
                  <a:pos x="T10" y="T11"/>
                </a:cxn>
              </a:cxnLst>
              <a:rect l="0" t="0" r="r" b="b"/>
              <a:pathLst>
                <a:path w="52" h="46">
                  <a:moveTo>
                    <a:pt x="6" y="0"/>
                  </a:moveTo>
                  <a:lnTo>
                    <a:pt x="0" y="36"/>
                  </a:lnTo>
                  <a:lnTo>
                    <a:pt x="51" y="45"/>
                  </a:lnTo>
                  <a:lnTo>
                    <a:pt x="51" y="45"/>
                  </a:lnTo>
                  <a:lnTo>
                    <a:pt x="27" y="24"/>
                  </a:lnTo>
                  <a:lnTo>
                    <a:pt x="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8" name="Freeform 340"/>
            <p:cNvSpPr>
              <a:spLocks noChangeArrowheads="1"/>
            </p:cNvSpPr>
            <p:nvPr/>
          </p:nvSpPr>
          <p:spPr bwMode="auto">
            <a:xfrm>
              <a:off x="8147051" y="1501775"/>
              <a:ext cx="14288" cy="23813"/>
            </a:xfrm>
            <a:custGeom>
              <a:avLst/>
              <a:gdLst>
                <a:gd name="T0" fmla="*/ 15 w 40"/>
                <a:gd name="T1" fmla="*/ 0 h 64"/>
                <a:gd name="T2" fmla="*/ 0 w 40"/>
                <a:gd name="T3" fmla="*/ 18 h 64"/>
                <a:gd name="T4" fmla="*/ 0 w 40"/>
                <a:gd name="T5" fmla="*/ 18 h 64"/>
                <a:gd name="T6" fmla="*/ 15 w 40"/>
                <a:gd name="T7" fmla="*/ 42 h 64"/>
                <a:gd name="T8" fmla="*/ 33 w 40"/>
                <a:gd name="T9" fmla="*/ 63 h 64"/>
                <a:gd name="T10" fmla="*/ 39 w 40"/>
                <a:gd name="T11" fmla="*/ 30 h 64"/>
                <a:gd name="T12" fmla="*/ 39 w 40"/>
                <a:gd name="T13" fmla="*/ 30 h 64"/>
                <a:gd name="T14" fmla="*/ 21 w 40"/>
                <a:gd name="T15" fmla="*/ 3 h 64"/>
                <a:gd name="T16" fmla="*/ 15 w 40"/>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64">
                  <a:moveTo>
                    <a:pt x="15" y="0"/>
                  </a:moveTo>
                  <a:lnTo>
                    <a:pt x="0" y="18"/>
                  </a:lnTo>
                  <a:lnTo>
                    <a:pt x="0" y="18"/>
                  </a:lnTo>
                  <a:lnTo>
                    <a:pt x="15" y="42"/>
                  </a:lnTo>
                  <a:lnTo>
                    <a:pt x="33" y="63"/>
                  </a:lnTo>
                  <a:lnTo>
                    <a:pt x="39" y="30"/>
                  </a:lnTo>
                  <a:lnTo>
                    <a:pt x="39" y="30"/>
                  </a:lnTo>
                  <a:lnTo>
                    <a:pt x="21" y="3"/>
                  </a:lnTo>
                  <a:lnTo>
                    <a:pt x="1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9" name="Freeform 341"/>
            <p:cNvSpPr>
              <a:spLocks noChangeArrowheads="1"/>
            </p:cNvSpPr>
            <p:nvPr/>
          </p:nvSpPr>
          <p:spPr bwMode="auto">
            <a:xfrm>
              <a:off x="8143874" y="1500188"/>
              <a:ext cx="7938" cy="6350"/>
            </a:xfrm>
            <a:custGeom>
              <a:avLst/>
              <a:gdLst>
                <a:gd name="T0" fmla="*/ 0 w 22"/>
                <a:gd name="T1" fmla="*/ 0 h 16"/>
                <a:gd name="T2" fmla="*/ 0 w 22"/>
                <a:gd name="T3" fmla="*/ 0 h 16"/>
                <a:gd name="T4" fmla="*/ 6 w 22"/>
                <a:gd name="T5" fmla="*/ 15 h 16"/>
                <a:gd name="T6" fmla="*/ 21 w 22"/>
                <a:gd name="T7" fmla="*/ 3 h 16"/>
                <a:gd name="T8" fmla="*/ 0 w 22"/>
                <a:gd name="T9" fmla="*/ 0 h 16"/>
              </a:gdLst>
              <a:ahLst/>
              <a:cxnLst>
                <a:cxn ang="0">
                  <a:pos x="T0" y="T1"/>
                </a:cxn>
                <a:cxn ang="0">
                  <a:pos x="T2" y="T3"/>
                </a:cxn>
                <a:cxn ang="0">
                  <a:pos x="T4" y="T5"/>
                </a:cxn>
                <a:cxn ang="0">
                  <a:pos x="T6" y="T7"/>
                </a:cxn>
                <a:cxn ang="0">
                  <a:pos x="T8" y="T9"/>
                </a:cxn>
              </a:cxnLst>
              <a:rect l="0" t="0" r="r" b="b"/>
              <a:pathLst>
                <a:path w="22" h="16">
                  <a:moveTo>
                    <a:pt x="0" y="0"/>
                  </a:moveTo>
                  <a:lnTo>
                    <a:pt x="0" y="0"/>
                  </a:lnTo>
                  <a:lnTo>
                    <a:pt x="6" y="15"/>
                  </a:lnTo>
                  <a:lnTo>
                    <a:pt x="21"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0" name="Freeform 342"/>
            <p:cNvSpPr>
              <a:spLocks noChangeArrowheads="1"/>
            </p:cNvSpPr>
            <p:nvPr/>
          </p:nvSpPr>
          <p:spPr bwMode="auto">
            <a:xfrm>
              <a:off x="8277225" y="1470025"/>
              <a:ext cx="28575" cy="49213"/>
            </a:xfrm>
            <a:custGeom>
              <a:avLst/>
              <a:gdLst>
                <a:gd name="T0" fmla="*/ 78 w 79"/>
                <a:gd name="T1" fmla="*/ 0 h 136"/>
                <a:gd name="T2" fmla="*/ 51 w 79"/>
                <a:gd name="T3" fmla="*/ 24 h 136"/>
                <a:gd name="T4" fmla="*/ 51 w 79"/>
                <a:gd name="T5" fmla="*/ 24 h 136"/>
                <a:gd name="T6" fmla="*/ 45 w 79"/>
                <a:gd name="T7" fmla="*/ 54 h 136"/>
                <a:gd name="T8" fmla="*/ 33 w 79"/>
                <a:gd name="T9" fmla="*/ 81 h 136"/>
                <a:gd name="T10" fmla="*/ 18 w 79"/>
                <a:gd name="T11" fmla="*/ 108 h 136"/>
                <a:gd name="T12" fmla="*/ 0 w 79"/>
                <a:gd name="T13" fmla="*/ 132 h 136"/>
                <a:gd name="T14" fmla="*/ 15 w 79"/>
                <a:gd name="T15" fmla="*/ 135 h 136"/>
                <a:gd name="T16" fmla="*/ 54 w 79"/>
                <a:gd name="T17" fmla="*/ 102 h 136"/>
                <a:gd name="T18" fmla="*/ 54 w 79"/>
                <a:gd name="T19" fmla="*/ 102 h 136"/>
                <a:gd name="T20" fmla="*/ 63 w 79"/>
                <a:gd name="T21" fmla="*/ 78 h 136"/>
                <a:gd name="T22" fmla="*/ 72 w 79"/>
                <a:gd name="T23" fmla="*/ 54 h 136"/>
                <a:gd name="T24" fmla="*/ 78 w 79"/>
                <a:gd name="T25" fmla="*/ 27 h 136"/>
                <a:gd name="T26" fmla="*/ 78 w 79"/>
                <a:gd name="T27"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36">
                  <a:moveTo>
                    <a:pt x="78" y="0"/>
                  </a:moveTo>
                  <a:lnTo>
                    <a:pt x="51" y="24"/>
                  </a:lnTo>
                  <a:lnTo>
                    <a:pt x="51" y="24"/>
                  </a:lnTo>
                  <a:lnTo>
                    <a:pt x="45" y="54"/>
                  </a:lnTo>
                  <a:lnTo>
                    <a:pt x="33" y="81"/>
                  </a:lnTo>
                  <a:lnTo>
                    <a:pt x="18" y="108"/>
                  </a:lnTo>
                  <a:lnTo>
                    <a:pt x="0" y="132"/>
                  </a:lnTo>
                  <a:lnTo>
                    <a:pt x="15" y="135"/>
                  </a:lnTo>
                  <a:lnTo>
                    <a:pt x="54" y="102"/>
                  </a:lnTo>
                  <a:lnTo>
                    <a:pt x="54" y="102"/>
                  </a:lnTo>
                  <a:lnTo>
                    <a:pt x="63" y="78"/>
                  </a:lnTo>
                  <a:lnTo>
                    <a:pt x="72" y="54"/>
                  </a:lnTo>
                  <a:lnTo>
                    <a:pt x="78" y="27"/>
                  </a:lnTo>
                  <a:lnTo>
                    <a:pt x="7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1" name="Freeform 343"/>
            <p:cNvSpPr>
              <a:spLocks noChangeArrowheads="1"/>
            </p:cNvSpPr>
            <p:nvPr/>
          </p:nvSpPr>
          <p:spPr bwMode="auto">
            <a:xfrm>
              <a:off x="8180388" y="1538288"/>
              <a:ext cx="82550" cy="15875"/>
            </a:xfrm>
            <a:custGeom>
              <a:avLst/>
              <a:gdLst>
                <a:gd name="T0" fmla="*/ 177 w 229"/>
                <a:gd name="T1" fmla="*/ 6 h 46"/>
                <a:gd name="T2" fmla="*/ 177 w 229"/>
                <a:gd name="T3" fmla="*/ 6 h 46"/>
                <a:gd name="T4" fmla="*/ 144 w 229"/>
                <a:gd name="T5" fmla="*/ 15 h 46"/>
                <a:gd name="T6" fmla="*/ 159 w 229"/>
                <a:gd name="T7" fmla="*/ 27 h 46"/>
                <a:gd name="T8" fmla="*/ 183 w 229"/>
                <a:gd name="T9" fmla="*/ 18 h 46"/>
                <a:gd name="T10" fmla="*/ 192 w 229"/>
                <a:gd name="T11" fmla="*/ 30 h 46"/>
                <a:gd name="T12" fmla="*/ 192 w 229"/>
                <a:gd name="T13" fmla="*/ 30 h 46"/>
                <a:gd name="T14" fmla="*/ 228 w 229"/>
                <a:gd name="T15" fmla="*/ 15 h 46"/>
                <a:gd name="T16" fmla="*/ 195 w 229"/>
                <a:gd name="T17" fmla="*/ 12 h 46"/>
                <a:gd name="T18" fmla="*/ 195 w 229"/>
                <a:gd name="T19" fmla="*/ 12 h 46"/>
                <a:gd name="T20" fmla="*/ 186 w 229"/>
                <a:gd name="T21" fmla="*/ 12 h 46"/>
                <a:gd name="T22" fmla="*/ 177 w 229"/>
                <a:gd name="T23" fmla="*/ 6 h 46"/>
                <a:gd name="T24" fmla="*/ 30 w 229"/>
                <a:gd name="T25" fmla="*/ 3 h 46"/>
                <a:gd name="T26" fmla="*/ 0 w 229"/>
                <a:gd name="T27" fmla="*/ 15 h 46"/>
                <a:gd name="T28" fmla="*/ 0 w 229"/>
                <a:gd name="T29" fmla="*/ 15 h 46"/>
                <a:gd name="T30" fmla="*/ 21 w 229"/>
                <a:gd name="T31" fmla="*/ 24 h 46"/>
                <a:gd name="T32" fmla="*/ 45 w 229"/>
                <a:gd name="T33" fmla="*/ 33 h 46"/>
                <a:gd name="T34" fmla="*/ 30 w 229"/>
                <a:gd name="T35" fmla="*/ 3 h 46"/>
                <a:gd name="T36" fmla="*/ 36 w 229"/>
                <a:gd name="T37" fmla="*/ 0 h 46"/>
                <a:gd name="T38" fmla="*/ 33 w 229"/>
                <a:gd name="T39" fmla="*/ 3 h 46"/>
                <a:gd name="T40" fmla="*/ 51 w 229"/>
                <a:gd name="T41" fmla="*/ 36 h 46"/>
                <a:gd name="T42" fmla="*/ 51 w 229"/>
                <a:gd name="T43" fmla="*/ 36 h 46"/>
                <a:gd name="T44" fmla="*/ 78 w 229"/>
                <a:gd name="T45" fmla="*/ 42 h 46"/>
                <a:gd name="T46" fmla="*/ 108 w 229"/>
                <a:gd name="T47" fmla="*/ 45 h 46"/>
                <a:gd name="T48" fmla="*/ 156 w 229"/>
                <a:gd name="T49" fmla="*/ 27 h 46"/>
                <a:gd name="T50" fmla="*/ 138 w 229"/>
                <a:gd name="T51" fmla="*/ 15 h 46"/>
                <a:gd name="T52" fmla="*/ 138 w 229"/>
                <a:gd name="T53" fmla="*/ 15 h 46"/>
                <a:gd name="T54" fmla="*/ 114 w 229"/>
                <a:gd name="T55" fmla="*/ 18 h 46"/>
                <a:gd name="T56" fmla="*/ 114 w 229"/>
                <a:gd name="T57" fmla="*/ 18 h 46"/>
                <a:gd name="T58" fmla="*/ 114 w 229"/>
                <a:gd name="T59" fmla="*/ 18 h 46"/>
                <a:gd name="T60" fmla="*/ 114 w 229"/>
                <a:gd name="T61" fmla="*/ 18 h 46"/>
                <a:gd name="T62" fmla="*/ 93 w 229"/>
                <a:gd name="T63" fmla="*/ 15 h 46"/>
                <a:gd name="T64" fmla="*/ 75 w 229"/>
                <a:gd name="T65" fmla="*/ 12 h 46"/>
                <a:gd name="T66" fmla="*/ 54 w 229"/>
                <a:gd name="T67" fmla="*/ 9 h 46"/>
                <a:gd name="T68" fmla="*/ 36 w 229"/>
                <a:gd name="T6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46">
                  <a:moveTo>
                    <a:pt x="177" y="6"/>
                  </a:moveTo>
                  <a:lnTo>
                    <a:pt x="177" y="6"/>
                  </a:lnTo>
                  <a:lnTo>
                    <a:pt x="144" y="15"/>
                  </a:lnTo>
                  <a:lnTo>
                    <a:pt x="159" y="27"/>
                  </a:lnTo>
                  <a:lnTo>
                    <a:pt x="183" y="18"/>
                  </a:lnTo>
                  <a:lnTo>
                    <a:pt x="192" y="30"/>
                  </a:lnTo>
                  <a:lnTo>
                    <a:pt x="192" y="30"/>
                  </a:lnTo>
                  <a:lnTo>
                    <a:pt x="228" y="15"/>
                  </a:lnTo>
                  <a:lnTo>
                    <a:pt x="195" y="12"/>
                  </a:lnTo>
                  <a:lnTo>
                    <a:pt x="195" y="12"/>
                  </a:lnTo>
                  <a:lnTo>
                    <a:pt x="186" y="12"/>
                  </a:lnTo>
                  <a:lnTo>
                    <a:pt x="177" y="6"/>
                  </a:lnTo>
                  <a:close/>
                  <a:moveTo>
                    <a:pt x="30" y="3"/>
                  </a:moveTo>
                  <a:lnTo>
                    <a:pt x="0" y="15"/>
                  </a:lnTo>
                  <a:lnTo>
                    <a:pt x="0" y="15"/>
                  </a:lnTo>
                  <a:lnTo>
                    <a:pt x="21" y="24"/>
                  </a:lnTo>
                  <a:lnTo>
                    <a:pt x="45" y="33"/>
                  </a:lnTo>
                  <a:lnTo>
                    <a:pt x="30" y="3"/>
                  </a:lnTo>
                  <a:close/>
                  <a:moveTo>
                    <a:pt x="36" y="0"/>
                  </a:moveTo>
                  <a:lnTo>
                    <a:pt x="33" y="3"/>
                  </a:lnTo>
                  <a:lnTo>
                    <a:pt x="51" y="36"/>
                  </a:lnTo>
                  <a:lnTo>
                    <a:pt x="51" y="36"/>
                  </a:lnTo>
                  <a:lnTo>
                    <a:pt x="78" y="42"/>
                  </a:lnTo>
                  <a:lnTo>
                    <a:pt x="108" y="45"/>
                  </a:lnTo>
                  <a:lnTo>
                    <a:pt x="156" y="27"/>
                  </a:lnTo>
                  <a:lnTo>
                    <a:pt x="138" y="15"/>
                  </a:lnTo>
                  <a:lnTo>
                    <a:pt x="138" y="15"/>
                  </a:lnTo>
                  <a:lnTo>
                    <a:pt x="114" y="18"/>
                  </a:lnTo>
                  <a:lnTo>
                    <a:pt x="114" y="18"/>
                  </a:lnTo>
                  <a:lnTo>
                    <a:pt x="114" y="18"/>
                  </a:lnTo>
                  <a:lnTo>
                    <a:pt x="114" y="18"/>
                  </a:lnTo>
                  <a:lnTo>
                    <a:pt x="93" y="15"/>
                  </a:lnTo>
                  <a:lnTo>
                    <a:pt x="75" y="12"/>
                  </a:lnTo>
                  <a:lnTo>
                    <a:pt x="54" y="9"/>
                  </a:lnTo>
                  <a:lnTo>
                    <a:pt x="36"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2" name="Freeform 344"/>
            <p:cNvSpPr>
              <a:spLocks noChangeArrowheads="1"/>
            </p:cNvSpPr>
            <p:nvPr/>
          </p:nvSpPr>
          <p:spPr bwMode="auto">
            <a:xfrm>
              <a:off x="8232775" y="1539875"/>
              <a:ext cx="30163" cy="9525"/>
            </a:xfrm>
            <a:custGeom>
              <a:avLst/>
              <a:gdLst>
                <a:gd name="T0" fmla="*/ 33 w 85"/>
                <a:gd name="T1" fmla="*/ 0 h 25"/>
                <a:gd name="T2" fmla="*/ 33 w 85"/>
                <a:gd name="T3" fmla="*/ 0 h 25"/>
                <a:gd name="T4" fmla="*/ 0 w 85"/>
                <a:gd name="T5" fmla="*/ 9 h 25"/>
                <a:gd name="T6" fmla="*/ 15 w 85"/>
                <a:gd name="T7" fmla="*/ 21 h 25"/>
                <a:gd name="T8" fmla="*/ 39 w 85"/>
                <a:gd name="T9" fmla="*/ 12 h 25"/>
                <a:gd name="T10" fmla="*/ 48 w 85"/>
                <a:gd name="T11" fmla="*/ 24 h 25"/>
                <a:gd name="T12" fmla="*/ 48 w 85"/>
                <a:gd name="T13" fmla="*/ 24 h 25"/>
                <a:gd name="T14" fmla="*/ 84 w 85"/>
                <a:gd name="T15" fmla="*/ 9 h 25"/>
                <a:gd name="T16" fmla="*/ 51 w 85"/>
                <a:gd name="T17" fmla="*/ 6 h 25"/>
                <a:gd name="T18" fmla="*/ 51 w 85"/>
                <a:gd name="T19" fmla="*/ 6 h 25"/>
                <a:gd name="T20" fmla="*/ 42 w 85"/>
                <a:gd name="T21" fmla="*/ 6 h 25"/>
                <a:gd name="T22" fmla="*/ 33 w 85"/>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 h="25">
                  <a:moveTo>
                    <a:pt x="33" y="0"/>
                  </a:moveTo>
                  <a:lnTo>
                    <a:pt x="33" y="0"/>
                  </a:lnTo>
                  <a:lnTo>
                    <a:pt x="0" y="9"/>
                  </a:lnTo>
                  <a:lnTo>
                    <a:pt x="15" y="21"/>
                  </a:lnTo>
                  <a:lnTo>
                    <a:pt x="39" y="12"/>
                  </a:lnTo>
                  <a:lnTo>
                    <a:pt x="48" y="24"/>
                  </a:lnTo>
                  <a:lnTo>
                    <a:pt x="48" y="24"/>
                  </a:lnTo>
                  <a:lnTo>
                    <a:pt x="84" y="9"/>
                  </a:lnTo>
                  <a:lnTo>
                    <a:pt x="51" y="6"/>
                  </a:lnTo>
                  <a:lnTo>
                    <a:pt x="51" y="6"/>
                  </a:lnTo>
                  <a:lnTo>
                    <a:pt x="42" y="6"/>
                  </a:lnTo>
                  <a:lnTo>
                    <a:pt x="3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3" name="Freeform 345"/>
            <p:cNvSpPr>
              <a:spLocks noChangeArrowheads="1"/>
            </p:cNvSpPr>
            <p:nvPr/>
          </p:nvSpPr>
          <p:spPr bwMode="auto">
            <a:xfrm>
              <a:off x="8180388" y="1538288"/>
              <a:ext cx="15875" cy="11111"/>
            </a:xfrm>
            <a:custGeom>
              <a:avLst/>
              <a:gdLst>
                <a:gd name="T0" fmla="*/ 30 w 46"/>
                <a:gd name="T1" fmla="*/ 0 h 31"/>
                <a:gd name="T2" fmla="*/ 0 w 46"/>
                <a:gd name="T3" fmla="*/ 12 h 31"/>
                <a:gd name="T4" fmla="*/ 0 w 46"/>
                <a:gd name="T5" fmla="*/ 12 h 31"/>
                <a:gd name="T6" fmla="*/ 21 w 46"/>
                <a:gd name="T7" fmla="*/ 21 h 31"/>
                <a:gd name="T8" fmla="*/ 45 w 46"/>
                <a:gd name="T9" fmla="*/ 30 h 31"/>
                <a:gd name="T10" fmla="*/ 30 w 46"/>
                <a:gd name="T11" fmla="*/ 0 h 31"/>
              </a:gdLst>
              <a:ahLst/>
              <a:cxnLst>
                <a:cxn ang="0">
                  <a:pos x="T0" y="T1"/>
                </a:cxn>
                <a:cxn ang="0">
                  <a:pos x="T2" y="T3"/>
                </a:cxn>
                <a:cxn ang="0">
                  <a:pos x="T4" y="T5"/>
                </a:cxn>
                <a:cxn ang="0">
                  <a:pos x="T6" y="T7"/>
                </a:cxn>
                <a:cxn ang="0">
                  <a:pos x="T8" y="T9"/>
                </a:cxn>
                <a:cxn ang="0">
                  <a:pos x="T10" y="T11"/>
                </a:cxn>
              </a:cxnLst>
              <a:rect l="0" t="0" r="r" b="b"/>
              <a:pathLst>
                <a:path w="46" h="31">
                  <a:moveTo>
                    <a:pt x="30" y="0"/>
                  </a:moveTo>
                  <a:lnTo>
                    <a:pt x="0" y="12"/>
                  </a:lnTo>
                  <a:lnTo>
                    <a:pt x="0" y="12"/>
                  </a:lnTo>
                  <a:lnTo>
                    <a:pt x="21" y="21"/>
                  </a:lnTo>
                  <a:lnTo>
                    <a:pt x="45" y="30"/>
                  </a:lnTo>
                  <a:lnTo>
                    <a:pt x="3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4" name="Freeform 346"/>
            <p:cNvSpPr>
              <a:spLocks noChangeArrowheads="1"/>
            </p:cNvSpPr>
            <p:nvPr/>
          </p:nvSpPr>
          <p:spPr bwMode="auto">
            <a:xfrm>
              <a:off x="8193088" y="1538288"/>
              <a:ext cx="44450" cy="15875"/>
            </a:xfrm>
            <a:custGeom>
              <a:avLst/>
              <a:gdLst>
                <a:gd name="T0" fmla="*/ 3 w 124"/>
                <a:gd name="T1" fmla="*/ 0 h 46"/>
                <a:gd name="T2" fmla="*/ 0 w 124"/>
                <a:gd name="T3" fmla="*/ 3 h 46"/>
                <a:gd name="T4" fmla="*/ 18 w 124"/>
                <a:gd name="T5" fmla="*/ 36 h 46"/>
                <a:gd name="T6" fmla="*/ 18 w 124"/>
                <a:gd name="T7" fmla="*/ 36 h 46"/>
                <a:gd name="T8" fmla="*/ 45 w 124"/>
                <a:gd name="T9" fmla="*/ 42 h 46"/>
                <a:gd name="T10" fmla="*/ 75 w 124"/>
                <a:gd name="T11" fmla="*/ 45 h 46"/>
                <a:gd name="T12" fmla="*/ 123 w 124"/>
                <a:gd name="T13" fmla="*/ 27 h 46"/>
                <a:gd name="T14" fmla="*/ 105 w 124"/>
                <a:gd name="T15" fmla="*/ 15 h 46"/>
                <a:gd name="T16" fmla="*/ 105 w 124"/>
                <a:gd name="T17" fmla="*/ 15 h 46"/>
                <a:gd name="T18" fmla="*/ 81 w 124"/>
                <a:gd name="T19" fmla="*/ 18 h 46"/>
                <a:gd name="T20" fmla="*/ 81 w 124"/>
                <a:gd name="T21" fmla="*/ 18 h 46"/>
                <a:gd name="T22" fmla="*/ 81 w 124"/>
                <a:gd name="T23" fmla="*/ 18 h 46"/>
                <a:gd name="T24" fmla="*/ 81 w 124"/>
                <a:gd name="T25" fmla="*/ 18 h 46"/>
                <a:gd name="T26" fmla="*/ 60 w 124"/>
                <a:gd name="T27" fmla="*/ 15 h 46"/>
                <a:gd name="T28" fmla="*/ 42 w 124"/>
                <a:gd name="T29" fmla="*/ 12 h 46"/>
                <a:gd name="T30" fmla="*/ 21 w 124"/>
                <a:gd name="T31" fmla="*/ 9 h 46"/>
                <a:gd name="T32" fmla="*/ 3 w 124"/>
                <a:gd name="T3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46">
                  <a:moveTo>
                    <a:pt x="3" y="0"/>
                  </a:moveTo>
                  <a:lnTo>
                    <a:pt x="0" y="3"/>
                  </a:lnTo>
                  <a:lnTo>
                    <a:pt x="18" y="36"/>
                  </a:lnTo>
                  <a:lnTo>
                    <a:pt x="18" y="36"/>
                  </a:lnTo>
                  <a:lnTo>
                    <a:pt x="45" y="42"/>
                  </a:lnTo>
                  <a:lnTo>
                    <a:pt x="75" y="45"/>
                  </a:lnTo>
                  <a:lnTo>
                    <a:pt x="123" y="27"/>
                  </a:lnTo>
                  <a:lnTo>
                    <a:pt x="105" y="15"/>
                  </a:lnTo>
                  <a:lnTo>
                    <a:pt x="105" y="15"/>
                  </a:lnTo>
                  <a:lnTo>
                    <a:pt x="81" y="18"/>
                  </a:lnTo>
                  <a:lnTo>
                    <a:pt x="81" y="18"/>
                  </a:lnTo>
                  <a:lnTo>
                    <a:pt x="81" y="18"/>
                  </a:lnTo>
                  <a:lnTo>
                    <a:pt x="81" y="18"/>
                  </a:lnTo>
                  <a:lnTo>
                    <a:pt x="60" y="15"/>
                  </a:lnTo>
                  <a:lnTo>
                    <a:pt x="42" y="12"/>
                  </a:lnTo>
                  <a:lnTo>
                    <a:pt x="21" y="9"/>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5" name="Freeform 347"/>
            <p:cNvSpPr>
              <a:spLocks noChangeArrowheads="1"/>
            </p:cNvSpPr>
            <p:nvPr/>
          </p:nvSpPr>
          <p:spPr bwMode="auto">
            <a:xfrm>
              <a:off x="8137525" y="1435100"/>
              <a:ext cx="150813" cy="107950"/>
            </a:xfrm>
            <a:custGeom>
              <a:avLst/>
              <a:gdLst>
                <a:gd name="T0" fmla="*/ 384 w 418"/>
                <a:gd name="T1" fmla="*/ 240 h 301"/>
                <a:gd name="T2" fmla="*/ 384 w 418"/>
                <a:gd name="T3" fmla="*/ 240 h 301"/>
                <a:gd name="T4" fmla="*/ 366 w 418"/>
                <a:gd name="T5" fmla="*/ 255 h 301"/>
                <a:gd name="T6" fmla="*/ 345 w 418"/>
                <a:gd name="T7" fmla="*/ 270 h 301"/>
                <a:gd name="T8" fmla="*/ 321 w 418"/>
                <a:gd name="T9" fmla="*/ 282 h 301"/>
                <a:gd name="T10" fmla="*/ 297 w 418"/>
                <a:gd name="T11" fmla="*/ 291 h 301"/>
                <a:gd name="T12" fmla="*/ 297 w 418"/>
                <a:gd name="T13" fmla="*/ 291 h 301"/>
                <a:gd name="T14" fmla="*/ 306 w 418"/>
                <a:gd name="T15" fmla="*/ 297 h 301"/>
                <a:gd name="T16" fmla="*/ 315 w 418"/>
                <a:gd name="T17" fmla="*/ 297 h 301"/>
                <a:gd name="T18" fmla="*/ 348 w 418"/>
                <a:gd name="T19" fmla="*/ 300 h 301"/>
                <a:gd name="T20" fmla="*/ 348 w 418"/>
                <a:gd name="T21" fmla="*/ 300 h 301"/>
                <a:gd name="T22" fmla="*/ 366 w 418"/>
                <a:gd name="T23" fmla="*/ 288 h 301"/>
                <a:gd name="T24" fmla="*/ 384 w 418"/>
                <a:gd name="T25" fmla="*/ 273 h 301"/>
                <a:gd name="T26" fmla="*/ 402 w 418"/>
                <a:gd name="T27" fmla="*/ 258 h 301"/>
                <a:gd name="T28" fmla="*/ 417 w 418"/>
                <a:gd name="T29" fmla="*/ 240 h 301"/>
                <a:gd name="T30" fmla="*/ 414 w 418"/>
                <a:gd name="T31" fmla="*/ 240 h 301"/>
                <a:gd name="T32" fmla="*/ 396 w 418"/>
                <a:gd name="T33" fmla="*/ 240 h 301"/>
                <a:gd name="T34" fmla="*/ 384 w 418"/>
                <a:gd name="T35" fmla="*/ 240 h 301"/>
                <a:gd name="T36" fmla="*/ 6 w 418"/>
                <a:gd name="T37" fmla="*/ 39 h 301"/>
                <a:gd name="T38" fmla="*/ 6 w 418"/>
                <a:gd name="T39" fmla="*/ 39 h 301"/>
                <a:gd name="T40" fmla="*/ 0 w 418"/>
                <a:gd name="T41" fmla="*/ 66 h 301"/>
                <a:gd name="T42" fmla="*/ 27 w 418"/>
                <a:gd name="T43" fmla="*/ 87 h 301"/>
                <a:gd name="T44" fmla="*/ 27 w 418"/>
                <a:gd name="T45" fmla="*/ 87 h 301"/>
                <a:gd name="T46" fmla="*/ 27 w 418"/>
                <a:gd name="T47" fmla="*/ 72 h 301"/>
                <a:gd name="T48" fmla="*/ 6 w 418"/>
                <a:gd name="T49" fmla="*/ 39 h 301"/>
                <a:gd name="T50" fmla="*/ 18 w 418"/>
                <a:gd name="T51" fmla="*/ 0 h 301"/>
                <a:gd name="T52" fmla="*/ 18 w 418"/>
                <a:gd name="T53" fmla="*/ 0 h 301"/>
                <a:gd name="T54" fmla="*/ 9 w 418"/>
                <a:gd name="T55" fmla="*/ 33 h 301"/>
                <a:gd name="T56" fmla="*/ 27 w 418"/>
                <a:gd name="T57" fmla="*/ 66 h 301"/>
                <a:gd name="T58" fmla="*/ 27 w 418"/>
                <a:gd name="T59" fmla="*/ 66 h 301"/>
                <a:gd name="T60" fmla="*/ 33 w 418"/>
                <a:gd name="T61" fmla="*/ 42 h 301"/>
                <a:gd name="T62" fmla="*/ 42 w 418"/>
                <a:gd name="T63" fmla="*/ 18 h 301"/>
                <a:gd name="T64" fmla="*/ 18 w 418"/>
                <a:gd name="T65"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8" h="301">
                  <a:moveTo>
                    <a:pt x="384" y="240"/>
                  </a:moveTo>
                  <a:lnTo>
                    <a:pt x="384" y="240"/>
                  </a:lnTo>
                  <a:lnTo>
                    <a:pt x="366" y="255"/>
                  </a:lnTo>
                  <a:lnTo>
                    <a:pt x="345" y="270"/>
                  </a:lnTo>
                  <a:lnTo>
                    <a:pt x="321" y="282"/>
                  </a:lnTo>
                  <a:lnTo>
                    <a:pt x="297" y="291"/>
                  </a:lnTo>
                  <a:lnTo>
                    <a:pt x="297" y="291"/>
                  </a:lnTo>
                  <a:lnTo>
                    <a:pt x="306" y="297"/>
                  </a:lnTo>
                  <a:lnTo>
                    <a:pt x="315" y="297"/>
                  </a:lnTo>
                  <a:lnTo>
                    <a:pt x="348" y="300"/>
                  </a:lnTo>
                  <a:lnTo>
                    <a:pt x="348" y="300"/>
                  </a:lnTo>
                  <a:lnTo>
                    <a:pt x="366" y="288"/>
                  </a:lnTo>
                  <a:lnTo>
                    <a:pt x="384" y="273"/>
                  </a:lnTo>
                  <a:lnTo>
                    <a:pt x="402" y="258"/>
                  </a:lnTo>
                  <a:lnTo>
                    <a:pt x="417" y="240"/>
                  </a:lnTo>
                  <a:lnTo>
                    <a:pt x="414" y="240"/>
                  </a:lnTo>
                  <a:lnTo>
                    <a:pt x="396" y="240"/>
                  </a:lnTo>
                  <a:lnTo>
                    <a:pt x="384" y="240"/>
                  </a:lnTo>
                  <a:close/>
                  <a:moveTo>
                    <a:pt x="6" y="39"/>
                  </a:moveTo>
                  <a:lnTo>
                    <a:pt x="6" y="39"/>
                  </a:lnTo>
                  <a:lnTo>
                    <a:pt x="0" y="66"/>
                  </a:lnTo>
                  <a:lnTo>
                    <a:pt x="27" y="87"/>
                  </a:lnTo>
                  <a:lnTo>
                    <a:pt x="27" y="87"/>
                  </a:lnTo>
                  <a:lnTo>
                    <a:pt x="27" y="72"/>
                  </a:lnTo>
                  <a:lnTo>
                    <a:pt x="6" y="39"/>
                  </a:lnTo>
                  <a:close/>
                  <a:moveTo>
                    <a:pt x="18" y="0"/>
                  </a:moveTo>
                  <a:lnTo>
                    <a:pt x="18" y="0"/>
                  </a:lnTo>
                  <a:lnTo>
                    <a:pt x="9" y="33"/>
                  </a:lnTo>
                  <a:lnTo>
                    <a:pt x="27" y="66"/>
                  </a:lnTo>
                  <a:lnTo>
                    <a:pt x="27" y="66"/>
                  </a:lnTo>
                  <a:lnTo>
                    <a:pt x="33" y="42"/>
                  </a:lnTo>
                  <a:lnTo>
                    <a:pt x="42" y="18"/>
                  </a:lnTo>
                  <a:lnTo>
                    <a:pt x="18"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6" name="Freeform 348"/>
            <p:cNvSpPr>
              <a:spLocks noChangeArrowheads="1"/>
            </p:cNvSpPr>
            <p:nvPr/>
          </p:nvSpPr>
          <p:spPr bwMode="auto">
            <a:xfrm>
              <a:off x="8243888" y="1520825"/>
              <a:ext cx="42862" cy="22225"/>
            </a:xfrm>
            <a:custGeom>
              <a:avLst/>
              <a:gdLst>
                <a:gd name="T0" fmla="*/ 87 w 121"/>
                <a:gd name="T1" fmla="*/ 0 h 61"/>
                <a:gd name="T2" fmla="*/ 87 w 121"/>
                <a:gd name="T3" fmla="*/ 0 h 61"/>
                <a:gd name="T4" fmla="*/ 69 w 121"/>
                <a:gd name="T5" fmla="*/ 15 h 61"/>
                <a:gd name="T6" fmla="*/ 48 w 121"/>
                <a:gd name="T7" fmla="*/ 30 h 61"/>
                <a:gd name="T8" fmla="*/ 24 w 121"/>
                <a:gd name="T9" fmla="*/ 42 h 61"/>
                <a:gd name="T10" fmla="*/ 0 w 121"/>
                <a:gd name="T11" fmla="*/ 51 h 61"/>
                <a:gd name="T12" fmla="*/ 0 w 121"/>
                <a:gd name="T13" fmla="*/ 51 h 61"/>
                <a:gd name="T14" fmla="*/ 9 w 121"/>
                <a:gd name="T15" fmla="*/ 57 h 61"/>
                <a:gd name="T16" fmla="*/ 18 w 121"/>
                <a:gd name="T17" fmla="*/ 57 h 61"/>
                <a:gd name="T18" fmla="*/ 51 w 121"/>
                <a:gd name="T19" fmla="*/ 60 h 61"/>
                <a:gd name="T20" fmla="*/ 51 w 121"/>
                <a:gd name="T21" fmla="*/ 60 h 61"/>
                <a:gd name="T22" fmla="*/ 69 w 121"/>
                <a:gd name="T23" fmla="*/ 48 h 61"/>
                <a:gd name="T24" fmla="*/ 87 w 121"/>
                <a:gd name="T25" fmla="*/ 33 h 61"/>
                <a:gd name="T26" fmla="*/ 105 w 121"/>
                <a:gd name="T27" fmla="*/ 18 h 61"/>
                <a:gd name="T28" fmla="*/ 120 w 121"/>
                <a:gd name="T29" fmla="*/ 0 h 61"/>
                <a:gd name="T30" fmla="*/ 117 w 121"/>
                <a:gd name="T31" fmla="*/ 0 h 61"/>
                <a:gd name="T32" fmla="*/ 99 w 121"/>
                <a:gd name="T33" fmla="*/ 0 h 61"/>
                <a:gd name="T34" fmla="*/ 87 w 121"/>
                <a:gd name="T35"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 h="61">
                  <a:moveTo>
                    <a:pt x="87" y="0"/>
                  </a:moveTo>
                  <a:lnTo>
                    <a:pt x="87" y="0"/>
                  </a:lnTo>
                  <a:lnTo>
                    <a:pt x="69" y="15"/>
                  </a:lnTo>
                  <a:lnTo>
                    <a:pt x="48" y="30"/>
                  </a:lnTo>
                  <a:lnTo>
                    <a:pt x="24" y="42"/>
                  </a:lnTo>
                  <a:lnTo>
                    <a:pt x="0" y="51"/>
                  </a:lnTo>
                  <a:lnTo>
                    <a:pt x="0" y="51"/>
                  </a:lnTo>
                  <a:lnTo>
                    <a:pt x="9" y="57"/>
                  </a:lnTo>
                  <a:lnTo>
                    <a:pt x="18" y="57"/>
                  </a:lnTo>
                  <a:lnTo>
                    <a:pt x="51" y="60"/>
                  </a:lnTo>
                  <a:lnTo>
                    <a:pt x="51" y="60"/>
                  </a:lnTo>
                  <a:lnTo>
                    <a:pt x="69" y="48"/>
                  </a:lnTo>
                  <a:lnTo>
                    <a:pt x="87" y="33"/>
                  </a:lnTo>
                  <a:lnTo>
                    <a:pt x="105" y="18"/>
                  </a:lnTo>
                  <a:lnTo>
                    <a:pt x="120" y="0"/>
                  </a:lnTo>
                  <a:lnTo>
                    <a:pt x="117" y="0"/>
                  </a:lnTo>
                  <a:lnTo>
                    <a:pt x="99" y="0"/>
                  </a:lnTo>
                  <a:lnTo>
                    <a:pt x="8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7" name="Freeform 349"/>
            <p:cNvSpPr>
              <a:spLocks noChangeArrowheads="1"/>
            </p:cNvSpPr>
            <p:nvPr/>
          </p:nvSpPr>
          <p:spPr bwMode="auto">
            <a:xfrm>
              <a:off x="8137525" y="1449388"/>
              <a:ext cx="9525" cy="17462"/>
            </a:xfrm>
            <a:custGeom>
              <a:avLst/>
              <a:gdLst>
                <a:gd name="T0" fmla="*/ 6 w 28"/>
                <a:gd name="T1" fmla="*/ 0 h 49"/>
                <a:gd name="T2" fmla="*/ 6 w 28"/>
                <a:gd name="T3" fmla="*/ 0 h 49"/>
                <a:gd name="T4" fmla="*/ 0 w 28"/>
                <a:gd name="T5" fmla="*/ 27 h 49"/>
                <a:gd name="T6" fmla="*/ 27 w 28"/>
                <a:gd name="T7" fmla="*/ 48 h 49"/>
                <a:gd name="T8" fmla="*/ 27 w 28"/>
                <a:gd name="T9" fmla="*/ 48 h 49"/>
                <a:gd name="T10" fmla="*/ 27 w 28"/>
                <a:gd name="T11" fmla="*/ 33 h 49"/>
                <a:gd name="T12" fmla="*/ 6 w 28"/>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8" h="49">
                  <a:moveTo>
                    <a:pt x="6" y="0"/>
                  </a:moveTo>
                  <a:lnTo>
                    <a:pt x="6" y="0"/>
                  </a:lnTo>
                  <a:lnTo>
                    <a:pt x="0" y="27"/>
                  </a:lnTo>
                  <a:lnTo>
                    <a:pt x="27" y="48"/>
                  </a:lnTo>
                  <a:lnTo>
                    <a:pt x="27" y="48"/>
                  </a:lnTo>
                  <a:lnTo>
                    <a:pt x="27" y="33"/>
                  </a:lnTo>
                  <a:lnTo>
                    <a:pt x="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8" name="Freeform 350"/>
            <p:cNvSpPr>
              <a:spLocks noChangeArrowheads="1"/>
            </p:cNvSpPr>
            <p:nvPr/>
          </p:nvSpPr>
          <p:spPr bwMode="auto">
            <a:xfrm>
              <a:off x="8140700" y="1435100"/>
              <a:ext cx="12700" cy="23813"/>
            </a:xfrm>
            <a:custGeom>
              <a:avLst/>
              <a:gdLst>
                <a:gd name="T0" fmla="*/ 9 w 34"/>
                <a:gd name="T1" fmla="*/ 0 h 67"/>
                <a:gd name="T2" fmla="*/ 9 w 34"/>
                <a:gd name="T3" fmla="*/ 0 h 67"/>
                <a:gd name="T4" fmla="*/ 0 w 34"/>
                <a:gd name="T5" fmla="*/ 33 h 67"/>
                <a:gd name="T6" fmla="*/ 18 w 34"/>
                <a:gd name="T7" fmla="*/ 66 h 67"/>
                <a:gd name="T8" fmla="*/ 18 w 34"/>
                <a:gd name="T9" fmla="*/ 66 h 67"/>
                <a:gd name="T10" fmla="*/ 24 w 34"/>
                <a:gd name="T11" fmla="*/ 42 h 67"/>
                <a:gd name="T12" fmla="*/ 33 w 34"/>
                <a:gd name="T13" fmla="*/ 18 h 67"/>
                <a:gd name="T14" fmla="*/ 9 w 34"/>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67">
                  <a:moveTo>
                    <a:pt x="9" y="0"/>
                  </a:moveTo>
                  <a:lnTo>
                    <a:pt x="9" y="0"/>
                  </a:lnTo>
                  <a:lnTo>
                    <a:pt x="0" y="33"/>
                  </a:lnTo>
                  <a:lnTo>
                    <a:pt x="18" y="66"/>
                  </a:lnTo>
                  <a:lnTo>
                    <a:pt x="18" y="66"/>
                  </a:lnTo>
                  <a:lnTo>
                    <a:pt x="24" y="42"/>
                  </a:lnTo>
                  <a:lnTo>
                    <a:pt x="33" y="18"/>
                  </a:lnTo>
                  <a:lnTo>
                    <a:pt x="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9" name="Freeform 351"/>
            <p:cNvSpPr>
              <a:spLocks noChangeArrowheads="1"/>
            </p:cNvSpPr>
            <p:nvPr/>
          </p:nvSpPr>
          <p:spPr bwMode="auto">
            <a:xfrm>
              <a:off x="8229600" y="1517650"/>
              <a:ext cx="58738" cy="33338"/>
            </a:xfrm>
            <a:custGeom>
              <a:avLst/>
              <a:gdLst>
                <a:gd name="T0" fmla="*/ 6 w 163"/>
                <a:gd name="T1" fmla="*/ 69 h 94"/>
                <a:gd name="T2" fmla="*/ 6 w 163"/>
                <a:gd name="T3" fmla="*/ 69 h 94"/>
                <a:gd name="T4" fmla="*/ 0 w 163"/>
                <a:gd name="T5" fmla="*/ 69 h 94"/>
                <a:gd name="T6" fmla="*/ 18 w 163"/>
                <a:gd name="T7" fmla="*/ 81 h 94"/>
                <a:gd name="T8" fmla="*/ 30 w 163"/>
                <a:gd name="T9" fmla="*/ 93 h 94"/>
                <a:gd name="T10" fmla="*/ 30 w 163"/>
                <a:gd name="T11" fmla="*/ 93 h 94"/>
                <a:gd name="T12" fmla="*/ 33 w 163"/>
                <a:gd name="T13" fmla="*/ 90 h 94"/>
                <a:gd name="T14" fmla="*/ 21 w 163"/>
                <a:gd name="T15" fmla="*/ 81 h 94"/>
                <a:gd name="T16" fmla="*/ 6 w 163"/>
                <a:gd name="T17" fmla="*/ 69 h 94"/>
                <a:gd name="T18" fmla="*/ 132 w 163"/>
                <a:gd name="T19" fmla="*/ 0 h 94"/>
                <a:gd name="T20" fmla="*/ 132 w 163"/>
                <a:gd name="T21" fmla="*/ 0 h 94"/>
                <a:gd name="T22" fmla="*/ 129 w 163"/>
                <a:gd name="T23" fmla="*/ 3 h 94"/>
                <a:gd name="T24" fmla="*/ 144 w 163"/>
                <a:gd name="T25" fmla="*/ 6 h 94"/>
                <a:gd name="T26" fmla="*/ 156 w 163"/>
                <a:gd name="T27" fmla="*/ 9 h 94"/>
                <a:gd name="T28" fmla="*/ 159 w 163"/>
                <a:gd name="T29" fmla="*/ 9 h 94"/>
                <a:gd name="T30" fmla="*/ 159 w 163"/>
                <a:gd name="T31" fmla="*/ 9 h 94"/>
                <a:gd name="T32" fmla="*/ 162 w 163"/>
                <a:gd name="T33" fmla="*/ 6 h 94"/>
                <a:gd name="T34" fmla="*/ 147 w 163"/>
                <a:gd name="T35" fmla="*/ 3 h 94"/>
                <a:gd name="T36" fmla="*/ 132 w 163"/>
                <a:gd name="T3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94">
                  <a:moveTo>
                    <a:pt x="6" y="69"/>
                  </a:moveTo>
                  <a:lnTo>
                    <a:pt x="6" y="69"/>
                  </a:lnTo>
                  <a:lnTo>
                    <a:pt x="0" y="69"/>
                  </a:lnTo>
                  <a:lnTo>
                    <a:pt x="18" y="81"/>
                  </a:lnTo>
                  <a:lnTo>
                    <a:pt x="30" y="93"/>
                  </a:lnTo>
                  <a:lnTo>
                    <a:pt x="30" y="93"/>
                  </a:lnTo>
                  <a:lnTo>
                    <a:pt x="33" y="90"/>
                  </a:lnTo>
                  <a:lnTo>
                    <a:pt x="21" y="81"/>
                  </a:lnTo>
                  <a:lnTo>
                    <a:pt x="6" y="69"/>
                  </a:lnTo>
                  <a:close/>
                  <a:moveTo>
                    <a:pt x="132" y="0"/>
                  </a:moveTo>
                  <a:lnTo>
                    <a:pt x="132" y="0"/>
                  </a:lnTo>
                  <a:lnTo>
                    <a:pt x="129" y="3"/>
                  </a:lnTo>
                  <a:lnTo>
                    <a:pt x="144" y="6"/>
                  </a:lnTo>
                  <a:lnTo>
                    <a:pt x="156" y="9"/>
                  </a:lnTo>
                  <a:lnTo>
                    <a:pt x="159" y="9"/>
                  </a:lnTo>
                  <a:lnTo>
                    <a:pt x="159" y="9"/>
                  </a:lnTo>
                  <a:lnTo>
                    <a:pt x="162" y="6"/>
                  </a:lnTo>
                  <a:lnTo>
                    <a:pt x="147" y="3"/>
                  </a:lnTo>
                  <a:lnTo>
                    <a:pt x="132"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0" name="Freeform 352"/>
            <p:cNvSpPr>
              <a:spLocks noChangeArrowheads="1"/>
            </p:cNvSpPr>
            <p:nvPr/>
          </p:nvSpPr>
          <p:spPr bwMode="auto">
            <a:xfrm>
              <a:off x="8229600" y="1543050"/>
              <a:ext cx="12700" cy="9525"/>
            </a:xfrm>
            <a:custGeom>
              <a:avLst/>
              <a:gdLst>
                <a:gd name="T0" fmla="*/ 6 w 34"/>
                <a:gd name="T1" fmla="*/ 0 h 25"/>
                <a:gd name="T2" fmla="*/ 6 w 34"/>
                <a:gd name="T3" fmla="*/ 0 h 25"/>
                <a:gd name="T4" fmla="*/ 0 w 34"/>
                <a:gd name="T5" fmla="*/ 0 h 25"/>
                <a:gd name="T6" fmla="*/ 18 w 34"/>
                <a:gd name="T7" fmla="*/ 12 h 25"/>
                <a:gd name="T8" fmla="*/ 30 w 34"/>
                <a:gd name="T9" fmla="*/ 24 h 25"/>
                <a:gd name="T10" fmla="*/ 30 w 34"/>
                <a:gd name="T11" fmla="*/ 24 h 25"/>
                <a:gd name="T12" fmla="*/ 33 w 34"/>
                <a:gd name="T13" fmla="*/ 21 h 25"/>
                <a:gd name="T14" fmla="*/ 21 w 34"/>
                <a:gd name="T15" fmla="*/ 12 h 25"/>
                <a:gd name="T16" fmla="*/ 6 w 34"/>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5">
                  <a:moveTo>
                    <a:pt x="6" y="0"/>
                  </a:moveTo>
                  <a:lnTo>
                    <a:pt x="6" y="0"/>
                  </a:lnTo>
                  <a:lnTo>
                    <a:pt x="0" y="0"/>
                  </a:lnTo>
                  <a:lnTo>
                    <a:pt x="18" y="12"/>
                  </a:lnTo>
                  <a:lnTo>
                    <a:pt x="30" y="24"/>
                  </a:lnTo>
                  <a:lnTo>
                    <a:pt x="30" y="24"/>
                  </a:lnTo>
                  <a:lnTo>
                    <a:pt x="33" y="21"/>
                  </a:lnTo>
                  <a:lnTo>
                    <a:pt x="21" y="12"/>
                  </a:lnTo>
                  <a:lnTo>
                    <a:pt x="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1" name="Freeform 353"/>
            <p:cNvSpPr>
              <a:spLocks noChangeArrowheads="1"/>
            </p:cNvSpPr>
            <p:nvPr/>
          </p:nvSpPr>
          <p:spPr bwMode="auto">
            <a:xfrm>
              <a:off x="8277226" y="1517650"/>
              <a:ext cx="12700" cy="3175"/>
            </a:xfrm>
            <a:custGeom>
              <a:avLst/>
              <a:gdLst>
                <a:gd name="T0" fmla="*/ 3 w 34"/>
                <a:gd name="T1" fmla="*/ 0 h 10"/>
                <a:gd name="T2" fmla="*/ 3 w 34"/>
                <a:gd name="T3" fmla="*/ 0 h 10"/>
                <a:gd name="T4" fmla="*/ 0 w 34"/>
                <a:gd name="T5" fmla="*/ 3 h 10"/>
                <a:gd name="T6" fmla="*/ 15 w 34"/>
                <a:gd name="T7" fmla="*/ 6 h 10"/>
                <a:gd name="T8" fmla="*/ 27 w 34"/>
                <a:gd name="T9" fmla="*/ 9 h 10"/>
                <a:gd name="T10" fmla="*/ 30 w 34"/>
                <a:gd name="T11" fmla="*/ 9 h 10"/>
                <a:gd name="T12" fmla="*/ 30 w 34"/>
                <a:gd name="T13" fmla="*/ 9 h 10"/>
                <a:gd name="T14" fmla="*/ 33 w 34"/>
                <a:gd name="T15" fmla="*/ 6 h 10"/>
                <a:gd name="T16" fmla="*/ 18 w 34"/>
                <a:gd name="T17" fmla="*/ 3 h 10"/>
                <a:gd name="T18" fmla="*/ 3 w 34"/>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0">
                  <a:moveTo>
                    <a:pt x="3" y="0"/>
                  </a:moveTo>
                  <a:lnTo>
                    <a:pt x="3" y="0"/>
                  </a:lnTo>
                  <a:lnTo>
                    <a:pt x="0" y="3"/>
                  </a:lnTo>
                  <a:lnTo>
                    <a:pt x="15" y="6"/>
                  </a:lnTo>
                  <a:lnTo>
                    <a:pt x="27" y="9"/>
                  </a:lnTo>
                  <a:lnTo>
                    <a:pt x="30" y="9"/>
                  </a:lnTo>
                  <a:lnTo>
                    <a:pt x="30" y="9"/>
                  </a:lnTo>
                  <a:lnTo>
                    <a:pt x="33" y="6"/>
                  </a:lnTo>
                  <a:lnTo>
                    <a:pt x="18" y="3"/>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2" name="Freeform 354"/>
            <p:cNvSpPr>
              <a:spLocks noChangeArrowheads="1"/>
            </p:cNvSpPr>
            <p:nvPr/>
          </p:nvSpPr>
          <p:spPr bwMode="auto">
            <a:xfrm>
              <a:off x="8137526" y="1446213"/>
              <a:ext cx="11113" cy="33337"/>
            </a:xfrm>
            <a:custGeom>
              <a:avLst/>
              <a:gdLst>
                <a:gd name="T0" fmla="*/ 0 w 31"/>
                <a:gd name="T1" fmla="*/ 75 h 94"/>
                <a:gd name="T2" fmla="*/ 0 w 31"/>
                <a:gd name="T3" fmla="*/ 75 h 94"/>
                <a:gd name="T4" fmla="*/ 0 w 31"/>
                <a:gd name="T5" fmla="*/ 81 h 94"/>
                <a:gd name="T6" fmla="*/ 30 w 31"/>
                <a:gd name="T7" fmla="*/ 93 h 94"/>
                <a:gd name="T8" fmla="*/ 30 w 31"/>
                <a:gd name="T9" fmla="*/ 93 h 94"/>
                <a:gd name="T10" fmla="*/ 30 w 31"/>
                <a:gd name="T11" fmla="*/ 90 h 94"/>
                <a:gd name="T12" fmla="*/ 0 w 31"/>
                <a:gd name="T13" fmla="*/ 75 h 94"/>
                <a:gd name="T14" fmla="*/ 9 w 31"/>
                <a:gd name="T15" fmla="*/ 0 h 94"/>
                <a:gd name="T16" fmla="*/ 9 w 31"/>
                <a:gd name="T17" fmla="*/ 0 h 94"/>
                <a:gd name="T18" fmla="*/ 6 w 31"/>
                <a:gd name="T19" fmla="*/ 6 h 94"/>
                <a:gd name="T20" fmla="*/ 27 w 31"/>
                <a:gd name="T21" fmla="*/ 39 h 94"/>
                <a:gd name="T22" fmla="*/ 27 w 31"/>
                <a:gd name="T23" fmla="*/ 39 h 94"/>
                <a:gd name="T24" fmla="*/ 27 w 31"/>
                <a:gd name="T25" fmla="*/ 33 h 94"/>
                <a:gd name="T26" fmla="*/ 9 w 31"/>
                <a:gd name="T2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94">
                  <a:moveTo>
                    <a:pt x="0" y="75"/>
                  </a:moveTo>
                  <a:lnTo>
                    <a:pt x="0" y="75"/>
                  </a:lnTo>
                  <a:lnTo>
                    <a:pt x="0" y="81"/>
                  </a:lnTo>
                  <a:lnTo>
                    <a:pt x="30" y="93"/>
                  </a:lnTo>
                  <a:lnTo>
                    <a:pt x="30" y="93"/>
                  </a:lnTo>
                  <a:lnTo>
                    <a:pt x="30" y="90"/>
                  </a:lnTo>
                  <a:lnTo>
                    <a:pt x="0" y="75"/>
                  </a:lnTo>
                  <a:close/>
                  <a:moveTo>
                    <a:pt x="9" y="0"/>
                  </a:moveTo>
                  <a:lnTo>
                    <a:pt x="9" y="0"/>
                  </a:lnTo>
                  <a:lnTo>
                    <a:pt x="6" y="6"/>
                  </a:lnTo>
                  <a:lnTo>
                    <a:pt x="27" y="39"/>
                  </a:lnTo>
                  <a:lnTo>
                    <a:pt x="27" y="39"/>
                  </a:lnTo>
                  <a:lnTo>
                    <a:pt x="27" y="33"/>
                  </a:lnTo>
                  <a:lnTo>
                    <a:pt x="9"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3" name="Freeform 355"/>
            <p:cNvSpPr>
              <a:spLocks noChangeArrowheads="1"/>
            </p:cNvSpPr>
            <p:nvPr/>
          </p:nvSpPr>
          <p:spPr bwMode="auto">
            <a:xfrm>
              <a:off x="8137526" y="1473200"/>
              <a:ext cx="11113" cy="6350"/>
            </a:xfrm>
            <a:custGeom>
              <a:avLst/>
              <a:gdLst>
                <a:gd name="T0" fmla="*/ 0 w 31"/>
                <a:gd name="T1" fmla="*/ 0 h 19"/>
                <a:gd name="T2" fmla="*/ 0 w 31"/>
                <a:gd name="T3" fmla="*/ 0 h 19"/>
                <a:gd name="T4" fmla="*/ 0 w 31"/>
                <a:gd name="T5" fmla="*/ 6 h 19"/>
                <a:gd name="T6" fmla="*/ 30 w 31"/>
                <a:gd name="T7" fmla="*/ 18 h 19"/>
                <a:gd name="T8" fmla="*/ 30 w 31"/>
                <a:gd name="T9" fmla="*/ 18 h 19"/>
                <a:gd name="T10" fmla="*/ 30 w 31"/>
                <a:gd name="T11" fmla="*/ 15 h 19"/>
                <a:gd name="T12" fmla="*/ 0 w 3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1" h="19">
                  <a:moveTo>
                    <a:pt x="0" y="0"/>
                  </a:moveTo>
                  <a:lnTo>
                    <a:pt x="0" y="0"/>
                  </a:lnTo>
                  <a:lnTo>
                    <a:pt x="0" y="6"/>
                  </a:lnTo>
                  <a:lnTo>
                    <a:pt x="30" y="18"/>
                  </a:lnTo>
                  <a:lnTo>
                    <a:pt x="30" y="18"/>
                  </a:lnTo>
                  <a:lnTo>
                    <a:pt x="30" y="15"/>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4" name="Freeform 356"/>
            <p:cNvSpPr>
              <a:spLocks noChangeArrowheads="1"/>
            </p:cNvSpPr>
            <p:nvPr/>
          </p:nvSpPr>
          <p:spPr bwMode="auto">
            <a:xfrm>
              <a:off x="8139113" y="1446213"/>
              <a:ext cx="7937" cy="14287"/>
            </a:xfrm>
            <a:custGeom>
              <a:avLst/>
              <a:gdLst>
                <a:gd name="T0" fmla="*/ 3 w 22"/>
                <a:gd name="T1" fmla="*/ 0 h 40"/>
                <a:gd name="T2" fmla="*/ 3 w 22"/>
                <a:gd name="T3" fmla="*/ 0 h 40"/>
                <a:gd name="T4" fmla="*/ 0 w 22"/>
                <a:gd name="T5" fmla="*/ 6 h 40"/>
                <a:gd name="T6" fmla="*/ 21 w 22"/>
                <a:gd name="T7" fmla="*/ 39 h 40"/>
                <a:gd name="T8" fmla="*/ 21 w 22"/>
                <a:gd name="T9" fmla="*/ 39 h 40"/>
                <a:gd name="T10" fmla="*/ 21 w 22"/>
                <a:gd name="T11" fmla="*/ 33 h 40"/>
                <a:gd name="T12" fmla="*/ 3 w 22"/>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22" h="40">
                  <a:moveTo>
                    <a:pt x="3" y="0"/>
                  </a:moveTo>
                  <a:lnTo>
                    <a:pt x="3" y="0"/>
                  </a:lnTo>
                  <a:lnTo>
                    <a:pt x="0" y="6"/>
                  </a:lnTo>
                  <a:lnTo>
                    <a:pt x="21" y="39"/>
                  </a:lnTo>
                  <a:lnTo>
                    <a:pt x="21" y="39"/>
                  </a:lnTo>
                  <a:lnTo>
                    <a:pt x="21" y="33"/>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5" name="Freeform 357"/>
            <p:cNvSpPr>
              <a:spLocks noChangeArrowheads="1"/>
            </p:cNvSpPr>
            <p:nvPr/>
          </p:nvSpPr>
          <p:spPr bwMode="auto">
            <a:xfrm>
              <a:off x="8140700" y="1490663"/>
              <a:ext cx="22225" cy="36512"/>
            </a:xfrm>
            <a:custGeom>
              <a:avLst/>
              <a:gdLst>
                <a:gd name="T0" fmla="*/ 57 w 61"/>
                <a:gd name="T1" fmla="*/ 60 h 100"/>
                <a:gd name="T2" fmla="*/ 51 w 61"/>
                <a:gd name="T3" fmla="*/ 93 h 100"/>
                <a:gd name="T4" fmla="*/ 51 w 61"/>
                <a:gd name="T5" fmla="*/ 93 h 100"/>
                <a:gd name="T6" fmla="*/ 54 w 61"/>
                <a:gd name="T7" fmla="*/ 99 h 100"/>
                <a:gd name="T8" fmla="*/ 54 w 61"/>
                <a:gd name="T9" fmla="*/ 99 h 100"/>
                <a:gd name="T10" fmla="*/ 60 w 61"/>
                <a:gd name="T11" fmla="*/ 63 h 100"/>
                <a:gd name="T12" fmla="*/ 60 w 61"/>
                <a:gd name="T13" fmla="*/ 63 h 100"/>
                <a:gd name="T14" fmla="*/ 57 w 61"/>
                <a:gd name="T15" fmla="*/ 60 h 100"/>
                <a:gd name="T16" fmla="*/ 36 w 61"/>
                <a:gd name="T17" fmla="*/ 24 h 100"/>
                <a:gd name="T18" fmla="*/ 30 w 61"/>
                <a:gd name="T19" fmla="*/ 30 h 100"/>
                <a:gd name="T20" fmla="*/ 15 w 61"/>
                <a:gd name="T21" fmla="*/ 42 h 100"/>
                <a:gd name="T22" fmla="*/ 15 w 61"/>
                <a:gd name="T23" fmla="*/ 42 h 100"/>
                <a:gd name="T24" fmla="*/ 18 w 61"/>
                <a:gd name="T25" fmla="*/ 48 h 100"/>
                <a:gd name="T26" fmla="*/ 33 w 61"/>
                <a:gd name="T27" fmla="*/ 30 h 100"/>
                <a:gd name="T28" fmla="*/ 39 w 61"/>
                <a:gd name="T29" fmla="*/ 27 h 100"/>
                <a:gd name="T30" fmla="*/ 39 w 61"/>
                <a:gd name="T31" fmla="*/ 27 h 100"/>
                <a:gd name="T32" fmla="*/ 36 w 61"/>
                <a:gd name="T33" fmla="*/ 24 h 100"/>
                <a:gd name="T34" fmla="*/ 27 w 61"/>
                <a:gd name="T35" fmla="*/ 0 h 100"/>
                <a:gd name="T36" fmla="*/ 0 w 61"/>
                <a:gd name="T37" fmla="*/ 6 h 100"/>
                <a:gd name="T38" fmla="*/ 0 w 61"/>
                <a:gd name="T39" fmla="*/ 6 h 100"/>
                <a:gd name="T40" fmla="*/ 3 w 61"/>
                <a:gd name="T41" fmla="*/ 9 h 100"/>
                <a:gd name="T42" fmla="*/ 30 w 61"/>
                <a:gd name="T43" fmla="*/ 3 h 100"/>
                <a:gd name="T44" fmla="*/ 30 w 61"/>
                <a:gd name="T45" fmla="*/ 3 h 100"/>
                <a:gd name="T46" fmla="*/ 27 w 61"/>
                <a:gd name="T4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100">
                  <a:moveTo>
                    <a:pt x="57" y="60"/>
                  </a:moveTo>
                  <a:lnTo>
                    <a:pt x="51" y="93"/>
                  </a:lnTo>
                  <a:lnTo>
                    <a:pt x="51" y="93"/>
                  </a:lnTo>
                  <a:lnTo>
                    <a:pt x="54" y="99"/>
                  </a:lnTo>
                  <a:lnTo>
                    <a:pt x="54" y="99"/>
                  </a:lnTo>
                  <a:lnTo>
                    <a:pt x="60" y="63"/>
                  </a:lnTo>
                  <a:lnTo>
                    <a:pt x="60" y="63"/>
                  </a:lnTo>
                  <a:lnTo>
                    <a:pt x="57" y="60"/>
                  </a:lnTo>
                  <a:close/>
                  <a:moveTo>
                    <a:pt x="36" y="24"/>
                  </a:moveTo>
                  <a:lnTo>
                    <a:pt x="30" y="30"/>
                  </a:lnTo>
                  <a:lnTo>
                    <a:pt x="15" y="42"/>
                  </a:lnTo>
                  <a:lnTo>
                    <a:pt x="15" y="42"/>
                  </a:lnTo>
                  <a:lnTo>
                    <a:pt x="18" y="48"/>
                  </a:lnTo>
                  <a:lnTo>
                    <a:pt x="33" y="30"/>
                  </a:lnTo>
                  <a:lnTo>
                    <a:pt x="39" y="27"/>
                  </a:lnTo>
                  <a:lnTo>
                    <a:pt x="39" y="27"/>
                  </a:lnTo>
                  <a:lnTo>
                    <a:pt x="36" y="24"/>
                  </a:lnTo>
                  <a:close/>
                  <a:moveTo>
                    <a:pt x="27" y="0"/>
                  </a:moveTo>
                  <a:lnTo>
                    <a:pt x="0" y="6"/>
                  </a:lnTo>
                  <a:lnTo>
                    <a:pt x="0" y="6"/>
                  </a:lnTo>
                  <a:lnTo>
                    <a:pt x="3" y="9"/>
                  </a:lnTo>
                  <a:lnTo>
                    <a:pt x="30" y="3"/>
                  </a:lnTo>
                  <a:lnTo>
                    <a:pt x="30" y="3"/>
                  </a:lnTo>
                  <a:lnTo>
                    <a:pt x="27"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6" name="Freeform 358"/>
            <p:cNvSpPr>
              <a:spLocks noChangeArrowheads="1"/>
            </p:cNvSpPr>
            <p:nvPr/>
          </p:nvSpPr>
          <p:spPr bwMode="auto">
            <a:xfrm>
              <a:off x="8159750" y="1512888"/>
              <a:ext cx="3175" cy="14287"/>
            </a:xfrm>
            <a:custGeom>
              <a:avLst/>
              <a:gdLst>
                <a:gd name="T0" fmla="*/ 6 w 10"/>
                <a:gd name="T1" fmla="*/ 0 h 40"/>
                <a:gd name="T2" fmla="*/ 0 w 10"/>
                <a:gd name="T3" fmla="*/ 33 h 40"/>
                <a:gd name="T4" fmla="*/ 0 w 10"/>
                <a:gd name="T5" fmla="*/ 33 h 40"/>
                <a:gd name="T6" fmla="*/ 3 w 10"/>
                <a:gd name="T7" fmla="*/ 39 h 40"/>
                <a:gd name="T8" fmla="*/ 3 w 10"/>
                <a:gd name="T9" fmla="*/ 39 h 40"/>
                <a:gd name="T10" fmla="*/ 9 w 10"/>
                <a:gd name="T11" fmla="*/ 3 h 40"/>
                <a:gd name="T12" fmla="*/ 9 w 10"/>
                <a:gd name="T13" fmla="*/ 3 h 40"/>
                <a:gd name="T14" fmla="*/ 6 w 1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0">
                  <a:moveTo>
                    <a:pt x="6" y="0"/>
                  </a:moveTo>
                  <a:lnTo>
                    <a:pt x="0" y="33"/>
                  </a:lnTo>
                  <a:lnTo>
                    <a:pt x="0" y="33"/>
                  </a:lnTo>
                  <a:lnTo>
                    <a:pt x="3" y="39"/>
                  </a:lnTo>
                  <a:lnTo>
                    <a:pt x="3" y="39"/>
                  </a:lnTo>
                  <a:lnTo>
                    <a:pt x="9" y="3"/>
                  </a:lnTo>
                  <a:lnTo>
                    <a:pt x="9" y="3"/>
                  </a:lnTo>
                  <a:lnTo>
                    <a:pt x="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7" name="Freeform 359"/>
            <p:cNvSpPr>
              <a:spLocks noChangeArrowheads="1"/>
            </p:cNvSpPr>
            <p:nvPr/>
          </p:nvSpPr>
          <p:spPr bwMode="auto">
            <a:xfrm>
              <a:off x="8145462" y="1500188"/>
              <a:ext cx="9525" cy="9525"/>
            </a:xfrm>
            <a:custGeom>
              <a:avLst/>
              <a:gdLst>
                <a:gd name="T0" fmla="*/ 21 w 25"/>
                <a:gd name="T1" fmla="*/ 0 h 25"/>
                <a:gd name="T2" fmla="*/ 15 w 25"/>
                <a:gd name="T3" fmla="*/ 6 h 25"/>
                <a:gd name="T4" fmla="*/ 0 w 25"/>
                <a:gd name="T5" fmla="*/ 18 h 25"/>
                <a:gd name="T6" fmla="*/ 0 w 25"/>
                <a:gd name="T7" fmla="*/ 18 h 25"/>
                <a:gd name="T8" fmla="*/ 3 w 25"/>
                <a:gd name="T9" fmla="*/ 24 h 25"/>
                <a:gd name="T10" fmla="*/ 18 w 25"/>
                <a:gd name="T11" fmla="*/ 6 h 25"/>
                <a:gd name="T12" fmla="*/ 24 w 25"/>
                <a:gd name="T13" fmla="*/ 3 h 25"/>
                <a:gd name="T14" fmla="*/ 24 w 25"/>
                <a:gd name="T15" fmla="*/ 3 h 25"/>
                <a:gd name="T16" fmla="*/ 21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21" y="0"/>
                  </a:moveTo>
                  <a:lnTo>
                    <a:pt x="15" y="6"/>
                  </a:lnTo>
                  <a:lnTo>
                    <a:pt x="0" y="18"/>
                  </a:lnTo>
                  <a:lnTo>
                    <a:pt x="0" y="18"/>
                  </a:lnTo>
                  <a:lnTo>
                    <a:pt x="3" y="24"/>
                  </a:lnTo>
                  <a:lnTo>
                    <a:pt x="18" y="6"/>
                  </a:lnTo>
                  <a:lnTo>
                    <a:pt x="24" y="3"/>
                  </a:lnTo>
                  <a:lnTo>
                    <a:pt x="24" y="3"/>
                  </a:lnTo>
                  <a:lnTo>
                    <a:pt x="21"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8" name="Freeform 360"/>
            <p:cNvSpPr>
              <a:spLocks noChangeArrowheads="1"/>
            </p:cNvSpPr>
            <p:nvPr/>
          </p:nvSpPr>
          <p:spPr bwMode="auto">
            <a:xfrm>
              <a:off x="8140700" y="1490663"/>
              <a:ext cx="11113" cy="3175"/>
            </a:xfrm>
            <a:custGeom>
              <a:avLst/>
              <a:gdLst>
                <a:gd name="T0" fmla="*/ 27 w 31"/>
                <a:gd name="T1" fmla="*/ 0 h 10"/>
                <a:gd name="T2" fmla="*/ 0 w 31"/>
                <a:gd name="T3" fmla="*/ 6 h 10"/>
                <a:gd name="T4" fmla="*/ 0 w 31"/>
                <a:gd name="T5" fmla="*/ 6 h 10"/>
                <a:gd name="T6" fmla="*/ 3 w 31"/>
                <a:gd name="T7" fmla="*/ 9 h 10"/>
                <a:gd name="T8" fmla="*/ 30 w 31"/>
                <a:gd name="T9" fmla="*/ 3 h 10"/>
                <a:gd name="T10" fmla="*/ 30 w 31"/>
                <a:gd name="T11" fmla="*/ 3 h 10"/>
                <a:gd name="T12" fmla="*/ 27 w 3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1" h="10">
                  <a:moveTo>
                    <a:pt x="27" y="0"/>
                  </a:moveTo>
                  <a:lnTo>
                    <a:pt x="0" y="6"/>
                  </a:lnTo>
                  <a:lnTo>
                    <a:pt x="0" y="6"/>
                  </a:lnTo>
                  <a:lnTo>
                    <a:pt x="3" y="9"/>
                  </a:lnTo>
                  <a:lnTo>
                    <a:pt x="30" y="3"/>
                  </a:lnTo>
                  <a:lnTo>
                    <a:pt x="30" y="3"/>
                  </a:lnTo>
                  <a:lnTo>
                    <a:pt x="2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9" name="Freeform 361"/>
            <p:cNvSpPr>
              <a:spLocks noChangeArrowheads="1"/>
            </p:cNvSpPr>
            <p:nvPr/>
          </p:nvSpPr>
          <p:spPr bwMode="auto">
            <a:xfrm>
              <a:off x="8189913" y="1436688"/>
              <a:ext cx="111125" cy="114300"/>
            </a:xfrm>
            <a:custGeom>
              <a:avLst/>
              <a:gdLst>
                <a:gd name="T0" fmla="*/ 0 w 310"/>
                <a:gd name="T1" fmla="*/ 276 h 316"/>
                <a:gd name="T2" fmla="*/ 6 w 310"/>
                <a:gd name="T3" fmla="*/ 282 h 316"/>
                <a:gd name="T4" fmla="*/ 21 w 310"/>
                <a:gd name="T5" fmla="*/ 312 h 316"/>
                <a:gd name="T6" fmla="*/ 21 w 310"/>
                <a:gd name="T7" fmla="*/ 312 h 316"/>
                <a:gd name="T8" fmla="*/ 27 w 310"/>
                <a:gd name="T9" fmla="*/ 315 h 316"/>
                <a:gd name="T10" fmla="*/ 9 w 310"/>
                <a:gd name="T11" fmla="*/ 282 h 316"/>
                <a:gd name="T12" fmla="*/ 9 w 310"/>
                <a:gd name="T13" fmla="*/ 279 h 316"/>
                <a:gd name="T14" fmla="*/ 9 w 310"/>
                <a:gd name="T15" fmla="*/ 279 h 316"/>
                <a:gd name="T16" fmla="*/ 0 w 310"/>
                <a:gd name="T17" fmla="*/ 276 h 316"/>
                <a:gd name="T18" fmla="*/ 309 w 310"/>
                <a:gd name="T19" fmla="*/ 0 h 316"/>
                <a:gd name="T20" fmla="*/ 282 w 310"/>
                <a:gd name="T21" fmla="*/ 10 h 316"/>
                <a:gd name="T22" fmla="*/ 282 w 310"/>
                <a:gd name="T23" fmla="*/ 10 h 316"/>
                <a:gd name="T24" fmla="*/ 285 w 310"/>
                <a:gd name="T25" fmla="*/ 12 h 316"/>
                <a:gd name="T26" fmla="*/ 309 w 310"/>
                <a:gd name="T27" fmla="*/ 3 h 316"/>
                <a:gd name="T28" fmla="*/ 309 w 310"/>
                <a:gd name="T29" fmla="*/ 3 h 316"/>
                <a:gd name="T30" fmla="*/ 309 w 310"/>
                <a:gd name="T31"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16">
                  <a:moveTo>
                    <a:pt x="0" y="276"/>
                  </a:moveTo>
                  <a:lnTo>
                    <a:pt x="6" y="282"/>
                  </a:lnTo>
                  <a:lnTo>
                    <a:pt x="21" y="312"/>
                  </a:lnTo>
                  <a:lnTo>
                    <a:pt x="21" y="312"/>
                  </a:lnTo>
                  <a:lnTo>
                    <a:pt x="27" y="315"/>
                  </a:lnTo>
                  <a:lnTo>
                    <a:pt x="9" y="282"/>
                  </a:lnTo>
                  <a:lnTo>
                    <a:pt x="9" y="279"/>
                  </a:lnTo>
                  <a:lnTo>
                    <a:pt x="9" y="279"/>
                  </a:lnTo>
                  <a:lnTo>
                    <a:pt x="0" y="276"/>
                  </a:lnTo>
                  <a:close/>
                  <a:moveTo>
                    <a:pt x="309" y="0"/>
                  </a:moveTo>
                  <a:lnTo>
                    <a:pt x="282" y="10"/>
                  </a:lnTo>
                  <a:lnTo>
                    <a:pt x="282" y="10"/>
                  </a:lnTo>
                  <a:lnTo>
                    <a:pt x="285" y="12"/>
                  </a:lnTo>
                  <a:lnTo>
                    <a:pt x="309" y="3"/>
                  </a:lnTo>
                  <a:lnTo>
                    <a:pt x="309" y="3"/>
                  </a:lnTo>
                  <a:lnTo>
                    <a:pt x="309"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0" name="Freeform 362"/>
            <p:cNvSpPr>
              <a:spLocks noChangeArrowheads="1"/>
            </p:cNvSpPr>
            <p:nvPr/>
          </p:nvSpPr>
          <p:spPr bwMode="auto">
            <a:xfrm>
              <a:off x="8189913" y="1536700"/>
              <a:ext cx="9525" cy="14288"/>
            </a:xfrm>
            <a:custGeom>
              <a:avLst/>
              <a:gdLst>
                <a:gd name="T0" fmla="*/ 0 w 28"/>
                <a:gd name="T1" fmla="*/ 0 h 40"/>
                <a:gd name="T2" fmla="*/ 6 w 28"/>
                <a:gd name="T3" fmla="*/ 6 h 40"/>
                <a:gd name="T4" fmla="*/ 21 w 28"/>
                <a:gd name="T5" fmla="*/ 36 h 40"/>
                <a:gd name="T6" fmla="*/ 21 w 28"/>
                <a:gd name="T7" fmla="*/ 36 h 40"/>
                <a:gd name="T8" fmla="*/ 27 w 28"/>
                <a:gd name="T9" fmla="*/ 39 h 40"/>
                <a:gd name="T10" fmla="*/ 9 w 28"/>
                <a:gd name="T11" fmla="*/ 6 h 40"/>
                <a:gd name="T12" fmla="*/ 9 w 28"/>
                <a:gd name="T13" fmla="*/ 3 h 40"/>
                <a:gd name="T14" fmla="*/ 9 w 28"/>
                <a:gd name="T15" fmla="*/ 3 h 40"/>
                <a:gd name="T16" fmla="*/ 0 w 28"/>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0">
                  <a:moveTo>
                    <a:pt x="0" y="0"/>
                  </a:moveTo>
                  <a:lnTo>
                    <a:pt x="6" y="6"/>
                  </a:lnTo>
                  <a:lnTo>
                    <a:pt x="21" y="36"/>
                  </a:lnTo>
                  <a:lnTo>
                    <a:pt x="21" y="36"/>
                  </a:lnTo>
                  <a:lnTo>
                    <a:pt x="27" y="39"/>
                  </a:lnTo>
                  <a:lnTo>
                    <a:pt x="9" y="6"/>
                  </a:lnTo>
                  <a:lnTo>
                    <a:pt x="9" y="3"/>
                  </a:lnTo>
                  <a:lnTo>
                    <a:pt x="9"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1" name="Freeform 363"/>
            <p:cNvSpPr>
              <a:spLocks noChangeArrowheads="1"/>
            </p:cNvSpPr>
            <p:nvPr/>
          </p:nvSpPr>
          <p:spPr bwMode="auto">
            <a:xfrm>
              <a:off x="8291512" y="1436688"/>
              <a:ext cx="9525" cy="4762"/>
            </a:xfrm>
            <a:custGeom>
              <a:avLst/>
              <a:gdLst>
                <a:gd name="T0" fmla="*/ 27 w 28"/>
                <a:gd name="T1" fmla="*/ 0 h 13"/>
                <a:gd name="T2" fmla="*/ 0 w 28"/>
                <a:gd name="T3" fmla="*/ 10 h 13"/>
                <a:gd name="T4" fmla="*/ 0 w 28"/>
                <a:gd name="T5" fmla="*/ 10 h 13"/>
                <a:gd name="T6" fmla="*/ 3 w 28"/>
                <a:gd name="T7" fmla="*/ 12 h 13"/>
                <a:gd name="T8" fmla="*/ 27 w 28"/>
                <a:gd name="T9" fmla="*/ 3 h 13"/>
                <a:gd name="T10" fmla="*/ 27 w 28"/>
                <a:gd name="T11" fmla="*/ 3 h 13"/>
                <a:gd name="T12" fmla="*/ 27 w 28"/>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28" h="13">
                  <a:moveTo>
                    <a:pt x="27" y="0"/>
                  </a:moveTo>
                  <a:lnTo>
                    <a:pt x="0" y="10"/>
                  </a:lnTo>
                  <a:lnTo>
                    <a:pt x="0" y="10"/>
                  </a:lnTo>
                  <a:lnTo>
                    <a:pt x="3" y="12"/>
                  </a:lnTo>
                  <a:lnTo>
                    <a:pt x="27" y="3"/>
                  </a:lnTo>
                  <a:lnTo>
                    <a:pt x="27" y="3"/>
                  </a:lnTo>
                  <a:lnTo>
                    <a:pt x="2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2" name="Freeform 364"/>
            <p:cNvSpPr>
              <a:spLocks noChangeArrowheads="1"/>
            </p:cNvSpPr>
            <p:nvPr/>
          </p:nvSpPr>
          <p:spPr bwMode="auto">
            <a:xfrm>
              <a:off x="8042276" y="2454275"/>
              <a:ext cx="168275" cy="120650"/>
            </a:xfrm>
            <a:custGeom>
              <a:avLst/>
              <a:gdLst>
                <a:gd name="T0" fmla="*/ 422 w 468"/>
                <a:gd name="T1" fmla="*/ 324 h 337"/>
                <a:gd name="T2" fmla="*/ 416 w 468"/>
                <a:gd name="T3" fmla="*/ 333 h 337"/>
                <a:gd name="T4" fmla="*/ 446 w 468"/>
                <a:gd name="T5" fmla="*/ 336 h 337"/>
                <a:gd name="T6" fmla="*/ 443 w 468"/>
                <a:gd name="T7" fmla="*/ 315 h 337"/>
                <a:gd name="T8" fmla="*/ 446 w 468"/>
                <a:gd name="T9" fmla="*/ 312 h 337"/>
                <a:gd name="T10" fmla="*/ 452 w 468"/>
                <a:gd name="T11" fmla="*/ 318 h 337"/>
                <a:gd name="T12" fmla="*/ 464 w 468"/>
                <a:gd name="T13" fmla="*/ 192 h 337"/>
                <a:gd name="T14" fmla="*/ 467 w 468"/>
                <a:gd name="T15" fmla="*/ 234 h 337"/>
                <a:gd name="T16" fmla="*/ 467 w 468"/>
                <a:gd name="T17" fmla="*/ 213 h 337"/>
                <a:gd name="T18" fmla="*/ 413 w 468"/>
                <a:gd name="T19" fmla="*/ 84 h 337"/>
                <a:gd name="T20" fmla="*/ 395 w 468"/>
                <a:gd name="T21" fmla="*/ 105 h 337"/>
                <a:gd name="T22" fmla="*/ 428 w 468"/>
                <a:gd name="T23" fmla="*/ 165 h 337"/>
                <a:gd name="T24" fmla="*/ 440 w 468"/>
                <a:gd name="T25" fmla="*/ 234 h 337"/>
                <a:gd name="T26" fmla="*/ 440 w 468"/>
                <a:gd name="T27" fmla="*/ 234 h 337"/>
                <a:gd name="T28" fmla="*/ 440 w 468"/>
                <a:gd name="T29" fmla="*/ 246 h 337"/>
                <a:gd name="T30" fmla="*/ 458 w 468"/>
                <a:gd name="T31" fmla="*/ 165 h 337"/>
                <a:gd name="T32" fmla="*/ 449 w 468"/>
                <a:gd name="T33" fmla="*/ 144 h 337"/>
                <a:gd name="T34" fmla="*/ 428 w 468"/>
                <a:gd name="T35" fmla="*/ 102 h 337"/>
                <a:gd name="T36" fmla="*/ 131 w 468"/>
                <a:gd name="T37" fmla="*/ 24 h 337"/>
                <a:gd name="T38" fmla="*/ 101 w 468"/>
                <a:gd name="T39" fmla="*/ 39 h 337"/>
                <a:gd name="T40" fmla="*/ 54 w 468"/>
                <a:gd name="T41" fmla="*/ 84 h 337"/>
                <a:gd name="T42" fmla="*/ 21 w 468"/>
                <a:gd name="T43" fmla="*/ 138 h 337"/>
                <a:gd name="T44" fmla="*/ 3 w 468"/>
                <a:gd name="T45" fmla="*/ 201 h 337"/>
                <a:gd name="T46" fmla="*/ 0 w 468"/>
                <a:gd name="T47" fmla="*/ 237 h 337"/>
                <a:gd name="T48" fmla="*/ 0 w 468"/>
                <a:gd name="T49" fmla="*/ 237 h 337"/>
                <a:gd name="T50" fmla="*/ 29 w 468"/>
                <a:gd name="T51" fmla="*/ 264 h 337"/>
                <a:gd name="T52" fmla="*/ 26 w 468"/>
                <a:gd name="T53" fmla="*/ 237 h 337"/>
                <a:gd name="T54" fmla="*/ 26 w 468"/>
                <a:gd name="T55" fmla="*/ 234 h 337"/>
                <a:gd name="T56" fmla="*/ 26 w 468"/>
                <a:gd name="T57" fmla="*/ 234 h 337"/>
                <a:gd name="T58" fmla="*/ 26 w 468"/>
                <a:gd name="T59" fmla="*/ 234 h 337"/>
                <a:gd name="T60" fmla="*/ 26 w 468"/>
                <a:gd name="T61" fmla="*/ 234 h 337"/>
                <a:gd name="T62" fmla="*/ 36 w 468"/>
                <a:gd name="T63" fmla="*/ 174 h 337"/>
                <a:gd name="T64" fmla="*/ 62 w 468"/>
                <a:gd name="T65" fmla="*/ 120 h 337"/>
                <a:gd name="T66" fmla="*/ 101 w 468"/>
                <a:gd name="T67" fmla="*/ 75 h 337"/>
                <a:gd name="T68" fmla="*/ 152 w 468"/>
                <a:gd name="T69" fmla="*/ 45 h 337"/>
                <a:gd name="T70" fmla="*/ 233 w 468"/>
                <a:gd name="T71" fmla="*/ 0 h 337"/>
                <a:gd name="T72" fmla="*/ 233 w 468"/>
                <a:gd name="T73" fmla="*/ 0 h 337"/>
                <a:gd name="T74" fmla="*/ 206 w 468"/>
                <a:gd name="T75" fmla="*/ 3 h 337"/>
                <a:gd name="T76" fmla="*/ 158 w 468"/>
                <a:gd name="T77" fmla="*/ 12 h 337"/>
                <a:gd name="T78" fmla="*/ 155 w 468"/>
                <a:gd name="T79" fmla="*/ 42 h 337"/>
                <a:gd name="T80" fmla="*/ 173 w 468"/>
                <a:gd name="T81" fmla="*/ 36 h 337"/>
                <a:gd name="T82" fmla="*/ 212 w 468"/>
                <a:gd name="T83" fmla="*/ 27 h 337"/>
                <a:gd name="T84" fmla="*/ 233 w 468"/>
                <a:gd name="T85" fmla="*/ 15 h 337"/>
                <a:gd name="T86" fmla="*/ 233 w 468"/>
                <a:gd name="T87" fmla="*/ 27 h 337"/>
                <a:gd name="T88" fmla="*/ 233 w 468"/>
                <a:gd name="T89" fmla="*/ 27 h 337"/>
                <a:gd name="T90" fmla="*/ 296 w 468"/>
                <a:gd name="T91" fmla="*/ 36 h 337"/>
                <a:gd name="T92" fmla="*/ 350 w 468"/>
                <a:gd name="T93" fmla="*/ 63 h 337"/>
                <a:gd name="T94" fmla="*/ 368 w 468"/>
                <a:gd name="T95" fmla="*/ 42 h 337"/>
                <a:gd name="T96" fmla="*/ 305 w 468"/>
                <a:gd name="T97" fmla="*/ 12 h 337"/>
                <a:gd name="T98" fmla="*/ 233 w 468"/>
                <a:gd name="T99"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8" h="337">
                  <a:moveTo>
                    <a:pt x="443" y="315"/>
                  </a:moveTo>
                  <a:lnTo>
                    <a:pt x="422" y="324"/>
                  </a:lnTo>
                  <a:lnTo>
                    <a:pt x="422" y="324"/>
                  </a:lnTo>
                  <a:lnTo>
                    <a:pt x="416" y="333"/>
                  </a:lnTo>
                  <a:lnTo>
                    <a:pt x="446" y="336"/>
                  </a:lnTo>
                  <a:lnTo>
                    <a:pt x="446" y="336"/>
                  </a:lnTo>
                  <a:lnTo>
                    <a:pt x="452" y="324"/>
                  </a:lnTo>
                  <a:lnTo>
                    <a:pt x="443" y="315"/>
                  </a:lnTo>
                  <a:close/>
                  <a:moveTo>
                    <a:pt x="458" y="306"/>
                  </a:moveTo>
                  <a:lnTo>
                    <a:pt x="446" y="312"/>
                  </a:lnTo>
                  <a:lnTo>
                    <a:pt x="452" y="318"/>
                  </a:lnTo>
                  <a:lnTo>
                    <a:pt x="452" y="318"/>
                  </a:lnTo>
                  <a:lnTo>
                    <a:pt x="458" y="306"/>
                  </a:lnTo>
                  <a:close/>
                  <a:moveTo>
                    <a:pt x="464" y="192"/>
                  </a:moveTo>
                  <a:lnTo>
                    <a:pt x="467" y="234"/>
                  </a:lnTo>
                  <a:lnTo>
                    <a:pt x="467" y="234"/>
                  </a:lnTo>
                  <a:lnTo>
                    <a:pt x="467" y="234"/>
                  </a:lnTo>
                  <a:lnTo>
                    <a:pt x="467" y="213"/>
                  </a:lnTo>
                  <a:lnTo>
                    <a:pt x="464" y="192"/>
                  </a:lnTo>
                  <a:close/>
                  <a:moveTo>
                    <a:pt x="413" y="84"/>
                  </a:moveTo>
                  <a:lnTo>
                    <a:pt x="395" y="105"/>
                  </a:lnTo>
                  <a:lnTo>
                    <a:pt x="395" y="105"/>
                  </a:lnTo>
                  <a:lnTo>
                    <a:pt x="416" y="135"/>
                  </a:lnTo>
                  <a:lnTo>
                    <a:pt x="428" y="165"/>
                  </a:lnTo>
                  <a:lnTo>
                    <a:pt x="437" y="198"/>
                  </a:lnTo>
                  <a:lnTo>
                    <a:pt x="440" y="234"/>
                  </a:lnTo>
                  <a:lnTo>
                    <a:pt x="440" y="234"/>
                  </a:lnTo>
                  <a:lnTo>
                    <a:pt x="440" y="234"/>
                  </a:lnTo>
                  <a:lnTo>
                    <a:pt x="440" y="234"/>
                  </a:lnTo>
                  <a:lnTo>
                    <a:pt x="440" y="246"/>
                  </a:lnTo>
                  <a:lnTo>
                    <a:pt x="464" y="234"/>
                  </a:lnTo>
                  <a:lnTo>
                    <a:pt x="458" y="165"/>
                  </a:lnTo>
                  <a:lnTo>
                    <a:pt x="458" y="165"/>
                  </a:lnTo>
                  <a:lnTo>
                    <a:pt x="449" y="144"/>
                  </a:lnTo>
                  <a:lnTo>
                    <a:pt x="440" y="123"/>
                  </a:lnTo>
                  <a:lnTo>
                    <a:pt x="428" y="102"/>
                  </a:lnTo>
                  <a:lnTo>
                    <a:pt x="413" y="84"/>
                  </a:lnTo>
                  <a:close/>
                  <a:moveTo>
                    <a:pt x="131" y="24"/>
                  </a:moveTo>
                  <a:lnTo>
                    <a:pt x="131" y="24"/>
                  </a:lnTo>
                  <a:lnTo>
                    <a:pt x="101" y="39"/>
                  </a:lnTo>
                  <a:lnTo>
                    <a:pt x="77" y="60"/>
                  </a:lnTo>
                  <a:lnTo>
                    <a:pt x="54" y="84"/>
                  </a:lnTo>
                  <a:lnTo>
                    <a:pt x="36" y="108"/>
                  </a:lnTo>
                  <a:lnTo>
                    <a:pt x="21" y="138"/>
                  </a:lnTo>
                  <a:lnTo>
                    <a:pt x="8" y="168"/>
                  </a:lnTo>
                  <a:lnTo>
                    <a:pt x="3" y="201"/>
                  </a:lnTo>
                  <a:lnTo>
                    <a:pt x="0" y="234"/>
                  </a:lnTo>
                  <a:lnTo>
                    <a:pt x="0" y="237"/>
                  </a:lnTo>
                  <a:lnTo>
                    <a:pt x="0" y="237"/>
                  </a:lnTo>
                  <a:lnTo>
                    <a:pt x="0" y="237"/>
                  </a:lnTo>
                  <a:lnTo>
                    <a:pt x="0" y="258"/>
                  </a:lnTo>
                  <a:lnTo>
                    <a:pt x="29" y="264"/>
                  </a:lnTo>
                  <a:lnTo>
                    <a:pt x="29" y="264"/>
                  </a:lnTo>
                  <a:lnTo>
                    <a:pt x="26" y="237"/>
                  </a:lnTo>
                  <a:lnTo>
                    <a:pt x="26" y="234"/>
                  </a:lnTo>
                  <a:lnTo>
                    <a:pt x="26" y="234"/>
                  </a:lnTo>
                  <a:lnTo>
                    <a:pt x="26" y="234"/>
                  </a:lnTo>
                  <a:lnTo>
                    <a:pt x="26" y="234"/>
                  </a:lnTo>
                  <a:lnTo>
                    <a:pt x="26" y="234"/>
                  </a:lnTo>
                  <a:lnTo>
                    <a:pt x="26" y="234"/>
                  </a:lnTo>
                  <a:lnTo>
                    <a:pt x="26" y="234"/>
                  </a:lnTo>
                  <a:lnTo>
                    <a:pt x="26" y="234"/>
                  </a:lnTo>
                  <a:lnTo>
                    <a:pt x="29" y="204"/>
                  </a:lnTo>
                  <a:lnTo>
                    <a:pt x="36" y="174"/>
                  </a:lnTo>
                  <a:lnTo>
                    <a:pt x="47" y="144"/>
                  </a:lnTo>
                  <a:lnTo>
                    <a:pt x="62" y="120"/>
                  </a:lnTo>
                  <a:lnTo>
                    <a:pt x="80" y="96"/>
                  </a:lnTo>
                  <a:lnTo>
                    <a:pt x="101" y="75"/>
                  </a:lnTo>
                  <a:lnTo>
                    <a:pt x="125" y="57"/>
                  </a:lnTo>
                  <a:lnTo>
                    <a:pt x="152" y="45"/>
                  </a:lnTo>
                  <a:lnTo>
                    <a:pt x="131" y="24"/>
                  </a:lnTo>
                  <a:close/>
                  <a:moveTo>
                    <a:pt x="233" y="0"/>
                  </a:moveTo>
                  <a:lnTo>
                    <a:pt x="233" y="0"/>
                  </a:lnTo>
                  <a:lnTo>
                    <a:pt x="233" y="0"/>
                  </a:lnTo>
                  <a:lnTo>
                    <a:pt x="233" y="0"/>
                  </a:lnTo>
                  <a:lnTo>
                    <a:pt x="206" y="3"/>
                  </a:lnTo>
                  <a:lnTo>
                    <a:pt x="182" y="6"/>
                  </a:lnTo>
                  <a:lnTo>
                    <a:pt x="158" y="12"/>
                  </a:lnTo>
                  <a:lnTo>
                    <a:pt x="134" y="21"/>
                  </a:lnTo>
                  <a:lnTo>
                    <a:pt x="155" y="42"/>
                  </a:lnTo>
                  <a:lnTo>
                    <a:pt x="155" y="42"/>
                  </a:lnTo>
                  <a:lnTo>
                    <a:pt x="173" y="36"/>
                  </a:lnTo>
                  <a:lnTo>
                    <a:pt x="194" y="30"/>
                  </a:lnTo>
                  <a:lnTo>
                    <a:pt x="212" y="27"/>
                  </a:lnTo>
                  <a:lnTo>
                    <a:pt x="233" y="27"/>
                  </a:lnTo>
                  <a:lnTo>
                    <a:pt x="233" y="15"/>
                  </a:lnTo>
                  <a:lnTo>
                    <a:pt x="233" y="27"/>
                  </a:lnTo>
                  <a:lnTo>
                    <a:pt x="233" y="27"/>
                  </a:lnTo>
                  <a:lnTo>
                    <a:pt x="233" y="27"/>
                  </a:lnTo>
                  <a:lnTo>
                    <a:pt x="233" y="27"/>
                  </a:lnTo>
                  <a:lnTo>
                    <a:pt x="266" y="30"/>
                  </a:lnTo>
                  <a:lnTo>
                    <a:pt x="296" y="36"/>
                  </a:lnTo>
                  <a:lnTo>
                    <a:pt x="323" y="48"/>
                  </a:lnTo>
                  <a:lnTo>
                    <a:pt x="350" y="63"/>
                  </a:lnTo>
                  <a:lnTo>
                    <a:pt x="368" y="42"/>
                  </a:lnTo>
                  <a:lnTo>
                    <a:pt x="368" y="42"/>
                  </a:lnTo>
                  <a:lnTo>
                    <a:pt x="338" y="24"/>
                  </a:lnTo>
                  <a:lnTo>
                    <a:pt x="305" y="12"/>
                  </a:lnTo>
                  <a:lnTo>
                    <a:pt x="269" y="3"/>
                  </a:lnTo>
                  <a:lnTo>
                    <a:pt x="233"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3" name="Freeform 365"/>
            <p:cNvSpPr>
              <a:spLocks noChangeArrowheads="1"/>
            </p:cNvSpPr>
            <p:nvPr/>
          </p:nvSpPr>
          <p:spPr bwMode="auto">
            <a:xfrm>
              <a:off x="8191501" y="2568575"/>
              <a:ext cx="12700" cy="7938"/>
            </a:xfrm>
            <a:custGeom>
              <a:avLst/>
              <a:gdLst>
                <a:gd name="T0" fmla="*/ 27 w 37"/>
                <a:gd name="T1" fmla="*/ 0 h 22"/>
                <a:gd name="T2" fmla="*/ 6 w 37"/>
                <a:gd name="T3" fmla="*/ 9 h 22"/>
                <a:gd name="T4" fmla="*/ 6 w 37"/>
                <a:gd name="T5" fmla="*/ 9 h 22"/>
                <a:gd name="T6" fmla="*/ 0 w 37"/>
                <a:gd name="T7" fmla="*/ 18 h 22"/>
                <a:gd name="T8" fmla="*/ 30 w 37"/>
                <a:gd name="T9" fmla="*/ 21 h 22"/>
                <a:gd name="T10" fmla="*/ 30 w 37"/>
                <a:gd name="T11" fmla="*/ 21 h 22"/>
                <a:gd name="T12" fmla="*/ 36 w 37"/>
                <a:gd name="T13" fmla="*/ 9 h 22"/>
                <a:gd name="T14" fmla="*/ 27 w 37"/>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2">
                  <a:moveTo>
                    <a:pt x="27" y="0"/>
                  </a:moveTo>
                  <a:lnTo>
                    <a:pt x="6" y="9"/>
                  </a:lnTo>
                  <a:lnTo>
                    <a:pt x="6" y="9"/>
                  </a:lnTo>
                  <a:lnTo>
                    <a:pt x="0" y="18"/>
                  </a:lnTo>
                  <a:lnTo>
                    <a:pt x="30" y="21"/>
                  </a:lnTo>
                  <a:lnTo>
                    <a:pt x="30" y="21"/>
                  </a:lnTo>
                  <a:lnTo>
                    <a:pt x="36" y="9"/>
                  </a:lnTo>
                  <a:lnTo>
                    <a:pt x="2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4" name="Freeform 366"/>
            <p:cNvSpPr>
              <a:spLocks noChangeArrowheads="1"/>
            </p:cNvSpPr>
            <p:nvPr/>
          </p:nvSpPr>
          <p:spPr bwMode="auto">
            <a:xfrm>
              <a:off x="8202613" y="2565399"/>
              <a:ext cx="4762" cy="4763"/>
            </a:xfrm>
            <a:custGeom>
              <a:avLst/>
              <a:gdLst>
                <a:gd name="T0" fmla="*/ 12 w 13"/>
                <a:gd name="T1" fmla="*/ 0 h 13"/>
                <a:gd name="T2" fmla="*/ 0 w 13"/>
                <a:gd name="T3" fmla="*/ 6 h 13"/>
                <a:gd name="T4" fmla="*/ 6 w 13"/>
                <a:gd name="T5" fmla="*/ 12 h 13"/>
                <a:gd name="T6" fmla="*/ 6 w 13"/>
                <a:gd name="T7" fmla="*/ 12 h 13"/>
                <a:gd name="T8" fmla="*/ 12 w 13"/>
                <a:gd name="T9" fmla="*/ 0 h 13"/>
              </a:gdLst>
              <a:ahLst/>
              <a:cxnLst>
                <a:cxn ang="0">
                  <a:pos x="T0" y="T1"/>
                </a:cxn>
                <a:cxn ang="0">
                  <a:pos x="T2" y="T3"/>
                </a:cxn>
                <a:cxn ang="0">
                  <a:pos x="T4" y="T5"/>
                </a:cxn>
                <a:cxn ang="0">
                  <a:pos x="T6" y="T7"/>
                </a:cxn>
                <a:cxn ang="0">
                  <a:pos x="T8" y="T9"/>
                </a:cxn>
              </a:cxnLst>
              <a:rect l="0" t="0" r="r" b="b"/>
              <a:pathLst>
                <a:path w="13" h="13">
                  <a:moveTo>
                    <a:pt x="12" y="0"/>
                  </a:moveTo>
                  <a:lnTo>
                    <a:pt x="0" y="6"/>
                  </a:lnTo>
                  <a:lnTo>
                    <a:pt x="6" y="12"/>
                  </a:lnTo>
                  <a:lnTo>
                    <a:pt x="6" y="12"/>
                  </a:lnTo>
                  <a:lnTo>
                    <a:pt x="1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5" name="Freeform 367"/>
            <p:cNvSpPr>
              <a:spLocks noChangeArrowheads="1"/>
            </p:cNvSpPr>
            <p:nvPr/>
          </p:nvSpPr>
          <p:spPr bwMode="auto">
            <a:xfrm>
              <a:off x="8208963" y="2524124"/>
              <a:ext cx="1587" cy="15875"/>
            </a:xfrm>
            <a:custGeom>
              <a:avLst/>
              <a:gdLst>
                <a:gd name="T0" fmla="*/ 0 w 4"/>
                <a:gd name="T1" fmla="*/ 0 h 43"/>
                <a:gd name="T2" fmla="*/ 3 w 4"/>
                <a:gd name="T3" fmla="*/ 42 h 43"/>
                <a:gd name="T4" fmla="*/ 3 w 4"/>
                <a:gd name="T5" fmla="*/ 42 h 43"/>
                <a:gd name="T6" fmla="*/ 3 w 4"/>
                <a:gd name="T7" fmla="*/ 42 h 43"/>
                <a:gd name="T8" fmla="*/ 3 w 4"/>
                <a:gd name="T9" fmla="*/ 21 h 43"/>
                <a:gd name="T10" fmla="*/ 0 w 4"/>
                <a:gd name="T11" fmla="*/ 0 h 43"/>
              </a:gdLst>
              <a:ahLst/>
              <a:cxnLst>
                <a:cxn ang="0">
                  <a:pos x="T0" y="T1"/>
                </a:cxn>
                <a:cxn ang="0">
                  <a:pos x="T2" y="T3"/>
                </a:cxn>
                <a:cxn ang="0">
                  <a:pos x="T4" y="T5"/>
                </a:cxn>
                <a:cxn ang="0">
                  <a:pos x="T6" y="T7"/>
                </a:cxn>
                <a:cxn ang="0">
                  <a:pos x="T8" y="T9"/>
                </a:cxn>
                <a:cxn ang="0">
                  <a:pos x="T10" y="T11"/>
                </a:cxn>
              </a:cxnLst>
              <a:rect l="0" t="0" r="r" b="b"/>
              <a:pathLst>
                <a:path w="4" h="43">
                  <a:moveTo>
                    <a:pt x="0" y="0"/>
                  </a:moveTo>
                  <a:lnTo>
                    <a:pt x="3" y="42"/>
                  </a:lnTo>
                  <a:lnTo>
                    <a:pt x="3" y="42"/>
                  </a:lnTo>
                  <a:lnTo>
                    <a:pt x="3" y="42"/>
                  </a:lnTo>
                  <a:lnTo>
                    <a:pt x="3" y="21"/>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6" name="Freeform 368"/>
            <p:cNvSpPr>
              <a:spLocks noChangeArrowheads="1"/>
            </p:cNvSpPr>
            <p:nvPr/>
          </p:nvSpPr>
          <p:spPr bwMode="auto">
            <a:xfrm>
              <a:off x="8183563" y="2484438"/>
              <a:ext cx="25400" cy="58737"/>
            </a:xfrm>
            <a:custGeom>
              <a:avLst/>
              <a:gdLst>
                <a:gd name="T0" fmla="*/ 18 w 70"/>
                <a:gd name="T1" fmla="*/ 0 h 163"/>
                <a:gd name="T2" fmla="*/ 0 w 70"/>
                <a:gd name="T3" fmla="*/ 21 h 163"/>
                <a:gd name="T4" fmla="*/ 0 w 70"/>
                <a:gd name="T5" fmla="*/ 21 h 163"/>
                <a:gd name="T6" fmla="*/ 21 w 70"/>
                <a:gd name="T7" fmla="*/ 51 h 163"/>
                <a:gd name="T8" fmla="*/ 33 w 70"/>
                <a:gd name="T9" fmla="*/ 81 h 163"/>
                <a:gd name="T10" fmla="*/ 42 w 70"/>
                <a:gd name="T11" fmla="*/ 114 h 163"/>
                <a:gd name="T12" fmla="*/ 45 w 70"/>
                <a:gd name="T13" fmla="*/ 150 h 163"/>
                <a:gd name="T14" fmla="*/ 45 w 70"/>
                <a:gd name="T15" fmla="*/ 150 h 163"/>
                <a:gd name="T16" fmla="*/ 45 w 70"/>
                <a:gd name="T17" fmla="*/ 150 h 163"/>
                <a:gd name="T18" fmla="*/ 45 w 70"/>
                <a:gd name="T19" fmla="*/ 150 h 163"/>
                <a:gd name="T20" fmla="*/ 45 w 70"/>
                <a:gd name="T21" fmla="*/ 162 h 163"/>
                <a:gd name="T22" fmla="*/ 69 w 70"/>
                <a:gd name="T23" fmla="*/ 150 h 163"/>
                <a:gd name="T24" fmla="*/ 63 w 70"/>
                <a:gd name="T25" fmla="*/ 81 h 163"/>
                <a:gd name="T26" fmla="*/ 63 w 70"/>
                <a:gd name="T27" fmla="*/ 81 h 163"/>
                <a:gd name="T28" fmla="*/ 54 w 70"/>
                <a:gd name="T29" fmla="*/ 60 h 163"/>
                <a:gd name="T30" fmla="*/ 45 w 70"/>
                <a:gd name="T31" fmla="*/ 39 h 163"/>
                <a:gd name="T32" fmla="*/ 33 w 70"/>
                <a:gd name="T33" fmla="*/ 18 h 163"/>
                <a:gd name="T34" fmla="*/ 18 w 70"/>
                <a:gd name="T35"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163">
                  <a:moveTo>
                    <a:pt x="18" y="0"/>
                  </a:moveTo>
                  <a:lnTo>
                    <a:pt x="0" y="21"/>
                  </a:lnTo>
                  <a:lnTo>
                    <a:pt x="0" y="21"/>
                  </a:lnTo>
                  <a:lnTo>
                    <a:pt x="21" y="51"/>
                  </a:lnTo>
                  <a:lnTo>
                    <a:pt x="33" y="81"/>
                  </a:lnTo>
                  <a:lnTo>
                    <a:pt x="42" y="114"/>
                  </a:lnTo>
                  <a:lnTo>
                    <a:pt x="45" y="150"/>
                  </a:lnTo>
                  <a:lnTo>
                    <a:pt x="45" y="150"/>
                  </a:lnTo>
                  <a:lnTo>
                    <a:pt x="45" y="150"/>
                  </a:lnTo>
                  <a:lnTo>
                    <a:pt x="45" y="150"/>
                  </a:lnTo>
                  <a:lnTo>
                    <a:pt x="45" y="162"/>
                  </a:lnTo>
                  <a:lnTo>
                    <a:pt x="69" y="150"/>
                  </a:lnTo>
                  <a:lnTo>
                    <a:pt x="63" y="81"/>
                  </a:lnTo>
                  <a:lnTo>
                    <a:pt x="63" y="81"/>
                  </a:lnTo>
                  <a:lnTo>
                    <a:pt x="54" y="60"/>
                  </a:lnTo>
                  <a:lnTo>
                    <a:pt x="45" y="39"/>
                  </a:lnTo>
                  <a:lnTo>
                    <a:pt x="33" y="18"/>
                  </a:lnTo>
                  <a:lnTo>
                    <a:pt x="1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7" name="Freeform 369"/>
            <p:cNvSpPr>
              <a:spLocks noChangeArrowheads="1"/>
            </p:cNvSpPr>
            <p:nvPr/>
          </p:nvSpPr>
          <p:spPr bwMode="auto">
            <a:xfrm>
              <a:off x="8042276" y="2463800"/>
              <a:ext cx="55563" cy="87313"/>
            </a:xfrm>
            <a:custGeom>
              <a:avLst/>
              <a:gdLst>
                <a:gd name="T0" fmla="*/ 131 w 153"/>
                <a:gd name="T1" fmla="*/ 0 h 241"/>
                <a:gd name="T2" fmla="*/ 131 w 153"/>
                <a:gd name="T3" fmla="*/ 0 h 241"/>
                <a:gd name="T4" fmla="*/ 101 w 153"/>
                <a:gd name="T5" fmla="*/ 15 h 241"/>
                <a:gd name="T6" fmla="*/ 77 w 153"/>
                <a:gd name="T7" fmla="*/ 36 h 241"/>
                <a:gd name="T8" fmla="*/ 54 w 153"/>
                <a:gd name="T9" fmla="*/ 60 h 241"/>
                <a:gd name="T10" fmla="*/ 36 w 153"/>
                <a:gd name="T11" fmla="*/ 84 h 241"/>
                <a:gd name="T12" fmla="*/ 21 w 153"/>
                <a:gd name="T13" fmla="*/ 114 h 241"/>
                <a:gd name="T14" fmla="*/ 8 w 153"/>
                <a:gd name="T15" fmla="*/ 144 h 241"/>
                <a:gd name="T16" fmla="*/ 3 w 153"/>
                <a:gd name="T17" fmla="*/ 177 h 241"/>
                <a:gd name="T18" fmla="*/ 0 w 153"/>
                <a:gd name="T19" fmla="*/ 210 h 241"/>
                <a:gd name="T20" fmla="*/ 0 w 153"/>
                <a:gd name="T21" fmla="*/ 213 h 241"/>
                <a:gd name="T22" fmla="*/ 0 w 153"/>
                <a:gd name="T23" fmla="*/ 213 h 241"/>
                <a:gd name="T24" fmla="*/ 0 w 153"/>
                <a:gd name="T25" fmla="*/ 213 h 241"/>
                <a:gd name="T26" fmla="*/ 0 w 153"/>
                <a:gd name="T27" fmla="*/ 234 h 241"/>
                <a:gd name="T28" fmla="*/ 29 w 153"/>
                <a:gd name="T29" fmla="*/ 240 h 241"/>
                <a:gd name="T30" fmla="*/ 29 w 153"/>
                <a:gd name="T31" fmla="*/ 240 h 241"/>
                <a:gd name="T32" fmla="*/ 26 w 153"/>
                <a:gd name="T33" fmla="*/ 213 h 241"/>
                <a:gd name="T34" fmla="*/ 26 w 153"/>
                <a:gd name="T35" fmla="*/ 210 h 241"/>
                <a:gd name="T36" fmla="*/ 26 w 153"/>
                <a:gd name="T37" fmla="*/ 210 h 241"/>
                <a:gd name="T38" fmla="*/ 26 w 153"/>
                <a:gd name="T39" fmla="*/ 210 h 241"/>
                <a:gd name="T40" fmla="*/ 26 w 153"/>
                <a:gd name="T41" fmla="*/ 210 h 241"/>
                <a:gd name="T42" fmla="*/ 26 w 153"/>
                <a:gd name="T43" fmla="*/ 210 h 241"/>
                <a:gd name="T44" fmla="*/ 26 w 153"/>
                <a:gd name="T45" fmla="*/ 210 h 241"/>
                <a:gd name="T46" fmla="*/ 26 w 153"/>
                <a:gd name="T47" fmla="*/ 210 h 241"/>
                <a:gd name="T48" fmla="*/ 26 w 153"/>
                <a:gd name="T49" fmla="*/ 210 h 241"/>
                <a:gd name="T50" fmla="*/ 29 w 153"/>
                <a:gd name="T51" fmla="*/ 180 h 241"/>
                <a:gd name="T52" fmla="*/ 36 w 153"/>
                <a:gd name="T53" fmla="*/ 150 h 241"/>
                <a:gd name="T54" fmla="*/ 47 w 153"/>
                <a:gd name="T55" fmla="*/ 120 h 241"/>
                <a:gd name="T56" fmla="*/ 62 w 153"/>
                <a:gd name="T57" fmla="*/ 96 h 241"/>
                <a:gd name="T58" fmla="*/ 80 w 153"/>
                <a:gd name="T59" fmla="*/ 72 h 241"/>
                <a:gd name="T60" fmla="*/ 101 w 153"/>
                <a:gd name="T61" fmla="*/ 51 h 241"/>
                <a:gd name="T62" fmla="*/ 125 w 153"/>
                <a:gd name="T63" fmla="*/ 33 h 241"/>
                <a:gd name="T64" fmla="*/ 152 w 153"/>
                <a:gd name="T65" fmla="*/ 21 h 241"/>
                <a:gd name="T66" fmla="*/ 131 w 153"/>
                <a:gd name="T6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3" h="241">
                  <a:moveTo>
                    <a:pt x="131" y="0"/>
                  </a:moveTo>
                  <a:lnTo>
                    <a:pt x="131" y="0"/>
                  </a:lnTo>
                  <a:lnTo>
                    <a:pt x="101" y="15"/>
                  </a:lnTo>
                  <a:lnTo>
                    <a:pt x="77" y="36"/>
                  </a:lnTo>
                  <a:lnTo>
                    <a:pt x="54" y="60"/>
                  </a:lnTo>
                  <a:lnTo>
                    <a:pt x="36" y="84"/>
                  </a:lnTo>
                  <a:lnTo>
                    <a:pt x="21" y="114"/>
                  </a:lnTo>
                  <a:lnTo>
                    <a:pt x="8" y="144"/>
                  </a:lnTo>
                  <a:lnTo>
                    <a:pt x="3" y="177"/>
                  </a:lnTo>
                  <a:lnTo>
                    <a:pt x="0" y="210"/>
                  </a:lnTo>
                  <a:lnTo>
                    <a:pt x="0" y="213"/>
                  </a:lnTo>
                  <a:lnTo>
                    <a:pt x="0" y="213"/>
                  </a:lnTo>
                  <a:lnTo>
                    <a:pt x="0" y="213"/>
                  </a:lnTo>
                  <a:lnTo>
                    <a:pt x="0" y="234"/>
                  </a:lnTo>
                  <a:lnTo>
                    <a:pt x="29" y="240"/>
                  </a:lnTo>
                  <a:lnTo>
                    <a:pt x="29" y="240"/>
                  </a:lnTo>
                  <a:lnTo>
                    <a:pt x="26" y="213"/>
                  </a:lnTo>
                  <a:lnTo>
                    <a:pt x="26" y="210"/>
                  </a:lnTo>
                  <a:lnTo>
                    <a:pt x="26" y="210"/>
                  </a:lnTo>
                  <a:lnTo>
                    <a:pt x="26" y="210"/>
                  </a:lnTo>
                  <a:lnTo>
                    <a:pt x="26" y="210"/>
                  </a:lnTo>
                  <a:lnTo>
                    <a:pt x="26" y="210"/>
                  </a:lnTo>
                  <a:lnTo>
                    <a:pt x="26" y="210"/>
                  </a:lnTo>
                  <a:lnTo>
                    <a:pt x="26" y="210"/>
                  </a:lnTo>
                  <a:lnTo>
                    <a:pt x="26" y="210"/>
                  </a:lnTo>
                  <a:lnTo>
                    <a:pt x="29" y="180"/>
                  </a:lnTo>
                  <a:lnTo>
                    <a:pt x="36" y="150"/>
                  </a:lnTo>
                  <a:lnTo>
                    <a:pt x="47" y="120"/>
                  </a:lnTo>
                  <a:lnTo>
                    <a:pt x="62" y="96"/>
                  </a:lnTo>
                  <a:lnTo>
                    <a:pt x="80" y="72"/>
                  </a:lnTo>
                  <a:lnTo>
                    <a:pt x="101" y="51"/>
                  </a:lnTo>
                  <a:lnTo>
                    <a:pt x="125" y="33"/>
                  </a:lnTo>
                  <a:lnTo>
                    <a:pt x="152" y="21"/>
                  </a:lnTo>
                  <a:lnTo>
                    <a:pt x="131"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8" name="Freeform 370"/>
            <p:cNvSpPr>
              <a:spLocks noChangeArrowheads="1"/>
            </p:cNvSpPr>
            <p:nvPr/>
          </p:nvSpPr>
          <p:spPr bwMode="auto">
            <a:xfrm>
              <a:off x="8089900" y="2454275"/>
              <a:ext cx="84138" cy="23813"/>
            </a:xfrm>
            <a:custGeom>
              <a:avLst/>
              <a:gdLst>
                <a:gd name="T0" fmla="*/ 99 w 235"/>
                <a:gd name="T1" fmla="*/ 0 h 64"/>
                <a:gd name="T2" fmla="*/ 99 w 235"/>
                <a:gd name="T3" fmla="*/ 0 h 64"/>
                <a:gd name="T4" fmla="*/ 99 w 235"/>
                <a:gd name="T5" fmla="*/ 0 h 64"/>
                <a:gd name="T6" fmla="*/ 99 w 235"/>
                <a:gd name="T7" fmla="*/ 0 h 64"/>
                <a:gd name="T8" fmla="*/ 72 w 235"/>
                <a:gd name="T9" fmla="*/ 3 h 64"/>
                <a:gd name="T10" fmla="*/ 48 w 235"/>
                <a:gd name="T11" fmla="*/ 6 h 64"/>
                <a:gd name="T12" fmla="*/ 24 w 235"/>
                <a:gd name="T13" fmla="*/ 12 h 64"/>
                <a:gd name="T14" fmla="*/ 0 w 235"/>
                <a:gd name="T15" fmla="*/ 21 h 64"/>
                <a:gd name="T16" fmla="*/ 21 w 235"/>
                <a:gd name="T17" fmla="*/ 42 h 64"/>
                <a:gd name="T18" fmla="*/ 21 w 235"/>
                <a:gd name="T19" fmla="*/ 42 h 64"/>
                <a:gd name="T20" fmla="*/ 39 w 235"/>
                <a:gd name="T21" fmla="*/ 36 h 64"/>
                <a:gd name="T22" fmla="*/ 60 w 235"/>
                <a:gd name="T23" fmla="*/ 30 h 64"/>
                <a:gd name="T24" fmla="*/ 78 w 235"/>
                <a:gd name="T25" fmla="*/ 27 h 64"/>
                <a:gd name="T26" fmla="*/ 99 w 235"/>
                <a:gd name="T27" fmla="*/ 27 h 64"/>
                <a:gd name="T28" fmla="*/ 99 w 235"/>
                <a:gd name="T29" fmla="*/ 15 h 64"/>
                <a:gd name="T30" fmla="*/ 99 w 235"/>
                <a:gd name="T31" fmla="*/ 27 h 64"/>
                <a:gd name="T32" fmla="*/ 99 w 235"/>
                <a:gd name="T33" fmla="*/ 27 h 64"/>
                <a:gd name="T34" fmla="*/ 99 w 235"/>
                <a:gd name="T35" fmla="*/ 27 h 64"/>
                <a:gd name="T36" fmla="*/ 99 w 235"/>
                <a:gd name="T37" fmla="*/ 27 h 64"/>
                <a:gd name="T38" fmla="*/ 132 w 235"/>
                <a:gd name="T39" fmla="*/ 30 h 64"/>
                <a:gd name="T40" fmla="*/ 162 w 235"/>
                <a:gd name="T41" fmla="*/ 36 h 64"/>
                <a:gd name="T42" fmla="*/ 189 w 235"/>
                <a:gd name="T43" fmla="*/ 48 h 64"/>
                <a:gd name="T44" fmla="*/ 216 w 235"/>
                <a:gd name="T45" fmla="*/ 63 h 64"/>
                <a:gd name="T46" fmla="*/ 234 w 235"/>
                <a:gd name="T47" fmla="*/ 42 h 64"/>
                <a:gd name="T48" fmla="*/ 234 w 235"/>
                <a:gd name="T49" fmla="*/ 42 h 64"/>
                <a:gd name="T50" fmla="*/ 204 w 235"/>
                <a:gd name="T51" fmla="*/ 24 h 64"/>
                <a:gd name="T52" fmla="*/ 171 w 235"/>
                <a:gd name="T53" fmla="*/ 12 h 64"/>
                <a:gd name="T54" fmla="*/ 135 w 235"/>
                <a:gd name="T55" fmla="*/ 3 h 64"/>
                <a:gd name="T56" fmla="*/ 99 w 235"/>
                <a:gd name="T5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5" h="64">
                  <a:moveTo>
                    <a:pt x="99" y="0"/>
                  </a:moveTo>
                  <a:lnTo>
                    <a:pt x="99" y="0"/>
                  </a:lnTo>
                  <a:lnTo>
                    <a:pt x="99" y="0"/>
                  </a:lnTo>
                  <a:lnTo>
                    <a:pt x="99" y="0"/>
                  </a:lnTo>
                  <a:lnTo>
                    <a:pt x="72" y="3"/>
                  </a:lnTo>
                  <a:lnTo>
                    <a:pt x="48" y="6"/>
                  </a:lnTo>
                  <a:lnTo>
                    <a:pt x="24" y="12"/>
                  </a:lnTo>
                  <a:lnTo>
                    <a:pt x="0" y="21"/>
                  </a:lnTo>
                  <a:lnTo>
                    <a:pt x="21" y="42"/>
                  </a:lnTo>
                  <a:lnTo>
                    <a:pt x="21" y="42"/>
                  </a:lnTo>
                  <a:lnTo>
                    <a:pt x="39" y="36"/>
                  </a:lnTo>
                  <a:lnTo>
                    <a:pt x="60" y="30"/>
                  </a:lnTo>
                  <a:lnTo>
                    <a:pt x="78" y="27"/>
                  </a:lnTo>
                  <a:lnTo>
                    <a:pt x="99" y="27"/>
                  </a:lnTo>
                  <a:lnTo>
                    <a:pt x="99" y="15"/>
                  </a:lnTo>
                  <a:lnTo>
                    <a:pt x="99" y="27"/>
                  </a:lnTo>
                  <a:lnTo>
                    <a:pt x="99" y="27"/>
                  </a:lnTo>
                  <a:lnTo>
                    <a:pt x="99" y="27"/>
                  </a:lnTo>
                  <a:lnTo>
                    <a:pt x="99" y="27"/>
                  </a:lnTo>
                  <a:lnTo>
                    <a:pt x="132" y="30"/>
                  </a:lnTo>
                  <a:lnTo>
                    <a:pt x="162" y="36"/>
                  </a:lnTo>
                  <a:lnTo>
                    <a:pt x="189" y="48"/>
                  </a:lnTo>
                  <a:lnTo>
                    <a:pt x="216" y="63"/>
                  </a:lnTo>
                  <a:lnTo>
                    <a:pt x="234" y="42"/>
                  </a:lnTo>
                  <a:lnTo>
                    <a:pt x="234" y="42"/>
                  </a:lnTo>
                  <a:lnTo>
                    <a:pt x="204" y="24"/>
                  </a:lnTo>
                  <a:lnTo>
                    <a:pt x="171" y="12"/>
                  </a:lnTo>
                  <a:lnTo>
                    <a:pt x="135" y="3"/>
                  </a:lnTo>
                  <a:lnTo>
                    <a:pt x="9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9" name="Freeform 371"/>
            <p:cNvSpPr>
              <a:spLocks noChangeArrowheads="1"/>
            </p:cNvSpPr>
            <p:nvPr/>
          </p:nvSpPr>
          <p:spPr bwMode="auto">
            <a:xfrm>
              <a:off x="8167687" y="2470150"/>
              <a:ext cx="23812" cy="23813"/>
            </a:xfrm>
            <a:custGeom>
              <a:avLst/>
              <a:gdLst>
                <a:gd name="T0" fmla="*/ 18 w 64"/>
                <a:gd name="T1" fmla="*/ 0 h 64"/>
                <a:gd name="T2" fmla="*/ 0 w 64"/>
                <a:gd name="T3" fmla="*/ 21 h 64"/>
                <a:gd name="T4" fmla="*/ 0 w 64"/>
                <a:gd name="T5" fmla="*/ 21 h 64"/>
                <a:gd name="T6" fmla="*/ 24 w 64"/>
                <a:gd name="T7" fmla="*/ 42 h 64"/>
                <a:gd name="T8" fmla="*/ 45 w 64"/>
                <a:gd name="T9" fmla="*/ 63 h 64"/>
                <a:gd name="T10" fmla="*/ 63 w 64"/>
                <a:gd name="T11" fmla="*/ 42 h 64"/>
                <a:gd name="T12" fmla="*/ 63 w 64"/>
                <a:gd name="T13" fmla="*/ 42 h 64"/>
                <a:gd name="T14" fmla="*/ 42 w 64"/>
                <a:gd name="T15" fmla="*/ 21 h 64"/>
                <a:gd name="T16" fmla="*/ 18 w 64"/>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4">
                  <a:moveTo>
                    <a:pt x="18" y="0"/>
                  </a:moveTo>
                  <a:lnTo>
                    <a:pt x="0" y="21"/>
                  </a:lnTo>
                  <a:lnTo>
                    <a:pt x="0" y="21"/>
                  </a:lnTo>
                  <a:lnTo>
                    <a:pt x="24" y="42"/>
                  </a:lnTo>
                  <a:lnTo>
                    <a:pt x="45" y="63"/>
                  </a:lnTo>
                  <a:lnTo>
                    <a:pt x="63" y="42"/>
                  </a:lnTo>
                  <a:lnTo>
                    <a:pt x="63" y="42"/>
                  </a:lnTo>
                  <a:lnTo>
                    <a:pt x="42" y="21"/>
                  </a:lnTo>
                  <a:lnTo>
                    <a:pt x="18"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0" name="Freeform 372"/>
            <p:cNvSpPr>
              <a:spLocks noChangeArrowheads="1"/>
            </p:cNvSpPr>
            <p:nvPr/>
          </p:nvSpPr>
          <p:spPr bwMode="auto">
            <a:xfrm>
              <a:off x="8167687" y="2470150"/>
              <a:ext cx="23812" cy="23813"/>
            </a:xfrm>
            <a:custGeom>
              <a:avLst/>
              <a:gdLst>
                <a:gd name="T0" fmla="*/ 18 w 64"/>
                <a:gd name="T1" fmla="*/ 0 h 64"/>
                <a:gd name="T2" fmla="*/ 0 w 64"/>
                <a:gd name="T3" fmla="*/ 21 h 64"/>
                <a:gd name="T4" fmla="*/ 0 w 64"/>
                <a:gd name="T5" fmla="*/ 21 h 64"/>
                <a:gd name="T6" fmla="*/ 24 w 64"/>
                <a:gd name="T7" fmla="*/ 42 h 64"/>
                <a:gd name="T8" fmla="*/ 45 w 64"/>
                <a:gd name="T9" fmla="*/ 63 h 64"/>
                <a:gd name="T10" fmla="*/ 63 w 64"/>
                <a:gd name="T11" fmla="*/ 42 h 64"/>
                <a:gd name="T12" fmla="*/ 63 w 64"/>
                <a:gd name="T13" fmla="*/ 42 h 64"/>
                <a:gd name="T14" fmla="*/ 42 w 64"/>
                <a:gd name="T15" fmla="*/ 21 h 64"/>
                <a:gd name="T16" fmla="*/ 18 w 64"/>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4">
                  <a:moveTo>
                    <a:pt x="18" y="0"/>
                  </a:moveTo>
                  <a:lnTo>
                    <a:pt x="0" y="21"/>
                  </a:lnTo>
                  <a:lnTo>
                    <a:pt x="0" y="21"/>
                  </a:lnTo>
                  <a:lnTo>
                    <a:pt x="24" y="42"/>
                  </a:lnTo>
                  <a:lnTo>
                    <a:pt x="45" y="63"/>
                  </a:lnTo>
                  <a:lnTo>
                    <a:pt x="63" y="42"/>
                  </a:lnTo>
                  <a:lnTo>
                    <a:pt x="63" y="42"/>
                  </a:lnTo>
                  <a:lnTo>
                    <a:pt x="42" y="21"/>
                  </a:lnTo>
                  <a:lnTo>
                    <a:pt x="1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1" name="Freeform 373"/>
            <p:cNvSpPr>
              <a:spLocks noChangeArrowheads="1"/>
            </p:cNvSpPr>
            <p:nvPr/>
          </p:nvSpPr>
          <p:spPr bwMode="auto">
            <a:xfrm>
              <a:off x="8193089" y="2538413"/>
              <a:ext cx="15875" cy="33337"/>
            </a:xfrm>
            <a:custGeom>
              <a:avLst/>
              <a:gdLst>
                <a:gd name="T0" fmla="*/ 9 w 46"/>
                <a:gd name="T1" fmla="*/ 69 h 91"/>
                <a:gd name="T2" fmla="*/ 9 w 46"/>
                <a:gd name="T3" fmla="*/ 69 h 91"/>
                <a:gd name="T4" fmla="*/ 0 w 46"/>
                <a:gd name="T5" fmla="*/ 90 h 91"/>
                <a:gd name="T6" fmla="*/ 21 w 46"/>
                <a:gd name="T7" fmla="*/ 81 h 91"/>
                <a:gd name="T8" fmla="*/ 9 w 46"/>
                <a:gd name="T9" fmla="*/ 69 h 91"/>
                <a:gd name="T10" fmla="*/ 42 w 46"/>
                <a:gd name="T11" fmla="*/ 0 h 91"/>
                <a:gd name="T12" fmla="*/ 18 w 46"/>
                <a:gd name="T13" fmla="*/ 12 h 91"/>
                <a:gd name="T14" fmla="*/ 18 w 46"/>
                <a:gd name="T15" fmla="*/ 12 h 91"/>
                <a:gd name="T16" fmla="*/ 15 w 46"/>
                <a:gd name="T17" fmla="*/ 39 h 91"/>
                <a:gd name="T18" fmla="*/ 9 w 46"/>
                <a:gd name="T19" fmla="*/ 66 h 91"/>
                <a:gd name="T20" fmla="*/ 24 w 46"/>
                <a:gd name="T21" fmla="*/ 78 h 91"/>
                <a:gd name="T22" fmla="*/ 36 w 46"/>
                <a:gd name="T23" fmla="*/ 72 h 91"/>
                <a:gd name="T24" fmla="*/ 36 w 46"/>
                <a:gd name="T25" fmla="*/ 72 h 91"/>
                <a:gd name="T26" fmla="*/ 42 w 46"/>
                <a:gd name="T27" fmla="*/ 51 h 91"/>
                <a:gd name="T28" fmla="*/ 45 w 46"/>
                <a:gd name="T29" fmla="*/ 27 h 91"/>
                <a:gd name="T30" fmla="*/ 42 w 46"/>
                <a:gd name="T31" fmla="*/ 0 h 91"/>
                <a:gd name="T32" fmla="*/ 45 w 46"/>
                <a:gd name="T33" fmla="*/ 0 h 91"/>
                <a:gd name="T34" fmla="*/ 45 w 46"/>
                <a:gd name="T3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91">
                  <a:moveTo>
                    <a:pt x="9" y="69"/>
                  </a:moveTo>
                  <a:lnTo>
                    <a:pt x="9" y="69"/>
                  </a:lnTo>
                  <a:lnTo>
                    <a:pt x="0" y="90"/>
                  </a:lnTo>
                  <a:lnTo>
                    <a:pt x="21" y="81"/>
                  </a:lnTo>
                  <a:lnTo>
                    <a:pt x="9" y="69"/>
                  </a:lnTo>
                  <a:close/>
                  <a:moveTo>
                    <a:pt x="42" y="0"/>
                  </a:moveTo>
                  <a:lnTo>
                    <a:pt x="18" y="12"/>
                  </a:lnTo>
                  <a:lnTo>
                    <a:pt x="18" y="12"/>
                  </a:lnTo>
                  <a:lnTo>
                    <a:pt x="15" y="39"/>
                  </a:lnTo>
                  <a:lnTo>
                    <a:pt x="9" y="66"/>
                  </a:lnTo>
                  <a:lnTo>
                    <a:pt x="24" y="78"/>
                  </a:lnTo>
                  <a:lnTo>
                    <a:pt x="36" y="72"/>
                  </a:lnTo>
                  <a:lnTo>
                    <a:pt x="36" y="72"/>
                  </a:lnTo>
                  <a:lnTo>
                    <a:pt x="42" y="51"/>
                  </a:lnTo>
                  <a:lnTo>
                    <a:pt x="45" y="27"/>
                  </a:lnTo>
                  <a:lnTo>
                    <a:pt x="42" y="0"/>
                  </a:lnTo>
                  <a:close/>
                  <a:moveTo>
                    <a:pt x="45" y="0"/>
                  </a:moveTo>
                  <a:lnTo>
                    <a:pt x="45"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2" name="Freeform 374"/>
            <p:cNvSpPr>
              <a:spLocks noChangeArrowheads="1"/>
            </p:cNvSpPr>
            <p:nvPr/>
          </p:nvSpPr>
          <p:spPr bwMode="auto">
            <a:xfrm>
              <a:off x="8193088" y="2563812"/>
              <a:ext cx="7937" cy="7937"/>
            </a:xfrm>
            <a:custGeom>
              <a:avLst/>
              <a:gdLst>
                <a:gd name="T0" fmla="*/ 9 w 22"/>
                <a:gd name="T1" fmla="*/ 0 h 22"/>
                <a:gd name="T2" fmla="*/ 9 w 22"/>
                <a:gd name="T3" fmla="*/ 0 h 22"/>
                <a:gd name="T4" fmla="*/ 0 w 22"/>
                <a:gd name="T5" fmla="*/ 21 h 22"/>
                <a:gd name="T6" fmla="*/ 21 w 22"/>
                <a:gd name="T7" fmla="*/ 12 h 22"/>
                <a:gd name="T8" fmla="*/ 9 w 22"/>
                <a:gd name="T9" fmla="*/ 0 h 22"/>
              </a:gdLst>
              <a:ahLst/>
              <a:cxnLst>
                <a:cxn ang="0">
                  <a:pos x="T0" y="T1"/>
                </a:cxn>
                <a:cxn ang="0">
                  <a:pos x="T2" y="T3"/>
                </a:cxn>
                <a:cxn ang="0">
                  <a:pos x="T4" y="T5"/>
                </a:cxn>
                <a:cxn ang="0">
                  <a:pos x="T6" y="T7"/>
                </a:cxn>
                <a:cxn ang="0">
                  <a:pos x="T8" y="T9"/>
                </a:cxn>
              </a:cxnLst>
              <a:rect l="0" t="0" r="r" b="b"/>
              <a:pathLst>
                <a:path w="22" h="22">
                  <a:moveTo>
                    <a:pt x="9" y="0"/>
                  </a:moveTo>
                  <a:lnTo>
                    <a:pt x="9" y="0"/>
                  </a:lnTo>
                  <a:lnTo>
                    <a:pt x="0" y="21"/>
                  </a:lnTo>
                  <a:lnTo>
                    <a:pt x="21" y="12"/>
                  </a:lnTo>
                  <a:lnTo>
                    <a:pt x="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3" name="Freeform 375"/>
            <p:cNvSpPr>
              <a:spLocks noChangeArrowheads="1"/>
            </p:cNvSpPr>
            <p:nvPr/>
          </p:nvSpPr>
          <p:spPr bwMode="auto">
            <a:xfrm>
              <a:off x="8196264" y="2538413"/>
              <a:ext cx="12700" cy="28575"/>
            </a:xfrm>
            <a:custGeom>
              <a:avLst/>
              <a:gdLst>
                <a:gd name="T0" fmla="*/ 33 w 37"/>
                <a:gd name="T1" fmla="*/ 0 h 79"/>
                <a:gd name="T2" fmla="*/ 9 w 37"/>
                <a:gd name="T3" fmla="*/ 12 h 79"/>
                <a:gd name="T4" fmla="*/ 9 w 37"/>
                <a:gd name="T5" fmla="*/ 12 h 79"/>
                <a:gd name="T6" fmla="*/ 6 w 37"/>
                <a:gd name="T7" fmla="*/ 39 h 79"/>
                <a:gd name="T8" fmla="*/ 0 w 37"/>
                <a:gd name="T9" fmla="*/ 66 h 79"/>
                <a:gd name="T10" fmla="*/ 15 w 37"/>
                <a:gd name="T11" fmla="*/ 78 h 79"/>
                <a:gd name="T12" fmla="*/ 27 w 37"/>
                <a:gd name="T13" fmla="*/ 72 h 79"/>
                <a:gd name="T14" fmla="*/ 27 w 37"/>
                <a:gd name="T15" fmla="*/ 72 h 79"/>
                <a:gd name="T16" fmla="*/ 33 w 37"/>
                <a:gd name="T17" fmla="*/ 51 h 79"/>
                <a:gd name="T18" fmla="*/ 36 w 37"/>
                <a:gd name="T19" fmla="*/ 27 h 79"/>
                <a:gd name="T20" fmla="*/ 33 w 37"/>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79">
                  <a:moveTo>
                    <a:pt x="33" y="0"/>
                  </a:moveTo>
                  <a:lnTo>
                    <a:pt x="9" y="12"/>
                  </a:lnTo>
                  <a:lnTo>
                    <a:pt x="9" y="12"/>
                  </a:lnTo>
                  <a:lnTo>
                    <a:pt x="6" y="39"/>
                  </a:lnTo>
                  <a:lnTo>
                    <a:pt x="0" y="66"/>
                  </a:lnTo>
                  <a:lnTo>
                    <a:pt x="15" y="78"/>
                  </a:lnTo>
                  <a:lnTo>
                    <a:pt x="27" y="72"/>
                  </a:lnTo>
                  <a:lnTo>
                    <a:pt x="27" y="72"/>
                  </a:lnTo>
                  <a:lnTo>
                    <a:pt x="33" y="51"/>
                  </a:lnTo>
                  <a:lnTo>
                    <a:pt x="36" y="27"/>
                  </a:lnTo>
                  <a:lnTo>
                    <a:pt x="3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4" name="Freeform 376"/>
            <p:cNvSpPr>
              <a:spLocks noChangeArrowheads="1"/>
            </p:cNvSpPr>
            <p:nvPr/>
          </p:nvSpPr>
          <p:spPr bwMode="auto">
            <a:xfrm>
              <a:off x="8210549" y="2538413"/>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5" name="Freeform 377"/>
            <p:cNvSpPr>
              <a:spLocks noChangeArrowheads="1"/>
            </p:cNvSpPr>
            <p:nvPr/>
          </p:nvSpPr>
          <p:spPr bwMode="auto">
            <a:xfrm>
              <a:off x="8205788" y="2514600"/>
              <a:ext cx="3175" cy="34925"/>
            </a:xfrm>
            <a:custGeom>
              <a:avLst/>
              <a:gdLst>
                <a:gd name="T0" fmla="*/ 0 w 10"/>
                <a:gd name="T1" fmla="*/ 0 h 97"/>
                <a:gd name="T2" fmla="*/ 6 w 10"/>
                <a:gd name="T3" fmla="*/ 69 h 97"/>
                <a:gd name="T4" fmla="*/ 9 w 10"/>
                <a:gd name="T5" fmla="*/ 96 h 97"/>
                <a:gd name="T6" fmla="*/ 9 w 10"/>
                <a:gd name="T7" fmla="*/ 96 h 97"/>
                <a:gd name="T8" fmla="*/ 9 w 10"/>
                <a:gd name="T9" fmla="*/ 69 h 97"/>
                <a:gd name="T10" fmla="*/ 9 w 10"/>
                <a:gd name="T11" fmla="*/ 69 h 97"/>
                <a:gd name="T12" fmla="*/ 9 w 10"/>
                <a:gd name="T13" fmla="*/ 69 h 97"/>
                <a:gd name="T14" fmla="*/ 9 w 10"/>
                <a:gd name="T15" fmla="*/ 69 h 97"/>
                <a:gd name="T16" fmla="*/ 9 w 10"/>
                <a:gd name="T17" fmla="*/ 69 h 97"/>
                <a:gd name="T18" fmla="*/ 9 w 10"/>
                <a:gd name="T19" fmla="*/ 69 h 97"/>
                <a:gd name="T20" fmla="*/ 9 w 10"/>
                <a:gd name="T21" fmla="*/ 69 h 97"/>
                <a:gd name="T22" fmla="*/ 9 w 10"/>
                <a:gd name="T23" fmla="*/ 69 h 97"/>
                <a:gd name="T24" fmla="*/ 6 w 10"/>
                <a:gd name="T25" fmla="*/ 27 h 97"/>
                <a:gd name="T26" fmla="*/ 6 w 10"/>
                <a:gd name="T27" fmla="*/ 27 h 97"/>
                <a:gd name="T28" fmla="*/ 0 w 10"/>
                <a:gd name="T2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97">
                  <a:moveTo>
                    <a:pt x="0" y="0"/>
                  </a:moveTo>
                  <a:lnTo>
                    <a:pt x="6" y="69"/>
                  </a:lnTo>
                  <a:lnTo>
                    <a:pt x="9" y="96"/>
                  </a:lnTo>
                  <a:lnTo>
                    <a:pt x="9" y="96"/>
                  </a:lnTo>
                  <a:lnTo>
                    <a:pt x="9" y="69"/>
                  </a:lnTo>
                  <a:lnTo>
                    <a:pt x="9" y="69"/>
                  </a:lnTo>
                  <a:lnTo>
                    <a:pt x="9" y="69"/>
                  </a:lnTo>
                  <a:lnTo>
                    <a:pt x="9" y="69"/>
                  </a:lnTo>
                  <a:lnTo>
                    <a:pt x="9" y="69"/>
                  </a:lnTo>
                  <a:lnTo>
                    <a:pt x="9" y="69"/>
                  </a:lnTo>
                  <a:lnTo>
                    <a:pt x="9" y="69"/>
                  </a:lnTo>
                  <a:lnTo>
                    <a:pt x="9" y="69"/>
                  </a:lnTo>
                  <a:lnTo>
                    <a:pt x="6" y="27"/>
                  </a:lnTo>
                  <a:lnTo>
                    <a:pt x="6" y="27"/>
                  </a:lnTo>
                  <a:lnTo>
                    <a:pt x="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6" name="Freeform 378"/>
            <p:cNvSpPr>
              <a:spLocks noChangeArrowheads="1"/>
            </p:cNvSpPr>
            <p:nvPr/>
          </p:nvSpPr>
          <p:spPr bwMode="auto">
            <a:xfrm>
              <a:off x="8205788" y="2514600"/>
              <a:ext cx="3175" cy="34925"/>
            </a:xfrm>
            <a:custGeom>
              <a:avLst/>
              <a:gdLst>
                <a:gd name="T0" fmla="*/ 0 w 10"/>
                <a:gd name="T1" fmla="*/ 0 h 97"/>
                <a:gd name="T2" fmla="*/ 6 w 10"/>
                <a:gd name="T3" fmla="*/ 69 h 97"/>
                <a:gd name="T4" fmla="*/ 9 w 10"/>
                <a:gd name="T5" fmla="*/ 96 h 97"/>
                <a:gd name="T6" fmla="*/ 9 w 10"/>
                <a:gd name="T7" fmla="*/ 96 h 97"/>
                <a:gd name="T8" fmla="*/ 9 w 10"/>
                <a:gd name="T9" fmla="*/ 69 h 97"/>
                <a:gd name="T10" fmla="*/ 9 w 10"/>
                <a:gd name="T11" fmla="*/ 69 h 97"/>
                <a:gd name="T12" fmla="*/ 9 w 10"/>
                <a:gd name="T13" fmla="*/ 69 h 97"/>
                <a:gd name="T14" fmla="*/ 9 w 10"/>
                <a:gd name="T15" fmla="*/ 69 h 97"/>
                <a:gd name="T16" fmla="*/ 9 w 10"/>
                <a:gd name="T17" fmla="*/ 69 h 97"/>
                <a:gd name="T18" fmla="*/ 9 w 10"/>
                <a:gd name="T19" fmla="*/ 69 h 97"/>
                <a:gd name="T20" fmla="*/ 9 w 10"/>
                <a:gd name="T21" fmla="*/ 69 h 97"/>
                <a:gd name="T22" fmla="*/ 9 w 10"/>
                <a:gd name="T23" fmla="*/ 69 h 97"/>
                <a:gd name="T24" fmla="*/ 6 w 10"/>
                <a:gd name="T25" fmla="*/ 27 h 97"/>
                <a:gd name="T26" fmla="*/ 6 w 10"/>
                <a:gd name="T27" fmla="*/ 27 h 97"/>
                <a:gd name="T28" fmla="*/ 0 w 10"/>
                <a:gd name="T2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97">
                  <a:moveTo>
                    <a:pt x="0" y="0"/>
                  </a:moveTo>
                  <a:lnTo>
                    <a:pt x="6" y="69"/>
                  </a:lnTo>
                  <a:lnTo>
                    <a:pt x="9" y="96"/>
                  </a:lnTo>
                  <a:lnTo>
                    <a:pt x="9" y="96"/>
                  </a:lnTo>
                  <a:lnTo>
                    <a:pt x="9" y="69"/>
                  </a:lnTo>
                  <a:lnTo>
                    <a:pt x="9" y="69"/>
                  </a:lnTo>
                  <a:lnTo>
                    <a:pt x="9" y="69"/>
                  </a:lnTo>
                  <a:lnTo>
                    <a:pt x="9" y="69"/>
                  </a:lnTo>
                  <a:lnTo>
                    <a:pt x="9" y="69"/>
                  </a:lnTo>
                  <a:lnTo>
                    <a:pt x="9" y="69"/>
                  </a:lnTo>
                  <a:lnTo>
                    <a:pt x="9" y="69"/>
                  </a:lnTo>
                  <a:lnTo>
                    <a:pt x="9" y="69"/>
                  </a:lnTo>
                  <a:lnTo>
                    <a:pt x="6" y="27"/>
                  </a:lnTo>
                  <a:lnTo>
                    <a:pt x="6" y="27"/>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7" name="Freeform 379"/>
            <p:cNvSpPr>
              <a:spLocks noChangeArrowheads="1"/>
            </p:cNvSpPr>
            <p:nvPr/>
          </p:nvSpPr>
          <p:spPr bwMode="auto">
            <a:xfrm>
              <a:off x="8088313" y="2462213"/>
              <a:ext cx="115887" cy="109537"/>
            </a:xfrm>
            <a:custGeom>
              <a:avLst/>
              <a:gdLst>
                <a:gd name="T0" fmla="*/ 300 w 322"/>
                <a:gd name="T1" fmla="*/ 279 h 304"/>
                <a:gd name="T2" fmla="*/ 300 w 322"/>
                <a:gd name="T3" fmla="*/ 279 h 304"/>
                <a:gd name="T4" fmla="*/ 300 w 322"/>
                <a:gd name="T5" fmla="*/ 282 h 304"/>
                <a:gd name="T6" fmla="*/ 312 w 322"/>
                <a:gd name="T7" fmla="*/ 294 h 304"/>
                <a:gd name="T8" fmla="*/ 321 w 322"/>
                <a:gd name="T9" fmla="*/ 303 h 304"/>
                <a:gd name="T10" fmla="*/ 321 w 322"/>
                <a:gd name="T11" fmla="*/ 303 h 304"/>
                <a:gd name="T12" fmla="*/ 321 w 322"/>
                <a:gd name="T13" fmla="*/ 297 h 304"/>
                <a:gd name="T14" fmla="*/ 315 w 322"/>
                <a:gd name="T15" fmla="*/ 291 h 304"/>
                <a:gd name="T16" fmla="*/ 300 w 322"/>
                <a:gd name="T17" fmla="*/ 279 h 304"/>
                <a:gd name="T18" fmla="*/ 3 w 322"/>
                <a:gd name="T19" fmla="*/ 0 h 304"/>
                <a:gd name="T20" fmla="*/ 3 w 322"/>
                <a:gd name="T21" fmla="*/ 0 h 304"/>
                <a:gd name="T22" fmla="*/ 0 w 322"/>
                <a:gd name="T23" fmla="*/ 3 h 304"/>
                <a:gd name="T24" fmla="*/ 21 w 322"/>
                <a:gd name="T25" fmla="*/ 24 h 304"/>
                <a:gd name="T26" fmla="*/ 21 w 322"/>
                <a:gd name="T27" fmla="*/ 24 h 304"/>
                <a:gd name="T28" fmla="*/ 24 w 322"/>
                <a:gd name="T29" fmla="*/ 21 h 304"/>
                <a:gd name="T30" fmla="*/ 3 w 322"/>
                <a:gd name="T3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04">
                  <a:moveTo>
                    <a:pt x="300" y="279"/>
                  </a:moveTo>
                  <a:lnTo>
                    <a:pt x="300" y="279"/>
                  </a:lnTo>
                  <a:lnTo>
                    <a:pt x="300" y="282"/>
                  </a:lnTo>
                  <a:lnTo>
                    <a:pt x="312" y="294"/>
                  </a:lnTo>
                  <a:lnTo>
                    <a:pt x="321" y="303"/>
                  </a:lnTo>
                  <a:lnTo>
                    <a:pt x="321" y="303"/>
                  </a:lnTo>
                  <a:lnTo>
                    <a:pt x="321" y="297"/>
                  </a:lnTo>
                  <a:lnTo>
                    <a:pt x="315" y="291"/>
                  </a:lnTo>
                  <a:lnTo>
                    <a:pt x="300" y="279"/>
                  </a:lnTo>
                  <a:close/>
                  <a:moveTo>
                    <a:pt x="3" y="0"/>
                  </a:moveTo>
                  <a:lnTo>
                    <a:pt x="3" y="0"/>
                  </a:lnTo>
                  <a:lnTo>
                    <a:pt x="0" y="3"/>
                  </a:lnTo>
                  <a:lnTo>
                    <a:pt x="21" y="24"/>
                  </a:lnTo>
                  <a:lnTo>
                    <a:pt x="21" y="24"/>
                  </a:lnTo>
                  <a:lnTo>
                    <a:pt x="24" y="21"/>
                  </a:lnTo>
                  <a:lnTo>
                    <a:pt x="3"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8" name="Freeform 380"/>
            <p:cNvSpPr>
              <a:spLocks noChangeArrowheads="1"/>
            </p:cNvSpPr>
            <p:nvPr/>
          </p:nvSpPr>
          <p:spPr bwMode="auto">
            <a:xfrm>
              <a:off x="8196263" y="2562225"/>
              <a:ext cx="7937" cy="9525"/>
            </a:xfrm>
            <a:custGeom>
              <a:avLst/>
              <a:gdLst>
                <a:gd name="T0" fmla="*/ 0 w 22"/>
                <a:gd name="T1" fmla="*/ 0 h 25"/>
                <a:gd name="T2" fmla="*/ 0 w 22"/>
                <a:gd name="T3" fmla="*/ 0 h 25"/>
                <a:gd name="T4" fmla="*/ 0 w 22"/>
                <a:gd name="T5" fmla="*/ 3 h 25"/>
                <a:gd name="T6" fmla="*/ 12 w 22"/>
                <a:gd name="T7" fmla="*/ 15 h 25"/>
                <a:gd name="T8" fmla="*/ 21 w 22"/>
                <a:gd name="T9" fmla="*/ 24 h 25"/>
                <a:gd name="T10" fmla="*/ 21 w 22"/>
                <a:gd name="T11" fmla="*/ 24 h 25"/>
                <a:gd name="T12" fmla="*/ 21 w 22"/>
                <a:gd name="T13" fmla="*/ 18 h 25"/>
                <a:gd name="T14" fmla="*/ 15 w 22"/>
                <a:gd name="T15" fmla="*/ 12 h 25"/>
                <a:gd name="T16" fmla="*/ 0 w 22"/>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5">
                  <a:moveTo>
                    <a:pt x="0" y="0"/>
                  </a:moveTo>
                  <a:lnTo>
                    <a:pt x="0" y="0"/>
                  </a:lnTo>
                  <a:lnTo>
                    <a:pt x="0" y="3"/>
                  </a:lnTo>
                  <a:lnTo>
                    <a:pt x="12" y="15"/>
                  </a:lnTo>
                  <a:lnTo>
                    <a:pt x="21" y="24"/>
                  </a:lnTo>
                  <a:lnTo>
                    <a:pt x="21" y="24"/>
                  </a:lnTo>
                  <a:lnTo>
                    <a:pt x="21" y="18"/>
                  </a:lnTo>
                  <a:lnTo>
                    <a:pt x="15" y="12"/>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9" name="Freeform 381"/>
            <p:cNvSpPr>
              <a:spLocks noChangeArrowheads="1"/>
            </p:cNvSpPr>
            <p:nvPr/>
          </p:nvSpPr>
          <p:spPr bwMode="auto">
            <a:xfrm>
              <a:off x="8088313" y="2462213"/>
              <a:ext cx="9525" cy="9525"/>
            </a:xfrm>
            <a:custGeom>
              <a:avLst/>
              <a:gdLst>
                <a:gd name="T0" fmla="*/ 3 w 25"/>
                <a:gd name="T1" fmla="*/ 0 h 25"/>
                <a:gd name="T2" fmla="*/ 3 w 25"/>
                <a:gd name="T3" fmla="*/ 0 h 25"/>
                <a:gd name="T4" fmla="*/ 0 w 25"/>
                <a:gd name="T5" fmla="*/ 3 h 25"/>
                <a:gd name="T6" fmla="*/ 21 w 25"/>
                <a:gd name="T7" fmla="*/ 24 h 25"/>
                <a:gd name="T8" fmla="*/ 21 w 25"/>
                <a:gd name="T9" fmla="*/ 24 h 25"/>
                <a:gd name="T10" fmla="*/ 24 w 25"/>
                <a:gd name="T11" fmla="*/ 21 h 25"/>
                <a:gd name="T12" fmla="*/ 3 w 25"/>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5" h="25">
                  <a:moveTo>
                    <a:pt x="3" y="0"/>
                  </a:moveTo>
                  <a:lnTo>
                    <a:pt x="3" y="0"/>
                  </a:lnTo>
                  <a:lnTo>
                    <a:pt x="0" y="3"/>
                  </a:lnTo>
                  <a:lnTo>
                    <a:pt x="21" y="24"/>
                  </a:lnTo>
                  <a:lnTo>
                    <a:pt x="21" y="24"/>
                  </a:lnTo>
                  <a:lnTo>
                    <a:pt x="24" y="21"/>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0" name="Freeform 382"/>
            <p:cNvSpPr>
              <a:spLocks noChangeArrowheads="1"/>
            </p:cNvSpPr>
            <p:nvPr/>
          </p:nvSpPr>
          <p:spPr bwMode="auto">
            <a:xfrm>
              <a:off x="8042276" y="2549525"/>
              <a:ext cx="160338" cy="74613"/>
            </a:xfrm>
            <a:custGeom>
              <a:avLst/>
              <a:gdLst>
                <a:gd name="T0" fmla="*/ 416 w 444"/>
                <a:gd name="T1" fmla="*/ 72 h 208"/>
                <a:gd name="T2" fmla="*/ 416 w 444"/>
                <a:gd name="T3" fmla="*/ 72 h 208"/>
                <a:gd name="T4" fmla="*/ 401 w 444"/>
                <a:gd name="T5" fmla="*/ 93 h 208"/>
                <a:gd name="T6" fmla="*/ 383 w 444"/>
                <a:gd name="T7" fmla="*/ 114 h 208"/>
                <a:gd name="T8" fmla="*/ 362 w 444"/>
                <a:gd name="T9" fmla="*/ 132 h 208"/>
                <a:gd name="T10" fmla="*/ 341 w 444"/>
                <a:gd name="T11" fmla="*/ 150 h 208"/>
                <a:gd name="T12" fmla="*/ 317 w 444"/>
                <a:gd name="T13" fmla="*/ 162 h 208"/>
                <a:gd name="T14" fmla="*/ 290 w 444"/>
                <a:gd name="T15" fmla="*/ 171 h 208"/>
                <a:gd name="T16" fmla="*/ 263 w 444"/>
                <a:gd name="T17" fmla="*/ 177 h 208"/>
                <a:gd name="T18" fmla="*/ 233 w 444"/>
                <a:gd name="T19" fmla="*/ 180 h 208"/>
                <a:gd name="T20" fmla="*/ 233 w 444"/>
                <a:gd name="T21" fmla="*/ 180 h 208"/>
                <a:gd name="T22" fmla="*/ 233 w 444"/>
                <a:gd name="T23" fmla="*/ 180 h 208"/>
                <a:gd name="T24" fmla="*/ 233 w 444"/>
                <a:gd name="T25" fmla="*/ 180 h 208"/>
                <a:gd name="T26" fmla="*/ 203 w 444"/>
                <a:gd name="T27" fmla="*/ 177 h 208"/>
                <a:gd name="T28" fmla="*/ 173 w 444"/>
                <a:gd name="T29" fmla="*/ 171 h 208"/>
                <a:gd name="T30" fmla="*/ 137 w 444"/>
                <a:gd name="T31" fmla="*/ 186 h 208"/>
                <a:gd name="T32" fmla="*/ 137 w 444"/>
                <a:gd name="T33" fmla="*/ 186 h 208"/>
                <a:gd name="T34" fmla="*/ 161 w 444"/>
                <a:gd name="T35" fmla="*/ 195 h 208"/>
                <a:gd name="T36" fmla="*/ 185 w 444"/>
                <a:gd name="T37" fmla="*/ 200 h 208"/>
                <a:gd name="T38" fmla="*/ 209 w 444"/>
                <a:gd name="T39" fmla="*/ 204 h 208"/>
                <a:gd name="T40" fmla="*/ 233 w 444"/>
                <a:gd name="T41" fmla="*/ 207 h 208"/>
                <a:gd name="T42" fmla="*/ 233 w 444"/>
                <a:gd name="T43" fmla="*/ 207 h 208"/>
                <a:gd name="T44" fmla="*/ 233 w 444"/>
                <a:gd name="T45" fmla="*/ 207 h 208"/>
                <a:gd name="T46" fmla="*/ 269 w 444"/>
                <a:gd name="T47" fmla="*/ 204 h 208"/>
                <a:gd name="T48" fmla="*/ 299 w 444"/>
                <a:gd name="T49" fmla="*/ 195 h 208"/>
                <a:gd name="T50" fmla="*/ 329 w 444"/>
                <a:gd name="T51" fmla="*/ 186 h 208"/>
                <a:gd name="T52" fmla="*/ 359 w 444"/>
                <a:gd name="T53" fmla="*/ 171 h 208"/>
                <a:gd name="T54" fmla="*/ 383 w 444"/>
                <a:gd name="T55" fmla="*/ 150 h 208"/>
                <a:gd name="T56" fmla="*/ 407 w 444"/>
                <a:gd name="T57" fmla="*/ 129 h 208"/>
                <a:gd name="T58" fmla="*/ 428 w 444"/>
                <a:gd name="T59" fmla="*/ 105 h 208"/>
                <a:gd name="T60" fmla="*/ 443 w 444"/>
                <a:gd name="T61" fmla="*/ 75 h 208"/>
                <a:gd name="T62" fmla="*/ 416 w 444"/>
                <a:gd name="T63" fmla="*/ 72 h 208"/>
                <a:gd name="T64" fmla="*/ 0 w 444"/>
                <a:gd name="T65" fmla="*/ 0 h 208"/>
                <a:gd name="T66" fmla="*/ 0 w 444"/>
                <a:gd name="T67" fmla="*/ 0 h 208"/>
                <a:gd name="T68" fmla="*/ 8 w 444"/>
                <a:gd name="T69" fmla="*/ 36 h 208"/>
                <a:gd name="T70" fmla="*/ 21 w 444"/>
                <a:gd name="T71" fmla="*/ 72 h 208"/>
                <a:gd name="T72" fmla="*/ 41 w 444"/>
                <a:gd name="T73" fmla="*/ 105 h 208"/>
                <a:gd name="T74" fmla="*/ 62 w 444"/>
                <a:gd name="T75" fmla="*/ 132 h 208"/>
                <a:gd name="T76" fmla="*/ 80 w 444"/>
                <a:gd name="T77" fmla="*/ 111 h 208"/>
                <a:gd name="T78" fmla="*/ 80 w 444"/>
                <a:gd name="T79" fmla="*/ 111 h 208"/>
                <a:gd name="T80" fmla="*/ 62 w 444"/>
                <a:gd name="T81" fmla="*/ 87 h 208"/>
                <a:gd name="T82" fmla="*/ 47 w 444"/>
                <a:gd name="T83" fmla="*/ 63 h 208"/>
                <a:gd name="T84" fmla="*/ 36 w 444"/>
                <a:gd name="T85" fmla="*/ 33 h 208"/>
                <a:gd name="T86" fmla="*/ 29 w 444"/>
                <a:gd name="T87" fmla="*/ 3 h 208"/>
                <a:gd name="T88" fmla="*/ 0 w 444"/>
                <a:gd name="T89"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4" h="208">
                  <a:moveTo>
                    <a:pt x="416" y="72"/>
                  </a:moveTo>
                  <a:lnTo>
                    <a:pt x="416" y="72"/>
                  </a:lnTo>
                  <a:lnTo>
                    <a:pt x="401" y="93"/>
                  </a:lnTo>
                  <a:lnTo>
                    <a:pt x="383" y="114"/>
                  </a:lnTo>
                  <a:lnTo>
                    <a:pt x="362" y="132"/>
                  </a:lnTo>
                  <a:lnTo>
                    <a:pt x="341" y="150"/>
                  </a:lnTo>
                  <a:lnTo>
                    <a:pt x="317" y="162"/>
                  </a:lnTo>
                  <a:lnTo>
                    <a:pt x="290" y="171"/>
                  </a:lnTo>
                  <a:lnTo>
                    <a:pt x="263" y="177"/>
                  </a:lnTo>
                  <a:lnTo>
                    <a:pt x="233" y="180"/>
                  </a:lnTo>
                  <a:lnTo>
                    <a:pt x="233" y="180"/>
                  </a:lnTo>
                  <a:lnTo>
                    <a:pt x="233" y="180"/>
                  </a:lnTo>
                  <a:lnTo>
                    <a:pt x="233" y="180"/>
                  </a:lnTo>
                  <a:lnTo>
                    <a:pt x="203" y="177"/>
                  </a:lnTo>
                  <a:lnTo>
                    <a:pt x="173" y="171"/>
                  </a:lnTo>
                  <a:lnTo>
                    <a:pt x="137" y="186"/>
                  </a:lnTo>
                  <a:lnTo>
                    <a:pt x="137" y="186"/>
                  </a:lnTo>
                  <a:lnTo>
                    <a:pt x="161" y="195"/>
                  </a:lnTo>
                  <a:lnTo>
                    <a:pt x="185" y="200"/>
                  </a:lnTo>
                  <a:lnTo>
                    <a:pt x="209" y="204"/>
                  </a:lnTo>
                  <a:lnTo>
                    <a:pt x="233" y="207"/>
                  </a:lnTo>
                  <a:lnTo>
                    <a:pt x="233" y="207"/>
                  </a:lnTo>
                  <a:lnTo>
                    <a:pt x="233" y="207"/>
                  </a:lnTo>
                  <a:lnTo>
                    <a:pt x="269" y="204"/>
                  </a:lnTo>
                  <a:lnTo>
                    <a:pt x="299" y="195"/>
                  </a:lnTo>
                  <a:lnTo>
                    <a:pt x="329" y="186"/>
                  </a:lnTo>
                  <a:lnTo>
                    <a:pt x="359" y="171"/>
                  </a:lnTo>
                  <a:lnTo>
                    <a:pt x="383" y="150"/>
                  </a:lnTo>
                  <a:lnTo>
                    <a:pt x="407" y="129"/>
                  </a:lnTo>
                  <a:lnTo>
                    <a:pt x="428" y="105"/>
                  </a:lnTo>
                  <a:lnTo>
                    <a:pt x="443" y="75"/>
                  </a:lnTo>
                  <a:lnTo>
                    <a:pt x="416" y="72"/>
                  </a:lnTo>
                  <a:close/>
                  <a:moveTo>
                    <a:pt x="0" y="0"/>
                  </a:moveTo>
                  <a:lnTo>
                    <a:pt x="0" y="0"/>
                  </a:lnTo>
                  <a:lnTo>
                    <a:pt x="8" y="36"/>
                  </a:lnTo>
                  <a:lnTo>
                    <a:pt x="21" y="72"/>
                  </a:lnTo>
                  <a:lnTo>
                    <a:pt x="41" y="105"/>
                  </a:lnTo>
                  <a:lnTo>
                    <a:pt x="62" y="132"/>
                  </a:lnTo>
                  <a:lnTo>
                    <a:pt x="80" y="111"/>
                  </a:lnTo>
                  <a:lnTo>
                    <a:pt x="80" y="111"/>
                  </a:lnTo>
                  <a:lnTo>
                    <a:pt x="62" y="87"/>
                  </a:lnTo>
                  <a:lnTo>
                    <a:pt x="47" y="63"/>
                  </a:lnTo>
                  <a:lnTo>
                    <a:pt x="36" y="33"/>
                  </a:lnTo>
                  <a:lnTo>
                    <a:pt x="29" y="3"/>
                  </a:lnTo>
                  <a:lnTo>
                    <a:pt x="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1" name="Freeform 383"/>
            <p:cNvSpPr>
              <a:spLocks noChangeArrowheads="1"/>
            </p:cNvSpPr>
            <p:nvPr/>
          </p:nvSpPr>
          <p:spPr bwMode="auto">
            <a:xfrm>
              <a:off x="8091488" y="2574925"/>
              <a:ext cx="111125" cy="49213"/>
            </a:xfrm>
            <a:custGeom>
              <a:avLst/>
              <a:gdLst>
                <a:gd name="T0" fmla="*/ 279 w 307"/>
                <a:gd name="T1" fmla="*/ 0 h 136"/>
                <a:gd name="T2" fmla="*/ 279 w 307"/>
                <a:gd name="T3" fmla="*/ 0 h 136"/>
                <a:gd name="T4" fmla="*/ 264 w 307"/>
                <a:gd name="T5" fmla="*/ 21 h 136"/>
                <a:gd name="T6" fmla="*/ 246 w 307"/>
                <a:gd name="T7" fmla="*/ 42 h 136"/>
                <a:gd name="T8" fmla="*/ 225 w 307"/>
                <a:gd name="T9" fmla="*/ 60 h 136"/>
                <a:gd name="T10" fmla="*/ 204 w 307"/>
                <a:gd name="T11" fmla="*/ 78 h 136"/>
                <a:gd name="T12" fmla="*/ 180 w 307"/>
                <a:gd name="T13" fmla="*/ 90 h 136"/>
                <a:gd name="T14" fmla="*/ 153 w 307"/>
                <a:gd name="T15" fmla="*/ 99 h 136"/>
                <a:gd name="T16" fmla="*/ 126 w 307"/>
                <a:gd name="T17" fmla="*/ 105 h 136"/>
                <a:gd name="T18" fmla="*/ 96 w 307"/>
                <a:gd name="T19" fmla="*/ 108 h 136"/>
                <a:gd name="T20" fmla="*/ 96 w 307"/>
                <a:gd name="T21" fmla="*/ 108 h 136"/>
                <a:gd name="T22" fmla="*/ 96 w 307"/>
                <a:gd name="T23" fmla="*/ 108 h 136"/>
                <a:gd name="T24" fmla="*/ 96 w 307"/>
                <a:gd name="T25" fmla="*/ 108 h 136"/>
                <a:gd name="T26" fmla="*/ 66 w 307"/>
                <a:gd name="T27" fmla="*/ 105 h 136"/>
                <a:gd name="T28" fmla="*/ 36 w 307"/>
                <a:gd name="T29" fmla="*/ 99 h 136"/>
                <a:gd name="T30" fmla="*/ 0 w 307"/>
                <a:gd name="T31" fmla="*/ 114 h 136"/>
                <a:gd name="T32" fmla="*/ 0 w 307"/>
                <a:gd name="T33" fmla="*/ 114 h 136"/>
                <a:gd name="T34" fmla="*/ 24 w 307"/>
                <a:gd name="T35" fmla="*/ 123 h 136"/>
                <a:gd name="T36" fmla="*/ 48 w 307"/>
                <a:gd name="T37" fmla="*/ 128 h 136"/>
                <a:gd name="T38" fmla="*/ 72 w 307"/>
                <a:gd name="T39" fmla="*/ 132 h 136"/>
                <a:gd name="T40" fmla="*/ 96 w 307"/>
                <a:gd name="T41" fmla="*/ 135 h 136"/>
                <a:gd name="T42" fmla="*/ 96 w 307"/>
                <a:gd name="T43" fmla="*/ 135 h 136"/>
                <a:gd name="T44" fmla="*/ 96 w 307"/>
                <a:gd name="T45" fmla="*/ 135 h 136"/>
                <a:gd name="T46" fmla="*/ 132 w 307"/>
                <a:gd name="T47" fmla="*/ 132 h 136"/>
                <a:gd name="T48" fmla="*/ 162 w 307"/>
                <a:gd name="T49" fmla="*/ 123 h 136"/>
                <a:gd name="T50" fmla="*/ 192 w 307"/>
                <a:gd name="T51" fmla="*/ 114 h 136"/>
                <a:gd name="T52" fmla="*/ 222 w 307"/>
                <a:gd name="T53" fmla="*/ 99 h 136"/>
                <a:gd name="T54" fmla="*/ 246 w 307"/>
                <a:gd name="T55" fmla="*/ 78 h 136"/>
                <a:gd name="T56" fmla="*/ 270 w 307"/>
                <a:gd name="T57" fmla="*/ 57 h 136"/>
                <a:gd name="T58" fmla="*/ 291 w 307"/>
                <a:gd name="T59" fmla="*/ 33 h 136"/>
                <a:gd name="T60" fmla="*/ 306 w 307"/>
                <a:gd name="T61" fmla="*/ 3 h 136"/>
                <a:gd name="T62" fmla="*/ 279 w 307"/>
                <a:gd name="T63"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7" h="136">
                  <a:moveTo>
                    <a:pt x="279" y="0"/>
                  </a:moveTo>
                  <a:lnTo>
                    <a:pt x="279" y="0"/>
                  </a:lnTo>
                  <a:lnTo>
                    <a:pt x="264" y="21"/>
                  </a:lnTo>
                  <a:lnTo>
                    <a:pt x="246" y="42"/>
                  </a:lnTo>
                  <a:lnTo>
                    <a:pt x="225" y="60"/>
                  </a:lnTo>
                  <a:lnTo>
                    <a:pt x="204" y="78"/>
                  </a:lnTo>
                  <a:lnTo>
                    <a:pt x="180" y="90"/>
                  </a:lnTo>
                  <a:lnTo>
                    <a:pt x="153" y="99"/>
                  </a:lnTo>
                  <a:lnTo>
                    <a:pt x="126" y="105"/>
                  </a:lnTo>
                  <a:lnTo>
                    <a:pt x="96" y="108"/>
                  </a:lnTo>
                  <a:lnTo>
                    <a:pt x="96" y="108"/>
                  </a:lnTo>
                  <a:lnTo>
                    <a:pt x="96" y="108"/>
                  </a:lnTo>
                  <a:lnTo>
                    <a:pt x="96" y="108"/>
                  </a:lnTo>
                  <a:lnTo>
                    <a:pt x="66" y="105"/>
                  </a:lnTo>
                  <a:lnTo>
                    <a:pt x="36" y="99"/>
                  </a:lnTo>
                  <a:lnTo>
                    <a:pt x="0" y="114"/>
                  </a:lnTo>
                  <a:lnTo>
                    <a:pt x="0" y="114"/>
                  </a:lnTo>
                  <a:lnTo>
                    <a:pt x="24" y="123"/>
                  </a:lnTo>
                  <a:lnTo>
                    <a:pt x="48" y="128"/>
                  </a:lnTo>
                  <a:lnTo>
                    <a:pt x="72" y="132"/>
                  </a:lnTo>
                  <a:lnTo>
                    <a:pt x="96" y="135"/>
                  </a:lnTo>
                  <a:lnTo>
                    <a:pt x="96" y="135"/>
                  </a:lnTo>
                  <a:lnTo>
                    <a:pt x="96" y="135"/>
                  </a:lnTo>
                  <a:lnTo>
                    <a:pt x="132" y="132"/>
                  </a:lnTo>
                  <a:lnTo>
                    <a:pt x="162" y="123"/>
                  </a:lnTo>
                  <a:lnTo>
                    <a:pt x="192" y="114"/>
                  </a:lnTo>
                  <a:lnTo>
                    <a:pt x="222" y="99"/>
                  </a:lnTo>
                  <a:lnTo>
                    <a:pt x="246" y="78"/>
                  </a:lnTo>
                  <a:lnTo>
                    <a:pt x="270" y="57"/>
                  </a:lnTo>
                  <a:lnTo>
                    <a:pt x="291" y="33"/>
                  </a:lnTo>
                  <a:lnTo>
                    <a:pt x="306" y="3"/>
                  </a:lnTo>
                  <a:lnTo>
                    <a:pt x="27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2" name="Freeform 384"/>
            <p:cNvSpPr>
              <a:spLocks noChangeArrowheads="1"/>
            </p:cNvSpPr>
            <p:nvPr/>
          </p:nvSpPr>
          <p:spPr bwMode="auto">
            <a:xfrm>
              <a:off x="8042275" y="2549525"/>
              <a:ext cx="28575" cy="47625"/>
            </a:xfrm>
            <a:custGeom>
              <a:avLst/>
              <a:gdLst>
                <a:gd name="T0" fmla="*/ 0 w 81"/>
                <a:gd name="T1" fmla="*/ 0 h 133"/>
                <a:gd name="T2" fmla="*/ 0 w 81"/>
                <a:gd name="T3" fmla="*/ 0 h 133"/>
                <a:gd name="T4" fmla="*/ 8 w 81"/>
                <a:gd name="T5" fmla="*/ 36 h 133"/>
                <a:gd name="T6" fmla="*/ 21 w 81"/>
                <a:gd name="T7" fmla="*/ 72 h 133"/>
                <a:gd name="T8" fmla="*/ 41 w 81"/>
                <a:gd name="T9" fmla="*/ 105 h 133"/>
                <a:gd name="T10" fmla="*/ 62 w 81"/>
                <a:gd name="T11" fmla="*/ 132 h 133"/>
                <a:gd name="T12" fmla="*/ 80 w 81"/>
                <a:gd name="T13" fmla="*/ 111 h 133"/>
                <a:gd name="T14" fmla="*/ 80 w 81"/>
                <a:gd name="T15" fmla="*/ 111 h 133"/>
                <a:gd name="T16" fmla="*/ 62 w 81"/>
                <a:gd name="T17" fmla="*/ 87 h 133"/>
                <a:gd name="T18" fmla="*/ 47 w 81"/>
                <a:gd name="T19" fmla="*/ 63 h 133"/>
                <a:gd name="T20" fmla="*/ 36 w 81"/>
                <a:gd name="T21" fmla="*/ 33 h 133"/>
                <a:gd name="T22" fmla="*/ 29 w 81"/>
                <a:gd name="T23" fmla="*/ 3 h 133"/>
                <a:gd name="T24" fmla="*/ 0 w 81"/>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133">
                  <a:moveTo>
                    <a:pt x="0" y="0"/>
                  </a:moveTo>
                  <a:lnTo>
                    <a:pt x="0" y="0"/>
                  </a:lnTo>
                  <a:lnTo>
                    <a:pt x="8" y="36"/>
                  </a:lnTo>
                  <a:lnTo>
                    <a:pt x="21" y="72"/>
                  </a:lnTo>
                  <a:lnTo>
                    <a:pt x="41" y="105"/>
                  </a:lnTo>
                  <a:lnTo>
                    <a:pt x="62" y="132"/>
                  </a:lnTo>
                  <a:lnTo>
                    <a:pt x="80" y="111"/>
                  </a:lnTo>
                  <a:lnTo>
                    <a:pt x="80" y="111"/>
                  </a:lnTo>
                  <a:lnTo>
                    <a:pt x="62" y="87"/>
                  </a:lnTo>
                  <a:lnTo>
                    <a:pt x="47" y="63"/>
                  </a:lnTo>
                  <a:lnTo>
                    <a:pt x="36" y="33"/>
                  </a:lnTo>
                  <a:lnTo>
                    <a:pt x="29"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3" name="Freeform 385"/>
            <p:cNvSpPr>
              <a:spLocks noChangeArrowheads="1"/>
            </p:cNvSpPr>
            <p:nvPr/>
          </p:nvSpPr>
          <p:spPr bwMode="auto">
            <a:xfrm>
              <a:off x="8064501" y="2589213"/>
              <a:ext cx="15875" cy="12700"/>
            </a:xfrm>
            <a:custGeom>
              <a:avLst/>
              <a:gdLst>
                <a:gd name="T0" fmla="*/ 18 w 43"/>
                <a:gd name="T1" fmla="*/ 0 h 34"/>
                <a:gd name="T2" fmla="*/ 0 w 43"/>
                <a:gd name="T3" fmla="*/ 21 h 34"/>
                <a:gd name="T4" fmla="*/ 0 w 43"/>
                <a:gd name="T5" fmla="*/ 21 h 34"/>
                <a:gd name="T6" fmla="*/ 12 w 43"/>
                <a:gd name="T7" fmla="*/ 33 h 34"/>
                <a:gd name="T8" fmla="*/ 42 w 43"/>
                <a:gd name="T9" fmla="*/ 21 h 34"/>
                <a:gd name="T10" fmla="*/ 42 w 43"/>
                <a:gd name="T11" fmla="*/ 21 h 34"/>
                <a:gd name="T12" fmla="*/ 18 w 43"/>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3" h="34">
                  <a:moveTo>
                    <a:pt x="18" y="0"/>
                  </a:moveTo>
                  <a:lnTo>
                    <a:pt x="0" y="21"/>
                  </a:lnTo>
                  <a:lnTo>
                    <a:pt x="0" y="21"/>
                  </a:lnTo>
                  <a:lnTo>
                    <a:pt x="12" y="33"/>
                  </a:lnTo>
                  <a:lnTo>
                    <a:pt x="42" y="21"/>
                  </a:lnTo>
                  <a:lnTo>
                    <a:pt x="42" y="21"/>
                  </a:lnTo>
                  <a:lnTo>
                    <a:pt x="18"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4" name="Freeform 386"/>
            <p:cNvSpPr>
              <a:spLocks noChangeArrowheads="1"/>
            </p:cNvSpPr>
            <p:nvPr/>
          </p:nvSpPr>
          <p:spPr bwMode="auto">
            <a:xfrm>
              <a:off x="8064501" y="2589213"/>
              <a:ext cx="15875" cy="12700"/>
            </a:xfrm>
            <a:custGeom>
              <a:avLst/>
              <a:gdLst>
                <a:gd name="T0" fmla="*/ 18 w 43"/>
                <a:gd name="T1" fmla="*/ 0 h 34"/>
                <a:gd name="T2" fmla="*/ 0 w 43"/>
                <a:gd name="T3" fmla="*/ 21 h 34"/>
                <a:gd name="T4" fmla="*/ 0 w 43"/>
                <a:gd name="T5" fmla="*/ 21 h 34"/>
                <a:gd name="T6" fmla="*/ 12 w 43"/>
                <a:gd name="T7" fmla="*/ 33 h 34"/>
                <a:gd name="T8" fmla="*/ 42 w 43"/>
                <a:gd name="T9" fmla="*/ 21 h 34"/>
                <a:gd name="T10" fmla="*/ 42 w 43"/>
                <a:gd name="T11" fmla="*/ 21 h 34"/>
                <a:gd name="T12" fmla="*/ 18 w 43"/>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3" h="34">
                  <a:moveTo>
                    <a:pt x="18" y="0"/>
                  </a:moveTo>
                  <a:lnTo>
                    <a:pt x="0" y="21"/>
                  </a:lnTo>
                  <a:lnTo>
                    <a:pt x="0" y="21"/>
                  </a:lnTo>
                  <a:lnTo>
                    <a:pt x="12" y="33"/>
                  </a:lnTo>
                  <a:lnTo>
                    <a:pt x="42" y="21"/>
                  </a:lnTo>
                  <a:lnTo>
                    <a:pt x="42" y="21"/>
                  </a:lnTo>
                  <a:lnTo>
                    <a:pt x="1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5" name="Freeform 387"/>
            <p:cNvSpPr>
              <a:spLocks noChangeArrowheads="1"/>
            </p:cNvSpPr>
            <p:nvPr/>
          </p:nvSpPr>
          <p:spPr bwMode="auto">
            <a:xfrm>
              <a:off x="8067676" y="2597150"/>
              <a:ext cx="36513" cy="19050"/>
            </a:xfrm>
            <a:custGeom>
              <a:avLst/>
              <a:gdLst>
                <a:gd name="T0" fmla="*/ 30 w 100"/>
                <a:gd name="T1" fmla="*/ 0 h 55"/>
                <a:gd name="T2" fmla="*/ 0 w 100"/>
                <a:gd name="T3" fmla="*/ 12 h 55"/>
                <a:gd name="T4" fmla="*/ 0 w 100"/>
                <a:gd name="T5" fmla="*/ 12 h 55"/>
                <a:gd name="T6" fmla="*/ 30 w 100"/>
                <a:gd name="T7" fmla="*/ 36 h 55"/>
                <a:gd name="T8" fmla="*/ 63 w 100"/>
                <a:gd name="T9" fmla="*/ 54 h 55"/>
                <a:gd name="T10" fmla="*/ 99 w 100"/>
                <a:gd name="T11" fmla="*/ 39 h 55"/>
                <a:gd name="T12" fmla="*/ 99 w 100"/>
                <a:gd name="T13" fmla="*/ 39 h 55"/>
                <a:gd name="T14" fmla="*/ 81 w 100"/>
                <a:gd name="T15" fmla="*/ 30 h 55"/>
                <a:gd name="T16" fmla="*/ 63 w 100"/>
                <a:gd name="T17" fmla="*/ 21 h 55"/>
                <a:gd name="T18" fmla="*/ 45 w 100"/>
                <a:gd name="T19" fmla="*/ 12 h 55"/>
                <a:gd name="T20" fmla="*/ 30 w 100"/>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55">
                  <a:moveTo>
                    <a:pt x="30" y="0"/>
                  </a:moveTo>
                  <a:lnTo>
                    <a:pt x="0" y="12"/>
                  </a:lnTo>
                  <a:lnTo>
                    <a:pt x="0" y="12"/>
                  </a:lnTo>
                  <a:lnTo>
                    <a:pt x="30" y="36"/>
                  </a:lnTo>
                  <a:lnTo>
                    <a:pt x="63" y="54"/>
                  </a:lnTo>
                  <a:lnTo>
                    <a:pt x="99" y="39"/>
                  </a:lnTo>
                  <a:lnTo>
                    <a:pt x="99" y="39"/>
                  </a:lnTo>
                  <a:lnTo>
                    <a:pt x="81" y="30"/>
                  </a:lnTo>
                  <a:lnTo>
                    <a:pt x="63" y="21"/>
                  </a:lnTo>
                  <a:lnTo>
                    <a:pt x="45" y="12"/>
                  </a:lnTo>
                  <a:lnTo>
                    <a:pt x="3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6" name="Freeform 388"/>
            <p:cNvSpPr>
              <a:spLocks noChangeArrowheads="1"/>
            </p:cNvSpPr>
            <p:nvPr/>
          </p:nvSpPr>
          <p:spPr bwMode="auto">
            <a:xfrm>
              <a:off x="8067676" y="2597150"/>
              <a:ext cx="36513" cy="19050"/>
            </a:xfrm>
            <a:custGeom>
              <a:avLst/>
              <a:gdLst>
                <a:gd name="T0" fmla="*/ 30 w 100"/>
                <a:gd name="T1" fmla="*/ 0 h 55"/>
                <a:gd name="T2" fmla="*/ 0 w 100"/>
                <a:gd name="T3" fmla="*/ 12 h 55"/>
                <a:gd name="T4" fmla="*/ 0 w 100"/>
                <a:gd name="T5" fmla="*/ 12 h 55"/>
                <a:gd name="T6" fmla="*/ 30 w 100"/>
                <a:gd name="T7" fmla="*/ 36 h 55"/>
                <a:gd name="T8" fmla="*/ 63 w 100"/>
                <a:gd name="T9" fmla="*/ 54 h 55"/>
                <a:gd name="T10" fmla="*/ 99 w 100"/>
                <a:gd name="T11" fmla="*/ 39 h 55"/>
                <a:gd name="T12" fmla="*/ 99 w 100"/>
                <a:gd name="T13" fmla="*/ 39 h 55"/>
                <a:gd name="T14" fmla="*/ 81 w 100"/>
                <a:gd name="T15" fmla="*/ 30 h 55"/>
                <a:gd name="T16" fmla="*/ 63 w 100"/>
                <a:gd name="T17" fmla="*/ 21 h 55"/>
                <a:gd name="T18" fmla="*/ 45 w 100"/>
                <a:gd name="T19" fmla="*/ 12 h 55"/>
                <a:gd name="T20" fmla="*/ 30 w 100"/>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55">
                  <a:moveTo>
                    <a:pt x="30" y="0"/>
                  </a:moveTo>
                  <a:lnTo>
                    <a:pt x="0" y="12"/>
                  </a:lnTo>
                  <a:lnTo>
                    <a:pt x="0" y="12"/>
                  </a:lnTo>
                  <a:lnTo>
                    <a:pt x="30" y="36"/>
                  </a:lnTo>
                  <a:lnTo>
                    <a:pt x="63" y="54"/>
                  </a:lnTo>
                  <a:lnTo>
                    <a:pt x="99" y="39"/>
                  </a:lnTo>
                  <a:lnTo>
                    <a:pt x="99" y="39"/>
                  </a:lnTo>
                  <a:lnTo>
                    <a:pt x="81" y="30"/>
                  </a:lnTo>
                  <a:lnTo>
                    <a:pt x="63" y="21"/>
                  </a:lnTo>
                  <a:lnTo>
                    <a:pt x="45" y="12"/>
                  </a:lnTo>
                  <a:lnTo>
                    <a:pt x="3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7" name="Freeform 389"/>
            <p:cNvSpPr>
              <a:spLocks noChangeArrowheads="1"/>
            </p:cNvSpPr>
            <p:nvPr/>
          </p:nvSpPr>
          <p:spPr bwMode="auto">
            <a:xfrm>
              <a:off x="8042276" y="2547938"/>
              <a:ext cx="160338" cy="30162"/>
            </a:xfrm>
            <a:custGeom>
              <a:avLst/>
              <a:gdLst>
                <a:gd name="T0" fmla="*/ 416 w 447"/>
                <a:gd name="T1" fmla="*/ 75 h 82"/>
                <a:gd name="T2" fmla="*/ 416 w 447"/>
                <a:gd name="T3" fmla="*/ 75 h 82"/>
                <a:gd name="T4" fmla="*/ 416 w 447"/>
                <a:gd name="T5" fmla="*/ 78 h 82"/>
                <a:gd name="T6" fmla="*/ 443 w 447"/>
                <a:gd name="T7" fmla="*/ 81 h 82"/>
                <a:gd name="T8" fmla="*/ 443 w 447"/>
                <a:gd name="T9" fmla="*/ 81 h 82"/>
                <a:gd name="T10" fmla="*/ 446 w 447"/>
                <a:gd name="T11" fmla="*/ 78 h 82"/>
                <a:gd name="T12" fmla="*/ 416 w 447"/>
                <a:gd name="T13" fmla="*/ 75 h 82"/>
                <a:gd name="T14" fmla="*/ 0 w 447"/>
                <a:gd name="T15" fmla="*/ 0 h 82"/>
                <a:gd name="T16" fmla="*/ 0 w 447"/>
                <a:gd name="T17" fmla="*/ 0 h 82"/>
                <a:gd name="T18" fmla="*/ 0 w 447"/>
                <a:gd name="T19" fmla="*/ 6 h 82"/>
                <a:gd name="T20" fmla="*/ 29 w 447"/>
                <a:gd name="T21" fmla="*/ 9 h 82"/>
                <a:gd name="T22" fmla="*/ 29 w 447"/>
                <a:gd name="T23" fmla="*/ 9 h 82"/>
                <a:gd name="T24" fmla="*/ 29 w 447"/>
                <a:gd name="T25" fmla="*/ 6 h 82"/>
                <a:gd name="T26" fmla="*/ 0 w 447"/>
                <a:gd name="T2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7" h="82">
                  <a:moveTo>
                    <a:pt x="416" y="75"/>
                  </a:moveTo>
                  <a:lnTo>
                    <a:pt x="416" y="75"/>
                  </a:lnTo>
                  <a:lnTo>
                    <a:pt x="416" y="78"/>
                  </a:lnTo>
                  <a:lnTo>
                    <a:pt x="443" y="81"/>
                  </a:lnTo>
                  <a:lnTo>
                    <a:pt x="443" y="81"/>
                  </a:lnTo>
                  <a:lnTo>
                    <a:pt x="446" y="78"/>
                  </a:lnTo>
                  <a:lnTo>
                    <a:pt x="416" y="75"/>
                  </a:lnTo>
                  <a:close/>
                  <a:moveTo>
                    <a:pt x="0" y="0"/>
                  </a:moveTo>
                  <a:lnTo>
                    <a:pt x="0" y="0"/>
                  </a:lnTo>
                  <a:lnTo>
                    <a:pt x="0" y="6"/>
                  </a:lnTo>
                  <a:lnTo>
                    <a:pt x="29" y="9"/>
                  </a:lnTo>
                  <a:lnTo>
                    <a:pt x="29" y="9"/>
                  </a:lnTo>
                  <a:lnTo>
                    <a:pt x="29" y="6"/>
                  </a:lnTo>
                  <a:lnTo>
                    <a:pt x="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8" name="Freeform 390"/>
            <p:cNvSpPr>
              <a:spLocks noChangeArrowheads="1"/>
            </p:cNvSpPr>
            <p:nvPr/>
          </p:nvSpPr>
          <p:spPr bwMode="auto">
            <a:xfrm>
              <a:off x="8191501" y="2574925"/>
              <a:ext cx="11113" cy="3175"/>
            </a:xfrm>
            <a:custGeom>
              <a:avLst/>
              <a:gdLst>
                <a:gd name="T0" fmla="*/ 0 w 31"/>
                <a:gd name="T1" fmla="*/ 0 h 7"/>
                <a:gd name="T2" fmla="*/ 0 w 31"/>
                <a:gd name="T3" fmla="*/ 0 h 7"/>
                <a:gd name="T4" fmla="*/ 0 w 31"/>
                <a:gd name="T5" fmla="*/ 3 h 7"/>
                <a:gd name="T6" fmla="*/ 27 w 31"/>
                <a:gd name="T7" fmla="*/ 6 h 7"/>
                <a:gd name="T8" fmla="*/ 27 w 31"/>
                <a:gd name="T9" fmla="*/ 6 h 7"/>
                <a:gd name="T10" fmla="*/ 30 w 31"/>
                <a:gd name="T11" fmla="*/ 3 h 7"/>
                <a:gd name="T12" fmla="*/ 0 w 31"/>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31" h="7">
                  <a:moveTo>
                    <a:pt x="0" y="0"/>
                  </a:moveTo>
                  <a:lnTo>
                    <a:pt x="0" y="0"/>
                  </a:lnTo>
                  <a:lnTo>
                    <a:pt x="0" y="3"/>
                  </a:lnTo>
                  <a:lnTo>
                    <a:pt x="27" y="6"/>
                  </a:lnTo>
                  <a:lnTo>
                    <a:pt x="27" y="6"/>
                  </a:lnTo>
                  <a:lnTo>
                    <a:pt x="30"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9" name="Freeform 391"/>
            <p:cNvSpPr>
              <a:spLocks noChangeArrowheads="1"/>
            </p:cNvSpPr>
            <p:nvPr/>
          </p:nvSpPr>
          <p:spPr bwMode="auto">
            <a:xfrm>
              <a:off x="8042276" y="2547938"/>
              <a:ext cx="11113" cy="3175"/>
            </a:xfrm>
            <a:custGeom>
              <a:avLst/>
              <a:gdLst>
                <a:gd name="T0" fmla="*/ 0 w 30"/>
                <a:gd name="T1" fmla="*/ 0 h 10"/>
                <a:gd name="T2" fmla="*/ 0 w 30"/>
                <a:gd name="T3" fmla="*/ 0 h 10"/>
                <a:gd name="T4" fmla="*/ 0 w 30"/>
                <a:gd name="T5" fmla="*/ 6 h 10"/>
                <a:gd name="T6" fmla="*/ 29 w 30"/>
                <a:gd name="T7" fmla="*/ 9 h 10"/>
                <a:gd name="T8" fmla="*/ 29 w 30"/>
                <a:gd name="T9" fmla="*/ 9 h 10"/>
                <a:gd name="T10" fmla="*/ 29 w 30"/>
                <a:gd name="T11" fmla="*/ 6 h 10"/>
                <a:gd name="T12" fmla="*/ 0 w 3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0" y="0"/>
                  </a:moveTo>
                  <a:lnTo>
                    <a:pt x="0" y="0"/>
                  </a:lnTo>
                  <a:lnTo>
                    <a:pt x="0" y="6"/>
                  </a:lnTo>
                  <a:lnTo>
                    <a:pt x="29" y="9"/>
                  </a:lnTo>
                  <a:lnTo>
                    <a:pt x="29" y="9"/>
                  </a:lnTo>
                  <a:lnTo>
                    <a:pt x="29" y="6"/>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0" name="Freeform 392"/>
            <p:cNvSpPr>
              <a:spLocks noChangeArrowheads="1"/>
            </p:cNvSpPr>
            <p:nvPr/>
          </p:nvSpPr>
          <p:spPr bwMode="auto">
            <a:xfrm>
              <a:off x="6775449" y="3278188"/>
              <a:ext cx="169863" cy="168275"/>
            </a:xfrm>
            <a:custGeom>
              <a:avLst/>
              <a:gdLst>
                <a:gd name="T0" fmla="*/ 5 w 471"/>
                <a:gd name="T1" fmla="*/ 285 h 469"/>
                <a:gd name="T2" fmla="*/ 59 w 471"/>
                <a:gd name="T3" fmla="*/ 390 h 469"/>
                <a:gd name="T4" fmla="*/ 155 w 471"/>
                <a:gd name="T5" fmla="*/ 453 h 469"/>
                <a:gd name="T6" fmla="*/ 233 w 471"/>
                <a:gd name="T7" fmla="*/ 468 h 469"/>
                <a:gd name="T8" fmla="*/ 236 w 471"/>
                <a:gd name="T9" fmla="*/ 468 h 469"/>
                <a:gd name="T10" fmla="*/ 293 w 471"/>
                <a:gd name="T11" fmla="*/ 462 h 469"/>
                <a:gd name="T12" fmla="*/ 356 w 471"/>
                <a:gd name="T13" fmla="*/ 402 h 469"/>
                <a:gd name="T14" fmla="*/ 299 w 471"/>
                <a:gd name="T15" fmla="*/ 432 h 469"/>
                <a:gd name="T16" fmla="*/ 233 w 471"/>
                <a:gd name="T17" fmla="*/ 441 h 469"/>
                <a:gd name="T18" fmla="*/ 197 w 471"/>
                <a:gd name="T19" fmla="*/ 438 h 469"/>
                <a:gd name="T20" fmla="*/ 104 w 471"/>
                <a:gd name="T21" fmla="*/ 396 h 469"/>
                <a:gd name="T22" fmla="*/ 44 w 471"/>
                <a:gd name="T23" fmla="*/ 315 h 469"/>
                <a:gd name="T24" fmla="*/ 437 w 471"/>
                <a:gd name="T25" fmla="*/ 279 h 469"/>
                <a:gd name="T26" fmla="*/ 389 w 471"/>
                <a:gd name="T27" fmla="*/ 372 h 469"/>
                <a:gd name="T28" fmla="*/ 350 w 471"/>
                <a:gd name="T29" fmla="*/ 438 h 469"/>
                <a:gd name="T30" fmla="*/ 407 w 471"/>
                <a:gd name="T31" fmla="*/ 393 h 469"/>
                <a:gd name="T32" fmla="*/ 446 w 471"/>
                <a:gd name="T33" fmla="*/ 333 h 469"/>
                <a:gd name="T34" fmla="*/ 437 w 471"/>
                <a:gd name="T35" fmla="*/ 279 h 469"/>
                <a:gd name="T36" fmla="*/ 470 w 471"/>
                <a:gd name="T37" fmla="*/ 222 h 469"/>
                <a:gd name="T38" fmla="*/ 8 w 471"/>
                <a:gd name="T39" fmla="*/ 171 h 469"/>
                <a:gd name="T40" fmla="*/ 0 w 471"/>
                <a:gd name="T41" fmla="*/ 234 h 469"/>
                <a:gd name="T42" fmla="*/ 0 w 471"/>
                <a:gd name="T43" fmla="*/ 234 h 469"/>
                <a:gd name="T44" fmla="*/ 33 w 471"/>
                <a:gd name="T45" fmla="*/ 276 h 469"/>
                <a:gd name="T46" fmla="*/ 26 w 471"/>
                <a:gd name="T47" fmla="*/ 234 h 469"/>
                <a:gd name="T48" fmla="*/ 26 w 471"/>
                <a:gd name="T49" fmla="*/ 234 h 469"/>
                <a:gd name="T50" fmla="*/ 30 w 471"/>
                <a:gd name="T51" fmla="*/ 204 h 469"/>
                <a:gd name="T52" fmla="*/ 458 w 471"/>
                <a:gd name="T53" fmla="*/ 162 h 469"/>
                <a:gd name="T54" fmla="*/ 440 w 471"/>
                <a:gd name="T55" fmla="*/ 216 h 469"/>
                <a:gd name="T56" fmla="*/ 467 w 471"/>
                <a:gd name="T57" fmla="*/ 213 h 469"/>
                <a:gd name="T58" fmla="*/ 368 w 471"/>
                <a:gd name="T59" fmla="*/ 39 h 469"/>
                <a:gd name="T60" fmla="*/ 398 w 471"/>
                <a:gd name="T61" fmla="*/ 108 h 469"/>
                <a:gd name="T62" fmla="*/ 437 w 471"/>
                <a:gd name="T63" fmla="*/ 186 h 469"/>
                <a:gd name="T64" fmla="*/ 443 w 471"/>
                <a:gd name="T65" fmla="*/ 123 h 469"/>
                <a:gd name="T66" fmla="*/ 368 w 471"/>
                <a:gd name="T67" fmla="*/ 39 h 469"/>
                <a:gd name="T68" fmla="*/ 152 w 471"/>
                <a:gd name="T69" fmla="*/ 13 h 469"/>
                <a:gd name="T70" fmla="*/ 92 w 471"/>
                <a:gd name="T71" fmla="*/ 46 h 469"/>
                <a:gd name="T72" fmla="*/ 48 w 471"/>
                <a:gd name="T73" fmla="*/ 93 h 469"/>
                <a:gd name="T74" fmla="*/ 62 w 471"/>
                <a:gd name="T75" fmla="*/ 120 h 469"/>
                <a:gd name="T76" fmla="*/ 104 w 471"/>
                <a:gd name="T77" fmla="*/ 72 h 469"/>
                <a:gd name="T78" fmla="*/ 158 w 471"/>
                <a:gd name="T79" fmla="*/ 39 h 469"/>
                <a:gd name="T80" fmla="*/ 176 w 471"/>
                <a:gd name="T81" fmla="*/ 6 h 469"/>
                <a:gd name="T82" fmla="*/ 233 w 471"/>
                <a:gd name="T83" fmla="*/ 0 h 469"/>
                <a:gd name="T84" fmla="*/ 179 w 471"/>
                <a:gd name="T85" fmla="*/ 6 h 469"/>
                <a:gd name="T86" fmla="*/ 233 w 471"/>
                <a:gd name="T87" fmla="*/ 28 h 469"/>
                <a:gd name="T88" fmla="*/ 233 w 471"/>
                <a:gd name="T89" fmla="*/ 28 h 469"/>
                <a:gd name="T90" fmla="*/ 275 w 471"/>
                <a:gd name="T91" fmla="*/ 31 h 469"/>
                <a:gd name="T92" fmla="*/ 344 w 471"/>
                <a:gd name="T93" fmla="*/ 57 h 469"/>
                <a:gd name="T94" fmla="*/ 362 w 471"/>
                <a:gd name="T95" fmla="*/ 36 h 469"/>
                <a:gd name="T96" fmla="*/ 269 w 471"/>
                <a:gd name="T97" fmla="*/ 0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71" h="469">
                  <a:moveTo>
                    <a:pt x="33" y="282"/>
                  </a:moveTo>
                  <a:lnTo>
                    <a:pt x="5" y="285"/>
                  </a:lnTo>
                  <a:lnTo>
                    <a:pt x="5" y="285"/>
                  </a:lnTo>
                  <a:lnTo>
                    <a:pt x="18" y="324"/>
                  </a:lnTo>
                  <a:lnTo>
                    <a:pt x="35" y="357"/>
                  </a:lnTo>
                  <a:lnTo>
                    <a:pt x="59" y="390"/>
                  </a:lnTo>
                  <a:lnTo>
                    <a:pt x="86" y="417"/>
                  </a:lnTo>
                  <a:lnTo>
                    <a:pt x="119" y="438"/>
                  </a:lnTo>
                  <a:lnTo>
                    <a:pt x="155" y="453"/>
                  </a:lnTo>
                  <a:lnTo>
                    <a:pt x="194" y="465"/>
                  </a:lnTo>
                  <a:lnTo>
                    <a:pt x="212" y="468"/>
                  </a:lnTo>
                  <a:lnTo>
                    <a:pt x="233" y="468"/>
                  </a:lnTo>
                  <a:lnTo>
                    <a:pt x="236" y="468"/>
                  </a:lnTo>
                  <a:lnTo>
                    <a:pt x="236" y="468"/>
                  </a:lnTo>
                  <a:lnTo>
                    <a:pt x="236" y="468"/>
                  </a:lnTo>
                  <a:lnTo>
                    <a:pt x="236" y="468"/>
                  </a:lnTo>
                  <a:lnTo>
                    <a:pt x="263" y="465"/>
                  </a:lnTo>
                  <a:lnTo>
                    <a:pt x="293" y="462"/>
                  </a:lnTo>
                  <a:lnTo>
                    <a:pt x="320" y="453"/>
                  </a:lnTo>
                  <a:lnTo>
                    <a:pt x="344" y="441"/>
                  </a:lnTo>
                  <a:lnTo>
                    <a:pt x="356" y="402"/>
                  </a:lnTo>
                  <a:lnTo>
                    <a:pt x="356" y="402"/>
                  </a:lnTo>
                  <a:lnTo>
                    <a:pt x="329" y="417"/>
                  </a:lnTo>
                  <a:lnTo>
                    <a:pt x="299" y="432"/>
                  </a:lnTo>
                  <a:lnTo>
                    <a:pt x="269" y="438"/>
                  </a:lnTo>
                  <a:lnTo>
                    <a:pt x="236" y="441"/>
                  </a:lnTo>
                  <a:lnTo>
                    <a:pt x="233" y="441"/>
                  </a:lnTo>
                  <a:lnTo>
                    <a:pt x="233" y="441"/>
                  </a:lnTo>
                  <a:lnTo>
                    <a:pt x="233" y="441"/>
                  </a:lnTo>
                  <a:lnTo>
                    <a:pt x="197" y="438"/>
                  </a:lnTo>
                  <a:lnTo>
                    <a:pt x="164" y="429"/>
                  </a:lnTo>
                  <a:lnTo>
                    <a:pt x="135" y="414"/>
                  </a:lnTo>
                  <a:lnTo>
                    <a:pt x="104" y="396"/>
                  </a:lnTo>
                  <a:lnTo>
                    <a:pt x="80" y="372"/>
                  </a:lnTo>
                  <a:lnTo>
                    <a:pt x="59" y="345"/>
                  </a:lnTo>
                  <a:lnTo>
                    <a:pt x="44" y="315"/>
                  </a:lnTo>
                  <a:lnTo>
                    <a:pt x="33" y="282"/>
                  </a:lnTo>
                  <a:close/>
                  <a:moveTo>
                    <a:pt x="437" y="279"/>
                  </a:moveTo>
                  <a:lnTo>
                    <a:pt x="437" y="279"/>
                  </a:lnTo>
                  <a:lnTo>
                    <a:pt x="425" y="312"/>
                  </a:lnTo>
                  <a:lnTo>
                    <a:pt x="410" y="345"/>
                  </a:lnTo>
                  <a:lnTo>
                    <a:pt x="389" y="372"/>
                  </a:lnTo>
                  <a:lnTo>
                    <a:pt x="362" y="396"/>
                  </a:lnTo>
                  <a:lnTo>
                    <a:pt x="350" y="438"/>
                  </a:lnTo>
                  <a:lnTo>
                    <a:pt x="350" y="438"/>
                  </a:lnTo>
                  <a:lnTo>
                    <a:pt x="371" y="426"/>
                  </a:lnTo>
                  <a:lnTo>
                    <a:pt x="389" y="411"/>
                  </a:lnTo>
                  <a:lnTo>
                    <a:pt x="407" y="393"/>
                  </a:lnTo>
                  <a:lnTo>
                    <a:pt x="422" y="375"/>
                  </a:lnTo>
                  <a:lnTo>
                    <a:pt x="437" y="354"/>
                  </a:lnTo>
                  <a:lnTo>
                    <a:pt x="446" y="333"/>
                  </a:lnTo>
                  <a:lnTo>
                    <a:pt x="455" y="309"/>
                  </a:lnTo>
                  <a:lnTo>
                    <a:pt x="464" y="285"/>
                  </a:lnTo>
                  <a:lnTo>
                    <a:pt x="437" y="279"/>
                  </a:lnTo>
                  <a:close/>
                  <a:moveTo>
                    <a:pt x="470" y="219"/>
                  </a:moveTo>
                  <a:lnTo>
                    <a:pt x="455" y="219"/>
                  </a:lnTo>
                  <a:lnTo>
                    <a:pt x="470" y="222"/>
                  </a:lnTo>
                  <a:lnTo>
                    <a:pt x="470" y="222"/>
                  </a:lnTo>
                  <a:lnTo>
                    <a:pt x="470" y="219"/>
                  </a:lnTo>
                  <a:close/>
                  <a:moveTo>
                    <a:pt x="8" y="171"/>
                  </a:moveTo>
                  <a:lnTo>
                    <a:pt x="8" y="171"/>
                  </a:lnTo>
                  <a:lnTo>
                    <a:pt x="2" y="201"/>
                  </a:lnTo>
                  <a:lnTo>
                    <a:pt x="0" y="234"/>
                  </a:lnTo>
                  <a:lnTo>
                    <a:pt x="0" y="234"/>
                  </a:lnTo>
                  <a:lnTo>
                    <a:pt x="0" y="234"/>
                  </a:lnTo>
                  <a:lnTo>
                    <a:pt x="0" y="234"/>
                  </a:lnTo>
                  <a:lnTo>
                    <a:pt x="2" y="258"/>
                  </a:lnTo>
                  <a:lnTo>
                    <a:pt x="5" y="282"/>
                  </a:lnTo>
                  <a:lnTo>
                    <a:pt x="33" y="276"/>
                  </a:lnTo>
                  <a:lnTo>
                    <a:pt x="33" y="276"/>
                  </a:lnTo>
                  <a:lnTo>
                    <a:pt x="30" y="255"/>
                  </a:lnTo>
                  <a:lnTo>
                    <a:pt x="26" y="234"/>
                  </a:lnTo>
                  <a:lnTo>
                    <a:pt x="26" y="234"/>
                  </a:lnTo>
                  <a:lnTo>
                    <a:pt x="26" y="234"/>
                  </a:lnTo>
                  <a:lnTo>
                    <a:pt x="26" y="234"/>
                  </a:lnTo>
                  <a:lnTo>
                    <a:pt x="26" y="234"/>
                  </a:lnTo>
                  <a:lnTo>
                    <a:pt x="26" y="234"/>
                  </a:lnTo>
                  <a:lnTo>
                    <a:pt x="30" y="204"/>
                  </a:lnTo>
                  <a:lnTo>
                    <a:pt x="35" y="177"/>
                  </a:lnTo>
                  <a:lnTo>
                    <a:pt x="8" y="171"/>
                  </a:lnTo>
                  <a:close/>
                  <a:moveTo>
                    <a:pt x="458" y="162"/>
                  </a:moveTo>
                  <a:lnTo>
                    <a:pt x="437" y="192"/>
                  </a:lnTo>
                  <a:lnTo>
                    <a:pt x="437" y="192"/>
                  </a:lnTo>
                  <a:lnTo>
                    <a:pt x="440" y="216"/>
                  </a:lnTo>
                  <a:lnTo>
                    <a:pt x="443" y="216"/>
                  </a:lnTo>
                  <a:lnTo>
                    <a:pt x="467" y="213"/>
                  </a:lnTo>
                  <a:lnTo>
                    <a:pt x="467" y="213"/>
                  </a:lnTo>
                  <a:lnTo>
                    <a:pt x="464" y="189"/>
                  </a:lnTo>
                  <a:lnTo>
                    <a:pt x="458" y="162"/>
                  </a:lnTo>
                  <a:close/>
                  <a:moveTo>
                    <a:pt x="368" y="39"/>
                  </a:moveTo>
                  <a:lnTo>
                    <a:pt x="380" y="84"/>
                  </a:lnTo>
                  <a:lnTo>
                    <a:pt x="380" y="84"/>
                  </a:lnTo>
                  <a:lnTo>
                    <a:pt x="398" y="108"/>
                  </a:lnTo>
                  <a:lnTo>
                    <a:pt x="416" y="133"/>
                  </a:lnTo>
                  <a:lnTo>
                    <a:pt x="428" y="159"/>
                  </a:lnTo>
                  <a:lnTo>
                    <a:pt x="437" y="186"/>
                  </a:lnTo>
                  <a:lnTo>
                    <a:pt x="458" y="159"/>
                  </a:lnTo>
                  <a:lnTo>
                    <a:pt x="458" y="159"/>
                  </a:lnTo>
                  <a:lnTo>
                    <a:pt x="443" y="123"/>
                  </a:lnTo>
                  <a:lnTo>
                    <a:pt x="422" y="90"/>
                  </a:lnTo>
                  <a:lnTo>
                    <a:pt x="395" y="64"/>
                  </a:lnTo>
                  <a:lnTo>
                    <a:pt x="368" y="39"/>
                  </a:lnTo>
                  <a:close/>
                  <a:moveTo>
                    <a:pt x="176" y="6"/>
                  </a:moveTo>
                  <a:lnTo>
                    <a:pt x="176" y="6"/>
                  </a:lnTo>
                  <a:lnTo>
                    <a:pt x="152" y="13"/>
                  </a:lnTo>
                  <a:lnTo>
                    <a:pt x="131" y="21"/>
                  </a:lnTo>
                  <a:lnTo>
                    <a:pt x="113" y="34"/>
                  </a:lnTo>
                  <a:lnTo>
                    <a:pt x="92" y="46"/>
                  </a:lnTo>
                  <a:lnTo>
                    <a:pt x="77" y="61"/>
                  </a:lnTo>
                  <a:lnTo>
                    <a:pt x="59" y="75"/>
                  </a:lnTo>
                  <a:lnTo>
                    <a:pt x="48" y="93"/>
                  </a:lnTo>
                  <a:lnTo>
                    <a:pt x="33" y="111"/>
                  </a:lnTo>
                  <a:lnTo>
                    <a:pt x="62" y="120"/>
                  </a:lnTo>
                  <a:lnTo>
                    <a:pt x="62" y="120"/>
                  </a:lnTo>
                  <a:lnTo>
                    <a:pt x="74" y="102"/>
                  </a:lnTo>
                  <a:lnTo>
                    <a:pt x="89" y="87"/>
                  </a:lnTo>
                  <a:lnTo>
                    <a:pt x="104" y="72"/>
                  </a:lnTo>
                  <a:lnTo>
                    <a:pt x="119" y="61"/>
                  </a:lnTo>
                  <a:lnTo>
                    <a:pt x="137" y="49"/>
                  </a:lnTo>
                  <a:lnTo>
                    <a:pt x="158" y="39"/>
                  </a:lnTo>
                  <a:lnTo>
                    <a:pt x="179" y="34"/>
                  </a:lnTo>
                  <a:lnTo>
                    <a:pt x="200" y="31"/>
                  </a:lnTo>
                  <a:lnTo>
                    <a:pt x="176" y="6"/>
                  </a:lnTo>
                  <a:close/>
                  <a:moveTo>
                    <a:pt x="233" y="0"/>
                  </a:moveTo>
                  <a:lnTo>
                    <a:pt x="233" y="0"/>
                  </a:lnTo>
                  <a:lnTo>
                    <a:pt x="233" y="0"/>
                  </a:lnTo>
                  <a:lnTo>
                    <a:pt x="233" y="0"/>
                  </a:lnTo>
                  <a:lnTo>
                    <a:pt x="206" y="0"/>
                  </a:lnTo>
                  <a:lnTo>
                    <a:pt x="179" y="6"/>
                  </a:lnTo>
                  <a:lnTo>
                    <a:pt x="206" y="28"/>
                  </a:lnTo>
                  <a:lnTo>
                    <a:pt x="206" y="28"/>
                  </a:lnTo>
                  <a:lnTo>
                    <a:pt x="233" y="28"/>
                  </a:lnTo>
                  <a:lnTo>
                    <a:pt x="233" y="28"/>
                  </a:lnTo>
                  <a:lnTo>
                    <a:pt x="233" y="28"/>
                  </a:lnTo>
                  <a:lnTo>
                    <a:pt x="233" y="28"/>
                  </a:lnTo>
                  <a:lnTo>
                    <a:pt x="233" y="28"/>
                  </a:lnTo>
                  <a:lnTo>
                    <a:pt x="254" y="28"/>
                  </a:lnTo>
                  <a:lnTo>
                    <a:pt x="275" y="31"/>
                  </a:lnTo>
                  <a:lnTo>
                    <a:pt x="293" y="34"/>
                  </a:lnTo>
                  <a:lnTo>
                    <a:pt x="311" y="39"/>
                  </a:lnTo>
                  <a:lnTo>
                    <a:pt x="344" y="57"/>
                  </a:lnTo>
                  <a:lnTo>
                    <a:pt x="374" y="82"/>
                  </a:lnTo>
                  <a:lnTo>
                    <a:pt x="362" y="36"/>
                  </a:lnTo>
                  <a:lnTo>
                    <a:pt x="362" y="36"/>
                  </a:lnTo>
                  <a:lnTo>
                    <a:pt x="332" y="21"/>
                  </a:lnTo>
                  <a:lnTo>
                    <a:pt x="302" y="10"/>
                  </a:lnTo>
                  <a:lnTo>
                    <a:pt x="269" y="0"/>
                  </a:lnTo>
                  <a:lnTo>
                    <a:pt x="233"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1" name="Freeform 393"/>
            <p:cNvSpPr>
              <a:spLocks noChangeArrowheads="1"/>
            </p:cNvSpPr>
            <p:nvPr/>
          </p:nvSpPr>
          <p:spPr bwMode="auto">
            <a:xfrm>
              <a:off x="6777037" y="3378200"/>
              <a:ext cx="127000" cy="66675"/>
            </a:xfrm>
            <a:custGeom>
              <a:avLst/>
              <a:gdLst>
                <a:gd name="T0" fmla="*/ 28 w 352"/>
                <a:gd name="T1" fmla="*/ 0 h 187"/>
                <a:gd name="T2" fmla="*/ 0 w 352"/>
                <a:gd name="T3" fmla="*/ 3 h 187"/>
                <a:gd name="T4" fmla="*/ 0 w 352"/>
                <a:gd name="T5" fmla="*/ 3 h 187"/>
                <a:gd name="T6" fmla="*/ 13 w 352"/>
                <a:gd name="T7" fmla="*/ 42 h 187"/>
                <a:gd name="T8" fmla="*/ 30 w 352"/>
                <a:gd name="T9" fmla="*/ 75 h 187"/>
                <a:gd name="T10" fmla="*/ 54 w 352"/>
                <a:gd name="T11" fmla="*/ 108 h 187"/>
                <a:gd name="T12" fmla="*/ 81 w 352"/>
                <a:gd name="T13" fmla="*/ 135 h 187"/>
                <a:gd name="T14" fmla="*/ 114 w 352"/>
                <a:gd name="T15" fmla="*/ 156 h 187"/>
                <a:gd name="T16" fmla="*/ 150 w 352"/>
                <a:gd name="T17" fmla="*/ 171 h 187"/>
                <a:gd name="T18" fmla="*/ 189 w 352"/>
                <a:gd name="T19" fmla="*/ 183 h 187"/>
                <a:gd name="T20" fmla="*/ 207 w 352"/>
                <a:gd name="T21" fmla="*/ 186 h 187"/>
                <a:gd name="T22" fmla="*/ 228 w 352"/>
                <a:gd name="T23" fmla="*/ 186 h 187"/>
                <a:gd name="T24" fmla="*/ 231 w 352"/>
                <a:gd name="T25" fmla="*/ 186 h 187"/>
                <a:gd name="T26" fmla="*/ 231 w 352"/>
                <a:gd name="T27" fmla="*/ 186 h 187"/>
                <a:gd name="T28" fmla="*/ 231 w 352"/>
                <a:gd name="T29" fmla="*/ 186 h 187"/>
                <a:gd name="T30" fmla="*/ 231 w 352"/>
                <a:gd name="T31" fmla="*/ 186 h 187"/>
                <a:gd name="T32" fmla="*/ 258 w 352"/>
                <a:gd name="T33" fmla="*/ 183 h 187"/>
                <a:gd name="T34" fmla="*/ 288 w 352"/>
                <a:gd name="T35" fmla="*/ 180 h 187"/>
                <a:gd name="T36" fmla="*/ 315 w 352"/>
                <a:gd name="T37" fmla="*/ 171 h 187"/>
                <a:gd name="T38" fmla="*/ 339 w 352"/>
                <a:gd name="T39" fmla="*/ 159 h 187"/>
                <a:gd name="T40" fmla="*/ 351 w 352"/>
                <a:gd name="T41" fmla="*/ 120 h 187"/>
                <a:gd name="T42" fmla="*/ 351 w 352"/>
                <a:gd name="T43" fmla="*/ 120 h 187"/>
                <a:gd name="T44" fmla="*/ 324 w 352"/>
                <a:gd name="T45" fmla="*/ 135 h 187"/>
                <a:gd name="T46" fmla="*/ 294 w 352"/>
                <a:gd name="T47" fmla="*/ 150 h 187"/>
                <a:gd name="T48" fmla="*/ 264 w 352"/>
                <a:gd name="T49" fmla="*/ 156 h 187"/>
                <a:gd name="T50" fmla="*/ 231 w 352"/>
                <a:gd name="T51" fmla="*/ 159 h 187"/>
                <a:gd name="T52" fmla="*/ 228 w 352"/>
                <a:gd name="T53" fmla="*/ 159 h 187"/>
                <a:gd name="T54" fmla="*/ 228 w 352"/>
                <a:gd name="T55" fmla="*/ 159 h 187"/>
                <a:gd name="T56" fmla="*/ 228 w 352"/>
                <a:gd name="T57" fmla="*/ 159 h 187"/>
                <a:gd name="T58" fmla="*/ 192 w 352"/>
                <a:gd name="T59" fmla="*/ 156 h 187"/>
                <a:gd name="T60" fmla="*/ 159 w 352"/>
                <a:gd name="T61" fmla="*/ 147 h 187"/>
                <a:gd name="T62" fmla="*/ 130 w 352"/>
                <a:gd name="T63" fmla="*/ 132 h 187"/>
                <a:gd name="T64" fmla="*/ 99 w 352"/>
                <a:gd name="T65" fmla="*/ 114 h 187"/>
                <a:gd name="T66" fmla="*/ 75 w 352"/>
                <a:gd name="T67" fmla="*/ 90 h 187"/>
                <a:gd name="T68" fmla="*/ 54 w 352"/>
                <a:gd name="T69" fmla="*/ 63 h 187"/>
                <a:gd name="T70" fmla="*/ 39 w 352"/>
                <a:gd name="T71" fmla="*/ 33 h 187"/>
                <a:gd name="T72" fmla="*/ 28 w 352"/>
                <a:gd name="T73"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2" h="187">
                  <a:moveTo>
                    <a:pt x="28" y="0"/>
                  </a:moveTo>
                  <a:lnTo>
                    <a:pt x="0" y="3"/>
                  </a:lnTo>
                  <a:lnTo>
                    <a:pt x="0" y="3"/>
                  </a:lnTo>
                  <a:lnTo>
                    <a:pt x="13" y="42"/>
                  </a:lnTo>
                  <a:lnTo>
                    <a:pt x="30" y="75"/>
                  </a:lnTo>
                  <a:lnTo>
                    <a:pt x="54" y="108"/>
                  </a:lnTo>
                  <a:lnTo>
                    <a:pt x="81" y="135"/>
                  </a:lnTo>
                  <a:lnTo>
                    <a:pt x="114" y="156"/>
                  </a:lnTo>
                  <a:lnTo>
                    <a:pt x="150" y="171"/>
                  </a:lnTo>
                  <a:lnTo>
                    <a:pt x="189" y="183"/>
                  </a:lnTo>
                  <a:lnTo>
                    <a:pt x="207" y="186"/>
                  </a:lnTo>
                  <a:lnTo>
                    <a:pt x="228" y="186"/>
                  </a:lnTo>
                  <a:lnTo>
                    <a:pt x="231" y="186"/>
                  </a:lnTo>
                  <a:lnTo>
                    <a:pt x="231" y="186"/>
                  </a:lnTo>
                  <a:lnTo>
                    <a:pt x="231" y="186"/>
                  </a:lnTo>
                  <a:lnTo>
                    <a:pt x="231" y="186"/>
                  </a:lnTo>
                  <a:lnTo>
                    <a:pt x="258" y="183"/>
                  </a:lnTo>
                  <a:lnTo>
                    <a:pt x="288" y="180"/>
                  </a:lnTo>
                  <a:lnTo>
                    <a:pt x="315" y="171"/>
                  </a:lnTo>
                  <a:lnTo>
                    <a:pt x="339" y="159"/>
                  </a:lnTo>
                  <a:lnTo>
                    <a:pt x="351" y="120"/>
                  </a:lnTo>
                  <a:lnTo>
                    <a:pt x="351" y="120"/>
                  </a:lnTo>
                  <a:lnTo>
                    <a:pt x="324" y="135"/>
                  </a:lnTo>
                  <a:lnTo>
                    <a:pt x="294" y="150"/>
                  </a:lnTo>
                  <a:lnTo>
                    <a:pt x="264" y="156"/>
                  </a:lnTo>
                  <a:lnTo>
                    <a:pt x="231" y="159"/>
                  </a:lnTo>
                  <a:lnTo>
                    <a:pt x="228" y="159"/>
                  </a:lnTo>
                  <a:lnTo>
                    <a:pt x="228" y="159"/>
                  </a:lnTo>
                  <a:lnTo>
                    <a:pt x="228" y="159"/>
                  </a:lnTo>
                  <a:lnTo>
                    <a:pt x="192" y="156"/>
                  </a:lnTo>
                  <a:lnTo>
                    <a:pt x="159" y="147"/>
                  </a:lnTo>
                  <a:lnTo>
                    <a:pt x="130" y="132"/>
                  </a:lnTo>
                  <a:lnTo>
                    <a:pt x="99" y="114"/>
                  </a:lnTo>
                  <a:lnTo>
                    <a:pt x="75" y="90"/>
                  </a:lnTo>
                  <a:lnTo>
                    <a:pt x="54" y="63"/>
                  </a:lnTo>
                  <a:lnTo>
                    <a:pt x="39" y="33"/>
                  </a:lnTo>
                  <a:lnTo>
                    <a:pt x="2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2" name="Freeform 394"/>
            <p:cNvSpPr>
              <a:spLocks noChangeArrowheads="1"/>
            </p:cNvSpPr>
            <p:nvPr/>
          </p:nvSpPr>
          <p:spPr bwMode="auto">
            <a:xfrm>
              <a:off x="6900863" y="3378200"/>
              <a:ext cx="41275" cy="57150"/>
            </a:xfrm>
            <a:custGeom>
              <a:avLst/>
              <a:gdLst>
                <a:gd name="T0" fmla="*/ 87 w 115"/>
                <a:gd name="T1" fmla="*/ 0 h 160"/>
                <a:gd name="T2" fmla="*/ 87 w 115"/>
                <a:gd name="T3" fmla="*/ 0 h 160"/>
                <a:gd name="T4" fmla="*/ 75 w 115"/>
                <a:gd name="T5" fmla="*/ 33 h 160"/>
                <a:gd name="T6" fmla="*/ 60 w 115"/>
                <a:gd name="T7" fmla="*/ 66 h 160"/>
                <a:gd name="T8" fmla="*/ 39 w 115"/>
                <a:gd name="T9" fmla="*/ 93 h 160"/>
                <a:gd name="T10" fmla="*/ 12 w 115"/>
                <a:gd name="T11" fmla="*/ 117 h 160"/>
                <a:gd name="T12" fmla="*/ 0 w 115"/>
                <a:gd name="T13" fmla="*/ 159 h 160"/>
                <a:gd name="T14" fmla="*/ 0 w 115"/>
                <a:gd name="T15" fmla="*/ 159 h 160"/>
                <a:gd name="T16" fmla="*/ 21 w 115"/>
                <a:gd name="T17" fmla="*/ 147 h 160"/>
                <a:gd name="T18" fmla="*/ 39 w 115"/>
                <a:gd name="T19" fmla="*/ 132 h 160"/>
                <a:gd name="T20" fmla="*/ 57 w 115"/>
                <a:gd name="T21" fmla="*/ 114 h 160"/>
                <a:gd name="T22" fmla="*/ 72 w 115"/>
                <a:gd name="T23" fmla="*/ 96 h 160"/>
                <a:gd name="T24" fmla="*/ 87 w 115"/>
                <a:gd name="T25" fmla="*/ 75 h 160"/>
                <a:gd name="T26" fmla="*/ 96 w 115"/>
                <a:gd name="T27" fmla="*/ 54 h 160"/>
                <a:gd name="T28" fmla="*/ 105 w 115"/>
                <a:gd name="T29" fmla="*/ 30 h 160"/>
                <a:gd name="T30" fmla="*/ 114 w 115"/>
                <a:gd name="T31" fmla="*/ 6 h 160"/>
                <a:gd name="T32" fmla="*/ 87 w 115"/>
                <a:gd name="T3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5" h="160">
                  <a:moveTo>
                    <a:pt x="87" y="0"/>
                  </a:moveTo>
                  <a:lnTo>
                    <a:pt x="87" y="0"/>
                  </a:lnTo>
                  <a:lnTo>
                    <a:pt x="75" y="33"/>
                  </a:lnTo>
                  <a:lnTo>
                    <a:pt x="60" y="66"/>
                  </a:lnTo>
                  <a:lnTo>
                    <a:pt x="39" y="93"/>
                  </a:lnTo>
                  <a:lnTo>
                    <a:pt x="12" y="117"/>
                  </a:lnTo>
                  <a:lnTo>
                    <a:pt x="0" y="159"/>
                  </a:lnTo>
                  <a:lnTo>
                    <a:pt x="0" y="159"/>
                  </a:lnTo>
                  <a:lnTo>
                    <a:pt x="21" y="147"/>
                  </a:lnTo>
                  <a:lnTo>
                    <a:pt x="39" y="132"/>
                  </a:lnTo>
                  <a:lnTo>
                    <a:pt x="57" y="114"/>
                  </a:lnTo>
                  <a:lnTo>
                    <a:pt x="72" y="96"/>
                  </a:lnTo>
                  <a:lnTo>
                    <a:pt x="87" y="75"/>
                  </a:lnTo>
                  <a:lnTo>
                    <a:pt x="96" y="54"/>
                  </a:lnTo>
                  <a:lnTo>
                    <a:pt x="105" y="30"/>
                  </a:lnTo>
                  <a:lnTo>
                    <a:pt x="114" y="6"/>
                  </a:lnTo>
                  <a:lnTo>
                    <a:pt x="8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3" name="Freeform 395"/>
            <p:cNvSpPr>
              <a:spLocks noChangeArrowheads="1"/>
            </p:cNvSpPr>
            <p:nvPr/>
          </p:nvSpPr>
          <p:spPr bwMode="auto">
            <a:xfrm>
              <a:off x="6938962" y="3355975"/>
              <a:ext cx="6350" cy="1588"/>
            </a:xfrm>
            <a:custGeom>
              <a:avLst/>
              <a:gdLst>
                <a:gd name="T0" fmla="*/ 15 w 16"/>
                <a:gd name="T1" fmla="*/ 0 h 4"/>
                <a:gd name="T2" fmla="*/ 0 w 16"/>
                <a:gd name="T3" fmla="*/ 0 h 4"/>
                <a:gd name="T4" fmla="*/ 15 w 16"/>
                <a:gd name="T5" fmla="*/ 3 h 4"/>
                <a:gd name="T6" fmla="*/ 15 w 16"/>
                <a:gd name="T7" fmla="*/ 3 h 4"/>
                <a:gd name="T8" fmla="*/ 15 w 16"/>
                <a:gd name="T9" fmla="*/ 0 h 4"/>
              </a:gdLst>
              <a:ahLst/>
              <a:cxnLst>
                <a:cxn ang="0">
                  <a:pos x="T0" y="T1"/>
                </a:cxn>
                <a:cxn ang="0">
                  <a:pos x="T2" y="T3"/>
                </a:cxn>
                <a:cxn ang="0">
                  <a:pos x="T4" y="T5"/>
                </a:cxn>
                <a:cxn ang="0">
                  <a:pos x="T6" y="T7"/>
                </a:cxn>
                <a:cxn ang="0">
                  <a:pos x="T8" y="T9"/>
                </a:cxn>
              </a:cxnLst>
              <a:rect l="0" t="0" r="r" b="b"/>
              <a:pathLst>
                <a:path w="16" h="4">
                  <a:moveTo>
                    <a:pt x="15" y="0"/>
                  </a:moveTo>
                  <a:lnTo>
                    <a:pt x="0" y="0"/>
                  </a:lnTo>
                  <a:lnTo>
                    <a:pt x="15" y="3"/>
                  </a:lnTo>
                  <a:lnTo>
                    <a:pt x="15" y="3"/>
                  </a:lnTo>
                  <a:lnTo>
                    <a:pt x="1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4" name="Freeform 396"/>
            <p:cNvSpPr>
              <a:spLocks noChangeArrowheads="1"/>
            </p:cNvSpPr>
            <p:nvPr/>
          </p:nvSpPr>
          <p:spPr bwMode="auto">
            <a:xfrm>
              <a:off x="6775450" y="3338513"/>
              <a:ext cx="12700" cy="39687"/>
            </a:xfrm>
            <a:custGeom>
              <a:avLst/>
              <a:gdLst>
                <a:gd name="T0" fmla="*/ 8 w 36"/>
                <a:gd name="T1" fmla="*/ 0 h 112"/>
                <a:gd name="T2" fmla="*/ 8 w 36"/>
                <a:gd name="T3" fmla="*/ 0 h 112"/>
                <a:gd name="T4" fmla="*/ 2 w 36"/>
                <a:gd name="T5" fmla="*/ 30 h 112"/>
                <a:gd name="T6" fmla="*/ 0 w 36"/>
                <a:gd name="T7" fmla="*/ 63 h 112"/>
                <a:gd name="T8" fmla="*/ 0 w 36"/>
                <a:gd name="T9" fmla="*/ 63 h 112"/>
                <a:gd name="T10" fmla="*/ 0 w 36"/>
                <a:gd name="T11" fmla="*/ 63 h 112"/>
                <a:gd name="T12" fmla="*/ 0 w 36"/>
                <a:gd name="T13" fmla="*/ 63 h 112"/>
                <a:gd name="T14" fmla="*/ 2 w 36"/>
                <a:gd name="T15" fmla="*/ 87 h 112"/>
                <a:gd name="T16" fmla="*/ 5 w 36"/>
                <a:gd name="T17" fmla="*/ 111 h 112"/>
                <a:gd name="T18" fmla="*/ 33 w 36"/>
                <a:gd name="T19" fmla="*/ 105 h 112"/>
                <a:gd name="T20" fmla="*/ 33 w 36"/>
                <a:gd name="T21" fmla="*/ 105 h 112"/>
                <a:gd name="T22" fmla="*/ 30 w 36"/>
                <a:gd name="T23" fmla="*/ 84 h 112"/>
                <a:gd name="T24" fmla="*/ 26 w 36"/>
                <a:gd name="T25" fmla="*/ 63 h 112"/>
                <a:gd name="T26" fmla="*/ 26 w 36"/>
                <a:gd name="T27" fmla="*/ 63 h 112"/>
                <a:gd name="T28" fmla="*/ 26 w 36"/>
                <a:gd name="T29" fmla="*/ 63 h 112"/>
                <a:gd name="T30" fmla="*/ 26 w 36"/>
                <a:gd name="T31" fmla="*/ 63 h 112"/>
                <a:gd name="T32" fmla="*/ 26 w 36"/>
                <a:gd name="T33" fmla="*/ 63 h 112"/>
                <a:gd name="T34" fmla="*/ 26 w 36"/>
                <a:gd name="T35" fmla="*/ 63 h 112"/>
                <a:gd name="T36" fmla="*/ 30 w 36"/>
                <a:gd name="T37" fmla="*/ 33 h 112"/>
                <a:gd name="T38" fmla="*/ 35 w 36"/>
                <a:gd name="T39" fmla="*/ 6 h 112"/>
                <a:gd name="T40" fmla="*/ 8 w 36"/>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112">
                  <a:moveTo>
                    <a:pt x="8" y="0"/>
                  </a:moveTo>
                  <a:lnTo>
                    <a:pt x="8" y="0"/>
                  </a:lnTo>
                  <a:lnTo>
                    <a:pt x="2" y="30"/>
                  </a:lnTo>
                  <a:lnTo>
                    <a:pt x="0" y="63"/>
                  </a:lnTo>
                  <a:lnTo>
                    <a:pt x="0" y="63"/>
                  </a:lnTo>
                  <a:lnTo>
                    <a:pt x="0" y="63"/>
                  </a:lnTo>
                  <a:lnTo>
                    <a:pt x="0" y="63"/>
                  </a:lnTo>
                  <a:lnTo>
                    <a:pt x="2" y="87"/>
                  </a:lnTo>
                  <a:lnTo>
                    <a:pt x="5" y="111"/>
                  </a:lnTo>
                  <a:lnTo>
                    <a:pt x="33" y="105"/>
                  </a:lnTo>
                  <a:lnTo>
                    <a:pt x="33" y="105"/>
                  </a:lnTo>
                  <a:lnTo>
                    <a:pt x="30" y="84"/>
                  </a:lnTo>
                  <a:lnTo>
                    <a:pt x="26" y="63"/>
                  </a:lnTo>
                  <a:lnTo>
                    <a:pt x="26" y="63"/>
                  </a:lnTo>
                  <a:lnTo>
                    <a:pt x="26" y="63"/>
                  </a:lnTo>
                  <a:lnTo>
                    <a:pt x="26" y="63"/>
                  </a:lnTo>
                  <a:lnTo>
                    <a:pt x="26" y="63"/>
                  </a:lnTo>
                  <a:lnTo>
                    <a:pt x="26" y="63"/>
                  </a:lnTo>
                  <a:lnTo>
                    <a:pt x="30" y="33"/>
                  </a:lnTo>
                  <a:lnTo>
                    <a:pt x="35" y="6"/>
                  </a:lnTo>
                  <a:lnTo>
                    <a:pt x="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5" name="Freeform 397"/>
            <p:cNvSpPr>
              <a:spLocks noChangeArrowheads="1"/>
            </p:cNvSpPr>
            <p:nvPr/>
          </p:nvSpPr>
          <p:spPr bwMode="auto">
            <a:xfrm>
              <a:off x="6932614" y="3335338"/>
              <a:ext cx="11111" cy="19050"/>
            </a:xfrm>
            <a:custGeom>
              <a:avLst/>
              <a:gdLst>
                <a:gd name="T0" fmla="*/ 21 w 31"/>
                <a:gd name="T1" fmla="*/ 0 h 55"/>
                <a:gd name="T2" fmla="*/ 0 w 31"/>
                <a:gd name="T3" fmla="*/ 30 h 55"/>
                <a:gd name="T4" fmla="*/ 0 w 31"/>
                <a:gd name="T5" fmla="*/ 30 h 55"/>
                <a:gd name="T6" fmla="*/ 3 w 31"/>
                <a:gd name="T7" fmla="*/ 54 h 55"/>
                <a:gd name="T8" fmla="*/ 6 w 31"/>
                <a:gd name="T9" fmla="*/ 54 h 55"/>
                <a:gd name="T10" fmla="*/ 30 w 31"/>
                <a:gd name="T11" fmla="*/ 51 h 55"/>
                <a:gd name="T12" fmla="*/ 30 w 31"/>
                <a:gd name="T13" fmla="*/ 51 h 55"/>
                <a:gd name="T14" fmla="*/ 27 w 31"/>
                <a:gd name="T15" fmla="*/ 27 h 55"/>
                <a:gd name="T16" fmla="*/ 21 w 31"/>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55">
                  <a:moveTo>
                    <a:pt x="21" y="0"/>
                  </a:moveTo>
                  <a:lnTo>
                    <a:pt x="0" y="30"/>
                  </a:lnTo>
                  <a:lnTo>
                    <a:pt x="0" y="30"/>
                  </a:lnTo>
                  <a:lnTo>
                    <a:pt x="3" y="54"/>
                  </a:lnTo>
                  <a:lnTo>
                    <a:pt x="6" y="54"/>
                  </a:lnTo>
                  <a:lnTo>
                    <a:pt x="30" y="51"/>
                  </a:lnTo>
                  <a:lnTo>
                    <a:pt x="30" y="51"/>
                  </a:lnTo>
                  <a:lnTo>
                    <a:pt x="27" y="27"/>
                  </a:lnTo>
                  <a:lnTo>
                    <a:pt x="21"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6" name="Freeform 398"/>
            <p:cNvSpPr>
              <a:spLocks noChangeArrowheads="1"/>
            </p:cNvSpPr>
            <p:nvPr/>
          </p:nvSpPr>
          <p:spPr bwMode="auto">
            <a:xfrm>
              <a:off x="6907214" y="3290888"/>
              <a:ext cx="33337" cy="53975"/>
            </a:xfrm>
            <a:custGeom>
              <a:avLst/>
              <a:gdLst>
                <a:gd name="T0" fmla="*/ 0 w 91"/>
                <a:gd name="T1" fmla="*/ 0 h 148"/>
                <a:gd name="T2" fmla="*/ 12 w 91"/>
                <a:gd name="T3" fmla="*/ 45 h 148"/>
                <a:gd name="T4" fmla="*/ 12 w 91"/>
                <a:gd name="T5" fmla="*/ 45 h 148"/>
                <a:gd name="T6" fmla="*/ 30 w 91"/>
                <a:gd name="T7" fmla="*/ 69 h 148"/>
                <a:gd name="T8" fmla="*/ 48 w 91"/>
                <a:gd name="T9" fmla="*/ 94 h 148"/>
                <a:gd name="T10" fmla="*/ 60 w 91"/>
                <a:gd name="T11" fmla="*/ 120 h 148"/>
                <a:gd name="T12" fmla="*/ 69 w 91"/>
                <a:gd name="T13" fmla="*/ 147 h 148"/>
                <a:gd name="T14" fmla="*/ 90 w 91"/>
                <a:gd name="T15" fmla="*/ 120 h 148"/>
                <a:gd name="T16" fmla="*/ 90 w 91"/>
                <a:gd name="T17" fmla="*/ 120 h 148"/>
                <a:gd name="T18" fmla="*/ 75 w 91"/>
                <a:gd name="T19" fmla="*/ 84 h 148"/>
                <a:gd name="T20" fmla="*/ 54 w 91"/>
                <a:gd name="T21" fmla="*/ 51 h 148"/>
                <a:gd name="T22" fmla="*/ 27 w 91"/>
                <a:gd name="T23" fmla="*/ 25 h 148"/>
                <a:gd name="T24" fmla="*/ 0 w 91"/>
                <a:gd name="T25"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148">
                  <a:moveTo>
                    <a:pt x="0" y="0"/>
                  </a:moveTo>
                  <a:lnTo>
                    <a:pt x="12" y="45"/>
                  </a:lnTo>
                  <a:lnTo>
                    <a:pt x="12" y="45"/>
                  </a:lnTo>
                  <a:lnTo>
                    <a:pt x="30" y="69"/>
                  </a:lnTo>
                  <a:lnTo>
                    <a:pt x="48" y="94"/>
                  </a:lnTo>
                  <a:lnTo>
                    <a:pt x="60" y="120"/>
                  </a:lnTo>
                  <a:lnTo>
                    <a:pt x="69" y="147"/>
                  </a:lnTo>
                  <a:lnTo>
                    <a:pt x="90" y="120"/>
                  </a:lnTo>
                  <a:lnTo>
                    <a:pt x="90" y="120"/>
                  </a:lnTo>
                  <a:lnTo>
                    <a:pt x="75" y="84"/>
                  </a:lnTo>
                  <a:lnTo>
                    <a:pt x="54" y="51"/>
                  </a:lnTo>
                  <a:lnTo>
                    <a:pt x="27" y="25"/>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7" name="Freeform 399"/>
            <p:cNvSpPr>
              <a:spLocks noChangeArrowheads="1"/>
            </p:cNvSpPr>
            <p:nvPr/>
          </p:nvSpPr>
          <p:spPr bwMode="auto">
            <a:xfrm>
              <a:off x="6786563" y="3279775"/>
              <a:ext cx="60325" cy="41275"/>
            </a:xfrm>
            <a:custGeom>
              <a:avLst/>
              <a:gdLst>
                <a:gd name="T0" fmla="*/ 143 w 168"/>
                <a:gd name="T1" fmla="*/ 0 h 115"/>
                <a:gd name="T2" fmla="*/ 143 w 168"/>
                <a:gd name="T3" fmla="*/ 0 h 115"/>
                <a:gd name="T4" fmla="*/ 119 w 168"/>
                <a:gd name="T5" fmla="*/ 7 h 115"/>
                <a:gd name="T6" fmla="*/ 98 w 168"/>
                <a:gd name="T7" fmla="*/ 15 h 115"/>
                <a:gd name="T8" fmla="*/ 80 w 168"/>
                <a:gd name="T9" fmla="*/ 28 h 115"/>
                <a:gd name="T10" fmla="*/ 59 w 168"/>
                <a:gd name="T11" fmla="*/ 40 h 115"/>
                <a:gd name="T12" fmla="*/ 44 w 168"/>
                <a:gd name="T13" fmla="*/ 55 h 115"/>
                <a:gd name="T14" fmla="*/ 26 w 168"/>
                <a:gd name="T15" fmla="*/ 69 h 115"/>
                <a:gd name="T16" fmla="*/ 15 w 168"/>
                <a:gd name="T17" fmla="*/ 87 h 115"/>
                <a:gd name="T18" fmla="*/ 0 w 168"/>
                <a:gd name="T19" fmla="*/ 105 h 115"/>
                <a:gd name="T20" fmla="*/ 29 w 168"/>
                <a:gd name="T21" fmla="*/ 114 h 115"/>
                <a:gd name="T22" fmla="*/ 29 w 168"/>
                <a:gd name="T23" fmla="*/ 114 h 115"/>
                <a:gd name="T24" fmla="*/ 41 w 168"/>
                <a:gd name="T25" fmla="*/ 96 h 115"/>
                <a:gd name="T26" fmla="*/ 56 w 168"/>
                <a:gd name="T27" fmla="*/ 81 h 115"/>
                <a:gd name="T28" fmla="*/ 71 w 168"/>
                <a:gd name="T29" fmla="*/ 66 h 115"/>
                <a:gd name="T30" fmla="*/ 86 w 168"/>
                <a:gd name="T31" fmla="*/ 55 h 115"/>
                <a:gd name="T32" fmla="*/ 104 w 168"/>
                <a:gd name="T33" fmla="*/ 43 h 115"/>
                <a:gd name="T34" fmla="*/ 125 w 168"/>
                <a:gd name="T35" fmla="*/ 33 h 115"/>
                <a:gd name="T36" fmla="*/ 146 w 168"/>
                <a:gd name="T37" fmla="*/ 28 h 115"/>
                <a:gd name="T38" fmla="*/ 167 w 168"/>
                <a:gd name="T39" fmla="*/ 25 h 115"/>
                <a:gd name="T40" fmla="*/ 143 w 168"/>
                <a:gd name="T4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 h="115">
                  <a:moveTo>
                    <a:pt x="143" y="0"/>
                  </a:moveTo>
                  <a:lnTo>
                    <a:pt x="143" y="0"/>
                  </a:lnTo>
                  <a:lnTo>
                    <a:pt x="119" y="7"/>
                  </a:lnTo>
                  <a:lnTo>
                    <a:pt x="98" y="15"/>
                  </a:lnTo>
                  <a:lnTo>
                    <a:pt x="80" y="28"/>
                  </a:lnTo>
                  <a:lnTo>
                    <a:pt x="59" y="40"/>
                  </a:lnTo>
                  <a:lnTo>
                    <a:pt x="44" y="55"/>
                  </a:lnTo>
                  <a:lnTo>
                    <a:pt x="26" y="69"/>
                  </a:lnTo>
                  <a:lnTo>
                    <a:pt x="15" y="87"/>
                  </a:lnTo>
                  <a:lnTo>
                    <a:pt x="0" y="105"/>
                  </a:lnTo>
                  <a:lnTo>
                    <a:pt x="29" y="114"/>
                  </a:lnTo>
                  <a:lnTo>
                    <a:pt x="29" y="114"/>
                  </a:lnTo>
                  <a:lnTo>
                    <a:pt x="41" y="96"/>
                  </a:lnTo>
                  <a:lnTo>
                    <a:pt x="56" y="81"/>
                  </a:lnTo>
                  <a:lnTo>
                    <a:pt x="71" y="66"/>
                  </a:lnTo>
                  <a:lnTo>
                    <a:pt x="86" y="55"/>
                  </a:lnTo>
                  <a:lnTo>
                    <a:pt x="104" y="43"/>
                  </a:lnTo>
                  <a:lnTo>
                    <a:pt x="125" y="33"/>
                  </a:lnTo>
                  <a:lnTo>
                    <a:pt x="146" y="28"/>
                  </a:lnTo>
                  <a:lnTo>
                    <a:pt x="167" y="25"/>
                  </a:lnTo>
                  <a:lnTo>
                    <a:pt x="14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8" name="Freeform 400"/>
            <p:cNvSpPr>
              <a:spLocks noChangeArrowheads="1"/>
            </p:cNvSpPr>
            <p:nvPr/>
          </p:nvSpPr>
          <p:spPr bwMode="auto">
            <a:xfrm>
              <a:off x="6838949" y="3278188"/>
              <a:ext cx="69850" cy="30162"/>
            </a:xfrm>
            <a:custGeom>
              <a:avLst/>
              <a:gdLst>
                <a:gd name="T0" fmla="*/ 54 w 196"/>
                <a:gd name="T1" fmla="*/ 0 h 83"/>
                <a:gd name="T2" fmla="*/ 54 w 196"/>
                <a:gd name="T3" fmla="*/ 0 h 83"/>
                <a:gd name="T4" fmla="*/ 54 w 196"/>
                <a:gd name="T5" fmla="*/ 0 h 83"/>
                <a:gd name="T6" fmla="*/ 54 w 196"/>
                <a:gd name="T7" fmla="*/ 0 h 83"/>
                <a:gd name="T8" fmla="*/ 27 w 196"/>
                <a:gd name="T9" fmla="*/ 0 h 83"/>
                <a:gd name="T10" fmla="*/ 0 w 196"/>
                <a:gd name="T11" fmla="*/ 6 h 83"/>
                <a:gd name="T12" fmla="*/ 27 w 196"/>
                <a:gd name="T13" fmla="*/ 28 h 83"/>
                <a:gd name="T14" fmla="*/ 27 w 196"/>
                <a:gd name="T15" fmla="*/ 28 h 83"/>
                <a:gd name="T16" fmla="*/ 54 w 196"/>
                <a:gd name="T17" fmla="*/ 28 h 83"/>
                <a:gd name="T18" fmla="*/ 54 w 196"/>
                <a:gd name="T19" fmla="*/ 28 h 83"/>
                <a:gd name="T20" fmla="*/ 54 w 196"/>
                <a:gd name="T21" fmla="*/ 28 h 83"/>
                <a:gd name="T22" fmla="*/ 54 w 196"/>
                <a:gd name="T23" fmla="*/ 28 h 83"/>
                <a:gd name="T24" fmla="*/ 54 w 196"/>
                <a:gd name="T25" fmla="*/ 28 h 83"/>
                <a:gd name="T26" fmla="*/ 75 w 196"/>
                <a:gd name="T27" fmla="*/ 28 h 83"/>
                <a:gd name="T28" fmla="*/ 96 w 196"/>
                <a:gd name="T29" fmla="*/ 31 h 83"/>
                <a:gd name="T30" fmla="*/ 114 w 196"/>
                <a:gd name="T31" fmla="*/ 34 h 83"/>
                <a:gd name="T32" fmla="*/ 132 w 196"/>
                <a:gd name="T33" fmla="*/ 39 h 83"/>
                <a:gd name="T34" fmla="*/ 165 w 196"/>
                <a:gd name="T35" fmla="*/ 57 h 83"/>
                <a:gd name="T36" fmla="*/ 195 w 196"/>
                <a:gd name="T37" fmla="*/ 82 h 83"/>
                <a:gd name="T38" fmla="*/ 183 w 196"/>
                <a:gd name="T39" fmla="*/ 36 h 83"/>
                <a:gd name="T40" fmla="*/ 183 w 196"/>
                <a:gd name="T41" fmla="*/ 36 h 83"/>
                <a:gd name="T42" fmla="*/ 153 w 196"/>
                <a:gd name="T43" fmla="*/ 21 h 83"/>
                <a:gd name="T44" fmla="*/ 123 w 196"/>
                <a:gd name="T45" fmla="*/ 10 h 83"/>
                <a:gd name="T46" fmla="*/ 90 w 196"/>
                <a:gd name="T47" fmla="*/ 0 h 83"/>
                <a:gd name="T48" fmla="*/ 54 w 196"/>
                <a:gd name="T4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6" h="83">
                  <a:moveTo>
                    <a:pt x="54" y="0"/>
                  </a:moveTo>
                  <a:lnTo>
                    <a:pt x="54" y="0"/>
                  </a:lnTo>
                  <a:lnTo>
                    <a:pt x="54" y="0"/>
                  </a:lnTo>
                  <a:lnTo>
                    <a:pt x="54" y="0"/>
                  </a:lnTo>
                  <a:lnTo>
                    <a:pt x="27" y="0"/>
                  </a:lnTo>
                  <a:lnTo>
                    <a:pt x="0" y="6"/>
                  </a:lnTo>
                  <a:lnTo>
                    <a:pt x="27" y="28"/>
                  </a:lnTo>
                  <a:lnTo>
                    <a:pt x="27" y="28"/>
                  </a:lnTo>
                  <a:lnTo>
                    <a:pt x="54" y="28"/>
                  </a:lnTo>
                  <a:lnTo>
                    <a:pt x="54" y="28"/>
                  </a:lnTo>
                  <a:lnTo>
                    <a:pt x="54" y="28"/>
                  </a:lnTo>
                  <a:lnTo>
                    <a:pt x="54" y="28"/>
                  </a:lnTo>
                  <a:lnTo>
                    <a:pt x="54" y="28"/>
                  </a:lnTo>
                  <a:lnTo>
                    <a:pt x="75" y="28"/>
                  </a:lnTo>
                  <a:lnTo>
                    <a:pt x="96" y="31"/>
                  </a:lnTo>
                  <a:lnTo>
                    <a:pt x="114" y="34"/>
                  </a:lnTo>
                  <a:lnTo>
                    <a:pt x="132" y="39"/>
                  </a:lnTo>
                  <a:lnTo>
                    <a:pt x="165" y="57"/>
                  </a:lnTo>
                  <a:lnTo>
                    <a:pt x="195" y="82"/>
                  </a:lnTo>
                  <a:lnTo>
                    <a:pt x="183" y="36"/>
                  </a:lnTo>
                  <a:lnTo>
                    <a:pt x="183" y="36"/>
                  </a:lnTo>
                  <a:lnTo>
                    <a:pt x="153" y="21"/>
                  </a:lnTo>
                  <a:lnTo>
                    <a:pt x="123" y="10"/>
                  </a:lnTo>
                  <a:lnTo>
                    <a:pt x="90" y="0"/>
                  </a:lnTo>
                  <a:lnTo>
                    <a:pt x="54"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9" name="Freeform 401"/>
            <p:cNvSpPr>
              <a:spLocks noChangeArrowheads="1"/>
            </p:cNvSpPr>
            <p:nvPr/>
          </p:nvSpPr>
          <p:spPr bwMode="auto">
            <a:xfrm>
              <a:off x="6778625" y="3317875"/>
              <a:ext cx="166688" cy="63500"/>
            </a:xfrm>
            <a:custGeom>
              <a:avLst/>
              <a:gdLst>
                <a:gd name="T0" fmla="*/ 432 w 463"/>
                <a:gd name="T1" fmla="*/ 138 h 175"/>
                <a:gd name="T2" fmla="*/ 432 w 463"/>
                <a:gd name="T3" fmla="*/ 138 h 175"/>
                <a:gd name="T4" fmla="*/ 429 w 463"/>
                <a:gd name="T5" fmla="*/ 168 h 175"/>
                <a:gd name="T6" fmla="*/ 456 w 463"/>
                <a:gd name="T7" fmla="*/ 174 h 175"/>
                <a:gd name="T8" fmla="*/ 456 w 463"/>
                <a:gd name="T9" fmla="*/ 174 h 175"/>
                <a:gd name="T10" fmla="*/ 459 w 463"/>
                <a:gd name="T11" fmla="*/ 162 h 175"/>
                <a:gd name="T12" fmla="*/ 432 w 463"/>
                <a:gd name="T13" fmla="*/ 138 h 175"/>
                <a:gd name="T14" fmla="*/ 447 w 463"/>
                <a:gd name="T15" fmla="*/ 108 h 175"/>
                <a:gd name="T16" fmla="*/ 435 w 463"/>
                <a:gd name="T17" fmla="*/ 111 h 175"/>
                <a:gd name="T18" fmla="*/ 435 w 463"/>
                <a:gd name="T19" fmla="*/ 111 h 175"/>
                <a:gd name="T20" fmla="*/ 435 w 463"/>
                <a:gd name="T21" fmla="*/ 123 h 175"/>
                <a:gd name="T22" fmla="*/ 435 w 463"/>
                <a:gd name="T23" fmla="*/ 123 h 175"/>
                <a:gd name="T24" fmla="*/ 435 w 463"/>
                <a:gd name="T25" fmla="*/ 123 h 175"/>
                <a:gd name="T26" fmla="*/ 435 w 463"/>
                <a:gd name="T27" fmla="*/ 132 h 175"/>
                <a:gd name="T28" fmla="*/ 459 w 463"/>
                <a:gd name="T29" fmla="*/ 156 h 175"/>
                <a:gd name="T30" fmla="*/ 459 w 463"/>
                <a:gd name="T31" fmla="*/ 156 h 175"/>
                <a:gd name="T32" fmla="*/ 462 w 463"/>
                <a:gd name="T33" fmla="*/ 123 h 175"/>
                <a:gd name="T34" fmla="*/ 462 w 463"/>
                <a:gd name="T35" fmla="*/ 123 h 175"/>
                <a:gd name="T36" fmla="*/ 462 w 463"/>
                <a:gd name="T37" fmla="*/ 123 h 175"/>
                <a:gd name="T38" fmla="*/ 462 w 463"/>
                <a:gd name="T39" fmla="*/ 123 h 175"/>
                <a:gd name="T40" fmla="*/ 462 w 463"/>
                <a:gd name="T41" fmla="*/ 123 h 175"/>
                <a:gd name="T42" fmla="*/ 462 w 463"/>
                <a:gd name="T43" fmla="*/ 111 h 175"/>
                <a:gd name="T44" fmla="*/ 447 w 463"/>
                <a:gd name="T45" fmla="*/ 108 h 175"/>
                <a:gd name="T46" fmla="*/ 432 w 463"/>
                <a:gd name="T47" fmla="*/ 105 h 175"/>
                <a:gd name="T48" fmla="*/ 432 w 463"/>
                <a:gd name="T49" fmla="*/ 105 h 175"/>
                <a:gd name="T50" fmla="*/ 432 w 463"/>
                <a:gd name="T51" fmla="*/ 105 h 175"/>
                <a:gd name="T52" fmla="*/ 435 w 463"/>
                <a:gd name="T53" fmla="*/ 105 h 175"/>
                <a:gd name="T54" fmla="*/ 432 w 463"/>
                <a:gd name="T55" fmla="*/ 105 h 175"/>
                <a:gd name="T56" fmla="*/ 25 w 463"/>
                <a:gd name="T57" fmla="*/ 0 h 175"/>
                <a:gd name="T58" fmla="*/ 25 w 463"/>
                <a:gd name="T59" fmla="*/ 0 h 175"/>
                <a:gd name="T60" fmla="*/ 12 w 463"/>
                <a:gd name="T61" fmla="*/ 30 h 175"/>
                <a:gd name="T62" fmla="*/ 0 w 463"/>
                <a:gd name="T63" fmla="*/ 60 h 175"/>
                <a:gd name="T64" fmla="*/ 27 w 463"/>
                <a:gd name="T65" fmla="*/ 66 h 175"/>
                <a:gd name="T66" fmla="*/ 27 w 463"/>
                <a:gd name="T67" fmla="*/ 66 h 175"/>
                <a:gd name="T68" fmla="*/ 36 w 463"/>
                <a:gd name="T69" fmla="*/ 36 h 175"/>
                <a:gd name="T70" fmla="*/ 54 w 463"/>
                <a:gd name="T71" fmla="*/ 9 h 175"/>
                <a:gd name="T72" fmla="*/ 25 w 463"/>
                <a:gd name="T7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3" h="175">
                  <a:moveTo>
                    <a:pt x="432" y="138"/>
                  </a:moveTo>
                  <a:lnTo>
                    <a:pt x="432" y="138"/>
                  </a:lnTo>
                  <a:lnTo>
                    <a:pt x="429" y="168"/>
                  </a:lnTo>
                  <a:lnTo>
                    <a:pt x="456" y="174"/>
                  </a:lnTo>
                  <a:lnTo>
                    <a:pt x="456" y="174"/>
                  </a:lnTo>
                  <a:lnTo>
                    <a:pt x="459" y="162"/>
                  </a:lnTo>
                  <a:lnTo>
                    <a:pt x="432" y="138"/>
                  </a:lnTo>
                  <a:close/>
                  <a:moveTo>
                    <a:pt x="447" y="108"/>
                  </a:moveTo>
                  <a:lnTo>
                    <a:pt x="435" y="111"/>
                  </a:lnTo>
                  <a:lnTo>
                    <a:pt x="435" y="111"/>
                  </a:lnTo>
                  <a:lnTo>
                    <a:pt x="435" y="123"/>
                  </a:lnTo>
                  <a:lnTo>
                    <a:pt x="435" y="123"/>
                  </a:lnTo>
                  <a:lnTo>
                    <a:pt x="435" y="123"/>
                  </a:lnTo>
                  <a:lnTo>
                    <a:pt x="435" y="132"/>
                  </a:lnTo>
                  <a:lnTo>
                    <a:pt x="459" y="156"/>
                  </a:lnTo>
                  <a:lnTo>
                    <a:pt x="459" y="156"/>
                  </a:lnTo>
                  <a:lnTo>
                    <a:pt x="462" y="123"/>
                  </a:lnTo>
                  <a:lnTo>
                    <a:pt x="462" y="123"/>
                  </a:lnTo>
                  <a:lnTo>
                    <a:pt x="462" y="123"/>
                  </a:lnTo>
                  <a:lnTo>
                    <a:pt x="462" y="123"/>
                  </a:lnTo>
                  <a:lnTo>
                    <a:pt x="462" y="123"/>
                  </a:lnTo>
                  <a:lnTo>
                    <a:pt x="462" y="111"/>
                  </a:lnTo>
                  <a:lnTo>
                    <a:pt x="447" y="108"/>
                  </a:lnTo>
                  <a:close/>
                  <a:moveTo>
                    <a:pt x="432" y="105"/>
                  </a:moveTo>
                  <a:lnTo>
                    <a:pt x="432" y="105"/>
                  </a:lnTo>
                  <a:lnTo>
                    <a:pt x="432" y="105"/>
                  </a:lnTo>
                  <a:lnTo>
                    <a:pt x="435" y="105"/>
                  </a:lnTo>
                  <a:lnTo>
                    <a:pt x="432" y="105"/>
                  </a:lnTo>
                  <a:close/>
                  <a:moveTo>
                    <a:pt x="25" y="0"/>
                  </a:moveTo>
                  <a:lnTo>
                    <a:pt x="25" y="0"/>
                  </a:lnTo>
                  <a:lnTo>
                    <a:pt x="12" y="30"/>
                  </a:lnTo>
                  <a:lnTo>
                    <a:pt x="0" y="60"/>
                  </a:lnTo>
                  <a:lnTo>
                    <a:pt x="27" y="66"/>
                  </a:lnTo>
                  <a:lnTo>
                    <a:pt x="27" y="66"/>
                  </a:lnTo>
                  <a:lnTo>
                    <a:pt x="36" y="36"/>
                  </a:lnTo>
                  <a:lnTo>
                    <a:pt x="54" y="9"/>
                  </a:lnTo>
                  <a:lnTo>
                    <a:pt x="25"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0" name="Freeform 402"/>
            <p:cNvSpPr>
              <a:spLocks noChangeArrowheads="1"/>
            </p:cNvSpPr>
            <p:nvPr/>
          </p:nvSpPr>
          <p:spPr bwMode="auto">
            <a:xfrm>
              <a:off x="6932614" y="3367087"/>
              <a:ext cx="11111" cy="12700"/>
            </a:xfrm>
            <a:custGeom>
              <a:avLst/>
              <a:gdLst>
                <a:gd name="T0" fmla="*/ 3 w 31"/>
                <a:gd name="T1" fmla="*/ 0 h 37"/>
                <a:gd name="T2" fmla="*/ 3 w 31"/>
                <a:gd name="T3" fmla="*/ 0 h 37"/>
                <a:gd name="T4" fmla="*/ 0 w 31"/>
                <a:gd name="T5" fmla="*/ 30 h 37"/>
                <a:gd name="T6" fmla="*/ 27 w 31"/>
                <a:gd name="T7" fmla="*/ 36 h 37"/>
                <a:gd name="T8" fmla="*/ 27 w 31"/>
                <a:gd name="T9" fmla="*/ 36 h 37"/>
                <a:gd name="T10" fmla="*/ 30 w 31"/>
                <a:gd name="T11" fmla="*/ 24 h 37"/>
                <a:gd name="T12" fmla="*/ 3 w 31"/>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31" h="37">
                  <a:moveTo>
                    <a:pt x="3" y="0"/>
                  </a:moveTo>
                  <a:lnTo>
                    <a:pt x="3" y="0"/>
                  </a:lnTo>
                  <a:lnTo>
                    <a:pt x="0" y="30"/>
                  </a:lnTo>
                  <a:lnTo>
                    <a:pt x="27" y="36"/>
                  </a:lnTo>
                  <a:lnTo>
                    <a:pt x="27" y="36"/>
                  </a:lnTo>
                  <a:lnTo>
                    <a:pt x="30" y="24"/>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1" name="Freeform 403"/>
            <p:cNvSpPr>
              <a:spLocks noChangeArrowheads="1"/>
            </p:cNvSpPr>
            <p:nvPr/>
          </p:nvSpPr>
          <p:spPr bwMode="auto">
            <a:xfrm>
              <a:off x="6934200" y="3355975"/>
              <a:ext cx="9525" cy="17463"/>
            </a:xfrm>
            <a:custGeom>
              <a:avLst/>
              <a:gdLst>
                <a:gd name="T0" fmla="*/ 12 w 28"/>
                <a:gd name="T1" fmla="*/ 0 h 49"/>
                <a:gd name="T2" fmla="*/ 0 w 28"/>
                <a:gd name="T3" fmla="*/ 3 h 49"/>
                <a:gd name="T4" fmla="*/ 0 w 28"/>
                <a:gd name="T5" fmla="*/ 3 h 49"/>
                <a:gd name="T6" fmla="*/ 0 w 28"/>
                <a:gd name="T7" fmla="*/ 15 h 49"/>
                <a:gd name="T8" fmla="*/ 0 w 28"/>
                <a:gd name="T9" fmla="*/ 15 h 49"/>
                <a:gd name="T10" fmla="*/ 0 w 28"/>
                <a:gd name="T11" fmla="*/ 15 h 49"/>
                <a:gd name="T12" fmla="*/ 0 w 28"/>
                <a:gd name="T13" fmla="*/ 24 h 49"/>
                <a:gd name="T14" fmla="*/ 24 w 28"/>
                <a:gd name="T15" fmla="*/ 48 h 49"/>
                <a:gd name="T16" fmla="*/ 24 w 28"/>
                <a:gd name="T17" fmla="*/ 48 h 49"/>
                <a:gd name="T18" fmla="*/ 27 w 28"/>
                <a:gd name="T19" fmla="*/ 15 h 49"/>
                <a:gd name="T20" fmla="*/ 27 w 28"/>
                <a:gd name="T21" fmla="*/ 15 h 49"/>
                <a:gd name="T22" fmla="*/ 27 w 28"/>
                <a:gd name="T23" fmla="*/ 15 h 49"/>
                <a:gd name="T24" fmla="*/ 27 w 28"/>
                <a:gd name="T25" fmla="*/ 15 h 49"/>
                <a:gd name="T26" fmla="*/ 27 w 28"/>
                <a:gd name="T27" fmla="*/ 15 h 49"/>
                <a:gd name="T28" fmla="*/ 27 w 28"/>
                <a:gd name="T29" fmla="*/ 3 h 49"/>
                <a:gd name="T30" fmla="*/ 12 w 28"/>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49">
                  <a:moveTo>
                    <a:pt x="12" y="0"/>
                  </a:moveTo>
                  <a:lnTo>
                    <a:pt x="0" y="3"/>
                  </a:lnTo>
                  <a:lnTo>
                    <a:pt x="0" y="3"/>
                  </a:lnTo>
                  <a:lnTo>
                    <a:pt x="0" y="15"/>
                  </a:lnTo>
                  <a:lnTo>
                    <a:pt x="0" y="15"/>
                  </a:lnTo>
                  <a:lnTo>
                    <a:pt x="0" y="15"/>
                  </a:lnTo>
                  <a:lnTo>
                    <a:pt x="0" y="24"/>
                  </a:lnTo>
                  <a:lnTo>
                    <a:pt x="24" y="48"/>
                  </a:lnTo>
                  <a:lnTo>
                    <a:pt x="24" y="48"/>
                  </a:lnTo>
                  <a:lnTo>
                    <a:pt x="27" y="15"/>
                  </a:lnTo>
                  <a:lnTo>
                    <a:pt x="27" y="15"/>
                  </a:lnTo>
                  <a:lnTo>
                    <a:pt x="27" y="15"/>
                  </a:lnTo>
                  <a:lnTo>
                    <a:pt x="27" y="15"/>
                  </a:lnTo>
                  <a:lnTo>
                    <a:pt x="27" y="15"/>
                  </a:lnTo>
                  <a:lnTo>
                    <a:pt x="27" y="3"/>
                  </a:lnTo>
                  <a:lnTo>
                    <a:pt x="1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2" name="Freeform 404"/>
            <p:cNvSpPr>
              <a:spLocks noChangeArrowheads="1"/>
            </p:cNvSpPr>
            <p:nvPr/>
          </p:nvSpPr>
          <p:spPr bwMode="auto">
            <a:xfrm>
              <a:off x="6934200" y="3355975"/>
              <a:ext cx="1588" cy="1588"/>
            </a:xfrm>
            <a:custGeom>
              <a:avLst/>
              <a:gdLst>
                <a:gd name="T0" fmla="*/ 0 w 4"/>
                <a:gd name="T1" fmla="*/ 0 h 1"/>
                <a:gd name="T2" fmla="*/ 0 w 4"/>
                <a:gd name="T3" fmla="*/ 0 h 1"/>
                <a:gd name="T4" fmla="*/ 0 w 4"/>
                <a:gd name="T5" fmla="*/ 0 h 1"/>
                <a:gd name="T6" fmla="*/ 3 w 4"/>
                <a:gd name="T7" fmla="*/ 0 h 1"/>
                <a:gd name="T8" fmla="*/ 0 w 4"/>
                <a:gd name="T9" fmla="*/ 0 h 1"/>
              </a:gdLst>
              <a:ahLst/>
              <a:cxnLst>
                <a:cxn ang="0">
                  <a:pos x="T0" y="T1"/>
                </a:cxn>
                <a:cxn ang="0">
                  <a:pos x="T2" y="T3"/>
                </a:cxn>
                <a:cxn ang="0">
                  <a:pos x="T4" y="T5"/>
                </a:cxn>
                <a:cxn ang="0">
                  <a:pos x="T6" y="T7"/>
                </a:cxn>
                <a:cxn ang="0">
                  <a:pos x="T8" y="T9"/>
                </a:cxn>
              </a:cxnLst>
              <a:rect l="0" t="0" r="r" b="b"/>
              <a:pathLst>
                <a:path w="4" h="1">
                  <a:moveTo>
                    <a:pt x="0" y="0"/>
                  </a:moveTo>
                  <a:lnTo>
                    <a:pt x="0" y="0"/>
                  </a:lnTo>
                  <a:lnTo>
                    <a:pt x="0"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3" name="Freeform 405"/>
            <p:cNvSpPr>
              <a:spLocks noChangeArrowheads="1"/>
            </p:cNvSpPr>
            <p:nvPr/>
          </p:nvSpPr>
          <p:spPr bwMode="auto">
            <a:xfrm>
              <a:off x="6778625" y="3317875"/>
              <a:ext cx="19050" cy="23813"/>
            </a:xfrm>
            <a:custGeom>
              <a:avLst/>
              <a:gdLst>
                <a:gd name="T0" fmla="*/ 25 w 55"/>
                <a:gd name="T1" fmla="*/ 0 h 67"/>
                <a:gd name="T2" fmla="*/ 25 w 55"/>
                <a:gd name="T3" fmla="*/ 0 h 67"/>
                <a:gd name="T4" fmla="*/ 12 w 55"/>
                <a:gd name="T5" fmla="*/ 30 h 67"/>
                <a:gd name="T6" fmla="*/ 0 w 55"/>
                <a:gd name="T7" fmla="*/ 60 h 67"/>
                <a:gd name="T8" fmla="*/ 27 w 55"/>
                <a:gd name="T9" fmla="*/ 66 h 67"/>
                <a:gd name="T10" fmla="*/ 27 w 55"/>
                <a:gd name="T11" fmla="*/ 66 h 67"/>
                <a:gd name="T12" fmla="*/ 36 w 55"/>
                <a:gd name="T13" fmla="*/ 36 h 67"/>
                <a:gd name="T14" fmla="*/ 54 w 55"/>
                <a:gd name="T15" fmla="*/ 9 h 67"/>
                <a:gd name="T16" fmla="*/ 25 w 55"/>
                <a:gd name="T1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7">
                  <a:moveTo>
                    <a:pt x="25" y="0"/>
                  </a:moveTo>
                  <a:lnTo>
                    <a:pt x="25" y="0"/>
                  </a:lnTo>
                  <a:lnTo>
                    <a:pt x="12" y="30"/>
                  </a:lnTo>
                  <a:lnTo>
                    <a:pt x="0" y="60"/>
                  </a:lnTo>
                  <a:lnTo>
                    <a:pt x="27" y="66"/>
                  </a:lnTo>
                  <a:lnTo>
                    <a:pt x="27" y="66"/>
                  </a:lnTo>
                  <a:lnTo>
                    <a:pt x="36" y="36"/>
                  </a:lnTo>
                  <a:lnTo>
                    <a:pt x="54" y="9"/>
                  </a:lnTo>
                  <a:lnTo>
                    <a:pt x="2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4" name="Freeform 406"/>
            <p:cNvSpPr>
              <a:spLocks noChangeArrowheads="1"/>
            </p:cNvSpPr>
            <p:nvPr/>
          </p:nvSpPr>
          <p:spPr bwMode="auto">
            <a:xfrm>
              <a:off x="6932613" y="3335338"/>
              <a:ext cx="12700" cy="23812"/>
            </a:xfrm>
            <a:custGeom>
              <a:avLst/>
              <a:gdLst>
                <a:gd name="T0" fmla="*/ 30 w 34"/>
                <a:gd name="T1" fmla="*/ 54 h 64"/>
                <a:gd name="T2" fmla="*/ 6 w 34"/>
                <a:gd name="T3" fmla="*/ 57 h 64"/>
                <a:gd name="T4" fmla="*/ 3 w 34"/>
                <a:gd name="T5" fmla="*/ 57 h 64"/>
                <a:gd name="T6" fmla="*/ 3 w 34"/>
                <a:gd name="T7" fmla="*/ 57 h 64"/>
                <a:gd name="T8" fmla="*/ 6 w 34"/>
                <a:gd name="T9" fmla="*/ 63 h 64"/>
                <a:gd name="T10" fmla="*/ 18 w 34"/>
                <a:gd name="T11" fmla="*/ 60 h 64"/>
                <a:gd name="T12" fmla="*/ 33 w 34"/>
                <a:gd name="T13" fmla="*/ 60 h 64"/>
                <a:gd name="T14" fmla="*/ 33 w 34"/>
                <a:gd name="T15" fmla="*/ 60 h 64"/>
                <a:gd name="T16" fmla="*/ 30 w 34"/>
                <a:gd name="T17" fmla="*/ 54 h 64"/>
                <a:gd name="T18" fmla="*/ 21 w 34"/>
                <a:gd name="T19" fmla="*/ 0 h 64"/>
                <a:gd name="T20" fmla="*/ 0 w 34"/>
                <a:gd name="T21" fmla="*/ 27 h 64"/>
                <a:gd name="T22" fmla="*/ 0 w 34"/>
                <a:gd name="T23" fmla="*/ 27 h 64"/>
                <a:gd name="T24" fmla="*/ 0 w 34"/>
                <a:gd name="T25" fmla="*/ 33 h 64"/>
                <a:gd name="T26" fmla="*/ 21 w 34"/>
                <a:gd name="T27" fmla="*/ 3 h 64"/>
                <a:gd name="T28" fmla="*/ 21 w 34"/>
                <a:gd name="T29" fmla="*/ 3 h 64"/>
                <a:gd name="T30" fmla="*/ 21 w 34"/>
                <a:gd name="T3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64">
                  <a:moveTo>
                    <a:pt x="30" y="54"/>
                  </a:moveTo>
                  <a:lnTo>
                    <a:pt x="6" y="57"/>
                  </a:lnTo>
                  <a:lnTo>
                    <a:pt x="3" y="57"/>
                  </a:lnTo>
                  <a:lnTo>
                    <a:pt x="3" y="57"/>
                  </a:lnTo>
                  <a:lnTo>
                    <a:pt x="6" y="63"/>
                  </a:lnTo>
                  <a:lnTo>
                    <a:pt x="18" y="60"/>
                  </a:lnTo>
                  <a:lnTo>
                    <a:pt x="33" y="60"/>
                  </a:lnTo>
                  <a:lnTo>
                    <a:pt x="33" y="60"/>
                  </a:lnTo>
                  <a:lnTo>
                    <a:pt x="30" y="54"/>
                  </a:lnTo>
                  <a:close/>
                  <a:moveTo>
                    <a:pt x="21" y="0"/>
                  </a:moveTo>
                  <a:lnTo>
                    <a:pt x="0" y="27"/>
                  </a:lnTo>
                  <a:lnTo>
                    <a:pt x="0" y="27"/>
                  </a:lnTo>
                  <a:lnTo>
                    <a:pt x="0" y="33"/>
                  </a:lnTo>
                  <a:lnTo>
                    <a:pt x="21" y="3"/>
                  </a:lnTo>
                  <a:lnTo>
                    <a:pt x="21" y="3"/>
                  </a:lnTo>
                  <a:lnTo>
                    <a:pt x="21"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5" name="Freeform 407"/>
            <p:cNvSpPr>
              <a:spLocks noChangeArrowheads="1"/>
            </p:cNvSpPr>
            <p:nvPr/>
          </p:nvSpPr>
          <p:spPr bwMode="auto">
            <a:xfrm>
              <a:off x="6934200" y="3354388"/>
              <a:ext cx="11113" cy="3175"/>
            </a:xfrm>
            <a:custGeom>
              <a:avLst/>
              <a:gdLst>
                <a:gd name="T0" fmla="*/ 27 w 31"/>
                <a:gd name="T1" fmla="*/ 0 h 10"/>
                <a:gd name="T2" fmla="*/ 3 w 31"/>
                <a:gd name="T3" fmla="*/ 3 h 10"/>
                <a:gd name="T4" fmla="*/ 0 w 31"/>
                <a:gd name="T5" fmla="*/ 3 h 10"/>
                <a:gd name="T6" fmla="*/ 0 w 31"/>
                <a:gd name="T7" fmla="*/ 3 h 10"/>
                <a:gd name="T8" fmla="*/ 3 w 31"/>
                <a:gd name="T9" fmla="*/ 9 h 10"/>
                <a:gd name="T10" fmla="*/ 15 w 31"/>
                <a:gd name="T11" fmla="*/ 6 h 10"/>
                <a:gd name="T12" fmla="*/ 30 w 31"/>
                <a:gd name="T13" fmla="*/ 6 h 10"/>
                <a:gd name="T14" fmla="*/ 30 w 31"/>
                <a:gd name="T15" fmla="*/ 6 h 10"/>
                <a:gd name="T16" fmla="*/ 27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27" y="0"/>
                  </a:moveTo>
                  <a:lnTo>
                    <a:pt x="3" y="3"/>
                  </a:lnTo>
                  <a:lnTo>
                    <a:pt x="0" y="3"/>
                  </a:lnTo>
                  <a:lnTo>
                    <a:pt x="0" y="3"/>
                  </a:lnTo>
                  <a:lnTo>
                    <a:pt x="3" y="9"/>
                  </a:lnTo>
                  <a:lnTo>
                    <a:pt x="15" y="6"/>
                  </a:lnTo>
                  <a:lnTo>
                    <a:pt x="30" y="6"/>
                  </a:lnTo>
                  <a:lnTo>
                    <a:pt x="30" y="6"/>
                  </a:lnTo>
                  <a:lnTo>
                    <a:pt x="2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6" name="Freeform 408"/>
            <p:cNvSpPr>
              <a:spLocks noChangeArrowheads="1"/>
            </p:cNvSpPr>
            <p:nvPr/>
          </p:nvSpPr>
          <p:spPr bwMode="auto">
            <a:xfrm>
              <a:off x="6932613" y="3335338"/>
              <a:ext cx="7937" cy="12700"/>
            </a:xfrm>
            <a:custGeom>
              <a:avLst/>
              <a:gdLst>
                <a:gd name="T0" fmla="*/ 21 w 22"/>
                <a:gd name="T1" fmla="*/ 0 h 34"/>
                <a:gd name="T2" fmla="*/ 0 w 22"/>
                <a:gd name="T3" fmla="*/ 27 h 34"/>
                <a:gd name="T4" fmla="*/ 0 w 22"/>
                <a:gd name="T5" fmla="*/ 27 h 34"/>
                <a:gd name="T6" fmla="*/ 0 w 22"/>
                <a:gd name="T7" fmla="*/ 33 h 34"/>
                <a:gd name="T8" fmla="*/ 21 w 22"/>
                <a:gd name="T9" fmla="*/ 3 h 34"/>
                <a:gd name="T10" fmla="*/ 21 w 22"/>
                <a:gd name="T11" fmla="*/ 3 h 34"/>
                <a:gd name="T12" fmla="*/ 21 w 22"/>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22" h="34">
                  <a:moveTo>
                    <a:pt x="21" y="0"/>
                  </a:moveTo>
                  <a:lnTo>
                    <a:pt x="0" y="27"/>
                  </a:lnTo>
                  <a:lnTo>
                    <a:pt x="0" y="27"/>
                  </a:lnTo>
                  <a:lnTo>
                    <a:pt x="0" y="33"/>
                  </a:lnTo>
                  <a:lnTo>
                    <a:pt x="21" y="3"/>
                  </a:lnTo>
                  <a:lnTo>
                    <a:pt x="21" y="3"/>
                  </a:lnTo>
                  <a:lnTo>
                    <a:pt x="21"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7" name="Freeform 409"/>
            <p:cNvSpPr>
              <a:spLocks noChangeArrowheads="1"/>
            </p:cNvSpPr>
            <p:nvPr/>
          </p:nvSpPr>
          <p:spPr bwMode="auto">
            <a:xfrm>
              <a:off x="6934200" y="3365500"/>
              <a:ext cx="9525" cy="11113"/>
            </a:xfrm>
            <a:custGeom>
              <a:avLst/>
              <a:gdLst>
                <a:gd name="T0" fmla="*/ 3 w 28"/>
                <a:gd name="T1" fmla="*/ 0 h 31"/>
                <a:gd name="T2" fmla="*/ 3 w 28"/>
                <a:gd name="T3" fmla="*/ 0 h 31"/>
                <a:gd name="T4" fmla="*/ 0 w 28"/>
                <a:gd name="T5" fmla="*/ 6 h 31"/>
                <a:gd name="T6" fmla="*/ 27 w 28"/>
                <a:gd name="T7" fmla="*/ 30 h 31"/>
                <a:gd name="T8" fmla="*/ 27 w 28"/>
                <a:gd name="T9" fmla="*/ 30 h 31"/>
                <a:gd name="T10" fmla="*/ 27 w 28"/>
                <a:gd name="T11" fmla="*/ 24 h 31"/>
                <a:gd name="T12" fmla="*/ 3 w 2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8" h="31">
                  <a:moveTo>
                    <a:pt x="3" y="0"/>
                  </a:moveTo>
                  <a:lnTo>
                    <a:pt x="3" y="0"/>
                  </a:lnTo>
                  <a:lnTo>
                    <a:pt x="0" y="6"/>
                  </a:lnTo>
                  <a:lnTo>
                    <a:pt x="27" y="30"/>
                  </a:lnTo>
                  <a:lnTo>
                    <a:pt x="27" y="30"/>
                  </a:lnTo>
                  <a:lnTo>
                    <a:pt x="27" y="24"/>
                  </a:lnTo>
                  <a:lnTo>
                    <a:pt x="3"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8" name="Freeform 410"/>
            <p:cNvSpPr>
              <a:spLocks noChangeArrowheads="1"/>
            </p:cNvSpPr>
            <p:nvPr/>
          </p:nvSpPr>
          <p:spPr bwMode="auto">
            <a:xfrm>
              <a:off x="6934200" y="3365500"/>
              <a:ext cx="9525" cy="11113"/>
            </a:xfrm>
            <a:custGeom>
              <a:avLst/>
              <a:gdLst>
                <a:gd name="T0" fmla="*/ 3 w 28"/>
                <a:gd name="T1" fmla="*/ 0 h 31"/>
                <a:gd name="T2" fmla="*/ 3 w 28"/>
                <a:gd name="T3" fmla="*/ 0 h 31"/>
                <a:gd name="T4" fmla="*/ 0 w 28"/>
                <a:gd name="T5" fmla="*/ 6 h 31"/>
                <a:gd name="T6" fmla="*/ 27 w 28"/>
                <a:gd name="T7" fmla="*/ 30 h 31"/>
                <a:gd name="T8" fmla="*/ 27 w 28"/>
                <a:gd name="T9" fmla="*/ 30 h 31"/>
                <a:gd name="T10" fmla="*/ 27 w 28"/>
                <a:gd name="T11" fmla="*/ 24 h 31"/>
                <a:gd name="T12" fmla="*/ 3 w 2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8" h="31">
                  <a:moveTo>
                    <a:pt x="3" y="0"/>
                  </a:moveTo>
                  <a:lnTo>
                    <a:pt x="3" y="0"/>
                  </a:lnTo>
                  <a:lnTo>
                    <a:pt x="0" y="6"/>
                  </a:lnTo>
                  <a:lnTo>
                    <a:pt x="27" y="30"/>
                  </a:lnTo>
                  <a:lnTo>
                    <a:pt x="27" y="30"/>
                  </a:lnTo>
                  <a:lnTo>
                    <a:pt x="27" y="24"/>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9" name="Freeform 411"/>
            <p:cNvSpPr>
              <a:spLocks noChangeArrowheads="1"/>
            </p:cNvSpPr>
            <p:nvPr/>
          </p:nvSpPr>
          <p:spPr bwMode="auto">
            <a:xfrm>
              <a:off x="6777037" y="3279775"/>
              <a:ext cx="134937" cy="157163"/>
            </a:xfrm>
            <a:custGeom>
              <a:avLst/>
              <a:gdLst>
                <a:gd name="T0" fmla="*/ 357 w 376"/>
                <a:gd name="T1" fmla="*/ 390 h 436"/>
                <a:gd name="T2" fmla="*/ 357 w 376"/>
                <a:gd name="T3" fmla="*/ 390 h 436"/>
                <a:gd name="T4" fmla="*/ 351 w 376"/>
                <a:gd name="T5" fmla="*/ 396 h 436"/>
                <a:gd name="T6" fmla="*/ 339 w 376"/>
                <a:gd name="T7" fmla="*/ 435 h 436"/>
                <a:gd name="T8" fmla="*/ 339 w 376"/>
                <a:gd name="T9" fmla="*/ 435 h 436"/>
                <a:gd name="T10" fmla="*/ 345 w 376"/>
                <a:gd name="T11" fmla="*/ 432 h 436"/>
                <a:gd name="T12" fmla="*/ 357 w 376"/>
                <a:gd name="T13" fmla="*/ 390 h 436"/>
                <a:gd name="T14" fmla="*/ 28 w 376"/>
                <a:gd name="T15" fmla="*/ 270 h 436"/>
                <a:gd name="T16" fmla="*/ 0 w 376"/>
                <a:gd name="T17" fmla="*/ 276 h 436"/>
                <a:gd name="T18" fmla="*/ 0 w 376"/>
                <a:gd name="T19" fmla="*/ 276 h 436"/>
                <a:gd name="T20" fmla="*/ 0 w 376"/>
                <a:gd name="T21" fmla="*/ 279 h 436"/>
                <a:gd name="T22" fmla="*/ 28 w 376"/>
                <a:gd name="T23" fmla="*/ 276 h 436"/>
                <a:gd name="T24" fmla="*/ 28 w 376"/>
                <a:gd name="T25" fmla="*/ 276 h 436"/>
                <a:gd name="T26" fmla="*/ 28 w 376"/>
                <a:gd name="T27" fmla="*/ 270 h 436"/>
                <a:gd name="T28" fmla="*/ 357 w 376"/>
                <a:gd name="T29" fmla="*/ 30 h 436"/>
                <a:gd name="T30" fmla="*/ 369 w 376"/>
                <a:gd name="T31" fmla="*/ 76 h 436"/>
                <a:gd name="T32" fmla="*/ 369 w 376"/>
                <a:gd name="T33" fmla="*/ 76 h 436"/>
                <a:gd name="T34" fmla="*/ 375 w 376"/>
                <a:gd name="T35" fmla="*/ 78 h 436"/>
                <a:gd name="T36" fmla="*/ 363 w 376"/>
                <a:gd name="T37" fmla="*/ 33 h 436"/>
                <a:gd name="T38" fmla="*/ 363 w 376"/>
                <a:gd name="T39" fmla="*/ 33 h 436"/>
                <a:gd name="T40" fmla="*/ 357 w 376"/>
                <a:gd name="T41" fmla="*/ 30 h 436"/>
                <a:gd name="T42" fmla="*/ 174 w 376"/>
                <a:gd name="T43" fmla="*/ 0 h 436"/>
                <a:gd name="T44" fmla="*/ 174 w 376"/>
                <a:gd name="T45" fmla="*/ 0 h 436"/>
                <a:gd name="T46" fmla="*/ 171 w 376"/>
                <a:gd name="T47" fmla="*/ 0 h 436"/>
                <a:gd name="T48" fmla="*/ 195 w 376"/>
                <a:gd name="T49" fmla="*/ 25 h 436"/>
                <a:gd name="T50" fmla="*/ 195 w 376"/>
                <a:gd name="T51" fmla="*/ 25 h 436"/>
                <a:gd name="T52" fmla="*/ 201 w 376"/>
                <a:gd name="T53" fmla="*/ 22 h 436"/>
                <a:gd name="T54" fmla="*/ 174 w 376"/>
                <a:gd name="T55"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6" h="436">
                  <a:moveTo>
                    <a:pt x="357" y="390"/>
                  </a:moveTo>
                  <a:lnTo>
                    <a:pt x="357" y="390"/>
                  </a:lnTo>
                  <a:lnTo>
                    <a:pt x="351" y="396"/>
                  </a:lnTo>
                  <a:lnTo>
                    <a:pt x="339" y="435"/>
                  </a:lnTo>
                  <a:lnTo>
                    <a:pt x="339" y="435"/>
                  </a:lnTo>
                  <a:lnTo>
                    <a:pt x="345" y="432"/>
                  </a:lnTo>
                  <a:lnTo>
                    <a:pt x="357" y="390"/>
                  </a:lnTo>
                  <a:close/>
                  <a:moveTo>
                    <a:pt x="28" y="270"/>
                  </a:moveTo>
                  <a:lnTo>
                    <a:pt x="0" y="276"/>
                  </a:lnTo>
                  <a:lnTo>
                    <a:pt x="0" y="276"/>
                  </a:lnTo>
                  <a:lnTo>
                    <a:pt x="0" y="279"/>
                  </a:lnTo>
                  <a:lnTo>
                    <a:pt x="28" y="276"/>
                  </a:lnTo>
                  <a:lnTo>
                    <a:pt x="28" y="276"/>
                  </a:lnTo>
                  <a:lnTo>
                    <a:pt x="28" y="270"/>
                  </a:lnTo>
                  <a:close/>
                  <a:moveTo>
                    <a:pt x="357" y="30"/>
                  </a:moveTo>
                  <a:lnTo>
                    <a:pt x="369" y="76"/>
                  </a:lnTo>
                  <a:lnTo>
                    <a:pt x="369" y="76"/>
                  </a:lnTo>
                  <a:lnTo>
                    <a:pt x="375" y="78"/>
                  </a:lnTo>
                  <a:lnTo>
                    <a:pt x="363" y="33"/>
                  </a:lnTo>
                  <a:lnTo>
                    <a:pt x="363" y="33"/>
                  </a:lnTo>
                  <a:lnTo>
                    <a:pt x="357" y="30"/>
                  </a:lnTo>
                  <a:close/>
                  <a:moveTo>
                    <a:pt x="174" y="0"/>
                  </a:moveTo>
                  <a:lnTo>
                    <a:pt x="174" y="0"/>
                  </a:lnTo>
                  <a:lnTo>
                    <a:pt x="171" y="0"/>
                  </a:lnTo>
                  <a:lnTo>
                    <a:pt x="195" y="25"/>
                  </a:lnTo>
                  <a:lnTo>
                    <a:pt x="195" y="25"/>
                  </a:lnTo>
                  <a:lnTo>
                    <a:pt x="201" y="22"/>
                  </a:lnTo>
                  <a:lnTo>
                    <a:pt x="174"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0" name="Freeform 412"/>
            <p:cNvSpPr>
              <a:spLocks noChangeArrowheads="1"/>
            </p:cNvSpPr>
            <p:nvPr/>
          </p:nvSpPr>
          <p:spPr bwMode="auto">
            <a:xfrm>
              <a:off x="6899274" y="3419475"/>
              <a:ext cx="6350" cy="15875"/>
            </a:xfrm>
            <a:custGeom>
              <a:avLst/>
              <a:gdLst>
                <a:gd name="T0" fmla="*/ 18 w 19"/>
                <a:gd name="T1" fmla="*/ 0 h 46"/>
                <a:gd name="T2" fmla="*/ 18 w 19"/>
                <a:gd name="T3" fmla="*/ 0 h 46"/>
                <a:gd name="T4" fmla="*/ 12 w 19"/>
                <a:gd name="T5" fmla="*/ 6 h 46"/>
                <a:gd name="T6" fmla="*/ 0 w 19"/>
                <a:gd name="T7" fmla="*/ 45 h 46"/>
                <a:gd name="T8" fmla="*/ 0 w 19"/>
                <a:gd name="T9" fmla="*/ 45 h 46"/>
                <a:gd name="T10" fmla="*/ 6 w 19"/>
                <a:gd name="T11" fmla="*/ 42 h 46"/>
                <a:gd name="T12" fmla="*/ 18 w 19"/>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19" h="46">
                  <a:moveTo>
                    <a:pt x="18" y="0"/>
                  </a:moveTo>
                  <a:lnTo>
                    <a:pt x="18" y="0"/>
                  </a:lnTo>
                  <a:lnTo>
                    <a:pt x="12" y="6"/>
                  </a:lnTo>
                  <a:lnTo>
                    <a:pt x="0" y="45"/>
                  </a:lnTo>
                  <a:lnTo>
                    <a:pt x="0" y="45"/>
                  </a:lnTo>
                  <a:lnTo>
                    <a:pt x="6" y="42"/>
                  </a:lnTo>
                  <a:lnTo>
                    <a:pt x="1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1" name="Freeform 413"/>
            <p:cNvSpPr>
              <a:spLocks noChangeArrowheads="1"/>
            </p:cNvSpPr>
            <p:nvPr/>
          </p:nvSpPr>
          <p:spPr bwMode="auto">
            <a:xfrm>
              <a:off x="6777039" y="3376613"/>
              <a:ext cx="11111" cy="3175"/>
            </a:xfrm>
            <a:custGeom>
              <a:avLst/>
              <a:gdLst>
                <a:gd name="T0" fmla="*/ 28 w 29"/>
                <a:gd name="T1" fmla="*/ 0 h 10"/>
                <a:gd name="T2" fmla="*/ 0 w 29"/>
                <a:gd name="T3" fmla="*/ 6 h 10"/>
                <a:gd name="T4" fmla="*/ 0 w 29"/>
                <a:gd name="T5" fmla="*/ 6 h 10"/>
                <a:gd name="T6" fmla="*/ 0 w 29"/>
                <a:gd name="T7" fmla="*/ 9 h 10"/>
                <a:gd name="T8" fmla="*/ 28 w 29"/>
                <a:gd name="T9" fmla="*/ 6 h 10"/>
                <a:gd name="T10" fmla="*/ 28 w 29"/>
                <a:gd name="T11" fmla="*/ 6 h 10"/>
                <a:gd name="T12" fmla="*/ 28 w 29"/>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9" h="10">
                  <a:moveTo>
                    <a:pt x="28" y="0"/>
                  </a:moveTo>
                  <a:lnTo>
                    <a:pt x="0" y="6"/>
                  </a:lnTo>
                  <a:lnTo>
                    <a:pt x="0" y="6"/>
                  </a:lnTo>
                  <a:lnTo>
                    <a:pt x="0" y="9"/>
                  </a:lnTo>
                  <a:lnTo>
                    <a:pt x="28" y="6"/>
                  </a:lnTo>
                  <a:lnTo>
                    <a:pt x="28" y="6"/>
                  </a:lnTo>
                  <a:lnTo>
                    <a:pt x="2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2" name="Freeform 414"/>
            <p:cNvSpPr>
              <a:spLocks noChangeArrowheads="1"/>
            </p:cNvSpPr>
            <p:nvPr/>
          </p:nvSpPr>
          <p:spPr bwMode="auto">
            <a:xfrm>
              <a:off x="6905625" y="3290888"/>
              <a:ext cx="6350" cy="17462"/>
            </a:xfrm>
            <a:custGeom>
              <a:avLst/>
              <a:gdLst>
                <a:gd name="T0" fmla="*/ 0 w 19"/>
                <a:gd name="T1" fmla="*/ 0 h 49"/>
                <a:gd name="T2" fmla="*/ 12 w 19"/>
                <a:gd name="T3" fmla="*/ 46 h 49"/>
                <a:gd name="T4" fmla="*/ 12 w 19"/>
                <a:gd name="T5" fmla="*/ 46 h 49"/>
                <a:gd name="T6" fmla="*/ 18 w 19"/>
                <a:gd name="T7" fmla="*/ 48 h 49"/>
                <a:gd name="T8" fmla="*/ 6 w 19"/>
                <a:gd name="T9" fmla="*/ 3 h 49"/>
                <a:gd name="T10" fmla="*/ 6 w 19"/>
                <a:gd name="T11" fmla="*/ 3 h 49"/>
                <a:gd name="T12" fmla="*/ 0 w 1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9" h="49">
                  <a:moveTo>
                    <a:pt x="0" y="0"/>
                  </a:moveTo>
                  <a:lnTo>
                    <a:pt x="12" y="46"/>
                  </a:lnTo>
                  <a:lnTo>
                    <a:pt x="12" y="46"/>
                  </a:lnTo>
                  <a:lnTo>
                    <a:pt x="18" y="48"/>
                  </a:lnTo>
                  <a:lnTo>
                    <a:pt x="6" y="3"/>
                  </a:lnTo>
                  <a:lnTo>
                    <a:pt x="6"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3" name="Freeform 415"/>
            <p:cNvSpPr>
              <a:spLocks noChangeArrowheads="1"/>
            </p:cNvSpPr>
            <p:nvPr/>
          </p:nvSpPr>
          <p:spPr bwMode="auto">
            <a:xfrm>
              <a:off x="6838950" y="3279775"/>
              <a:ext cx="11113" cy="9525"/>
            </a:xfrm>
            <a:custGeom>
              <a:avLst/>
              <a:gdLst>
                <a:gd name="T0" fmla="*/ 3 w 31"/>
                <a:gd name="T1" fmla="*/ 0 h 26"/>
                <a:gd name="T2" fmla="*/ 3 w 31"/>
                <a:gd name="T3" fmla="*/ 0 h 26"/>
                <a:gd name="T4" fmla="*/ 0 w 31"/>
                <a:gd name="T5" fmla="*/ 0 h 26"/>
                <a:gd name="T6" fmla="*/ 24 w 31"/>
                <a:gd name="T7" fmla="*/ 25 h 26"/>
                <a:gd name="T8" fmla="*/ 24 w 31"/>
                <a:gd name="T9" fmla="*/ 25 h 26"/>
                <a:gd name="T10" fmla="*/ 30 w 31"/>
                <a:gd name="T11" fmla="*/ 22 h 26"/>
                <a:gd name="T12" fmla="*/ 3 w 31"/>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31" h="26">
                  <a:moveTo>
                    <a:pt x="3" y="0"/>
                  </a:moveTo>
                  <a:lnTo>
                    <a:pt x="3" y="0"/>
                  </a:lnTo>
                  <a:lnTo>
                    <a:pt x="0" y="0"/>
                  </a:lnTo>
                  <a:lnTo>
                    <a:pt x="24" y="25"/>
                  </a:lnTo>
                  <a:lnTo>
                    <a:pt x="24" y="25"/>
                  </a:lnTo>
                  <a:lnTo>
                    <a:pt x="30" y="22"/>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4" name="Freeform 416"/>
            <p:cNvSpPr>
              <a:spLocks noChangeArrowheads="1"/>
            </p:cNvSpPr>
            <p:nvPr/>
          </p:nvSpPr>
          <p:spPr bwMode="auto">
            <a:xfrm>
              <a:off x="6665912" y="3638550"/>
              <a:ext cx="93662" cy="139700"/>
            </a:xfrm>
            <a:custGeom>
              <a:avLst/>
              <a:gdLst>
                <a:gd name="T0" fmla="*/ 231 w 258"/>
                <a:gd name="T1" fmla="*/ 236 h 389"/>
                <a:gd name="T2" fmla="*/ 231 w 258"/>
                <a:gd name="T3" fmla="*/ 236 h 389"/>
                <a:gd name="T4" fmla="*/ 228 w 258"/>
                <a:gd name="T5" fmla="*/ 272 h 389"/>
                <a:gd name="T6" fmla="*/ 219 w 258"/>
                <a:gd name="T7" fmla="*/ 305 h 389"/>
                <a:gd name="T8" fmla="*/ 204 w 258"/>
                <a:gd name="T9" fmla="*/ 335 h 389"/>
                <a:gd name="T10" fmla="*/ 183 w 258"/>
                <a:gd name="T11" fmla="*/ 362 h 389"/>
                <a:gd name="T12" fmla="*/ 198 w 258"/>
                <a:gd name="T13" fmla="*/ 388 h 389"/>
                <a:gd name="T14" fmla="*/ 198 w 258"/>
                <a:gd name="T15" fmla="*/ 388 h 389"/>
                <a:gd name="T16" fmla="*/ 219 w 258"/>
                <a:gd name="T17" fmla="*/ 362 h 389"/>
                <a:gd name="T18" fmla="*/ 237 w 258"/>
                <a:gd name="T19" fmla="*/ 332 h 389"/>
                <a:gd name="T20" fmla="*/ 249 w 258"/>
                <a:gd name="T21" fmla="*/ 299 h 389"/>
                <a:gd name="T22" fmla="*/ 254 w 258"/>
                <a:gd name="T23" fmla="*/ 266 h 389"/>
                <a:gd name="T24" fmla="*/ 231 w 258"/>
                <a:gd name="T25" fmla="*/ 236 h 389"/>
                <a:gd name="T26" fmla="*/ 27 w 258"/>
                <a:gd name="T27" fmla="*/ 0 h 389"/>
                <a:gd name="T28" fmla="*/ 54 w 258"/>
                <a:gd name="T29" fmla="*/ 26 h 389"/>
                <a:gd name="T30" fmla="*/ 54 w 258"/>
                <a:gd name="T31" fmla="*/ 26 h 389"/>
                <a:gd name="T32" fmla="*/ 90 w 258"/>
                <a:gd name="T33" fmla="*/ 36 h 389"/>
                <a:gd name="T34" fmla="*/ 123 w 258"/>
                <a:gd name="T35" fmla="*/ 50 h 389"/>
                <a:gd name="T36" fmla="*/ 153 w 258"/>
                <a:gd name="T37" fmla="*/ 71 h 389"/>
                <a:gd name="T38" fmla="*/ 180 w 258"/>
                <a:gd name="T39" fmla="*/ 95 h 389"/>
                <a:gd name="T40" fmla="*/ 201 w 258"/>
                <a:gd name="T41" fmla="*/ 125 h 389"/>
                <a:gd name="T42" fmla="*/ 216 w 258"/>
                <a:gd name="T43" fmla="*/ 158 h 389"/>
                <a:gd name="T44" fmla="*/ 228 w 258"/>
                <a:gd name="T45" fmla="*/ 191 h 389"/>
                <a:gd name="T46" fmla="*/ 231 w 258"/>
                <a:gd name="T47" fmla="*/ 230 h 389"/>
                <a:gd name="T48" fmla="*/ 254 w 258"/>
                <a:gd name="T49" fmla="*/ 260 h 389"/>
                <a:gd name="T50" fmla="*/ 254 w 258"/>
                <a:gd name="T51" fmla="*/ 260 h 389"/>
                <a:gd name="T52" fmla="*/ 257 w 258"/>
                <a:gd name="T53" fmla="*/ 254 h 389"/>
                <a:gd name="T54" fmla="*/ 228 w 258"/>
                <a:gd name="T55" fmla="*/ 119 h 389"/>
                <a:gd name="T56" fmla="*/ 228 w 258"/>
                <a:gd name="T57" fmla="*/ 119 h 389"/>
                <a:gd name="T58" fmla="*/ 213 w 258"/>
                <a:gd name="T59" fmla="*/ 95 h 389"/>
                <a:gd name="T60" fmla="*/ 198 w 258"/>
                <a:gd name="T61" fmla="*/ 74 h 389"/>
                <a:gd name="T62" fmla="*/ 90 w 258"/>
                <a:gd name="T63" fmla="*/ 8 h 389"/>
                <a:gd name="T64" fmla="*/ 90 w 258"/>
                <a:gd name="T65" fmla="*/ 8 h 389"/>
                <a:gd name="T66" fmla="*/ 60 w 258"/>
                <a:gd name="T67" fmla="*/ 2 h 389"/>
                <a:gd name="T68" fmla="*/ 27 w 258"/>
                <a:gd name="T69" fmla="*/ 0 h 389"/>
                <a:gd name="T70" fmla="*/ 21 w 258"/>
                <a:gd name="T71" fmla="*/ 0 h 389"/>
                <a:gd name="T72" fmla="*/ 21 w 258"/>
                <a:gd name="T73" fmla="*/ 0 h 389"/>
                <a:gd name="T74" fmla="*/ 21 w 258"/>
                <a:gd name="T75" fmla="*/ 0 h 389"/>
                <a:gd name="T76" fmla="*/ 21 w 258"/>
                <a:gd name="T77" fmla="*/ 0 h 389"/>
                <a:gd name="T78" fmla="*/ 21 w 258"/>
                <a:gd name="T79" fmla="*/ 0 h 389"/>
                <a:gd name="T80" fmla="*/ 21 w 258"/>
                <a:gd name="T81" fmla="*/ 0 h 389"/>
                <a:gd name="T82" fmla="*/ 0 w 258"/>
                <a:gd name="T83" fmla="*/ 0 h 389"/>
                <a:gd name="T84" fmla="*/ 15 w 258"/>
                <a:gd name="T85" fmla="*/ 26 h 389"/>
                <a:gd name="T86" fmla="*/ 15 w 258"/>
                <a:gd name="T87" fmla="*/ 26 h 389"/>
                <a:gd name="T88" fmla="*/ 21 w 258"/>
                <a:gd name="T89" fmla="*/ 26 h 389"/>
                <a:gd name="T90" fmla="*/ 21 w 258"/>
                <a:gd name="T91" fmla="*/ 26 h 389"/>
                <a:gd name="T92" fmla="*/ 21 w 258"/>
                <a:gd name="T93" fmla="*/ 26 h 389"/>
                <a:gd name="T94" fmla="*/ 24 w 258"/>
                <a:gd name="T95" fmla="*/ 26 h 389"/>
                <a:gd name="T96" fmla="*/ 24 w 258"/>
                <a:gd name="T97" fmla="*/ 26 h 389"/>
                <a:gd name="T98" fmla="*/ 24 w 258"/>
                <a:gd name="T99" fmla="*/ 26 h 389"/>
                <a:gd name="T100" fmla="*/ 48 w 258"/>
                <a:gd name="T101" fmla="*/ 26 h 389"/>
                <a:gd name="T102" fmla="*/ 24 w 258"/>
                <a:gd name="T103" fmla="*/ 0 h 389"/>
                <a:gd name="T104" fmla="*/ 21 w 258"/>
                <a:gd name="T105"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8" h="389">
                  <a:moveTo>
                    <a:pt x="231" y="236"/>
                  </a:moveTo>
                  <a:lnTo>
                    <a:pt x="231" y="236"/>
                  </a:lnTo>
                  <a:lnTo>
                    <a:pt x="228" y="272"/>
                  </a:lnTo>
                  <a:lnTo>
                    <a:pt x="219" y="305"/>
                  </a:lnTo>
                  <a:lnTo>
                    <a:pt x="204" y="335"/>
                  </a:lnTo>
                  <a:lnTo>
                    <a:pt x="183" y="362"/>
                  </a:lnTo>
                  <a:lnTo>
                    <a:pt x="198" y="388"/>
                  </a:lnTo>
                  <a:lnTo>
                    <a:pt x="198" y="388"/>
                  </a:lnTo>
                  <a:lnTo>
                    <a:pt x="219" y="362"/>
                  </a:lnTo>
                  <a:lnTo>
                    <a:pt x="237" y="332"/>
                  </a:lnTo>
                  <a:lnTo>
                    <a:pt x="249" y="299"/>
                  </a:lnTo>
                  <a:lnTo>
                    <a:pt x="254" y="266"/>
                  </a:lnTo>
                  <a:lnTo>
                    <a:pt x="231" y="236"/>
                  </a:lnTo>
                  <a:close/>
                  <a:moveTo>
                    <a:pt x="27" y="0"/>
                  </a:moveTo>
                  <a:lnTo>
                    <a:pt x="54" y="26"/>
                  </a:lnTo>
                  <a:lnTo>
                    <a:pt x="54" y="26"/>
                  </a:lnTo>
                  <a:lnTo>
                    <a:pt x="90" y="36"/>
                  </a:lnTo>
                  <a:lnTo>
                    <a:pt x="123" y="50"/>
                  </a:lnTo>
                  <a:lnTo>
                    <a:pt x="153" y="71"/>
                  </a:lnTo>
                  <a:lnTo>
                    <a:pt x="180" y="95"/>
                  </a:lnTo>
                  <a:lnTo>
                    <a:pt x="201" y="125"/>
                  </a:lnTo>
                  <a:lnTo>
                    <a:pt x="216" y="158"/>
                  </a:lnTo>
                  <a:lnTo>
                    <a:pt x="228" y="191"/>
                  </a:lnTo>
                  <a:lnTo>
                    <a:pt x="231" y="230"/>
                  </a:lnTo>
                  <a:lnTo>
                    <a:pt x="254" y="260"/>
                  </a:lnTo>
                  <a:lnTo>
                    <a:pt x="254" y="260"/>
                  </a:lnTo>
                  <a:lnTo>
                    <a:pt x="257" y="254"/>
                  </a:lnTo>
                  <a:lnTo>
                    <a:pt x="228" y="119"/>
                  </a:lnTo>
                  <a:lnTo>
                    <a:pt x="228" y="119"/>
                  </a:lnTo>
                  <a:lnTo>
                    <a:pt x="213" y="95"/>
                  </a:lnTo>
                  <a:lnTo>
                    <a:pt x="198" y="74"/>
                  </a:lnTo>
                  <a:lnTo>
                    <a:pt x="90" y="8"/>
                  </a:lnTo>
                  <a:lnTo>
                    <a:pt x="90" y="8"/>
                  </a:lnTo>
                  <a:lnTo>
                    <a:pt x="60" y="2"/>
                  </a:lnTo>
                  <a:lnTo>
                    <a:pt x="27" y="0"/>
                  </a:lnTo>
                  <a:close/>
                  <a:moveTo>
                    <a:pt x="21" y="0"/>
                  </a:moveTo>
                  <a:lnTo>
                    <a:pt x="21" y="0"/>
                  </a:lnTo>
                  <a:lnTo>
                    <a:pt x="21" y="0"/>
                  </a:lnTo>
                  <a:lnTo>
                    <a:pt x="21" y="0"/>
                  </a:lnTo>
                  <a:lnTo>
                    <a:pt x="21" y="0"/>
                  </a:lnTo>
                  <a:lnTo>
                    <a:pt x="21" y="0"/>
                  </a:lnTo>
                  <a:lnTo>
                    <a:pt x="0" y="0"/>
                  </a:lnTo>
                  <a:lnTo>
                    <a:pt x="15" y="26"/>
                  </a:lnTo>
                  <a:lnTo>
                    <a:pt x="15" y="26"/>
                  </a:lnTo>
                  <a:lnTo>
                    <a:pt x="21" y="26"/>
                  </a:lnTo>
                  <a:lnTo>
                    <a:pt x="21" y="26"/>
                  </a:lnTo>
                  <a:lnTo>
                    <a:pt x="21" y="26"/>
                  </a:lnTo>
                  <a:lnTo>
                    <a:pt x="24" y="26"/>
                  </a:lnTo>
                  <a:lnTo>
                    <a:pt x="24" y="26"/>
                  </a:lnTo>
                  <a:lnTo>
                    <a:pt x="24" y="26"/>
                  </a:lnTo>
                  <a:lnTo>
                    <a:pt x="48" y="26"/>
                  </a:lnTo>
                  <a:lnTo>
                    <a:pt x="24" y="0"/>
                  </a:lnTo>
                  <a:lnTo>
                    <a:pt x="21"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5" name="Freeform 417"/>
            <p:cNvSpPr>
              <a:spLocks noChangeArrowheads="1"/>
            </p:cNvSpPr>
            <p:nvPr/>
          </p:nvSpPr>
          <p:spPr bwMode="auto">
            <a:xfrm>
              <a:off x="6732587" y="3722688"/>
              <a:ext cx="25400" cy="55562"/>
            </a:xfrm>
            <a:custGeom>
              <a:avLst/>
              <a:gdLst>
                <a:gd name="T0" fmla="*/ 48 w 72"/>
                <a:gd name="T1" fmla="*/ 0 h 153"/>
                <a:gd name="T2" fmla="*/ 48 w 72"/>
                <a:gd name="T3" fmla="*/ 0 h 153"/>
                <a:gd name="T4" fmla="*/ 45 w 72"/>
                <a:gd name="T5" fmla="*/ 36 h 153"/>
                <a:gd name="T6" fmla="*/ 36 w 72"/>
                <a:gd name="T7" fmla="*/ 69 h 153"/>
                <a:gd name="T8" fmla="*/ 21 w 72"/>
                <a:gd name="T9" fmla="*/ 99 h 153"/>
                <a:gd name="T10" fmla="*/ 0 w 72"/>
                <a:gd name="T11" fmla="*/ 126 h 153"/>
                <a:gd name="T12" fmla="*/ 15 w 72"/>
                <a:gd name="T13" fmla="*/ 152 h 153"/>
                <a:gd name="T14" fmla="*/ 15 w 72"/>
                <a:gd name="T15" fmla="*/ 152 h 153"/>
                <a:gd name="T16" fmla="*/ 36 w 72"/>
                <a:gd name="T17" fmla="*/ 126 h 153"/>
                <a:gd name="T18" fmla="*/ 54 w 72"/>
                <a:gd name="T19" fmla="*/ 96 h 153"/>
                <a:gd name="T20" fmla="*/ 66 w 72"/>
                <a:gd name="T21" fmla="*/ 63 h 153"/>
                <a:gd name="T22" fmla="*/ 71 w 72"/>
                <a:gd name="T23" fmla="*/ 30 h 153"/>
                <a:gd name="T24" fmla="*/ 48 w 72"/>
                <a:gd name="T25"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153">
                  <a:moveTo>
                    <a:pt x="48" y="0"/>
                  </a:moveTo>
                  <a:lnTo>
                    <a:pt x="48" y="0"/>
                  </a:lnTo>
                  <a:lnTo>
                    <a:pt x="45" y="36"/>
                  </a:lnTo>
                  <a:lnTo>
                    <a:pt x="36" y="69"/>
                  </a:lnTo>
                  <a:lnTo>
                    <a:pt x="21" y="99"/>
                  </a:lnTo>
                  <a:lnTo>
                    <a:pt x="0" y="126"/>
                  </a:lnTo>
                  <a:lnTo>
                    <a:pt x="15" y="152"/>
                  </a:lnTo>
                  <a:lnTo>
                    <a:pt x="15" y="152"/>
                  </a:lnTo>
                  <a:lnTo>
                    <a:pt x="36" y="126"/>
                  </a:lnTo>
                  <a:lnTo>
                    <a:pt x="54" y="96"/>
                  </a:lnTo>
                  <a:lnTo>
                    <a:pt x="66" y="63"/>
                  </a:lnTo>
                  <a:lnTo>
                    <a:pt x="71" y="30"/>
                  </a:lnTo>
                  <a:lnTo>
                    <a:pt x="4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6" name="Freeform 418"/>
            <p:cNvSpPr>
              <a:spLocks noChangeArrowheads="1"/>
            </p:cNvSpPr>
            <p:nvPr/>
          </p:nvSpPr>
          <p:spPr bwMode="auto">
            <a:xfrm>
              <a:off x="6675438" y="3638550"/>
              <a:ext cx="82550" cy="93663"/>
            </a:xfrm>
            <a:custGeom>
              <a:avLst/>
              <a:gdLst>
                <a:gd name="T0" fmla="*/ 0 w 231"/>
                <a:gd name="T1" fmla="*/ 0 h 261"/>
                <a:gd name="T2" fmla="*/ 27 w 231"/>
                <a:gd name="T3" fmla="*/ 26 h 261"/>
                <a:gd name="T4" fmla="*/ 27 w 231"/>
                <a:gd name="T5" fmla="*/ 26 h 261"/>
                <a:gd name="T6" fmla="*/ 63 w 231"/>
                <a:gd name="T7" fmla="*/ 36 h 261"/>
                <a:gd name="T8" fmla="*/ 96 w 231"/>
                <a:gd name="T9" fmla="*/ 50 h 261"/>
                <a:gd name="T10" fmla="*/ 126 w 231"/>
                <a:gd name="T11" fmla="*/ 71 h 261"/>
                <a:gd name="T12" fmla="*/ 153 w 231"/>
                <a:gd name="T13" fmla="*/ 95 h 261"/>
                <a:gd name="T14" fmla="*/ 174 w 231"/>
                <a:gd name="T15" fmla="*/ 125 h 261"/>
                <a:gd name="T16" fmla="*/ 189 w 231"/>
                <a:gd name="T17" fmla="*/ 158 h 261"/>
                <a:gd name="T18" fmla="*/ 201 w 231"/>
                <a:gd name="T19" fmla="*/ 191 h 261"/>
                <a:gd name="T20" fmla="*/ 204 w 231"/>
                <a:gd name="T21" fmla="*/ 230 h 261"/>
                <a:gd name="T22" fmla="*/ 227 w 231"/>
                <a:gd name="T23" fmla="*/ 260 h 261"/>
                <a:gd name="T24" fmla="*/ 227 w 231"/>
                <a:gd name="T25" fmla="*/ 260 h 261"/>
                <a:gd name="T26" fmla="*/ 230 w 231"/>
                <a:gd name="T27" fmla="*/ 254 h 261"/>
                <a:gd name="T28" fmla="*/ 201 w 231"/>
                <a:gd name="T29" fmla="*/ 119 h 261"/>
                <a:gd name="T30" fmla="*/ 201 w 231"/>
                <a:gd name="T31" fmla="*/ 119 h 261"/>
                <a:gd name="T32" fmla="*/ 186 w 231"/>
                <a:gd name="T33" fmla="*/ 95 h 261"/>
                <a:gd name="T34" fmla="*/ 171 w 231"/>
                <a:gd name="T35" fmla="*/ 74 h 261"/>
                <a:gd name="T36" fmla="*/ 63 w 231"/>
                <a:gd name="T37" fmla="*/ 8 h 261"/>
                <a:gd name="T38" fmla="*/ 63 w 231"/>
                <a:gd name="T39" fmla="*/ 8 h 261"/>
                <a:gd name="T40" fmla="*/ 33 w 231"/>
                <a:gd name="T41" fmla="*/ 2 h 261"/>
                <a:gd name="T42" fmla="*/ 0 w 231"/>
                <a:gd name="T43"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1" h="261">
                  <a:moveTo>
                    <a:pt x="0" y="0"/>
                  </a:moveTo>
                  <a:lnTo>
                    <a:pt x="27" y="26"/>
                  </a:lnTo>
                  <a:lnTo>
                    <a:pt x="27" y="26"/>
                  </a:lnTo>
                  <a:lnTo>
                    <a:pt x="63" y="36"/>
                  </a:lnTo>
                  <a:lnTo>
                    <a:pt x="96" y="50"/>
                  </a:lnTo>
                  <a:lnTo>
                    <a:pt x="126" y="71"/>
                  </a:lnTo>
                  <a:lnTo>
                    <a:pt x="153" y="95"/>
                  </a:lnTo>
                  <a:lnTo>
                    <a:pt x="174" y="125"/>
                  </a:lnTo>
                  <a:lnTo>
                    <a:pt x="189" y="158"/>
                  </a:lnTo>
                  <a:lnTo>
                    <a:pt x="201" y="191"/>
                  </a:lnTo>
                  <a:lnTo>
                    <a:pt x="204" y="230"/>
                  </a:lnTo>
                  <a:lnTo>
                    <a:pt x="227" y="260"/>
                  </a:lnTo>
                  <a:lnTo>
                    <a:pt x="227" y="260"/>
                  </a:lnTo>
                  <a:lnTo>
                    <a:pt x="230" y="254"/>
                  </a:lnTo>
                  <a:lnTo>
                    <a:pt x="201" y="119"/>
                  </a:lnTo>
                  <a:lnTo>
                    <a:pt x="201" y="119"/>
                  </a:lnTo>
                  <a:lnTo>
                    <a:pt x="186" y="95"/>
                  </a:lnTo>
                  <a:lnTo>
                    <a:pt x="171" y="74"/>
                  </a:lnTo>
                  <a:lnTo>
                    <a:pt x="63" y="8"/>
                  </a:lnTo>
                  <a:lnTo>
                    <a:pt x="63" y="8"/>
                  </a:lnTo>
                  <a:lnTo>
                    <a:pt x="33" y="2"/>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7" name="Freeform 419"/>
            <p:cNvSpPr>
              <a:spLocks noChangeArrowheads="1"/>
            </p:cNvSpPr>
            <p:nvPr/>
          </p:nvSpPr>
          <p:spPr bwMode="auto">
            <a:xfrm>
              <a:off x="6665913" y="3638550"/>
              <a:ext cx="17462" cy="9525"/>
            </a:xfrm>
            <a:custGeom>
              <a:avLst/>
              <a:gdLst>
                <a:gd name="T0" fmla="*/ 21 w 49"/>
                <a:gd name="T1" fmla="*/ 0 h 27"/>
                <a:gd name="T2" fmla="*/ 21 w 49"/>
                <a:gd name="T3" fmla="*/ 0 h 27"/>
                <a:gd name="T4" fmla="*/ 21 w 49"/>
                <a:gd name="T5" fmla="*/ 0 h 27"/>
                <a:gd name="T6" fmla="*/ 21 w 49"/>
                <a:gd name="T7" fmla="*/ 0 h 27"/>
                <a:gd name="T8" fmla="*/ 21 w 49"/>
                <a:gd name="T9" fmla="*/ 0 h 27"/>
                <a:gd name="T10" fmla="*/ 21 w 49"/>
                <a:gd name="T11" fmla="*/ 0 h 27"/>
                <a:gd name="T12" fmla="*/ 0 w 49"/>
                <a:gd name="T13" fmla="*/ 0 h 27"/>
                <a:gd name="T14" fmla="*/ 15 w 49"/>
                <a:gd name="T15" fmla="*/ 26 h 27"/>
                <a:gd name="T16" fmla="*/ 15 w 49"/>
                <a:gd name="T17" fmla="*/ 26 h 27"/>
                <a:gd name="T18" fmla="*/ 21 w 49"/>
                <a:gd name="T19" fmla="*/ 26 h 27"/>
                <a:gd name="T20" fmla="*/ 21 w 49"/>
                <a:gd name="T21" fmla="*/ 26 h 27"/>
                <a:gd name="T22" fmla="*/ 21 w 49"/>
                <a:gd name="T23" fmla="*/ 26 h 27"/>
                <a:gd name="T24" fmla="*/ 24 w 49"/>
                <a:gd name="T25" fmla="*/ 26 h 27"/>
                <a:gd name="T26" fmla="*/ 24 w 49"/>
                <a:gd name="T27" fmla="*/ 26 h 27"/>
                <a:gd name="T28" fmla="*/ 24 w 49"/>
                <a:gd name="T29" fmla="*/ 26 h 27"/>
                <a:gd name="T30" fmla="*/ 48 w 49"/>
                <a:gd name="T31" fmla="*/ 26 h 27"/>
                <a:gd name="T32" fmla="*/ 24 w 49"/>
                <a:gd name="T33" fmla="*/ 0 h 27"/>
                <a:gd name="T34" fmla="*/ 21 w 49"/>
                <a:gd name="T3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27">
                  <a:moveTo>
                    <a:pt x="21" y="0"/>
                  </a:moveTo>
                  <a:lnTo>
                    <a:pt x="21" y="0"/>
                  </a:lnTo>
                  <a:lnTo>
                    <a:pt x="21" y="0"/>
                  </a:lnTo>
                  <a:lnTo>
                    <a:pt x="21" y="0"/>
                  </a:lnTo>
                  <a:lnTo>
                    <a:pt x="21" y="0"/>
                  </a:lnTo>
                  <a:lnTo>
                    <a:pt x="21" y="0"/>
                  </a:lnTo>
                  <a:lnTo>
                    <a:pt x="0" y="0"/>
                  </a:lnTo>
                  <a:lnTo>
                    <a:pt x="15" y="26"/>
                  </a:lnTo>
                  <a:lnTo>
                    <a:pt x="15" y="26"/>
                  </a:lnTo>
                  <a:lnTo>
                    <a:pt x="21" y="26"/>
                  </a:lnTo>
                  <a:lnTo>
                    <a:pt x="21" y="26"/>
                  </a:lnTo>
                  <a:lnTo>
                    <a:pt x="21" y="26"/>
                  </a:lnTo>
                  <a:lnTo>
                    <a:pt x="24" y="26"/>
                  </a:lnTo>
                  <a:lnTo>
                    <a:pt x="24" y="26"/>
                  </a:lnTo>
                  <a:lnTo>
                    <a:pt x="24" y="26"/>
                  </a:lnTo>
                  <a:lnTo>
                    <a:pt x="48" y="26"/>
                  </a:lnTo>
                  <a:lnTo>
                    <a:pt x="24" y="0"/>
                  </a:lnTo>
                  <a:lnTo>
                    <a:pt x="21"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8" name="Freeform 420"/>
            <p:cNvSpPr>
              <a:spLocks noChangeArrowheads="1"/>
            </p:cNvSpPr>
            <p:nvPr/>
          </p:nvSpPr>
          <p:spPr bwMode="auto">
            <a:xfrm>
              <a:off x="6748463" y="3681413"/>
              <a:ext cx="11111" cy="49212"/>
            </a:xfrm>
            <a:custGeom>
              <a:avLst/>
              <a:gdLst>
                <a:gd name="T0" fmla="*/ 0 w 30"/>
                <a:gd name="T1" fmla="*/ 0 h 136"/>
                <a:gd name="T2" fmla="*/ 29 w 30"/>
                <a:gd name="T3" fmla="*/ 135 h 136"/>
                <a:gd name="T4" fmla="*/ 29 w 30"/>
                <a:gd name="T5" fmla="*/ 135 h 136"/>
                <a:gd name="T6" fmla="*/ 29 w 30"/>
                <a:gd name="T7" fmla="*/ 114 h 136"/>
                <a:gd name="T8" fmla="*/ 29 w 30"/>
                <a:gd name="T9" fmla="*/ 114 h 136"/>
                <a:gd name="T10" fmla="*/ 29 w 30"/>
                <a:gd name="T11" fmla="*/ 114 h 136"/>
                <a:gd name="T12" fmla="*/ 29 w 30"/>
                <a:gd name="T13" fmla="*/ 114 h 136"/>
                <a:gd name="T14" fmla="*/ 26 w 30"/>
                <a:gd name="T15" fmla="*/ 84 h 136"/>
                <a:gd name="T16" fmla="*/ 21 w 30"/>
                <a:gd name="T17" fmla="*/ 54 h 136"/>
                <a:gd name="T18" fmla="*/ 11 w 30"/>
                <a:gd name="T19" fmla="*/ 27 h 136"/>
                <a:gd name="T20" fmla="*/ 0 w 30"/>
                <a:gd name="T21"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36">
                  <a:moveTo>
                    <a:pt x="0" y="0"/>
                  </a:moveTo>
                  <a:lnTo>
                    <a:pt x="29" y="135"/>
                  </a:lnTo>
                  <a:lnTo>
                    <a:pt x="29" y="135"/>
                  </a:lnTo>
                  <a:lnTo>
                    <a:pt x="29" y="114"/>
                  </a:lnTo>
                  <a:lnTo>
                    <a:pt x="29" y="114"/>
                  </a:lnTo>
                  <a:lnTo>
                    <a:pt x="29" y="114"/>
                  </a:lnTo>
                  <a:lnTo>
                    <a:pt x="29" y="114"/>
                  </a:lnTo>
                  <a:lnTo>
                    <a:pt x="26" y="84"/>
                  </a:lnTo>
                  <a:lnTo>
                    <a:pt x="21" y="54"/>
                  </a:lnTo>
                  <a:lnTo>
                    <a:pt x="11" y="27"/>
                  </a:lnTo>
                  <a:lnTo>
                    <a:pt x="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9" name="Freeform 421"/>
            <p:cNvSpPr>
              <a:spLocks noChangeArrowheads="1"/>
            </p:cNvSpPr>
            <p:nvPr/>
          </p:nvSpPr>
          <p:spPr bwMode="auto">
            <a:xfrm>
              <a:off x="6748463" y="3681413"/>
              <a:ext cx="11111" cy="49212"/>
            </a:xfrm>
            <a:custGeom>
              <a:avLst/>
              <a:gdLst>
                <a:gd name="T0" fmla="*/ 0 w 30"/>
                <a:gd name="T1" fmla="*/ 0 h 136"/>
                <a:gd name="T2" fmla="*/ 29 w 30"/>
                <a:gd name="T3" fmla="*/ 135 h 136"/>
                <a:gd name="T4" fmla="*/ 29 w 30"/>
                <a:gd name="T5" fmla="*/ 135 h 136"/>
                <a:gd name="T6" fmla="*/ 29 w 30"/>
                <a:gd name="T7" fmla="*/ 114 h 136"/>
                <a:gd name="T8" fmla="*/ 29 w 30"/>
                <a:gd name="T9" fmla="*/ 114 h 136"/>
                <a:gd name="T10" fmla="*/ 29 w 30"/>
                <a:gd name="T11" fmla="*/ 114 h 136"/>
                <a:gd name="T12" fmla="*/ 29 w 30"/>
                <a:gd name="T13" fmla="*/ 114 h 136"/>
                <a:gd name="T14" fmla="*/ 26 w 30"/>
                <a:gd name="T15" fmla="*/ 84 h 136"/>
                <a:gd name="T16" fmla="*/ 21 w 30"/>
                <a:gd name="T17" fmla="*/ 54 h 136"/>
                <a:gd name="T18" fmla="*/ 11 w 30"/>
                <a:gd name="T19" fmla="*/ 27 h 136"/>
                <a:gd name="T20" fmla="*/ 0 w 30"/>
                <a:gd name="T21"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36">
                  <a:moveTo>
                    <a:pt x="0" y="0"/>
                  </a:moveTo>
                  <a:lnTo>
                    <a:pt x="29" y="135"/>
                  </a:lnTo>
                  <a:lnTo>
                    <a:pt x="29" y="135"/>
                  </a:lnTo>
                  <a:lnTo>
                    <a:pt x="29" y="114"/>
                  </a:lnTo>
                  <a:lnTo>
                    <a:pt x="29" y="114"/>
                  </a:lnTo>
                  <a:lnTo>
                    <a:pt x="29" y="114"/>
                  </a:lnTo>
                  <a:lnTo>
                    <a:pt x="29" y="114"/>
                  </a:lnTo>
                  <a:lnTo>
                    <a:pt x="26" y="84"/>
                  </a:lnTo>
                  <a:lnTo>
                    <a:pt x="21" y="54"/>
                  </a:lnTo>
                  <a:lnTo>
                    <a:pt x="11" y="27"/>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0" name="Freeform 422"/>
            <p:cNvSpPr>
              <a:spLocks noChangeArrowheads="1"/>
            </p:cNvSpPr>
            <p:nvPr/>
          </p:nvSpPr>
          <p:spPr bwMode="auto">
            <a:xfrm>
              <a:off x="6675438" y="3638550"/>
              <a:ext cx="82550" cy="96838"/>
            </a:xfrm>
            <a:custGeom>
              <a:avLst/>
              <a:gdLst>
                <a:gd name="T0" fmla="*/ 207 w 231"/>
                <a:gd name="T1" fmla="*/ 230 h 267"/>
                <a:gd name="T2" fmla="*/ 207 w 231"/>
                <a:gd name="T3" fmla="*/ 230 h 267"/>
                <a:gd name="T4" fmla="*/ 207 w 231"/>
                <a:gd name="T5" fmla="*/ 233 h 267"/>
                <a:gd name="T6" fmla="*/ 207 w 231"/>
                <a:gd name="T7" fmla="*/ 233 h 267"/>
                <a:gd name="T8" fmla="*/ 207 w 231"/>
                <a:gd name="T9" fmla="*/ 233 h 267"/>
                <a:gd name="T10" fmla="*/ 207 w 231"/>
                <a:gd name="T11" fmla="*/ 236 h 267"/>
                <a:gd name="T12" fmla="*/ 230 w 231"/>
                <a:gd name="T13" fmla="*/ 266 h 267"/>
                <a:gd name="T14" fmla="*/ 230 w 231"/>
                <a:gd name="T15" fmla="*/ 266 h 267"/>
                <a:gd name="T16" fmla="*/ 230 w 231"/>
                <a:gd name="T17" fmla="*/ 260 h 267"/>
                <a:gd name="T18" fmla="*/ 207 w 231"/>
                <a:gd name="T19" fmla="*/ 230 h 267"/>
                <a:gd name="T20" fmla="*/ 0 w 231"/>
                <a:gd name="T21" fmla="*/ 0 h 267"/>
                <a:gd name="T22" fmla="*/ 0 w 231"/>
                <a:gd name="T23" fmla="*/ 0 h 267"/>
                <a:gd name="T24" fmla="*/ 24 w 231"/>
                <a:gd name="T25" fmla="*/ 26 h 267"/>
                <a:gd name="T26" fmla="*/ 24 w 231"/>
                <a:gd name="T27" fmla="*/ 26 h 267"/>
                <a:gd name="T28" fmla="*/ 30 w 231"/>
                <a:gd name="T29" fmla="*/ 26 h 267"/>
                <a:gd name="T30" fmla="*/ 3 w 231"/>
                <a:gd name="T31" fmla="*/ 0 h 267"/>
                <a:gd name="T32" fmla="*/ 3 w 231"/>
                <a:gd name="T33" fmla="*/ 0 h 267"/>
                <a:gd name="T34" fmla="*/ 0 w 231"/>
                <a:gd name="T35"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1" h="267">
                  <a:moveTo>
                    <a:pt x="207" y="230"/>
                  </a:moveTo>
                  <a:lnTo>
                    <a:pt x="207" y="230"/>
                  </a:lnTo>
                  <a:lnTo>
                    <a:pt x="207" y="233"/>
                  </a:lnTo>
                  <a:lnTo>
                    <a:pt x="207" y="233"/>
                  </a:lnTo>
                  <a:lnTo>
                    <a:pt x="207" y="233"/>
                  </a:lnTo>
                  <a:lnTo>
                    <a:pt x="207" y="236"/>
                  </a:lnTo>
                  <a:lnTo>
                    <a:pt x="230" y="266"/>
                  </a:lnTo>
                  <a:lnTo>
                    <a:pt x="230" y="266"/>
                  </a:lnTo>
                  <a:lnTo>
                    <a:pt x="230" y="260"/>
                  </a:lnTo>
                  <a:lnTo>
                    <a:pt x="207" y="230"/>
                  </a:lnTo>
                  <a:close/>
                  <a:moveTo>
                    <a:pt x="0" y="0"/>
                  </a:moveTo>
                  <a:lnTo>
                    <a:pt x="0" y="0"/>
                  </a:lnTo>
                  <a:lnTo>
                    <a:pt x="24" y="26"/>
                  </a:lnTo>
                  <a:lnTo>
                    <a:pt x="24" y="26"/>
                  </a:lnTo>
                  <a:lnTo>
                    <a:pt x="30" y="26"/>
                  </a:lnTo>
                  <a:lnTo>
                    <a:pt x="3" y="0"/>
                  </a:lnTo>
                  <a:lnTo>
                    <a:pt x="3" y="0"/>
                  </a:lnTo>
                  <a:lnTo>
                    <a:pt x="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1" name="Freeform 423"/>
            <p:cNvSpPr>
              <a:spLocks noChangeArrowheads="1"/>
            </p:cNvSpPr>
            <p:nvPr/>
          </p:nvSpPr>
          <p:spPr bwMode="auto">
            <a:xfrm>
              <a:off x="6750049" y="3721100"/>
              <a:ext cx="7938" cy="12700"/>
            </a:xfrm>
            <a:custGeom>
              <a:avLst/>
              <a:gdLst>
                <a:gd name="T0" fmla="*/ 0 w 24"/>
                <a:gd name="T1" fmla="*/ 0 h 37"/>
                <a:gd name="T2" fmla="*/ 0 w 24"/>
                <a:gd name="T3" fmla="*/ 0 h 37"/>
                <a:gd name="T4" fmla="*/ 0 w 24"/>
                <a:gd name="T5" fmla="*/ 3 h 37"/>
                <a:gd name="T6" fmla="*/ 0 w 24"/>
                <a:gd name="T7" fmla="*/ 3 h 37"/>
                <a:gd name="T8" fmla="*/ 0 w 24"/>
                <a:gd name="T9" fmla="*/ 3 h 37"/>
                <a:gd name="T10" fmla="*/ 0 w 24"/>
                <a:gd name="T11" fmla="*/ 6 h 37"/>
                <a:gd name="T12" fmla="*/ 23 w 24"/>
                <a:gd name="T13" fmla="*/ 36 h 37"/>
                <a:gd name="T14" fmla="*/ 23 w 24"/>
                <a:gd name="T15" fmla="*/ 36 h 37"/>
                <a:gd name="T16" fmla="*/ 23 w 24"/>
                <a:gd name="T17" fmla="*/ 30 h 37"/>
                <a:gd name="T18" fmla="*/ 0 w 24"/>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7">
                  <a:moveTo>
                    <a:pt x="0" y="0"/>
                  </a:moveTo>
                  <a:lnTo>
                    <a:pt x="0" y="0"/>
                  </a:lnTo>
                  <a:lnTo>
                    <a:pt x="0" y="3"/>
                  </a:lnTo>
                  <a:lnTo>
                    <a:pt x="0" y="3"/>
                  </a:lnTo>
                  <a:lnTo>
                    <a:pt x="0" y="3"/>
                  </a:lnTo>
                  <a:lnTo>
                    <a:pt x="0" y="6"/>
                  </a:lnTo>
                  <a:lnTo>
                    <a:pt x="23" y="36"/>
                  </a:lnTo>
                  <a:lnTo>
                    <a:pt x="23" y="36"/>
                  </a:lnTo>
                  <a:lnTo>
                    <a:pt x="23" y="30"/>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2" name="Freeform 424"/>
            <p:cNvSpPr>
              <a:spLocks noChangeArrowheads="1"/>
            </p:cNvSpPr>
            <p:nvPr/>
          </p:nvSpPr>
          <p:spPr bwMode="auto">
            <a:xfrm>
              <a:off x="6675439" y="3638550"/>
              <a:ext cx="11111" cy="9525"/>
            </a:xfrm>
            <a:custGeom>
              <a:avLst/>
              <a:gdLst>
                <a:gd name="T0" fmla="*/ 0 w 31"/>
                <a:gd name="T1" fmla="*/ 0 h 27"/>
                <a:gd name="T2" fmla="*/ 0 w 31"/>
                <a:gd name="T3" fmla="*/ 0 h 27"/>
                <a:gd name="T4" fmla="*/ 24 w 31"/>
                <a:gd name="T5" fmla="*/ 26 h 27"/>
                <a:gd name="T6" fmla="*/ 24 w 31"/>
                <a:gd name="T7" fmla="*/ 26 h 27"/>
                <a:gd name="T8" fmla="*/ 30 w 31"/>
                <a:gd name="T9" fmla="*/ 26 h 27"/>
                <a:gd name="T10" fmla="*/ 3 w 31"/>
                <a:gd name="T11" fmla="*/ 0 h 27"/>
                <a:gd name="T12" fmla="*/ 3 w 31"/>
                <a:gd name="T13" fmla="*/ 0 h 27"/>
                <a:gd name="T14" fmla="*/ 0 w 31"/>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7">
                  <a:moveTo>
                    <a:pt x="0" y="0"/>
                  </a:moveTo>
                  <a:lnTo>
                    <a:pt x="0" y="0"/>
                  </a:lnTo>
                  <a:lnTo>
                    <a:pt x="24" y="26"/>
                  </a:lnTo>
                  <a:lnTo>
                    <a:pt x="24" y="26"/>
                  </a:lnTo>
                  <a:lnTo>
                    <a:pt x="30" y="26"/>
                  </a:lnTo>
                  <a:lnTo>
                    <a:pt x="3"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3" name="Freeform 425"/>
            <p:cNvSpPr>
              <a:spLocks noChangeArrowheads="1"/>
            </p:cNvSpPr>
            <p:nvPr/>
          </p:nvSpPr>
          <p:spPr bwMode="auto">
            <a:xfrm>
              <a:off x="6589713" y="3638550"/>
              <a:ext cx="147637" cy="168275"/>
            </a:xfrm>
            <a:custGeom>
              <a:avLst/>
              <a:gdLst>
                <a:gd name="T0" fmla="*/ 396 w 409"/>
                <a:gd name="T1" fmla="*/ 62 h 467"/>
                <a:gd name="T2" fmla="*/ 381 w 409"/>
                <a:gd name="T3" fmla="*/ 47 h 467"/>
                <a:gd name="T4" fmla="*/ 342 w 409"/>
                <a:gd name="T5" fmla="*/ 23 h 467"/>
                <a:gd name="T6" fmla="*/ 210 w 409"/>
                <a:gd name="T7" fmla="*/ 0 h 467"/>
                <a:gd name="T8" fmla="*/ 186 w 409"/>
                <a:gd name="T9" fmla="*/ 2 h 467"/>
                <a:gd name="T10" fmla="*/ 147 w 409"/>
                <a:gd name="T11" fmla="*/ 18 h 467"/>
                <a:gd name="T12" fmla="*/ 108 w 409"/>
                <a:gd name="T13" fmla="*/ 36 h 467"/>
                <a:gd name="T14" fmla="*/ 75 w 409"/>
                <a:gd name="T15" fmla="*/ 62 h 467"/>
                <a:gd name="T16" fmla="*/ 48 w 409"/>
                <a:gd name="T17" fmla="*/ 92 h 467"/>
                <a:gd name="T18" fmla="*/ 27 w 409"/>
                <a:gd name="T19" fmla="*/ 128 h 467"/>
                <a:gd name="T20" fmla="*/ 9 w 409"/>
                <a:gd name="T21" fmla="*/ 167 h 467"/>
                <a:gd name="T22" fmla="*/ 3 w 409"/>
                <a:gd name="T23" fmla="*/ 209 h 467"/>
                <a:gd name="T24" fmla="*/ 0 w 409"/>
                <a:gd name="T25" fmla="*/ 233 h 467"/>
                <a:gd name="T26" fmla="*/ 0 w 409"/>
                <a:gd name="T27" fmla="*/ 233 h 467"/>
                <a:gd name="T28" fmla="*/ 6 w 409"/>
                <a:gd name="T29" fmla="*/ 281 h 467"/>
                <a:gd name="T30" fmla="*/ 21 w 409"/>
                <a:gd name="T31" fmla="*/ 326 h 467"/>
                <a:gd name="T32" fmla="*/ 42 w 409"/>
                <a:gd name="T33" fmla="*/ 364 h 467"/>
                <a:gd name="T34" fmla="*/ 69 w 409"/>
                <a:gd name="T35" fmla="*/ 397 h 467"/>
                <a:gd name="T36" fmla="*/ 105 w 409"/>
                <a:gd name="T37" fmla="*/ 427 h 467"/>
                <a:gd name="T38" fmla="*/ 144 w 409"/>
                <a:gd name="T39" fmla="*/ 448 h 467"/>
                <a:gd name="T40" fmla="*/ 189 w 409"/>
                <a:gd name="T41" fmla="*/ 463 h 467"/>
                <a:gd name="T42" fmla="*/ 237 w 409"/>
                <a:gd name="T43" fmla="*/ 466 h 467"/>
                <a:gd name="T44" fmla="*/ 237 w 409"/>
                <a:gd name="T45" fmla="*/ 466 h 467"/>
                <a:gd name="T46" fmla="*/ 261 w 409"/>
                <a:gd name="T47" fmla="*/ 466 h 467"/>
                <a:gd name="T48" fmla="*/ 309 w 409"/>
                <a:gd name="T49" fmla="*/ 454 h 467"/>
                <a:gd name="T50" fmla="*/ 354 w 409"/>
                <a:gd name="T51" fmla="*/ 436 h 467"/>
                <a:gd name="T52" fmla="*/ 390 w 409"/>
                <a:gd name="T53" fmla="*/ 409 h 467"/>
                <a:gd name="T54" fmla="*/ 396 w 409"/>
                <a:gd name="T55" fmla="*/ 367 h 467"/>
                <a:gd name="T56" fmla="*/ 378 w 409"/>
                <a:gd name="T57" fmla="*/ 382 h 467"/>
                <a:gd name="T58" fmla="*/ 345 w 409"/>
                <a:gd name="T59" fmla="*/ 409 h 467"/>
                <a:gd name="T60" fmla="*/ 303 w 409"/>
                <a:gd name="T61" fmla="*/ 427 h 467"/>
                <a:gd name="T62" fmla="*/ 261 w 409"/>
                <a:gd name="T63" fmla="*/ 439 h 467"/>
                <a:gd name="T64" fmla="*/ 237 w 409"/>
                <a:gd name="T65" fmla="*/ 439 h 467"/>
                <a:gd name="T66" fmla="*/ 237 w 409"/>
                <a:gd name="T67" fmla="*/ 439 h 467"/>
                <a:gd name="T68" fmla="*/ 195 w 409"/>
                <a:gd name="T69" fmla="*/ 436 h 467"/>
                <a:gd name="T70" fmla="*/ 156 w 409"/>
                <a:gd name="T71" fmla="*/ 424 h 467"/>
                <a:gd name="T72" fmla="*/ 120 w 409"/>
                <a:gd name="T73" fmla="*/ 403 h 467"/>
                <a:gd name="T74" fmla="*/ 90 w 409"/>
                <a:gd name="T75" fmla="*/ 379 h 467"/>
                <a:gd name="T76" fmla="*/ 63 w 409"/>
                <a:gd name="T77" fmla="*/ 350 h 467"/>
                <a:gd name="T78" fmla="*/ 45 w 409"/>
                <a:gd name="T79" fmla="*/ 314 h 467"/>
                <a:gd name="T80" fmla="*/ 33 w 409"/>
                <a:gd name="T81" fmla="*/ 275 h 467"/>
                <a:gd name="T82" fmla="*/ 27 w 409"/>
                <a:gd name="T83" fmla="*/ 233 h 467"/>
                <a:gd name="T84" fmla="*/ 27 w 409"/>
                <a:gd name="T85" fmla="*/ 233 h 467"/>
                <a:gd name="T86" fmla="*/ 27 w 409"/>
                <a:gd name="T87" fmla="*/ 233 h 467"/>
                <a:gd name="T88" fmla="*/ 33 w 409"/>
                <a:gd name="T89" fmla="*/ 191 h 467"/>
                <a:gd name="T90" fmla="*/ 42 w 409"/>
                <a:gd name="T91" fmla="*/ 155 h 467"/>
                <a:gd name="T92" fmla="*/ 60 w 409"/>
                <a:gd name="T93" fmla="*/ 122 h 467"/>
                <a:gd name="T94" fmla="*/ 114 w 409"/>
                <a:gd name="T95" fmla="*/ 65 h 467"/>
                <a:gd name="T96" fmla="*/ 165 w 409"/>
                <a:gd name="T97" fmla="*/ 38 h 467"/>
                <a:gd name="T98" fmla="*/ 201 w 409"/>
                <a:gd name="T99" fmla="*/ 29 h 467"/>
                <a:gd name="T100" fmla="*/ 210 w 409"/>
                <a:gd name="T101"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09" h="467">
                  <a:moveTo>
                    <a:pt x="321" y="14"/>
                  </a:moveTo>
                  <a:lnTo>
                    <a:pt x="396" y="62"/>
                  </a:lnTo>
                  <a:lnTo>
                    <a:pt x="396" y="62"/>
                  </a:lnTo>
                  <a:lnTo>
                    <a:pt x="381" y="47"/>
                  </a:lnTo>
                  <a:lnTo>
                    <a:pt x="363" y="36"/>
                  </a:lnTo>
                  <a:lnTo>
                    <a:pt x="342" y="23"/>
                  </a:lnTo>
                  <a:lnTo>
                    <a:pt x="321" y="14"/>
                  </a:lnTo>
                  <a:close/>
                  <a:moveTo>
                    <a:pt x="210" y="0"/>
                  </a:moveTo>
                  <a:lnTo>
                    <a:pt x="210" y="0"/>
                  </a:lnTo>
                  <a:lnTo>
                    <a:pt x="186" y="2"/>
                  </a:lnTo>
                  <a:lnTo>
                    <a:pt x="165" y="8"/>
                  </a:lnTo>
                  <a:lnTo>
                    <a:pt x="147" y="18"/>
                  </a:lnTo>
                  <a:lnTo>
                    <a:pt x="126" y="23"/>
                  </a:lnTo>
                  <a:lnTo>
                    <a:pt x="108" y="36"/>
                  </a:lnTo>
                  <a:lnTo>
                    <a:pt x="93" y="47"/>
                  </a:lnTo>
                  <a:lnTo>
                    <a:pt x="75" y="62"/>
                  </a:lnTo>
                  <a:lnTo>
                    <a:pt x="60" y="77"/>
                  </a:lnTo>
                  <a:lnTo>
                    <a:pt x="48" y="92"/>
                  </a:lnTo>
                  <a:lnTo>
                    <a:pt x="36" y="110"/>
                  </a:lnTo>
                  <a:lnTo>
                    <a:pt x="27" y="128"/>
                  </a:lnTo>
                  <a:lnTo>
                    <a:pt x="18" y="146"/>
                  </a:lnTo>
                  <a:lnTo>
                    <a:pt x="9" y="167"/>
                  </a:lnTo>
                  <a:lnTo>
                    <a:pt x="6" y="188"/>
                  </a:lnTo>
                  <a:lnTo>
                    <a:pt x="3" y="209"/>
                  </a:lnTo>
                  <a:lnTo>
                    <a:pt x="0" y="233"/>
                  </a:lnTo>
                  <a:lnTo>
                    <a:pt x="0" y="233"/>
                  </a:lnTo>
                  <a:lnTo>
                    <a:pt x="0" y="233"/>
                  </a:lnTo>
                  <a:lnTo>
                    <a:pt x="0" y="233"/>
                  </a:lnTo>
                  <a:lnTo>
                    <a:pt x="3" y="257"/>
                  </a:lnTo>
                  <a:lnTo>
                    <a:pt x="6" y="281"/>
                  </a:lnTo>
                  <a:lnTo>
                    <a:pt x="12" y="302"/>
                  </a:lnTo>
                  <a:lnTo>
                    <a:pt x="21" y="326"/>
                  </a:lnTo>
                  <a:lnTo>
                    <a:pt x="30" y="344"/>
                  </a:lnTo>
                  <a:lnTo>
                    <a:pt x="42" y="364"/>
                  </a:lnTo>
                  <a:lnTo>
                    <a:pt x="54" y="382"/>
                  </a:lnTo>
                  <a:lnTo>
                    <a:pt x="69" y="397"/>
                  </a:lnTo>
                  <a:lnTo>
                    <a:pt x="87" y="412"/>
                  </a:lnTo>
                  <a:lnTo>
                    <a:pt x="105" y="427"/>
                  </a:lnTo>
                  <a:lnTo>
                    <a:pt x="123" y="439"/>
                  </a:lnTo>
                  <a:lnTo>
                    <a:pt x="144" y="448"/>
                  </a:lnTo>
                  <a:lnTo>
                    <a:pt x="165" y="457"/>
                  </a:lnTo>
                  <a:lnTo>
                    <a:pt x="189" y="463"/>
                  </a:lnTo>
                  <a:lnTo>
                    <a:pt x="213" y="466"/>
                  </a:lnTo>
                  <a:lnTo>
                    <a:pt x="237" y="466"/>
                  </a:lnTo>
                  <a:lnTo>
                    <a:pt x="237" y="466"/>
                  </a:lnTo>
                  <a:lnTo>
                    <a:pt x="237" y="466"/>
                  </a:lnTo>
                  <a:lnTo>
                    <a:pt x="237" y="466"/>
                  </a:lnTo>
                  <a:lnTo>
                    <a:pt x="261" y="466"/>
                  </a:lnTo>
                  <a:lnTo>
                    <a:pt x="285" y="460"/>
                  </a:lnTo>
                  <a:lnTo>
                    <a:pt x="309" y="454"/>
                  </a:lnTo>
                  <a:lnTo>
                    <a:pt x="330" y="445"/>
                  </a:lnTo>
                  <a:lnTo>
                    <a:pt x="354" y="436"/>
                  </a:lnTo>
                  <a:lnTo>
                    <a:pt x="372" y="424"/>
                  </a:lnTo>
                  <a:lnTo>
                    <a:pt x="390" y="409"/>
                  </a:lnTo>
                  <a:lnTo>
                    <a:pt x="408" y="391"/>
                  </a:lnTo>
                  <a:lnTo>
                    <a:pt x="396" y="367"/>
                  </a:lnTo>
                  <a:lnTo>
                    <a:pt x="396" y="367"/>
                  </a:lnTo>
                  <a:lnTo>
                    <a:pt x="378" y="382"/>
                  </a:lnTo>
                  <a:lnTo>
                    <a:pt x="363" y="397"/>
                  </a:lnTo>
                  <a:lnTo>
                    <a:pt x="345" y="409"/>
                  </a:lnTo>
                  <a:lnTo>
                    <a:pt x="324" y="418"/>
                  </a:lnTo>
                  <a:lnTo>
                    <a:pt x="303" y="427"/>
                  </a:lnTo>
                  <a:lnTo>
                    <a:pt x="282" y="433"/>
                  </a:lnTo>
                  <a:lnTo>
                    <a:pt x="261" y="439"/>
                  </a:lnTo>
                  <a:lnTo>
                    <a:pt x="237" y="439"/>
                  </a:lnTo>
                  <a:lnTo>
                    <a:pt x="237" y="439"/>
                  </a:lnTo>
                  <a:lnTo>
                    <a:pt x="237" y="439"/>
                  </a:lnTo>
                  <a:lnTo>
                    <a:pt x="237" y="439"/>
                  </a:lnTo>
                  <a:lnTo>
                    <a:pt x="216" y="439"/>
                  </a:lnTo>
                  <a:lnTo>
                    <a:pt x="195" y="436"/>
                  </a:lnTo>
                  <a:lnTo>
                    <a:pt x="174" y="430"/>
                  </a:lnTo>
                  <a:lnTo>
                    <a:pt x="156" y="424"/>
                  </a:lnTo>
                  <a:lnTo>
                    <a:pt x="138" y="415"/>
                  </a:lnTo>
                  <a:lnTo>
                    <a:pt x="120" y="403"/>
                  </a:lnTo>
                  <a:lnTo>
                    <a:pt x="105" y="391"/>
                  </a:lnTo>
                  <a:lnTo>
                    <a:pt x="90" y="379"/>
                  </a:lnTo>
                  <a:lnTo>
                    <a:pt x="75" y="364"/>
                  </a:lnTo>
                  <a:lnTo>
                    <a:pt x="63" y="350"/>
                  </a:lnTo>
                  <a:lnTo>
                    <a:pt x="54" y="332"/>
                  </a:lnTo>
                  <a:lnTo>
                    <a:pt x="45" y="314"/>
                  </a:lnTo>
                  <a:lnTo>
                    <a:pt x="36" y="296"/>
                  </a:lnTo>
                  <a:lnTo>
                    <a:pt x="33" y="275"/>
                  </a:lnTo>
                  <a:lnTo>
                    <a:pt x="30" y="254"/>
                  </a:lnTo>
                  <a:lnTo>
                    <a:pt x="27" y="233"/>
                  </a:lnTo>
                  <a:lnTo>
                    <a:pt x="27" y="233"/>
                  </a:lnTo>
                  <a:lnTo>
                    <a:pt x="27" y="233"/>
                  </a:lnTo>
                  <a:lnTo>
                    <a:pt x="27" y="233"/>
                  </a:lnTo>
                  <a:lnTo>
                    <a:pt x="27" y="233"/>
                  </a:lnTo>
                  <a:lnTo>
                    <a:pt x="30" y="212"/>
                  </a:lnTo>
                  <a:lnTo>
                    <a:pt x="33" y="191"/>
                  </a:lnTo>
                  <a:lnTo>
                    <a:pt x="36" y="173"/>
                  </a:lnTo>
                  <a:lnTo>
                    <a:pt x="42" y="155"/>
                  </a:lnTo>
                  <a:lnTo>
                    <a:pt x="51" y="137"/>
                  </a:lnTo>
                  <a:lnTo>
                    <a:pt x="60" y="122"/>
                  </a:lnTo>
                  <a:lnTo>
                    <a:pt x="84" y="89"/>
                  </a:lnTo>
                  <a:lnTo>
                    <a:pt x="114" y="65"/>
                  </a:lnTo>
                  <a:lnTo>
                    <a:pt x="147" y="44"/>
                  </a:lnTo>
                  <a:lnTo>
                    <a:pt x="165" y="38"/>
                  </a:lnTo>
                  <a:lnTo>
                    <a:pt x="183" y="32"/>
                  </a:lnTo>
                  <a:lnTo>
                    <a:pt x="201" y="29"/>
                  </a:lnTo>
                  <a:lnTo>
                    <a:pt x="222" y="26"/>
                  </a:lnTo>
                  <a:lnTo>
                    <a:pt x="21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4" name="Freeform 426"/>
            <p:cNvSpPr>
              <a:spLocks noChangeArrowheads="1"/>
            </p:cNvSpPr>
            <p:nvPr/>
          </p:nvSpPr>
          <p:spPr bwMode="auto">
            <a:xfrm>
              <a:off x="6705600" y="3643312"/>
              <a:ext cx="26988" cy="17462"/>
            </a:xfrm>
            <a:custGeom>
              <a:avLst/>
              <a:gdLst>
                <a:gd name="T0" fmla="*/ 0 w 76"/>
                <a:gd name="T1" fmla="*/ 0 h 49"/>
                <a:gd name="T2" fmla="*/ 75 w 76"/>
                <a:gd name="T3" fmla="*/ 48 h 49"/>
                <a:gd name="T4" fmla="*/ 75 w 76"/>
                <a:gd name="T5" fmla="*/ 48 h 49"/>
                <a:gd name="T6" fmla="*/ 60 w 76"/>
                <a:gd name="T7" fmla="*/ 33 h 49"/>
                <a:gd name="T8" fmla="*/ 42 w 76"/>
                <a:gd name="T9" fmla="*/ 22 h 49"/>
                <a:gd name="T10" fmla="*/ 21 w 76"/>
                <a:gd name="T11" fmla="*/ 9 h 49"/>
                <a:gd name="T12" fmla="*/ 0 w 76"/>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76" h="49">
                  <a:moveTo>
                    <a:pt x="0" y="0"/>
                  </a:moveTo>
                  <a:lnTo>
                    <a:pt x="75" y="48"/>
                  </a:lnTo>
                  <a:lnTo>
                    <a:pt x="75" y="48"/>
                  </a:lnTo>
                  <a:lnTo>
                    <a:pt x="60" y="33"/>
                  </a:lnTo>
                  <a:lnTo>
                    <a:pt x="42" y="22"/>
                  </a:lnTo>
                  <a:lnTo>
                    <a:pt x="21" y="9"/>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5" name="Freeform 427"/>
            <p:cNvSpPr>
              <a:spLocks noChangeArrowheads="1"/>
            </p:cNvSpPr>
            <p:nvPr/>
          </p:nvSpPr>
          <p:spPr bwMode="auto">
            <a:xfrm>
              <a:off x="6589713" y="3638550"/>
              <a:ext cx="147637" cy="168275"/>
            </a:xfrm>
            <a:custGeom>
              <a:avLst/>
              <a:gdLst>
                <a:gd name="T0" fmla="*/ 210 w 409"/>
                <a:gd name="T1" fmla="*/ 0 h 467"/>
                <a:gd name="T2" fmla="*/ 165 w 409"/>
                <a:gd name="T3" fmla="*/ 8 h 467"/>
                <a:gd name="T4" fmla="*/ 126 w 409"/>
                <a:gd name="T5" fmla="*/ 23 h 467"/>
                <a:gd name="T6" fmla="*/ 93 w 409"/>
                <a:gd name="T7" fmla="*/ 47 h 467"/>
                <a:gd name="T8" fmla="*/ 60 w 409"/>
                <a:gd name="T9" fmla="*/ 77 h 467"/>
                <a:gd name="T10" fmla="*/ 36 w 409"/>
                <a:gd name="T11" fmla="*/ 110 h 467"/>
                <a:gd name="T12" fmla="*/ 18 w 409"/>
                <a:gd name="T13" fmla="*/ 146 h 467"/>
                <a:gd name="T14" fmla="*/ 6 w 409"/>
                <a:gd name="T15" fmla="*/ 188 h 467"/>
                <a:gd name="T16" fmla="*/ 0 w 409"/>
                <a:gd name="T17" fmla="*/ 233 h 467"/>
                <a:gd name="T18" fmla="*/ 0 w 409"/>
                <a:gd name="T19" fmla="*/ 233 h 467"/>
                <a:gd name="T20" fmla="*/ 3 w 409"/>
                <a:gd name="T21" fmla="*/ 257 h 467"/>
                <a:gd name="T22" fmla="*/ 12 w 409"/>
                <a:gd name="T23" fmla="*/ 302 h 467"/>
                <a:gd name="T24" fmla="*/ 30 w 409"/>
                <a:gd name="T25" fmla="*/ 344 h 467"/>
                <a:gd name="T26" fmla="*/ 54 w 409"/>
                <a:gd name="T27" fmla="*/ 382 h 467"/>
                <a:gd name="T28" fmla="*/ 87 w 409"/>
                <a:gd name="T29" fmla="*/ 412 h 467"/>
                <a:gd name="T30" fmla="*/ 123 w 409"/>
                <a:gd name="T31" fmla="*/ 439 h 467"/>
                <a:gd name="T32" fmla="*/ 165 w 409"/>
                <a:gd name="T33" fmla="*/ 457 h 467"/>
                <a:gd name="T34" fmla="*/ 213 w 409"/>
                <a:gd name="T35" fmla="*/ 466 h 467"/>
                <a:gd name="T36" fmla="*/ 237 w 409"/>
                <a:gd name="T37" fmla="*/ 466 h 467"/>
                <a:gd name="T38" fmla="*/ 237 w 409"/>
                <a:gd name="T39" fmla="*/ 466 h 467"/>
                <a:gd name="T40" fmla="*/ 285 w 409"/>
                <a:gd name="T41" fmla="*/ 460 h 467"/>
                <a:gd name="T42" fmla="*/ 330 w 409"/>
                <a:gd name="T43" fmla="*/ 445 h 467"/>
                <a:gd name="T44" fmla="*/ 372 w 409"/>
                <a:gd name="T45" fmla="*/ 424 h 467"/>
                <a:gd name="T46" fmla="*/ 408 w 409"/>
                <a:gd name="T47" fmla="*/ 391 h 467"/>
                <a:gd name="T48" fmla="*/ 396 w 409"/>
                <a:gd name="T49" fmla="*/ 367 h 467"/>
                <a:gd name="T50" fmla="*/ 363 w 409"/>
                <a:gd name="T51" fmla="*/ 397 h 467"/>
                <a:gd name="T52" fmla="*/ 324 w 409"/>
                <a:gd name="T53" fmla="*/ 418 h 467"/>
                <a:gd name="T54" fmla="*/ 282 w 409"/>
                <a:gd name="T55" fmla="*/ 433 h 467"/>
                <a:gd name="T56" fmla="*/ 237 w 409"/>
                <a:gd name="T57" fmla="*/ 439 h 467"/>
                <a:gd name="T58" fmla="*/ 237 w 409"/>
                <a:gd name="T59" fmla="*/ 439 h 467"/>
                <a:gd name="T60" fmla="*/ 216 w 409"/>
                <a:gd name="T61" fmla="*/ 439 h 467"/>
                <a:gd name="T62" fmla="*/ 174 w 409"/>
                <a:gd name="T63" fmla="*/ 430 h 467"/>
                <a:gd name="T64" fmla="*/ 138 w 409"/>
                <a:gd name="T65" fmla="*/ 415 h 467"/>
                <a:gd name="T66" fmla="*/ 105 w 409"/>
                <a:gd name="T67" fmla="*/ 391 h 467"/>
                <a:gd name="T68" fmla="*/ 75 w 409"/>
                <a:gd name="T69" fmla="*/ 364 h 467"/>
                <a:gd name="T70" fmla="*/ 54 w 409"/>
                <a:gd name="T71" fmla="*/ 332 h 467"/>
                <a:gd name="T72" fmla="*/ 36 w 409"/>
                <a:gd name="T73" fmla="*/ 296 h 467"/>
                <a:gd name="T74" fmla="*/ 30 w 409"/>
                <a:gd name="T75" fmla="*/ 254 h 467"/>
                <a:gd name="T76" fmla="*/ 27 w 409"/>
                <a:gd name="T77" fmla="*/ 233 h 467"/>
                <a:gd name="T78" fmla="*/ 27 w 409"/>
                <a:gd name="T79" fmla="*/ 233 h 467"/>
                <a:gd name="T80" fmla="*/ 30 w 409"/>
                <a:gd name="T81" fmla="*/ 212 h 467"/>
                <a:gd name="T82" fmla="*/ 36 w 409"/>
                <a:gd name="T83" fmla="*/ 173 h 467"/>
                <a:gd name="T84" fmla="*/ 51 w 409"/>
                <a:gd name="T85" fmla="*/ 137 h 467"/>
                <a:gd name="T86" fmla="*/ 84 w 409"/>
                <a:gd name="T87" fmla="*/ 89 h 467"/>
                <a:gd name="T88" fmla="*/ 147 w 409"/>
                <a:gd name="T89" fmla="*/ 44 h 467"/>
                <a:gd name="T90" fmla="*/ 183 w 409"/>
                <a:gd name="T91" fmla="*/ 32 h 467"/>
                <a:gd name="T92" fmla="*/ 222 w 409"/>
                <a:gd name="T93" fmla="*/ 2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9" h="467">
                  <a:moveTo>
                    <a:pt x="210" y="0"/>
                  </a:moveTo>
                  <a:lnTo>
                    <a:pt x="210" y="0"/>
                  </a:lnTo>
                  <a:lnTo>
                    <a:pt x="186" y="2"/>
                  </a:lnTo>
                  <a:lnTo>
                    <a:pt x="165" y="8"/>
                  </a:lnTo>
                  <a:lnTo>
                    <a:pt x="147" y="18"/>
                  </a:lnTo>
                  <a:lnTo>
                    <a:pt x="126" y="23"/>
                  </a:lnTo>
                  <a:lnTo>
                    <a:pt x="108" y="36"/>
                  </a:lnTo>
                  <a:lnTo>
                    <a:pt x="93" y="47"/>
                  </a:lnTo>
                  <a:lnTo>
                    <a:pt x="75" y="62"/>
                  </a:lnTo>
                  <a:lnTo>
                    <a:pt x="60" y="77"/>
                  </a:lnTo>
                  <a:lnTo>
                    <a:pt x="48" y="92"/>
                  </a:lnTo>
                  <a:lnTo>
                    <a:pt x="36" y="110"/>
                  </a:lnTo>
                  <a:lnTo>
                    <a:pt x="27" y="128"/>
                  </a:lnTo>
                  <a:lnTo>
                    <a:pt x="18" y="146"/>
                  </a:lnTo>
                  <a:lnTo>
                    <a:pt x="9" y="167"/>
                  </a:lnTo>
                  <a:lnTo>
                    <a:pt x="6" y="188"/>
                  </a:lnTo>
                  <a:lnTo>
                    <a:pt x="3" y="209"/>
                  </a:lnTo>
                  <a:lnTo>
                    <a:pt x="0" y="233"/>
                  </a:lnTo>
                  <a:lnTo>
                    <a:pt x="0" y="233"/>
                  </a:lnTo>
                  <a:lnTo>
                    <a:pt x="0" y="233"/>
                  </a:lnTo>
                  <a:lnTo>
                    <a:pt x="0" y="233"/>
                  </a:lnTo>
                  <a:lnTo>
                    <a:pt x="3" y="257"/>
                  </a:lnTo>
                  <a:lnTo>
                    <a:pt x="6" y="281"/>
                  </a:lnTo>
                  <a:lnTo>
                    <a:pt x="12" y="302"/>
                  </a:lnTo>
                  <a:lnTo>
                    <a:pt x="21" y="326"/>
                  </a:lnTo>
                  <a:lnTo>
                    <a:pt x="30" y="344"/>
                  </a:lnTo>
                  <a:lnTo>
                    <a:pt x="42" y="364"/>
                  </a:lnTo>
                  <a:lnTo>
                    <a:pt x="54" y="382"/>
                  </a:lnTo>
                  <a:lnTo>
                    <a:pt x="69" y="397"/>
                  </a:lnTo>
                  <a:lnTo>
                    <a:pt x="87" y="412"/>
                  </a:lnTo>
                  <a:lnTo>
                    <a:pt x="105" y="427"/>
                  </a:lnTo>
                  <a:lnTo>
                    <a:pt x="123" y="439"/>
                  </a:lnTo>
                  <a:lnTo>
                    <a:pt x="144" y="448"/>
                  </a:lnTo>
                  <a:lnTo>
                    <a:pt x="165" y="457"/>
                  </a:lnTo>
                  <a:lnTo>
                    <a:pt x="189" y="463"/>
                  </a:lnTo>
                  <a:lnTo>
                    <a:pt x="213" y="466"/>
                  </a:lnTo>
                  <a:lnTo>
                    <a:pt x="237" y="466"/>
                  </a:lnTo>
                  <a:lnTo>
                    <a:pt x="237" y="466"/>
                  </a:lnTo>
                  <a:lnTo>
                    <a:pt x="237" y="466"/>
                  </a:lnTo>
                  <a:lnTo>
                    <a:pt x="237" y="466"/>
                  </a:lnTo>
                  <a:lnTo>
                    <a:pt x="261" y="466"/>
                  </a:lnTo>
                  <a:lnTo>
                    <a:pt x="285" y="460"/>
                  </a:lnTo>
                  <a:lnTo>
                    <a:pt x="309" y="454"/>
                  </a:lnTo>
                  <a:lnTo>
                    <a:pt x="330" y="445"/>
                  </a:lnTo>
                  <a:lnTo>
                    <a:pt x="354" y="436"/>
                  </a:lnTo>
                  <a:lnTo>
                    <a:pt x="372" y="424"/>
                  </a:lnTo>
                  <a:lnTo>
                    <a:pt x="390" y="409"/>
                  </a:lnTo>
                  <a:lnTo>
                    <a:pt x="408" y="391"/>
                  </a:lnTo>
                  <a:lnTo>
                    <a:pt x="396" y="367"/>
                  </a:lnTo>
                  <a:lnTo>
                    <a:pt x="396" y="367"/>
                  </a:lnTo>
                  <a:lnTo>
                    <a:pt x="378" y="382"/>
                  </a:lnTo>
                  <a:lnTo>
                    <a:pt x="363" y="397"/>
                  </a:lnTo>
                  <a:lnTo>
                    <a:pt x="345" y="409"/>
                  </a:lnTo>
                  <a:lnTo>
                    <a:pt x="324" y="418"/>
                  </a:lnTo>
                  <a:lnTo>
                    <a:pt x="303" y="427"/>
                  </a:lnTo>
                  <a:lnTo>
                    <a:pt x="282" y="433"/>
                  </a:lnTo>
                  <a:lnTo>
                    <a:pt x="261" y="439"/>
                  </a:lnTo>
                  <a:lnTo>
                    <a:pt x="237" y="439"/>
                  </a:lnTo>
                  <a:lnTo>
                    <a:pt x="237" y="439"/>
                  </a:lnTo>
                  <a:lnTo>
                    <a:pt x="237" y="439"/>
                  </a:lnTo>
                  <a:lnTo>
                    <a:pt x="237" y="439"/>
                  </a:lnTo>
                  <a:lnTo>
                    <a:pt x="216" y="439"/>
                  </a:lnTo>
                  <a:lnTo>
                    <a:pt x="195" y="436"/>
                  </a:lnTo>
                  <a:lnTo>
                    <a:pt x="174" y="430"/>
                  </a:lnTo>
                  <a:lnTo>
                    <a:pt x="156" y="424"/>
                  </a:lnTo>
                  <a:lnTo>
                    <a:pt x="138" y="415"/>
                  </a:lnTo>
                  <a:lnTo>
                    <a:pt x="120" y="403"/>
                  </a:lnTo>
                  <a:lnTo>
                    <a:pt x="105" y="391"/>
                  </a:lnTo>
                  <a:lnTo>
                    <a:pt x="90" y="379"/>
                  </a:lnTo>
                  <a:lnTo>
                    <a:pt x="75" y="364"/>
                  </a:lnTo>
                  <a:lnTo>
                    <a:pt x="63" y="350"/>
                  </a:lnTo>
                  <a:lnTo>
                    <a:pt x="54" y="332"/>
                  </a:lnTo>
                  <a:lnTo>
                    <a:pt x="45" y="314"/>
                  </a:lnTo>
                  <a:lnTo>
                    <a:pt x="36" y="296"/>
                  </a:lnTo>
                  <a:lnTo>
                    <a:pt x="33" y="275"/>
                  </a:lnTo>
                  <a:lnTo>
                    <a:pt x="30" y="254"/>
                  </a:lnTo>
                  <a:lnTo>
                    <a:pt x="27" y="233"/>
                  </a:lnTo>
                  <a:lnTo>
                    <a:pt x="27" y="233"/>
                  </a:lnTo>
                  <a:lnTo>
                    <a:pt x="27" y="233"/>
                  </a:lnTo>
                  <a:lnTo>
                    <a:pt x="27" y="233"/>
                  </a:lnTo>
                  <a:lnTo>
                    <a:pt x="27" y="233"/>
                  </a:lnTo>
                  <a:lnTo>
                    <a:pt x="30" y="212"/>
                  </a:lnTo>
                  <a:lnTo>
                    <a:pt x="33" y="191"/>
                  </a:lnTo>
                  <a:lnTo>
                    <a:pt x="36" y="173"/>
                  </a:lnTo>
                  <a:lnTo>
                    <a:pt x="42" y="155"/>
                  </a:lnTo>
                  <a:lnTo>
                    <a:pt x="51" y="137"/>
                  </a:lnTo>
                  <a:lnTo>
                    <a:pt x="60" y="122"/>
                  </a:lnTo>
                  <a:lnTo>
                    <a:pt x="84" y="89"/>
                  </a:lnTo>
                  <a:lnTo>
                    <a:pt x="114" y="65"/>
                  </a:lnTo>
                  <a:lnTo>
                    <a:pt x="147" y="44"/>
                  </a:lnTo>
                  <a:lnTo>
                    <a:pt x="165" y="38"/>
                  </a:lnTo>
                  <a:lnTo>
                    <a:pt x="183" y="32"/>
                  </a:lnTo>
                  <a:lnTo>
                    <a:pt x="201" y="29"/>
                  </a:lnTo>
                  <a:lnTo>
                    <a:pt x="222" y="26"/>
                  </a:lnTo>
                  <a:lnTo>
                    <a:pt x="21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6" name="Freeform 428"/>
            <p:cNvSpPr>
              <a:spLocks noChangeArrowheads="1"/>
            </p:cNvSpPr>
            <p:nvPr/>
          </p:nvSpPr>
          <p:spPr bwMode="auto">
            <a:xfrm>
              <a:off x="6699250" y="3641725"/>
              <a:ext cx="39688" cy="23813"/>
            </a:xfrm>
            <a:custGeom>
              <a:avLst/>
              <a:gdLst>
                <a:gd name="T0" fmla="*/ 0 w 109"/>
                <a:gd name="T1" fmla="*/ 0 h 67"/>
                <a:gd name="T2" fmla="*/ 108 w 109"/>
                <a:gd name="T3" fmla="*/ 66 h 67"/>
                <a:gd name="T4" fmla="*/ 108 w 109"/>
                <a:gd name="T5" fmla="*/ 66 h 67"/>
                <a:gd name="T6" fmla="*/ 93 w 109"/>
                <a:gd name="T7" fmla="*/ 54 h 67"/>
                <a:gd name="T8" fmla="*/ 18 w 109"/>
                <a:gd name="T9" fmla="*/ 6 h 67"/>
                <a:gd name="T10" fmla="*/ 18 w 109"/>
                <a:gd name="T11" fmla="*/ 6 h 67"/>
                <a:gd name="T12" fmla="*/ 0 w 109"/>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109" h="67">
                  <a:moveTo>
                    <a:pt x="0" y="0"/>
                  </a:moveTo>
                  <a:lnTo>
                    <a:pt x="108" y="66"/>
                  </a:lnTo>
                  <a:lnTo>
                    <a:pt x="108" y="66"/>
                  </a:lnTo>
                  <a:lnTo>
                    <a:pt x="93" y="54"/>
                  </a:lnTo>
                  <a:lnTo>
                    <a:pt x="18" y="6"/>
                  </a:lnTo>
                  <a:lnTo>
                    <a:pt x="18" y="6"/>
                  </a:lnTo>
                  <a:lnTo>
                    <a:pt x="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7" name="Freeform 429"/>
            <p:cNvSpPr>
              <a:spLocks noChangeArrowheads="1"/>
            </p:cNvSpPr>
            <p:nvPr/>
          </p:nvSpPr>
          <p:spPr bwMode="auto">
            <a:xfrm>
              <a:off x="6699250" y="3641725"/>
              <a:ext cx="39688" cy="23813"/>
            </a:xfrm>
            <a:custGeom>
              <a:avLst/>
              <a:gdLst>
                <a:gd name="T0" fmla="*/ 0 w 109"/>
                <a:gd name="T1" fmla="*/ 0 h 67"/>
                <a:gd name="T2" fmla="*/ 108 w 109"/>
                <a:gd name="T3" fmla="*/ 66 h 67"/>
                <a:gd name="T4" fmla="*/ 108 w 109"/>
                <a:gd name="T5" fmla="*/ 66 h 67"/>
                <a:gd name="T6" fmla="*/ 93 w 109"/>
                <a:gd name="T7" fmla="*/ 54 h 67"/>
                <a:gd name="T8" fmla="*/ 18 w 109"/>
                <a:gd name="T9" fmla="*/ 6 h 67"/>
                <a:gd name="T10" fmla="*/ 18 w 109"/>
                <a:gd name="T11" fmla="*/ 6 h 67"/>
                <a:gd name="T12" fmla="*/ 0 w 109"/>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109" h="67">
                  <a:moveTo>
                    <a:pt x="0" y="0"/>
                  </a:moveTo>
                  <a:lnTo>
                    <a:pt x="108" y="66"/>
                  </a:lnTo>
                  <a:lnTo>
                    <a:pt x="108" y="66"/>
                  </a:lnTo>
                  <a:lnTo>
                    <a:pt x="93" y="54"/>
                  </a:lnTo>
                  <a:lnTo>
                    <a:pt x="18" y="6"/>
                  </a:lnTo>
                  <a:lnTo>
                    <a:pt x="18" y="6"/>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8" name="Freeform 430"/>
            <p:cNvSpPr>
              <a:spLocks noChangeArrowheads="1"/>
            </p:cNvSpPr>
            <p:nvPr/>
          </p:nvSpPr>
          <p:spPr bwMode="auto">
            <a:xfrm>
              <a:off x="6664324" y="3638550"/>
              <a:ext cx="73025" cy="141288"/>
            </a:xfrm>
            <a:custGeom>
              <a:avLst/>
              <a:gdLst>
                <a:gd name="T0" fmla="*/ 186 w 202"/>
                <a:gd name="T1" fmla="*/ 362 h 392"/>
                <a:gd name="T2" fmla="*/ 186 w 202"/>
                <a:gd name="T3" fmla="*/ 362 h 392"/>
                <a:gd name="T4" fmla="*/ 186 w 202"/>
                <a:gd name="T5" fmla="*/ 367 h 392"/>
                <a:gd name="T6" fmla="*/ 198 w 202"/>
                <a:gd name="T7" fmla="*/ 391 h 392"/>
                <a:gd name="T8" fmla="*/ 198 w 202"/>
                <a:gd name="T9" fmla="*/ 391 h 392"/>
                <a:gd name="T10" fmla="*/ 201 w 202"/>
                <a:gd name="T11" fmla="*/ 388 h 392"/>
                <a:gd name="T12" fmla="*/ 186 w 202"/>
                <a:gd name="T13" fmla="*/ 362 h 392"/>
                <a:gd name="T14" fmla="*/ 3 w 202"/>
                <a:gd name="T15" fmla="*/ 0 h 392"/>
                <a:gd name="T16" fmla="*/ 3 w 202"/>
                <a:gd name="T17" fmla="*/ 0 h 392"/>
                <a:gd name="T18" fmla="*/ 0 w 202"/>
                <a:gd name="T19" fmla="*/ 0 h 392"/>
                <a:gd name="T20" fmla="*/ 12 w 202"/>
                <a:gd name="T21" fmla="*/ 26 h 392"/>
                <a:gd name="T22" fmla="*/ 12 w 202"/>
                <a:gd name="T23" fmla="*/ 26 h 392"/>
                <a:gd name="T24" fmla="*/ 18 w 202"/>
                <a:gd name="T25" fmla="*/ 26 h 392"/>
                <a:gd name="T26" fmla="*/ 3 w 202"/>
                <a:gd name="T27"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2" h="392">
                  <a:moveTo>
                    <a:pt x="186" y="362"/>
                  </a:moveTo>
                  <a:lnTo>
                    <a:pt x="186" y="362"/>
                  </a:lnTo>
                  <a:lnTo>
                    <a:pt x="186" y="367"/>
                  </a:lnTo>
                  <a:lnTo>
                    <a:pt x="198" y="391"/>
                  </a:lnTo>
                  <a:lnTo>
                    <a:pt x="198" y="391"/>
                  </a:lnTo>
                  <a:lnTo>
                    <a:pt x="201" y="388"/>
                  </a:lnTo>
                  <a:lnTo>
                    <a:pt x="186" y="362"/>
                  </a:lnTo>
                  <a:close/>
                  <a:moveTo>
                    <a:pt x="3" y="0"/>
                  </a:moveTo>
                  <a:lnTo>
                    <a:pt x="3" y="0"/>
                  </a:lnTo>
                  <a:lnTo>
                    <a:pt x="0" y="0"/>
                  </a:lnTo>
                  <a:lnTo>
                    <a:pt x="12" y="26"/>
                  </a:lnTo>
                  <a:lnTo>
                    <a:pt x="12" y="26"/>
                  </a:lnTo>
                  <a:lnTo>
                    <a:pt x="18" y="26"/>
                  </a:lnTo>
                  <a:lnTo>
                    <a:pt x="3"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9" name="Freeform 431"/>
            <p:cNvSpPr>
              <a:spLocks noChangeArrowheads="1"/>
            </p:cNvSpPr>
            <p:nvPr/>
          </p:nvSpPr>
          <p:spPr bwMode="auto">
            <a:xfrm>
              <a:off x="6732587" y="3768725"/>
              <a:ext cx="6350" cy="11113"/>
            </a:xfrm>
            <a:custGeom>
              <a:avLst/>
              <a:gdLst>
                <a:gd name="T0" fmla="*/ 0 w 16"/>
                <a:gd name="T1" fmla="*/ 0 h 30"/>
                <a:gd name="T2" fmla="*/ 0 w 16"/>
                <a:gd name="T3" fmla="*/ 0 h 30"/>
                <a:gd name="T4" fmla="*/ 0 w 16"/>
                <a:gd name="T5" fmla="*/ 5 h 30"/>
                <a:gd name="T6" fmla="*/ 12 w 16"/>
                <a:gd name="T7" fmla="*/ 29 h 30"/>
                <a:gd name="T8" fmla="*/ 12 w 16"/>
                <a:gd name="T9" fmla="*/ 29 h 30"/>
                <a:gd name="T10" fmla="*/ 15 w 16"/>
                <a:gd name="T11" fmla="*/ 26 h 30"/>
                <a:gd name="T12" fmla="*/ 0 w 1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16" h="30">
                  <a:moveTo>
                    <a:pt x="0" y="0"/>
                  </a:moveTo>
                  <a:lnTo>
                    <a:pt x="0" y="0"/>
                  </a:lnTo>
                  <a:lnTo>
                    <a:pt x="0" y="5"/>
                  </a:lnTo>
                  <a:lnTo>
                    <a:pt x="12" y="29"/>
                  </a:lnTo>
                  <a:lnTo>
                    <a:pt x="12" y="29"/>
                  </a:lnTo>
                  <a:lnTo>
                    <a:pt x="15" y="26"/>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0" name="Freeform 432"/>
            <p:cNvSpPr>
              <a:spLocks noChangeArrowheads="1"/>
            </p:cNvSpPr>
            <p:nvPr/>
          </p:nvSpPr>
          <p:spPr bwMode="auto">
            <a:xfrm>
              <a:off x="6664324" y="3638550"/>
              <a:ext cx="6350" cy="9525"/>
            </a:xfrm>
            <a:custGeom>
              <a:avLst/>
              <a:gdLst>
                <a:gd name="T0" fmla="*/ 3 w 19"/>
                <a:gd name="T1" fmla="*/ 0 h 27"/>
                <a:gd name="T2" fmla="*/ 3 w 19"/>
                <a:gd name="T3" fmla="*/ 0 h 27"/>
                <a:gd name="T4" fmla="*/ 0 w 19"/>
                <a:gd name="T5" fmla="*/ 0 h 27"/>
                <a:gd name="T6" fmla="*/ 12 w 19"/>
                <a:gd name="T7" fmla="*/ 26 h 27"/>
                <a:gd name="T8" fmla="*/ 12 w 19"/>
                <a:gd name="T9" fmla="*/ 26 h 27"/>
                <a:gd name="T10" fmla="*/ 18 w 19"/>
                <a:gd name="T11" fmla="*/ 26 h 27"/>
                <a:gd name="T12" fmla="*/ 3 w 19"/>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9" h="27">
                  <a:moveTo>
                    <a:pt x="3" y="0"/>
                  </a:moveTo>
                  <a:lnTo>
                    <a:pt x="3" y="0"/>
                  </a:lnTo>
                  <a:lnTo>
                    <a:pt x="0" y="0"/>
                  </a:lnTo>
                  <a:lnTo>
                    <a:pt x="12" y="26"/>
                  </a:lnTo>
                  <a:lnTo>
                    <a:pt x="12" y="26"/>
                  </a:lnTo>
                  <a:lnTo>
                    <a:pt x="18" y="26"/>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1" name="Freeform 433"/>
            <p:cNvSpPr>
              <a:spLocks noChangeArrowheads="1"/>
            </p:cNvSpPr>
            <p:nvPr/>
          </p:nvSpPr>
          <p:spPr bwMode="auto">
            <a:xfrm>
              <a:off x="6526213" y="3894138"/>
              <a:ext cx="82550" cy="82550"/>
            </a:xfrm>
            <a:custGeom>
              <a:avLst/>
              <a:gdLst>
                <a:gd name="T0" fmla="*/ 9 w 229"/>
                <a:gd name="T1" fmla="*/ 69 h 228"/>
                <a:gd name="T2" fmla="*/ 0 w 229"/>
                <a:gd name="T3" fmla="*/ 113 h 228"/>
                <a:gd name="T4" fmla="*/ 0 w 229"/>
                <a:gd name="T5" fmla="*/ 113 h 228"/>
                <a:gd name="T6" fmla="*/ 9 w 229"/>
                <a:gd name="T7" fmla="*/ 159 h 228"/>
                <a:gd name="T8" fmla="*/ 33 w 229"/>
                <a:gd name="T9" fmla="*/ 194 h 228"/>
                <a:gd name="T10" fmla="*/ 69 w 229"/>
                <a:gd name="T11" fmla="*/ 218 h 228"/>
                <a:gd name="T12" fmla="*/ 114 w 229"/>
                <a:gd name="T13" fmla="*/ 227 h 228"/>
                <a:gd name="T14" fmla="*/ 114 w 229"/>
                <a:gd name="T15" fmla="*/ 227 h 228"/>
                <a:gd name="T16" fmla="*/ 114 w 229"/>
                <a:gd name="T17" fmla="*/ 227 h 228"/>
                <a:gd name="T18" fmla="*/ 162 w 229"/>
                <a:gd name="T19" fmla="*/ 215 h 228"/>
                <a:gd name="T20" fmla="*/ 201 w 229"/>
                <a:gd name="T21" fmla="*/ 185 h 228"/>
                <a:gd name="T22" fmla="*/ 189 w 229"/>
                <a:gd name="T23" fmla="*/ 179 h 228"/>
                <a:gd name="T24" fmla="*/ 156 w 229"/>
                <a:gd name="T25" fmla="*/ 203 h 228"/>
                <a:gd name="T26" fmla="*/ 114 w 229"/>
                <a:gd name="T27" fmla="*/ 212 h 228"/>
                <a:gd name="T28" fmla="*/ 114 w 229"/>
                <a:gd name="T29" fmla="*/ 212 h 228"/>
                <a:gd name="T30" fmla="*/ 114 w 229"/>
                <a:gd name="T31" fmla="*/ 212 h 228"/>
                <a:gd name="T32" fmla="*/ 75 w 229"/>
                <a:gd name="T33" fmla="*/ 206 h 228"/>
                <a:gd name="T34" fmla="*/ 45 w 229"/>
                <a:gd name="T35" fmla="*/ 185 h 228"/>
                <a:gd name="T36" fmla="*/ 21 w 229"/>
                <a:gd name="T37" fmla="*/ 152 h 228"/>
                <a:gd name="T38" fmla="*/ 15 w 229"/>
                <a:gd name="T39" fmla="*/ 113 h 228"/>
                <a:gd name="T40" fmla="*/ 15 w 229"/>
                <a:gd name="T41" fmla="*/ 113 h 228"/>
                <a:gd name="T42" fmla="*/ 15 w 229"/>
                <a:gd name="T43" fmla="*/ 113 h 228"/>
                <a:gd name="T44" fmla="*/ 21 w 229"/>
                <a:gd name="T45" fmla="*/ 77 h 228"/>
                <a:gd name="T46" fmla="*/ 114 w 229"/>
                <a:gd name="T47" fmla="*/ 0 h 228"/>
                <a:gd name="T48" fmla="*/ 114 w 229"/>
                <a:gd name="T49" fmla="*/ 0 h 228"/>
                <a:gd name="T50" fmla="*/ 96 w 229"/>
                <a:gd name="T51" fmla="*/ 3 h 228"/>
                <a:gd name="T52" fmla="*/ 63 w 229"/>
                <a:gd name="T53" fmla="*/ 11 h 228"/>
                <a:gd name="T54" fmla="*/ 63 w 229"/>
                <a:gd name="T55" fmla="*/ 26 h 228"/>
                <a:gd name="T56" fmla="*/ 75 w 229"/>
                <a:gd name="T57" fmla="*/ 21 h 228"/>
                <a:gd name="T58" fmla="*/ 99 w 229"/>
                <a:gd name="T59" fmla="*/ 15 h 228"/>
                <a:gd name="T60" fmla="*/ 114 w 229"/>
                <a:gd name="T61" fmla="*/ 11 h 228"/>
                <a:gd name="T62" fmla="*/ 114 w 229"/>
                <a:gd name="T63" fmla="*/ 11 h 228"/>
                <a:gd name="T64" fmla="*/ 114 w 229"/>
                <a:gd name="T65" fmla="*/ 11 h 228"/>
                <a:gd name="T66" fmla="*/ 135 w 229"/>
                <a:gd name="T67" fmla="*/ 15 h 228"/>
                <a:gd name="T68" fmla="*/ 171 w 229"/>
                <a:gd name="T69" fmla="*/ 29 h 228"/>
                <a:gd name="T70" fmla="*/ 198 w 229"/>
                <a:gd name="T71" fmla="*/ 57 h 228"/>
                <a:gd name="T72" fmla="*/ 213 w 229"/>
                <a:gd name="T73" fmla="*/ 92 h 228"/>
                <a:gd name="T74" fmla="*/ 216 w 229"/>
                <a:gd name="T75" fmla="*/ 113 h 228"/>
                <a:gd name="T76" fmla="*/ 216 w 229"/>
                <a:gd name="T77" fmla="*/ 113 h 228"/>
                <a:gd name="T78" fmla="*/ 228 w 229"/>
                <a:gd name="T79" fmla="*/ 128 h 228"/>
                <a:gd name="T80" fmla="*/ 228 w 229"/>
                <a:gd name="T81" fmla="*/ 113 h 228"/>
                <a:gd name="T82" fmla="*/ 228 w 229"/>
                <a:gd name="T83" fmla="*/ 113 h 228"/>
                <a:gd name="T84" fmla="*/ 228 w 229"/>
                <a:gd name="T85" fmla="*/ 113 h 228"/>
                <a:gd name="T86" fmla="*/ 225 w 229"/>
                <a:gd name="T87" fmla="*/ 90 h 228"/>
                <a:gd name="T88" fmla="*/ 207 w 229"/>
                <a:gd name="T89" fmla="*/ 51 h 228"/>
                <a:gd name="T90" fmla="*/ 177 w 229"/>
                <a:gd name="T91" fmla="*/ 18 h 228"/>
                <a:gd name="T92" fmla="*/ 138 w 229"/>
                <a:gd name="T93" fmla="*/ 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 h="228">
                  <a:moveTo>
                    <a:pt x="9" y="69"/>
                  </a:moveTo>
                  <a:lnTo>
                    <a:pt x="9" y="69"/>
                  </a:lnTo>
                  <a:lnTo>
                    <a:pt x="3" y="90"/>
                  </a:lnTo>
                  <a:lnTo>
                    <a:pt x="0" y="113"/>
                  </a:lnTo>
                  <a:lnTo>
                    <a:pt x="0" y="113"/>
                  </a:lnTo>
                  <a:lnTo>
                    <a:pt x="0" y="113"/>
                  </a:lnTo>
                  <a:lnTo>
                    <a:pt x="3" y="138"/>
                  </a:lnTo>
                  <a:lnTo>
                    <a:pt x="9" y="159"/>
                  </a:lnTo>
                  <a:lnTo>
                    <a:pt x="21" y="176"/>
                  </a:lnTo>
                  <a:lnTo>
                    <a:pt x="33" y="194"/>
                  </a:lnTo>
                  <a:lnTo>
                    <a:pt x="51" y="206"/>
                  </a:lnTo>
                  <a:lnTo>
                    <a:pt x="69" y="218"/>
                  </a:lnTo>
                  <a:lnTo>
                    <a:pt x="93" y="224"/>
                  </a:lnTo>
                  <a:lnTo>
                    <a:pt x="114" y="227"/>
                  </a:lnTo>
                  <a:lnTo>
                    <a:pt x="114" y="227"/>
                  </a:lnTo>
                  <a:lnTo>
                    <a:pt x="114" y="227"/>
                  </a:lnTo>
                  <a:lnTo>
                    <a:pt x="114" y="227"/>
                  </a:lnTo>
                  <a:lnTo>
                    <a:pt x="114" y="227"/>
                  </a:lnTo>
                  <a:lnTo>
                    <a:pt x="141" y="224"/>
                  </a:lnTo>
                  <a:lnTo>
                    <a:pt x="162" y="215"/>
                  </a:lnTo>
                  <a:lnTo>
                    <a:pt x="183" y="203"/>
                  </a:lnTo>
                  <a:lnTo>
                    <a:pt x="201" y="185"/>
                  </a:lnTo>
                  <a:lnTo>
                    <a:pt x="189" y="179"/>
                  </a:lnTo>
                  <a:lnTo>
                    <a:pt x="189" y="179"/>
                  </a:lnTo>
                  <a:lnTo>
                    <a:pt x="174" y="194"/>
                  </a:lnTo>
                  <a:lnTo>
                    <a:pt x="156" y="203"/>
                  </a:lnTo>
                  <a:lnTo>
                    <a:pt x="135" y="212"/>
                  </a:lnTo>
                  <a:lnTo>
                    <a:pt x="114" y="212"/>
                  </a:lnTo>
                  <a:lnTo>
                    <a:pt x="114" y="212"/>
                  </a:lnTo>
                  <a:lnTo>
                    <a:pt x="114" y="212"/>
                  </a:lnTo>
                  <a:lnTo>
                    <a:pt x="114" y="212"/>
                  </a:lnTo>
                  <a:lnTo>
                    <a:pt x="114" y="212"/>
                  </a:lnTo>
                  <a:lnTo>
                    <a:pt x="93" y="212"/>
                  </a:lnTo>
                  <a:lnTo>
                    <a:pt x="75" y="206"/>
                  </a:lnTo>
                  <a:lnTo>
                    <a:pt x="57" y="197"/>
                  </a:lnTo>
                  <a:lnTo>
                    <a:pt x="45" y="185"/>
                  </a:lnTo>
                  <a:lnTo>
                    <a:pt x="30" y="170"/>
                  </a:lnTo>
                  <a:lnTo>
                    <a:pt x="21" y="152"/>
                  </a:lnTo>
                  <a:lnTo>
                    <a:pt x="15" y="134"/>
                  </a:lnTo>
                  <a:lnTo>
                    <a:pt x="15" y="113"/>
                  </a:lnTo>
                  <a:lnTo>
                    <a:pt x="15" y="113"/>
                  </a:lnTo>
                  <a:lnTo>
                    <a:pt x="15" y="113"/>
                  </a:lnTo>
                  <a:lnTo>
                    <a:pt x="15" y="113"/>
                  </a:lnTo>
                  <a:lnTo>
                    <a:pt x="15" y="113"/>
                  </a:lnTo>
                  <a:lnTo>
                    <a:pt x="15" y="95"/>
                  </a:lnTo>
                  <a:lnTo>
                    <a:pt x="21" y="77"/>
                  </a:lnTo>
                  <a:lnTo>
                    <a:pt x="9" y="69"/>
                  </a:lnTo>
                  <a:close/>
                  <a:moveTo>
                    <a:pt x="114" y="0"/>
                  </a:moveTo>
                  <a:lnTo>
                    <a:pt x="114" y="0"/>
                  </a:lnTo>
                  <a:lnTo>
                    <a:pt x="114" y="0"/>
                  </a:lnTo>
                  <a:lnTo>
                    <a:pt x="114" y="0"/>
                  </a:lnTo>
                  <a:lnTo>
                    <a:pt x="96" y="3"/>
                  </a:lnTo>
                  <a:lnTo>
                    <a:pt x="81" y="6"/>
                  </a:lnTo>
                  <a:lnTo>
                    <a:pt x="63" y="11"/>
                  </a:lnTo>
                  <a:lnTo>
                    <a:pt x="51" y="21"/>
                  </a:lnTo>
                  <a:lnTo>
                    <a:pt x="63" y="26"/>
                  </a:lnTo>
                  <a:lnTo>
                    <a:pt x="63" y="26"/>
                  </a:lnTo>
                  <a:lnTo>
                    <a:pt x="75" y="21"/>
                  </a:lnTo>
                  <a:lnTo>
                    <a:pt x="87" y="18"/>
                  </a:lnTo>
                  <a:lnTo>
                    <a:pt x="99" y="15"/>
                  </a:lnTo>
                  <a:lnTo>
                    <a:pt x="114" y="11"/>
                  </a:lnTo>
                  <a:lnTo>
                    <a:pt x="114" y="11"/>
                  </a:lnTo>
                  <a:lnTo>
                    <a:pt x="114" y="11"/>
                  </a:lnTo>
                  <a:lnTo>
                    <a:pt x="114" y="11"/>
                  </a:lnTo>
                  <a:lnTo>
                    <a:pt x="114" y="11"/>
                  </a:lnTo>
                  <a:lnTo>
                    <a:pt x="114" y="11"/>
                  </a:lnTo>
                  <a:lnTo>
                    <a:pt x="114" y="11"/>
                  </a:lnTo>
                  <a:lnTo>
                    <a:pt x="135" y="15"/>
                  </a:lnTo>
                  <a:lnTo>
                    <a:pt x="153" y="21"/>
                  </a:lnTo>
                  <a:lnTo>
                    <a:pt x="171" y="29"/>
                  </a:lnTo>
                  <a:lnTo>
                    <a:pt x="186" y="42"/>
                  </a:lnTo>
                  <a:lnTo>
                    <a:pt x="198" y="57"/>
                  </a:lnTo>
                  <a:lnTo>
                    <a:pt x="207" y="75"/>
                  </a:lnTo>
                  <a:lnTo>
                    <a:pt x="213" y="92"/>
                  </a:lnTo>
                  <a:lnTo>
                    <a:pt x="216" y="113"/>
                  </a:lnTo>
                  <a:lnTo>
                    <a:pt x="216" y="113"/>
                  </a:lnTo>
                  <a:lnTo>
                    <a:pt x="216" y="113"/>
                  </a:lnTo>
                  <a:lnTo>
                    <a:pt x="216" y="113"/>
                  </a:lnTo>
                  <a:lnTo>
                    <a:pt x="213" y="123"/>
                  </a:lnTo>
                  <a:lnTo>
                    <a:pt x="228" y="128"/>
                  </a:lnTo>
                  <a:lnTo>
                    <a:pt x="228" y="128"/>
                  </a:lnTo>
                  <a:lnTo>
                    <a:pt x="228" y="113"/>
                  </a:lnTo>
                  <a:lnTo>
                    <a:pt x="228" y="113"/>
                  </a:lnTo>
                  <a:lnTo>
                    <a:pt x="228" y="113"/>
                  </a:lnTo>
                  <a:lnTo>
                    <a:pt x="228" y="113"/>
                  </a:lnTo>
                  <a:lnTo>
                    <a:pt x="228" y="113"/>
                  </a:lnTo>
                  <a:lnTo>
                    <a:pt x="228" y="113"/>
                  </a:lnTo>
                  <a:lnTo>
                    <a:pt x="225" y="90"/>
                  </a:lnTo>
                  <a:lnTo>
                    <a:pt x="219" y="69"/>
                  </a:lnTo>
                  <a:lnTo>
                    <a:pt x="207" y="51"/>
                  </a:lnTo>
                  <a:lnTo>
                    <a:pt x="195" y="33"/>
                  </a:lnTo>
                  <a:lnTo>
                    <a:pt x="177" y="18"/>
                  </a:lnTo>
                  <a:lnTo>
                    <a:pt x="159" y="9"/>
                  </a:lnTo>
                  <a:lnTo>
                    <a:pt x="138" y="3"/>
                  </a:lnTo>
                  <a:lnTo>
                    <a:pt x="114"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2" name="Freeform 434"/>
            <p:cNvSpPr>
              <a:spLocks noChangeArrowheads="1"/>
            </p:cNvSpPr>
            <p:nvPr/>
          </p:nvSpPr>
          <p:spPr bwMode="auto">
            <a:xfrm>
              <a:off x="6526213" y="3919537"/>
              <a:ext cx="73025" cy="57150"/>
            </a:xfrm>
            <a:custGeom>
              <a:avLst/>
              <a:gdLst>
                <a:gd name="T0" fmla="*/ 9 w 202"/>
                <a:gd name="T1" fmla="*/ 0 h 159"/>
                <a:gd name="T2" fmla="*/ 9 w 202"/>
                <a:gd name="T3" fmla="*/ 0 h 159"/>
                <a:gd name="T4" fmla="*/ 3 w 202"/>
                <a:gd name="T5" fmla="*/ 21 h 159"/>
                <a:gd name="T6" fmla="*/ 0 w 202"/>
                <a:gd name="T7" fmla="*/ 44 h 159"/>
                <a:gd name="T8" fmla="*/ 0 w 202"/>
                <a:gd name="T9" fmla="*/ 44 h 159"/>
                <a:gd name="T10" fmla="*/ 0 w 202"/>
                <a:gd name="T11" fmla="*/ 44 h 159"/>
                <a:gd name="T12" fmla="*/ 3 w 202"/>
                <a:gd name="T13" fmla="*/ 69 h 159"/>
                <a:gd name="T14" fmla="*/ 9 w 202"/>
                <a:gd name="T15" fmla="*/ 90 h 159"/>
                <a:gd name="T16" fmla="*/ 21 w 202"/>
                <a:gd name="T17" fmla="*/ 107 h 159"/>
                <a:gd name="T18" fmla="*/ 33 w 202"/>
                <a:gd name="T19" fmla="*/ 125 h 159"/>
                <a:gd name="T20" fmla="*/ 51 w 202"/>
                <a:gd name="T21" fmla="*/ 137 h 159"/>
                <a:gd name="T22" fmla="*/ 69 w 202"/>
                <a:gd name="T23" fmla="*/ 149 h 159"/>
                <a:gd name="T24" fmla="*/ 93 w 202"/>
                <a:gd name="T25" fmla="*/ 155 h 159"/>
                <a:gd name="T26" fmla="*/ 114 w 202"/>
                <a:gd name="T27" fmla="*/ 158 h 159"/>
                <a:gd name="T28" fmla="*/ 114 w 202"/>
                <a:gd name="T29" fmla="*/ 158 h 159"/>
                <a:gd name="T30" fmla="*/ 114 w 202"/>
                <a:gd name="T31" fmla="*/ 158 h 159"/>
                <a:gd name="T32" fmla="*/ 114 w 202"/>
                <a:gd name="T33" fmla="*/ 158 h 159"/>
                <a:gd name="T34" fmla="*/ 114 w 202"/>
                <a:gd name="T35" fmla="*/ 158 h 159"/>
                <a:gd name="T36" fmla="*/ 141 w 202"/>
                <a:gd name="T37" fmla="*/ 155 h 159"/>
                <a:gd name="T38" fmla="*/ 162 w 202"/>
                <a:gd name="T39" fmla="*/ 146 h 159"/>
                <a:gd name="T40" fmla="*/ 183 w 202"/>
                <a:gd name="T41" fmla="*/ 134 h 159"/>
                <a:gd name="T42" fmla="*/ 201 w 202"/>
                <a:gd name="T43" fmla="*/ 116 h 159"/>
                <a:gd name="T44" fmla="*/ 189 w 202"/>
                <a:gd name="T45" fmla="*/ 110 h 159"/>
                <a:gd name="T46" fmla="*/ 189 w 202"/>
                <a:gd name="T47" fmla="*/ 110 h 159"/>
                <a:gd name="T48" fmla="*/ 174 w 202"/>
                <a:gd name="T49" fmla="*/ 125 h 159"/>
                <a:gd name="T50" fmla="*/ 156 w 202"/>
                <a:gd name="T51" fmla="*/ 134 h 159"/>
                <a:gd name="T52" fmla="*/ 135 w 202"/>
                <a:gd name="T53" fmla="*/ 143 h 159"/>
                <a:gd name="T54" fmla="*/ 114 w 202"/>
                <a:gd name="T55" fmla="*/ 143 h 159"/>
                <a:gd name="T56" fmla="*/ 114 w 202"/>
                <a:gd name="T57" fmla="*/ 143 h 159"/>
                <a:gd name="T58" fmla="*/ 114 w 202"/>
                <a:gd name="T59" fmla="*/ 143 h 159"/>
                <a:gd name="T60" fmla="*/ 114 w 202"/>
                <a:gd name="T61" fmla="*/ 143 h 159"/>
                <a:gd name="T62" fmla="*/ 114 w 202"/>
                <a:gd name="T63" fmla="*/ 143 h 159"/>
                <a:gd name="T64" fmla="*/ 93 w 202"/>
                <a:gd name="T65" fmla="*/ 143 h 159"/>
                <a:gd name="T66" fmla="*/ 75 w 202"/>
                <a:gd name="T67" fmla="*/ 137 h 159"/>
                <a:gd name="T68" fmla="*/ 57 w 202"/>
                <a:gd name="T69" fmla="*/ 128 h 159"/>
                <a:gd name="T70" fmla="*/ 45 w 202"/>
                <a:gd name="T71" fmla="*/ 116 h 159"/>
                <a:gd name="T72" fmla="*/ 30 w 202"/>
                <a:gd name="T73" fmla="*/ 101 h 159"/>
                <a:gd name="T74" fmla="*/ 21 w 202"/>
                <a:gd name="T75" fmla="*/ 83 h 159"/>
                <a:gd name="T76" fmla="*/ 15 w 202"/>
                <a:gd name="T77" fmla="*/ 65 h 159"/>
                <a:gd name="T78" fmla="*/ 15 w 202"/>
                <a:gd name="T79" fmla="*/ 44 h 159"/>
                <a:gd name="T80" fmla="*/ 15 w 202"/>
                <a:gd name="T81" fmla="*/ 44 h 159"/>
                <a:gd name="T82" fmla="*/ 15 w 202"/>
                <a:gd name="T83" fmla="*/ 44 h 159"/>
                <a:gd name="T84" fmla="*/ 15 w 202"/>
                <a:gd name="T85" fmla="*/ 44 h 159"/>
                <a:gd name="T86" fmla="*/ 15 w 202"/>
                <a:gd name="T87" fmla="*/ 44 h 159"/>
                <a:gd name="T88" fmla="*/ 15 w 202"/>
                <a:gd name="T89" fmla="*/ 26 h 159"/>
                <a:gd name="T90" fmla="*/ 21 w 202"/>
                <a:gd name="T91" fmla="*/ 8 h 159"/>
                <a:gd name="T92" fmla="*/ 9 w 202"/>
                <a:gd name="T93"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2" h="159">
                  <a:moveTo>
                    <a:pt x="9" y="0"/>
                  </a:moveTo>
                  <a:lnTo>
                    <a:pt x="9" y="0"/>
                  </a:lnTo>
                  <a:lnTo>
                    <a:pt x="3" y="21"/>
                  </a:lnTo>
                  <a:lnTo>
                    <a:pt x="0" y="44"/>
                  </a:lnTo>
                  <a:lnTo>
                    <a:pt x="0" y="44"/>
                  </a:lnTo>
                  <a:lnTo>
                    <a:pt x="0" y="44"/>
                  </a:lnTo>
                  <a:lnTo>
                    <a:pt x="3" y="69"/>
                  </a:lnTo>
                  <a:lnTo>
                    <a:pt x="9" y="90"/>
                  </a:lnTo>
                  <a:lnTo>
                    <a:pt x="21" y="107"/>
                  </a:lnTo>
                  <a:lnTo>
                    <a:pt x="33" y="125"/>
                  </a:lnTo>
                  <a:lnTo>
                    <a:pt x="51" y="137"/>
                  </a:lnTo>
                  <a:lnTo>
                    <a:pt x="69" y="149"/>
                  </a:lnTo>
                  <a:lnTo>
                    <a:pt x="93" y="155"/>
                  </a:lnTo>
                  <a:lnTo>
                    <a:pt x="114" y="158"/>
                  </a:lnTo>
                  <a:lnTo>
                    <a:pt x="114" y="158"/>
                  </a:lnTo>
                  <a:lnTo>
                    <a:pt x="114" y="158"/>
                  </a:lnTo>
                  <a:lnTo>
                    <a:pt x="114" y="158"/>
                  </a:lnTo>
                  <a:lnTo>
                    <a:pt x="114" y="158"/>
                  </a:lnTo>
                  <a:lnTo>
                    <a:pt x="141" y="155"/>
                  </a:lnTo>
                  <a:lnTo>
                    <a:pt x="162" y="146"/>
                  </a:lnTo>
                  <a:lnTo>
                    <a:pt x="183" y="134"/>
                  </a:lnTo>
                  <a:lnTo>
                    <a:pt x="201" y="116"/>
                  </a:lnTo>
                  <a:lnTo>
                    <a:pt x="189" y="110"/>
                  </a:lnTo>
                  <a:lnTo>
                    <a:pt x="189" y="110"/>
                  </a:lnTo>
                  <a:lnTo>
                    <a:pt x="174" y="125"/>
                  </a:lnTo>
                  <a:lnTo>
                    <a:pt x="156" y="134"/>
                  </a:lnTo>
                  <a:lnTo>
                    <a:pt x="135" y="143"/>
                  </a:lnTo>
                  <a:lnTo>
                    <a:pt x="114" y="143"/>
                  </a:lnTo>
                  <a:lnTo>
                    <a:pt x="114" y="143"/>
                  </a:lnTo>
                  <a:lnTo>
                    <a:pt x="114" y="143"/>
                  </a:lnTo>
                  <a:lnTo>
                    <a:pt x="114" y="143"/>
                  </a:lnTo>
                  <a:lnTo>
                    <a:pt x="114" y="143"/>
                  </a:lnTo>
                  <a:lnTo>
                    <a:pt x="93" y="143"/>
                  </a:lnTo>
                  <a:lnTo>
                    <a:pt x="75" y="137"/>
                  </a:lnTo>
                  <a:lnTo>
                    <a:pt x="57" y="128"/>
                  </a:lnTo>
                  <a:lnTo>
                    <a:pt x="45" y="116"/>
                  </a:lnTo>
                  <a:lnTo>
                    <a:pt x="30" y="101"/>
                  </a:lnTo>
                  <a:lnTo>
                    <a:pt x="21" y="83"/>
                  </a:lnTo>
                  <a:lnTo>
                    <a:pt x="15" y="65"/>
                  </a:lnTo>
                  <a:lnTo>
                    <a:pt x="15" y="44"/>
                  </a:lnTo>
                  <a:lnTo>
                    <a:pt x="15" y="44"/>
                  </a:lnTo>
                  <a:lnTo>
                    <a:pt x="15" y="44"/>
                  </a:lnTo>
                  <a:lnTo>
                    <a:pt x="15" y="44"/>
                  </a:lnTo>
                  <a:lnTo>
                    <a:pt x="15" y="44"/>
                  </a:lnTo>
                  <a:lnTo>
                    <a:pt x="15" y="26"/>
                  </a:lnTo>
                  <a:lnTo>
                    <a:pt x="21" y="8"/>
                  </a:lnTo>
                  <a:lnTo>
                    <a:pt x="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3" name="Freeform 435"/>
            <p:cNvSpPr>
              <a:spLocks noChangeArrowheads="1"/>
            </p:cNvSpPr>
            <p:nvPr/>
          </p:nvSpPr>
          <p:spPr bwMode="auto">
            <a:xfrm>
              <a:off x="6543674" y="3894138"/>
              <a:ext cx="63500" cy="46037"/>
            </a:xfrm>
            <a:custGeom>
              <a:avLst/>
              <a:gdLst>
                <a:gd name="T0" fmla="*/ 63 w 178"/>
                <a:gd name="T1" fmla="*/ 0 h 129"/>
                <a:gd name="T2" fmla="*/ 63 w 178"/>
                <a:gd name="T3" fmla="*/ 0 h 129"/>
                <a:gd name="T4" fmla="*/ 63 w 178"/>
                <a:gd name="T5" fmla="*/ 0 h 129"/>
                <a:gd name="T6" fmla="*/ 63 w 178"/>
                <a:gd name="T7" fmla="*/ 0 h 129"/>
                <a:gd name="T8" fmla="*/ 45 w 178"/>
                <a:gd name="T9" fmla="*/ 3 h 129"/>
                <a:gd name="T10" fmla="*/ 30 w 178"/>
                <a:gd name="T11" fmla="*/ 6 h 129"/>
                <a:gd name="T12" fmla="*/ 12 w 178"/>
                <a:gd name="T13" fmla="*/ 11 h 129"/>
                <a:gd name="T14" fmla="*/ 0 w 178"/>
                <a:gd name="T15" fmla="*/ 21 h 129"/>
                <a:gd name="T16" fmla="*/ 12 w 178"/>
                <a:gd name="T17" fmla="*/ 26 h 129"/>
                <a:gd name="T18" fmla="*/ 12 w 178"/>
                <a:gd name="T19" fmla="*/ 26 h 129"/>
                <a:gd name="T20" fmla="*/ 24 w 178"/>
                <a:gd name="T21" fmla="*/ 21 h 129"/>
                <a:gd name="T22" fmla="*/ 36 w 178"/>
                <a:gd name="T23" fmla="*/ 18 h 129"/>
                <a:gd name="T24" fmla="*/ 48 w 178"/>
                <a:gd name="T25" fmla="*/ 15 h 129"/>
                <a:gd name="T26" fmla="*/ 63 w 178"/>
                <a:gd name="T27" fmla="*/ 11 h 129"/>
                <a:gd name="T28" fmla="*/ 63 w 178"/>
                <a:gd name="T29" fmla="*/ 11 h 129"/>
                <a:gd name="T30" fmla="*/ 63 w 178"/>
                <a:gd name="T31" fmla="*/ 11 h 129"/>
                <a:gd name="T32" fmla="*/ 63 w 178"/>
                <a:gd name="T33" fmla="*/ 11 h 129"/>
                <a:gd name="T34" fmla="*/ 63 w 178"/>
                <a:gd name="T35" fmla="*/ 11 h 129"/>
                <a:gd name="T36" fmla="*/ 63 w 178"/>
                <a:gd name="T37" fmla="*/ 11 h 129"/>
                <a:gd name="T38" fmla="*/ 63 w 178"/>
                <a:gd name="T39" fmla="*/ 11 h 129"/>
                <a:gd name="T40" fmla="*/ 84 w 178"/>
                <a:gd name="T41" fmla="*/ 15 h 129"/>
                <a:gd name="T42" fmla="*/ 102 w 178"/>
                <a:gd name="T43" fmla="*/ 21 h 129"/>
                <a:gd name="T44" fmla="*/ 120 w 178"/>
                <a:gd name="T45" fmla="*/ 29 h 129"/>
                <a:gd name="T46" fmla="*/ 135 w 178"/>
                <a:gd name="T47" fmla="*/ 42 h 129"/>
                <a:gd name="T48" fmla="*/ 147 w 178"/>
                <a:gd name="T49" fmla="*/ 57 h 129"/>
                <a:gd name="T50" fmla="*/ 156 w 178"/>
                <a:gd name="T51" fmla="*/ 75 h 129"/>
                <a:gd name="T52" fmla="*/ 162 w 178"/>
                <a:gd name="T53" fmla="*/ 92 h 129"/>
                <a:gd name="T54" fmla="*/ 165 w 178"/>
                <a:gd name="T55" fmla="*/ 113 h 129"/>
                <a:gd name="T56" fmla="*/ 165 w 178"/>
                <a:gd name="T57" fmla="*/ 113 h 129"/>
                <a:gd name="T58" fmla="*/ 165 w 178"/>
                <a:gd name="T59" fmla="*/ 113 h 129"/>
                <a:gd name="T60" fmla="*/ 165 w 178"/>
                <a:gd name="T61" fmla="*/ 113 h 129"/>
                <a:gd name="T62" fmla="*/ 162 w 178"/>
                <a:gd name="T63" fmla="*/ 123 h 129"/>
                <a:gd name="T64" fmla="*/ 177 w 178"/>
                <a:gd name="T65" fmla="*/ 128 h 129"/>
                <a:gd name="T66" fmla="*/ 177 w 178"/>
                <a:gd name="T67" fmla="*/ 128 h 129"/>
                <a:gd name="T68" fmla="*/ 177 w 178"/>
                <a:gd name="T69" fmla="*/ 113 h 129"/>
                <a:gd name="T70" fmla="*/ 177 w 178"/>
                <a:gd name="T71" fmla="*/ 113 h 129"/>
                <a:gd name="T72" fmla="*/ 177 w 178"/>
                <a:gd name="T73" fmla="*/ 113 h 129"/>
                <a:gd name="T74" fmla="*/ 177 w 178"/>
                <a:gd name="T75" fmla="*/ 113 h 129"/>
                <a:gd name="T76" fmla="*/ 177 w 178"/>
                <a:gd name="T77" fmla="*/ 113 h 129"/>
                <a:gd name="T78" fmla="*/ 177 w 178"/>
                <a:gd name="T79" fmla="*/ 113 h 129"/>
                <a:gd name="T80" fmla="*/ 174 w 178"/>
                <a:gd name="T81" fmla="*/ 90 h 129"/>
                <a:gd name="T82" fmla="*/ 168 w 178"/>
                <a:gd name="T83" fmla="*/ 69 h 129"/>
                <a:gd name="T84" fmla="*/ 156 w 178"/>
                <a:gd name="T85" fmla="*/ 51 h 129"/>
                <a:gd name="T86" fmla="*/ 144 w 178"/>
                <a:gd name="T87" fmla="*/ 33 h 129"/>
                <a:gd name="T88" fmla="*/ 126 w 178"/>
                <a:gd name="T89" fmla="*/ 18 h 129"/>
                <a:gd name="T90" fmla="*/ 108 w 178"/>
                <a:gd name="T91" fmla="*/ 9 h 129"/>
                <a:gd name="T92" fmla="*/ 87 w 178"/>
                <a:gd name="T93" fmla="*/ 3 h 129"/>
                <a:gd name="T94" fmla="*/ 63 w 178"/>
                <a:gd name="T9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8" h="129">
                  <a:moveTo>
                    <a:pt x="63" y="0"/>
                  </a:moveTo>
                  <a:lnTo>
                    <a:pt x="63" y="0"/>
                  </a:lnTo>
                  <a:lnTo>
                    <a:pt x="63" y="0"/>
                  </a:lnTo>
                  <a:lnTo>
                    <a:pt x="63" y="0"/>
                  </a:lnTo>
                  <a:lnTo>
                    <a:pt x="45" y="3"/>
                  </a:lnTo>
                  <a:lnTo>
                    <a:pt x="30" y="6"/>
                  </a:lnTo>
                  <a:lnTo>
                    <a:pt x="12" y="11"/>
                  </a:lnTo>
                  <a:lnTo>
                    <a:pt x="0" y="21"/>
                  </a:lnTo>
                  <a:lnTo>
                    <a:pt x="12" y="26"/>
                  </a:lnTo>
                  <a:lnTo>
                    <a:pt x="12" y="26"/>
                  </a:lnTo>
                  <a:lnTo>
                    <a:pt x="24" y="21"/>
                  </a:lnTo>
                  <a:lnTo>
                    <a:pt x="36" y="18"/>
                  </a:lnTo>
                  <a:lnTo>
                    <a:pt x="48" y="15"/>
                  </a:lnTo>
                  <a:lnTo>
                    <a:pt x="63" y="11"/>
                  </a:lnTo>
                  <a:lnTo>
                    <a:pt x="63" y="11"/>
                  </a:lnTo>
                  <a:lnTo>
                    <a:pt x="63" y="11"/>
                  </a:lnTo>
                  <a:lnTo>
                    <a:pt x="63" y="11"/>
                  </a:lnTo>
                  <a:lnTo>
                    <a:pt x="63" y="11"/>
                  </a:lnTo>
                  <a:lnTo>
                    <a:pt x="63" y="11"/>
                  </a:lnTo>
                  <a:lnTo>
                    <a:pt x="63" y="11"/>
                  </a:lnTo>
                  <a:lnTo>
                    <a:pt x="84" y="15"/>
                  </a:lnTo>
                  <a:lnTo>
                    <a:pt x="102" y="21"/>
                  </a:lnTo>
                  <a:lnTo>
                    <a:pt x="120" y="29"/>
                  </a:lnTo>
                  <a:lnTo>
                    <a:pt x="135" y="42"/>
                  </a:lnTo>
                  <a:lnTo>
                    <a:pt x="147" y="57"/>
                  </a:lnTo>
                  <a:lnTo>
                    <a:pt x="156" y="75"/>
                  </a:lnTo>
                  <a:lnTo>
                    <a:pt x="162" y="92"/>
                  </a:lnTo>
                  <a:lnTo>
                    <a:pt x="165" y="113"/>
                  </a:lnTo>
                  <a:lnTo>
                    <a:pt x="165" y="113"/>
                  </a:lnTo>
                  <a:lnTo>
                    <a:pt x="165" y="113"/>
                  </a:lnTo>
                  <a:lnTo>
                    <a:pt x="165" y="113"/>
                  </a:lnTo>
                  <a:lnTo>
                    <a:pt x="162" y="123"/>
                  </a:lnTo>
                  <a:lnTo>
                    <a:pt x="177" y="128"/>
                  </a:lnTo>
                  <a:lnTo>
                    <a:pt x="177" y="128"/>
                  </a:lnTo>
                  <a:lnTo>
                    <a:pt x="177" y="113"/>
                  </a:lnTo>
                  <a:lnTo>
                    <a:pt x="177" y="113"/>
                  </a:lnTo>
                  <a:lnTo>
                    <a:pt x="177" y="113"/>
                  </a:lnTo>
                  <a:lnTo>
                    <a:pt x="177" y="113"/>
                  </a:lnTo>
                  <a:lnTo>
                    <a:pt x="177" y="113"/>
                  </a:lnTo>
                  <a:lnTo>
                    <a:pt x="177" y="113"/>
                  </a:lnTo>
                  <a:lnTo>
                    <a:pt x="174" y="90"/>
                  </a:lnTo>
                  <a:lnTo>
                    <a:pt x="168" y="69"/>
                  </a:lnTo>
                  <a:lnTo>
                    <a:pt x="156" y="51"/>
                  </a:lnTo>
                  <a:lnTo>
                    <a:pt x="144" y="33"/>
                  </a:lnTo>
                  <a:lnTo>
                    <a:pt x="126" y="18"/>
                  </a:lnTo>
                  <a:lnTo>
                    <a:pt x="108" y="9"/>
                  </a:lnTo>
                  <a:lnTo>
                    <a:pt x="87" y="3"/>
                  </a:lnTo>
                  <a:lnTo>
                    <a:pt x="6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4" name="Freeform 436"/>
            <p:cNvSpPr>
              <a:spLocks noChangeArrowheads="1"/>
            </p:cNvSpPr>
            <p:nvPr/>
          </p:nvSpPr>
          <p:spPr bwMode="auto">
            <a:xfrm>
              <a:off x="6529388" y="3902074"/>
              <a:ext cx="79375" cy="58738"/>
            </a:xfrm>
            <a:custGeom>
              <a:avLst/>
              <a:gdLst>
                <a:gd name="T0" fmla="*/ 204 w 220"/>
                <a:gd name="T1" fmla="*/ 102 h 165"/>
                <a:gd name="T2" fmla="*/ 204 w 220"/>
                <a:gd name="T3" fmla="*/ 102 h 165"/>
                <a:gd name="T4" fmla="*/ 204 w 220"/>
                <a:gd name="T5" fmla="*/ 117 h 165"/>
                <a:gd name="T6" fmla="*/ 198 w 220"/>
                <a:gd name="T7" fmla="*/ 131 h 165"/>
                <a:gd name="T8" fmla="*/ 189 w 220"/>
                <a:gd name="T9" fmla="*/ 146 h 165"/>
                <a:gd name="T10" fmla="*/ 180 w 220"/>
                <a:gd name="T11" fmla="*/ 158 h 165"/>
                <a:gd name="T12" fmla="*/ 192 w 220"/>
                <a:gd name="T13" fmla="*/ 164 h 165"/>
                <a:gd name="T14" fmla="*/ 192 w 220"/>
                <a:gd name="T15" fmla="*/ 164 h 165"/>
                <a:gd name="T16" fmla="*/ 201 w 220"/>
                <a:gd name="T17" fmla="*/ 153 h 165"/>
                <a:gd name="T18" fmla="*/ 210 w 220"/>
                <a:gd name="T19" fmla="*/ 140 h 165"/>
                <a:gd name="T20" fmla="*/ 213 w 220"/>
                <a:gd name="T21" fmla="*/ 125 h 165"/>
                <a:gd name="T22" fmla="*/ 219 w 220"/>
                <a:gd name="T23" fmla="*/ 107 h 165"/>
                <a:gd name="T24" fmla="*/ 204 w 220"/>
                <a:gd name="T25" fmla="*/ 102 h 165"/>
                <a:gd name="T26" fmla="*/ 42 w 220"/>
                <a:gd name="T27" fmla="*/ 0 h 165"/>
                <a:gd name="T28" fmla="*/ 42 w 220"/>
                <a:gd name="T29" fmla="*/ 0 h 165"/>
                <a:gd name="T30" fmla="*/ 27 w 220"/>
                <a:gd name="T31" fmla="*/ 8 h 165"/>
                <a:gd name="T32" fmla="*/ 18 w 220"/>
                <a:gd name="T33" fmla="*/ 21 h 165"/>
                <a:gd name="T34" fmla="*/ 9 w 220"/>
                <a:gd name="T35" fmla="*/ 33 h 165"/>
                <a:gd name="T36" fmla="*/ 0 w 220"/>
                <a:gd name="T37" fmla="*/ 48 h 165"/>
                <a:gd name="T38" fmla="*/ 12 w 220"/>
                <a:gd name="T39" fmla="*/ 56 h 165"/>
                <a:gd name="T40" fmla="*/ 12 w 220"/>
                <a:gd name="T41" fmla="*/ 56 h 165"/>
                <a:gd name="T42" fmla="*/ 18 w 220"/>
                <a:gd name="T43" fmla="*/ 41 h 165"/>
                <a:gd name="T44" fmla="*/ 30 w 220"/>
                <a:gd name="T45" fmla="*/ 26 h 165"/>
                <a:gd name="T46" fmla="*/ 39 w 220"/>
                <a:gd name="T47" fmla="*/ 18 h 165"/>
                <a:gd name="T48" fmla="*/ 54 w 220"/>
                <a:gd name="T49" fmla="*/ 5 h 165"/>
                <a:gd name="T50" fmla="*/ 42 w 220"/>
                <a:gd name="T51"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0" h="165">
                  <a:moveTo>
                    <a:pt x="204" y="102"/>
                  </a:moveTo>
                  <a:lnTo>
                    <a:pt x="204" y="102"/>
                  </a:lnTo>
                  <a:lnTo>
                    <a:pt x="204" y="117"/>
                  </a:lnTo>
                  <a:lnTo>
                    <a:pt x="198" y="131"/>
                  </a:lnTo>
                  <a:lnTo>
                    <a:pt x="189" y="146"/>
                  </a:lnTo>
                  <a:lnTo>
                    <a:pt x="180" y="158"/>
                  </a:lnTo>
                  <a:lnTo>
                    <a:pt x="192" y="164"/>
                  </a:lnTo>
                  <a:lnTo>
                    <a:pt x="192" y="164"/>
                  </a:lnTo>
                  <a:lnTo>
                    <a:pt x="201" y="153"/>
                  </a:lnTo>
                  <a:lnTo>
                    <a:pt x="210" y="140"/>
                  </a:lnTo>
                  <a:lnTo>
                    <a:pt x="213" y="125"/>
                  </a:lnTo>
                  <a:lnTo>
                    <a:pt x="219" y="107"/>
                  </a:lnTo>
                  <a:lnTo>
                    <a:pt x="204" y="102"/>
                  </a:lnTo>
                  <a:close/>
                  <a:moveTo>
                    <a:pt x="42" y="0"/>
                  </a:moveTo>
                  <a:lnTo>
                    <a:pt x="42" y="0"/>
                  </a:lnTo>
                  <a:lnTo>
                    <a:pt x="27" y="8"/>
                  </a:lnTo>
                  <a:lnTo>
                    <a:pt x="18" y="21"/>
                  </a:lnTo>
                  <a:lnTo>
                    <a:pt x="9" y="33"/>
                  </a:lnTo>
                  <a:lnTo>
                    <a:pt x="0" y="48"/>
                  </a:lnTo>
                  <a:lnTo>
                    <a:pt x="12" y="56"/>
                  </a:lnTo>
                  <a:lnTo>
                    <a:pt x="12" y="56"/>
                  </a:lnTo>
                  <a:lnTo>
                    <a:pt x="18" y="41"/>
                  </a:lnTo>
                  <a:lnTo>
                    <a:pt x="30" y="26"/>
                  </a:lnTo>
                  <a:lnTo>
                    <a:pt x="39" y="18"/>
                  </a:lnTo>
                  <a:lnTo>
                    <a:pt x="54" y="5"/>
                  </a:lnTo>
                  <a:lnTo>
                    <a:pt x="42"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5" name="Freeform 437"/>
            <p:cNvSpPr>
              <a:spLocks noChangeArrowheads="1"/>
            </p:cNvSpPr>
            <p:nvPr/>
          </p:nvSpPr>
          <p:spPr bwMode="auto">
            <a:xfrm>
              <a:off x="6594475" y="3938587"/>
              <a:ext cx="14288" cy="22225"/>
            </a:xfrm>
            <a:custGeom>
              <a:avLst/>
              <a:gdLst>
                <a:gd name="T0" fmla="*/ 24 w 40"/>
                <a:gd name="T1" fmla="*/ 0 h 63"/>
                <a:gd name="T2" fmla="*/ 24 w 40"/>
                <a:gd name="T3" fmla="*/ 0 h 63"/>
                <a:gd name="T4" fmla="*/ 24 w 40"/>
                <a:gd name="T5" fmla="*/ 15 h 63"/>
                <a:gd name="T6" fmla="*/ 18 w 40"/>
                <a:gd name="T7" fmla="*/ 29 h 63"/>
                <a:gd name="T8" fmla="*/ 9 w 40"/>
                <a:gd name="T9" fmla="*/ 44 h 63"/>
                <a:gd name="T10" fmla="*/ 0 w 40"/>
                <a:gd name="T11" fmla="*/ 56 h 63"/>
                <a:gd name="T12" fmla="*/ 12 w 40"/>
                <a:gd name="T13" fmla="*/ 62 h 63"/>
                <a:gd name="T14" fmla="*/ 12 w 40"/>
                <a:gd name="T15" fmla="*/ 62 h 63"/>
                <a:gd name="T16" fmla="*/ 21 w 40"/>
                <a:gd name="T17" fmla="*/ 51 h 63"/>
                <a:gd name="T18" fmla="*/ 30 w 40"/>
                <a:gd name="T19" fmla="*/ 38 h 63"/>
                <a:gd name="T20" fmla="*/ 33 w 40"/>
                <a:gd name="T21" fmla="*/ 23 h 63"/>
                <a:gd name="T22" fmla="*/ 39 w 40"/>
                <a:gd name="T23" fmla="*/ 5 h 63"/>
                <a:gd name="T24" fmla="*/ 24 w 40"/>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3">
                  <a:moveTo>
                    <a:pt x="24" y="0"/>
                  </a:moveTo>
                  <a:lnTo>
                    <a:pt x="24" y="0"/>
                  </a:lnTo>
                  <a:lnTo>
                    <a:pt x="24" y="15"/>
                  </a:lnTo>
                  <a:lnTo>
                    <a:pt x="18" y="29"/>
                  </a:lnTo>
                  <a:lnTo>
                    <a:pt x="9" y="44"/>
                  </a:lnTo>
                  <a:lnTo>
                    <a:pt x="0" y="56"/>
                  </a:lnTo>
                  <a:lnTo>
                    <a:pt x="12" y="62"/>
                  </a:lnTo>
                  <a:lnTo>
                    <a:pt x="12" y="62"/>
                  </a:lnTo>
                  <a:lnTo>
                    <a:pt x="21" y="51"/>
                  </a:lnTo>
                  <a:lnTo>
                    <a:pt x="30" y="38"/>
                  </a:lnTo>
                  <a:lnTo>
                    <a:pt x="33" y="23"/>
                  </a:lnTo>
                  <a:lnTo>
                    <a:pt x="39" y="5"/>
                  </a:lnTo>
                  <a:lnTo>
                    <a:pt x="24"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6" name="Freeform 438"/>
            <p:cNvSpPr>
              <a:spLocks noChangeArrowheads="1"/>
            </p:cNvSpPr>
            <p:nvPr/>
          </p:nvSpPr>
          <p:spPr bwMode="auto">
            <a:xfrm>
              <a:off x="6529388" y="3902074"/>
              <a:ext cx="19050" cy="20638"/>
            </a:xfrm>
            <a:custGeom>
              <a:avLst/>
              <a:gdLst>
                <a:gd name="T0" fmla="*/ 42 w 55"/>
                <a:gd name="T1" fmla="*/ 0 h 57"/>
                <a:gd name="T2" fmla="*/ 42 w 55"/>
                <a:gd name="T3" fmla="*/ 0 h 57"/>
                <a:gd name="T4" fmla="*/ 27 w 55"/>
                <a:gd name="T5" fmla="*/ 8 h 57"/>
                <a:gd name="T6" fmla="*/ 18 w 55"/>
                <a:gd name="T7" fmla="*/ 21 h 57"/>
                <a:gd name="T8" fmla="*/ 9 w 55"/>
                <a:gd name="T9" fmla="*/ 33 h 57"/>
                <a:gd name="T10" fmla="*/ 0 w 55"/>
                <a:gd name="T11" fmla="*/ 48 h 57"/>
                <a:gd name="T12" fmla="*/ 12 w 55"/>
                <a:gd name="T13" fmla="*/ 56 h 57"/>
                <a:gd name="T14" fmla="*/ 12 w 55"/>
                <a:gd name="T15" fmla="*/ 56 h 57"/>
                <a:gd name="T16" fmla="*/ 18 w 55"/>
                <a:gd name="T17" fmla="*/ 41 h 57"/>
                <a:gd name="T18" fmla="*/ 30 w 55"/>
                <a:gd name="T19" fmla="*/ 26 h 57"/>
                <a:gd name="T20" fmla="*/ 39 w 55"/>
                <a:gd name="T21" fmla="*/ 18 h 57"/>
                <a:gd name="T22" fmla="*/ 54 w 55"/>
                <a:gd name="T23" fmla="*/ 5 h 57"/>
                <a:gd name="T24" fmla="*/ 42 w 55"/>
                <a:gd name="T25"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57">
                  <a:moveTo>
                    <a:pt x="42" y="0"/>
                  </a:moveTo>
                  <a:lnTo>
                    <a:pt x="42" y="0"/>
                  </a:lnTo>
                  <a:lnTo>
                    <a:pt x="27" y="8"/>
                  </a:lnTo>
                  <a:lnTo>
                    <a:pt x="18" y="21"/>
                  </a:lnTo>
                  <a:lnTo>
                    <a:pt x="9" y="33"/>
                  </a:lnTo>
                  <a:lnTo>
                    <a:pt x="0" y="48"/>
                  </a:lnTo>
                  <a:lnTo>
                    <a:pt x="12" y="56"/>
                  </a:lnTo>
                  <a:lnTo>
                    <a:pt x="12" y="56"/>
                  </a:lnTo>
                  <a:lnTo>
                    <a:pt x="18" y="41"/>
                  </a:lnTo>
                  <a:lnTo>
                    <a:pt x="30" y="26"/>
                  </a:lnTo>
                  <a:lnTo>
                    <a:pt x="39" y="18"/>
                  </a:lnTo>
                  <a:lnTo>
                    <a:pt x="54" y="5"/>
                  </a:lnTo>
                  <a:lnTo>
                    <a:pt x="4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7" name="Freeform 439"/>
            <p:cNvSpPr>
              <a:spLocks noChangeArrowheads="1"/>
            </p:cNvSpPr>
            <p:nvPr/>
          </p:nvSpPr>
          <p:spPr bwMode="auto">
            <a:xfrm>
              <a:off x="785812" y="2601913"/>
              <a:ext cx="7305676" cy="282575"/>
            </a:xfrm>
            <a:custGeom>
              <a:avLst/>
              <a:gdLst>
                <a:gd name="T0" fmla="*/ 0 w 20295"/>
                <a:gd name="T1" fmla="*/ 548 h 786"/>
                <a:gd name="T2" fmla="*/ 1558 w 20295"/>
                <a:gd name="T3" fmla="*/ 545 h 786"/>
                <a:gd name="T4" fmla="*/ 4207 w 20295"/>
                <a:gd name="T5" fmla="*/ 521 h 786"/>
                <a:gd name="T6" fmla="*/ 4207 w 20295"/>
                <a:gd name="T7" fmla="*/ 521 h 786"/>
                <a:gd name="T8" fmla="*/ 6589 w 20295"/>
                <a:gd name="T9" fmla="*/ 515 h 786"/>
                <a:gd name="T10" fmla="*/ 6589 w 20295"/>
                <a:gd name="T11" fmla="*/ 515 h 786"/>
                <a:gd name="T12" fmla="*/ 9163 w 20295"/>
                <a:gd name="T13" fmla="*/ 524 h 786"/>
                <a:gd name="T14" fmla="*/ 15638 w 20295"/>
                <a:gd name="T15" fmla="*/ 413 h 786"/>
                <a:gd name="T16" fmla="*/ 15638 w 20295"/>
                <a:gd name="T17" fmla="*/ 413 h 786"/>
                <a:gd name="T18" fmla="*/ 17738 w 20295"/>
                <a:gd name="T19" fmla="*/ 392 h 786"/>
                <a:gd name="T20" fmla="*/ 18679 w 20295"/>
                <a:gd name="T21" fmla="*/ 785 h 786"/>
                <a:gd name="T22" fmla="*/ 19872 w 20295"/>
                <a:gd name="T23" fmla="*/ 737 h 786"/>
                <a:gd name="T24" fmla="*/ 20294 w 20295"/>
                <a:gd name="T25" fmla="*/ 24 h 786"/>
                <a:gd name="T26" fmla="*/ 20258 w 20295"/>
                <a:gd name="T27" fmla="*/ 0 h 786"/>
                <a:gd name="T28" fmla="*/ 19845 w 20295"/>
                <a:gd name="T29" fmla="*/ 695 h 786"/>
                <a:gd name="T30" fmla="*/ 18685 w 20295"/>
                <a:gd name="T31" fmla="*/ 743 h 786"/>
                <a:gd name="T32" fmla="*/ 17747 w 20295"/>
                <a:gd name="T33" fmla="*/ 350 h 786"/>
                <a:gd name="T34" fmla="*/ 15638 w 20295"/>
                <a:gd name="T35" fmla="*/ 371 h 786"/>
                <a:gd name="T36" fmla="*/ 9163 w 20295"/>
                <a:gd name="T37" fmla="*/ 482 h 786"/>
                <a:gd name="T38" fmla="*/ 6589 w 20295"/>
                <a:gd name="T39" fmla="*/ 470 h 786"/>
                <a:gd name="T40" fmla="*/ 4207 w 20295"/>
                <a:gd name="T41" fmla="*/ 476 h 786"/>
                <a:gd name="T42" fmla="*/ 1558 w 20295"/>
                <a:gd name="T43" fmla="*/ 500 h 786"/>
                <a:gd name="T44" fmla="*/ 1558 w 20295"/>
                <a:gd name="T45" fmla="*/ 500 h 786"/>
                <a:gd name="T46" fmla="*/ 0 w 20295"/>
                <a:gd name="T47" fmla="*/ 506 h 786"/>
                <a:gd name="T48" fmla="*/ 0 w 20295"/>
                <a:gd name="T49" fmla="*/ 548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295" h="786">
                  <a:moveTo>
                    <a:pt x="0" y="548"/>
                  </a:moveTo>
                  <a:lnTo>
                    <a:pt x="1558" y="545"/>
                  </a:lnTo>
                  <a:lnTo>
                    <a:pt x="4207" y="521"/>
                  </a:lnTo>
                  <a:lnTo>
                    <a:pt x="4207" y="521"/>
                  </a:lnTo>
                  <a:lnTo>
                    <a:pt x="6589" y="515"/>
                  </a:lnTo>
                  <a:lnTo>
                    <a:pt x="6589" y="515"/>
                  </a:lnTo>
                  <a:lnTo>
                    <a:pt x="9163" y="524"/>
                  </a:lnTo>
                  <a:lnTo>
                    <a:pt x="15638" y="413"/>
                  </a:lnTo>
                  <a:lnTo>
                    <a:pt x="15638" y="413"/>
                  </a:lnTo>
                  <a:lnTo>
                    <a:pt x="17738" y="392"/>
                  </a:lnTo>
                  <a:lnTo>
                    <a:pt x="18679" y="785"/>
                  </a:lnTo>
                  <a:lnTo>
                    <a:pt x="19872" y="737"/>
                  </a:lnTo>
                  <a:lnTo>
                    <a:pt x="20294" y="24"/>
                  </a:lnTo>
                  <a:lnTo>
                    <a:pt x="20258" y="0"/>
                  </a:lnTo>
                  <a:lnTo>
                    <a:pt x="19845" y="695"/>
                  </a:lnTo>
                  <a:lnTo>
                    <a:pt x="18685" y="743"/>
                  </a:lnTo>
                  <a:lnTo>
                    <a:pt x="17747" y="350"/>
                  </a:lnTo>
                  <a:lnTo>
                    <a:pt x="15638" y="371"/>
                  </a:lnTo>
                  <a:lnTo>
                    <a:pt x="9163" y="482"/>
                  </a:lnTo>
                  <a:lnTo>
                    <a:pt x="6589" y="470"/>
                  </a:lnTo>
                  <a:lnTo>
                    <a:pt x="4207" y="476"/>
                  </a:lnTo>
                  <a:lnTo>
                    <a:pt x="1558" y="500"/>
                  </a:lnTo>
                  <a:lnTo>
                    <a:pt x="1558" y="500"/>
                  </a:lnTo>
                  <a:lnTo>
                    <a:pt x="0" y="506"/>
                  </a:lnTo>
                  <a:lnTo>
                    <a:pt x="0" y="54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8" name="Freeform 440"/>
            <p:cNvSpPr>
              <a:spLocks noChangeArrowheads="1"/>
            </p:cNvSpPr>
            <p:nvPr/>
          </p:nvSpPr>
          <p:spPr bwMode="auto">
            <a:xfrm>
              <a:off x="785812" y="2609849"/>
              <a:ext cx="6642101" cy="63500"/>
            </a:xfrm>
            <a:custGeom>
              <a:avLst/>
              <a:gdLst>
                <a:gd name="T0" fmla="*/ 18448 w 18449"/>
                <a:gd name="T1" fmla="*/ 0 h 178"/>
                <a:gd name="T2" fmla="*/ 9466 w 18449"/>
                <a:gd name="T3" fmla="*/ 83 h 178"/>
                <a:gd name="T4" fmla="*/ 6619 w 18449"/>
                <a:gd name="T5" fmla="*/ 114 h 178"/>
                <a:gd name="T6" fmla="*/ 6619 w 18449"/>
                <a:gd name="T7" fmla="*/ 114 h 178"/>
                <a:gd name="T8" fmla="*/ 3371 w 18449"/>
                <a:gd name="T9" fmla="*/ 123 h 178"/>
                <a:gd name="T10" fmla="*/ 1396 w 18449"/>
                <a:gd name="T11" fmla="*/ 129 h 178"/>
                <a:gd name="T12" fmla="*/ 0 w 18449"/>
                <a:gd name="T13" fmla="*/ 131 h 178"/>
                <a:gd name="T14" fmla="*/ 0 w 18449"/>
                <a:gd name="T15" fmla="*/ 177 h 178"/>
                <a:gd name="T16" fmla="*/ 1396 w 18449"/>
                <a:gd name="T17" fmla="*/ 170 h 178"/>
                <a:gd name="T18" fmla="*/ 3371 w 18449"/>
                <a:gd name="T19" fmla="*/ 167 h 178"/>
                <a:gd name="T20" fmla="*/ 6619 w 18449"/>
                <a:gd name="T21" fmla="*/ 159 h 178"/>
                <a:gd name="T22" fmla="*/ 9466 w 18449"/>
                <a:gd name="T23" fmla="*/ 129 h 178"/>
                <a:gd name="T24" fmla="*/ 9466 w 18449"/>
                <a:gd name="T25" fmla="*/ 129 h 178"/>
                <a:gd name="T26" fmla="*/ 18448 w 18449"/>
                <a:gd name="T27" fmla="*/ 42 h 178"/>
                <a:gd name="T28" fmla="*/ 18448 w 18449"/>
                <a:gd name="T29"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449" h="178">
                  <a:moveTo>
                    <a:pt x="18448" y="0"/>
                  </a:moveTo>
                  <a:lnTo>
                    <a:pt x="9466" y="83"/>
                  </a:lnTo>
                  <a:lnTo>
                    <a:pt x="6619" y="114"/>
                  </a:lnTo>
                  <a:lnTo>
                    <a:pt x="6619" y="114"/>
                  </a:lnTo>
                  <a:lnTo>
                    <a:pt x="3371" y="123"/>
                  </a:lnTo>
                  <a:lnTo>
                    <a:pt x="1396" y="129"/>
                  </a:lnTo>
                  <a:lnTo>
                    <a:pt x="0" y="131"/>
                  </a:lnTo>
                  <a:lnTo>
                    <a:pt x="0" y="177"/>
                  </a:lnTo>
                  <a:lnTo>
                    <a:pt x="1396" y="170"/>
                  </a:lnTo>
                  <a:lnTo>
                    <a:pt x="3371" y="167"/>
                  </a:lnTo>
                  <a:lnTo>
                    <a:pt x="6619" y="159"/>
                  </a:lnTo>
                  <a:lnTo>
                    <a:pt x="9466" y="129"/>
                  </a:lnTo>
                  <a:lnTo>
                    <a:pt x="9466" y="129"/>
                  </a:lnTo>
                  <a:lnTo>
                    <a:pt x="18448" y="42"/>
                  </a:lnTo>
                  <a:lnTo>
                    <a:pt x="18448"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9" name="Freeform 441"/>
            <p:cNvSpPr>
              <a:spLocks noChangeArrowheads="1"/>
            </p:cNvSpPr>
            <p:nvPr/>
          </p:nvSpPr>
          <p:spPr bwMode="auto">
            <a:xfrm>
              <a:off x="1879599" y="1865312"/>
              <a:ext cx="6354764" cy="676275"/>
            </a:xfrm>
            <a:custGeom>
              <a:avLst/>
              <a:gdLst>
                <a:gd name="T0" fmla="*/ 0 w 17653"/>
                <a:gd name="T1" fmla="*/ 1879 h 1880"/>
                <a:gd name="T2" fmla="*/ 1426 w 17653"/>
                <a:gd name="T3" fmla="*/ 1876 h 1880"/>
                <a:gd name="T4" fmla="*/ 5211 w 17653"/>
                <a:gd name="T5" fmla="*/ 1864 h 1880"/>
                <a:gd name="T6" fmla="*/ 9585 w 17653"/>
                <a:gd name="T7" fmla="*/ 1855 h 1880"/>
                <a:gd name="T8" fmla="*/ 15830 w 17653"/>
                <a:gd name="T9" fmla="*/ 1750 h 1880"/>
                <a:gd name="T10" fmla="*/ 17652 w 17653"/>
                <a:gd name="T11" fmla="*/ 63 h 1880"/>
                <a:gd name="T12" fmla="*/ 17592 w 17653"/>
                <a:gd name="T13" fmla="*/ 0 h 1880"/>
                <a:gd name="T14" fmla="*/ 15794 w 17653"/>
                <a:gd name="T15" fmla="*/ 1663 h 1880"/>
                <a:gd name="T16" fmla="*/ 9585 w 17653"/>
                <a:gd name="T17" fmla="*/ 1768 h 1880"/>
                <a:gd name="T18" fmla="*/ 5211 w 17653"/>
                <a:gd name="T19" fmla="*/ 1777 h 1880"/>
                <a:gd name="T20" fmla="*/ 1426 w 17653"/>
                <a:gd name="T21" fmla="*/ 1789 h 1880"/>
                <a:gd name="T22" fmla="*/ 0 w 17653"/>
                <a:gd name="T23" fmla="*/ 1792 h 1880"/>
                <a:gd name="T24" fmla="*/ 0 w 17653"/>
                <a:gd name="T25" fmla="*/ 1879 h 1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53" h="1880">
                  <a:moveTo>
                    <a:pt x="0" y="1879"/>
                  </a:moveTo>
                  <a:lnTo>
                    <a:pt x="1426" y="1876"/>
                  </a:lnTo>
                  <a:lnTo>
                    <a:pt x="5211" y="1864"/>
                  </a:lnTo>
                  <a:lnTo>
                    <a:pt x="9585" y="1855"/>
                  </a:lnTo>
                  <a:lnTo>
                    <a:pt x="15830" y="1750"/>
                  </a:lnTo>
                  <a:lnTo>
                    <a:pt x="17652" y="63"/>
                  </a:lnTo>
                  <a:lnTo>
                    <a:pt x="17592" y="0"/>
                  </a:lnTo>
                  <a:lnTo>
                    <a:pt x="15794" y="1663"/>
                  </a:lnTo>
                  <a:lnTo>
                    <a:pt x="9585" y="1768"/>
                  </a:lnTo>
                  <a:lnTo>
                    <a:pt x="5211" y="1777"/>
                  </a:lnTo>
                  <a:lnTo>
                    <a:pt x="1426" y="1789"/>
                  </a:lnTo>
                  <a:lnTo>
                    <a:pt x="0" y="1792"/>
                  </a:lnTo>
                  <a:lnTo>
                    <a:pt x="0" y="187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0" name="Freeform 442"/>
            <p:cNvSpPr>
              <a:spLocks noChangeArrowheads="1"/>
            </p:cNvSpPr>
            <p:nvPr/>
          </p:nvSpPr>
          <p:spPr bwMode="auto">
            <a:xfrm>
              <a:off x="6486525" y="1457325"/>
              <a:ext cx="168275" cy="169863"/>
            </a:xfrm>
            <a:custGeom>
              <a:avLst/>
              <a:gdLst>
                <a:gd name="T0" fmla="*/ 233 w 468"/>
                <a:gd name="T1" fmla="*/ 0 h 472"/>
                <a:gd name="T2" fmla="*/ 164 w 468"/>
                <a:gd name="T3" fmla="*/ 12 h 472"/>
                <a:gd name="T4" fmla="*/ 101 w 468"/>
                <a:gd name="T5" fmla="*/ 39 h 472"/>
                <a:gd name="T6" fmla="*/ 50 w 468"/>
                <a:gd name="T7" fmla="*/ 87 h 472"/>
                <a:gd name="T8" fmla="*/ 18 w 468"/>
                <a:gd name="T9" fmla="*/ 144 h 472"/>
                <a:gd name="T10" fmla="*/ 0 w 468"/>
                <a:gd name="T11" fmla="*/ 210 h 472"/>
                <a:gd name="T12" fmla="*/ 11 w 468"/>
                <a:gd name="T13" fmla="*/ 234 h 472"/>
                <a:gd name="T14" fmla="*/ 0 w 468"/>
                <a:gd name="T15" fmla="*/ 258 h 472"/>
                <a:gd name="T16" fmla="*/ 18 w 468"/>
                <a:gd name="T17" fmla="*/ 327 h 472"/>
                <a:gd name="T18" fmla="*/ 53 w 468"/>
                <a:gd name="T19" fmla="*/ 384 h 472"/>
                <a:gd name="T20" fmla="*/ 101 w 468"/>
                <a:gd name="T21" fmla="*/ 429 h 472"/>
                <a:gd name="T22" fmla="*/ 164 w 468"/>
                <a:gd name="T23" fmla="*/ 459 h 472"/>
                <a:gd name="T24" fmla="*/ 233 w 468"/>
                <a:gd name="T25" fmla="*/ 471 h 472"/>
                <a:gd name="T26" fmla="*/ 257 w 468"/>
                <a:gd name="T27" fmla="*/ 468 h 472"/>
                <a:gd name="T28" fmla="*/ 326 w 468"/>
                <a:gd name="T29" fmla="*/ 450 h 472"/>
                <a:gd name="T30" fmla="*/ 383 w 468"/>
                <a:gd name="T31" fmla="*/ 417 h 472"/>
                <a:gd name="T32" fmla="*/ 428 w 468"/>
                <a:gd name="T33" fmla="*/ 366 h 472"/>
                <a:gd name="T34" fmla="*/ 458 w 468"/>
                <a:gd name="T35" fmla="*/ 306 h 472"/>
                <a:gd name="T36" fmla="*/ 467 w 468"/>
                <a:gd name="T37" fmla="*/ 234 h 472"/>
                <a:gd name="T38" fmla="*/ 467 w 468"/>
                <a:gd name="T39" fmla="*/ 234 h 472"/>
                <a:gd name="T40" fmla="*/ 464 w 468"/>
                <a:gd name="T41" fmla="*/ 186 h 472"/>
                <a:gd name="T42" fmla="*/ 440 w 468"/>
                <a:gd name="T43" fmla="*/ 123 h 472"/>
                <a:gd name="T44" fmla="*/ 398 w 468"/>
                <a:gd name="T45" fmla="*/ 69 h 472"/>
                <a:gd name="T46" fmla="*/ 344 w 468"/>
                <a:gd name="T47" fmla="*/ 27 h 472"/>
                <a:gd name="T48" fmla="*/ 281 w 468"/>
                <a:gd name="T49" fmla="*/ 6 h 472"/>
                <a:gd name="T50" fmla="*/ 233 w 468"/>
                <a:gd name="T51" fmla="*/ 0 h 472"/>
                <a:gd name="T52" fmla="*/ 233 w 468"/>
                <a:gd name="T53" fmla="*/ 27 h 472"/>
                <a:gd name="T54" fmla="*/ 254 w 468"/>
                <a:gd name="T55" fmla="*/ 27 h 472"/>
                <a:gd name="T56" fmla="*/ 314 w 468"/>
                <a:gd name="T57" fmla="*/ 42 h 472"/>
                <a:gd name="T58" fmla="*/ 365 w 468"/>
                <a:gd name="T59" fmla="*/ 75 h 472"/>
                <a:gd name="T60" fmla="*/ 404 w 468"/>
                <a:gd name="T61" fmla="*/ 117 h 472"/>
                <a:gd name="T62" fmla="*/ 431 w 468"/>
                <a:gd name="T63" fmla="*/ 174 h 472"/>
                <a:gd name="T64" fmla="*/ 440 w 468"/>
                <a:gd name="T65" fmla="*/ 234 h 472"/>
                <a:gd name="T66" fmla="*/ 440 w 468"/>
                <a:gd name="T67" fmla="*/ 234 h 472"/>
                <a:gd name="T68" fmla="*/ 437 w 468"/>
                <a:gd name="T69" fmla="*/ 276 h 472"/>
                <a:gd name="T70" fmla="*/ 416 w 468"/>
                <a:gd name="T71" fmla="*/ 333 h 472"/>
                <a:gd name="T72" fmla="*/ 380 w 468"/>
                <a:gd name="T73" fmla="*/ 381 h 472"/>
                <a:gd name="T74" fmla="*/ 332 w 468"/>
                <a:gd name="T75" fmla="*/ 417 h 472"/>
                <a:gd name="T76" fmla="*/ 275 w 468"/>
                <a:gd name="T77" fmla="*/ 438 h 472"/>
                <a:gd name="T78" fmla="*/ 233 w 468"/>
                <a:gd name="T79" fmla="*/ 444 h 472"/>
                <a:gd name="T80" fmla="*/ 191 w 468"/>
                <a:gd name="T81" fmla="*/ 438 h 472"/>
                <a:gd name="T82" fmla="*/ 134 w 468"/>
                <a:gd name="T83" fmla="*/ 417 h 472"/>
                <a:gd name="T84" fmla="*/ 86 w 468"/>
                <a:gd name="T85" fmla="*/ 381 h 472"/>
                <a:gd name="T86" fmla="*/ 50 w 468"/>
                <a:gd name="T87" fmla="*/ 333 h 472"/>
                <a:gd name="T88" fmla="*/ 29 w 468"/>
                <a:gd name="T89" fmla="*/ 276 h 472"/>
                <a:gd name="T90" fmla="*/ 26 w 468"/>
                <a:gd name="T91" fmla="*/ 234 h 472"/>
                <a:gd name="T92" fmla="*/ 26 w 468"/>
                <a:gd name="T93" fmla="*/ 234 h 472"/>
                <a:gd name="T94" fmla="*/ 36 w 468"/>
                <a:gd name="T95" fmla="*/ 174 h 472"/>
                <a:gd name="T96" fmla="*/ 59 w 468"/>
                <a:gd name="T97" fmla="*/ 120 h 472"/>
                <a:gd name="T98" fmla="*/ 101 w 468"/>
                <a:gd name="T99" fmla="*/ 75 h 472"/>
                <a:gd name="T100" fmla="*/ 152 w 468"/>
                <a:gd name="T101" fmla="*/ 45 h 472"/>
                <a:gd name="T102" fmla="*/ 212 w 468"/>
                <a:gd name="T103" fmla="*/ 27 h 472"/>
                <a:gd name="T104" fmla="*/ 233 w 468"/>
                <a:gd name="T105" fmla="*/ 15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8" h="472">
                  <a:moveTo>
                    <a:pt x="233" y="15"/>
                  </a:moveTo>
                  <a:lnTo>
                    <a:pt x="233" y="0"/>
                  </a:lnTo>
                  <a:lnTo>
                    <a:pt x="233" y="0"/>
                  </a:lnTo>
                  <a:lnTo>
                    <a:pt x="209" y="0"/>
                  </a:lnTo>
                  <a:lnTo>
                    <a:pt x="185" y="6"/>
                  </a:lnTo>
                  <a:lnTo>
                    <a:pt x="164" y="12"/>
                  </a:lnTo>
                  <a:lnTo>
                    <a:pt x="140" y="18"/>
                  </a:lnTo>
                  <a:lnTo>
                    <a:pt x="122" y="30"/>
                  </a:lnTo>
                  <a:lnTo>
                    <a:pt x="101" y="39"/>
                  </a:lnTo>
                  <a:lnTo>
                    <a:pt x="83" y="54"/>
                  </a:lnTo>
                  <a:lnTo>
                    <a:pt x="68" y="69"/>
                  </a:lnTo>
                  <a:lnTo>
                    <a:pt x="50" y="87"/>
                  </a:lnTo>
                  <a:lnTo>
                    <a:pt x="38" y="105"/>
                  </a:lnTo>
                  <a:lnTo>
                    <a:pt x="26" y="123"/>
                  </a:lnTo>
                  <a:lnTo>
                    <a:pt x="18" y="144"/>
                  </a:lnTo>
                  <a:lnTo>
                    <a:pt x="8" y="165"/>
                  </a:lnTo>
                  <a:lnTo>
                    <a:pt x="3" y="189"/>
                  </a:lnTo>
                  <a:lnTo>
                    <a:pt x="0" y="210"/>
                  </a:lnTo>
                  <a:lnTo>
                    <a:pt x="0" y="234"/>
                  </a:lnTo>
                  <a:lnTo>
                    <a:pt x="0" y="237"/>
                  </a:lnTo>
                  <a:lnTo>
                    <a:pt x="11" y="234"/>
                  </a:lnTo>
                  <a:lnTo>
                    <a:pt x="0" y="234"/>
                  </a:lnTo>
                  <a:lnTo>
                    <a:pt x="0" y="234"/>
                  </a:lnTo>
                  <a:lnTo>
                    <a:pt x="0" y="258"/>
                  </a:lnTo>
                  <a:lnTo>
                    <a:pt x="3" y="282"/>
                  </a:lnTo>
                  <a:lnTo>
                    <a:pt x="8" y="306"/>
                  </a:lnTo>
                  <a:lnTo>
                    <a:pt x="18" y="327"/>
                  </a:lnTo>
                  <a:lnTo>
                    <a:pt x="26" y="348"/>
                  </a:lnTo>
                  <a:lnTo>
                    <a:pt x="38" y="366"/>
                  </a:lnTo>
                  <a:lnTo>
                    <a:pt x="53" y="384"/>
                  </a:lnTo>
                  <a:lnTo>
                    <a:pt x="68" y="402"/>
                  </a:lnTo>
                  <a:lnTo>
                    <a:pt x="83" y="417"/>
                  </a:lnTo>
                  <a:lnTo>
                    <a:pt x="101" y="429"/>
                  </a:lnTo>
                  <a:lnTo>
                    <a:pt x="122" y="441"/>
                  </a:lnTo>
                  <a:lnTo>
                    <a:pt x="143" y="450"/>
                  </a:lnTo>
                  <a:lnTo>
                    <a:pt x="164" y="459"/>
                  </a:lnTo>
                  <a:lnTo>
                    <a:pt x="185" y="465"/>
                  </a:lnTo>
                  <a:lnTo>
                    <a:pt x="209" y="468"/>
                  </a:lnTo>
                  <a:lnTo>
                    <a:pt x="233" y="471"/>
                  </a:lnTo>
                  <a:lnTo>
                    <a:pt x="233" y="471"/>
                  </a:lnTo>
                  <a:lnTo>
                    <a:pt x="233" y="471"/>
                  </a:lnTo>
                  <a:lnTo>
                    <a:pt x="257" y="468"/>
                  </a:lnTo>
                  <a:lnTo>
                    <a:pt x="281" y="465"/>
                  </a:lnTo>
                  <a:lnTo>
                    <a:pt x="302" y="459"/>
                  </a:lnTo>
                  <a:lnTo>
                    <a:pt x="326" y="450"/>
                  </a:lnTo>
                  <a:lnTo>
                    <a:pt x="344" y="441"/>
                  </a:lnTo>
                  <a:lnTo>
                    <a:pt x="365" y="429"/>
                  </a:lnTo>
                  <a:lnTo>
                    <a:pt x="383" y="417"/>
                  </a:lnTo>
                  <a:lnTo>
                    <a:pt x="398" y="402"/>
                  </a:lnTo>
                  <a:lnTo>
                    <a:pt x="413" y="384"/>
                  </a:lnTo>
                  <a:lnTo>
                    <a:pt x="428" y="366"/>
                  </a:lnTo>
                  <a:lnTo>
                    <a:pt x="440" y="348"/>
                  </a:lnTo>
                  <a:lnTo>
                    <a:pt x="449" y="327"/>
                  </a:lnTo>
                  <a:lnTo>
                    <a:pt x="458" y="306"/>
                  </a:lnTo>
                  <a:lnTo>
                    <a:pt x="464" y="282"/>
                  </a:lnTo>
                  <a:lnTo>
                    <a:pt x="467" y="258"/>
                  </a:lnTo>
                  <a:lnTo>
                    <a:pt x="467" y="234"/>
                  </a:lnTo>
                  <a:lnTo>
                    <a:pt x="467" y="234"/>
                  </a:lnTo>
                  <a:lnTo>
                    <a:pt x="467" y="234"/>
                  </a:lnTo>
                  <a:lnTo>
                    <a:pt x="467" y="234"/>
                  </a:lnTo>
                  <a:lnTo>
                    <a:pt x="467" y="234"/>
                  </a:lnTo>
                  <a:lnTo>
                    <a:pt x="467" y="210"/>
                  </a:lnTo>
                  <a:lnTo>
                    <a:pt x="464" y="186"/>
                  </a:lnTo>
                  <a:lnTo>
                    <a:pt x="458" y="165"/>
                  </a:lnTo>
                  <a:lnTo>
                    <a:pt x="449" y="144"/>
                  </a:lnTo>
                  <a:lnTo>
                    <a:pt x="440" y="123"/>
                  </a:lnTo>
                  <a:lnTo>
                    <a:pt x="428" y="102"/>
                  </a:lnTo>
                  <a:lnTo>
                    <a:pt x="413" y="84"/>
                  </a:lnTo>
                  <a:lnTo>
                    <a:pt x="398" y="69"/>
                  </a:lnTo>
                  <a:lnTo>
                    <a:pt x="383" y="54"/>
                  </a:lnTo>
                  <a:lnTo>
                    <a:pt x="365" y="39"/>
                  </a:lnTo>
                  <a:lnTo>
                    <a:pt x="344" y="27"/>
                  </a:lnTo>
                  <a:lnTo>
                    <a:pt x="323" y="18"/>
                  </a:lnTo>
                  <a:lnTo>
                    <a:pt x="302" y="12"/>
                  </a:lnTo>
                  <a:lnTo>
                    <a:pt x="281" y="6"/>
                  </a:lnTo>
                  <a:lnTo>
                    <a:pt x="257" y="0"/>
                  </a:lnTo>
                  <a:lnTo>
                    <a:pt x="233" y="0"/>
                  </a:lnTo>
                  <a:lnTo>
                    <a:pt x="233" y="0"/>
                  </a:lnTo>
                  <a:lnTo>
                    <a:pt x="233" y="0"/>
                  </a:lnTo>
                  <a:lnTo>
                    <a:pt x="233" y="15"/>
                  </a:lnTo>
                  <a:lnTo>
                    <a:pt x="233" y="27"/>
                  </a:lnTo>
                  <a:lnTo>
                    <a:pt x="233" y="27"/>
                  </a:lnTo>
                  <a:lnTo>
                    <a:pt x="233" y="27"/>
                  </a:lnTo>
                  <a:lnTo>
                    <a:pt x="254" y="27"/>
                  </a:lnTo>
                  <a:lnTo>
                    <a:pt x="275" y="30"/>
                  </a:lnTo>
                  <a:lnTo>
                    <a:pt x="296" y="36"/>
                  </a:lnTo>
                  <a:lnTo>
                    <a:pt x="314" y="42"/>
                  </a:lnTo>
                  <a:lnTo>
                    <a:pt x="332" y="51"/>
                  </a:lnTo>
                  <a:lnTo>
                    <a:pt x="350" y="63"/>
                  </a:lnTo>
                  <a:lnTo>
                    <a:pt x="365" y="75"/>
                  </a:lnTo>
                  <a:lnTo>
                    <a:pt x="380" y="87"/>
                  </a:lnTo>
                  <a:lnTo>
                    <a:pt x="392" y="102"/>
                  </a:lnTo>
                  <a:lnTo>
                    <a:pt x="404" y="117"/>
                  </a:lnTo>
                  <a:lnTo>
                    <a:pt x="416" y="135"/>
                  </a:lnTo>
                  <a:lnTo>
                    <a:pt x="425" y="153"/>
                  </a:lnTo>
                  <a:lnTo>
                    <a:pt x="431" y="174"/>
                  </a:lnTo>
                  <a:lnTo>
                    <a:pt x="437" y="192"/>
                  </a:lnTo>
                  <a:lnTo>
                    <a:pt x="440" y="213"/>
                  </a:lnTo>
                  <a:lnTo>
                    <a:pt x="440" y="234"/>
                  </a:lnTo>
                  <a:lnTo>
                    <a:pt x="455" y="234"/>
                  </a:lnTo>
                  <a:lnTo>
                    <a:pt x="440" y="234"/>
                  </a:lnTo>
                  <a:lnTo>
                    <a:pt x="440" y="234"/>
                  </a:lnTo>
                  <a:lnTo>
                    <a:pt x="440" y="234"/>
                  </a:lnTo>
                  <a:lnTo>
                    <a:pt x="440" y="255"/>
                  </a:lnTo>
                  <a:lnTo>
                    <a:pt x="437" y="276"/>
                  </a:lnTo>
                  <a:lnTo>
                    <a:pt x="431" y="297"/>
                  </a:lnTo>
                  <a:lnTo>
                    <a:pt x="425" y="315"/>
                  </a:lnTo>
                  <a:lnTo>
                    <a:pt x="416" y="333"/>
                  </a:lnTo>
                  <a:lnTo>
                    <a:pt x="404" y="351"/>
                  </a:lnTo>
                  <a:lnTo>
                    <a:pt x="392" y="366"/>
                  </a:lnTo>
                  <a:lnTo>
                    <a:pt x="380" y="381"/>
                  </a:lnTo>
                  <a:lnTo>
                    <a:pt x="365" y="396"/>
                  </a:lnTo>
                  <a:lnTo>
                    <a:pt x="350" y="408"/>
                  </a:lnTo>
                  <a:lnTo>
                    <a:pt x="332" y="417"/>
                  </a:lnTo>
                  <a:lnTo>
                    <a:pt x="314" y="426"/>
                  </a:lnTo>
                  <a:lnTo>
                    <a:pt x="296" y="432"/>
                  </a:lnTo>
                  <a:lnTo>
                    <a:pt x="275" y="438"/>
                  </a:lnTo>
                  <a:lnTo>
                    <a:pt x="254" y="441"/>
                  </a:lnTo>
                  <a:lnTo>
                    <a:pt x="233" y="444"/>
                  </a:lnTo>
                  <a:lnTo>
                    <a:pt x="233" y="444"/>
                  </a:lnTo>
                  <a:lnTo>
                    <a:pt x="233" y="444"/>
                  </a:lnTo>
                  <a:lnTo>
                    <a:pt x="212" y="441"/>
                  </a:lnTo>
                  <a:lnTo>
                    <a:pt x="191" y="438"/>
                  </a:lnTo>
                  <a:lnTo>
                    <a:pt x="170" y="432"/>
                  </a:lnTo>
                  <a:lnTo>
                    <a:pt x="152" y="426"/>
                  </a:lnTo>
                  <a:lnTo>
                    <a:pt x="134" y="417"/>
                  </a:lnTo>
                  <a:lnTo>
                    <a:pt x="116" y="408"/>
                  </a:lnTo>
                  <a:lnTo>
                    <a:pt x="101" y="396"/>
                  </a:lnTo>
                  <a:lnTo>
                    <a:pt x="86" y="381"/>
                  </a:lnTo>
                  <a:lnTo>
                    <a:pt x="74" y="366"/>
                  </a:lnTo>
                  <a:lnTo>
                    <a:pt x="62" y="351"/>
                  </a:lnTo>
                  <a:lnTo>
                    <a:pt x="50" y="333"/>
                  </a:lnTo>
                  <a:lnTo>
                    <a:pt x="41" y="315"/>
                  </a:lnTo>
                  <a:lnTo>
                    <a:pt x="36" y="297"/>
                  </a:lnTo>
                  <a:lnTo>
                    <a:pt x="29" y="276"/>
                  </a:lnTo>
                  <a:lnTo>
                    <a:pt x="26" y="258"/>
                  </a:lnTo>
                  <a:lnTo>
                    <a:pt x="26" y="234"/>
                  </a:lnTo>
                  <a:lnTo>
                    <a:pt x="26" y="234"/>
                  </a:lnTo>
                  <a:lnTo>
                    <a:pt x="26" y="234"/>
                  </a:lnTo>
                  <a:lnTo>
                    <a:pt x="26" y="234"/>
                  </a:lnTo>
                  <a:lnTo>
                    <a:pt x="26" y="234"/>
                  </a:lnTo>
                  <a:lnTo>
                    <a:pt x="26" y="213"/>
                  </a:lnTo>
                  <a:lnTo>
                    <a:pt x="29" y="192"/>
                  </a:lnTo>
                  <a:lnTo>
                    <a:pt x="36" y="174"/>
                  </a:lnTo>
                  <a:lnTo>
                    <a:pt x="41" y="153"/>
                  </a:lnTo>
                  <a:lnTo>
                    <a:pt x="50" y="135"/>
                  </a:lnTo>
                  <a:lnTo>
                    <a:pt x="59" y="120"/>
                  </a:lnTo>
                  <a:lnTo>
                    <a:pt x="71" y="102"/>
                  </a:lnTo>
                  <a:lnTo>
                    <a:pt x="86" y="87"/>
                  </a:lnTo>
                  <a:lnTo>
                    <a:pt x="101" y="75"/>
                  </a:lnTo>
                  <a:lnTo>
                    <a:pt x="116" y="63"/>
                  </a:lnTo>
                  <a:lnTo>
                    <a:pt x="134" y="51"/>
                  </a:lnTo>
                  <a:lnTo>
                    <a:pt x="152" y="45"/>
                  </a:lnTo>
                  <a:lnTo>
                    <a:pt x="170" y="36"/>
                  </a:lnTo>
                  <a:lnTo>
                    <a:pt x="191" y="30"/>
                  </a:lnTo>
                  <a:lnTo>
                    <a:pt x="212" y="27"/>
                  </a:lnTo>
                  <a:lnTo>
                    <a:pt x="233" y="27"/>
                  </a:lnTo>
                  <a:lnTo>
                    <a:pt x="233" y="27"/>
                  </a:lnTo>
                  <a:lnTo>
                    <a:pt x="233" y="1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1" name="Freeform 443"/>
            <p:cNvSpPr>
              <a:spLocks noChangeArrowheads="1"/>
            </p:cNvSpPr>
            <p:nvPr/>
          </p:nvSpPr>
          <p:spPr bwMode="auto">
            <a:xfrm>
              <a:off x="8128000" y="1160463"/>
              <a:ext cx="169863" cy="169862"/>
            </a:xfrm>
            <a:custGeom>
              <a:avLst/>
              <a:gdLst>
                <a:gd name="T0" fmla="*/ 234 w 472"/>
                <a:gd name="T1" fmla="*/ 0 h 472"/>
                <a:gd name="T2" fmla="*/ 165 w 472"/>
                <a:gd name="T3" fmla="*/ 12 h 472"/>
                <a:gd name="T4" fmla="*/ 102 w 472"/>
                <a:gd name="T5" fmla="*/ 42 h 472"/>
                <a:gd name="T6" fmla="*/ 54 w 472"/>
                <a:gd name="T7" fmla="*/ 87 h 472"/>
                <a:gd name="T8" fmla="*/ 18 w 472"/>
                <a:gd name="T9" fmla="*/ 144 h 472"/>
                <a:gd name="T10" fmla="*/ 0 w 472"/>
                <a:gd name="T11" fmla="*/ 210 h 472"/>
                <a:gd name="T12" fmla="*/ 15 w 472"/>
                <a:gd name="T13" fmla="*/ 237 h 472"/>
                <a:gd name="T14" fmla="*/ 0 w 472"/>
                <a:gd name="T15" fmla="*/ 261 h 472"/>
                <a:gd name="T16" fmla="*/ 18 w 472"/>
                <a:gd name="T17" fmla="*/ 327 h 472"/>
                <a:gd name="T18" fmla="*/ 54 w 472"/>
                <a:gd name="T19" fmla="*/ 384 h 472"/>
                <a:gd name="T20" fmla="*/ 105 w 472"/>
                <a:gd name="T21" fmla="*/ 429 h 472"/>
                <a:gd name="T22" fmla="*/ 165 w 472"/>
                <a:gd name="T23" fmla="*/ 459 h 472"/>
                <a:gd name="T24" fmla="*/ 234 w 472"/>
                <a:gd name="T25" fmla="*/ 471 h 472"/>
                <a:gd name="T26" fmla="*/ 261 w 472"/>
                <a:gd name="T27" fmla="*/ 468 h 472"/>
                <a:gd name="T28" fmla="*/ 327 w 472"/>
                <a:gd name="T29" fmla="*/ 450 h 472"/>
                <a:gd name="T30" fmla="*/ 384 w 472"/>
                <a:gd name="T31" fmla="*/ 417 h 472"/>
                <a:gd name="T32" fmla="*/ 429 w 472"/>
                <a:gd name="T33" fmla="*/ 366 h 472"/>
                <a:gd name="T34" fmla="*/ 459 w 472"/>
                <a:gd name="T35" fmla="*/ 306 h 472"/>
                <a:gd name="T36" fmla="*/ 471 w 472"/>
                <a:gd name="T37" fmla="*/ 234 h 472"/>
                <a:gd name="T38" fmla="*/ 471 w 472"/>
                <a:gd name="T39" fmla="*/ 234 h 472"/>
                <a:gd name="T40" fmla="*/ 468 w 472"/>
                <a:gd name="T41" fmla="*/ 210 h 472"/>
                <a:gd name="T42" fmla="*/ 450 w 472"/>
                <a:gd name="T43" fmla="*/ 144 h 472"/>
                <a:gd name="T44" fmla="*/ 417 w 472"/>
                <a:gd name="T45" fmla="*/ 84 h 472"/>
                <a:gd name="T46" fmla="*/ 366 w 472"/>
                <a:gd name="T47" fmla="*/ 39 h 472"/>
                <a:gd name="T48" fmla="*/ 306 w 472"/>
                <a:gd name="T49" fmla="*/ 12 h 472"/>
                <a:gd name="T50" fmla="*/ 234 w 472"/>
                <a:gd name="T51" fmla="*/ 0 h 472"/>
                <a:gd name="T52" fmla="*/ 234 w 472"/>
                <a:gd name="T53" fmla="*/ 15 h 472"/>
                <a:gd name="T54" fmla="*/ 234 w 472"/>
                <a:gd name="T55" fmla="*/ 27 h 472"/>
                <a:gd name="T56" fmla="*/ 297 w 472"/>
                <a:gd name="T57" fmla="*/ 36 h 472"/>
                <a:gd name="T58" fmla="*/ 351 w 472"/>
                <a:gd name="T59" fmla="*/ 63 h 472"/>
                <a:gd name="T60" fmla="*/ 396 w 472"/>
                <a:gd name="T61" fmla="*/ 102 h 472"/>
                <a:gd name="T62" fmla="*/ 426 w 472"/>
                <a:gd name="T63" fmla="*/ 153 h 472"/>
                <a:gd name="T64" fmla="*/ 441 w 472"/>
                <a:gd name="T65" fmla="*/ 213 h 472"/>
                <a:gd name="T66" fmla="*/ 444 w 472"/>
                <a:gd name="T67" fmla="*/ 234 h 472"/>
                <a:gd name="T68" fmla="*/ 441 w 472"/>
                <a:gd name="T69" fmla="*/ 255 h 472"/>
                <a:gd name="T70" fmla="*/ 426 w 472"/>
                <a:gd name="T71" fmla="*/ 315 h 472"/>
                <a:gd name="T72" fmla="*/ 396 w 472"/>
                <a:gd name="T73" fmla="*/ 366 h 472"/>
                <a:gd name="T74" fmla="*/ 351 w 472"/>
                <a:gd name="T75" fmla="*/ 408 h 472"/>
                <a:gd name="T76" fmla="*/ 297 w 472"/>
                <a:gd name="T77" fmla="*/ 432 h 472"/>
                <a:gd name="T78" fmla="*/ 237 w 472"/>
                <a:gd name="T79" fmla="*/ 444 h 472"/>
                <a:gd name="T80" fmla="*/ 213 w 472"/>
                <a:gd name="T81" fmla="*/ 441 h 472"/>
                <a:gd name="T82" fmla="*/ 153 w 472"/>
                <a:gd name="T83" fmla="*/ 426 h 472"/>
                <a:gd name="T84" fmla="*/ 102 w 472"/>
                <a:gd name="T85" fmla="*/ 396 h 472"/>
                <a:gd name="T86" fmla="*/ 63 w 472"/>
                <a:gd name="T87" fmla="*/ 351 h 472"/>
                <a:gd name="T88" fmla="*/ 36 w 472"/>
                <a:gd name="T89" fmla="*/ 297 h 472"/>
                <a:gd name="T90" fmla="*/ 27 w 472"/>
                <a:gd name="T91" fmla="*/ 237 h 472"/>
                <a:gd name="T92" fmla="*/ 27 w 472"/>
                <a:gd name="T93" fmla="*/ 234 h 472"/>
                <a:gd name="T94" fmla="*/ 27 w 472"/>
                <a:gd name="T95" fmla="*/ 234 h 472"/>
                <a:gd name="T96" fmla="*/ 27 w 472"/>
                <a:gd name="T97" fmla="*/ 234 h 472"/>
                <a:gd name="T98" fmla="*/ 36 w 472"/>
                <a:gd name="T99" fmla="*/ 174 h 472"/>
                <a:gd name="T100" fmla="*/ 63 w 472"/>
                <a:gd name="T101" fmla="*/ 120 h 472"/>
                <a:gd name="T102" fmla="*/ 102 w 472"/>
                <a:gd name="T103" fmla="*/ 75 h 472"/>
                <a:gd name="T104" fmla="*/ 153 w 472"/>
                <a:gd name="T105" fmla="*/ 45 h 472"/>
                <a:gd name="T106" fmla="*/ 213 w 472"/>
                <a:gd name="T107" fmla="*/ 27 h 472"/>
                <a:gd name="T108" fmla="*/ 234 w 472"/>
                <a:gd name="T109" fmla="*/ 15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72" h="472">
                  <a:moveTo>
                    <a:pt x="234" y="15"/>
                  </a:moveTo>
                  <a:lnTo>
                    <a:pt x="234" y="0"/>
                  </a:lnTo>
                  <a:lnTo>
                    <a:pt x="234" y="0"/>
                  </a:lnTo>
                  <a:lnTo>
                    <a:pt x="210" y="0"/>
                  </a:lnTo>
                  <a:lnTo>
                    <a:pt x="186" y="6"/>
                  </a:lnTo>
                  <a:lnTo>
                    <a:pt x="165" y="12"/>
                  </a:lnTo>
                  <a:lnTo>
                    <a:pt x="144" y="18"/>
                  </a:lnTo>
                  <a:lnTo>
                    <a:pt x="123" y="30"/>
                  </a:lnTo>
                  <a:lnTo>
                    <a:pt x="102" y="42"/>
                  </a:lnTo>
                  <a:lnTo>
                    <a:pt x="84" y="54"/>
                  </a:lnTo>
                  <a:lnTo>
                    <a:pt x="69" y="69"/>
                  </a:lnTo>
                  <a:lnTo>
                    <a:pt x="54" y="87"/>
                  </a:lnTo>
                  <a:lnTo>
                    <a:pt x="39" y="105"/>
                  </a:lnTo>
                  <a:lnTo>
                    <a:pt x="27" y="123"/>
                  </a:lnTo>
                  <a:lnTo>
                    <a:pt x="18" y="144"/>
                  </a:lnTo>
                  <a:lnTo>
                    <a:pt x="12" y="165"/>
                  </a:lnTo>
                  <a:lnTo>
                    <a:pt x="6" y="189"/>
                  </a:lnTo>
                  <a:lnTo>
                    <a:pt x="0" y="210"/>
                  </a:lnTo>
                  <a:lnTo>
                    <a:pt x="0" y="234"/>
                  </a:lnTo>
                  <a:lnTo>
                    <a:pt x="0" y="237"/>
                  </a:lnTo>
                  <a:lnTo>
                    <a:pt x="15" y="237"/>
                  </a:lnTo>
                  <a:lnTo>
                    <a:pt x="0" y="237"/>
                  </a:lnTo>
                  <a:lnTo>
                    <a:pt x="0" y="237"/>
                  </a:lnTo>
                  <a:lnTo>
                    <a:pt x="0" y="261"/>
                  </a:lnTo>
                  <a:lnTo>
                    <a:pt x="6" y="282"/>
                  </a:lnTo>
                  <a:lnTo>
                    <a:pt x="12" y="306"/>
                  </a:lnTo>
                  <a:lnTo>
                    <a:pt x="18" y="327"/>
                  </a:lnTo>
                  <a:lnTo>
                    <a:pt x="30" y="348"/>
                  </a:lnTo>
                  <a:lnTo>
                    <a:pt x="39" y="366"/>
                  </a:lnTo>
                  <a:lnTo>
                    <a:pt x="54" y="384"/>
                  </a:lnTo>
                  <a:lnTo>
                    <a:pt x="69" y="402"/>
                  </a:lnTo>
                  <a:lnTo>
                    <a:pt x="87" y="417"/>
                  </a:lnTo>
                  <a:lnTo>
                    <a:pt x="105" y="429"/>
                  </a:lnTo>
                  <a:lnTo>
                    <a:pt x="123" y="441"/>
                  </a:lnTo>
                  <a:lnTo>
                    <a:pt x="144" y="450"/>
                  </a:lnTo>
                  <a:lnTo>
                    <a:pt x="165" y="459"/>
                  </a:lnTo>
                  <a:lnTo>
                    <a:pt x="189" y="465"/>
                  </a:lnTo>
                  <a:lnTo>
                    <a:pt x="210" y="468"/>
                  </a:lnTo>
                  <a:lnTo>
                    <a:pt x="234" y="471"/>
                  </a:lnTo>
                  <a:lnTo>
                    <a:pt x="237" y="471"/>
                  </a:lnTo>
                  <a:lnTo>
                    <a:pt x="237" y="471"/>
                  </a:lnTo>
                  <a:lnTo>
                    <a:pt x="261" y="468"/>
                  </a:lnTo>
                  <a:lnTo>
                    <a:pt x="282" y="465"/>
                  </a:lnTo>
                  <a:lnTo>
                    <a:pt x="306" y="459"/>
                  </a:lnTo>
                  <a:lnTo>
                    <a:pt x="327" y="450"/>
                  </a:lnTo>
                  <a:lnTo>
                    <a:pt x="348" y="441"/>
                  </a:lnTo>
                  <a:lnTo>
                    <a:pt x="366" y="429"/>
                  </a:lnTo>
                  <a:lnTo>
                    <a:pt x="384" y="417"/>
                  </a:lnTo>
                  <a:lnTo>
                    <a:pt x="402" y="402"/>
                  </a:lnTo>
                  <a:lnTo>
                    <a:pt x="417" y="384"/>
                  </a:lnTo>
                  <a:lnTo>
                    <a:pt x="429" y="366"/>
                  </a:lnTo>
                  <a:lnTo>
                    <a:pt x="441" y="348"/>
                  </a:lnTo>
                  <a:lnTo>
                    <a:pt x="450" y="327"/>
                  </a:lnTo>
                  <a:lnTo>
                    <a:pt x="459" y="306"/>
                  </a:lnTo>
                  <a:lnTo>
                    <a:pt x="465" y="282"/>
                  </a:lnTo>
                  <a:lnTo>
                    <a:pt x="468" y="258"/>
                  </a:lnTo>
                  <a:lnTo>
                    <a:pt x="471" y="234"/>
                  </a:lnTo>
                  <a:lnTo>
                    <a:pt x="471" y="234"/>
                  </a:lnTo>
                  <a:lnTo>
                    <a:pt x="471" y="234"/>
                  </a:lnTo>
                  <a:lnTo>
                    <a:pt x="471" y="234"/>
                  </a:lnTo>
                  <a:lnTo>
                    <a:pt x="471" y="234"/>
                  </a:lnTo>
                  <a:lnTo>
                    <a:pt x="471" y="234"/>
                  </a:lnTo>
                  <a:lnTo>
                    <a:pt x="468" y="210"/>
                  </a:lnTo>
                  <a:lnTo>
                    <a:pt x="465" y="186"/>
                  </a:lnTo>
                  <a:lnTo>
                    <a:pt x="459" y="165"/>
                  </a:lnTo>
                  <a:lnTo>
                    <a:pt x="450" y="144"/>
                  </a:lnTo>
                  <a:lnTo>
                    <a:pt x="441" y="123"/>
                  </a:lnTo>
                  <a:lnTo>
                    <a:pt x="429" y="102"/>
                  </a:lnTo>
                  <a:lnTo>
                    <a:pt x="417" y="84"/>
                  </a:lnTo>
                  <a:lnTo>
                    <a:pt x="402" y="69"/>
                  </a:lnTo>
                  <a:lnTo>
                    <a:pt x="384" y="54"/>
                  </a:lnTo>
                  <a:lnTo>
                    <a:pt x="366" y="39"/>
                  </a:lnTo>
                  <a:lnTo>
                    <a:pt x="348" y="27"/>
                  </a:lnTo>
                  <a:lnTo>
                    <a:pt x="327" y="18"/>
                  </a:lnTo>
                  <a:lnTo>
                    <a:pt x="306" y="12"/>
                  </a:lnTo>
                  <a:lnTo>
                    <a:pt x="282" y="6"/>
                  </a:lnTo>
                  <a:lnTo>
                    <a:pt x="258" y="0"/>
                  </a:lnTo>
                  <a:lnTo>
                    <a:pt x="234" y="0"/>
                  </a:lnTo>
                  <a:lnTo>
                    <a:pt x="234" y="0"/>
                  </a:lnTo>
                  <a:lnTo>
                    <a:pt x="234" y="0"/>
                  </a:lnTo>
                  <a:lnTo>
                    <a:pt x="234" y="15"/>
                  </a:lnTo>
                  <a:lnTo>
                    <a:pt x="234" y="27"/>
                  </a:lnTo>
                  <a:lnTo>
                    <a:pt x="234" y="27"/>
                  </a:lnTo>
                  <a:lnTo>
                    <a:pt x="234" y="27"/>
                  </a:lnTo>
                  <a:lnTo>
                    <a:pt x="255" y="27"/>
                  </a:lnTo>
                  <a:lnTo>
                    <a:pt x="276" y="30"/>
                  </a:lnTo>
                  <a:lnTo>
                    <a:pt x="297" y="36"/>
                  </a:lnTo>
                  <a:lnTo>
                    <a:pt x="315" y="42"/>
                  </a:lnTo>
                  <a:lnTo>
                    <a:pt x="333" y="51"/>
                  </a:lnTo>
                  <a:lnTo>
                    <a:pt x="351" y="63"/>
                  </a:lnTo>
                  <a:lnTo>
                    <a:pt x="366" y="75"/>
                  </a:lnTo>
                  <a:lnTo>
                    <a:pt x="381" y="87"/>
                  </a:lnTo>
                  <a:lnTo>
                    <a:pt x="396" y="102"/>
                  </a:lnTo>
                  <a:lnTo>
                    <a:pt x="408" y="120"/>
                  </a:lnTo>
                  <a:lnTo>
                    <a:pt x="417" y="135"/>
                  </a:lnTo>
                  <a:lnTo>
                    <a:pt x="426" y="153"/>
                  </a:lnTo>
                  <a:lnTo>
                    <a:pt x="432" y="174"/>
                  </a:lnTo>
                  <a:lnTo>
                    <a:pt x="438" y="192"/>
                  </a:lnTo>
                  <a:lnTo>
                    <a:pt x="441" y="213"/>
                  </a:lnTo>
                  <a:lnTo>
                    <a:pt x="444" y="234"/>
                  </a:lnTo>
                  <a:lnTo>
                    <a:pt x="456" y="234"/>
                  </a:lnTo>
                  <a:lnTo>
                    <a:pt x="444" y="234"/>
                  </a:lnTo>
                  <a:lnTo>
                    <a:pt x="444" y="234"/>
                  </a:lnTo>
                  <a:lnTo>
                    <a:pt x="444" y="234"/>
                  </a:lnTo>
                  <a:lnTo>
                    <a:pt x="441" y="255"/>
                  </a:lnTo>
                  <a:lnTo>
                    <a:pt x="438" y="276"/>
                  </a:lnTo>
                  <a:lnTo>
                    <a:pt x="432" y="297"/>
                  </a:lnTo>
                  <a:lnTo>
                    <a:pt x="426" y="315"/>
                  </a:lnTo>
                  <a:lnTo>
                    <a:pt x="417" y="333"/>
                  </a:lnTo>
                  <a:lnTo>
                    <a:pt x="408" y="351"/>
                  </a:lnTo>
                  <a:lnTo>
                    <a:pt x="396" y="366"/>
                  </a:lnTo>
                  <a:lnTo>
                    <a:pt x="381" y="381"/>
                  </a:lnTo>
                  <a:lnTo>
                    <a:pt x="366" y="396"/>
                  </a:lnTo>
                  <a:lnTo>
                    <a:pt x="351" y="408"/>
                  </a:lnTo>
                  <a:lnTo>
                    <a:pt x="333" y="417"/>
                  </a:lnTo>
                  <a:lnTo>
                    <a:pt x="315" y="426"/>
                  </a:lnTo>
                  <a:lnTo>
                    <a:pt x="297" y="432"/>
                  </a:lnTo>
                  <a:lnTo>
                    <a:pt x="276" y="438"/>
                  </a:lnTo>
                  <a:lnTo>
                    <a:pt x="258" y="441"/>
                  </a:lnTo>
                  <a:lnTo>
                    <a:pt x="237" y="444"/>
                  </a:lnTo>
                  <a:lnTo>
                    <a:pt x="234" y="444"/>
                  </a:lnTo>
                  <a:lnTo>
                    <a:pt x="234" y="444"/>
                  </a:lnTo>
                  <a:lnTo>
                    <a:pt x="213" y="441"/>
                  </a:lnTo>
                  <a:lnTo>
                    <a:pt x="192" y="438"/>
                  </a:lnTo>
                  <a:lnTo>
                    <a:pt x="174" y="435"/>
                  </a:lnTo>
                  <a:lnTo>
                    <a:pt x="153" y="426"/>
                  </a:lnTo>
                  <a:lnTo>
                    <a:pt x="135" y="417"/>
                  </a:lnTo>
                  <a:lnTo>
                    <a:pt x="120" y="408"/>
                  </a:lnTo>
                  <a:lnTo>
                    <a:pt x="102" y="396"/>
                  </a:lnTo>
                  <a:lnTo>
                    <a:pt x="87" y="381"/>
                  </a:lnTo>
                  <a:lnTo>
                    <a:pt x="75" y="366"/>
                  </a:lnTo>
                  <a:lnTo>
                    <a:pt x="63" y="351"/>
                  </a:lnTo>
                  <a:lnTo>
                    <a:pt x="51" y="333"/>
                  </a:lnTo>
                  <a:lnTo>
                    <a:pt x="45" y="315"/>
                  </a:lnTo>
                  <a:lnTo>
                    <a:pt x="36" y="297"/>
                  </a:lnTo>
                  <a:lnTo>
                    <a:pt x="30" y="276"/>
                  </a:lnTo>
                  <a:lnTo>
                    <a:pt x="27" y="258"/>
                  </a:lnTo>
                  <a:lnTo>
                    <a:pt x="27" y="237"/>
                  </a:lnTo>
                  <a:lnTo>
                    <a:pt x="27" y="234"/>
                  </a:lnTo>
                  <a:lnTo>
                    <a:pt x="27" y="234"/>
                  </a:lnTo>
                  <a:lnTo>
                    <a:pt x="27" y="234"/>
                  </a:lnTo>
                  <a:lnTo>
                    <a:pt x="27" y="234"/>
                  </a:lnTo>
                  <a:lnTo>
                    <a:pt x="27" y="234"/>
                  </a:lnTo>
                  <a:lnTo>
                    <a:pt x="27" y="234"/>
                  </a:lnTo>
                  <a:lnTo>
                    <a:pt x="27" y="234"/>
                  </a:lnTo>
                  <a:lnTo>
                    <a:pt x="27" y="234"/>
                  </a:lnTo>
                  <a:lnTo>
                    <a:pt x="27" y="234"/>
                  </a:lnTo>
                  <a:lnTo>
                    <a:pt x="27" y="213"/>
                  </a:lnTo>
                  <a:lnTo>
                    <a:pt x="30" y="192"/>
                  </a:lnTo>
                  <a:lnTo>
                    <a:pt x="36" y="174"/>
                  </a:lnTo>
                  <a:lnTo>
                    <a:pt x="42" y="153"/>
                  </a:lnTo>
                  <a:lnTo>
                    <a:pt x="51" y="135"/>
                  </a:lnTo>
                  <a:lnTo>
                    <a:pt x="63" y="120"/>
                  </a:lnTo>
                  <a:lnTo>
                    <a:pt x="75" y="102"/>
                  </a:lnTo>
                  <a:lnTo>
                    <a:pt x="87" y="87"/>
                  </a:lnTo>
                  <a:lnTo>
                    <a:pt x="102" y="75"/>
                  </a:lnTo>
                  <a:lnTo>
                    <a:pt x="120" y="63"/>
                  </a:lnTo>
                  <a:lnTo>
                    <a:pt x="135" y="51"/>
                  </a:lnTo>
                  <a:lnTo>
                    <a:pt x="153" y="45"/>
                  </a:lnTo>
                  <a:lnTo>
                    <a:pt x="174" y="36"/>
                  </a:lnTo>
                  <a:lnTo>
                    <a:pt x="192" y="33"/>
                  </a:lnTo>
                  <a:lnTo>
                    <a:pt x="213" y="27"/>
                  </a:lnTo>
                  <a:lnTo>
                    <a:pt x="234" y="27"/>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2" name="Freeform 444"/>
            <p:cNvSpPr>
              <a:spLocks noChangeArrowheads="1"/>
            </p:cNvSpPr>
            <p:nvPr/>
          </p:nvSpPr>
          <p:spPr bwMode="auto">
            <a:xfrm>
              <a:off x="7189788" y="2081213"/>
              <a:ext cx="169862" cy="168275"/>
            </a:xfrm>
            <a:custGeom>
              <a:avLst/>
              <a:gdLst>
                <a:gd name="T0" fmla="*/ 237 w 471"/>
                <a:gd name="T1" fmla="*/ 0 h 469"/>
                <a:gd name="T2" fmla="*/ 165 w 471"/>
                <a:gd name="T3" fmla="*/ 9 h 469"/>
                <a:gd name="T4" fmla="*/ 105 w 471"/>
                <a:gd name="T5" fmla="*/ 39 h 469"/>
                <a:gd name="T6" fmla="*/ 54 w 471"/>
                <a:gd name="T7" fmla="*/ 84 h 469"/>
                <a:gd name="T8" fmla="*/ 21 w 471"/>
                <a:gd name="T9" fmla="*/ 144 h 469"/>
                <a:gd name="T10" fmla="*/ 3 w 471"/>
                <a:gd name="T11" fmla="*/ 210 h 469"/>
                <a:gd name="T12" fmla="*/ 15 w 471"/>
                <a:gd name="T13" fmla="*/ 234 h 469"/>
                <a:gd name="T14" fmla="*/ 3 w 471"/>
                <a:gd name="T15" fmla="*/ 258 h 469"/>
                <a:gd name="T16" fmla="*/ 21 w 471"/>
                <a:gd name="T17" fmla="*/ 327 h 469"/>
                <a:gd name="T18" fmla="*/ 54 w 471"/>
                <a:gd name="T19" fmla="*/ 384 h 469"/>
                <a:gd name="T20" fmla="*/ 105 w 471"/>
                <a:gd name="T21" fmla="*/ 429 h 469"/>
                <a:gd name="T22" fmla="*/ 165 w 471"/>
                <a:gd name="T23" fmla="*/ 459 h 469"/>
                <a:gd name="T24" fmla="*/ 237 w 471"/>
                <a:gd name="T25" fmla="*/ 468 h 469"/>
                <a:gd name="T26" fmla="*/ 261 w 471"/>
                <a:gd name="T27" fmla="*/ 468 h 469"/>
                <a:gd name="T28" fmla="*/ 327 w 471"/>
                <a:gd name="T29" fmla="*/ 450 h 469"/>
                <a:gd name="T30" fmla="*/ 387 w 471"/>
                <a:gd name="T31" fmla="*/ 414 h 469"/>
                <a:gd name="T32" fmla="*/ 432 w 471"/>
                <a:gd name="T33" fmla="*/ 366 h 469"/>
                <a:gd name="T34" fmla="*/ 459 w 471"/>
                <a:gd name="T35" fmla="*/ 303 h 469"/>
                <a:gd name="T36" fmla="*/ 470 w 471"/>
                <a:gd name="T37" fmla="*/ 234 h 469"/>
                <a:gd name="T38" fmla="*/ 470 w 471"/>
                <a:gd name="T39" fmla="*/ 234 h 469"/>
                <a:gd name="T40" fmla="*/ 470 w 471"/>
                <a:gd name="T41" fmla="*/ 210 h 469"/>
                <a:gd name="T42" fmla="*/ 453 w 471"/>
                <a:gd name="T43" fmla="*/ 141 h 469"/>
                <a:gd name="T44" fmla="*/ 417 w 471"/>
                <a:gd name="T45" fmla="*/ 84 h 469"/>
                <a:gd name="T46" fmla="*/ 366 w 471"/>
                <a:gd name="T47" fmla="*/ 39 h 469"/>
                <a:gd name="T48" fmla="*/ 306 w 471"/>
                <a:gd name="T49" fmla="*/ 9 h 469"/>
                <a:gd name="T50" fmla="*/ 237 w 471"/>
                <a:gd name="T51" fmla="*/ 0 h 469"/>
                <a:gd name="T52" fmla="*/ 237 w 471"/>
                <a:gd name="T53" fmla="*/ 27 h 469"/>
                <a:gd name="T54" fmla="*/ 258 w 471"/>
                <a:gd name="T55" fmla="*/ 27 h 469"/>
                <a:gd name="T56" fmla="*/ 318 w 471"/>
                <a:gd name="T57" fmla="*/ 42 h 469"/>
                <a:gd name="T58" fmla="*/ 369 w 471"/>
                <a:gd name="T59" fmla="*/ 75 h 469"/>
                <a:gd name="T60" fmla="*/ 408 w 471"/>
                <a:gd name="T61" fmla="*/ 117 h 469"/>
                <a:gd name="T62" fmla="*/ 435 w 471"/>
                <a:gd name="T63" fmla="*/ 171 h 469"/>
                <a:gd name="T64" fmla="*/ 444 w 471"/>
                <a:gd name="T65" fmla="*/ 234 h 469"/>
                <a:gd name="T66" fmla="*/ 444 w 471"/>
                <a:gd name="T67" fmla="*/ 234 h 469"/>
                <a:gd name="T68" fmla="*/ 441 w 471"/>
                <a:gd name="T69" fmla="*/ 276 h 469"/>
                <a:gd name="T70" fmla="*/ 420 w 471"/>
                <a:gd name="T71" fmla="*/ 333 h 469"/>
                <a:gd name="T72" fmla="*/ 384 w 471"/>
                <a:gd name="T73" fmla="*/ 381 h 469"/>
                <a:gd name="T74" fmla="*/ 336 w 471"/>
                <a:gd name="T75" fmla="*/ 417 h 469"/>
                <a:gd name="T76" fmla="*/ 279 w 471"/>
                <a:gd name="T77" fmla="*/ 438 h 469"/>
                <a:gd name="T78" fmla="*/ 237 w 471"/>
                <a:gd name="T79" fmla="*/ 441 h 469"/>
                <a:gd name="T80" fmla="*/ 195 w 471"/>
                <a:gd name="T81" fmla="*/ 438 h 469"/>
                <a:gd name="T82" fmla="*/ 138 w 471"/>
                <a:gd name="T83" fmla="*/ 417 h 469"/>
                <a:gd name="T84" fmla="*/ 90 w 471"/>
                <a:gd name="T85" fmla="*/ 381 h 469"/>
                <a:gd name="T86" fmla="*/ 54 w 471"/>
                <a:gd name="T87" fmla="*/ 333 h 469"/>
                <a:gd name="T88" fmla="*/ 33 w 471"/>
                <a:gd name="T89" fmla="*/ 276 h 469"/>
                <a:gd name="T90" fmla="*/ 27 w 471"/>
                <a:gd name="T91" fmla="*/ 234 h 469"/>
                <a:gd name="T92" fmla="*/ 27 w 471"/>
                <a:gd name="T93" fmla="*/ 234 h 469"/>
                <a:gd name="T94" fmla="*/ 27 w 471"/>
                <a:gd name="T95" fmla="*/ 234 h 469"/>
                <a:gd name="T96" fmla="*/ 30 w 471"/>
                <a:gd name="T97" fmla="*/ 213 h 469"/>
                <a:gd name="T98" fmla="*/ 45 w 471"/>
                <a:gd name="T99" fmla="*/ 153 h 469"/>
                <a:gd name="T100" fmla="*/ 75 w 471"/>
                <a:gd name="T101" fmla="*/ 102 h 469"/>
                <a:gd name="T102" fmla="*/ 120 w 471"/>
                <a:gd name="T103" fmla="*/ 63 h 469"/>
                <a:gd name="T104" fmla="*/ 174 w 471"/>
                <a:gd name="T105" fmla="*/ 36 h 469"/>
                <a:gd name="T106" fmla="*/ 237 w 471"/>
                <a:gd name="T107" fmla="*/ 2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71" h="469">
                  <a:moveTo>
                    <a:pt x="237" y="12"/>
                  </a:moveTo>
                  <a:lnTo>
                    <a:pt x="237" y="0"/>
                  </a:lnTo>
                  <a:lnTo>
                    <a:pt x="237" y="0"/>
                  </a:lnTo>
                  <a:lnTo>
                    <a:pt x="213" y="0"/>
                  </a:lnTo>
                  <a:lnTo>
                    <a:pt x="189" y="3"/>
                  </a:lnTo>
                  <a:lnTo>
                    <a:pt x="165" y="9"/>
                  </a:lnTo>
                  <a:lnTo>
                    <a:pt x="144" y="18"/>
                  </a:lnTo>
                  <a:lnTo>
                    <a:pt x="123" y="27"/>
                  </a:lnTo>
                  <a:lnTo>
                    <a:pt x="105" y="39"/>
                  </a:lnTo>
                  <a:lnTo>
                    <a:pt x="87" y="54"/>
                  </a:lnTo>
                  <a:lnTo>
                    <a:pt x="69" y="69"/>
                  </a:lnTo>
                  <a:lnTo>
                    <a:pt x="54" y="84"/>
                  </a:lnTo>
                  <a:lnTo>
                    <a:pt x="42" y="102"/>
                  </a:lnTo>
                  <a:lnTo>
                    <a:pt x="30" y="123"/>
                  </a:lnTo>
                  <a:lnTo>
                    <a:pt x="21" y="144"/>
                  </a:lnTo>
                  <a:lnTo>
                    <a:pt x="12" y="165"/>
                  </a:lnTo>
                  <a:lnTo>
                    <a:pt x="6" y="186"/>
                  </a:lnTo>
                  <a:lnTo>
                    <a:pt x="3" y="210"/>
                  </a:lnTo>
                  <a:lnTo>
                    <a:pt x="0" y="234"/>
                  </a:lnTo>
                  <a:lnTo>
                    <a:pt x="0" y="234"/>
                  </a:lnTo>
                  <a:lnTo>
                    <a:pt x="15" y="234"/>
                  </a:lnTo>
                  <a:lnTo>
                    <a:pt x="0" y="234"/>
                  </a:lnTo>
                  <a:lnTo>
                    <a:pt x="0" y="234"/>
                  </a:lnTo>
                  <a:lnTo>
                    <a:pt x="3" y="258"/>
                  </a:lnTo>
                  <a:lnTo>
                    <a:pt x="6" y="282"/>
                  </a:lnTo>
                  <a:lnTo>
                    <a:pt x="12" y="303"/>
                  </a:lnTo>
                  <a:lnTo>
                    <a:pt x="21" y="327"/>
                  </a:lnTo>
                  <a:lnTo>
                    <a:pt x="30" y="345"/>
                  </a:lnTo>
                  <a:lnTo>
                    <a:pt x="42" y="366"/>
                  </a:lnTo>
                  <a:lnTo>
                    <a:pt x="54" y="384"/>
                  </a:lnTo>
                  <a:lnTo>
                    <a:pt x="69" y="399"/>
                  </a:lnTo>
                  <a:lnTo>
                    <a:pt x="87" y="414"/>
                  </a:lnTo>
                  <a:lnTo>
                    <a:pt x="105" y="429"/>
                  </a:lnTo>
                  <a:lnTo>
                    <a:pt x="123" y="441"/>
                  </a:lnTo>
                  <a:lnTo>
                    <a:pt x="144" y="450"/>
                  </a:lnTo>
                  <a:lnTo>
                    <a:pt x="165" y="459"/>
                  </a:lnTo>
                  <a:lnTo>
                    <a:pt x="189" y="465"/>
                  </a:lnTo>
                  <a:lnTo>
                    <a:pt x="213" y="468"/>
                  </a:lnTo>
                  <a:lnTo>
                    <a:pt x="237" y="468"/>
                  </a:lnTo>
                  <a:lnTo>
                    <a:pt x="237" y="468"/>
                  </a:lnTo>
                  <a:lnTo>
                    <a:pt x="237" y="468"/>
                  </a:lnTo>
                  <a:lnTo>
                    <a:pt x="261" y="468"/>
                  </a:lnTo>
                  <a:lnTo>
                    <a:pt x="285" y="465"/>
                  </a:lnTo>
                  <a:lnTo>
                    <a:pt x="306" y="459"/>
                  </a:lnTo>
                  <a:lnTo>
                    <a:pt x="327" y="450"/>
                  </a:lnTo>
                  <a:lnTo>
                    <a:pt x="348" y="441"/>
                  </a:lnTo>
                  <a:lnTo>
                    <a:pt x="369" y="429"/>
                  </a:lnTo>
                  <a:lnTo>
                    <a:pt x="387" y="414"/>
                  </a:lnTo>
                  <a:lnTo>
                    <a:pt x="402" y="399"/>
                  </a:lnTo>
                  <a:lnTo>
                    <a:pt x="417" y="384"/>
                  </a:lnTo>
                  <a:lnTo>
                    <a:pt x="432" y="366"/>
                  </a:lnTo>
                  <a:lnTo>
                    <a:pt x="444" y="345"/>
                  </a:lnTo>
                  <a:lnTo>
                    <a:pt x="453" y="324"/>
                  </a:lnTo>
                  <a:lnTo>
                    <a:pt x="459" y="303"/>
                  </a:lnTo>
                  <a:lnTo>
                    <a:pt x="465" y="282"/>
                  </a:lnTo>
                  <a:lnTo>
                    <a:pt x="470" y="258"/>
                  </a:lnTo>
                  <a:lnTo>
                    <a:pt x="470" y="234"/>
                  </a:lnTo>
                  <a:lnTo>
                    <a:pt x="470" y="234"/>
                  </a:lnTo>
                  <a:lnTo>
                    <a:pt x="470" y="234"/>
                  </a:lnTo>
                  <a:lnTo>
                    <a:pt x="470" y="234"/>
                  </a:lnTo>
                  <a:lnTo>
                    <a:pt x="470" y="234"/>
                  </a:lnTo>
                  <a:lnTo>
                    <a:pt x="470" y="234"/>
                  </a:lnTo>
                  <a:lnTo>
                    <a:pt x="470" y="210"/>
                  </a:lnTo>
                  <a:lnTo>
                    <a:pt x="465" y="186"/>
                  </a:lnTo>
                  <a:lnTo>
                    <a:pt x="459" y="165"/>
                  </a:lnTo>
                  <a:lnTo>
                    <a:pt x="453" y="141"/>
                  </a:lnTo>
                  <a:lnTo>
                    <a:pt x="441" y="123"/>
                  </a:lnTo>
                  <a:lnTo>
                    <a:pt x="432" y="102"/>
                  </a:lnTo>
                  <a:lnTo>
                    <a:pt x="417" y="84"/>
                  </a:lnTo>
                  <a:lnTo>
                    <a:pt x="402" y="69"/>
                  </a:lnTo>
                  <a:lnTo>
                    <a:pt x="384" y="54"/>
                  </a:lnTo>
                  <a:lnTo>
                    <a:pt x="366" y="39"/>
                  </a:lnTo>
                  <a:lnTo>
                    <a:pt x="348" y="27"/>
                  </a:lnTo>
                  <a:lnTo>
                    <a:pt x="327" y="18"/>
                  </a:lnTo>
                  <a:lnTo>
                    <a:pt x="306" y="9"/>
                  </a:lnTo>
                  <a:lnTo>
                    <a:pt x="282" y="3"/>
                  </a:lnTo>
                  <a:lnTo>
                    <a:pt x="261" y="0"/>
                  </a:lnTo>
                  <a:lnTo>
                    <a:pt x="237" y="0"/>
                  </a:lnTo>
                  <a:lnTo>
                    <a:pt x="237" y="0"/>
                  </a:lnTo>
                  <a:lnTo>
                    <a:pt x="237" y="12"/>
                  </a:lnTo>
                  <a:lnTo>
                    <a:pt x="237" y="27"/>
                  </a:lnTo>
                  <a:lnTo>
                    <a:pt x="237" y="27"/>
                  </a:lnTo>
                  <a:lnTo>
                    <a:pt x="237" y="27"/>
                  </a:lnTo>
                  <a:lnTo>
                    <a:pt x="258" y="27"/>
                  </a:lnTo>
                  <a:lnTo>
                    <a:pt x="279" y="30"/>
                  </a:lnTo>
                  <a:lnTo>
                    <a:pt x="297" y="36"/>
                  </a:lnTo>
                  <a:lnTo>
                    <a:pt x="318" y="42"/>
                  </a:lnTo>
                  <a:lnTo>
                    <a:pt x="336" y="51"/>
                  </a:lnTo>
                  <a:lnTo>
                    <a:pt x="351" y="63"/>
                  </a:lnTo>
                  <a:lnTo>
                    <a:pt x="369" y="75"/>
                  </a:lnTo>
                  <a:lnTo>
                    <a:pt x="384" y="87"/>
                  </a:lnTo>
                  <a:lnTo>
                    <a:pt x="396" y="102"/>
                  </a:lnTo>
                  <a:lnTo>
                    <a:pt x="408" y="117"/>
                  </a:lnTo>
                  <a:lnTo>
                    <a:pt x="420" y="135"/>
                  </a:lnTo>
                  <a:lnTo>
                    <a:pt x="426" y="153"/>
                  </a:lnTo>
                  <a:lnTo>
                    <a:pt x="435" y="171"/>
                  </a:lnTo>
                  <a:lnTo>
                    <a:pt x="441" y="192"/>
                  </a:lnTo>
                  <a:lnTo>
                    <a:pt x="444" y="213"/>
                  </a:lnTo>
                  <a:lnTo>
                    <a:pt x="444" y="234"/>
                  </a:lnTo>
                  <a:lnTo>
                    <a:pt x="456" y="234"/>
                  </a:lnTo>
                  <a:lnTo>
                    <a:pt x="444" y="234"/>
                  </a:lnTo>
                  <a:lnTo>
                    <a:pt x="444" y="234"/>
                  </a:lnTo>
                  <a:lnTo>
                    <a:pt x="444" y="234"/>
                  </a:lnTo>
                  <a:lnTo>
                    <a:pt x="444" y="255"/>
                  </a:lnTo>
                  <a:lnTo>
                    <a:pt x="441" y="276"/>
                  </a:lnTo>
                  <a:lnTo>
                    <a:pt x="435" y="297"/>
                  </a:lnTo>
                  <a:lnTo>
                    <a:pt x="429" y="315"/>
                  </a:lnTo>
                  <a:lnTo>
                    <a:pt x="420" y="333"/>
                  </a:lnTo>
                  <a:lnTo>
                    <a:pt x="408" y="351"/>
                  </a:lnTo>
                  <a:lnTo>
                    <a:pt x="396" y="366"/>
                  </a:lnTo>
                  <a:lnTo>
                    <a:pt x="384" y="381"/>
                  </a:lnTo>
                  <a:lnTo>
                    <a:pt x="369" y="393"/>
                  </a:lnTo>
                  <a:lnTo>
                    <a:pt x="354" y="405"/>
                  </a:lnTo>
                  <a:lnTo>
                    <a:pt x="336" y="417"/>
                  </a:lnTo>
                  <a:lnTo>
                    <a:pt x="318" y="426"/>
                  </a:lnTo>
                  <a:lnTo>
                    <a:pt x="297" y="432"/>
                  </a:lnTo>
                  <a:lnTo>
                    <a:pt x="279" y="438"/>
                  </a:lnTo>
                  <a:lnTo>
                    <a:pt x="258" y="441"/>
                  </a:lnTo>
                  <a:lnTo>
                    <a:pt x="237" y="441"/>
                  </a:lnTo>
                  <a:lnTo>
                    <a:pt x="237" y="441"/>
                  </a:lnTo>
                  <a:lnTo>
                    <a:pt x="237" y="441"/>
                  </a:lnTo>
                  <a:lnTo>
                    <a:pt x="216" y="441"/>
                  </a:lnTo>
                  <a:lnTo>
                    <a:pt x="195" y="438"/>
                  </a:lnTo>
                  <a:lnTo>
                    <a:pt x="174" y="432"/>
                  </a:lnTo>
                  <a:lnTo>
                    <a:pt x="156" y="426"/>
                  </a:lnTo>
                  <a:lnTo>
                    <a:pt x="138" y="417"/>
                  </a:lnTo>
                  <a:lnTo>
                    <a:pt x="120" y="405"/>
                  </a:lnTo>
                  <a:lnTo>
                    <a:pt x="105" y="396"/>
                  </a:lnTo>
                  <a:lnTo>
                    <a:pt x="90" y="381"/>
                  </a:lnTo>
                  <a:lnTo>
                    <a:pt x="75" y="366"/>
                  </a:lnTo>
                  <a:lnTo>
                    <a:pt x="63" y="351"/>
                  </a:lnTo>
                  <a:lnTo>
                    <a:pt x="54" y="333"/>
                  </a:lnTo>
                  <a:lnTo>
                    <a:pt x="45" y="315"/>
                  </a:lnTo>
                  <a:lnTo>
                    <a:pt x="39" y="297"/>
                  </a:lnTo>
                  <a:lnTo>
                    <a:pt x="33" y="276"/>
                  </a:lnTo>
                  <a:lnTo>
                    <a:pt x="30" y="255"/>
                  </a:lnTo>
                  <a:lnTo>
                    <a:pt x="27" y="234"/>
                  </a:lnTo>
                  <a:lnTo>
                    <a:pt x="27" y="234"/>
                  </a:lnTo>
                  <a:lnTo>
                    <a:pt x="27" y="234"/>
                  </a:lnTo>
                  <a:lnTo>
                    <a:pt x="27" y="234"/>
                  </a:lnTo>
                  <a:lnTo>
                    <a:pt x="27" y="234"/>
                  </a:lnTo>
                  <a:lnTo>
                    <a:pt x="27" y="234"/>
                  </a:lnTo>
                  <a:lnTo>
                    <a:pt x="27" y="234"/>
                  </a:lnTo>
                  <a:lnTo>
                    <a:pt x="27" y="234"/>
                  </a:lnTo>
                  <a:lnTo>
                    <a:pt x="27" y="234"/>
                  </a:lnTo>
                  <a:lnTo>
                    <a:pt x="27" y="234"/>
                  </a:lnTo>
                  <a:lnTo>
                    <a:pt x="30" y="213"/>
                  </a:lnTo>
                  <a:lnTo>
                    <a:pt x="33" y="192"/>
                  </a:lnTo>
                  <a:lnTo>
                    <a:pt x="39" y="171"/>
                  </a:lnTo>
                  <a:lnTo>
                    <a:pt x="45" y="153"/>
                  </a:lnTo>
                  <a:lnTo>
                    <a:pt x="54" y="135"/>
                  </a:lnTo>
                  <a:lnTo>
                    <a:pt x="63" y="117"/>
                  </a:lnTo>
                  <a:lnTo>
                    <a:pt x="75" y="102"/>
                  </a:lnTo>
                  <a:lnTo>
                    <a:pt x="90" y="87"/>
                  </a:lnTo>
                  <a:lnTo>
                    <a:pt x="105" y="75"/>
                  </a:lnTo>
                  <a:lnTo>
                    <a:pt x="120" y="63"/>
                  </a:lnTo>
                  <a:lnTo>
                    <a:pt x="138" y="51"/>
                  </a:lnTo>
                  <a:lnTo>
                    <a:pt x="156" y="42"/>
                  </a:lnTo>
                  <a:lnTo>
                    <a:pt x="174" y="36"/>
                  </a:lnTo>
                  <a:lnTo>
                    <a:pt x="195" y="30"/>
                  </a:lnTo>
                  <a:lnTo>
                    <a:pt x="213" y="27"/>
                  </a:lnTo>
                  <a:lnTo>
                    <a:pt x="237" y="27"/>
                  </a:lnTo>
                  <a:lnTo>
                    <a:pt x="237" y="1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3" name="Freeform 445"/>
            <p:cNvSpPr>
              <a:spLocks noChangeArrowheads="1"/>
            </p:cNvSpPr>
            <p:nvPr/>
          </p:nvSpPr>
          <p:spPr bwMode="auto">
            <a:xfrm>
              <a:off x="7421563" y="2532063"/>
              <a:ext cx="168275" cy="169862"/>
            </a:xfrm>
            <a:custGeom>
              <a:avLst/>
              <a:gdLst>
                <a:gd name="T0" fmla="*/ 234 w 469"/>
                <a:gd name="T1" fmla="*/ 0 h 471"/>
                <a:gd name="T2" fmla="*/ 165 w 469"/>
                <a:gd name="T3" fmla="*/ 12 h 471"/>
                <a:gd name="T4" fmla="*/ 102 w 469"/>
                <a:gd name="T5" fmla="*/ 42 h 471"/>
                <a:gd name="T6" fmla="*/ 55 w 469"/>
                <a:gd name="T7" fmla="*/ 87 h 471"/>
                <a:gd name="T8" fmla="*/ 19 w 469"/>
                <a:gd name="T9" fmla="*/ 144 h 471"/>
                <a:gd name="T10" fmla="*/ 0 w 469"/>
                <a:gd name="T11" fmla="*/ 213 h 471"/>
                <a:gd name="T12" fmla="*/ 12 w 469"/>
                <a:gd name="T13" fmla="*/ 237 h 471"/>
                <a:gd name="T14" fmla="*/ 0 w 469"/>
                <a:gd name="T15" fmla="*/ 261 h 471"/>
                <a:gd name="T16" fmla="*/ 19 w 469"/>
                <a:gd name="T17" fmla="*/ 327 h 471"/>
                <a:gd name="T18" fmla="*/ 55 w 469"/>
                <a:gd name="T19" fmla="*/ 383 h 471"/>
                <a:gd name="T20" fmla="*/ 102 w 469"/>
                <a:gd name="T21" fmla="*/ 431 h 471"/>
                <a:gd name="T22" fmla="*/ 165 w 469"/>
                <a:gd name="T23" fmla="*/ 458 h 471"/>
                <a:gd name="T24" fmla="*/ 234 w 469"/>
                <a:gd name="T25" fmla="*/ 470 h 471"/>
                <a:gd name="T26" fmla="*/ 258 w 469"/>
                <a:gd name="T27" fmla="*/ 467 h 471"/>
                <a:gd name="T28" fmla="*/ 327 w 469"/>
                <a:gd name="T29" fmla="*/ 452 h 471"/>
                <a:gd name="T30" fmla="*/ 384 w 469"/>
                <a:gd name="T31" fmla="*/ 416 h 471"/>
                <a:gd name="T32" fmla="*/ 429 w 469"/>
                <a:gd name="T33" fmla="*/ 365 h 471"/>
                <a:gd name="T34" fmla="*/ 459 w 469"/>
                <a:gd name="T35" fmla="*/ 306 h 471"/>
                <a:gd name="T36" fmla="*/ 468 w 469"/>
                <a:gd name="T37" fmla="*/ 237 h 471"/>
                <a:gd name="T38" fmla="*/ 468 w 469"/>
                <a:gd name="T39" fmla="*/ 234 h 471"/>
                <a:gd name="T40" fmla="*/ 459 w 469"/>
                <a:gd name="T41" fmla="*/ 165 h 471"/>
                <a:gd name="T42" fmla="*/ 429 w 469"/>
                <a:gd name="T43" fmla="*/ 105 h 471"/>
                <a:gd name="T44" fmla="*/ 384 w 469"/>
                <a:gd name="T45" fmla="*/ 54 h 471"/>
                <a:gd name="T46" fmla="*/ 324 w 469"/>
                <a:gd name="T47" fmla="*/ 18 h 471"/>
                <a:gd name="T48" fmla="*/ 258 w 469"/>
                <a:gd name="T49" fmla="*/ 3 h 471"/>
                <a:gd name="T50" fmla="*/ 234 w 469"/>
                <a:gd name="T51" fmla="*/ 15 h 471"/>
                <a:gd name="T52" fmla="*/ 234 w 469"/>
                <a:gd name="T53" fmla="*/ 27 h 471"/>
                <a:gd name="T54" fmla="*/ 297 w 469"/>
                <a:gd name="T55" fmla="*/ 36 h 471"/>
                <a:gd name="T56" fmla="*/ 351 w 469"/>
                <a:gd name="T57" fmla="*/ 63 h 471"/>
                <a:gd name="T58" fmla="*/ 393 w 469"/>
                <a:gd name="T59" fmla="*/ 102 h 471"/>
                <a:gd name="T60" fmla="*/ 426 w 469"/>
                <a:gd name="T61" fmla="*/ 153 h 471"/>
                <a:gd name="T62" fmla="*/ 441 w 469"/>
                <a:gd name="T63" fmla="*/ 213 h 471"/>
                <a:gd name="T64" fmla="*/ 441 w 469"/>
                <a:gd name="T65" fmla="*/ 234 h 471"/>
                <a:gd name="T66" fmla="*/ 441 w 469"/>
                <a:gd name="T67" fmla="*/ 258 h 471"/>
                <a:gd name="T68" fmla="*/ 426 w 469"/>
                <a:gd name="T69" fmla="*/ 314 h 471"/>
                <a:gd name="T70" fmla="*/ 396 w 469"/>
                <a:gd name="T71" fmla="*/ 368 h 471"/>
                <a:gd name="T72" fmla="*/ 351 w 469"/>
                <a:gd name="T73" fmla="*/ 407 h 471"/>
                <a:gd name="T74" fmla="*/ 297 w 469"/>
                <a:gd name="T75" fmla="*/ 434 h 471"/>
                <a:gd name="T76" fmla="*/ 234 w 469"/>
                <a:gd name="T77" fmla="*/ 443 h 471"/>
                <a:gd name="T78" fmla="*/ 213 w 469"/>
                <a:gd name="T79" fmla="*/ 440 h 471"/>
                <a:gd name="T80" fmla="*/ 153 w 469"/>
                <a:gd name="T81" fmla="*/ 425 h 471"/>
                <a:gd name="T82" fmla="*/ 102 w 469"/>
                <a:gd name="T83" fmla="*/ 396 h 471"/>
                <a:gd name="T84" fmla="*/ 63 w 469"/>
                <a:gd name="T85" fmla="*/ 350 h 471"/>
                <a:gd name="T86" fmla="*/ 37 w 469"/>
                <a:gd name="T87" fmla="*/ 297 h 471"/>
                <a:gd name="T88" fmla="*/ 27 w 469"/>
                <a:gd name="T89" fmla="*/ 237 h 471"/>
                <a:gd name="T90" fmla="*/ 24 w 469"/>
                <a:gd name="T91" fmla="*/ 237 h 471"/>
                <a:gd name="T92" fmla="*/ 24 w 469"/>
                <a:gd name="T93" fmla="*/ 237 h 471"/>
                <a:gd name="T94" fmla="*/ 27 w 469"/>
                <a:gd name="T95" fmla="*/ 237 h 471"/>
                <a:gd name="T96" fmla="*/ 37 w 469"/>
                <a:gd name="T97" fmla="*/ 174 h 471"/>
                <a:gd name="T98" fmla="*/ 63 w 469"/>
                <a:gd name="T99" fmla="*/ 120 h 471"/>
                <a:gd name="T100" fmla="*/ 102 w 469"/>
                <a:gd name="T101" fmla="*/ 75 h 471"/>
                <a:gd name="T102" fmla="*/ 153 w 469"/>
                <a:gd name="T103" fmla="*/ 45 h 471"/>
                <a:gd name="T104" fmla="*/ 213 w 469"/>
                <a:gd name="T105" fmla="*/ 3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9" h="471">
                  <a:moveTo>
                    <a:pt x="234" y="15"/>
                  </a:moveTo>
                  <a:lnTo>
                    <a:pt x="234" y="0"/>
                  </a:lnTo>
                  <a:lnTo>
                    <a:pt x="234" y="0"/>
                  </a:lnTo>
                  <a:lnTo>
                    <a:pt x="210" y="3"/>
                  </a:lnTo>
                  <a:lnTo>
                    <a:pt x="186" y="6"/>
                  </a:lnTo>
                  <a:lnTo>
                    <a:pt x="165" y="12"/>
                  </a:lnTo>
                  <a:lnTo>
                    <a:pt x="141" y="21"/>
                  </a:lnTo>
                  <a:lnTo>
                    <a:pt x="123" y="30"/>
                  </a:lnTo>
                  <a:lnTo>
                    <a:pt x="102" y="42"/>
                  </a:lnTo>
                  <a:lnTo>
                    <a:pt x="84" y="54"/>
                  </a:lnTo>
                  <a:lnTo>
                    <a:pt x="69" y="69"/>
                  </a:lnTo>
                  <a:lnTo>
                    <a:pt x="55" y="87"/>
                  </a:lnTo>
                  <a:lnTo>
                    <a:pt x="40" y="105"/>
                  </a:lnTo>
                  <a:lnTo>
                    <a:pt x="27" y="123"/>
                  </a:lnTo>
                  <a:lnTo>
                    <a:pt x="19" y="144"/>
                  </a:lnTo>
                  <a:lnTo>
                    <a:pt x="9" y="165"/>
                  </a:lnTo>
                  <a:lnTo>
                    <a:pt x="4" y="189"/>
                  </a:lnTo>
                  <a:lnTo>
                    <a:pt x="0" y="213"/>
                  </a:lnTo>
                  <a:lnTo>
                    <a:pt x="0" y="237"/>
                  </a:lnTo>
                  <a:lnTo>
                    <a:pt x="0" y="237"/>
                  </a:lnTo>
                  <a:lnTo>
                    <a:pt x="12" y="237"/>
                  </a:lnTo>
                  <a:lnTo>
                    <a:pt x="0" y="237"/>
                  </a:lnTo>
                  <a:lnTo>
                    <a:pt x="0" y="237"/>
                  </a:lnTo>
                  <a:lnTo>
                    <a:pt x="0" y="261"/>
                  </a:lnTo>
                  <a:lnTo>
                    <a:pt x="4" y="284"/>
                  </a:lnTo>
                  <a:lnTo>
                    <a:pt x="9" y="306"/>
                  </a:lnTo>
                  <a:lnTo>
                    <a:pt x="19" y="327"/>
                  </a:lnTo>
                  <a:lnTo>
                    <a:pt x="27" y="347"/>
                  </a:lnTo>
                  <a:lnTo>
                    <a:pt x="40" y="365"/>
                  </a:lnTo>
                  <a:lnTo>
                    <a:pt x="55" y="383"/>
                  </a:lnTo>
                  <a:lnTo>
                    <a:pt x="69" y="401"/>
                  </a:lnTo>
                  <a:lnTo>
                    <a:pt x="84" y="416"/>
                  </a:lnTo>
                  <a:lnTo>
                    <a:pt x="102" y="431"/>
                  </a:lnTo>
                  <a:lnTo>
                    <a:pt x="123" y="440"/>
                  </a:lnTo>
                  <a:lnTo>
                    <a:pt x="144" y="452"/>
                  </a:lnTo>
                  <a:lnTo>
                    <a:pt x="165" y="458"/>
                  </a:lnTo>
                  <a:lnTo>
                    <a:pt x="186" y="465"/>
                  </a:lnTo>
                  <a:lnTo>
                    <a:pt x="210" y="467"/>
                  </a:lnTo>
                  <a:lnTo>
                    <a:pt x="234" y="470"/>
                  </a:lnTo>
                  <a:lnTo>
                    <a:pt x="234" y="470"/>
                  </a:lnTo>
                  <a:lnTo>
                    <a:pt x="234" y="470"/>
                  </a:lnTo>
                  <a:lnTo>
                    <a:pt x="258" y="467"/>
                  </a:lnTo>
                  <a:lnTo>
                    <a:pt x="282" y="465"/>
                  </a:lnTo>
                  <a:lnTo>
                    <a:pt x="303" y="458"/>
                  </a:lnTo>
                  <a:lnTo>
                    <a:pt x="327" y="452"/>
                  </a:lnTo>
                  <a:lnTo>
                    <a:pt x="345" y="440"/>
                  </a:lnTo>
                  <a:lnTo>
                    <a:pt x="366" y="429"/>
                  </a:lnTo>
                  <a:lnTo>
                    <a:pt x="384" y="416"/>
                  </a:lnTo>
                  <a:lnTo>
                    <a:pt x="399" y="401"/>
                  </a:lnTo>
                  <a:lnTo>
                    <a:pt x="414" y="383"/>
                  </a:lnTo>
                  <a:lnTo>
                    <a:pt x="429" y="365"/>
                  </a:lnTo>
                  <a:lnTo>
                    <a:pt x="441" y="347"/>
                  </a:lnTo>
                  <a:lnTo>
                    <a:pt x="450" y="327"/>
                  </a:lnTo>
                  <a:lnTo>
                    <a:pt x="459" y="306"/>
                  </a:lnTo>
                  <a:lnTo>
                    <a:pt x="465" y="281"/>
                  </a:lnTo>
                  <a:lnTo>
                    <a:pt x="468" y="261"/>
                  </a:lnTo>
                  <a:lnTo>
                    <a:pt x="468" y="237"/>
                  </a:lnTo>
                  <a:lnTo>
                    <a:pt x="468" y="234"/>
                  </a:lnTo>
                  <a:lnTo>
                    <a:pt x="468" y="234"/>
                  </a:lnTo>
                  <a:lnTo>
                    <a:pt x="468" y="234"/>
                  </a:lnTo>
                  <a:lnTo>
                    <a:pt x="468" y="210"/>
                  </a:lnTo>
                  <a:lnTo>
                    <a:pt x="465" y="189"/>
                  </a:lnTo>
                  <a:lnTo>
                    <a:pt x="459" y="165"/>
                  </a:lnTo>
                  <a:lnTo>
                    <a:pt x="450" y="144"/>
                  </a:lnTo>
                  <a:lnTo>
                    <a:pt x="441" y="123"/>
                  </a:lnTo>
                  <a:lnTo>
                    <a:pt x="429" y="105"/>
                  </a:lnTo>
                  <a:lnTo>
                    <a:pt x="414" y="87"/>
                  </a:lnTo>
                  <a:lnTo>
                    <a:pt x="399" y="69"/>
                  </a:lnTo>
                  <a:lnTo>
                    <a:pt x="384" y="54"/>
                  </a:lnTo>
                  <a:lnTo>
                    <a:pt x="366" y="42"/>
                  </a:lnTo>
                  <a:lnTo>
                    <a:pt x="345" y="30"/>
                  </a:lnTo>
                  <a:lnTo>
                    <a:pt x="324" y="18"/>
                  </a:lnTo>
                  <a:lnTo>
                    <a:pt x="303" y="12"/>
                  </a:lnTo>
                  <a:lnTo>
                    <a:pt x="282" y="6"/>
                  </a:lnTo>
                  <a:lnTo>
                    <a:pt x="258" y="3"/>
                  </a:lnTo>
                  <a:lnTo>
                    <a:pt x="234" y="0"/>
                  </a:lnTo>
                  <a:lnTo>
                    <a:pt x="234" y="0"/>
                  </a:lnTo>
                  <a:lnTo>
                    <a:pt x="234" y="15"/>
                  </a:lnTo>
                  <a:lnTo>
                    <a:pt x="234" y="27"/>
                  </a:lnTo>
                  <a:lnTo>
                    <a:pt x="234" y="27"/>
                  </a:lnTo>
                  <a:lnTo>
                    <a:pt x="234" y="27"/>
                  </a:lnTo>
                  <a:lnTo>
                    <a:pt x="255" y="30"/>
                  </a:lnTo>
                  <a:lnTo>
                    <a:pt x="276" y="33"/>
                  </a:lnTo>
                  <a:lnTo>
                    <a:pt x="297" y="36"/>
                  </a:lnTo>
                  <a:lnTo>
                    <a:pt x="315" y="45"/>
                  </a:lnTo>
                  <a:lnTo>
                    <a:pt x="333" y="54"/>
                  </a:lnTo>
                  <a:lnTo>
                    <a:pt x="351" y="63"/>
                  </a:lnTo>
                  <a:lnTo>
                    <a:pt x="366" y="75"/>
                  </a:lnTo>
                  <a:lnTo>
                    <a:pt x="381" y="90"/>
                  </a:lnTo>
                  <a:lnTo>
                    <a:pt x="393" y="102"/>
                  </a:lnTo>
                  <a:lnTo>
                    <a:pt x="405" y="120"/>
                  </a:lnTo>
                  <a:lnTo>
                    <a:pt x="417" y="135"/>
                  </a:lnTo>
                  <a:lnTo>
                    <a:pt x="426" y="153"/>
                  </a:lnTo>
                  <a:lnTo>
                    <a:pt x="432" y="174"/>
                  </a:lnTo>
                  <a:lnTo>
                    <a:pt x="438" y="192"/>
                  </a:lnTo>
                  <a:lnTo>
                    <a:pt x="441" y="213"/>
                  </a:lnTo>
                  <a:lnTo>
                    <a:pt x="441" y="234"/>
                  </a:lnTo>
                  <a:lnTo>
                    <a:pt x="456" y="234"/>
                  </a:lnTo>
                  <a:lnTo>
                    <a:pt x="441" y="234"/>
                  </a:lnTo>
                  <a:lnTo>
                    <a:pt x="441" y="237"/>
                  </a:lnTo>
                  <a:lnTo>
                    <a:pt x="441" y="237"/>
                  </a:lnTo>
                  <a:lnTo>
                    <a:pt x="441" y="258"/>
                  </a:lnTo>
                  <a:lnTo>
                    <a:pt x="438" y="279"/>
                  </a:lnTo>
                  <a:lnTo>
                    <a:pt x="432" y="297"/>
                  </a:lnTo>
                  <a:lnTo>
                    <a:pt x="426" y="314"/>
                  </a:lnTo>
                  <a:lnTo>
                    <a:pt x="417" y="335"/>
                  </a:lnTo>
                  <a:lnTo>
                    <a:pt x="408" y="350"/>
                  </a:lnTo>
                  <a:lnTo>
                    <a:pt x="396" y="368"/>
                  </a:lnTo>
                  <a:lnTo>
                    <a:pt x="381" y="381"/>
                  </a:lnTo>
                  <a:lnTo>
                    <a:pt x="366" y="396"/>
                  </a:lnTo>
                  <a:lnTo>
                    <a:pt x="351" y="407"/>
                  </a:lnTo>
                  <a:lnTo>
                    <a:pt x="333" y="416"/>
                  </a:lnTo>
                  <a:lnTo>
                    <a:pt x="315" y="425"/>
                  </a:lnTo>
                  <a:lnTo>
                    <a:pt x="297" y="434"/>
                  </a:lnTo>
                  <a:lnTo>
                    <a:pt x="276" y="437"/>
                  </a:lnTo>
                  <a:lnTo>
                    <a:pt x="255" y="440"/>
                  </a:lnTo>
                  <a:lnTo>
                    <a:pt x="234" y="443"/>
                  </a:lnTo>
                  <a:lnTo>
                    <a:pt x="234" y="443"/>
                  </a:lnTo>
                  <a:lnTo>
                    <a:pt x="234" y="443"/>
                  </a:lnTo>
                  <a:lnTo>
                    <a:pt x="213" y="440"/>
                  </a:lnTo>
                  <a:lnTo>
                    <a:pt x="192" y="437"/>
                  </a:lnTo>
                  <a:lnTo>
                    <a:pt x="171" y="434"/>
                  </a:lnTo>
                  <a:lnTo>
                    <a:pt x="153" y="425"/>
                  </a:lnTo>
                  <a:lnTo>
                    <a:pt x="135" y="419"/>
                  </a:lnTo>
                  <a:lnTo>
                    <a:pt x="117" y="407"/>
                  </a:lnTo>
                  <a:lnTo>
                    <a:pt x="102" y="396"/>
                  </a:lnTo>
                  <a:lnTo>
                    <a:pt x="87" y="383"/>
                  </a:lnTo>
                  <a:lnTo>
                    <a:pt x="75" y="368"/>
                  </a:lnTo>
                  <a:lnTo>
                    <a:pt x="63" y="350"/>
                  </a:lnTo>
                  <a:lnTo>
                    <a:pt x="51" y="335"/>
                  </a:lnTo>
                  <a:lnTo>
                    <a:pt x="42" y="317"/>
                  </a:lnTo>
                  <a:lnTo>
                    <a:pt x="37" y="297"/>
                  </a:lnTo>
                  <a:lnTo>
                    <a:pt x="30" y="279"/>
                  </a:lnTo>
                  <a:lnTo>
                    <a:pt x="27" y="258"/>
                  </a:lnTo>
                  <a:lnTo>
                    <a:pt x="27" y="237"/>
                  </a:lnTo>
                  <a:lnTo>
                    <a:pt x="27" y="237"/>
                  </a:lnTo>
                  <a:lnTo>
                    <a:pt x="27" y="237"/>
                  </a:lnTo>
                  <a:lnTo>
                    <a:pt x="24" y="237"/>
                  </a:lnTo>
                  <a:lnTo>
                    <a:pt x="27" y="237"/>
                  </a:lnTo>
                  <a:lnTo>
                    <a:pt x="27" y="237"/>
                  </a:lnTo>
                  <a:lnTo>
                    <a:pt x="24" y="237"/>
                  </a:lnTo>
                  <a:lnTo>
                    <a:pt x="27" y="237"/>
                  </a:lnTo>
                  <a:lnTo>
                    <a:pt x="27" y="237"/>
                  </a:lnTo>
                  <a:lnTo>
                    <a:pt x="27" y="237"/>
                  </a:lnTo>
                  <a:lnTo>
                    <a:pt x="27" y="216"/>
                  </a:lnTo>
                  <a:lnTo>
                    <a:pt x="30" y="195"/>
                  </a:lnTo>
                  <a:lnTo>
                    <a:pt x="37" y="174"/>
                  </a:lnTo>
                  <a:lnTo>
                    <a:pt x="42" y="156"/>
                  </a:lnTo>
                  <a:lnTo>
                    <a:pt x="51" y="138"/>
                  </a:lnTo>
                  <a:lnTo>
                    <a:pt x="63" y="120"/>
                  </a:lnTo>
                  <a:lnTo>
                    <a:pt x="75" y="105"/>
                  </a:lnTo>
                  <a:lnTo>
                    <a:pt x="87" y="90"/>
                  </a:lnTo>
                  <a:lnTo>
                    <a:pt x="102" y="75"/>
                  </a:lnTo>
                  <a:lnTo>
                    <a:pt x="117" y="63"/>
                  </a:lnTo>
                  <a:lnTo>
                    <a:pt x="135" y="54"/>
                  </a:lnTo>
                  <a:lnTo>
                    <a:pt x="153" y="45"/>
                  </a:lnTo>
                  <a:lnTo>
                    <a:pt x="171" y="36"/>
                  </a:lnTo>
                  <a:lnTo>
                    <a:pt x="192" y="33"/>
                  </a:lnTo>
                  <a:lnTo>
                    <a:pt x="213" y="30"/>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4" name="Freeform 446"/>
            <p:cNvSpPr>
              <a:spLocks noChangeArrowheads="1"/>
            </p:cNvSpPr>
            <p:nvPr/>
          </p:nvSpPr>
          <p:spPr bwMode="auto">
            <a:xfrm>
              <a:off x="6153150" y="3259138"/>
              <a:ext cx="168275" cy="169862"/>
            </a:xfrm>
            <a:custGeom>
              <a:avLst/>
              <a:gdLst>
                <a:gd name="T0" fmla="*/ 234 w 469"/>
                <a:gd name="T1" fmla="*/ 0 h 471"/>
                <a:gd name="T2" fmla="*/ 165 w 469"/>
                <a:gd name="T3" fmla="*/ 12 h 471"/>
                <a:gd name="T4" fmla="*/ 102 w 469"/>
                <a:gd name="T5" fmla="*/ 41 h 471"/>
                <a:gd name="T6" fmla="*/ 54 w 469"/>
                <a:gd name="T7" fmla="*/ 87 h 471"/>
                <a:gd name="T8" fmla="*/ 18 w 469"/>
                <a:gd name="T9" fmla="*/ 143 h 471"/>
                <a:gd name="T10" fmla="*/ 0 w 469"/>
                <a:gd name="T11" fmla="*/ 212 h 471"/>
                <a:gd name="T12" fmla="*/ 12 w 469"/>
                <a:gd name="T13" fmla="*/ 236 h 471"/>
                <a:gd name="T14" fmla="*/ 0 w 469"/>
                <a:gd name="T15" fmla="*/ 260 h 471"/>
                <a:gd name="T16" fmla="*/ 18 w 469"/>
                <a:gd name="T17" fmla="*/ 326 h 471"/>
                <a:gd name="T18" fmla="*/ 54 w 469"/>
                <a:gd name="T19" fmla="*/ 386 h 471"/>
                <a:gd name="T20" fmla="*/ 102 w 469"/>
                <a:gd name="T21" fmla="*/ 431 h 471"/>
                <a:gd name="T22" fmla="*/ 165 w 469"/>
                <a:gd name="T23" fmla="*/ 458 h 471"/>
                <a:gd name="T24" fmla="*/ 234 w 469"/>
                <a:gd name="T25" fmla="*/ 470 h 471"/>
                <a:gd name="T26" fmla="*/ 234 w 469"/>
                <a:gd name="T27" fmla="*/ 470 h 471"/>
                <a:gd name="T28" fmla="*/ 306 w 469"/>
                <a:gd name="T29" fmla="*/ 458 h 471"/>
                <a:gd name="T30" fmla="*/ 366 w 469"/>
                <a:gd name="T31" fmla="*/ 431 h 471"/>
                <a:gd name="T32" fmla="*/ 417 w 469"/>
                <a:gd name="T33" fmla="*/ 383 h 471"/>
                <a:gd name="T34" fmla="*/ 450 w 469"/>
                <a:gd name="T35" fmla="*/ 326 h 471"/>
                <a:gd name="T36" fmla="*/ 468 w 469"/>
                <a:gd name="T37" fmla="*/ 260 h 471"/>
                <a:gd name="T38" fmla="*/ 468 w 469"/>
                <a:gd name="T39" fmla="*/ 233 h 471"/>
                <a:gd name="T40" fmla="*/ 468 w 469"/>
                <a:gd name="T41" fmla="*/ 209 h 471"/>
                <a:gd name="T42" fmla="*/ 450 w 469"/>
                <a:gd name="T43" fmla="*/ 143 h 471"/>
                <a:gd name="T44" fmla="*/ 414 w 469"/>
                <a:gd name="T45" fmla="*/ 87 h 471"/>
                <a:gd name="T46" fmla="*/ 366 w 469"/>
                <a:gd name="T47" fmla="*/ 41 h 471"/>
                <a:gd name="T48" fmla="*/ 303 w 469"/>
                <a:gd name="T49" fmla="*/ 12 h 471"/>
                <a:gd name="T50" fmla="*/ 234 w 469"/>
                <a:gd name="T51" fmla="*/ 0 h 471"/>
                <a:gd name="T52" fmla="*/ 234 w 469"/>
                <a:gd name="T53" fmla="*/ 15 h 471"/>
                <a:gd name="T54" fmla="*/ 234 w 469"/>
                <a:gd name="T55" fmla="*/ 27 h 471"/>
                <a:gd name="T56" fmla="*/ 297 w 469"/>
                <a:gd name="T57" fmla="*/ 38 h 471"/>
                <a:gd name="T58" fmla="*/ 351 w 469"/>
                <a:gd name="T59" fmla="*/ 63 h 471"/>
                <a:gd name="T60" fmla="*/ 393 w 469"/>
                <a:gd name="T61" fmla="*/ 104 h 471"/>
                <a:gd name="T62" fmla="*/ 426 w 469"/>
                <a:gd name="T63" fmla="*/ 155 h 471"/>
                <a:gd name="T64" fmla="*/ 441 w 469"/>
                <a:gd name="T65" fmla="*/ 212 h 471"/>
                <a:gd name="T66" fmla="*/ 441 w 469"/>
                <a:gd name="T67" fmla="*/ 236 h 471"/>
                <a:gd name="T68" fmla="*/ 438 w 469"/>
                <a:gd name="T69" fmla="*/ 278 h 471"/>
                <a:gd name="T70" fmla="*/ 417 w 469"/>
                <a:gd name="T71" fmla="*/ 335 h 471"/>
                <a:gd name="T72" fmla="*/ 381 w 469"/>
                <a:gd name="T73" fmla="*/ 383 h 471"/>
                <a:gd name="T74" fmla="*/ 333 w 469"/>
                <a:gd name="T75" fmla="*/ 419 h 471"/>
                <a:gd name="T76" fmla="*/ 276 w 469"/>
                <a:gd name="T77" fmla="*/ 440 h 471"/>
                <a:gd name="T78" fmla="*/ 234 w 469"/>
                <a:gd name="T79" fmla="*/ 443 h 471"/>
                <a:gd name="T80" fmla="*/ 213 w 469"/>
                <a:gd name="T81" fmla="*/ 443 h 471"/>
                <a:gd name="T82" fmla="*/ 153 w 469"/>
                <a:gd name="T83" fmla="*/ 428 h 471"/>
                <a:gd name="T84" fmla="*/ 102 w 469"/>
                <a:gd name="T85" fmla="*/ 395 h 471"/>
                <a:gd name="T86" fmla="*/ 63 w 469"/>
                <a:gd name="T87" fmla="*/ 353 h 471"/>
                <a:gd name="T88" fmla="*/ 36 w 469"/>
                <a:gd name="T89" fmla="*/ 296 h 471"/>
                <a:gd name="T90" fmla="*/ 28 w 469"/>
                <a:gd name="T91" fmla="*/ 236 h 471"/>
                <a:gd name="T92" fmla="*/ 28 w 469"/>
                <a:gd name="T93" fmla="*/ 236 h 471"/>
                <a:gd name="T94" fmla="*/ 30 w 469"/>
                <a:gd name="T95" fmla="*/ 194 h 471"/>
                <a:gd name="T96" fmla="*/ 51 w 469"/>
                <a:gd name="T97" fmla="*/ 137 h 471"/>
                <a:gd name="T98" fmla="*/ 87 w 469"/>
                <a:gd name="T99" fmla="*/ 89 h 471"/>
                <a:gd name="T100" fmla="*/ 135 w 469"/>
                <a:gd name="T101" fmla="*/ 53 h 471"/>
                <a:gd name="T102" fmla="*/ 192 w 469"/>
                <a:gd name="T103" fmla="*/ 33 h 471"/>
                <a:gd name="T104" fmla="*/ 234 w 469"/>
                <a:gd name="T105" fmla="*/ 2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9" h="471">
                  <a:moveTo>
                    <a:pt x="234" y="15"/>
                  </a:moveTo>
                  <a:lnTo>
                    <a:pt x="234" y="0"/>
                  </a:lnTo>
                  <a:lnTo>
                    <a:pt x="234" y="0"/>
                  </a:lnTo>
                  <a:lnTo>
                    <a:pt x="210" y="3"/>
                  </a:lnTo>
                  <a:lnTo>
                    <a:pt x="186" y="5"/>
                  </a:lnTo>
                  <a:lnTo>
                    <a:pt x="165" y="12"/>
                  </a:lnTo>
                  <a:lnTo>
                    <a:pt x="141" y="20"/>
                  </a:lnTo>
                  <a:lnTo>
                    <a:pt x="123" y="30"/>
                  </a:lnTo>
                  <a:lnTo>
                    <a:pt x="102" y="41"/>
                  </a:lnTo>
                  <a:lnTo>
                    <a:pt x="84" y="53"/>
                  </a:lnTo>
                  <a:lnTo>
                    <a:pt x="69" y="69"/>
                  </a:lnTo>
                  <a:lnTo>
                    <a:pt x="54" y="87"/>
                  </a:lnTo>
                  <a:lnTo>
                    <a:pt x="39" y="104"/>
                  </a:lnTo>
                  <a:lnTo>
                    <a:pt x="28" y="122"/>
                  </a:lnTo>
                  <a:lnTo>
                    <a:pt x="18" y="143"/>
                  </a:lnTo>
                  <a:lnTo>
                    <a:pt x="10" y="164"/>
                  </a:lnTo>
                  <a:lnTo>
                    <a:pt x="3" y="188"/>
                  </a:lnTo>
                  <a:lnTo>
                    <a:pt x="0" y="212"/>
                  </a:lnTo>
                  <a:lnTo>
                    <a:pt x="0" y="236"/>
                  </a:lnTo>
                  <a:lnTo>
                    <a:pt x="0" y="236"/>
                  </a:lnTo>
                  <a:lnTo>
                    <a:pt x="12" y="236"/>
                  </a:lnTo>
                  <a:lnTo>
                    <a:pt x="0" y="236"/>
                  </a:lnTo>
                  <a:lnTo>
                    <a:pt x="0" y="236"/>
                  </a:lnTo>
                  <a:lnTo>
                    <a:pt x="0" y="260"/>
                  </a:lnTo>
                  <a:lnTo>
                    <a:pt x="3" y="284"/>
                  </a:lnTo>
                  <a:lnTo>
                    <a:pt x="10" y="305"/>
                  </a:lnTo>
                  <a:lnTo>
                    <a:pt x="18" y="326"/>
                  </a:lnTo>
                  <a:lnTo>
                    <a:pt x="28" y="347"/>
                  </a:lnTo>
                  <a:lnTo>
                    <a:pt x="39" y="368"/>
                  </a:lnTo>
                  <a:lnTo>
                    <a:pt x="54" y="386"/>
                  </a:lnTo>
                  <a:lnTo>
                    <a:pt x="69" y="401"/>
                  </a:lnTo>
                  <a:lnTo>
                    <a:pt x="84" y="416"/>
                  </a:lnTo>
                  <a:lnTo>
                    <a:pt x="102" y="431"/>
                  </a:lnTo>
                  <a:lnTo>
                    <a:pt x="123" y="443"/>
                  </a:lnTo>
                  <a:lnTo>
                    <a:pt x="144" y="452"/>
                  </a:lnTo>
                  <a:lnTo>
                    <a:pt x="165" y="458"/>
                  </a:lnTo>
                  <a:lnTo>
                    <a:pt x="186" y="464"/>
                  </a:lnTo>
                  <a:lnTo>
                    <a:pt x="210" y="470"/>
                  </a:lnTo>
                  <a:lnTo>
                    <a:pt x="234" y="470"/>
                  </a:lnTo>
                  <a:lnTo>
                    <a:pt x="234" y="470"/>
                  </a:lnTo>
                  <a:lnTo>
                    <a:pt x="234" y="470"/>
                  </a:lnTo>
                  <a:lnTo>
                    <a:pt x="234" y="470"/>
                  </a:lnTo>
                  <a:lnTo>
                    <a:pt x="258" y="470"/>
                  </a:lnTo>
                  <a:lnTo>
                    <a:pt x="282" y="464"/>
                  </a:lnTo>
                  <a:lnTo>
                    <a:pt x="306" y="458"/>
                  </a:lnTo>
                  <a:lnTo>
                    <a:pt x="327" y="452"/>
                  </a:lnTo>
                  <a:lnTo>
                    <a:pt x="348" y="440"/>
                  </a:lnTo>
                  <a:lnTo>
                    <a:pt x="366" y="431"/>
                  </a:lnTo>
                  <a:lnTo>
                    <a:pt x="384" y="416"/>
                  </a:lnTo>
                  <a:lnTo>
                    <a:pt x="399" y="401"/>
                  </a:lnTo>
                  <a:lnTo>
                    <a:pt x="417" y="383"/>
                  </a:lnTo>
                  <a:lnTo>
                    <a:pt x="429" y="365"/>
                  </a:lnTo>
                  <a:lnTo>
                    <a:pt x="441" y="347"/>
                  </a:lnTo>
                  <a:lnTo>
                    <a:pt x="450" y="326"/>
                  </a:lnTo>
                  <a:lnTo>
                    <a:pt x="459" y="305"/>
                  </a:lnTo>
                  <a:lnTo>
                    <a:pt x="465" y="281"/>
                  </a:lnTo>
                  <a:lnTo>
                    <a:pt x="468" y="260"/>
                  </a:lnTo>
                  <a:lnTo>
                    <a:pt x="468" y="236"/>
                  </a:lnTo>
                  <a:lnTo>
                    <a:pt x="468" y="236"/>
                  </a:lnTo>
                  <a:lnTo>
                    <a:pt x="468" y="233"/>
                  </a:lnTo>
                  <a:lnTo>
                    <a:pt x="468" y="233"/>
                  </a:lnTo>
                  <a:lnTo>
                    <a:pt x="468" y="233"/>
                  </a:lnTo>
                  <a:lnTo>
                    <a:pt x="468" y="209"/>
                  </a:lnTo>
                  <a:lnTo>
                    <a:pt x="465" y="188"/>
                  </a:lnTo>
                  <a:lnTo>
                    <a:pt x="459" y="164"/>
                  </a:lnTo>
                  <a:lnTo>
                    <a:pt x="450" y="143"/>
                  </a:lnTo>
                  <a:lnTo>
                    <a:pt x="441" y="122"/>
                  </a:lnTo>
                  <a:lnTo>
                    <a:pt x="429" y="104"/>
                  </a:lnTo>
                  <a:lnTo>
                    <a:pt x="414" y="87"/>
                  </a:lnTo>
                  <a:lnTo>
                    <a:pt x="399" y="69"/>
                  </a:lnTo>
                  <a:lnTo>
                    <a:pt x="384" y="53"/>
                  </a:lnTo>
                  <a:lnTo>
                    <a:pt x="366" y="41"/>
                  </a:lnTo>
                  <a:lnTo>
                    <a:pt x="345" y="30"/>
                  </a:lnTo>
                  <a:lnTo>
                    <a:pt x="324" y="20"/>
                  </a:lnTo>
                  <a:lnTo>
                    <a:pt x="303" y="12"/>
                  </a:lnTo>
                  <a:lnTo>
                    <a:pt x="282" y="5"/>
                  </a:lnTo>
                  <a:lnTo>
                    <a:pt x="258" y="3"/>
                  </a:lnTo>
                  <a:lnTo>
                    <a:pt x="234" y="0"/>
                  </a:lnTo>
                  <a:lnTo>
                    <a:pt x="234" y="0"/>
                  </a:lnTo>
                  <a:lnTo>
                    <a:pt x="234" y="0"/>
                  </a:lnTo>
                  <a:lnTo>
                    <a:pt x="234" y="15"/>
                  </a:lnTo>
                  <a:lnTo>
                    <a:pt x="234" y="27"/>
                  </a:lnTo>
                  <a:lnTo>
                    <a:pt x="234" y="27"/>
                  </a:lnTo>
                  <a:lnTo>
                    <a:pt x="234" y="27"/>
                  </a:lnTo>
                  <a:lnTo>
                    <a:pt x="255" y="30"/>
                  </a:lnTo>
                  <a:lnTo>
                    <a:pt x="276" y="33"/>
                  </a:lnTo>
                  <a:lnTo>
                    <a:pt x="297" y="38"/>
                  </a:lnTo>
                  <a:lnTo>
                    <a:pt x="315" y="45"/>
                  </a:lnTo>
                  <a:lnTo>
                    <a:pt x="333" y="53"/>
                  </a:lnTo>
                  <a:lnTo>
                    <a:pt x="351" y="63"/>
                  </a:lnTo>
                  <a:lnTo>
                    <a:pt x="366" y="74"/>
                  </a:lnTo>
                  <a:lnTo>
                    <a:pt x="381" y="89"/>
                  </a:lnTo>
                  <a:lnTo>
                    <a:pt x="393" y="104"/>
                  </a:lnTo>
                  <a:lnTo>
                    <a:pt x="405" y="120"/>
                  </a:lnTo>
                  <a:lnTo>
                    <a:pt x="417" y="137"/>
                  </a:lnTo>
                  <a:lnTo>
                    <a:pt x="426" y="155"/>
                  </a:lnTo>
                  <a:lnTo>
                    <a:pt x="432" y="173"/>
                  </a:lnTo>
                  <a:lnTo>
                    <a:pt x="438" y="194"/>
                  </a:lnTo>
                  <a:lnTo>
                    <a:pt x="441" y="212"/>
                  </a:lnTo>
                  <a:lnTo>
                    <a:pt x="441" y="236"/>
                  </a:lnTo>
                  <a:lnTo>
                    <a:pt x="441" y="233"/>
                  </a:lnTo>
                  <a:lnTo>
                    <a:pt x="441" y="236"/>
                  </a:lnTo>
                  <a:lnTo>
                    <a:pt x="441" y="236"/>
                  </a:lnTo>
                  <a:lnTo>
                    <a:pt x="441" y="257"/>
                  </a:lnTo>
                  <a:lnTo>
                    <a:pt x="438" y="278"/>
                  </a:lnTo>
                  <a:lnTo>
                    <a:pt x="432" y="296"/>
                  </a:lnTo>
                  <a:lnTo>
                    <a:pt x="426" y="317"/>
                  </a:lnTo>
                  <a:lnTo>
                    <a:pt x="417" y="335"/>
                  </a:lnTo>
                  <a:lnTo>
                    <a:pt x="408" y="350"/>
                  </a:lnTo>
                  <a:lnTo>
                    <a:pt x="396" y="368"/>
                  </a:lnTo>
                  <a:lnTo>
                    <a:pt x="381" y="383"/>
                  </a:lnTo>
                  <a:lnTo>
                    <a:pt x="366" y="395"/>
                  </a:lnTo>
                  <a:lnTo>
                    <a:pt x="351" y="407"/>
                  </a:lnTo>
                  <a:lnTo>
                    <a:pt x="333" y="419"/>
                  </a:lnTo>
                  <a:lnTo>
                    <a:pt x="315" y="425"/>
                  </a:lnTo>
                  <a:lnTo>
                    <a:pt x="297" y="434"/>
                  </a:lnTo>
                  <a:lnTo>
                    <a:pt x="276" y="440"/>
                  </a:lnTo>
                  <a:lnTo>
                    <a:pt x="255" y="443"/>
                  </a:lnTo>
                  <a:lnTo>
                    <a:pt x="234" y="443"/>
                  </a:lnTo>
                  <a:lnTo>
                    <a:pt x="234" y="443"/>
                  </a:lnTo>
                  <a:lnTo>
                    <a:pt x="234" y="443"/>
                  </a:lnTo>
                  <a:lnTo>
                    <a:pt x="234" y="443"/>
                  </a:lnTo>
                  <a:lnTo>
                    <a:pt x="213" y="443"/>
                  </a:lnTo>
                  <a:lnTo>
                    <a:pt x="192" y="440"/>
                  </a:lnTo>
                  <a:lnTo>
                    <a:pt x="174" y="434"/>
                  </a:lnTo>
                  <a:lnTo>
                    <a:pt x="153" y="428"/>
                  </a:lnTo>
                  <a:lnTo>
                    <a:pt x="135" y="419"/>
                  </a:lnTo>
                  <a:lnTo>
                    <a:pt x="117" y="407"/>
                  </a:lnTo>
                  <a:lnTo>
                    <a:pt x="102" y="395"/>
                  </a:lnTo>
                  <a:lnTo>
                    <a:pt x="87" y="383"/>
                  </a:lnTo>
                  <a:lnTo>
                    <a:pt x="75" y="368"/>
                  </a:lnTo>
                  <a:lnTo>
                    <a:pt x="63" y="353"/>
                  </a:lnTo>
                  <a:lnTo>
                    <a:pt x="51" y="335"/>
                  </a:lnTo>
                  <a:lnTo>
                    <a:pt x="43" y="317"/>
                  </a:lnTo>
                  <a:lnTo>
                    <a:pt x="36" y="296"/>
                  </a:lnTo>
                  <a:lnTo>
                    <a:pt x="30" y="278"/>
                  </a:lnTo>
                  <a:lnTo>
                    <a:pt x="28" y="257"/>
                  </a:lnTo>
                  <a:lnTo>
                    <a:pt x="28" y="236"/>
                  </a:lnTo>
                  <a:lnTo>
                    <a:pt x="28" y="236"/>
                  </a:lnTo>
                  <a:lnTo>
                    <a:pt x="28" y="236"/>
                  </a:lnTo>
                  <a:lnTo>
                    <a:pt x="28" y="236"/>
                  </a:lnTo>
                  <a:lnTo>
                    <a:pt x="28" y="236"/>
                  </a:lnTo>
                  <a:lnTo>
                    <a:pt x="28" y="215"/>
                  </a:lnTo>
                  <a:lnTo>
                    <a:pt x="30" y="194"/>
                  </a:lnTo>
                  <a:lnTo>
                    <a:pt x="36" y="173"/>
                  </a:lnTo>
                  <a:lnTo>
                    <a:pt x="43" y="155"/>
                  </a:lnTo>
                  <a:lnTo>
                    <a:pt x="51" y="137"/>
                  </a:lnTo>
                  <a:lnTo>
                    <a:pt x="63" y="120"/>
                  </a:lnTo>
                  <a:lnTo>
                    <a:pt x="75" y="104"/>
                  </a:lnTo>
                  <a:lnTo>
                    <a:pt x="87" y="89"/>
                  </a:lnTo>
                  <a:lnTo>
                    <a:pt x="102" y="74"/>
                  </a:lnTo>
                  <a:lnTo>
                    <a:pt x="117" y="63"/>
                  </a:lnTo>
                  <a:lnTo>
                    <a:pt x="135" y="53"/>
                  </a:lnTo>
                  <a:lnTo>
                    <a:pt x="153" y="45"/>
                  </a:lnTo>
                  <a:lnTo>
                    <a:pt x="171" y="38"/>
                  </a:lnTo>
                  <a:lnTo>
                    <a:pt x="192" y="33"/>
                  </a:lnTo>
                  <a:lnTo>
                    <a:pt x="213" y="30"/>
                  </a:lnTo>
                  <a:lnTo>
                    <a:pt x="234" y="27"/>
                  </a:lnTo>
                  <a:lnTo>
                    <a:pt x="234" y="27"/>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5" name="Freeform 447"/>
            <p:cNvSpPr>
              <a:spLocks noChangeArrowheads="1"/>
            </p:cNvSpPr>
            <p:nvPr/>
          </p:nvSpPr>
          <p:spPr bwMode="auto">
            <a:xfrm>
              <a:off x="7050087" y="3073399"/>
              <a:ext cx="190500" cy="190500"/>
            </a:xfrm>
            <a:custGeom>
              <a:avLst/>
              <a:gdLst>
                <a:gd name="T0" fmla="*/ 263 w 531"/>
                <a:gd name="T1" fmla="*/ 0 h 529"/>
                <a:gd name="T2" fmla="*/ 186 w 531"/>
                <a:gd name="T3" fmla="*/ 12 h 529"/>
                <a:gd name="T4" fmla="*/ 117 w 531"/>
                <a:gd name="T5" fmla="*/ 45 h 529"/>
                <a:gd name="T6" fmla="*/ 77 w 531"/>
                <a:gd name="T7" fmla="*/ 78 h 529"/>
                <a:gd name="T8" fmla="*/ 33 w 531"/>
                <a:gd name="T9" fmla="*/ 138 h 529"/>
                <a:gd name="T10" fmla="*/ 5 w 531"/>
                <a:gd name="T11" fmla="*/ 210 h 529"/>
                <a:gd name="T12" fmla="*/ 0 w 531"/>
                <a:gd name="T13" fmla="*/ 264 h 529"/>
                <a:gd name="T14" fmla="*/ 0 w 531"/>
                <a:gd name="T15" fmla="*/ 264 h 529"/>
                <a:gd name="T16" fmla="*/ 5 w 531"/>
                <a:gd name="T17" fmla="*/ 318 h 529"/>
                <a:gd name="T18" fmla="*/ 33 w 531"/>
                <a:gd name="T19" fmla="*/ 390 h 529"/>
                <a:gd name="T20" fmla="*/ 77 w 531"/>
                <a:gd name="T21" fmla="*/ 453 h 529"/>
                <a:gd name="T22" fmla="*/ 117 w 531"/>
                <a:gd name="T23" fmla="*/ 483 h 529"/>
                <a:gd name="T24" fmla="*/ 186 w 531"/>
                <a:gd name="T25" fmla="*/ 516 h 529"/>
                <a:gd name="T26" fmla="*/ 266 w 531"/>
                <a:gd name="T27" fmla="*/ 528 h 529"/>
                <a:gd name="T28" fmla="*/ 266 w 531"/>
                <a:gd name="T29" fmla="*/ 528 h 529"/>
                <a:gd name="T30" fmla="*/ 320 w 531"/>
                <a:gd name="T31" fmla="*/ 522 h 529"/>
                <a:gd name="T32" fmla="*/ 392 w 531"/>
                <a:gd name="T33" fmla="*/ 498 h 529"/>
                <a:gd name="T34" fmla="*/ 452 w 531"/>
                <a:gd name="T35" fmla="*/ 450 h 529"/>
                <a:gd name="T36" fmla="*/ 485 w 531"/>
                <a:gd name="T37" fmla="*/ 411 h 529"/>
                <a:gd name="T38" fmla="*/ 518 w 531"/>
                <a:gd name="T39" fmla="*/ 342 h 529"/>
                <a:gd name="T40" fmla="*/ 530 w 531"/>
                <a:gd name="T41" fmla="*/ 264 h 529"/>
                <a:gd name="T42" fmla="*/ 530 w 531"/>
                <a:gd name="T43" fmla="*/ 264 h 529"/>
                <a:gd name="T44" fmla="*/ 530 w 531"/>
                <a:gd name="T45" fmla="*/ 264 h 529"/>
                <a:gd name="T46" fmla="*/ 530 w 531"/>
                <a:gd name="T47" fmla="*/ 264 h 529"/>
                <a:gd name="T48" fmla="*/ 518 w 531"/>
                <a:gd name="T49" fmla="*/ 186 h 529"/>
                <a:gd name="T50" fmla="*/ 485 w 531"/>
                <a:gd name="T51" fmla="*/ 117 h 529"/>
                <a:gd name="T52" fmla="*/ 452 w 531"/>
                <a:gd name="T53" fmla="*/ 78 h 529"/>
                <a:gd name="T54" fmla="*/ 392 w 531"/>
                <a:gd name="T55" fmla="*/ 30 h 529"/>
                <a:gd name="T56" fmla="*/ 317 w 531"/>
                <a:gd name="T57" fmla="*/ 6 h 529"/>
                <a:gd name="T58" fmla="*/ 263 w 531"/>
                <a:gd name="T59" fmla="*/ 0 h 529"/>
                <a:gd name="T60" fmla="*/ 266 w 531"/>
                <a:gd name="T61" fmla="*/ 87 h 529"/>
                <a:gd name="T62" fmla="*/ 284 w 531"/>
                <a:gd name="T63" fmla="*/ 87 h 529"/>
                <a:gd name="T64" fmla="*/ 365 w 531"/>
                <a:gd name="T65" fmla="*/ 117 h 529"/>
                <a:gd name="T66" fmla="*/ 413 w 531"/>
                <a:gd name="T67" fmla="*/ 165 h 529"/>
                <a:gd name="T68" fmla="*/ 443 w 531"/>
                <a:gd name="T69" fmla="*/ 246 h 529"/>
                <a:gd name="T70" fmla="*/ 443 w 531"/>
                <a:gd name="T71" fmla="*/ 264 h 529"/>
                <a:gd name="T72" fmla="*/ 455 w 531"/>
                <a:gd name="T73" fmla="*/ 264 h 529"/>
                <a:gd name="T74" fmla="*/ 455 w 531"/>
                <a:gd name="T75" fmla="*/ 264 h 529"/>
                <a:gd name="T76" fmla="*/ 443 w 531"/>
                <a:gd name="T77" fmla="*/ 282 h 529"/>
                <a:gd name="T78" fmla="*/ 413 w 531"/>
                <a:gd name="T79" fmla="*/ 363 h 529"/>
                <a:gd name="T80" fmla="*/ 365 w 531"/>
                <a:gd name="T81" fmla="*/ 411 h 529"/>
                <a:gd name="T82" fmla="*/ 284 w 531"/>
                <a:gd name="T83" fmla="*/ 441 h 529"/>
                <a:gd name="T84" fmla="*/ 266 w 531"/>
                <a:gd name="T85" fmla="*/ 441 h 529"/>
                <a:gd name="T86" fmla="*/ 230 w 531"/>
                <a:gd name="T87" fmla="*/ 438 h 529"/>
                <a:gd name="T88" fmla="*/ 140 w 531"/>
                <a:gd name="T89" fmla="*/ 390 h 529"/>
                <a:gd name="T90" fmla="*/ 102 w 531"/>
                <a:gd name="T91" fmla="*/ 333 h 529"/>
                <a:gd name="T92" fmla="*/ 87 w 531"/>
                <a:gd name="T93" fmla="*/ 264 h 529"/>
                <a:gd name="T94" fmla="*/ 56 w 531"/>
                <a:gd name="T95" fmla="*/ 264 h 529"/>
                <a:gd name="T96" fmla="*/ 56 w 531"/>
                <a:gd name="T97" fmla="*/ 264 h 529"/>
                <a:gd name="T98" fmla="*/ 87 w 531"/>
                <a:gd name="T99" fmla="*/ 264 h 529"/>
                <a:gd name="T100" fmla="*/ 87 w 531"/>
                <a:gd name="T101" fmla="*/ 264 h 529"/>
                <a:gd name="T102" fmla="*/ 89 w 531"/>
                <a:gd name="T103" fmla="*/ 246 h 529"/>
                <a:gd name="T104" fmla="*/ 117 w 531"/>
                <a:gd name="T105" fmla="*/ 165 h 529"/>
                <a:gd name="T106" fmla="*/ 164 w 531"/>
                <a:gd name="T107" fmla="*/ 117 h 529"/>
                <a:gd name="T108" fmla="*/ 245 w 531"/>
                <a:gd name="T109" fmla="*/ 87 h 529"/>
                <a:gd name="T110" fmla="*/ 266 w 531"/>
                <a:gd name="T111" fmla="*/ 8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31" h="529">
                  <a:moveTo>
                    <a:pt x="263" y="42"/>
                  </a:moveTo>
                  <a:lnTo>
                    <a:pt x="263" y="0"/>
                  </a:lnTo>
                  <a:lnTo>
                    <a:pt x="263" y="0"/>
                  </a:lnTo>
                  <a:lnTo>
                    <a:pt x="236" y="0"/>
                  </a:lnTo>
                  <a:lnTo>
                    <a:pt x="212" y="6"/>
                  </a:lnTo>
                  <a:lnTo>
                    <a:pt x="186" y="12"/>
                  </a:lnTo>
                  <a:lnTo>
                    <a:pt x="161" y="21"/>
                  </a:lnTo>
                  <a:lnTo>
                    <a:pt x="138" y="30"/>
                  </a:lnTo>
                  <a:lnTo>
                    <a:pt x="117" y="45"/>
                  </a:lnTo>
                  <a:lnTo>
                    <a:pt x="95" y="60"/>
                  </a:lnTo>
                  <a:lnTo>
                    <a:pt x="77" y="78"/>
                  </a:lnTo>
                  <a:lnTo>
                    <a:pt x="77" y="78"/>
                  </a:lnTo>
                  <a:lnTo>
                    <a:pt x="59" y="96"/>
                  </a:lnTo>
                  <a:lnTo>
                    <a:pt x="45" y="117"/>
                  </a:lnTo>
                  <a:lnTo>
                    <a:pt x="33" y="138"/>
                  </a:lnTo>
                  <a:lnTo>
                    <a:pt x="21" y="162"/>
                  </a:lnTo>
                  <a:lnTo>
                    <a:pt x="12" y="186"/>
                  </a:lnTo>
                  <a:lnTo>
                    <a:pt x="5" y="210"/>
                  </a:lnTo>
                  <a:lnTo>
                    <a:pt x="3" y="237"/>
                  </a:lnTo>
                  <a:lnTo>
                    <a:pt x="0" y="264"/>
                  </a:lnTo>
                  <a:lnTo>
                    <a:pt x="0" y="264"/>
                  </a:lnTo>
                  <a:lnTo>
                    <a:pt x="0" y="267"/>
                  </a:lnTo>
                  <a:lnTo>
                    <a:pt x="45" y="264"/>
                  </a:lnTo>
                  <a:lnTo>
                    <a:pt x="0" y="264"/>
                  </a:lnTo>
                  <a:lnTo>
                    <a:pt x="0" y="264"/>
                  </a:lnTo>
                  <a:lnTo>
                    <a:pt x="3" y="291"/>
                  </a:lnTo>
                  <a:lnTo>
                    <a:pt x="5" y="318"/>
                  </a:lnTo>
                  <a:lnTo>
                    <a:pt x="12" y="342"/>
                  </a:lnTo>
                  <a:lnTo>
                    <a:pt x="21" y="369"/>
                  </a:lnTo>
                  <a:lnTo>
                    <a:pt x="33" y="390"/>
                  </a:lnTo>
                  <a:lnTo>
                    <a:pt x="48" y="414"/>
                  </a:lnTo>
                  <a:lnTo>
                    <a:pt x="63" y="432"/>
                  </a:lnTo>
                  <a:lnTo>
                    <a:pt x="77" y="453"/>
                  </a:lnTo>
                  <a:lnTo>
                    <a:pt x="77" y="453"/>
                  </a:lnTo>
                  <a:lnTo>
                    <a:pt x="99" y="468"/>
                  </a:lnTo>
                  <a:lnTo>
                    <a:pt x="117" y="483"/>
                  </a:lnTo>
                  <a:lnTo>
                    <a:pt x="140" y="498"/>
                  </a:lnTo>
                  <a:lnTo>
                    <a:pt x="161" y="507"/>
                  </a:lnTo>
                  <a:lnTo>
                    <a:pt x="186" y="516"/>
                  </a:lnTo>
                  <a:lnTo>
                    <a:pt x="212" y="525"/>
                  </a:lnTo>
                  <a:lnTo>
                    <a:pt x="239" y="528"/>
                  </a:lnTo>
                  <a:lnTo>
                    <a:pt x="266" y="528"/>
                  </a:lnTo>
                  <a:lnTo>
                    <a:pt x="266" y="528"/>
                  </a:lnTo>
                  <a:lnTo>
                    <a:pt x="266" y="528"/>
                  </a:lnTo>
                  <a:lnTo>
                    <a:pt x="266" y="528"/>
                  </a:lnTo>
                  <a:lnTo>
                    <a:pt x="266" y="528"/>
                  </a:lnTo>
                  <a:lnTo>
                    <a:pt x="293" y="528"/>
                  </a:lnTo>
                  <a:lnTo>
                    <a:pt x="320" y="522"/>
                  </a:lnTo>
                  <a:lnTo>
                    <a:pt x="344" y="516"/>
                  </a:lnTo>
                  <a:lnTo>
                    <a:pt x="368" y="507"/>
                  </a:lnTo>
                  <a:lnTo>
                    <a:pt x="392" y="498"/>
                  </a:lnTo>
                  <a:lnTo>
                    <a:pt x="413" y="483"/>
                  </a:lnTo>
                  <a:lnTo>
                    <a:pt x="434" y="468"/>
                  </a:lnTo>
                  <a:lnTo>
                    <a:pt x="452" y="450"/>
                  </a:lnTo>
                  <a:lnTo>
                    <a:pt x="452" y="450"/>
                  </a:lnTo>
                  <a:lnTo>
                    <a:pt x="470" y="432"/>
                  </a:lnTo>
                  <a:lnTo>
                    <a:pt x="485" y="411"/>
                  </a:lnTo>
                  <a:lnTo>
                    <a:pt x="497" y="390"/>
                  </a:lnTo>
                  <a:lnTo>
                    <a:pt x="509" y="366"/>
                  </a:lnTo>
                  <a:lnTo>
                    <a:pt x="518" y="342"/>
                  </a:lnTo>
                  <a:lnTo>
                    <a:pt x="524" y="318"/>
                  </a:lnTo>
                  <a:lnTo>
                    <a:pt x="530" y="291"/>
                  </a:lnTo>
                  <a:lnTo>
                    <a:pt x="530" y="264"/>
                  </a:lnTo>
                  <a:lnTo>
                    <a:pt x="530" y="264"/>
                  </a:lnTo>
                  <a:lnTo>
                    <a:pt x="503" y="264"/>
                  </a:lnTo>
                  <a:lnTo>
                    <a:pt x="530" y="264"/>
                  </a:lnTo>
                  <a:lnTo>
                    <a:pt x="530" y="264"/>
                  </a:lnTo>
                  <a:lnTo>
                    <a:pt x="503" y="264"/>
                  </a:lnTo>
                  <a:lnTo>
                    <a:pt x="530" y="264"/>
                  </a:lnTo>
                  <a:lnTo>
                    <a:pt x="530" y="264"/>
                  </a:lnTo>
                  <a:lnTo>
                    <a:pt x="530" y="264"/>
                  </a:lnTo>
                  <a:lnTo>
                    <a:pt x="530" y="264"/>
                  </a:lnTo>
                  <a:lnTo>
                    <a:pt x="527" y="237"/>
                  </a:lnTo>
                  <a:lnTo>
                    <a:pt x="524" y="210"/>
                  </a:lnTo>
                  <a:lnTo>
                    <a:pt x="518" y="186"/>
                  </a:lnTo>
                  <a:lnTo>
                    <a:pt x="509" y="162"/>
                  </a:lnTo>
                  <a:lnTo>
                    <a:pt x="497" y="138"/>
                  </a:lnTo>
                  <a:lnTo>
                    <a:pt x="485" y="117"/>
                  </a:lnTo>
                  <a:lnTo>
                    <a:pt x="470" y="96"/>
                  </a:lnTo>
                  <a:lnTo>
                    <a:pt x="452" y="78"/>
                  </a:lnTo>
                  <a:lnTo>
                    <a:pt x="452" y="78"/>
                  </a:lnTo>
                  <a:lnTo>
                    <a:pt x="434" y="60"/>
                  </a:lnTo>
                  <a:lnTo>
                    <a:pt x="413" y="45"/>
                  </a:lnTo>
                  <a:lnTo>
                    <a:pt x="392" y="30"/>
                  </a:lnTo>
                  <a:lnTo>
                    <a:pt x="368" y="21"/>
                  </a:lnTo>
                  <a:lnTo>
                    <a:pt x="344" y="12"/>
                  </a:lnTo>
                  <a:lnTo>
                    <a:pt x="317" y="6"/>
                  </a:lnTo>
                  <a:lnTo>
                    <a:pt x="293" y="0"/>
                  </a:lnTo>
                  <a:lnTo>
                    <a:pt x="266" y="0"/>
                  </a:lnTo>
                  <a:lnTo>
                    <a:pt x="263" y="0"/>
                  </a:lnTo>
                  <a:lnTo>
                    <a:pt x="263" y="0"/>
                  </a:lnTo>
                  <a:lnTo>
                    <a:pt x="263" y="42"/>
                  </a:lnTo>
                  <a:lnTo>
                    <a:pt x="266" y="87"/>
                  </a:lnTo>
                  <a:lnTo>
                    <a:pt x="266" y="87"/>
                  </a:lnTo>
                  <a:lnTo>
                    <a:pt x="266" y="87"/>
                  </a:lnTo>
                  <a:lnTo>
                    <a:pt x="284" y="87"/>
                  </a:lnTo>
                  <a:lnTo>
                    <a:pt x="302" y="90"/>
                  </a:lnTo>
                  <a:lnTo>
                    <a:pt x="335" y="99"/>
                  </a:lnTo>
                  <a:lnTo>
                    <a:pt x="365" y="117"/>
                  </a:lnTo>
                  <a:lnTo>
                    <a:pt x="392" y="138"/>
                  </a:lnTo>
                  <a:lnTo>
                    <a:pt x="392" y="138"/>
                  </a:lnTo>
                  <a:lnTo>
                    <a:pt x="413" y="165"/>
                  </a:lnTo>
                  <a:lnTo>
                    <a:pt x="428" y="195"/>
                  </a:lnTo>
                  <a:lnTo>
                    <a:pt x="440" y="228"/>
                  </a:lnTo>
                  <a:lnTo>
                    <a:pt x="443" y="246"/>
                  </a:lnTo>
                  <a:lnTo>
                    <a:pt x="443" y="264"/>
                  </a:lnTo>
                  <a:lnTo>
                    <a:pt x="485" y="264"/>
                  </a:lnTo>
                  <a:lnTo>
                    <a:pt x="443" y="264"/>
                  </a:lnTo>
                  <a:lnTo>
                    <a:pt x="443" y="264"/>
                  </a:lnTo>
                  <a:lnTo>
                    <a:pt x="443" y="264"/>
                  </a:lnTo>
                  <a:lnTo>
                    <a:pt x="455" y="264"/>
                  </a:lnTo>
                  <a:lnTo>
                    <a:pt x="443" y="264"/>
                  </a:lnTo>
                  <a:lnTo>
                    <a:pt x="443" y="264"/>
                  </a:lnTo>
                  <a:lnTo>
                    <a:pt x="455" y="264"/>
                  </a:lnTo>
                  <a:lnTo>
                    <a:pt x="443" y="264"/>
                  </a:lnTo>
                  <a:lnTo>
                    <a:pt x="443" y="264"/>
                  </a:lnTo>
                  <a:lnTo>
                    <a:pt x="443" y="282"/>
                  </a:lnTo>
                  <a:lnTo>
                    <a:pt x="440" y="300"/>
                  </a:lnTo>
                  <a:lnTo>
                    <a:pt x="428" y="333"/>
                  </a:lnTo>
                  <a:lnTo>
                    <a:pt x="413" y="363"/>
                  </a:lnTo>
                  <a:lnTo>
                    <a:pt x="392" y="390"/>
                  </a:lnTo>
                  <a:lnTo>
                    <a:pt x="392" y="390"/>
                  </a:lnTo>
                  <a:lnTo>
                    <a:pt x="365" y="411"/>
                  </a:lnTo>
                  <a:lnTo>
                    <a:pt x="335" y="429"/>
                  </a:lnTo>
                  <a:lnTo>
                    <a:pt x="302" y="438"/>
                  </a:lnTo>
                  <a:lnTo>
                    <a:pt x="284" y="441"/>
                  </a:lnTo>
                  <a:lnTo>
                    <a:pt x="266" y="441"/>
                  </a:lnTo>
                  <a:lnTo>
                    <a:pt x="266" y="441"/>
                  </a:lnTo>
                  <a:lnTo>
                    <a:pt x="266" y="441"/>
                  </a:lnTo>
                  <a:lnTo>
                    <a:pt x="266" y="441"/>
                  </a:lnTo>
                  <a:lnTo>
                    <a:pt x="248" y="441"/>
                  </a:lnTo>
                  <a:lnTo>
                    <a:pt x="230" y="438"/>
                  </a:lnTo>
                  <a:lnTo>
                    <a:pt x="197" y="429"/>
                  </a:lnTo>
                  <a:lnTo>
                    <a:pt x="168" y="411"/>
                  </a:lnTo>
                  <a:lnTo>
                    <a:pt x="140" y="390"/>
                  </a:lnTo>
                  <a:lnTo>
                    <a:pt x="140" y="390"/>
                  </a:lnTo>
                  <a:lnTo>
                    <a:pt x="120" y="363"/>
                  </a:lnTo>
                  <a:lnTo>
                    <a:pt x="102" y="333"/>
                  </a:lnTo>
                  <a:lnTo>
                    <a:pt x="92" y="300"/>
                  </a:lnTo>
                  <a:lnTo>
                    <a:pt x="89" y="282"/>
                  </a:lnTo>
                  <a:lnTo>
                    <a:pt x="87" y="264"/>
                  </a:lnTo>
                  <a:lnTo>
                    <a:pt x="87" y="264"/>
                  </a:lnTo>
                  <a:lnTo>
                    <a:pt x="87" y="264"/>
                  </a:lnTo>
                  <a:lnTo>
                    <a:pt x="56" y="264"/>
                  </a:lnTo>
                  <a:lnTo>
                    <a:pt x="87" y="264"/>
                  </a:lnTo>
                  <a:lnTo>
                    <a:pt x="87" y="264"/>
                  </a:lnTo>
                  <a:lnTo>
                    <a:pt x="56" y="264"/>
                  </a:lnTo>
                  <a:lnTo>
                    <a:pt x="87" y="264"/>
                  </a:lnTo>
                  <a:lnTo>
                    <a:pt x="74" y="264"/>
                  </a:lnTo>
                  <a:lnTo>
                    <a:pt x="87" y="264"/>
                  </a:lnTo>
                  <a:lnTo>
                    <a:pt x="87" y="264"/>
                  </a:lnTo>
                  <a:lnTo>
                    <a:pt x="74" y="264"/>
                  </a:lnTo>
                  <a:lnTo>
                    <a:pt x="87" y="264"/>
                  </a:lnTo>
                  <a:lnTo>
                    <a:pt x="87" y="264"/>
                  </a:lnTo>
                  <a:lnTo>
                    <a:pt x="87" y="264"/>
                  </a:lnTo>
                  <a:lnTo>
                    <a:pt x="89" y="246"/>
                  </a:lnTo>
                  <a:lnTo>
                    <a:pt x="92" y="228"/>
                  </a:lnTo>
                  <a:lnTo>
                    <a:pt x="102" y="195"/>
                  </a:lnTo>
                  <a:lnTo>
                    <a:pt x="117" y="165"/>
                  </a:lnTo>
                  <a:lnTo>
                    <a:pt x="140" y="138"/>
                  </a:lnTo>
                  <a:lnTo>
                    <a:pt x="140" y="138"/>
                  </a:lnTo>
                  <a:lnTo>
                    <a:pt x="164" y="117"/>
                  </a:lnTo>
                  <a:lnTo>
                    <a:pt x="194" y="99"/>
                  </a:lnTo>
                  <a:lnTo>
                    <a:pt x="230" y="90"/>
                  </a:lnTo>
                  <a:lnTo>
                    <a:pt x="245" y="87"/>
                  </a:lnTo>
                  <a:lnTo>
                    <a:pt x="266" y="87"/>
                  </a:lnTo>
                  <a:lnTo>
                    <a:pt x="266" y="87"/>
                  </a:lnTo>
                  <a:lnTo>
                    <a:pt x="266" y="87"/>
                  </a:lnTo>
                  <a:lnTo>
                    <a:pt x="263" y="4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6" name="Freeform 448"/>
            <p:cNvSpPr>
              <a:spLocks noChangeArrowheads="1"/>
            </p:cNvSpPr>
            <p:nvPr/>
          </p:nvSpPr>
          <p:spPr bwMode="auto">
            <a:xfrm>
              <a:off x="6392863" y="3484563"/>
              <a:ext cx="168275" cy="169862"/>
            </a:xfrm>
            <a:custGeom>
              <a:avLst/>
              <a:gdLst>
                <a:gd name="T0" fmla="*/ 233 w 468"/>
                <a:gd name="T1" fmla="*/ 0 h 471"/>
                <a:gd name="T2" fmla="*/ 164 w 468"/>
                <a:gd name="T3" fmla="*/ 12 h 471"/>
                <a:gd name="T4" fmla="*/ 102 w 468"/>
                <a:gd name="T5" fmla="*/ 42 h 471"/>
                <a:gd name="T6" fmla="*/ 54 w 468"/>
                <a:gd name="T7" fmla="*/ 87 h 471"/>
                <a:gd name="T8" fmla="*/ 18 w 468"/>
                <a:gd name="T9" fmla="*/ 144 h 471"/>
                <a:gd name="T10" fmla="*/ 0 w 468"/>
                <a:gd name="T11" fmla="*/ 213 h 471"/>
                <a:gd name="T12" fmla="*/ 12 w 468"/>
                <a:gd name="T13" fmla="*/ 237 h 471"/>
                <a:gd name="T14" fmla="*/ 0 w 468"/>
                <a:gd name="T15" fmla="*/ 261 h 471"/>
                <a:gd name="T16" fmla="*/ 18 w 468"/>
                <a:gd name="T17" fmla="*/ 327 h 471"/>
                <a:gd name="T18" fmla="*/ 54 w 468"/>
                <a:gd name="T19" fmla="*/ 383 h 471"/>
                <a:gd name="T20" fmla="*/ 105 w 468"/>
                <a:gd name="T21" fmla="*/ 431 h 471"/>
                <a:gd name="T22" fmla="*/ 164 w 468"/>
                <a:gd name="T23" fmla="*/ 458 h 471"/>
                <a:gd name="T24" fmla="*/ 233 w 468"/>
                <a:gd name="T25" fmla="*/ 470 h 471"/>
                <a:gd name="T26" fmla="*/ 233 w 468"/>
                <a:gd name="T27" fmla="*/ 470 h 471"/>
                <a:gd name="T28" fmla="*/ 305 w 468"/>
                <a:gd name="T29" fmla="*/ 458 h 471"/>
                <a:gd name="T30" fmla="*/ 365 w 468"/>
                <a:gd name="T31" fmla="*/ 428 h 471"/>
                <a:gd name="T32" fmla="*/ 416 w 468"/>
                <a:gd name="T33" fmla="*/ 383 h 471"/>
                <a:gd name="T34" fmla="*/ 449 w 468"/>
                <a:gd name="T35" fmla="*/ 327 h 471"/>
                <a:gd name="T36" fmla="*/ 467 w 468"/>
                <a:gd name="T37" fmla="*/ 261 h 471"/>
                <a:gd name="T38" fmla="*/ 467 w 468"/>
                <a:gd name="T39" fmla="*/ 234 h 471"/>
                <a:gd name="T40" fmla="*/ 464 w 468"/>
                <a:gd name="T41" fmla="*/ 189 h 471"/>
                <a:gd name="T42" fmla="*/ 440 w 468"/>
                <a:gd name="T43" fmla="*/ 123 h 471"/>
                <a:gd name="T44" fmla="*/ 398 w 468"/>
                <a:gd name="T45" fmla="*/ 69 h 471"/>
                <a:gd name="T46" fmla="*/ 344 w 468"/>
                <a:gd name="T47" fmla="*/ 30 h 471"/>
                <a:gd name="T48" fmla="*/ 281 w 468"/>
                <a:gd name="T49" fmla="*/ 6 h 471"/>
                <a:gd name="T50" fmla="*/ 233 w 468"/>
                <a:gd name="T51" fmla="*/ 0 h 471"/>
                <a:gd name="T52" fmla="*/ 233 w 468"/>
                <a:gd name="T53" fmla="*/ 27 h 471"/>
                <a:gd name="T54" fmla="*/ 254 w 468"/>
                <a:gd name="T55" fmla="*/ 30 h 471"/>
                <a:gd name="T56" fmla="*/ 314 w 468"/>
                <a:gd name="T57" fmla="*/ 45 h 471"/>
                <a:gd name="T58" fmla="*/ 365 w 468"/>
                <a:gd name="T59" fmla="*/ 75 h 471"/>
                <a:gd name="T60" fmla="*/ 407 w 468"/>
                <a:gd name="T61" fmla="*/ 120 h 471"/>
                <a:gd name="T62" fmla="*/ 431 w 468"/>
                <a:gd name="T63" fmla="*/ 174 h 471"/>
                <a:gd name="T64" fmla="*/ 440 w 468"/>
                <a:gd name="T65" fmla="*/ 234 h 471"/>
                <a:gd name="T66" fmla="*/ 440 w 468"/>
                <a:gd name="T67" fmla="*/ 237 h 471"/>
                <a:gd name="T68" fmla="*/ 431 w 468"/>
                <a:gd name="T69" fmla="*/ 296 h 471"/>
                <a:gd name="T70" fmla="*/ 407 w 468"/>
                <a:gd name="T71" fmla="*/ 350 h 471"/>
                <a:gd name="T72" fmla="*/ 365 w 468"/>
                <a:gd name="T73" fmla="*/ 395 h 471"/>
                <a:gd name="T74" fmla="*/ 314 w 468"/>
                <a:gd name="T75" fmla="*/ 426 h 471"/>
                <a:gd name="T76" fmla="*/ 254 w 468"/>
                <a:gd name="T77" fmla="*/ 440 h 471"/>
                <a:gd name="T78" fmla="*/ 233 w 468"/>
                <a:gd name="T79" fmla="*/ 444 h 471"/>
                <a:gd name="T80" fmla="*/ 192 w 468"/>
                <a:gd name="T81" fmla="*/ 437 h 471"/>
                <a:gd name="T82" fmla="*/ 135 w 468"/>
                <a:gd name="T83" fmla="*/ 416 h 471"/>
                <a:gd name="T84" fmla="*/ 87 w 468"/>
                <a:gd name="T85" fmla="*/ 383 h 471"/>
                <a:gd name="T86" fmla="*/ 51 w 468"/>
                <a:gd name="T87" fmla="*/ 335 h 471"/>
                <a:gd name="T88" fmla="*/ 30 w 468"/>
                <a:gd name="T89" fmla="*/ 278 h 471"/>
                <a:gd name="T90" fmla="*/ 27 w 468"/>
                <a:gd name="T91" fmla="*/ 237 h 471"/>
                <a:gd name="T92" fmla="*/ 27 w 468"/>
                <a:gd name="T93" fmla="*/ 237 h 471"/>
                <a:gd name="T94" fmla="*/ 36 w 468"/>
                <a:gd name="T95" fmla="*/ 174 h 471"/>
                <a:gd name="T96" fmla="*/ 63 w 468"/>
                <a:gd name="T97" fmla="*/ 120 h 471"/>
                <a:gd name="T98" fmla="*/ 102 w 468"/>
                <a:gd name="T99" fmla="*/ 75 h 471"/>
                <a:gd name="T100" fmla="*/ 153 w 468"/>
                <a:gd name="T101" fmla="*/ 45 h 471"/>
                <a:gd name="T102" fmla="*/ 212 w 468"/>
                <a:gd name="T103" fmla="*/ 30 h 471"/>
                <a:gd name="T104" fmla="*/ 233 w 468"/>
                <a:gd name="T105" fmla="*/ 2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8" h="471">
                  <a:moveTo>
                    <a:pt x="233" y="15"/>
                  </a:moveTo>
                  <a:lnTo>
                    <a:pt x="233" y="0"/>
                  </a:lnTo>
                  <a:lnTo>
                    <a:pt x="233" y="0"/>
                  </a:lnTo>
                  <a:lnTo>
                    <a:pt x="210" y="3"/>
                  </a:lnTo>
                  <a:lnTo>
                    <a:pt x="185" y="6"/>
                  </a:lnTo>
                  <a:lnTo>
                    <a:pt x="164" y="12"/>
                  </a:lnTo>
                  <a:lnTo>
                    <a:pt x="144" y="18"/>
                  </a:lnTo>
                  <a:lnTo>
                    <a:pt x="123" y="30"/>
                  </a:lnTo>
                  <a:lnTo>
                    <a:pt x="102" y="42"/>
                  </a:lnTo>
                  <a:lnTo>
                    <a:pt x="84" y="54"/>
                  </a:lnTo>
                  <a:lnTo>
                    <a:pt x="69" y="69"/>
                  </a:lnTo>
                  <a:lnTo>
                    <a:pt x="54" y="87"/>
                  </a:lnTo>
                  <a:lnTo>
                    <a:pt x="39" y="105"/>
                  </a:lnTo>
                  <a:lnTo>
                    <a:pt x="27" y="123"/>
                  </a:lnTo>
                  <a:lnTo>
                    <a:pt x="18" y="144"/>
                  </a:lnTo>
                  <a:lnTo>
                    <a:pt x="9" y="165"/>
                  </a:lnTo>
                  <a:lnTo>
                    <a:pt x="6" y="189"/>
                  </a:lnTo>
                  <a:lnTo>
                    <a:pt x="0" y="213"/>
                  </a:lnTo>
                  <a:lnTo>
                    <a:pt x="0" y="237"/>
                  </a:lnTo>
                  <a:lnTo>
                    <a:pt x="0" y="237"/>
                  </a:lnTo>
                  <a:lnTo>
                    <a:pt x="12" y="237"/>
                  </a:lnTo>
                  <a:lnTo>
                    <a:pt x="0" y="237"/>
                  </a:lnTo>
                  <a:lnTo>
                    <a:pt x="0" y="237"/>
                  </a:lnTo>
                  <a:lnTo>
                    <a:pt x="0" y="261"/>
                  </a:lnTo>
                  <a:lnTo>
                    <a:pt x="6" y="285"/>
                  </a:lnTo>
                  <a:lnTo>
                    <a:pt x="9" y="306"/>
                  </a:lnTo>
                  <a:lnTo>
                    <a:pt x="18" y="327"/>
                  </a:lnTo>
                  <a:lnTo>
                    <a:pt x="27" y="347"/>
                  </a:lnTo>
                  <a:lnTo>
                    <a:pt x="39" y="365"/>
                  </a:lnTo>
                  <a:lnTo>
                    <a:pt x="54" y="383"/>
                  </a:lnTo>
                  <a:lnTo>
                    <a:pt x="69" y="401"/>
                  </a:lnTo>
                  <a:lnTo>
                    <a:pt x="84" y="416"/>
                  </a:lnTo>
                  <a:lnTo>
                    <a:pt x="105" y="431"/>
                  </a:lnTo>
                  <a:lnTo>
                    <a:pt x="123" y="440"/>
                  </a:lnTo>
                  <a:lnTo>
                    <a:pt x="144" y="452"/>
                  </a:lnTo>
                  <a:lnTo>
                    <a:pt x="164" y="458"/>
                  </a:lnTo>
                  <a:lnTo>
                    <a:pt x="185" y="464"/>
                  </a:lnTo>
                  <a:lnTo>
                    <a:pt x="210" y="467"/>
                  </a:lnTo>
                  <a:lnTo>
                    <a:pt x="233" y="470"/>
                  </a:lnTo>
                  <a:lnTo>
                    <a:pt x="233" y="470"/>
                  </a:lnTo>
                  <a:lnTo>
                    <a:pt x="233" y="470"/>
                  </a:lnTo>
                  <a:lnTo>
                    <a:pt x="233" y="470"/>
                  </a:lnTo>
                  <a:lnTo>
                    <a:pt x="258" y="467"/>
                  </a:lnTo>
                  <a:lnTo>
                    <a:pt x="281" y="464"/>
                  </a:lnTo>
                  <a:lnTo>
                    <a:pt x="305" y="458"/>
                  </a:lnTo>
                  <a:lnTo>
                    <a:pt x="326" y="452"/>
                  </a:lnTo>
                  <a:lnTo>
                    <a:pt x="347" y="440"/>
                  </a:lnTo>
                  <a:lnTo>
                    <a:pt x="365" y="428"/>
                  </a:lnTo>
                  <a:lnTo>
                    <a:pt x="383" y="416"/>
                  </a:lnTo>
                  <a:lnTo>
                    <a:pt x="401" y="401"/>
                  </a:lnTo>
                  <a:lnTo>
                    <a:pt x="416" y="383"/>
                  </a:lnTo>
                  <a:lnTo>
                    <a:pt x="428" y="365"/>
                  </a:lnTo>
                  <a:lnTo>
                    <a:pt x="440" y="347"/>
                  </a:lnTo>
                  <a:lnTo>
                    <a:pt x="449" y="327"/>
                  </a:lnTo>
                  <a:lnTo>
                    <a:pt x="458" y="306"/>
                  </a:lnTo>
                  <a:lnTo>
                    <a:pt x="464" y="281"/>
                  </a:lnTo>
                  <a:lnTo>
                    <a:pt x="467" y="261"/>
                  </a:lnTo>
                  <a:lnTo>
                    <a:pt x="467" y="237"/>
                  </a:lnTo>
                  <a:lnTo>
                    <a:pt x="467" y="234"/>
                  </a:lnTo>
                  <a:lnTo>
                    <a:pt x="467" y="234"/>
                  </a:lnTo>
                  <a:lnTo>
                    <a:pt x="467" y="234"/>
                  </a:lnTo>
                  <a:lnTo>
                    <a:pt x="467" y="210"/>
                  </a:lnTo>
                  <a:lnTo>
                    <a:pt x="464" y="189"/>
                  </a:lnTo>
                  <a:lnTo>
                    <a:pt x="458" y="165"/>
                  </a:lnTo>
                  <a:lnTo>
                    <a:pt x="449" y="144"/>
                  </a:lnTo>
                  <a:lnTo>
                    <a:pt x="440" y="123"/>
                  </a:lnTo>
                  <a:lnTo>
                    <a:pt x="428" y="105"/>
                  </a:lnTo>
                  <a:lnTo>
                    <a:pt x="416" y="87"/>
                  </a:lnTo>
                  <a:lnTo>
                    <a:pt x="398" y="69"/>
                  </a:lnTo>
                  <a:lnTo>
                    <a:pt x="383" y="54"/>
                  </a:lnTo>
                  <a:lnTo>
                    <a:pt x="365" y="42"/>
                  </a:lnTo>
                  <a:lnTo>
                    <a:pt x="344" y="30"/>
                  </a:lnTo>
                  <a:lnTo>
                    <a:pt x="326" y="18"/>
                  </a:lnTo>
                  <a:lnTo>
                    <a:pt x="302" y="12"/>
                  </a:lnTo>
                  <a:lnTo>
                    <a:pt x="281" y="6"/>
                  </a:lnTo>
                  <a:lnTo>
                    <a:pt x="258" y="3"/>
                  </a:lnTo>
                  <a:lnTo>
                    <a:pt x="233" y="0"/>
                  </a:lnTo>
                  <a:lnTo>
                    <a:pt x="233" y="0"/>
                  </a:lnTo>
                  <a:lnTo>
                    <a:pt x="233" y="0"/>
                  </a:lnTo>
                  <a:lnTo>
                    <a:pt x="233" y="15"/>
                  </a:lnTo>
                  <a:lnTo>
                    <a:pt x="233" y="27"/>
                  </a:lnTo>
                  <a:lnTo>
                    <a:pt x="233" y="27"/>
                  </a:lnTo>
                  <a:lnTo>
                    <a:pt x="233" y="27"/>
                  </a:lnTo>
                  <a:lnTo>
                    <a:pt x="254" y="30"/>
                  </a:lnTo>
                  <a:lnTo>
                    <a:pt x="276" y="33"/>
                  </a:lnTo>
                  <a:lnTo>
                    <a:pt x="296" y="36"/>
                  </a:lnTo>
                  <a:lnTo>
                    <a:pt x="314" y="45"/>
                  </a:lnTo>
                  <a:lnTo>
                    <a:pt x="332" y="54"/>
                  </a:lnTo>
                  <a:lnTo>
                    <a:pt x="350" y="63"/>
                  </a:lnTo>
                  <a:lnTo>
                    <a:pt x="365" y="75"/>
                  </a:lnTo>
                  <a:lnTo>
                    <a:pt x="380" y="90"/>
                  </a:lnTo>
                  <a:lnTo>
                    <a:pt x="395" y="102"/>
                  </a:lnTo>
                  <a:lnTo>
                    <a:pt x="407" y="120"/>
                  </a:lnTo>
                  <a:lnTo>
                    <a:pt x="416" y="135"/>
                  </a:lnTo>
                  <a:lnTo>
                    <a:pt x="425" y="153"/>
                  </a:lnTo>
                  <a:lnTo>
                    <a:pt x="431" y="174"/>
                  </a:lnTo>
                  <a:lnTo>
                    <a:pt x="437" y="192"/>
                  </a:lnTo>
                  <a:lnTo>
                    <a:pt x="440" y="213"/>
                  </a:lnTo>
                  <a:lnTo>
                    <a:pt x="440" y="234"/>
                  </a:lnTo>
                  <a:lnTo>
                    <a:pt x="440" y="234"/>
                  </a:lnTo>
                  <a:lnTo>
                    <a:pt x="440" y="237"/>
                  </a:lnTo>
                  <a:lnTo>
                    <a:pt x="440" y="237"/>
                  </a:lnTo>
                  <a:lnTo>
                    <a:pt x="440" y="258"/>
                  </a:lnTo>
                  <a:lnTo>
                    <a:pt x="437" y="276"/>
                  </a:lnTo>
                  <a:lnTo>
                    <a:pt x="431" y="296"/>
                  </a:lnTo>
                  <a:lnTo>
                    <a:pt x="425" y="314"/>
                  </a:lnTo>
                  <a:lnTo>
                    <a:pt x="416" y="335"/>
                  </a:lnTo>
                  <a:lnTo>
                    <a:pt x="407" y="350"/>
                  </a:lnTo>
                  <a:lnTo>
                    <a:pt x="395" y="368"/>
                  </a:lnTo>
                  <a:lnTo>
                    <a:pt x="380" y="380"/>
                  </a:lnTo>
                  <a:lnTo>
                    <a:pt x="365" y="395"/>
                  </a:lnTo>
                  <a:lnTo>
                    <a:pt x="350" y="408"/>
                  </a:lnTo>
                  <a:lnTo>
                    <a:pt x="332" y="416"/>
                  </a:lnTo>
                  <a:lnTo>
                    <a:pt x="314" y="426"/>
                  </a:lnTo>
                  <a:lnTo>
                    <a:pt x="296" y="434"/>
                  </a:lnTo>
                  <a:lnTo>
                    <a:pt x="276" y="437"/>
                  </a:lnTo>
                  <a:lnTo>
                    <a:pt x="254" y="440"/>
                  </a:lnTo>
                  <a:lnTo>
                    <a:pt x="233" y="444"/>
                  </a:lnTo>
                  <a:lnTo>
                    <a:pt x="233" y="444"/>
                  </a:lnTo>
                  <a:lnTo>
                    <a:pt x="233" y="444"/>
                  </a:lnTo>
                  <a:lnTo>
                    <a:pt x="233" y="444"/>
                  </a:lnTo>
                  <a:lnTo>
                    <a:pt x="212" y="440"/>
                  </a:lnTo>
                  <a:lnTo>
                    <a:pt x="192" y="437"/>
                  </a:lnTo>
                  <a:lnTo>
                    <a:pt x="174" y="434"/>
                  </a:lnTo>
                  <a:lnTo>
                    <a:pt x="153" y="426"/>
                  </a:lnTo>
                  <a:lnTo>
                    <a:pt x="135" y="416"/>
                  </a:lnTo>
                  <a:lnTo>
                    <a:pt x="120" y="408"/>
                  </a:lnTo>
                  <a:lnTo>
                    <a:pt x="102" y="395"/>
                  </a:lnTo>
                  <a:lnTo>
                    <a:pt x="87" y="383"/>
                  </a:lnTo>
                  <a:lnTo>
                    <a:pt x="75" y="368"/>
                  </a:lnTo>
                  <a:lnTo>
                    <a:pt x="63" y="350"/>
                  </a:lnTo>
                  <a:lnTo>
                    <a:pt x="51" y="335"/>
                  </a:lnTo>
                  <a:lnTo>
                    <a:pt x="42" y="317"/>
                  </a:lnTo>
                  <a:lnTo>
                    <a:pt x="36" y="296"/>
                  </a:lnTo>
                  <a:lnTo>
                    <a:pt x="30" y="278"/>
                  </a:lnTo>
                  <a:lnTo>
                    <a:pt x="27" y="258"/>
                  </a:lnTo>
                  <a:lnTo>
                    <a:pt x="27" y="237"/>
                  </a:lnTo>
                  <a:lnTo>
                    <a:pt x="27" y="237"/>
                  </a:lnTo>
                  <a:lnTo>
                    <a:pt x="27" y="237"/>
                  </a:lnTo>
                  <a:lnTo>
                    <a:pt x="27" y="237"/>
                  </a:lnTo>
                  <a:lnTo>
                    <a:pt x="27" y="237"/>
                  </a:lnTo>
                  <a:lnTo>
                    <a:pt x="27" y="213"/>
                  </a:lnTo>
                  <a:lnTo>
                    <a:pt x="30" y="195"/>
                  </a:lnTo>
                  <a:lnTo>
                    <a:pt x="36" y="174"/>
                  </a:lnTo>
                  <a:lnTo>
                    <a:pt x="42" y="156"/>
                  </a:lnTo>
                  <a:lnTo>
                    <a:pt x="51" y="138"/>
                  </a:lnTo>
                  <a:lnTo>
                    <a:pt x="63" y="120"/>
                  </a:lnTo>
                  <a:lnTo>
                    <a:pt x="75" y="105"/>
                  </a:lnTo>
                  <a:lnTo>
                    <a:pt x="87" y="90"/>
                  </a:lnTo>
                  <a:lnTo>
                    <a:pt x="102" y="75"/>
                  </a:lnTo>
                  <a:lnTo>
                    <a:pt x="117" y="63"/>
                  </a:lnTo>
                  <a:lnTo>
                    <a:pt x="135" y="54"/>
                  </a:lnTo>
                  <a:lnTo>
                    <a:pt x="153" y="45"/>
                  </a:lnTo>
                  <a:lnTo>
                    <a:pt x="171" y="36"/>
                  </a:lnTo>
                  <a:lnTo>
                    <a:pt x="192" y="33"/>
                  </a:lnTo>
                  <a:lnTo>
                    <a:pt x="212" y="30"/>
                  </a:lnTo>
                  <a:lnTo>
                    <a:pt x="233" y="27"/>
                  </a:lnTo>
                  <a:lnTo>
                    <a:pt x="233" y="27"/>
                  </a:lnTo>
                  <a:lnTo>
                    <a:pt x="233" y="27"/>
                  </a:lnTo>
                  <a:lnTo>
                    <a:pt x="233" y="1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7" name="Freeform 449"/>
            <p:cNvSpPr>
              <a:spLocks noChangeArrowheads="1"/>
            </p:cNvSpPr>
            <p:nvPr/>
          </p:nvSpPr>
          <p:spPr bwMode="auto">
            <a:xfrm>
              <a:off x="3174" y="3017838"/>
              <a:ext cx="7051676" cy="188912"/>
            </a:xfrm>
            <a:custGeom>
              <a:avLst/>
              <a:gdLst>
                <a:gd name="T0" fmla="*/ 3 w 19589"/>
                <a:gd name="T1" fmla="*/ 363 h 526"/>
                <a:gd name="T2" fmla="*/ 15470 w 19589"/>
                <a:gd name="T3" fmla="*/ 153 h 526"/>
                <a:gd name="T4" fmla="*/ 17736 w 19589"/>
                <a:gd name="T5" fmla="*/ 87 h 526"/>
                <a:gd name="T6" fmla="*/ 18713 w 19589"/>
                <a:gd name="T7" fmla="*/ 525 h 526"/>
                <a:gd name="T8" fmla="*/ 19588 w 19589"/>
                <a:gd name="T9" fmla="*/ 501 h 526"/>
                <a:gd name="T10" fmla="*/ 19585 w 19589"/>
                <a:gd name="T11" fmla="*/ 414 h 526"/>
                <a:gd name="T12" fmla="*/ 18730 w 19589"/>
                <a:gd name="T13" fmla="*/ 438 h 526"/>
                <a:gd name="T14" fmla="*/ 17754 w 19589"/>
                <a:gd name="T15" fmla="*/ 0 h 526"/>
                <a:gd name="T16" fmla="*/ 15470 w 19589"/>
                <a:gd name="T17" fmla="*/ 66 h 526"/>
                <a:gd name="T18" fmla="*/ 0 w 19589"/>
                <a:gd name="T19" fmla="*/ 276 h 526"/>
                <a:gd name="T20" fmla="*/ 3 w 19589"/>
                <a:gd name="T21" fmla="*/ 363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89" h="526">
                  <a:moveTo>
                    <a:pt x="3" y="363"/>
                  </a:moveTo>
                  <a:lnTo>
                    <a:pt x="15470" y="153"/>
                  </a:lnTo>
                  <a:lnTo>
                    <a:pt x="17736" y="87"/>
                  </a:lnTo>
                  <a:lnTo>
                    <a:pt x="18713" y="525"/>
                  </a:lnTo>
                  <a:lnTo>
                    <a:pt x="19588" y="501"/>
                  </a:lnTo>
                  <a:lnTo>
                    <a:pt x="19585" y="414"/>
                  </a:lnTo>
                  <a:lnTo>
                    <a:pt x="18730" y="438"/>
                  </a:lnTo>
                  <a:lnTo>
                    <a:pt x="17754" y="0"/>
                  </a:lnTo>
                  <a:lnTo>
                    <a:pt x="15470" y="66"/>
                  </a:lnTo>
                  <a:lnTo>
                    <a:pt x="0" y="276"/>
                  </a:lnTo>
                  <a:lnTo>
                    <a:pt x="3" y="36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8" name="Freeform 450"/>
            <p:cNvSpPr>
              <a:spLocks noChangeArrowheads="1"/>
            </p:cNvSpPr>
            <p:nvPr/>
          </p:nvSpPr>
          <p:spPr bwMode="auto">
            <a:xfrm>
              <a:off x="1879600" y="1527174"/>
              <a:ext cx="6289675" cy="852488"/>
            </a:xfrm>
            <a:custGeom>
              <a:avLst/>
              <a:gdLst>
                <a:gd name="T0" fmla="*/ 0 w 17473"/>
                <a:gd name="T1" fmla="*/ 2367 h 2368"/>
                <a:gd name="T2" fmla="*/ 15111 w 17473"/>
                <a:gd name="T3" fmla="*/ 2269 h 2368"/>
                <a:gd name="T4" fmla="*/ 17472 w 17473"/>
                <a:gd name="T5" fmla="*/ 18 h 2368"/>
                <a:gd name="T6" fmla="*/ 17451 w 17473"/>
                <a:gd name="T7" fmla="*/ 0 h 2368"/>
                <a:gd name="T8" fmla="*/ 15099 w 17473"/>
                <a:gd name="T9" fmla="*/ 2241 h 2368"/>
                <a:gd name="T10" fmla="*/ 0 w 17473"/>
                <a:gd name="T11" fmla="*/ 2340 h 2368"/>
                <a:gd name="T12" fmla="*/ 0 w 17473"/>
                <a:gd name="T13" fmla="*/ 2367 h 2368"/>
              </a:gdLst>
              <a:ahLst/>
              <a:cxnLst>
                <a:cxn ang="0">
                  <a:pos x="T0" y="T1"/>
                </a:cxn>
                <a:cxn ang="0">
                  <a:pos x="T2" y="T3"/>
                </a:cxn>
                <a:cxn ang="0">
                  <a:pos x="T4" y="T5"/>
                </a:cxn>
                <a:cxn ang="0">
                  <a:pos x="T6" y="T7"/>
                </a:cxn>
                <a:cxn ang="0">
                  <a:pos x="T8" y="T9"/>
                </a:cxn>
                <a:cxn ang="0">
                  <a:pos x="T10" y="T11"/>
                </a:cxn>
                <a:cxn ang="0">
                  <a:pos x="T12" y="T13"/>
                </a:cxn>
              </a:cxnLst>
              <a:rect l="0" t="0" r="r" b="b"/>
              <a:pathLst>
                <a:path w="17473" h="2368">
                  <a:moveTo>
                    <a:pt x="0" y="2367"/>
                  </a:moveTo>
                  <a:lnTo>
                    <a:pt x="15111" y="2269"/>
                  </a:lnTo>
                  <a:lnTo>
                    <a:pt x="17472" y="18"/>
                  </a:lnTo>
                  <a:lnTo>
                    <a:pt x="17451" y="0"/>
                  </a:lnTo>
                  <a:lnTo>
                    <a:pt x="15099" y="2241"/>
                  </a:lnTo>
                  <a:lnTo>
                    <a:pt x="0" y="2340"/>
                  </a:lnTo>
                  <a:lnTo>
                    <a:pt x="0" y="236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9" name="Freeform 451"/>
            <p:cNvSpPr>
              <a:spLocks noChangeArrowheads="1"/>
            </p:cNvSpPr>
            <p:nvPr/>
          </p:nvSpPr>
          <p:spPr bwMode="auto">
            <a:xfrm>
              <a:off x="1879600" y="1385888"/>
              <a:ext cx="5972175" cy="850900"/>
            </a:xfrm>
            <a:custGeom>
              <a:avLst/>
              <a:gdLst>
                <a:gd name="T0" fmla="*/ 0 w 16589"/>
                <a:gd name="T1" fmla="*/ 2362 h 2363"/>
                <a:gd name="T2" fmla="*/ 12363 w 16589"/>
                <a:gd name="T3" fmla="*/ 2263 h 2363"/>
                <a:gd name="T4" fmla="*/ 13205 w 16589"/>
                <a:gd name="T5" fmla="*/ 1538 h 2363"/>
                <a:gd name="T6" fmla="*/ 15192 w 16589"/>
                <a:gd name="T7" fmla="*/ 1532 h 2363"/>
                <a:gd name="T8" fmla="*/ 16588 w 16589"/>
                <a:gd name="T9" fmla="*/ 18 h 2363"/>
                <a:gd name="T10" fmla="*/ 16567 w 16589"/>
                <a:gd name="T11" fmla="*/ 0 h 2363"/>
                <a:gd name="T12" fmla="*/ 15180 w 16589"/>
                <a:gd name="T13" fmla="*/ 1505 h 2363"/>
                <a:gd name="T14" fmla="*/ 13196 w 16589"/>
                <a:gd name="T15" fmla="*/ 1511 h 2363"/>
                <a:gd name="T16" fmla="*/ 12354 w 16589"/>
                <a:gd name="T17" fmla="*/ 2236 h 2363"/>
                <a:gd name="T18" fmla="*/ 0 w 16589"/>
                <a:gd name="T19" fmla="*/ 2335 h 2363"/>
                <a:gd name="T20" fmla="*/ 0 w 16589"/>
                <a:gd name="T21" fmla="*/ 2362 h 2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89" h="2363">
                  <a:moveTo>
                    <a:pt x="0" y="2362"/>
                  </a:moveTo>
                  <a:lnTo>
                    <a:pt x="12363" y="2263"/>
                  </a:lnTo>
                  <a:lnTo>
                    <a:pt x="13205" y="1538"/>
                  </a:lnTo>
                  <a:lnTo>
                    <a:pt x="15192" y="1532"/>
                  </a:lnTo>
                  <a:lnTo>
                    <a:pt x="16588" y="18"/>
                  </a:lnTo>
                  <a:lnTo>
                    <a:pt x="16567" y="0"/>
                  </a:lnTo>
                  <a:lnTo>
                    <a:pt x="15180" y="1505"/>
                  </a:lnTo>
                  <a:lnTo>
                    <a:pt x="13196" y="1511"/>
                  </a:lnTo>
                  <a:lnTo>
                    <a:pt x="12354" y="2236"/>
                  </a:lnTo>
                  <a:lnTo>
                    <a:pt x="0" y="2335"/>
                  </a:lnTo>
                  <a:lnTo>
                    <a:pt x="0" y="236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0" name="Freeform 452"/>
            <p:cNvSpPr>
              <a:spLocks noChangeArrowheads="1"/>
            </p:cNvSpPr>
            <p:nvPr/>
          </p:nvSpPr>
          <p:spPr bwMode="auto">
            <a:xfrm>
              <a:off x="6327775" y="2166938"/>
              <a:ext cx="868363" cy="34925"/>
            </a:xfrm>
            <a:custGeom>
              <a:avLst/>
              <a:gdLst>
                <a:gd name="T0" fmla="*/ 0 w 2410"/>
                <a:gd name="T1" fmla="*/ 96 h 97"/>
                <a:gd name="T2" fmla="*/ 2409 w 2410"/>
                <a:gd name="T3" fmla="*/ 27 h 97"/>
                <a:gd name="T4" fmla="*/ 2409 w 2410"/>
                <a:gd name="T5" fmla="*/ 0 h 97"/>
                <a:gd name="T6" fmla="*/ 0 w 2410"/>
                <a:gd name="T7" fmla="*/ 69 h 97"/>
                <a:gd name="T8" fmla="*/ 0 w 2410"/>
                <a:gd name="T9" fmla="*/ 96 h 97"/>
              </a:gdLst>
              <a:ahLst/>
              <a:cxnLst>
                <a:cxn ang="0">
                  <a:pos x="T0" y="T1"/>
                </a:cxn>
                <a:cxn ang="0">
                  <a:pos x="T2" y="T3"/>
                </a:cxn>
                <a:cxn ang="0">
                  <a:pos x="T4" y="T5"/>
                </a:cxn>
                <a:cxn ang="0">
                  <a:pos x="T6" y="T7"/>
                </a:cxn>
                <a:cxn ang="0">
                  <a:pos x="T8" y="T9"/>
                </a:cxn>
              </a:cxnLst>
              <a:rect l="0" t="0" r="r" b="b"/>
              <a:pathLst>
                <a:path w="2410" h="97">
                  <a:moveTo>
                    <a:pt x="0" y="96"/>
                  </a:moveTo>
                  <a:lnTo>
                    <a:pt x="2409" y="27"/>
                  </a:lnTo>
                  <a:lnTo>
                    <a:pt x="2409" y="0"/>
                  </a:lnTo>
                  <a:lnTo>
                    <a:pt x="0" y="69"/>
                  </a:lnTo>
                  <a:lnTo>
                    <a:pt x="0" y="9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1" name="Freeform 453"/>
            <p:cNvSpPr>
              <a:spLocks noChangeArrowheads="1"/>
            </p:cNvSpPr>
            <p:nvPr/>
          </p:nvSpPr>
          <p:spPr bwMode="auto">
            <a:xfrm>
              <a:off x="6327775" y="2166938"/>
              <a:ext cx="868363" cy="34925"/>
            </a:xfrm>
            <a:custGeom>
              <a:avLst/>
              <a:gdLst>
                <a:gd name="T0" fmla="*/ 0 w 2410"/>
                <a:gd name="T1" fmla="*/ 96 h 97"/>
                <a:gd name="T2" fmla="*/ 2409 w 2410"/>
                <a:gd name="T3" fmla="*/ 27 h 97"/>
                <a:gd name="T4" fmla="*/ 2409 w 2410"/>
                <a:gd name="T5" fmla="*/ 0 h 97"/>
                <a:gd name="T6" fmla="*/ 0 w 2410"/>
                <a:gd name="T7" fmla="*/ 69 h 97"/>
              </a:gdLst>
              <a:ahLst/>
              <a:cxnLst>
                <a:cxn ang="0">
                  <a:pos x="T0" y="T1"/>
                </a:cxn>
                <a:cxn ang="0">
                  <a:pos x="T2" y="T3"/>
                </a:cxn>
                <a:cxn ang="0">
                  <a:pos x="T4" y="T5"/>
                </a:cxn>
                <a:cxn ang="0">
                  <a:pos x="T6" y="T7"/>
                </a:cxn>
              </a:cxnLst>
              <a:rect l="0" t="0" r="r" b="b"/>
              <a:pathLst>
                <a:path w="2410" h="97">
                  <a:moveTo>
                    <a:pt x="0" y="96"/>
                  </a:moveTo>
                  <a:lnTo>
                    <a:pt x="2409" y="27"/>
                  </a:lnTo>
                  <a:lnTo>
                    <a:pt x="2409" y="0"/>
                  </a:lnTo>
                  <a:lnTo>
                    <a:pt x="0" y="69"/>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462" name="Freeform 454"/>
            <p:cNvSpPr>
              <a:spLocks noChangeArrowheads="1"/>
            </p:cNvSpPr>
            <p:nvPr/>
          </p:nvSpPr>
          <p:spPr bwMode="auto">
            <a:xfrm>
              <a:off x="3174" y="3162299"/>
              <a:ext cx="6781801" cy="204788"/>
            </a:xfrm>
            <a:custGeom>
              <a:avLst/>
              <a:gdLst>
                <a:gd name="T0" fmla="*/ 0 w 18840"/>
                <a:gd name="T1" fmla="*/ 303 h 570"/>
                <a:gd name="T2" fmla="*/ 17721 w 18840"/>
                <a:gd name="T3" fmla="*/ 27 h 570"/>
                <a:gd name="T4" fmla="*/ 18329 w 18840"/>
                <a:gd name="T5" fmla="*/ 545 h 570"/>
                <a:gd name="T6" fmla="*/ 18835 w 18840"/>
                <a:gd name="T7" fmla="*/ 569 h 570"/>
                <a:gd name="T8" fmla="*/ 18839 w 18840"/>
                <a:gd name="T9" fmla="*/ 542 h 570"/>
                <a:gd name="T10" fmla="*/ 18338 w 18840"/>
                <a:gd name="T11" fmla="*/ 518 h 570"/>
                <a:gd name="T12" fmla="*/ 17730 w 18840"/>
                <a:gd name="T13" fmla="*/ 0 h 570"/>
                <a:gd name="T14" fmla="*/ 0 w 18840"/>
                <a:gd name="T15" fmla="*/ 276 h 570"/>
                <a:gd name="T16" fmla="*/ 0 w 18840"/>
                <a:gd name="T17" fmla="*/ 303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0" h="570">
                  <a:moveTo>
                    <a:pt x="0" y="303"/>
                  </a:moveTo>
                  <a:lnTo>
                    <a:pt x="17721" y="27"/>
                  </a:lnTo>
                  <a:lnTo>
                    <a:pt x="18329" y="545"/>
                  </a:lnTo>
                  <a:lnTo>
                    <a:pt x="18835" y="569"/>
                  </a:lnTo>
                  <a:lnTo>
                    <a:pt x="18839" y="542"/>
                  </a:lnTo>
                  <a:lnTo>
                    <a:pt x="18338" y="518"/>
                  </a:lnTo>
                  <a:lnTo>
                    <a:pt x="17730" y="0"/>
                  </a:lnTo>
                  <a:lnTo>
                    <a:pt x="0" y="276"/>
                  </a:lnTo>
                  <a:lnTo>
                    <a:pt x="0" y="30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3" name="Freeform 455"/>
            <p:cNvSpPr>
              <a:spLocks noChangeArrowheads="1"/>
            </p:cNvSpPr>
            <p:nvPr/>
          </p:nvSpPr>
          <p:spPr bwMode="auto">
            <a:xfrm>
              <a:off x="3174" y="3338513"/>
              <a:ext cx="6153151" cy="26987"/>
            </a:xfrm>
            <a:custGeom>
              <a:avLst/>
              <a:gdLst>
                <a:gd name="T0" fmla="*/ 0 w 17092"/>
                <a:gd name="T1" fmla="*/ 72 h 73"/>
                <a:gd name="T2" fmla="*/ 17091 w 17092"/>
                <a:gd name="T3" fmla="*/ 27 h 73"/>
                <a:gd name="T4" fmla="*/ 17091 w 17092"/>
                <a:gd name="T5" fmla="*/ 0 h 73"/>
                <a:gd name="T6" fmla="*/ 0 w 17092"/>
                <a:gd name="T7" fmla="*/ 45 h 73"/>
                <a:gd name="T8" fmla="*/ 0 w 17092"/>
                <a:gd name="T9" fmla="*/ 72 h 73"/>
              </a:gdLst>
              <a:ahLst/>
              <a:cxnLst>
                <a:cxn ang="0">
                  <a:pos x="T0" y="T1"/>
                </a:cxn>
                <a:cxn ang="0">
                  <a:pos x="T2" y="T3"/>
                </a:cxn>
                <a:cxn ang="0">
                  <a:pos x="T4" y="T5"/>
                </a:cxn>
                <a:cxn ang="0">
                  <a:pos x="T6" y="T7"/>
                </a:cxn>
                <a:cxn ang="0">
                  <a:pos x="T8" y="T9"/>
                </a:cxn>
              </a:cxnLst>
              <a:rect l="0" t="0" r="r" b="b"/>
              <a:pathLst>
                <a:path w="17092" h="73">
                  <a:moveTo>
                    <a:pt x="0" y="72"/>
                  </a:moveTo>
                  <a:lnTo>
                    <a:pt x="17091" y="27"/>
                  </a:lnTo>
                  <a:lnTo>
                    <a:pt x="17091" y="0"/>
                  </a:lnTo>
                  <a:lnTo>
                    <a:pt x="0" y="45"/>
                  </a:lnTo>
                  <a:lnTo>
                    <a:pt x="0" y="7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4" name="Freeform 456"/>
            <p:cNvSpPr>
              <a:spLocks noChangeArrowheads="1"/>
            </p:cNvSpPr>
            <p:nvPr/>
          </p:nvSpPr>
          <p:spPr bwMode="auto">
            <a:xfrm>
              <a:off x="3174" y="3338513"/>
              <a:ext cx="6153151" cy="26987"/>
            </a:xfrm>
            <a:custGeom>
              <a:avLst/>
              <a:gdLst>
                <a:gd name="T0" fmla="*/ 0 w 17092"/>
                <a:gd name="T1" fmla="*/ 72 h 73"/>
                <a:gd name="T2" fmla="*/ 17091 w 17092"/>
                <a:gd name="T3" fmla="*/ 27 h 73"/>
                <a:gd name="T4" fmla="*/ 17091 w 17092"/>
                <a:gd name="T5" fmla="*/ 0 h 73"/>
                <a:gd name="T6" fmla="*/ 0 w 17092"/>
                <a:gd name="T7" fmla="*/ 45 h 73"/>
              </a:gdLst>
              <a:ahLst/>
              <a:cxnLst>
                <a:cxn ang="0">
                  <a:pos x="T0" y="T1"/>
                </a:cxn>
                <a:cxn ang="0">
                  <a:pos x="T2" y="T3"/>
                </a:cxn>
                <a:cxn ang="0">
                  <a:pos x="T4" y="T5"/>
                </a:cxn>
                <a:cxn ang="0">
                  <a:pos x="T6" y="T7"/>
                </a:cxn>
              </a:cxnLst>
              <a:rect l="0" t="0" r="r" b="b"/>
              <a:pathLst>
                <a:path w="17092" h="73">
                  <a:moveTo>
                    <a:pt x="0" y="72"/>
                  </a:moveTo>
                  <a:lnTo>
                    <a:pt x="17091" y="27"/>
                  </a:lnTo>
                  <a:lnTo>
                    <a:pt x="17091" y="0"/>
                  </a:lnTo>
                  <a:lnTo>
                    <a:pt x="0" y="45"/>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465" name="Freeform 457"/>
            <p:cNvSpPr>
              <a:spLocks noChangeArrowheads="1"/>
            </p:cNvSpPr>
            <p:nvPr/>
          </p:nvSpPr>
          <p:spPr bwMode="auto">
            <a:xfrm>
              <a:off x="4762" y="3562349"/>
              <a:ext cx="6408738" cy="23813"/>
            </a:xfrm>
            <a:custGeom>
              <a:avLst/>
              <a:gdLst>
                <a:gd name="T0" fmla="*/ 0 w 17800"/>
                <a:gd name="T1" fmla="*/ 65 h 66"/>
                <a:gd name="T2" fmla="*/ 17700 w 17800"/>
                <a:gd name="T3" fmla="*/ 27 h 66"/>
                <a:gd name="T4" fmla="*/ 17796 w 17800"/>
                <a:gd name="T5" fmla="*/ 33 h 66"/>
                <a:gd name="T6" fmla="*/ 17799 w 17800"/>
                <a:gd name="T7" fmla="*/ 6 h 66"/>
                <a:gd name="T8" fmla="*/ 17700 w 17800"/>
                <a:gd name="T9" fmla="*/ 0 h 66"/>
                <a:gd name="T10" fmla="*/ 0 w 17800"/>
                <a:gd name="T11" fmla="*/ 39 h 66"/>
                <a:gd name="T12" fmla="*/ 0 w 17800"/>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7800" h="66">
                  <a:moveTo>
                    <a:pt x="0" y="65"/>
                  </a:moveTo>
                  <a:lnTo>
                    <a:pt x="17700" y="27"/>
                  </a:lnTo>
                  <a:lnTo>
                    <a:pt x="17796" y="33"/>
                  </a:lnTo>
                  <a:lnTo>
                    <a:pt x="17799" y="6"/>
                  </a:lnTo>
                  <a:lnTo>
                    <a:pt x="17700" y="0"/>
                  </a:lnTo>
                  <a:lnTo>
                    <a:pt x="0" y="39"/>
                  </a:lnTo>
                  <a:lnTo>
                    <a:pt x="0" y="6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6" name="Freeform 458"/>
            <p:cNvSpPr>
              <a:spLocks noChangeArrowheads="1"/>
            </p:cNvSpPr>
            <p:nvPr/>
          </p:nvSpPr>
          <p:spPr bwMode="auto">
            <a:xfrm>
              <a:off x="4762" y="3717925"/>
              <a:ext cx="6589713" cy="22225"/>
            </a:xfrm>
            <a:custGeom>
              <a:avLst/>
              <a:gdLst>
                <a:gd name="T0" fmla="*/ 0 w 18306"/>
                <a:gd name="T1" fmla="*/ 60 h 61"/>
                <a:gd name="T2" fmla="*/ 18305 w 18306"/>
                <a:gd name="T3" fmla="*/ 27 h 61"/>
                <a:gd name="T4" fmla="*/ 18305 w 18306"/>
                <a:gd name="T5" fmla="*/ 0 h 61"/>
                <a:gd name="T6" fmla="*/ 0 w 18306"/>
                <a:gd name="T7" fmla="*/ 33 h 61"/>
                <a:gd name="T8" fmla="*/ 0 w 18306"/>
                <a:gd name="T9" fmla="*/ 60 h 61"/>
              </a:gdLst>
              <a:ahLst/>
              <a:cxnLst>
                <a:cxn ang="0">
                  <a:pos x="T0" y="T1"/>
                </a:cxn>
                <a:cxn ang="0">
                  <a:pos x="T2" y="T3"/>
                </a:cxn>
                <a:cxn ang="0">
                  <a:pos x="T4" y="T5"/>
                </a:cxn>
                <a:cxn ang="0">
                  <a:pos x="T6" y="T7"/>
                </a:cxn>
                <a:cxn ang="0">
                  <a:pos x="T8" y="T9"/>
                </a:cxn>
              </a:cxnLst>
              <a:rect l="0" t="0" r="r" b="b"/>
              <a:pathLst>
                <a:path w="18306" h="61">
                  <a:moveTo>
                    <a:pt x="0" y="60"/>
                  </a:moveTo>
                  <a:lnTo>
                    <a:pt x="18305" y="27"/>
                  </a:lnTo>
                  <a:lnTo>
                    <a:pt x="18305" y="0"/>
                  </a:lnTo>
                  <a:lnTo>
                    <a:pt x="0" y="33"/>
                  </a:lnTo>
                  <a:lnTo>
                    <a:pt x="0" y="6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7" name="Freeform 459"/>
            <p:cNvSpPr>
              <a:spLocks noChangeArrowheads="1"/>
            </p:cNvSpPr>
            <p:nvPr/>
          </p:nvSpPr>
          <p:spPr bwMode="auto">
            <a:xfrm>
              <a:off x="4762" y="3717925"/>
              <a:ext cx="6589713" cy="22225"/>
            </a:xfrm>
            <a:custGeom>
              <a:avLst/>
              <a:gdLst>
                <a:gd name="T0" fmla="*/ 0 w 18306"/>
                <a:gd name="T1" fmla="*/ 60 h 61"/>
                <a:gd name="T2" fmla="*/ 18305 w 18306"/>
                <a:gd name="T3" fmla="*/ 27 h 61"/>
                <a:gd name="T4" fmla="*/ 18305 w 18306"/>
                <a:gd name="T5" fmla="*/ 0 h 61"/>
                <a:gd name="T6" fmla="*/ 0 w 18306"/>
                <a:gd name="T7" fmla="*/ 33 h 61"/>
              </a:gdLst>
              <a:ahLst/>
              <a:cxnLst>
                <a:cxn ang="0">
                  <a:pos x="T0" y="T1"/>
                </a:cxn>
                <a:cxn ang="0">
                  <a:pos x="T2" y="T3"/>
                </a:cxn>
                <a:cxn ang="0">
                  <a:pos x="T4" y="T5"/>
                </a:cxn>
                <a:cxn ang="0">
                  <a:pos x="T6" y="T7"/>
                </a:cxn>
              </a:cxnLst>
              <a:rect l="0" t="0" r="r" b="b"/>
              <a:pathLst>
                <a:path w="18306" h="61">
                  <a:moveTo>
                    <a:pt x="0" y="60"/>
                  </a:moveTo>
                  <a:lnTo>
                    <a:pt x="18305" y="27"/>
                  </a:lnTo>
                  <a:lnTo>
                    <a:pt x="18305" y="0"/>
                  </a:lnTo>
                  <a:lnTo>
                    <a:pt x="0" y="33"/>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468" name="Freeform 460"/>
            <p:cNvSpPr>
              <a:spLocks noChangeArrowheads="1"/>
            </p:cNvSpPr>
            <p:nvPr/>
          </p:nvSpPr>
          <p:spPr bwMode="auto">
            <a:xfrm>
              <a:off x="5676899" y="3716338"/>
              <a:ext cx="854076" cy="220662"/>
            </a:xfrm>
            <a:custGeom>
              <a:avLst/>
              <a:gdLst>
                <a:gd name="T0" fmla="*/ 0 w 2371"/>
                <a:gd name="T1" fmla="*/ 21 h 611"/>
                <a:gd name="T2" fmla="*/ 827 w 2371"/>
                <a:gd name="T3" fmla="*/ 602 h 611"/>
                <a:gd name="T4" fmla="*/ 2370 w 2371"/>
                <a:gd name="T5" fmla="*/ 610 h 611"/>
                <a:gd name="T6" fmla="*/ 2370 w 2371"/>
                <a:gd name="T7" fmla="*/ 584 h 611"/>
                <a:gd name="T8" fmla="*/ 836 w 2371"/>
                <a:gd name="T9" fmla="*/ 574 h 611"/>
                <a:gd name="T10" fmla="*/ 15 w 2371"/>
                <a:gd name="T11" fmla="*/ 0 h 611"/>
                <a:gd name="T12" fmla="*/ 0 w 2371"/>
                <a:gd name="T13" fmla="*/ 21 h 611"/>
              </a:gdLst>
              <a:ahLst/>
              <a:cxnLst>
                <a:cxn ang="0">
                  <a:pos x="T0" y="T1"/>
                </a:cxn>
                <a:cxn ang="0">
                  <a:pos x="T2" y="T3"/>
                </a:cxn>
                <a:cxn ang="0">
                  <a:pos x="T4" y="T5"/>
                </a:cxn>
                <a:cxn ang="0">
                  <a:pos x="T6" y="T7"/>
                </a:cxn>
                <a:cxn ang="0">
                  <a:pos x="T8" y="T9"/>
                </a:cxn>
                <a:cxn ang="0">
                  <a:pos x="T10" y="T11"/>
                </a:cxn>
                <a:cxn ang="0">
                  <a:pos x="T12" y="T13"/>
                </a:cxn>
              </a:cxnLst>
              <a:rect l="0" t="0" r="r" b="b"/>
              <a:pathLst>
                <a:path w="2371" h="611">
                  <a:moveTo>
                    <a:pt x="0" y="21"/>
                  </a:moveTo>
                  <a:lnTo>
                    <a:pt x="827" y="602"/>
                  </a:lnTo>
                  <a:lnTo>
                    <a:pt x="2370" y="610"/>
                  </a:lnTo>
                  <a:lnTo>
                    <a:pt x="2370" y="584"/>
                  </a:lnTo>
                  <a:lnTo>
                    <a:pt x="836" y="574"/>
                  </a:lnTo>
                  <a:lnTo>
                    <a:pt x="15" y="0"/>
                  </a:lnTo>
                  <a:lnTo>
                    <a:pt x="0" y="2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9" name="Freeform 461"/>
            <p:cNvSpPr>
              <a:spLocks noChangeArrowheads="1"/>
            </p:cNvSpPr>
            <p:nvPr/>
          </p:nvSpPr>
          <p:spPr bwMode="auto">
            <a:xfrm>
              <a:off x="1095374" y="1030288"/>
              <a:ext cx="6443664" cy="1079500"/>
            </a:xfrm>
            <a:custGeom>
              <a:avLst/>
              <a:gdLst>
                <a:gd name="T0" fmla="*/ 0 w 17901"/>
                <a:gd name="T1" fmla="*/ 2999 h 3000"/>
                <a:gd name="T2" fmla="*/ 12117 w 17901"/>
                <a:gd name="T3" fmla="*/ 2969 h 3000"/>
                <a:gd name="T4" fmla="*/ 13147 w 17901"/>
                <a:gd name="T5" fmla="*/ 2043 h 3000"/>
                <a:gd name="T6" fmla="*/ 15224 w 17901"/>
                <a:gd name="T7" fmla="*/ 2040 h 3000"/>
                <a:gd name="T8" fmla="*/ 17133 w 17901"/>
                <a:gd name="T9" fmla="*/ 119 h 3000"/>
                <a:gd name="T10" fmla="*/ 17840 w 17901"/>
                <a:gd name="T11" fmla="*/ 812 h 3000"/>
                <a:gd name="T12" fmla="*/ 17900 w 17901"/>
                <a:gd name="T13" fmla="*/ 749 h 3000"/>
                <a:gd name="T14" fmla="*/ 17133 w 17901"/>
                <a:gd name="T15" fmla="*/ 0 h 3000"/>
                <a:gd name="T16" fmla="*/ 15188 w 17901"/>
                <a:gd name="T17" fmla="*/ 1953 h 3000"/>
                <a:gd name="T18" fmla="*/ 13111 w 17901"/>
                <a:gd name="T19" fmla="*/ 1957 h 3000"/>
                <a:gd name="T20" fmla="*/ 12084 w 17901"/>
                <a:gd name="T21" fmla="*/ 2882 h 3000"/>
                <a:gd name="T22" fmla="*/ 0 w 17901"/>
                <a:gd name="T23" fmla="*/ 2913 h 3000"/>
                <a:gd name="T24" fmla="*/ 0 w 17901"/>
                <a:gd name="T25" fmla="*/ 2999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01" h="3000">
                  <a:moveTo>
                    <a:pt x="0" y="2999"/>
                  </a:moveTo>
                  <a:lnTo>
                    <a:pt x="12117" y="2969"/>
                  </a:lnTo>
                  <a:lnTo>
                    <a:pt x="13147" y="2043"/>
                  </a:lnTo>
                  <a:lnTo>
                    <a:pt x="15224" y="2040"/>
                  </a:lnTo>
                  <a:lnTo>
                    <a:pt x="17133" y="119"/>
                  </a:lnTo>
                  <a:lnTo>
                    <a:pt x="17840" y="812"/>
                  </a:lnTo>
                  <a:lnTo>
                    <a:pt x="17900" y="749"/>
                  </a:lnTo>
                  <a:lnTo>
                    <a:pt x="17133" y="0"/>
                  </a:lnTo>
                  <a:lnTo>
                    <a:pt x="15188" y="1953"/>
                  </a:lnTo>
                  <a:lnTo>
                    <a:pt x="13111" y="1957"/>
                  </a:lnTo>
                  <a:lnTo>
                    <a:pt x="12084" y="2882"/>
                  </a:lnTo>
                  <a:lnTo>
                    <a:pt x="0" y="2913"/>
                  </a:lnTo>
                  <a:lnTo>
                    <a:pt x="0" y="299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70" name="Freeform 462"/>
            <p:cNvSpPr>
              <a:spLocks noChangeArrowheads="1"/>
            </p:cNvSpPr>
            <p:nvPr/>
          </p:nvSpPr>
          <p:spPr bwMode="auto">
            <a:xfrm>
              <a:off x="1095374" y="1536700"/>
              <a:ext cx="5394326" cy="409575"/>
            </a:xfrm>
            <a:custGeom>
              <a:avLst/>
              <a:gdLst>
                <a:gd name="T0" fmla="*/ 0 w 14985"/>
                <a:gd name="T1" fmla="*/ 1136 h 1137"/>
                <a:gd name="T2" fmla="*/ 12012 w 14985"/>
                <a:gd name="T3" fmla="*/ 1106 h 1137"/>
                <a:gd name="T4" fmla="*/ 13177 w 14985"/>
                <a:gd name="T5" fmla="*/ 33 h 1137"/>
                <a:gd name="T6" fmla="*/ 14984 w 14985"/>
                <a:gd name="T7" fmla="*/ 27 h 1137"/>
                <a:gd name="T8" fmla="*/ 14984 w 14985"/>
                <a:gd name="T9" fmla="*/ 0 h 1137"/>
                <a:gd name="T10" fmla="*/ 13165 w 14985"/>
                <a:gd name="T11" fmla="*/ 6 h 1137"/>
                <a:gd name="T12" fmla="*/ 12000 w 14985"/>
                <a:gd name="T13" fmla="*/ 1079 h 1137"/>
                <a:gd name="T14" fmla="*/ 0 w 14985"/>
                <a:gd name="T15" fmla="*/ 1109 h 1137"/>
                <a:gd name="T16" fmla="*/ 0 w 14985"/>
                <a:gd name="T17" fmla="*/ 1136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85" h="1137">
                  <a:moveTo>
                    <a:pt x="0" y="1136"/>
                  </a:moveTo>
                  <a:lnTo>
                    <a:pt x="12012" y="1106"/>
                  </a:lnTo>
                  <a:lnTo>
                    <a:pt x="13177" y="33"/>
                  </a:lnTo>
                  <a:lnTo>
                    <a:pt x="14984" y="27"/>
                  </a:lnTo>
                  <a:lnTo>
                    <a:pt x="14984" y="0"/>
                  </a:lnTo>
                  <a:lnTo>
                    <a:pt x="13165" y="6"/>
                  </a:lnTo>
                  <a:lnTo>
                    <a:pt x="12000" y="1079"/>
                  </a:lnTo>
                  <a:lnTo>
                    <a:pt x="0" y="1109"/>
                  </a:lnTo>
                  <a:lnTo>
                    <a:pt x="0" y="113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71" name="Freeform 463"/>
            <p:cNvSpPr>
              <a:spLocks noChangeArrowheads="1"/>
            </p:cNvSpPr>
            <p:nvPr/>
          </p:nvSpPr>
          <p:spPr bwMode="auto">
            <a:xfrm>
              <a:off x="1093787" y="862013"/>
              <a:ext cx="7548563" cy="906462"/>
            </a:xfrm>
            <a:custGeom>
              <a:avLst/>
              <a:gdLst>
                <a:gd name="T0" fmla="*/ 0 w 20968"/>
                <a:gd name="T1" fmla="*/ 2517 h 2518"/>
                <a:gd name="T2" fmla="*/ 12013 w 20968"/>
                <a:gd name="T3" fmla="*/ 2443 h 2518"/>
                <a:gd name="T4" fmla="*/ 13352 w 20968"/>
                <a:gd name="T5" fmla="*/ 1166 h 2518"/>
                <a:gd name="T6" fmla="*/ 15764 w 20968"/>
                <a:gd name="T7" fmla="*/ 1160 h 2518"/>
                <a:gd name="T8" fmla="*/ 17500 w 20968"/>
                <a:gd name="T9" fmla="*/ 27 h 2518"/>
                <a:gd name="T10" fmla="*/ 20358 w 20968"/>
                <a:gd name="T11" fmla="*/ 144 h 2518"/>
                <a:gd name="T12" fmla="*/ 20946 w 20968"/>
                <a:gd name="T13" fmla="*/ 908 h 2518"/>
                <a:gd name="T14" fmla="*/ 20967 w 20968"/>
                <a:gd name="T15" fmla="*/ 890 h 2518"/>
                <a:gd name="T16" fmla="*/ 20373 w 20968"/>
                <a:gd name="T17" fmla="*/ 117 h 2518"/>
                <a:gd name="T18" fmla="*/ 17491 w 20968"/>
                <a:gd name="T19" fmla="*/ 0 h 2518"/>
                <a:gd name="T20" fmla="*/ 15759 w 20968"/>
                <a:gd name="T21" fmla="*/ 1133 h 2518"/>
                <a:gd name="T22" fmla="*/ 13343 w 20968"/>
                <a:gd name="T23" fmla="*/ 1139 h 2518"/>
                <a:gd name="T24" fmla="*/ 12001 w 20968"/>
                <a:gd name="T25" fmla="*/ 2415 h 2518"/>
                <a:gd name="T26" fmla="*/ 0 w 20968"/>
                <a:gd name="T27" fmla="*/ 2490 h 2518"/>
                <a:gd name="T28" fmla="*/ 0 w 20968"/>
                <a:gd name="T29" fmla="*/ 2517 h 2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968" h="2518">
                  <a:moveTo>
                    <a:pt x="0" y="2517"/>
                  </a:moveTo>
                  <a:lnTo>
                    <a:pt x="12013" y="2443"/>
                  </a:lnTo>
                  <a:lnTo>
                    <a:pt x="13352" y="1166"/>
                  </a:lnTo>
                  <a:lnTo>
                    <a:pt x="15764" y="1160"/>
                  </a:lnTo>
                  <a:lnTo>
                    <a:pt x="17500" y="27"/>
                  </a:lnTo>
                  <a:lnTo>
                    <a:pt x="20358" y="144"/>
                  </a:lnTo>
                  <a:lnTo>
                    <a:pt x="20946" y="908"/>
                  </a:lnTo>
                  <a:lnTo>
                    <a:pt x="20967" y="890"/>
                  </a:lnTo>
                  <a:lnTo>
                    <a:pt x="20373" y="117"/>
                  </a:lnTo>
                  <a:lnTo>
                    <a:pt x="17491" y="0"/>
                  </a:lnTo>
                  <a:lnTo>
                    <a:pt x="15759" y="1133"/>
                  </a:lnTo>
                  <a:lnTo>
                    <a:pt x="13343" y="1139"/>
                  </a:lnTo>
                  <a:lnTo>
                    <a:pt x="12001" y="2415"/>
                  </a:lnTo>
                  <a:lnTo>
                    <a:pt x="0" y="2490"/>
                  </a:lnTo>
                  <a:lnTo>
                    <a:pt x="0" y="251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72" name="Freeform 464"/>
            <p:cNvSpPr>
              <a:spLocks noChangeArrowheads="1"/>
            </p:cNvSpPr>
            <p:nvPr/>
          </p:nvSpPr>
          <p:spPr bwMode="auto">
            <a:xfrm>
              <a:off x="6259513" y="606425"/>
              <a:ext cx="1920875" cy="673100"/>
            </a:xfrm>
            <a:custGeom>
              <a:avLst/>
              <a:gdLst>
                <a:gd name="T0" fmla="*/ 24 w 5335"/>
                <a:gd name="T1" fmla="*/ 1867 h 1868"/>
                <a:gd name="T2" fmla="*/ 426 w 5335"/>
                <a:gd name="T3" fmla="*/ 1187 h 1868"/>
                <a:gd name="T4" fmla="*/ 1417 w 5335"/>
                <a:gd name="T5" fmla="*/ 1205 h 1868"/>
                <a:gd name="T6" fmla="*/ 2700 w 5335"/>
                <a:gd name="T7" fmla="*/ 42 h 1868"/>
                <a:gd name="T8" fmla="*/ 4624 w 5335"/>
                <a:gd name="T9" fmla="*/ 30 h 1868"/>
                <a:gd name="T10" fmla="*/ 5307 w 5335"/>
                <a:gd name="T11" fmla="*/ 1579 h 1868"/>
                <a:gd name="T12" fmla="*/ 5334 w 5335"/>
                <a:gd name="T13" fmla="*/ 1570 h 1868"/>
                <a:gd name="T14" fmla="*/ 4642 w 5335"/>
                <a:gd name="T15" fmla="*/ 0 h 1868"/>
                <a:gd name="T16" fmla="*/ 2691 w 5335"/>
                <a:gd name="T17" fmla="*/ 15 h 1868"/>
                <a:gd name="T18" fmla="*/ 1409 w 5335"/>
                <a:gd name="T19" fmla="*/ 1178 h 1868"/>
                <a:gd name="T20" fmla="*/ 411 w 5335"/>
                <a:gd name="T21" fmla="*/ 1160 h 1868"/>
                <a:gd name="T22" fmla="*/ 0 w 5335"/>
                <a:gd name="T23" fmla="*/ 1852 h 1868"/>
                <a:gd name="T24" fmla="*/ 24 w 5335"/>
                <a:gd name="T25" fmla="*/ 1867 h 1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35" h="1868">
                  <a:moveTo>
                    <a:pt x="24" y="1867"/>
                  </a:moveTo>
                  <a:lnTo>
                    <a:pt x="426" y="1187"/>
                  </a:lnTo>
                  <a:lnTo>
                    <a:pt x="1417" y="1205"/>
                  </a:lnTo>
                  <a:lnTo>
                    <a:pt x="2700" y="42"/>
                  </a:lnTo>
                  <a:lnTo>
                    <a:pt x="4624" y="30"/>
                  </a:lnTo>
                  <a:lnTo>
                    <a:pt x="5307" y="1579"/>
                  </a:lnTo>
                  <a:lnTo>
                    <a:pt x="5334" y="1570"/>
                  </a:lnTo>
                  <a:lnTo>
                    <a:pt x="4642" y="0"/>
                  </a:lnTo>
                  <a:lnTo>
                    <a:pt x="2691" y="15"/>
                  </a:lnTo>
                  <a:lnTo>
                    <a:pt x="1409" y="1178"/>
                  </a:lnTo>
                  <a:lnTo>
                    <a:pt x="411" y="1160"/>
                  </a:lnTo>
                  <a:lnTo>
                    <a:pt x="0" y="1852"/>
                  </a:lnTo>
                  <a:lnTo>
                    <a:pt x="24" y="186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grpSp>
      <p:sp>
        <p:nvSpPr>
          <p:cNvPr id="473" name="Rectangle 472"/>
          <p:cNvSpPr/>
          <p:nvPr userDrawn="1"/>
        </p:nvSpPr>
        <p:spPr bwMode="gray">
          <a:xfrm>
            <a:off x="181178" y="140079"/>
            <a:ext cx="11818546" cy="6264656"/>
          </a:xfrm>
          <a:prstGeom prst="rect">
            <a:avLst/>
          </a:prstGeom>
          <a:gradFill flip="none" rotWithShape="1">
            <a:gsLst>
              <a:gs pos="0">
                <a:schemeClr val="accent5">
                  <a:lumMod val="75000"/>
                  <a:alpha val="80000"/>
                </a:schemeClr>
              </a:gs>
              <a:gs pos="100000">
                <a:schemeClr val="accent3">
                  <a:lumMod val="75000"/>
                </a:schemeClr>
              </a:gs>
            </a:gsLst>
            <a:lin ang="189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grpSp>
        <p:nvGrpSpPr>
          <p:cNvPr id="8" name="Group 475"/>
          <p:cNvGrpSpPr/>
          <p:nvPr userDrawn="1"/>
        </p:nvGrpSpPr>
        <p:grpSpPr bwMode="gray">
          <a:xfrm>
            <a:off x="-287" y="0"/>
            <a:ext cx="12189399" cy="6858000"/>
            <a:chOff x="-287" y="0"/>
            <a:chExt cx="12189399" cy="6858000"/>
          </a:xfrm>
          <a:solidFill>
            <a:srgbClr val="D8E1E6"/>
          </a:solidFill>
        </p:grpSpPr>
        <p:sp>
          <p:nvSpPr>
            <p:cNvPr id="477" name="Rectangle 476"/>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478" name="Rectangle 477"/>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479" name="Rectangle 478"/>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480" name="Rectangle 479"/>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grpSp>
      <p:sp>
        <p:nvSpPr>
          <p:cNvPr id="2" name="Title 1"/>
          <p:cNvSpPr>
            <a:spLocks noGrp="1"/>
          </p:cNvSpPr>
          <p:nvPr>
            <p:ph type="title" hasCustomPrompt="1"/>
          </p:nvPr>
        </p:nvSpPr>
        <p:spPr>
          <a:xfrm>
            <a:off x="5815776" y="1905000"/>
            <a:ext cx="5839649"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6026253" y="4191000"/>
            <a:ext cx="5629171"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t>Click to add Name, Title, Company</a:t>
            </a:r>
          </a:p>
        </p:txBody>
      </p:sp>
      <p:sp>
        <p:nvSpPr>
          <p:cNvPr id="5" name="Date Placeholder 4"/>
          <p:cNvSpPr>
            <a:spLocks noGrp="1"/>
          </p:cNvSpPr>
          <p:nvPr>
            <p:ph type="dt" sz="half" idx="10"/>
          </p:nvPr>
        </p:nvSpPr>
        <p:spPr/>
        <p:txBody>
          <a:bodyPr/>
          <a:lstStyle/>
          <a:p>
            <a:endParaRPr>
              <a:solidFill>
                <a:srgbClr val="58595B"/>
              </a:solidFill>
            </a:endParaRPr>
          </a:p>
        </p:txBody>
      </p:sp>
      <p:sp>
        <p:nvSpPr>
          <p:cNvPr id="6" name="Footer Placeholder 5"/>
          <p:cNvSpPr>
            <a:spLocks noGrp="1"/>
          </p:cNvSpPr>
          <p:nvPr>
            <p:ph type="ftr" sz="quarter" idx="11"/>
          </p:nvPr>
        </p:nvSpPr>
        <p:spPr>
          <a:xfrm>
            <a:off x="8621422" y="6556248"/>
            <a:ext cx="2702495" cy="182880"/>
          </a:xfrm>
          <a:prstGeom prst="rect">
            <a:avLst/>
          </a:prstGeom>
        </p:spPr>
        <p:txBody>
          <a:bodyPr/>
          <a:lstStyle/>
          <a:p>
            <a:r>
              <a:rPr lang="en-US" dirty="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pic>
        <p:nvPicPr>
          <p:cNvPr id="474" name="Picture 473" descr="Oracle logo in white on red staging background"/>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75" name="TextBox 47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spTree>
    <p:extLst>
      <p:ext uri="{BB962C8B-B14F-4D97-AF65-F5344CB8AC3E}">
        <p14:creationId xmlns:p14="http://schemas.microsoft.com/office/powerpoint/2010/main" val="1960231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solidFill>
                <a:srgbClr val="58595B"/>
              </a:solidFill>
            </a:endParaRPr>
          </a:p>
        </p:txBody>
      </p:sp>
      <p:sp>
        <p:nvSpPr>
          <p:cNvPr id="6" name="Footer Placeholder 5"/>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
        <p:nvSpPr>
          <p:cNvPr id="8" name="Title 7"/>
          <p:cNvSpPr>
            <a:spLocks noGrp="1"/>
          </p:cNvSpPr>
          <p:nvPr>
            <p:ph type="title"/>
          </p:nvPr>
        </p:nvSpPr>
        <p:spPr/>
        <p:txBody>
          <a:bodyPr/>
          <a:lstStyle/>
          <a:p>
            <a:r>
              <a:rPr lang="en-US"/>
              <a:t>Click to edit Master title style</a:t>
            </a:r>
            <a:endParaRPr/>
          </a:p>
        </p:txBody>
      </p:sp>
      <p:pic>
        <p:nvPicPr>
          <p:cNvPr id="10" name="Picture 9" descr="molecule bg-01.png"/>
          <p:cNvPicPr>
            <a:picLocks noChangeAspect="1"/>
          </p:cNvPicPr>
          <p:nvPr userDrawn="1"/>
        </p:nvPicPr>
        <p:blipFill>
          <a:blip r:embed="rId2" cstate="email">
            <a:alphaModFix amt="19000"/>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2341748" y="63500"/>
            <a:ext cx="9659910" cy="6331562"/>
          </a:xfrm>
          <a:prstGeom prst="rect">
            <a:avLst/>
          </a:prstGeom>
        </p:spPr>
      </p:pic>
    </p:spTree>
    <p:extLst>
      <p:ext uri="{BB962C8B-B14F-4D97-AF65-F5344CB8AC3E}">
        <p14:creationId xmlns:p14="http://schemas.microsoft.com/office/powerpoint/2010/main" val="366243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endParaRPr>
              <a:solidFill>
                <a:srgbClr val="58595B"/>
              </a:solidFill>
            </a:endParaRPr>
          </a:p>
        </p:txBody>
      </p:sp>
      <p:sp>
        <p:nvSpPr>
          <p:cNvPr id="3" name="Footer Placeholder 2"/>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Tree>
    <p:extLst>
      <p:ext uri="{BB962C8B-B14F-4D97-AF65-F5344CB8AC3E}">
        <p14:creationId xmlns:p14="http://schemas.microsoft.com/office/powerpoint/2010/main" val="1585037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grpSp>
        <p:nvGrpSpPr>
          <p:cNvPr id="3" name="Group 9"/>
          <p:cNvGrpSpPr/>
          <p:nvPr/>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grpSp>
    </p:spTree>
    <p:extLst>
      <p:ext uri="{BB962C8B-B14F-4D97-AF65-F5344CB8AC3E}">
        <p14:creationId xmlns:p14="http://schemas.microsoft.com/office/powerpoint/2010/main" val="1794400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2_Title and Subtitle">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980" y="180753"/>
            <a:ext cx="10639588" cy="6217145"/>
          </a:xfrm>
          <a:prstGeom prst="rect">
            <a:avLst/>
          </a:prstGeom>
        </p:spPr>
      </p:pic>
      <p:sp>
        <p:nvSpPr>
          <p:cNvPr id="4" name="Rectangle 3"/>
          <p:cNvSpPr/>
          <p:nvPr userDrawn="1"/>
        </p:nvSpPr>
        <p:spPr bwMode="gray">
          <a:xfrm>
            <a:off x="190449" y="121024"/>
            <a:ext cx="11834973" cy="6306670"/>
          </a:xfrm>
          <a:prstGeom prst="rect">
            <a:avLst/>
          </a:prstGeom>
          <a:gradFill>
            <a:gsLst>
              <a:gs pos="17000">
                <a:schemeClr val="accent1">
                  <a:lumMod val="20000"/>
                  <a:lumOff val="80000"/>
                </a:schemeClr>
              </a:gs>
              <a:gs pos="64000">
                <a:schemeClr val="accent1">
                  <a:lumMod val="60000"/>
                  <a:lumOff val="40000"/>
                  <a:alpha val="58000"/>
                </a:schemeClr>
              </a:gs>
              <a:gs pos="100000">
                <a:schemeClr val="accent5">
                  <a:lumMod val="75000"/>
                  <a:alpha val="0"/>
                </a:schemeClr>
              </a:gs>
            </a:gsLst>
            <a:lin ang="600000" scaled="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16" name="Right Triangle 15"/>
          <p:cNvSpPr/>
          <p:nvPr userDrawn="1"/>
        </p:nvSpPr>
        <p:spPr bwMode="gray">
          <a:xfrm rot="10800000">
            <a:off x="8613356" y="18143"/>
            <a:ext cx="3555644" cy="3555644"/>
          </a:xfrm>
          <a:prstGeom prst="rtTriangle">
            <a:avLst/>
          </a:prstGeom>
          <a:gradFill flip="none" rotWithShape="1">
            <a:gsLst>
              <a:gs pos="0">
                <a:schemeClr val="accent1">
                  <a:alpha val="90000"/>
                </a:schemeClr>
              </a:gs>
              <a:gs pos="100000">
                <a:schemeClr val="accent5">
                  <a:alpha val="14000"/>
                </a:schemeClr>
              </a:gs>
            </a:gsLst>
            <a:lin ang="0" scaled="1"/>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18" name="Right Triangle 9"/>
          <p:cNvSpPr/>
          <p:nvPr userDrawn="1"/>
        </p:nvSpPr>
        <p:spPr bwMode="gray">
          <a:xfrm>
            <a:off x="0" y="2991444"/>
            <a:ext cx="5411323" cy="3564804"/>
          </a:xfrm>
          <a:custGeom>
            <a:avLst/>
            <a:gdLst/>
            <a:ahLst/>
            <a:cxnLst/>
            <a:rect l="l" t="t" r="r" b="b"/>
            <a:pathLst>
              <a:path w="5411323" h="3564804">
                <a:moveTo>
                  <a:pt x="0" y="0"/>
                </a:moveTo>
                <a:lnTo>
                  <a:pt x="5411323" y="3564804"/>
                </a:lnTo>
                <a:lnTo>
                  <a:pt x="0" y="3564804"/>
                </a:lnTo>
                <a:close/>
              </a:path>
            </a:pathLst>
          </a:custGeom>
          <a:gradFill flip="none" rotWithShape="1">
            <a:gsLst>
              <a:gs pos="44000">
                <a:schemeClr val="accent1">
                  <a:alpha val="38000"/>
                </a:schemeClr>
              </a:gs>
              <a:gs pos="100000">
                <a:schemeClr val="accent5">
                  <a:lumMod val="75000"/>
                  <a:alpha val="90000"/>
                </a:schemeClr>
              </a:gs>
            </a:gsLst>
            <a:lin ang="732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grpSp>
        <p:nvGrpSpPr>
          <p:cNvPr id="2" name="Group 9"/>
          <p:cNvGrpSpPr/>
          <p:nvPr userDrawn="1"/>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4" name="Rectangle 13"/>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pic>
        <p:nvPicPr>
          <p:cNvPr id="15" name="Picture 14"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sp>
        <p:nvSpPr>
          <p:cNvPr id="3" name="Date Placeholder 2"/>
          <p:cNvSpPr>
            <a:spLocks noGrp="1"/>
          </p:cNvSpPr>
          <p:nvPr>
            <p:ph type="dt" sz="half" idx="10"/>
          </p:nvPr>
        </p:nvSpPr>
        <p:spPr/>
        <p:txBody>
          <a:bodyPr/>
          <a:lstStyle/>
          <a:p>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1538360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793641-39FE-9941-B493-4C6CA22258AD}" type="datetime1">
              <a:rPr lang="en-US" smtClean="0"/>
              <a:pPr/>
              <a:t>12/13/18</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email">
            <a:alphaModFix amt="44000"/>
            <a:extLst>
              <a:ext uri="{28A0092B-C50C-407E-A947-70E740481C1C}">
                <a14:useLocalDpi xmlns:a14="http://schemas.microsoft.com/office/drawing/2010/main"/>
              </a:ext>
            </a:extLst>
          </a:blip>
          <a:srcRect/>
          <a:stretch/>
        </p:blipFill>
        <p:spPr>
          <a:xfrm>
            <a:off x="1623634" y="161365"/>
            <a:ext cx="10565191" cy="6236533"/>
          </a:xfrm>
          <a:prstGeom prst="rect">
            <a:avLst/>
          </a:prstGeom>
        </p:spPr>
      </p:pic>
      <p:sp>
        <p:nvSpPr>
          <p:cNvPr id="19" name="Rectangle 18"/>
          <p:cNvSpPr/>
          <p:nvPr userDrawn="1"/>
        </p:nvSpPr>
        <p:spPr bwMode="gray">
          <a:xfrm>
            <a:off x="176463" y="177142"/>
            <a:ext cx="12012362" cy="6287826"/>
          </a:xfrm>
          <a:prstGeom prst="rect">
            <a:avLst/>
          </a:prstGeom>
          <a:gradFill flip="none" rotWithShape="1">
            <a:gsLst>
              <a:gs pos="0">
                <a:schemeClr val="accent5">
                  <a:lumMod val="50000"/>
                  <a:alpha val="0"/>
                </a:schemeClr>
              </a:gs>
              <a:gs pos="73000">
                <a:srgbClr val="AF0204">
                  <a:alpha val="83000"/>
                </a:srgbClr>
              </a:gs>
              <a:gs pos="100000">
                <a:schemeClr val="accent1">
                  <a:lumMod val="75000"/>
                </a:schemeClr>
              </a:gs>
            </a:gsLst>
            <a:lin ang="120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16" name="Right Triangle 15"/>
          <p:cNvSpPr/>
          <p:nvPr userDrawn="1"/>
        </p:nvSpPr>
        <p:spPr bwMode="gray">
          <a:xfrm rot="10800000">
            <a:off x="8613356" y="18143"/>
            <a:ext cx="3555644" cy="3555644"/>
          </a:xfrm>
          <a:prstGeom prst="rtTriangle">
            <a:avLst/>
          </a:prstGeom>
          <a:gradFill flip="none" rotWithShape="1">
            <a:gsLst>
              <a:gs pos="0">
                <a:schemeClr val="accent1">
                  <a:alpha val="90000"/>
                </a:schemeClr>
              </a:gs>
              <a:gs pos="100000">
                <a:schemeClr val="accent5">
                  <a:alpha val="14000"/>
                </a:schemeClr>
              </a:gs>
            </a:gsLst>
            <a:lin ang="0" scaled="1"/>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18" name="Right Triangle 9"/>
          <p:cNvSpPr/>
          <p:nvPr userDrawn="1"/>
        </p:nvSpPr>
        <p:spPr bwMode="gray">
          <a:xfrm>
            <a:off x="0" y="2991444"/>
            <a:ext cx="5411323" cy="3564804"/>
          </a:xfrm>
          <a:custGeom>
            <a:avLst/>
            <a:gdLst/>
            <a:ahLst/>
            <a:cxnLst/>
            <a:rect l="l" t="t" r="r" b="b"/>
            <a:pathLst>
              <a:path w="5411323" h="3564804">
                <a:moveTo>
                  <a:pt x="0" y="0"/>
                </a:moveTo>
                <a:lnTo>
                  <a:pt x="5411323" y="3564804"/>
                </a:lnTo>
                <a:lnTo>
                  <a:pt x="0" y="3564804"/>
                </a:lnTo>
                <a:close/>
              </a:path>
            </a:pathLst>
          </a:custGeom>
          <a:gradFill flip="none" rotWithShape="1">
            <a:gsLst>
              <a:gs pos="44000">
                <a:schemeClr val="accent1">
                  <a:alpha val="38000"/>
                </a:schemeClr>
              </a:gs>
              <a:gs pos="100000">
                <a:schemeClr val="accent5">
                  <a:lumMod val="75000"/>
                  <a:alpha val="90000"/>
                </a:schemeClr>
              </a:gs>
            </a:gsLst>
            <a:lin ang="732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grpSp>
        <p:nvGrpSpPr>
          <p:cNvPr id="2" name="Group 9"/>
          <p:cNvGrpSpPr/>
          <p:nvPr userDrawn="1"/>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4" name="Rectangle 13"/>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pic>
        <p:nvPicPr>
          <p:cNvPr id="15" name="Picture 14"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sp>
        <p:nvSpPr>
          <p:cNvPr id="3" name="Date Placeholder 2"/>
          <p:cNvSpPr>
            <a:spLocks noGrp="1"/>
          </p:cNvSpPr>
          <p:nvPr>
            <p:ph type="dt" sz="half" idx="10"/>
          </p:nvPr>
        </p:nvSpPr>
        <p:spPr/>
        <p:txBody>
          <a:bodyPr/>
          <a:lstStyle/>
          <a:p>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2481152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pic>
        <p:nvPicPr>
          <p:cNvPr id="16" name="Picture 15" descr="shutterstock_458837827_v1.jpg"/>
          <p:cNvPicPr>
            <a:picLocks noChangeAspect="1"/>
          </p:cNvPicPr>
          <p:nvPr userDrawn="1"/>
        </p:nvPicPr>
        <p:blipFill>
          <a:blip r:embed="rId2"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7125875" y="140192"/>
            <a:ext cx="5062949" cy="6336607"/>
          </a:xfrm>
          <a:prstGeom prst="rect">
            <a:avLst/>
          </a:prstGeom>
        </p:spPr>
      </p:pic>
      <p:sp>
        <p:nvSpPr>
          <p:cNvPr id="19" name="Rectangle 18"/>
          <p:cNvSpPr/>
          <p:nvPr userDrawn="1"/>
        </p:nvSpPr>
        <p:spPr bwMode="gray">
          <a:xfrm>
            <a:off x="6972449" y="0"/>
            <a:ext cx="5216375" cy="6739128"/>
          </a:xfrm>
          <a:prstGeom prst="rect">
            <a:avLst/>
          </a:prstGeom>
          <a:solidFill>
            <a:srgbClr val="FFFFFF">
              <a:alpha val="20000"/>
            </a:srgb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grpSp>
        <p:nvGrpSpPr>
          <p:cNvPr id="4" name="Group 6"/>
          <p:cNvGrpSpPr/>
          <p:nvPr userDrawn="1"/>
        </p:nvGrpSpPr>
        <p:grpSpPr>
          <a:xfrm>
            <a:off x="0" y="0"/>
            <a:ext cx="12189398" cy="6858000"/>
            <a:chOff x="0" y="0"/>
            <a:chExt cx="12189398" cy="6858000"/>
          </a:xfrm>
          <a:solidFill>
            <a:srgbClr val="D8E1E6"/>
          </a:solidFill>
        </p:grpSpPr>
        <p:sp>
          <p:nvSpPr>
            <p:cNvPr id="8" name="Rectangle 7"/>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13" name="Slide Number Placeholder 5"/>
          <p:cNvSpPr txBox="1">
            <a:spLocks/>
          </p:cNvSpPr>
          <p:nvPr userDrawn="1"/>
        </p:nvSpPr>
        <p:spPr>
          <a:xfrm>
            <a:off x="11324205" y="6556248"/>
            <a:ext cx="333467"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n-US" smtClean="0">
                <a:solidFill>
                  <a:srgbClr val="58595B"/>
                </a:solidFill>
              </a:rPr>
              <a:pPr/>
              <a:t>‹Nr.›</a:t>
            </a:fld>
            <a:endParaRPr lang="en-US" dirty="0">
              <a:solidFill>
                <a:srgbClr val="58595B"/>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pic>
        <p:nvPicPr>
          <p:cNvPr id="15" name="Picture 14"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pic>
        <p:nvPicPr>
          <p:cNvPr id="22" name="Picture 21" descr="molecule bg-01.png"/>
          <p:cNvPicPr>
            <a:picLocks noChangeAspect="1"/>
          </p:cNvPicPr>
          <p:nvPr userDrawn="1"/>
        </p:nvPicPr>
        <p:blipFill>
          <a:blip r:embed="rId4" cstate="email">
            <a:duotone>
              <a:schemeClr val="accent4">
                <a:shade val="45000"/>
                <a:satMod val="135000"/>
              </a:schemeClr>
              <a:prstClr val="white"/>
            </a:duotone>
            <a:alphaModFix amt="19000"/>
            <a:extLst>
              <a:ext uri="{28A0092B-C50C-407E-A947-70E740481C1C}">
                <a14:useLocalDpi xmlns:a14="http://schemas.microsoft.com/office/drawing/2010/main"/>
              </a:ext>
            </a:extLst>
          </a:blip>
          <a:stretch>
            <a:fillRect/>
          </a:stretch>
        </p:blipFill>
        <p:spPr>
          <a:xfrm>
            <a:off x="2341748" y="63500"/>
            <a:ext cx="9659910" cy="6331562"/>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1"/>
            <a:ext cx="11126522" cy="4419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328060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pic>
        <p:nvPicPr>
          <p:cNvPr id="16" name="Picture 15" descr="shutterstock_458837827_v1.jpg"/>
          <p:cNvPicPr>
            <a:picLocks noChangeAspect="1"/>
          </p:cNvPicPr>
          <p:nvPr userDrawn="1"/>
        </p:nvPicPr>
        <p:blipFill>
          <a:blip r:embed="rId2"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7125875" y="140192"/>
            <a:ext cx="5062949" cy="6336607"/>
          </a:xfrm>
          <a:prstGeom prst="rect">
            <a:avLst/>
          </a:prstGeom>
        </p:spPr>
      </p:pic>
      <p:sp>
        <p:nvSpPr>
          <p:cNvPr id="19" name="Rectangle 18"/>
          <p:cNvSpPr/>
          <p:nvPr userDrawn="1"/>
        </p:nvSpPr>
        <p:spPr bwMode="gray">
          <a:xfrm>
            <a:off x="6972449" y="0"/>
            <a:ext cx="5216375" cy="6739128"/>
          </a:xfrm>
          <a:prstGeom prst="rect">
            <a:avLst/>
          </a:prstGeom>
          <a:solidFill>
            <a:srgbClr val="FFFFFF">
              <a:alpha val="20000"/>
            </a:srgb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grpSp>
        <p:nvGrpSpPr>
          <p:cNvPr id="4" name="Group 6"/>
          <p:cNvGrpSpPr/>
          <p:nvPr userDrawn="1"/>
        </p:nvGrpSpPr>
        <p:grpSpPr>
          <a:xfrm>
            <a:off x="0" y="0"/>
            <a:ext cx="12189398" cy="6858000"/>
            <a:chOff x="0" y="0"/>
            <a:chExt cx="12189398" cy="6858000"/>
          </a:xfrm>
          <a:solidFill>
            <a:srgbClr val="D8E1E6"/>
          </a:solidFill>
        </p:grpSpPr>
        <p:sp>
          <p:nvSpPr>
            <p:cNvPr id="8" name="Rectangle 7"/>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13" name="Slide Number Placeholder 5"/>
          <p:cNvSpPr txBox="1">
            <a:spLocks/>
          </p:cNvSpPr>
          <p:nvPr userDrawn="1"/>
        </p:nvSpPr>
        <p:spPr>
          <a:xfrm>
            <a:off x="11324205" y="6556248"/>
            <a:ext cx="333467"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n-US" smtClean="0">
                <a:solidFill>
                  <a:srgbClr val="58595B"/>
                </a:solidFill>
              </a:rPr>
              <a:pPr/>
              <a:t>‹Nr.›</a:t>
            </a:fld>
            <a:endParaRPr lang="en-US" dirty="0">
              <a:solidFill>
                <a:srgbClr val="58595B"/>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pic>
        <p:nvPicPr>
          <p:cNvPr id="15" name="Picture 14"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pic>
        <p:nvPicPr>
          <p:cNvPr id="22" name="Picture 21" descr="molecule bg-01.png"/>
          <p:cNvPicPr>
            <a:picLocks noChangeAspect="1"/>
          </p:cNvPicPr>
          <p:nvPr userDrawn="1"/>
        </p:nvPicPr>
        <p:blipFill>
          <a:blip r:embed="rId4" cstate="email">
            <a:alphaModFix amt="19000"/>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2341748" y="63500"/>
            <a:ext cx="9659910" cy="6331562"/>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1"/>
            <a:ext cx="11126522" cy="4419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373497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pic>
        <p:nvPicPr>
          <p:cNvPr id="16" name="Picture 15" descr="shutterstock_458837827_v1.jpg"/>
          <p:cNvPicPr>
            <a:picLocks noChangeAspect="1"/>
          </p:cNvPicPr>
          <p:nvPr userDrawn="1"/>
        </p:nvPicPr>
        <p:blipFill>
          <a:blip r:embed="rId2"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7125875" y="140192"/>
            <a:ext cx="5062949" cy="6336607"/>
          </a:xfrm>
          <a:prstGeom prst="rect">
            <a:avLst/>
          </a:prstGeom>
        </p:spPr>
      </p:pic>
      <p:sp>
        <p:nvSpPr>
          <p:cNvPr id="19" name="Rectangle 18"/>
          <p:cNvSpPr/>
          <p:nvPr userDrawn="1"/>
        </p:nvSpPr>
        <p:spPr bwMode="gray">
          <a:xfrm>
            <a:off x="6972449" y="0"/>
            <a:ext cx="5216375" cy="6739128"/>
          </a:xfrm>
          <a:prstGeom prst="rect">
            <a:avLst/>
          </a:prstGeom>
          <a:solidFill>
            <a:srgbClr val="FFFFFF">
              <a:alpha val="20000"/>
            </a:srgb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grpSp>
        <p:nvGrpSpPr>
          <p:cNvPr id="4" name="Group 6"/>
          <p:cNvGrpSpPr/>
          <p:nvPr userDrawn="1"/>
        </p:nvGrpSpPr>
        <p:grpSpPr>
          <a:xfrm>
            <a:off x="0" y="0"/>
            <a:ext cx="12189398" cy="6858000"/>
            <a:chOff x="0" y="0"/>
            <a:chExt cx="12189398" cy="6858000"/>
          </a:xfrm>
          <a:solidFill>
            <a:srgbClr val="D8E1E6"/>
          </a:solidFill>
        </p:grpSpPr>
        <p:sp>
          <p:nvSpPr>
            <p:cNvPr id="8" name="Rectangle 7"/>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13" name="Slide Number Placeholder 5"/>
          <p:cNvSpPr txBox="1">
            <a:spLocks/>
          </p:cNvSpPr>
          <p:nvPr userDrawn="1"/>
        </p:nvSpPr>
        <p:spPr>
          <a:xfrm>
            <a:off x="11324205" y="6556248"/>
            <a:ext cx="333467"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n-US" smtClean="0">
                <a:solidFill>
                  <a:srgbClr val="58595B"/>
                </a:solidFill>
              </a:rPr>
              <a:pPr/>
              <a:t>‹Nr.›</a:t>
            </a:fld>
            <a:endParaRPr lang="en-US" dirty="0">
              <a:solidFill>
                <a:srgbClr val="58595B"/>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pic>
        <p:nvPicPr>
          <p:cNvPr id="15" name="Picture 14"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pic>
        <p:nvPicPr>
          <p:cNvPr id="22" name="Picture 21" descr="molecule bg-01.png"/>
          <p:cNvPicPr>
            <a:picLocks noChangeAspect="1"/>
          </p:cNvPicPr>
          <p:nvPr userDrawn="1"/>
        </p:nvPicPr>
        <p:blipFill>
          <a:blip r:embed="rId4" cstate="email">
            <a:alphaModFix amt="19000"/>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341748" y="63500"/>
            <a:ext cx="9659910" cy="6331562"/>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1"/>
            <a:ext cx="11126522" cy="4419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816945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grpSp>
        <p:nvGrpSpPr>
          <p:cNvPr id="4" name="Group 6"/>
          <p:cNvGrpSpPr/>
          <p:nvPr userDrawn="1"/>
        </p:nvGrpSpPr>
        <p:grpSpPr>
          <a:xfrm>
            <a:off x="0" y="0"/>
            <a:ext cx="12189398" cy="6858000"/>
            <a:chOff x="0" y="0"/>
            <a:chExt cx="12189398" cy="6858000"/>
          </a:xfrm>
          <a:solidFill>
            <a:srgbClr val="D8E1E6"/>
          </a:solidFill>
        </p:grpSpPr>
        <p:sp>
          <p:nvSpPr>
            <p:cNvPr id="8" name="Rectangle 7"/>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13" name="Slide Number Placeholder 5"/>
          <p:cNvSpPr txBox="1">
            <a:spLocks/>
          </p:cNvSpPr>
          <p:nvPr userDrawn="1"/>
        </p:nvSpPr>
        <p:spPr>
          <a:xfrm>
            <a:off x="11324205" y="6556248"/>
            <a:ext cx="333467"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n-US" smtClean="0">
                <a:solidFill>
                  <a:srgbClr val="58595B"/>
                </a:solidFill>
              </a:rPr>
              <a:pPr/>
              <a:t>‹Nr.›</a:t>
            </a:fld>
            <a:endParaRPr lang="en-US" dirty="0">
              <a:solidFill>
                <a:srgbClr val="58595B"/>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pic>
        <p:nvPicPr>
          <p:cNvPr id="15" name="Picture 14" descr="Oracle logo in white on red staging background"/>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1"/>
            <a:ext cx="11126522" cy="4419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460326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5" name="Picture 21"/>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193675" y="192088"/>
            <a:ext cx="11834813" cy="6546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5"/>
          <p:cNvSpPr/>
          <p:nvPr userDrawn="1"/>
        </p:nvSpPr>
        <p:spPr bwMode="gray">
          <a:xfrm>
            <a:off x="123902" y="192024"/>
            <a:ext cx="11904594" cy="6660122"/>
          </a:xfrm>
          <a:prstGeom prst="rect">
            <a:avLst/>
          </a:prstGeom>
          <a:gradFill flip="none" rotWithShape="1">
            <a:gsLst>
              <a:gs pos="24000">
                <a:srgbClr val="FFFFFF"/>
              </a:gs>
              <a:gs pos="58000">
                <a:srgbClr val="FFFFFF">
                  <a:alpha val="65000"/>
                </a:srgbClr>
              </a:gs>
              <a:gs pos="100000">
                <a:srgbClr val="FFFFFF">
                  <a:alpha val="50000"/>
                </a:srgbClr>
              </a:gs>
            </a:gsLst>
            <a:lin ang="17400000" scaled="0"/>
            <a:tileRect/>
          </a:gradFill>
          <a:ln w="15875" cap="flat" cmpd="sng" algn="ctr">
            <a:noFill/>
            <a:prstDash val="solid"/>
            <a:miter lim="800000"/>
          </a:ln>
          <a:effectLst/>
        </p:spPr>
        <p:txBody>
          <a:bodyPr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algn="ctr">
              <a:lnSpc>
                <a:spcPct val="90000"/>
              </a:lnSpc>
            </a:pPr>
            <a:endParaRPr lang="en-US">
              <a:solidFill>
                <a:srgbClr val="58595B"/>
              </a:solidFill>
              <a:cs typeface="ＭＳ Ｐゴシック" charset="0"/>
            </a:endParaRPr>
          </a:p>
        </p:txBody>
      </p:sp>
      <p:sp>
        <p:nvSpPr>
          <p:cNvPr id="7" name="Rectangle 6"/>
          <p:cNvSpPr/>
          <p:nvPr userDrawn="1"/>
        </p:nvSpPr>
        <p:spPr bwMode="gray">
          <a:xfrm>
            <a:off x="139389" y="78816"/>
            <a:ext cx="12014439" cy="6364351"/>
          </a:xfrm>
          <a:prstGeom prst="rect">
            <a:avLst/>
          </a:prstGeom>
          <a:gradFill flip="none" rotWithShape="1">
            <a:gsLst>
              <a:gs pos="16000">
                <a:schemeClr val="bg1">
                  <a:alpha val="25000"/>
                </a:schemeClr>
              </a:gs>
              <a:gs pos="61000">
                <a:srgbClr val="FFFFFF">
                  <a:alpha val="10000"/>
                </a:srgbClr>
              </a:gs>
              <a:gs pos="99000">
                <a:srgbClr val="FFFFFF">
                  <a:alpha val="10000"/>
                </a:srgbClr>
              </a:gs>
            </a:gsLst>
            <a:lin ang="5400000" scaled="1"/>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algn="ctr">
              <a:lnSpc>
                <a:spcPct val="90000"/>
              </a:lnSpc>
            </a:pPr>
            <a:endParaRPr lang="en-US">
              <a:solidFill>
                <a:srgbClr val="FFFFFF"/>
              </a:solidFill>
              <a:cs typeface="ＭＳ Ｐゴシック" charset="0"/>
            </a:endParaRPr>
          </a:p>
        </p:txBody>
      </p:sp>
      <p:grpSp>
        <p:nvGrpSpPr>
          <p:cNvPr id="8" name="Group 7"/>
          <p:cNvGrpSpPr/>
          <p:nvPr userDrawn="1"/>
        </p:nvGrpSpPr>
        <p:grpSpPr>
          <a:xfrm>
            <a:off x="0" y="0"/>
            <a:ext cx="12189398" cy="6858000"/>
            <a:chOff x="0" y="0"/>
            <a:chExt cx="12189398" cy="6858000"/>
          </a:xfrm>
          <a:solidFill>
            <a:srgbClr val="D8E1E6"/>
          </a:solidFill>
        </p:grpSpPr>
        <p:sp>
          <p:nvSpPr>
            <p:cNvPr id="9" name="Rectangle 8"/>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10" name="Rectangle 9"/>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11" name="Rectangle 10"/>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12" name="Rectangle 11"/>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grpSp>
      <p:sp>
        <p:nvSpPr>
          <p:cNvPr id="13" name="TextBox 12"/>
          <p:cNvSpPr txBox="1"/>
          <p:nvPr userDrawn="1"/>
        </p:nvSpPr>
        <p:spPr>
          <a:xfrm>
            <a:off x="5376863" y="6556375"/>
            <a:ext cx="3200400" cy="182563"/>
          </a:xfrm>
          <a:prstGeom prst="rect">
            <a:avLst/>
          </a:prstGeom>
          <a:noFill/>
        </p:spPr>
        <p:txBody>
          <a:bodyPr wrap="none" lIns="0" tIns="0" rIns="0" bIns="0"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algn="r"/>
            <a:r>
              <a:rPr lang="en-US" sz="800">
                <a:solidFill>
                  <a:srgbClr val="58595B"/>
                </a:solidFill>
                <a:cs typeface="ＭＳ Ｐゴシック" charset="0"/>
              </a:rPr>
              <a:t>Copyright © </a:t>
            </a:r>
            <a:r>
              <a:rPr lang="is-IS" sz="800">
                <a:solidFill>
                  <a:srgbClr val="58595B"/>
                </a:solidFill>
                <a:cs typeface="ＭＳ Ｐゴシック" charset="0"/>
              </a:rPr>
              <a:t>2018</a:t>
            </a:r>
            <a:r>
              <a:rPr lang="en-US" sz="800">
                <a:solidFill>
                  <a:srgbClr val="58595B"/>
                </a:solidFill>
                <a:cs typeface="ＭＳ Ｐゴシック" charset="0"/>
              </a:rPr>
              <a:t>, Oracle and/or its affiliates. All rights reserved.  |</a:t>
            </a:r>
          </a:p>
        </p:txBody>
      </p:sp>
      <p:pic>
        <p:nvPicPr>
          <p:cNvPr id="14" name="Picture 13" descr="Oracle logo in white on red staging background" title="Oracle red badge logo"/>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225" y="6264275"/>
            <a:ext cx="1625600" cy="593725"/>
          </a:xfrm>
          <a:prstGeom prst="rect">
            <a:avLst/>
          </a:prstGeom>
        </p:spPr>
      </p:pic>
      <p:sp>
        <p:nvSpPr>
          <p:cNvPr id="16" name="Title 1"/>
          <p:cNvSpPr>
            <a:spLocks noGrp="1"/>
          </p:cNvSpPr>
          <p:nvPr>
            <p:ph type="title"/>
          </p:nvPr>
        </p:nvSpPr>
        <p:spPr>
          <a:xfrm>
            <a:off x="531812" y="406400"/>
            <a:ext cx="11125200" cy="889000"/>
          </a:xfrm>
        </p:spPr>
        <p:txBody>
          <a:bodyPr/>
          <a:lstStyle/>
          <a:p>
            <a:r>
              <a:rPr lang="en-US" dirty="0"/>
              <a:t>Click to edit Master title style</a:t>
            </a:r>
            <a:endParaRPr dirty="0"/>
          </a:p>
        </p:txBody>
      </p:sp>
      <p:sp>
        <p:nvSpPr>
          <p:cNvPr id="22" name="Text Placeholder 12"/>
          <p:cNvSpPr>
            <a:spLocks noGrp="1"/>
          </p:cNvSpPr>
          <p:nvPr>
            <p:ph type="body" sz="quarter" idx="13"/>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a:t>Click to edit Master text styles</a:t>
            </a:r>
          </a:p>
        </p:txBody>
      </p:sp>
      <p:sp>
        <p:nvSpPr>
          <p:cNvPr id="2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5" name="Footer Placeholder 4"/>
          <p:cNvSpPr>
            <a:spLocks noGrp="1"/>
          </p:cNvSpPr>
          <p:nvPr>
            <p:ph type="ftr" sz="quarter" idx="14"/>
          </p:nvPr>
        </p:nvSpPr>
        <p:spPr/>
        <p:txBody>
          <a:bodyPr/>
          <a:lstStyle>
            <a:lvl1pPr>
              <a:defRPr>
                <a:solidFill>
                  <a:srgbClr val="58595B"/>
                </a:solidFill>
              </a:defRPr>
            </a:lvl1pPr>
          </a:lstStyle>
          <a:p>
            <a:endParaRPr lang="en-US" dirty="0">
              <a:latin typeface="Calibri"/>
            </a:endParaRPr>
          </a:p>
        </p:txBody>
      </p:sp>
      <p:sp>
        <p:nvSpPr>
          <p:cNvPr id="17" name="Slide Number Placeholder 5"/>
          <p:cNvSpPr>
            <a:spLocks noGrp="1"/>
          </p:cNvSpPr>
          <p:nvPr>
            <p:ph type="sldNum" sz="quarter" idx="15"/>
          </p:nvPr>
        </p:nvSpPr>
        <p:spPr/>
        <p:txBody>
          <a:bodyPr/>
          <a:lstStyle>
            <a:lvl1pPr>
              <a:defRPr>
                <a:solidFill>
                  <a:srgbClr val="58595B"/>
                </a:solidFill>
              </a:defRPr>
            </a:lvl1pPr>
          </a:lstStyle>
          <a:p>
            <a:fld id="{04BD5943-26C0-5944-BEC4-DF27B6FC8A1F}" type="slidenum">
              <a:rPr lang="en-US">
                <a:latin typeface="Calibri"/>
              </a:rPr>
              <a:pPr/>
              <a:t>‹Nr.›</a:t>
            </a:fld>
            <a:endParaRPr lang="en-US">
              <a:latin typeface="Calibri"/>
            </a:endParaRPr>
          </a:p>
        </p:txBody>
      </p:sp>
    </p:spTree>
    <p:extLst>
      <p:ext uri="{BB962C8B-B14F-4D97-AF65-F5344CB8AC3E}">
        <p14:creationId xmlns:p14="http://schemas.microsoft.com/office/powerpoint/2010/main" val="3985393791"/>
      </p:ext>
    </p:extLst>
  </p:cSld>
  <p:clrMapOvr>
    <a:masterClrMapping/>
  </p:clrMapOvr>
  <p:transition spd="med">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Date Placeholder 3"/>
          <p:cNvSpPr>
            <a:spLocks noGrp="1"/>
          </p:cNvSpPr>
          <p:nvPr>
            <p:ph type="dt" sz="half" idx="10"/>
          </p:nvPr>
        </p:nvSpPr>
        <p:spPr/>
        <p:txBody>
          <a:bodyPr/>
          <a:lstStyle/>
          <a:p>
            <a:endParaRPr>
              <a:solidFill>
                <a:srgbClr val="58595B"/>
              </a:solidFill>
              <a:latin typeface="Calibri"/>
            </a:endParaRPr>
          </a:p>
        </p:txBody>
      </p:sp>
      <p:sp>
        <p:nvSpPr>
          <p:cNvPr id="5" name="Footer Placeholder 4"/>
          <p:cNvSpPr>
            <a:spLocks noGrp="1"/>
          </p:cNvSpPr>
          <p:nvPr>
            <p:ph type="ftr" sz="quarter" idx="11"/>
          </p:nvPr>
        </p:nvSpPr>
        <p:spPr/>
        <p:txBody>
          <a:bodyPr/>
          <a:lstStyle/>
          <a:p>
            <a:endParaRPr dirty="0">
              <a:solidFill>
                <a:srgbClr val="58595B"/>
              </a:solidFill>
              <a:latin typeface="Calibri"/>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latin typeface="Calibri"/>
              </a:rPr>
              <a:pPr/>
              <a:t>‹Nr.›</a:t>
            </a:fld>
            <a:endParaRPr>
              <a:solidFill>
                <a:srgbClr val="58595B"/>
              </a:solidFill>
              <a:latin typeface="Calibri"/>
            </a:endParaRPr>
          </a:p>
        </p:txBody>
      </p:sp>
    </p:spTree>
    <p:extLst>
      <p:ext uri="{BB962C8B-B14F-4D97-AF65-F5344CB8AC3E}">
        <p14:creationId xmlns:p14="http://schemas.microsoft.com/office/powerpoint/2010/main" val="367961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grpSp>
        <p:nvGrpSpPr>
          <p:cNvPr id="10" name="Group 9"/>
          <p:cNvGrpSpPr/>
          <p:nvPr userDrawn="1"/>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grpSp>
    </p:spTree>
    <p:extLst>
      <p:ext uri="{BB962C8B-B14F-4D97-AF65-F5344CB8AC3E}">
        <p14:creationId xmlns:p14="http://schemas.microsoft.com/office/powerpoint/2010/main" val="1177270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11_Blank">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lvl1pPr>
              <a:defRPr>
                <a:solidFill>
                  <a:schemeClr val="bg1"/>
                </a:solidFill>
              </a:defRPr>
            </a:lvl1pPr>
          </a:lstStyle>
          <a:p>
            <a:r>
              <a:rPr lang="en-US" dirty="0"/>
              <a:t>Click to edit Master title style</a:t>
            </a:r>
            <a:endParaRPr dirty="0"/>
          </a:p>
        </p:txBody>
      </p:sp>
      <p:sp>
        <p:nvSpPr>
          <p:cNvPr id="7" name="Text Placeholder 12"/>
          <p:cNvSpPr>
            <a:spLocks noGrp="1"/>
          </p:cNvSpPr>
          <p:nvPr>
            <p:ph type="body" sz="quarter" idx="13" hasCustomPrompt="1"/>
          </p:nvPr>
        </p:nvSpPr>
        <p:spPr>
          <a:xfrm>
            <a:off x="531824" y="1373741"/>
            <a:ext cx="11125199"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pic>
        <p:nvPicPr>
          <p:cNvPr id="9" name="Picture 8"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0"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11" name="TextBox 10"/>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spTree>
    <p:extLst>
      <p:ext uri="{BB962C8B-B14F-4D97-AF65-F5344CB8AC3E}">
        <p14:creationId xmlns:p14="http://schemas.microsoft.com/office/powerpoint/2010/main" val="1021440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8_Blank">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a:t>Click to edit Master title style</a:t>
            </a:r>
            <a:endParaRPr dirty="0"/>
          </a:p>
        </p:txBody>
      </p:sp>
      <p:pic>
        <p:nvPicPr>
          <p:cNvPr id="8" name="Picture 7"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6"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9" name="TextBox 8"/>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spTree>
    <p:extLst>
      <p:ext uri="{BB962C8B-B14F-4D97-AF65-F5344CB8AC3E}">
        <p14:creationId xmlns:p14="http://schemas.microsoft.com/office/powerpoint/2010/main" val="2277433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E6E0838-3E10-424A-93AC-472DD16011EC}" type="datetime1">
              <a:rPr lang="en-US" smtClean="0"/>
              <a:pPr/>
              <a:t>12/13/18</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3" name="Title 2"/>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userDrawn="1">
  <p:cSld name="10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lvl1pPr>
              <a:defRPr>
                <a:solidFill>
                  <a:schemeClr val="bg1"/>
                </a:solidFill>
              </a:defRPr>
            </a:lvl1pPr>
          </a:lstStyle>
          <a:p>
            <a:r>
              <a:rPr lang="en-US" dirty="0"/>
              <a:t>Click to edit Master title style</a:t>
            </a:r>
            <a:endParaRPr dirty="0"/>
          </a:p>
        </p:txBody>
      </p:sp>
      <p:pic>
        <p:nvPicPr>
          <p:cNvPr id="8" name="Picture 7"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9"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10" name="TextBox 9"/>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spTree>
    <p:extLst>
      <p:ext uri="{BB962C8B-B14F-4D97-AF65-F5344CB8AC3E}">
        <p14:creationId xmlns:p14="http://schemas.microsoft.com/office/powerpoint/2010/main" val="2409929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type="blank" preserve="1">
  <p:cSld name="5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b="15736"/>
          <a:stretch/>
        </p:blipFill>
        <p:spPr>
          <a:xfrm>
            <a:off x="0" y="7338"/>
            <a:ext cx="12188825" cy="6850662"/>
          </a:xfrm>
          <a:prstGeom prst="rect">
            <a:avLst/>
          </a:prstGeom>
        </p:spPr>
      </p:pic>
      <p:sp>
        <p:nvSpPr>
          <p:cNvPr id="8" name="Parallelogram 7"/>
          <p:cNvSpPr/>
          <p:nvPr userDrawn="1"/>
        </p:nvSpPr>
        <p:spPr>
          <a:xfrm>
            <a:off x="6421801" y="-1536700"/>
            <a:ext cx="8958805" cy="4973039"/>
          </a:xfrm>
          <a:prstGeom prst="parallelogram">
            <a:avLst>
              <a:gd name="adj" fmla="val 36579"/>
            </a:avLst>
          </a:prstGeom>
          <a:blipFill dpi="0" rotWithShape="1">
            <a:blip r:embed="rId4" cstate="screen">
              <a:alphaModFix amt="40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0" name="Parallelogram 9"/>
          <p:cNvSpPr/>
          <p:nvPr userDrawn="1"/>
        </p:nvSpPr>
        <p:spPr>
          <a:xfrm>
            <a:off x="4958080" y="1078992"/>
            <a:ext cx="9316721" cy="5779010"/>
          </a:xfrm>
          <a:prstGeom prst="parallelogram">
            <a:avLst>
              <a:gd name="adj" fmla="val 36579"/>
            </a:avLst>
          </a:prstGeom>
          <a:gradFill flip="none" rotWithShape="1">
            <a:gsLst>
              <a:gs pos="0">
                <a:schemeClr val="accent1">
                  <a:alpha val="84000"/>
                  <a:lumMod val="75000"/>
                </a:schemeClr>
              </a:gs>
              <a:gs pos="100000">
                <a:schemeClr val="accent1">
                  <a:lumMod val="60000"/>
                  <a:lumOff val="40000"/>
                </a:schemeClr>
              </a:gs>
            </a:gsLst>
            <a:lin ang="5640000" scaled="0"/>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1"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sp>
        <p:nvSpPr>
          <p:cNvPr id="12" name="TextBox 11"/>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a:ln>
                  <a:noFill/>
                </a:ln>
                <a:solidFill>
                  <a:srgbClr val="FFFFFF"/>
                </a:solidFill>
                <a:effectLst/>
                <a:uLnTx/>
                <a:uFillTx/>
                <a:latin typeface="Calibri"/>
                <a:ea typeface="+mn-ea"/>
                <a:cs typeface="+mn-cs"/>
              </a:rPr>
              <a:t>2018,</a:t>
            </a:r>
            <a:r>
              <a:rPr kumimoji="0" sz="850" b="0" i="0" u="none" strike="noStrike" kern="1200" cap="none" spc="0" normalizeH="0" baseline="0" noProof="0" dirty="0">
                <a:ln>
                  <a:noFill/>
                </a:ln>
                <a:solidFill>
                  <a:srgbClr val="FFFFFF"/>
                </a:solidFill>
                <a:effectLst/>
                <a:uLnTx/>
                <a:uFillTx/>
                <a:latin typeface="Calibri"/>
                <a:ea typeface="+mn-ea"/>
                <a:cs typeface="+mn-cs"/>
              </a:rPr>
              <a:t> Oracle and/or its affiliates. All rights reserved.  </a:t>
            </a:r>
          </a:p>
        </p:txBody>
      </p:sp>
      <p:pic>
        <p:nvPicPr>
          <p:cNvPr id="13" name="Picture 12" descr="Oracle logo in white on red staging background" title="Oracle red badge logo"/>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01301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type="secHead">
  <p:cSld name="OOW SF17 TiOOW SF17 Section Header with Photo-Blu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E93B6AA-E2AA-5745-8131-720DFC68D31C}" type="datetime1">
              <a:rPr kumimoji="0" lang="en-US" sz="1800" b="0" i="0" u="none" strike="noStrike" kern="1200" cap="none" spc="0" normalizeH="0" baseline="0" noProof="0" smtClean="0">
                <a:ln>
                  <a:noFill/>
                </a:ln>
                <a:solidFill>
                  <a:srgbClr val="5F5F5F"/>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12/13/18</a:t>
            </a:fld>
            <a:endParaRPr kumimoji="0" lang="en-US" sz="1800" b="0" i="0" u="none" strike="noStrike" kern="1200" cap="none" spc="0" normalizeH="0" baseline="0" noProof="0" dirty="0">
              <a:ln>
                <a:noFill/>
              </a:ln>
              <a:solidFill>
                <a:srgbClr val="5F5F5F"/>
              </a:solidFill>
              <a:effectLst/>
              <a:uLnTx/>
              <a:uFillTx/>
              <a:latin typeface="Calibri"/>
              <a:ea typeface="+mn-ea"/>
              <a:cs typeface="+mn-cs"/>
            </a:endParaRPr>
          </a:p>
        </p:txBody>
      </p:sp>
      <p:sp>
        <p:nvSpPr>
          <p:cNvPr id="8"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rgbClr val="FFFFF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sp>
        <p:nvSpPr>
          <p:cNvPr id="9" name="TextBox 8"/>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a:ln>
                  <a:noFill/>
                </a:ln>
                <a:solidFill>
                  <a:srgbClr val="FFFFFF"/>
                </a:solidFill>
                <a:effectLst/>
                <a:uLnTx/>
                <a:uFillTx/>
                <a:latin typeface="Calibri"/>
                <a:ea typeface="+mn-ea"/>
                <a:cs typeface="+mn-cs"/>
              </a:rPr>
              <a:t>2018,</a:t>
            </a:r>
            <a:r>
              <a:rPr kumimoji="0" sz="850" b="0" i="0" u="none" strike="noStrike" kern="1200" cap="none" spc="0" normalizeH="0" baseline="0" noProof="0" dirty="0">
                <a:ln>
                  <a:noFill/>
                </a:ln>
                <a:solidFill>
                  <a:srgbClr val="FFFFFF"/>
                </a:solidFill>
                <a:effectLst/>
                <a:uLnTx/>
                <a:uFillTx/>
                <a:latin typeface="Calibri"/>
                <a:ea typeface="+mn-ea"/>
                <a:cs typeface="+mn-cs"/>
              </a:rPr>
              <a:t> Oracle and/or its affiliates. All rights reserved.  </a:t>
            </a:r>
          </a:p>
        </p:txBody>
      </p:sp>
    </p:spTree>
    <p:extLst>
      <p:ext uri="{BB962C8B-B14F-4D97-AF65-F5344CB8AC3E}">
        <p14:creationId xmlns:p14="http://schemas.microsoft.com/office/powerpoint/2010/main" val="33229150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34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B06C5A-34AE-4103-B1F6-20FD13C30625}"/>
              </a:ext>
            </a:extLst>
          </p:cNvPr>
          <p:cNvSpPr/>
          <p:nvPr userDrawn="1"/>
        </p:nvSpPr>
        <p:spPr>
          <a:xfrm>
            <a:off x="0" y="0"/>
            <a:ext cx="12188825" cy="6858000"/>
          </a:xfrm>
          <a:prstGeom prst="rect">
            <a:avLst/>
          </a:prstGeom>
          <a:solidFill>
            <a:srgbClr val="41555E">
              <a:alpha val="30000"/>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 name="Parallelogram 7"/>
          <p:cNvSpPr/>
          <p:nvPr userDrawn="1"/>
        </p:nvSpPr>
        <p:spPr>
          <a:xfrm>
            <a:off x="-2908409" y="0"/>
            <a:ext cx="11168489" cy="6856214"/>
          </a:xfrm>
          <a:prstGeom prst="parallelogram">
            <a:avLst>
              <a:gd name="adj" fmla="val 36579"/>
            </a:avLst>
          </a:prstGeom>
          <a:blipFill dpi="0" rotWithShape="1">
            <a:blip r:embed="rId3" cstate="print">
              <a:alphaModFix amt="90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9" name="Parallelogram 8"/>
          <p:cNvSpPr/>
          <p:nvPr userDrawn="1"/>
        </p:nvSpPr>
        <p:spPr>
          <a:xfrm>
            <a:off x="-1796760" y="342648"/>
            <a:ext cx="10214670" cy="1142702"/>
          </a:xfrm>
          <a:prstGeom prst="parallelogram">
            <a:avLst>
              <a:gd name="adj" fmla="val 36579"/>
            </a:avLst>
          </a:prstGeom>
          <a:blipFill dpi="0" rotWithShape="1">
            <a:blip r:embed="rId4"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13" name="Text Placeholder 12"/>
          <p:cNvSpPr>
            <a:spLocks noGrp="1"/>
          </p:cNvSpPr>
          <p:nvPr>
            <p:ph type="body" sz="quarter" idx="13" hasCustomPrompt="1"/>
          </p:nvPr>
        </p:nvSpPr>
        <p:spPr>
          <a:xfrm>
            <a:off x="388798" y="673815"/>
            <a:ext cx="7983324"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sp>
        <p:nvSpPr>
          <p:cNvPr id="12" name="TextBox 11"/>
          <p:cNvSpPr txBox="1"/>
          <p:nvPr userDrawn="1"/>
        </p:nvSpPr>
        <p:spPr>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a:ln>
                  <a:noFill/>
                </a:ln>
                <a:solidFill>
                  <a:srgbClr val="FFFFFF"/>
                </a:solidFill>
                <a:effectLst/>
                <a:uLnTx/>
                <a:uFillTx/>
                <a:latin typeface="Calibri"/>
                <a:ea typeface="+mn-ea"/>
                <a:cs typeface="+mn-cs"/>
              </a:rPr>
              <a:t>2018,</a:t>
            </a:r>
            <a:r>
              <a:rPr kumimoji="0" sz="850" b="0" i="0" u="none" strike="noStrike" kern="1200" cap="none" spc="0" normalizeH="0" baseline="0" noProof="0" dirty="0">
                <a:ln>
                  <a:noFill/>
                </a:ln>
                <a:solidFill>
                  <a:srgbClr val="FFFFFF"/>
                </a:solidFill>
                <a:effectLst/>
                <a:uLnTx/>
                <a:uFillTx/>
                <a:latin typeface="Calibri"/>
                <a:ea typeface="+mn-ea"/>
                <a:cs typeface="+mn-cs"/>
              </a:rPr>
              <a:t> Oracle and/or its affiliates. All rights reserved. </a:t>
            </a:r>
          </a:p>
        </p:txBody>
      </p:sp>
      <p:sp>
        <p:nvSpPr>
          <p:cNvPr id="14" name="Slide Number Placeholder 5"/>
          <p:cNvSpPr txBox="1">
            <a:spLocks/>
          </p:cNvSpPr>
          <p:nvPr userDrawn="1"/>
        </p:nvSpPr>
        <p:spPr>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1" name="Picture 10" descr="Oracle logo in white on red staging background" title="Oracle red badge logo"/>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925047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274497" y="0"/>
            <a:ext cx="10474099" cy="6858000"/>
          </a:xfrm>
          <a:prstGeom prst="parallelogram">
            <a:avLst>
              <a:gd name="adj" fmla="val 36579"/>
            </a:avLst>
          </a:prstGeom>
          <a:blipFill dpi="0" rotWithShape="1">
            <a:blip r:embed="rId3">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pic>
        <p:nvPicPr>
          <p:cNvPr id="4" name="Picture 3" descr="Oracle logo in white on red staging background" title="Oracle red badge logo"/>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6" name="TextBox 5"/>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a:ln>
                  <a:noFill/>
                </a:ln>
                <a:solidFill>
                  <a:srgbClr val="FFFFFF"/>
                </a:solidFill>
                <a:effectLst/>
                <a:uLnTx/>
                <a:uFillTx/>
                <a:latin typeface="Calibri"/>
                <a:ea typeface="+mn-ea"/>
                <a:cs typeface="+mn-cs"/>
              </a:rPr>
              <a:t>2018,</a:t>
            </a:r>
            <a:r>
              <a:rPr kumimoji="0" sz="850" b="0" i="0" u="none" strike="noStrike" kern="1200" cap="none" spc="0" normalizeH="0" baseline="0" noProof="0" dirty="0">
                <a:ln>
                  <a:noFill/>
                </a:ln>
                <a:solidFill>
                  <a:srgbClr val="FFFFFF"/>
                </a:solidFill>
                <a:effectLst/>
                <a:uLnTx/>
                <a:uFillTx/>
                <a:latin typeface="Calibri"/>
                <a:ea typeface="+mn-ea"/>
                <a:cs typeface="+mn-cs"/>
              </a:rPr>
              <a:t> Oracle and/or its affiliates. All rights reserved. </a:t>
            </a:r>
          </a:p>
        </p:txBody>
      </p:sp>
      <p:sp>
        <p:nvSpPr>
          <p:cNvPr id="7"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1155490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12_Blank">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a:t>Click to edit Master title style</a:t>
            </a:r>
            <a:endParaRPr dirty="0"/>
          </a:p>
        </p:txBody>
      </p:sp>
      <p:pic>
        <p:nvPicPr>
          <p:cNvPr id="8" name="Picture 7"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6" name="TextBox 5"/>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sp>
        <p:nvSpPr>
          <p:cNvPr id="9"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2227199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9_OOW SF17 TiOOW SF17 Section Header with Photo-Red">
    <p:bg>
      <p:bgPr>
        <a:solidFill>
          <a:schemeClr val="tx1">
            <a:alpha val="73000"/>
          </a:schemeClr>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411" y="116633"/>
            <a:ext cx="12096002" cy="6562832"/>
          </a:xfrm>
          <a:prstGeom prst="rect">
            <a:avLst/>
          </a:prstGeom>
        </p:spPr>
      </p:pic>
      <p:sp>
        <p:nvSpPr>
          <p:cNvPr id="24" name="Rectangle 23"/>
          <p:cNvSpPr/>
          <p:nvPr userDrawn="1"/>
        </p:nvSpPr>
        <p:spPr bwMode="gray">
          <a:xfrm>
            <a:off x="0" y="18143"/>
            <a:ext cx="12189398" cy="6839856"/>
          </a:xfrm>
          <a:prstGeom prst="rect">
            <a:avLst/>
          </a:prstGeom>
          <a:gradFill flip="none" rotWithShape="1">
            <a:gsLst>
              <a:gs pos="0">
                <a:schemeClr val="accent5">
                  <a:lumMod val="75000"/>
                  <a:alpha val="0"/>
                </a:schemeClr>
              </a:gs>
              <a:gs pos="100000">
                <a:schemeClr val="accent5"/>
              </a:gs>
            </a:gsLst>
            <a:lin ang="135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25" name="Right Triangle 24"/>
          <p:cNvSpPr/>
          <p:nvPr userDrawn="1"/>
        </p:nvSpPr>
        <p:spPr bwMode="gray">
          <a:xfrm rot="10800000">
            <a:off x="8613356" y="18143"/>
            <a:ext cx="3555644" cy="3555644"/>
          </a:xfrm>
          <a:prstGeom prst="rtTriangle">
            <a:avLst/>
          </a:pr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26" name="Right Triangle 8"/>
          <p:cNvSpPr/>
          <p:nvPr userDrawn="1"/>
        </p:nvSpPr>
        <p:spPr bwMode="gray">
          <a:xfrm rot="5400000">
            <a:off x="-104737" y="100041"/>
            <a:ext cx="6718232" cy="6508758"/>
          </a:xfrm>
          <a:custGeom>
            <a:avLst/>
            <a:gdLst>
              <a:gd name="connsiteX0" fmla="*/ 0 w 9052612"/>
              <a:gd name="connsiteY0" fmla="*/ 9052612 h 9052612"/>
              <a:gd name="connsiteX1" fmla="*/ 0 w 9052612"/>
              <a:gd name="connsiteY1" fmla="*/ 0 h 9052612"/>
              <a:gd name="connsiteX2" fmla="*/ 9052612 w 9052612"/>
              <a:gd name="connsiteY2" fmla="*/ 9052612 h 9052612"/>
              <a:gd name="connsiteX3" fmla="*/ 0 w 9052612"/>
              <a:gd name="connsiteY3" fmla="*/ 9052612 h 9052612"/>
              <a:gd name="connsiteX0" fmla="*/ 36286 w 9088898"/>
              <a:gd name="connsiteY0" fmla="*/ 6621650 h 6621650"/>
              <a:gd name="connsiteX1" fmla="*/ 0 w 9088898"/>
              <a:gd name="connsiteY1" fmla="*/ 0 h 6621650"/>
              <a:gd name="connsiteX2" fmla="*/ 9088898 w 9088898"/>
              <a:gd name="connsiteY2" fmla="*/ 6621650 h 6621650"/>
              <a:gd name="connsiteX3" fmla="*/ 36286 w 9088898"/>
              <a:gd name="connsiteY3" fmla="*/ 6621650 h 6621650"/>
              <a:gd name="connsiteX0" fmla="*/ 36286 w 9088898"/>
              <a:gd name="connsiteY0" fmla="*/ 6621650 h 6621650"/>
              <a:gd name="connsiteX1" fmla="*/ 0 w 9088898"/>
              <a:gd name="connsiteY1" fmla="*/ 0 h 6621650"/>
              <a:gd name="connsiteX2" fmla="*/ 7666365 w 9088898"/>
              <a:gd name="connsiteY2" fmla="*/ 5633844 h 6621650"/>
              <a:gd name="connsiteX3" fmla="*/ 9088898 w 9088898"/>
              <a:gd name="connsiteY3" fmla="*/ 6621650 h 6621650"/>
              <a:gd name="connsiteX4" fmla="*/ 36286 w 9088898"/>
              <a:gd name="connsiteY4" fmla="*/ 6621650 h 6621650"/>
              <a:gd name="connsiteX0" fmla="*/ 36286 w 9088898"/>
              <a:gd name="connsiteY0" fmla="*/ 6621650 h 6621650"/>
              <a:gd name="connsiteX1" fmla="*/ 0 w 9088898"/>
              <a:gd name="connsiteY1" fmla="*/ 0 h 6621650"/>
              <a:gd name="connsiteX2" fmla="*/ 8287254 w 9088898"/>
              <a:gd name="connsiteY2" fmla="*/ 5210498 h 6621650"/>
              <a:gd name="connsiteX3" fmla="*/ 9088898 w 9088898"/>
              <a:gd name="connsiteY3" fmla="*/ 6621650 h 6621650"/>
              <a:gd name="connsiteX4" fmla="*/ 36286 w 9088898"/>
              <a:gd name="connsiteY4" fmla="*/ 6621650 h 6621650"/>
              <a:gd name="connsiteX0" fmla="*/ 36286 w 9088898"/>
              <a:gd name="connsiteY0" fmla="*/ 6339420 h 6339420"/>
              <a:gd name="connsiteX1" fmla="*/ 0 w 9088898"/>
              <a:gd name="connsiteY1" fmla="*/ 0 h 6339420"/>
              <a:gd name="connsiteX2" fmla="*/ 8287254 w 9088898"/>
              <a:gd name="connsiteY2" fmla="*/ 4928268 h 6339420"/>
              <a:gd name="connsiteX3" fmla="*/ 9088898 w 9088898"/>
              <a:gd name="connsiteY3" fmla="*/ 6339420 h 6339420"/>
              <a:gd name="connsiteX4" fmla="*/ 36286 w 9088898"/>
              <a:gd name="connsiteY4" fmla="*/ 6339420 h 6339420"/>
              <a:gd name="connsiteX0" fmla="*/ 36286 w 9088898"/>
              <a:gd name="connsiteY0" fmla="*/ 6508758 h 6508758"/>
              <a:gd name="connsiteX1" fmla="*/ 0 w 9088898"/>
              <a:gd name="connsiteY1" fmla="*/ 0 h 6508758"/>
              <a:gd name="connsiteX2" fmla="*/ 8287254 w 9088898"/>
              <a:gd name="connsiteY2" fmla="*/ 5097606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287254 w 9088898"/>
              <a:gd name="connsiteY2" fmla="*/ 4787153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005032 w 9088898"/>
              <a:gd name="connsiteY2" fmla="*/ 5662067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6678587 w 9088898"/>
              <a:gd name="connsiteY2" fmla="*/ 4053354 h 6508758"/>
              <a:gd name="connsiteX3" fmla="*/ 9088898 w 9088898"/>
              <a:gd name="connsiteY3" fmla="*/ 6508758 h 6508758"/>
              <a:gd name="connsiteX4" fmla="*/ 36286 w 9088898"/>
              <a:gd name="connsiteY4" fmla="*/ 6508758 h 6508758"/>
              <a:gd name="connsiteX0" fmla="*/ 36286 w 6718232"/>
              <a:gd name="connsiteY0" fmla="*/ 6508758 h 6508758"/>
              <a:gd name="connsiteX1" fmla="*/ 0 w 6718232"/>
              <a:gd name="connsiteY1" fmla="*/ 0 h 6508758"/>
              <a:gd name="connsiteX2" fmla="*/ 6678587 w 6718232"/>
              <a:gd name="connsiteY2" fmla="*/ 4053354 h 6508758"/>
              <a:gd name="connsiteX3" fmla="*/ 6718232 w 6718232"/>
              <a:gd name="connsiteY3" fmla="*/ 6480535 h 6508758"/>
              <a:gd name="connsiteX4" fmla="*/ 36286 w 6718232"/>
              <a:gd name="connsiteY4" fmla="*/ 6508758 h 6508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8232" h="6508758">
                <a:moveTo>
                  <a:pt x="36286" y="6508758"/>
                </a:moveTo>
                <a:lnTo>
                  <a:pt x="0" y="0"/>
                </a:lnTo>
                <a:lnTo>
                  <a:pt x="6678587" y="4053354"/>
                </a:lnTo>
                <a:lnTo>
                  <a:pt x="6718232" y="6480535"/>
                </a:lnTo>
                <a:lnTo>
                  <a:pt x="36286" y="6508758"/>
                </a:lnTo>
                <a:close/>
              </a:path>
            </a:pathLst>
          </a:custGeom>
          <a:gradFill flip="none" rotWithShape="1">
            <a:gsLst>
              <a:gs pos="58000">
                <a:schemeClr val="accent5">
                  <a:alpha val="27000"/>
                </a:schemeClr>
              </a:gs>
              <a:gs pos="0">
                <a:schemeClr val="accent5">
                  <a:lumMod val="50000"/>
                  <a:alpha val="89000"/>
                </a:schemeClr>
              </a:gs>
              <a:gs pos="27000">
                <a:schemeClr val="accent5">
                  <a:alpha val="85000"/>
                </a:schemeClr>
              </a:gs>
              <a:gs pos="74000">
                <a:schemeClr val="accent5">
                  <a:lumMod val="75000"/>
                </a:schemeClr>
              </a:gs>
            </a:gsLst>
            <a:lin ang="198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27" name="Right Triangle 9"/>
          <p:cNvSpPr/>
          <p:nvPr userDrawn="1"/>
        </p:nvSpPr>
        <p:spPr bwMode="gray">
          <a:xfrm>
            <a:off x="0" y="2991444"/>
            <a:ext cx="5411323" cy="3564804"/>
          </a:xfrm>
          <a:custGeom>
            <a:avLst/>
            <a:gdLst/>
            <a:ahLst/>
            <a:cxnLst/>
            <a:rect l="l" t="t" r="r" b="b"/>
            <a:pathLst>
              <a:path w="5411323" h="3564804">
                <a:moveTo>
                  <a:pt x="0" y="0"/>
                </a:moveTo>
                <a:lnTo>
                  <a:pt x="5411323" y="3564804"/>
                </a:lnTo>
                <a:lnTo>
                  <a:pt x="0" y="3564804"/>
                </a:lnTo>
                <a:close/>
              </a:path>
            </a:pathLst>
          </a:cu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grpSp>
        <p:nvGrpSpPr>
          <p:cNvPr id="11" name="Group 10"/>
          <p:cNvGrpSpPr/>
          <p:nvPr userDrawn="1"/>
        </p:nvGrpSpPr>
        <p:grpSpPr>
          <a:xfrm>
            <a:off x="0" y="0"/>
            <a:ext cx="12189398" cy="6858000"/>
            <a:chOff x="0" y="0"/>
            <a:chExt cx="12189398" cy="6858000"/>
          </a:xfrm>
          <a:solidFill>
            <a:srgbClr val="D8E1E6"/>
          </a:solidFill>
        </p:grpSpPr>
        <p:sp>
          <p:nvSpPr>
            <p:cNvPr id="12" name="Rectangle 11"/>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6" name="Rectangle 15"/>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8" name="Rectangle 1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grpSp>
      <p:sp>
        <p:nvSpPr>
          <p:cNvPr id="14" name="Title 1"/>
          <p:cNvSpPr>
            <a:spLocks noGrp="1"/>
          </p:cNvSpPr>
          <p:nvPr userDrawn="1">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15" name="Text Placeholder 2"/>
          <p:cNvSpPr>
            <a:spLocks noGrp="1"/>
          </p:cNvSpPr>
          <p:nvPr userDrawn="1">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7" name="Picture 16"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9" name="TextBox 18"/>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sp>
        <p:nvSpPr>
          <p:cNvPr id="22"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33473562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cSld name="1_Quote with Logo">
    <p:spTree>
      <p:nvGrpSpPr>
        <p:cNvPr id="1" name=""/>
        <p:cNvGrpSpPr/>
        <p:nvPr/>
      </p:nvGrpSpPr>
      <p:grpSpPr>
        <a:xfrm>
          <a:off x="0" y="0"/>
          <a:ext cx="0" cy="0"/>
          <a:chOff x="0" y="0"/>
          <a:chExt cx="0" cy="0"/>
        </a:xfrm>
      </p:grpSpPr>
      <p:grpSp>
        <p:nvGrpSpPr>
          <p:cNvPr id="8" name="Group 7"/>
          <p:cNvGrpSpPr/>
          <p:nvPr userDrawn="1"/>
        </p:nvGrpSpPr>
        <p:grpSpPr>
          <a:xfrm flipH="1">
            <a:off x="495511" y="595583"/>
            <a:ext cx="9646828" cy="6053389"/>
            <a:chOff x="3174" y="606425"/>
            <a:chExt cx="10079038" cy="6324598"/>
          </a:xfrm>
          <a:solidFill>
            <a:schemeClr val="tx1"/>
          </a:solidFill>
        </p:grpSpPr>
        <p:sp>
          <p:nvSpPr>
            <p:cNvPr id="9" name="Freeform 1"/>
            <p:cNvSpPr>
              <a:spLocks noChangeArrowheads="1"/>
            </p:cNvSpPr>
            <p:nvPr/>
          </p:nvSpPr>
          <p:spPr bwMode="auto">
            <a:xfrm>
              <a:off x="5056187" y="866775"/>
              <a:ext cx="5026025" cy="6064248"/>
            </a:xfrm>
            <a:custGeom>
              <a:avLst/>
              <a:gdLst>
                <a:gd name="T0" fmla="*/ 12634 w 13962"/>
                <a:gd name="T1" fmla="*/ 11566 h 16844"/>
                <a:gd name="T2" fmla="*/ 12547 w 13962"/>
                <a:gd name="T3" fmla="*/ 13334 h 16844"/>
                <a:gd name="T4" fmla="*/ 12268 w 13962"/>
                <a:gd name="T5" fmla="*/ 13643 h 16844"/>
                <a:gd name="T6" fmla="*/ 11798 w 13962"/>
                <a:gd name="T7" fmla="*/ 13769 h 16844"/>
                <a:gd name="T8" fmla="*/ 11213 w 13962"/>
                <a:gd name="T9" fmla="*/ 13655 h 16844"/>
                <a:gd name="T10" fmla="*/ 10991 w 13962"/>
                <a:gd name="T11" fmla="*/ 13583 h 16844"/>
                <a:gd name="T12" fmla="*/ 10896 w 13962"/>
                <a:gd name="T13" fmla="*/ 13514 h 16844"/>
                <a:gd name="T14" fmla="*/ 8786 w 13962"/>
                <a:gd name="T15" fmla="*/ 12726 h 16844"/>
                <a:gd name="T16" fmla="*/ 8678 w 13962"/>
                <a:gd name="T17" fmla="*/ 12911 h 16844"/>
                <a:gd name="T18" fmla="*/ 8411 w 13962"/>
                <a:gd name="T19" fmla="*/ 14179 h 16844"/>
                <a:gd name="T20" fmla="*/ 8088 w 13962"/>
                <a:gd name="T21" fmla="*/ 16798 h 16844"/>
                <a:gd name="T22" fmla="*/ 2985 w 13962"/>
                <a:gd name="T23" fmla="*/ 10856 h 16844"/>
                <a:gd name="T24" fmla="*/ 1390 w 13962"/>
                <a:gd name="T25" fmla="*/ 6425 h 16844"/>
                <a:gd name="T26" fmla="*/ 1337 w 13962"/>
                <a:gd name="T27" fmla="*/ 4582 h 16844"/>
                <a:gd name="T28" fmla="*/ 2934 w 13962"/>
                <a:gd name="T29" fmla="*/ 1160 h 16844"/>
                <a:gd name="T30" fmla="*/ 6604 w 13962"/>
                <a:gd name="T31" fmla="*/ 132 h 16844"/>
                <a:gd name="T32" fmla="*/ 6979 w 13962"/>
                <a:gd name="T33" fmla="*/ 63 h 16844"/>
                <a:gd name="T34" fmla="*/ 8190 w 13962"/>
                <a:gd name="T35" fmla="*/ 231 h 16844"/>
                <a:gd name="T36" fmla="*/ 10074 w 13962"/>
                <a:gd name="T37" fmla="*/ 728 h 16844"/>
                <a:gd name="T38" fmla="*/ 13164 w 13962"/>
                <a:gd name="T39" fmla="*/ 4660 h 16844"/>
                <a:gd name="T40" fmla="*/ 13131 w 13962"/>
                <a:gd name="T41" fmla="*/ 5238 h 16844"/>
                <a:gd name="T42" fmla="*/ 12960 w 13962"/>
                <a:gd name="T43" fmla="*/ 5957 h 16844"/>
                <a:gd name="T44" fmla="*/ 12867 w 13962"/>
                <a:gd name="T45" fmla="*/ 6979 h 16844"/>
                <a:gd name="T46" fmla="*/ 12858 w 13962"/>
                <a:gd name="T47" fmla="*/ 7147 h 16844"/>
                <a:gd name="T48" fmla="*/ 13023 w 13962"/>
                <a:gd name="T49" fmla="*/ 7717 h 16844"/>
                <a:gd name="T50" fmla="*/ 13763 w 13962"/>
                <a:gd name="T51" fmla="*/ 9202 h 16844"/>
                <a:gd name="T52" fmla="*/ 13898 w 13962"/>
                <a:gd name="T53" fmla="*/ 9678 h 16844"/>
                <a:gd name="T54" fmla="*/ 13769 w 13962"/>
                <a:gd name="T55" fmla="*/ 10044 h 16844"/>
                <a:gd name="T56" fmla="*/ 13344 w 13962"/>
                <a:gd name="T57" fmla="*/ 10250 h 16844"/>
                <a:gd name="T58" fmla="*/ 13038 w 13962"/>
                <a:gd name="T59" fmla="*/ 10272 h 16844"/>
                <a:gd name="T60" fmla="*/ 13005 w 13962"/>
                <a:gd name="T61" fmla="*/ 10286 h 16844"/>
                <a:gd name="T62" fmla="*/ 13143 w 13962"/>
                <a:gd name="T63" fmla="*/ 10334 h 16844"/>
                <a:gd name="T64" fmla="*/ 13676 w 13962"/>
                <a:gd name="T65" fmla="*/ 10200 h 16844"/>
                <a:gd name="T66" fmla="*/ 13919 w 13962"/>
                <a:gd name="T67" fmla="*/ 9924 h 16844"/>
                <a:gd name="T68" fmla="*/ 13946 w 13962"/>
                <a:gd name="T69" fmla="*/ 9507 h 16844"/>
                <a:gd name="T70" fmla="*/ 13718 w 13962"/>
                <a:gd name="T71" fmla="*/ 8989 h 16844"/>
                <a:gd name="T72" fmla="*/ 13017 w 13962"/>
                <a:gd name="T73" fmla="*/ 7522 h 16844"/>
                <a:gd name="T74" fmla="*/ 12918 w 13962"/>
                <a:gd name="T75" fmla="*/ 7108 h 16844"/>
                <a:gd name="T76" fmla="*/ 12930 w 13962"/>
                <a:gd name="T77" fmla="*/ 6895 h 16844"/>
                <a:gd name="T78" fmla="*/ 13068 w 13962"/>
                <a:gd name="T79" fmla="*/ 5772 h 16844"/>
                <a:gd name="T80" fmla="*/ 13212 w 13962"/>
                <a:gd name="T81" fmla="*/ 5100 h 16844"/>
                <a:gd name="T82" fmla="*/ 13161 w 13962"/>
                <a:gd name="T83" fmla="*/ 3401 h 16844"/>
                <a:gd name="T84" fmla="*/ 9730 w 13962"/>
                <a:gd name="T85" fmla="*/ 560 h 16844"/>
                <a:gd name="T86" fmla="*/ 7815 w 13962"/>
                <a:gd name="T87" fmla="*/ 93 h 16844"/>
                <a:gd name="T88" fmla="*/ 6853 w 13962"/>
                <a:gd name="T89" fmla="*/ 6 h 16844"/>
                <a:gd name="T90" fmla="*/ 6272 w 13962"/>
                <a:gd name="T91" fmla="*/ 111 h 16844"/>
                <a:gd name="T92" fmla="*/ 2886 w 13962"/>
                <a:gd name="T93" fmla="*/ 1118 h 16844"/>
                <a:gd name="T94" fmla="*/ 1423 w 13962"/>
                <a:gd name="T95" fmla="*/ 3707 h 16844"/>
                <a:gd name="T96" fmla="*/ 1240 w 13962"/>
                <a:gd name="T97" fmla="*/ 5259 h 16844"/>
                <a:gd name="T98" fmla="*/ 1606 w 13962"/>
                <a:gd name="T99" fmla="*/ 7944 h 16844"/>
                <a:gd name="T100" fmla="*/ 0 w 13962"/>
                <a:gd name="T101" fmla="*/ 16804 h 16844"/>
                <a:gd name="T102" fmla="*/ 8118 w 13962"/>
                <a:gd name="T103" fmla="*/ 16843 h 16844"/>
                <a:gd name="T104" fmla="*/ 8151 w 13962"/>
                <a:gd name="T105" fmla="*/ 16801 h 16844"/>
                <a:gd name="T106" fmla="*/ 8579 w 13962"/>
                <a:gd name="T107" fmla="*/ 13571 h 16844"/>
                <a:gd name="T108" fmla="*/ 8759 w 13962"/>
                <a:gd name="T109" fmla="*/ 12882 h 16844"/>
                <a:gd name="T110" fmla="*/ 10866 w 13962"/>
                <a:gd name="T111" fmla="*/ 13571 h 16844"/>
                <a:gd name="T112" fmla="*/ 10932 w 13962"/>
                <a:gd name="T113" fmla="*/ 13595 h 16844"/>
                <a:gd name="T114" fmla="*/ 11096 w 13962"/>
                <a:gd name="T115" fmla="*/ 13679 h 16844"/>
                <a:gd name="T116" fmla="*/ 11798 w 13962"/>
                <a:gd name="T117" fmla="*/ 13831 h 16844"/>
                <a:gd name="T118" fmla="*/ 12250 w 13962"/>
                <a:gd name="T119" fmla="*/ 13726 h 16844"/>
                <a:gd name="T120" fmla="*/ 12610 w 13962"/>
                <a:gd name="T121" fmla="*/ 13337 h 16844"/>
                <a:gd name="T122" fmla="*/ 12720 w 13962"/>
                <a:gd name="T123" fmla="*/ 11581 h 16844"/>
                <a:gd name="T124" fmla="*/ 13032 w 13962"/>
                <a:gd name="T125" fmla="*/ 10301 h 16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962" h="16844">
                  <a:moveTo>
                    <a:pt x="13032" y="10301"/>
                  </a:moveTo>
                  <a:lnTo>
                    <a:pt x="13002" y="10310"/>
                  </a:lnTo>
                  <a:lnTo>
                    <a:pt x="13263" y="11275"/>
                  </a:lnTo>
                  <a:lnTo>
                    <a:pt x="12651" y="11545"/>
                  </a:lnTo>
                  <a:lnTo>
                    <a:pt x="12651" y="11545"/>
                  </a:lnTo>
                  <a:lnTo>
                    <a:pt x="12646" y="11548"/>
                  </a:lnTo>
                  <a:lnTo>
                    <a:pt x="12639" y="11554"/>
                  </a:lnTo>
                  <a:lnTo>
                    <a:pt x="12636" y="11560"/>
                  </a:lnTo>
                  <a:lnTo>
                    <a:pt x="12634" y="11566"/>
                  </a:lnTo>
                  <a:lnTo>
                    <a:pt x="12634" y="11566"/>
                  </a:lnTo>
                  <a:lnTo>
                    <a:pt x="12634" y="11575"/>
                  </a:lnTo>
                  <a:lnTo>
                    <a:pt x="12636" y="11584"/>
                  </a:lnTo>
                  <a:lnTo>
                    <a:pt x="12639" y="11590"/>
                  </a:lnTo>
                  <a:lnTo>
                    <a:pt x="12643" y="11596"/>
                  </a:lnTo>
                  <a:lnTo>
                    <a:pt x="12975" y="11911"/>
                  </a:lnTo>
                  <a:lnTo>
                    <a:pt x="12481" y="12351"/>
                  </a:lnTo>
                  <a:lnTo>
                    <a:pt x="12481" y="12351"/>
                  </a:lnTo>
                  <a:lnTo>
                    <a:pt x="12472" y="12363"/>
                  </a:lnTo>
                  <a:lnTo>
                    <a:pt x="12469" y="12375"/>
                  </a:lnTo>
                  <a:lnTo>
                    <a:pt x="12547" y="13334"/>
                  </a:lnTo>
                  <a:lnTo>
                    <a:pt x="12580" y="13331"/>
                  </a:lnTo>
                  <a:lnTo>
                    <a:pt x="12550" y="13316"/>
                  </a:lnTo>
                  <a:lnTo>
                    <a:pt x="12550" y="13316"/>
                  </a:lnTo>
                  <a:lnTo>
                    <a:pt x="12517" y="13379"/>
                  </a:lnTo>
                  <a:lnTo>
                    <a:pt x="12481" y="13436"/>
                  </a:lnTo>
                  <a:lnTo>
                    <a:pt x="12442" y="13487"/>
                  </a:lnTo>
                  <a:lnTo>
                    <a:pt x="12403" y="13535"/>
                  </a:lnTo>
                  <a:lnTo>
                    <a:pt x="12358" y="13577"/>
                  </a:lnTo>
                  <a:lnTo>
                    <a:pt x="12313" y="13613"/>
                  </a:lnTo>
                  <a:lnTo>
                    <a:pt x="12268" y="13643"/>
                  </a:lnTo>
                  <a:lnTo>
                    <a:pt x="12220" y="13673"/>
                  </a:lnTo>
                  <a:lnTo>
                    <a:pt x="12220" y="13673"/>
                  </a:lnTo>
                  <a:lnTo>
                    <a:pt x="12172" y="13697"/>
                  </a:lnTo>
                  <a:lnTo>
                    <a:pt x="12121" y="13715"/>
                  </a:lnTo>
                  <a:lnTo>
                    <a:pt x="12067" y="13733"/>
                  </a:lnTo>
                  <a:lnTo>
                    <a:pt x="12016" y="13744"/>
                  </a:lnTo>
                  <a:lnTo>
                    <a:pt x="11962" y="13756"/>
                  </a:lnTo>
                  <a:lnTo>
                    <a:pt x="11908" y="13762"/>
                  </a:lnTo>
                  <a:lnTo>
                    <a:pt x="11854" y="13766"/>
                  </a:lnTo>
                  <a:lnTo>
                    <a:pt x="11798" y="13769"/>
                  </a:lnTo>
                  <a:lnTo>
                    <a:pt x="11798" y="13769"/>
                  </a:lnTo>
                  <a:lnTo>
                    <a:pt x="11737" y="13766"/>
                  </a:lnTo>
                  <a:lnTo>
                    <a:pt x="11675" y="13762"/>
                  </a:lnTo>
                  <a:lnTo>
                    <a:pt x="11612" y="13754"/>
                  </a:lnTo>
                  <a:lnTo>
                    <a:pt x="11552" y="13744"/>
                  </a:lnTo>
                  <a:lnTo>
                    <a:pt x="11489" y="13733"/>
                  </a:lnTo>
                  <a:lnTo>
                    <a:pt x="11432" y="13721"/>
                  </a:lnTo>
                  <a:lnTo>
                    <a:pt x="11318" y="13688"/>
                  </a:lnTo>
                  <a:lnTo>
                    <a:pt x="11318" y="13688"/>
                  </a:lnTo>
                  <a:lnTo>
                    <a:pt x="11213" y="13655"/>
                  </a:lnTo>
                  <a:lnTo>
                    <a:pt x="11120" y="13619"/>
                  </a:lnTo>
                  <a:lnTo>
                    <a:pt x="11039" y="13586"/>
                  </a:lnTo>
                  <a:lnTo>
                    <a:pt x="10976" y="13556"/>
                  </a:lnTo>
                  <a:lnTo>
                    <a:pt x="10976" y="13556"/>
                  </a:lnTo>
                  <a:lnTo>
                    <a:pt x="10962" y="13553"/>
                  </a:lnTo>
                  <a:lnTo>
                    <a:pt x="10962" y="13553"/>
                  </a:lnTo>
                  <a:lnTo>
                    <a:pt x="10962" y="13583"/>
                  </a:lnTo>
                  <a:lnTo>
                    <a:pt x="10991" y="13583"/>
                  </a:lnTo>
                  <a:lnTo>
                    <a:pt x="10991" y="13583"/>
                  </a:lnTo>
                  <a:lnTo>
                    <a:pt x="10991" y="13583"/>
                  </a:lnTo>
                  <a:lnTo>
                    <a:pt x="10991" y="13574"/>
                  </a:lnTo>
                  <a:lnTo>
                    <a:pt x="10988" y="13568"/>
                  </a:lnTo>
                  <a:lnTo>
                    <a:pt x="10983" y="13559"/>
                  </a:lnTo>
                  <a:lnTo>
                    <a:pt x="10973" y="13556"/>
                  </a:lnTo>
                  <a:lnTo>
                    <a:pt x="10973" y="13556"/>
                  </a:lnTo>
                  <a:lnTo>
                    <a:pt x="10914" y="13526"/>
                  </a:lnTo>
                  <a:lnTo>
                    <a:pt x="10914" y="13526"/>
                  </a:lnTo>
                  <a:lnTo>
                    <a:pt x="10899" y="13517"/>
                  </a:lnTo>
                  <a:lnTo>
                    <a:pt x="10899" y="13517"/>
                  </a:lnTo>
                  <a:lnTo>
                    <a:pt x="10896" y="13514"/>
                  </a:lnTo>
                  <a:lnTo>
                    <a:pt x="10893" y="13514"/>
                  </a:lnTo>
                  <a:lnTo>
                    <a:pt x="10893" y="13514"/>
                  </a:lnTo>
                  <a:lnTo>
                    <a:pt x="10893" y="13514"/>
                  </a:lnTo>
                  <a:lnTo>
                    <a:pt x="10889" y="13511"/>
                  </a:lnTo>
                  <a:lnTo>
                    <a:pt x="8825" y="12714"/>
                  </a:lnTo>
                  <a:lnTo>
                    <a:pt x="8825" y="12714"/>
                  </a:lnTo>
                  <a:lnTo>
                    <a:pt x="8813" y="12714"/>
                  </a:lnTo>
                  <a:lnTo>
                    <a:pt x="8798" y="12717"/>
                  </a:lnTo>
                  <a:lnTo>
                    <a:pt x="8798" y="12717"/>
                  </a:lnTo>
                  <a:lnTo>
                    <a:pt x="8786" y="12726"/>
                  </a:lnTo>
                  <a:lnTo>
                    <a:pt x="8774" y="12738"/>
                  </a:lnTo>
                  <a:lnTo>
                    <a:pt x="8774" y="12738"/>
                  </a:lnTo>
                  <a:lnTo>
                    <a:pt x="8750" y="12765"/>
                  </a:lnTo>
                  <a:lnTo>
                    <a:pt x="8774" y="12783"/>
                  </a:lnTo>
                  <a:lnTo>
                    <a:pt x="8750" y="12765"/>
                  </a:lnTo>
                  <a:lnTo>
                    <a:pt x="8750" y="12765"/>
                  </a:lnTo>
                  <a:lnTo>
                    <a:pt x="8726" y="12807"/>
                  </a:lnTo>
                  <a:lnTo>
                    <a:pt x="8702" y="12854"/>
                  </a:lnTo>
                  <a:lnTo>
                    <a:pt x="8702" y="12854"/>
                  </a:lnTo>
                  <a:lnTo>
                    <a:pt x="8678" y="12911"/>
                  </a:lnTo>
                  <a:lnTo>
                    <a:pt x="8657" y="12974"/>
                  </a:lnTo>
                  <a:lnTo>
                    <a:pt x="8636" y="13043"/>
                  </a:lnTo>
                  <a:lnTo>
                    <a:pt x="8615" y="13121"/>
                  </a:lnTo>
                  <a:lnTo>
                    <a:pt x="8615" y="13121"/>
                  </a:lnTo>
                  <a:lnTo>
                    <a:pt x="8576" y="13277"/>
                  </a:lnTo>
                  <a:lnTo>
                    <a:pt x="8537" y="13448"/>
                  </a:lnTo>
                  <a:lnTo>
                    <a:pt x="8501" y="13639"/>
                  </a:lnTo>
                  <a:lnTo>
                    <a:pt x="8465" y="13846"/>
                  </a:lnTo>
                  <a:lnTo>
                    <a:pt x="8465" y="13846"/>
                  </a:lnTo>
                  <a:lnTo>
                    <a:pt x="8411" y="14179"/>
                  </a:lnTo>
                  <a:lnTo>
                    <a:pt x="8357" y="14539"/>
                  </a:lnTo>
                  <a:lnTo>
                    <a:pt x="8307" y="14913"/>
                  </a:lnTo>
                  <a:lnTo>
                    <a:pt x="8259" y="15297"/>
                  </a:lnTo>
                  <a:lnTo>
                    <a:pt x="8211" y="15683"/>
                  </a:lnTo>
                  <a:lnTo>
                    <a:pt x="8166" y="16067"/>
                  </a:lnTo>
                  <a:lnTo>
                    <a:pt x="8088" y="16795"/>
                  </a:lnTo>
                  <a:lnTo>
                    <a:pt x="8088" y="16795"/>
                  </a:lnTo>
                  <a:lnTo>
                    <a:pt x="8088" y="16798"/>
                  </a:lnTo>
                  <a:lnTo>
                    <a:pt x="8088" y="16798"/>
                  </a:lnTo>
                  <a:lnTo>
                    <a:pt x="8088" y="16798"/>
                  </a:lnTo>
                  <a:lnTo>
                    <a:pt x="8088" y="16804"/>
                  </a:lnTo>
                  <a:lnTo>
                    <a:pt x="8118" y="16810"/>
                  </a:lnTo>
                  <a:lnTo>
                    <a:pt x="8118" y="16780"/>
                  </a:lnTo>
                  <a:lnTo>
                    <a:pt x="81" y="16780"/>
                  </a:lnTo>
                  <a:lnTo>
                    <a:pt x="629" y="15656"/>
                  </a:lnTo>
                  <a:lnTo>
                    <a:pt x="1261" y="14371"/>
                  </a:lnTo>
                  <a:lnTo>
                    <a:pt x="1981" y="12903"/>
                  </a:lnTo>
                  <a:lnTo>
                    <a:pt x="2982" y="10862"/>
                  </a:lnTo>
                  <a:lnTo>
                    <a:pt x="2982" y="10862"/>
                  </a:lnTo>
                  <a:lnTo>
                    <a:pt x="2985" y="10856"/>
                  </a:lnTo>
                  <a:lnTo>
                    <a:pt x="2985" y="10847"/>
                  </a:lnTo>
                  <a:lnTo>
                    <a:pt x="2985" y="10841"/>
                  </a:lnTo>
                  <a:lnTo>
                    <a:pt x="2982" y="10832"/>
                  </a:lnTo>
                  <a:lnTo>
                    <a:pt x="1888" y="8965"/>
                  </a:lnTo>
                  <a:lnTo>
                    <a:pt x="1666" y="7932"/>
                  </a:lnTo>
                  <a:lnTo>
                    <a:pt x="1573" y="7500"/>
                  </a:lnTo>
                  <a:lnTo>
                    <a:pt x="1441" y="6877"/>
                  </a:lnTo>
                  <a:lnTo>
                    <a:pt x="1441" y="6877"/>
                  </a:lnTo>
                  <a:lnTo>
                    <a:pt x="1417" y="6772"/>
                  </a:lnTo>
                  <a:lnTo>
                    <a:pt x="1390" y="6425"/>
                  </a:lnTo>
                  <a:lnTo>
                    <a:pt x="1366" y="6083"/>
                  </a:lnTo>
                  <a:lnTo>
                    <a:pt x="1304" y="5256"/>
                  </a:lnTo>
                  <a:lnTo>
                    <a:pt x="1304" y="5256"/>
                  </a:lnTo>
                  <a:lnTo>
                    <a:pt x="1279" y="4911"/>
                  </a:lnTo>
                  <a:lnTo>
                    <a:pt x="1276" y="4908"/>
                  </a:lnTo>
                  <a:lnTo>
                    <a:pt x="1276" y="4906"/>
                  </a:lnTo>
                  <a:lnTo>
                    <a:pt x="1247" y="4908"/>
                  </a:lnTo>
                  <a:lnTo>
                    <a:pt x="1276" y="4915"/>
                  </a:lnTo>
                  <a:lnTo>
                    <a:pt x="1337" y="4582"/>
                  </a:lnTo>
                  <a:lnTo>
                    <a:pt x="1337" y="4582"/>
                  </a:lnTo>
                  <a:lnTo>
                    <a:pt x="1414" y="4126"/>
                  </a:lnTo>
                  <a:lnTo>
                    <a:pt x="1414" y="4126"/>
                  </a:lnTo>
                  <a:lnTo>
                    <a:pt x="1486" y="3716"/>
                  </a:lnTo>
                  <a:lnTo>
                    <a:pt x="1486" y="3716"/>
                  </a:lnTo>
                  <a:lnTo>
                    <a:pt x="1621" y="2946"/>
                  </a:lnTo>
                  <a:lnTo>
                    <a:pt x="1621" y="2946"/>
                  </a:lnTo>
                  <a:lnTo>
                    <a:pt x="1660" y="2712"/>
                  </a:lnTo>
                  <a:lnTo>
                    <a:pt x="2328" y="1897"/>
                  </a:lnTo>
                  <a:lnTo>
                    <a:pt x="2328" y="1897"/>
                  </a:lnTo>
                  <a:lnTo>
                    <a:pt x="2934" y="1160"/>
                  </a:lnTo>
                  <a:lnTo>
                    <a:pt x="2934" y="1160"/>
                  </a:lnTo>
                  <a:lnTo>
                    <a:pt x="2957" y="1130"/>
                  </a:lnTo>
                  <a:lnTo>
                    <a:pt x="3545" y="866"/>
                  </a:lnTo>
                  <a:lnTo>
                    <a:pt x="4372" y="491"/>
                  </a:lnTo>
                  <a:lnTo>
                    <a:pt x="4672" y="354"/>
                  </a:lnTo>
                  <a:lnTo>
                    <a:pt x="4953" y="324"/>
                  </a:lnTo>
                  <a:lnTo>
                    <a:pt x="6278" y="174"/>
                  </a:lnTo>
                  <a:lnTo>
                    <a:pt x="6590" y="138"/>
                  </a:lnTo>
                  <a:lnTo>
                    <a:pt x="6590" y="138"/>
                  </a:lnTo>
                  <a:lnTo>
                    <a:pt x="6604" y="132"/>
                  </a:lnTo>
                  <a:lnTo>
                    <a:pt x="6604" y="132"/>
                  </a:lnTo>
                  <a:lnTo>
                    <a:pt x="6631" y="117"/>
                  </a:lnTo>
                  <a:lnTo>
                    <a:pt x="6667" y="102"/>
                  </a:lnTo>
                  <a:lnTo>
                    <a:pt x="6706" y="90"/>
                  </a:lnTo>
                  <a:lnTo>
                    <a:pt x="6751" y="81"/>
                  </a:lnTo>
                  <a:lnTo>
                    <a:pt x="6751" y="81"/>
                  </a:lnTo>
                  <a:lnTo>
                    <a:pt x="6802" y="72"/>
                  </a:lnTo>
                  <a:lnTo>
                    <a:pt x="6856" y="69"/>
                  </a:lnTo>
                  <a:lnTo>
                    <a:pt x="6916" y="63"/>
                  </a:lnTo>
                  <a:lnTo>
                    <a:pt x="6979" y="63"/>
                  </a:lnTo>
                  <a:lnTo>
                    <a:pt x="6979" y="63"/>
                  </a:lnTo>
                  <a:lnTo>
                    <a:pt x="7048" y="66"/>
                  </a:lnTo>
                  <a:lnTo>
                    <a:pt x="7120" y="69"/>
                  </a:lnTo>
                  <a:lnTo>
                    <a:pt x="7276" y="81"/>
                  </a:lnTo>
                  <a:lnTo>
                    <a:pt x="7444" y="99"/>
                  </a:lnTo>
                  <a:lnTo>
                    <a:pt x="7620" y="126"/>
                  </a:lnTo>
                  <a:lnTo>
                    <a:pt x="7620" y="126"/>
                  </a:lnTo>
                  <a:lnTo>
                    <a:pt x="7806" y="156"/>
                  </a:lnTo>
                  <a:lnTo>
                    <a:pt x="7995" y="192"/>
                  </a:lnTo>
                  <a:lnTo>
                    <a:pt x="8190" y="231"/>
                  </a:lnTo>
                  <a:lnTo>
                    <a:pt x="8387" y="276"/>
                  </a:lnTo>
                  <a:lnTo>
                    <a:pt x="8387" y="276"/>
                  </a:lnTo>
                  <a:lnTo>
                    <a:pt x="8570" y="318"/>
                  </a:lnTo>
                  <a:lnTo>
                    <a:pt x="8753" y="363"/>
                  </a:lnTo>
                  <a:lnTo>
                    <a:pt x="9104" y="453"/>
                  </a:lnTo>
                  <a:lnTo>
                    <a:pt x="9430" y="540"/>
                  </a:lnTo>
                  <a:lnTo>
                    <a:pt x="9715" y="621"/>
                  </a:lnTo>
                  <a:lnTo>
                    <a:pt x="9715" y="621"/>
                  </a:lnTo>
                  <a:lnTo>
                    <a:pt x="10074" y="728"/>
                  </a:lnTo>
                  <a:lnTo>
                    <a:pt x="10074" y="728"/>
                  </a:lnTo>
                  <a:lnTo>
                    <a:pt x="10176" y="758"/>
                  </a:lnTo>
                  <a:lnTo>
                    <a:pt x="10176" y="758"/>
                  </a:lnTo>
                  <a:lnTo>
                    <a:pt x="10203" y="767"/>
                  </a:lnTo>
                  <a:lnTo>
                    <a:pt x="10203" y="767"/>
                  </a:lnTo>
                  <a:lnTo>
                    <a:pt x="10212" y="770"/>
                  </a:lnTo>
                  <a:lnTo>
                    <a:pt x="10221" y="740"/>
                  </a:lnTo>
                  <a:lnTo>
                    <a:pt x="10203" y="764"/>
                  </a:lnTo>
                  <a:lnTo>
                    <a:pt x="12196" y="2077"/>
                  </a:lnTo>
                  <a:lnTo>
                    <a:pt x="13101" y="3422"/>
                  </a:lnTo>
                  <a:lnTo>
                    <a:pt x="13164" y="4660"/>
                  </a:lnTo>
                  <a:lnTo>
                    <a:pt x="13164" y="4660"/>
                  </a:lnTo>
                  <a:lnTo>
                    <a:pt x="13164" y="4660"/>
                  </a:lnTo>
                  <a:lnTo>
                    <a:pt x="13167" y="4795"/>
                  </a:lnTo>
                  <a:lnTo>
                    <a:pt x="13167" y="4795"/>
                  </a:lnTo>
                  <a:lnTo>
                    <a:pt x="13167" y="4870"/>
                  </a:lnTo>
                  <a:lnTo>
                    <a:pt x="13164" y="4944"/>
                  </a:lnTo>
                  <a:lnTo>
                    <a:pt x="13158" y="5020"/>
                  </a:lnTo>
                  <a:lnTo>
                    <a:pt x="13152" y="5092"/>
                  </a:lnTo>
                  <a:lnTo>
                    <a:pt x="13143" y="5166"/>
                  </a:lnTo>
                  <a:lnTo>
                    <a:pt x="13131" y="5238"/>
                  </a:lnTo>
                  <a:lnTo>
                    <a:pt x="13119" y="5313"/>
                  </a:lnTo>
                  <a:lnTo>
                    <a:pt x="13104" y="5385"/>
                  </a:lnTo>
                  <a:lnTo>
                    <a:pt x="13104" y="5385"/>
                  </a:lnTo>
                  <a:lnTo>
                    <a:pt x="13104" y="5385"/>
                  </a:lnTo>
                  <a:lnTo>
                    <a:pt x="13071" y="5523"/>
                  </a:lnTo>
                  <a:lnTo>
                    <a:pt x="13035" y="5658"/>
                  </a:lnTo>
                  <a:lnTo>
                    <a:pt x="13035" y="5658"/>
                  </a:lnTo>
                  <a:lnTo>
                    <a:pt x="13008" y="5757"/>
                  </a:lnTo>
                  <a:lnTo>
                    <a:pt x="12981" y="5856"/>
                  </a:lnTo>
                  <a:lnTo>
                    <a:pt x="12960" y="5957"/>
                  </a:lnTo>
                  <a:lnTo>
                    <a:pt x="12942" y="6059"/>
                  </a:lnTo>
                  <a:lnTo>
                    <a:pt x="12927" y="6158"/>
                  </a:lnTo>
                  <a:lnTo>
                    <a:pt x="12912" y="6257"/>
                  </a:lnTo>
                  <a:lnTo>
                    <a:pt x="12891" y="6449"/>
                  </a:lnTo>
                  <a:lnTo>
                    <a:pt x="12891" y="6449"/>
                  </a:lnTo>
                  <a:lnTo>
                    <a:pt x="12879" y="6623"/>
                  </a:lnTo>
                  <a:lnTo>
                    <a:pt x="12873" y="6772"/>
                  </a:lnTo>
                  <a:lnTo>
                    <a:pt x="12867" y="6892"/>
                  </a:lnTo>
                  <a:lnTo>
                    <a:pt x="12867" y="6979"/>
                  </a:lnTo>
                  <a:lnTo>
                    <a:pt x="12867" y="6979"/>
                  </a:lnTo>
                  <a:lnTo>
                    <a:pt x="12867" y="7024"/>
                  </a:lnTo>
                  <a:lnTo>
                    <a:pt x="12900" y="7024"/>
                  </a:lnTo>
                  <a:lnTo>
                    <a:pt x="12870" y="7012"/>
                  </a:lnTo>
                  <a:lnTo>
                    <a:pt x="12870" y="7012"/>
                  </a:lnTo>
                  <a:lnTo>
                    <a:pt x="12864" y="7033"/>
                  </a:lnTo>
                  <a:lnTo>
                    <a:pt x="12858" y="7057"/>
                  </a:lnTo>
                  <a:lnTo>
                    <a:pt x="12855" y="7081"/>
                  </a:lnTo>
                  <a:lnTo>
                    <a:pt x="12855" y="7108"/>
                  </a:lnTo>
                  <a:lnTo>
                    <a:pt x="12855" y="7108"/>
                  </a:lnTo>
                  <a:lnTo>
                    <a:pt x="12858" y="7147"/>
                  </a:lnTo>
                  <a:lnTo>
                    <a:pt x="12861" y="7189"/>
                  </a:lnTo>
                  <a:lnTo>
                    <a:pt x="12870" y="7234"/>
                  </a:lnTo>
                  <a:lnTo>
                    <a:pt x="12879" y="7285"/>
                  </a:lnTo>
                  <a:lnTo>
                    <a:pt x="12879" y="7285"/>
                  </a:lnTo>
                  <a:lnTo>
                    <a:pt x="12879" y="7285"/>
                  </a:lnTo>
                  <a:lnTo>
                    <a:pt x="12894" y="7348"/>
                  </a:lnTo>
                  <a:lnTo>
                    <a:pt x="12915" y="7414"/>
                  </a:lnTo>
                  <a:lnTo>
                    <a:pt x="12936" y="7486"/>
                  </a:lnTo>
                  <a:lnTo>
                    <a:pt x="12963" y="7561"/>
                  </a:lnTo>
                  <a:lnTo>
                    <a:pt x="13023" y="7717"/>
                  </a:lnTo>
                  <a:lnTo>
                    <a:pt x="13092" y="7881"/>
                  </a:lnTo>
                  <a:lnTo>
                    <a:pt x="13092" y="7881"/>
                  </a:lnTo>
                  <a:lnTo>
                    <a:pt x="13149" y="8007"/>
                  </a:lnTo>
                  <a:lnTo>
                    <a:pt x="13209" y="8135"/>
                  </a:lnTo>
                  <a:lnTo>
                    <a:pt x="13332" y="8390"/>
                  </a:lnTo>
                  <a:lnTo>
                    <a:pt x="13454" y="8632"/>
                  </a:lnTo>
                  <a:lnTo>
                    <a:pt x="13574" y="8857"/>
                  </a:lnTo>
                  <a:lnTo>
                    <a:pt x="13574" y="8857"/>
                  </a:lnTo>
                  <a:lnTo>
                    <a:pt x="13679" y="9049"/>
                  </a:lnTo>
                  <a:lnTo>
                    <a:pt x="13763" y="9202"/>
                  </a:lnTo>
                  <a:lnTo>
                    <a:pt x="13838" y="9334"/>
                  </a:lnTo>
                  <a:lnTo>
                    <a:pt x="13865" y="9319"/>
                  </a:lnTo>
                  <a:lnTo>
                    <a:pt x="13835" y="9327"/>
                  </a:lnTo>
                  <a:lnTo>
                    <a:pt x="13835" y="9327"/>
                  </a:lnTo>
                  <a:lnTo>
                    <a:pt x="13865" y="9426"/>
                  </a:lnTo>
                  <a:lnTo>
                    <a:pt x="13883" y="9516"/>
                  </a:lnTo>
                  <a:lnTo>
                    <a:pt x="13895" y="9603"/>
                  </a:lnTo>
                  <a:lnTo>
                    <a:pt x="13898" y="9642"/>
                  </a:lnTo>
                  <a:lnTo>
                    <a:pt x="13898" y="9678"/>
                  </a:lnTo>
                  <a:lnTo>
                    <a:pt x="13898" y="9678"/>
                  </a:lnTo>
                  <a:lnTo>
                    <a:pt x="13898" y="9729"/>
                  </a:lnTo>
                  <a:lnTo>
                    <a:pt x="13892" y="9777"/>
                  </a:lnTo>
                  <a:lnTo>
                    <a:pt x="13883" y="9822"/>
                  </a:lnTo>
                  <a:lnTo>
                    <a:pt x="13874" y="9861"/>
                  </a:lnTo>
                  <a:lnTo>
                    <a:pt x="13859" y="9900"/>
                  </a:lnTo>
                  <a:lnTo>
                    <a:pt x="13844" y="9936"/>
                  </a:lnTo>
                  <a:lnTo>
                    <a:pt x="13826" y="9969"/>
                  </a:lnTo>
                  <a:lnTo>
                    <a:pt x="13805" y="10002"/>
                  </a:lnTo>
                  <a:lnTo>
                    <a:pt x="13805" y="10002"/>
                  </a:lnTo>
                  <a:lnTo>
                    <a:pt x="13769" y="10044"/>
                  </a:lnTo>
                  <a:lnTo>
                    <a:pt x="13730" y="10083"/>
                  </a:lnTo>
                  <a:lnTo>
                    <a:pt x="13688" y="10116"/>
                  </a:lnTo>
                  <a:lnTo>
                    <a:pt x="13643" y="10146"/>
                  </a:lnTo>
                  <a:lnTo>
                    <a:pt x="13643" y="10146"/>
                  </a:lnTo>
                  <a:lnTo>
                    <a:pt x="13607" y="10164"/>
                  </a:lnTo>
                  <a:lnTo>
                    <a:pt x="13571" y="10182"/>
                  </a:lnTo>
                  <a:lnTo>
                    <a:pt x="13536" y="10200"/>
                  </a:lnTo>
                  <a:lnTo>
                    <a:pt x="13497" y="10211"/>
                  </a:lnTo>
                  <a:lnTo>
                    <a:pt x="13419" y="10236"/>
                  </a:lnTo>
                  <a:lnTo>
                    <a:pt x="13344" y="10250"/>
                  </a:lnTo>
                  <a:lnTo>
                    <a:pt x="13344" y="10250"/>
                  </a:lnTo>
                  <a:lnTo>
                    <a:pt x="13272" y="10262"/>
                  </a:lnTo>
                  <a:lnTo>
                    <a:pt x="13206" y="10268"/>
                  </a:lnTo>
                  <a:lnTo>
                    <a:pt x="13149" y="10272"/>
                  </a:lnTo>
                  <a:lnTo>
                    <a:pt x="13101" y="10272"/>
                  </a:lnTo>
                  <a:lnTo>
                    <a:pt x="13101" y="10272"/>
                  </a:lnTo>
                  <a:lnTo>
                    <a:pt x="13053" y="10272"/>
                  </a:lnTo>
                  <a:lnTo>
                    <a:pt x="13053" y="10272"/>
                  </a:lnTo>
                  <a:lnTo>
                    <a:pt x="13038" y="10272"/>
                  </a:lnTo>
                  <a:lnTo>
                    <a:pt x="13038" y="10272"/>
                  </a:lnTo>
                  <a:lnTo>
                    <a:pt x="13035" y="10272"/>
                  </a:lnTo>
                  <a:lnTo>
                    <a:pt x="13035" y="10272"/>
                  </a:lnTo>
                  <a:lnTo>
                    <a:pt x="13035" y="10272"/>
                  </a:lnTo>
                  <a:lnTo>
                    <a:pt x="13035" y="10272"/>
                  </a:lnTo>
                  <a:lnTo>
                    <a:pt x="13029" y="10272"/>
                  </a:lnTo>
                  <a:lnTo>
                    <a:pt x="13020" y="10272"/>
                  </a:lnTo>
                  <a:lnTo>
                    <a:pt x="13014" y="10277"/>
                  </a:lnTo>
                  <a:lnTo>
                    <a:pt x="13008" y="10280"/>
                  </a:lnTo>
                  <a:lnTo>
                    <a:pt x="13008" y="10280"/>
                  </a:lnTo>
                  <a:lnTo>
                    <a:pt x="13005" y="10286"/>
                  </a:lnTo>
                  <a:lnTo>
                    <a:pt x="13002" y="10295"/>
                  </a:lnTo>
                  <a:lnTo>
                    <a:pt x="13002" y="10301"/>
                  </a:lnTo>
                  <a:lnTo>
                    <a:pt x="13002" y="10310"/>
                  </a:lnTo>
                  <a:lnTo>
                    <a:pt x="13032" y="10301"/>
                  </a:lnTo>
                  <a:lnTo>
                    <a:pt x="13032" y="10331"/>
                  </a:lnTo>
                  <a:lnTo>
                    <a:pt x="13032" y="10331"/>
                  </a:lnTo>
                  <a:lnTo>
                    <a:pt x="13050" y="10334"/>
                  </a:lnTo>
                  <a:lnTo>
                    <a:pt x="13101" y="10334"/>
                  </a:lnTo>
                  <a:lnTo>
                    <a:pt x="13101" y="10334"/>
                  </a:lnTo>
                  <a:lnTo>
                    <a:pt x="13143" y="10334"/>
                  </a:lnTo>
                  <a:lnTo>
                    <a:pt x="13197" y="10331"/>
                  </a:lnTo>
                  <a:lnTo>
                    <a:pt x="13257" y="10326"/>
                  </a:lnTo>
                  <a:lnTo>
                    <a:pt x="13323" y="10316"/>
                  </a:lnTo>
                  <a:lnTo>
                    <a:pt x="13392" y="10304"/>
                  </a:lnTo>
                  <a:lnTo>
                    <a:pt x="13464" y="10290"/>
                  </a:lnTo>
                  <a:lnTo>
                    <a:pt x="13536" y="10265"/>
                  </a:lnTo>
                  <a:lnTo>
                    <a:pt x="13607" y="10236"/>
                  </a:lnTo>
                  <a:lnTo>
                    <a:pt x="13607" y="10236"/>
                  </a:lnTo>
                  <a:lnTo>
                    <a:pt x="13640" y="10218"/>
                  </a:lnTo>
                  <a:lnTo>
                    <a:pt x="13676" y="10200"/>
                  </a:lnTo>
                  <a:lnTo>
                    <a:pt x="13709" y="10178"/>
                  </a:lnTo>
                  <a:lnTo>
                    <a:pt x="13742" y="10155"/>
                  </a:lnTo>
                  <a:lnTo>
                    <a:pt x="13772" y="10128"/>
                  </a:lnTo>
                  <a:lnTo>
                    <a:pt x="13802" y="10101"/>
                  </a:lnTo>
                  <a:lnTo>
                    <a:pt x="13829" y="10071"/>
                  </a:lnTo>
                  <a:lnTo>
                    <a:pt x="13856" y="10038"/>
                  </a:lnTo>
                  <a:lnTo>
                    <a:pt x="13856" y="10038"/>
                  </a:lnTo>
                  <a:lnTo>
                    <a:pt x="13880" y="10002"/>
                  </a:lnTo>
                  <a:lnTo>
                    <a:pt x="13901" y="9966"/>
                  </a:lnTo>
                  <a:lnTo>
                    <a:pt x="13919" y="9924"/>
                  </a:lnTo>
                  <a:lnTo>
                    <a:pt x="13934" y="9882"/>
                  </a:lnTo>
                  <a:lnTo>
                    <a:pt x="13946" y="9834"/>
                  </a:lnTo>
                  <a:lnTo>
                    <a:pt x="13955" y="9786"/>
                  </a:lnTo>
                  <a:lnTo>
                    <a:pt x="13961" y="9735"/>
                  </a:lnTo>
                  <a:lnTo>
                    <a:pt x="13961" y="9678"/>
                  </a:lnTo>
                  <a:lnTo>
                    <a:pt x="13961" y="9678"/>
                  </a:lnTo>
                  <a:lnTo>
                    <a:pt x="13961" y="9639"/>
                  </a:lnTo>
                  <a:lnTo>
                    <a:pt x="13958" y="9597"/>
                  </a:lnTo>
                  <a:lnTo>
                    <a:pt x="13952" y="9552"/>
                  </a:lnTo>
                  <a:lnTo>
                    <a:pt x="13946" y="9507"/>
                  </a:lnTo>
                  <a:lnTo>
                    <a:pt x="13937" y="9459"/>
                  </a:lnTo>
                  <a:lnTo>
                    <a:pt x="13925" y="9411"/>
                  </a:lnTo>
                  <a:lnTo>
                    <a:pt x="13895" y="9309"/>
                  </a:lnTo>
                  <a:lnTo>
                    <a:pt x="13895" y="9309"/>
                  </a:lnTo>
                  <a:lnTo>
                    <a:pt x="13892" y="9304"/>
                  </a:lnTo>
                  <a:lnTo>
                    <a:pt x="13892" y="9304"/>
                  </a:lnTo>
                  <a:lnTo>
                    <a:pt x="13883" y="9286"/>
                  </a:lnTo>
                  <a:lnTo>
                    <a:pt x="13883" y="9286"/>
                  </a:lnTo>
                  <a:lnTo>
                    <a:pt x="13823" y="9181"/>
                  </a:lnTo>
                  <a:lnTo>
                    <a:pt x="13718" y="8989"/>
                  </a:lnTo>
                  <a:lnTo>
                    <a:pt x="13581" y="8737"/>
                  </a:lnTo>
                  <a:lnTo>
                    <a:pt x="13428" y="8444"/>
                  </a:lnTo>
                  <a:lnTo>
                    <a:pt x="13428" y="8444"/>
                  </a:lnTo>
                  <a:lnTo>
                    <a:pt x="13353" y="8288"/>
                  </a:lnTo>
                  <a:lnTo>
                    <a:pt x="13275" y="8129"/>
                  </a:lnTo>
                  <a:lnTo>
                    <a:pt x="13200" y="7971"/>
                  </a:lnTo>
                  <a:lnTo>
                    <a:pt x="13131" y="7815"/>
                  </a:lnTo>
                  <a:lnTo>
                    <a:pt x="13131" y="7815"/>
                  </a:lnTo>
                  <a:lnTo>
                    <a:pt x="13071" y="7663"/>
                  </a:lnTo>
                  <a:lnTo>
                    <a:pt x="13017" y="7522"/>
                  </a:lnTo>
                  <a:lnTo>
                    <a:pt x="12972" y="7390"/>
                  </a:lnTo>
                  <a:lnTo>
                    <a:pt x="12954" y="7327"/>
                  </a:lnTo>
                  <a:lnTo>
                    <a:pt x="12939" y="7270"/>
                  </a:lnTo>
                  <a:lnTo>
                    <a:pt x="12939" y="7270"/>
                  </a:lnTo>
                  <a:lnTo>
                    <a:pt x="12939" y="7270"/>
                  </a:lnTo>
                  <a:lnTo>
                    <a:pt x="12930" y="7225"/>
                  </a:lnTo>
                  <a:lnTo>
                    <a:pt x="12924" y="7180"/>
                  </a:lnTo>
                  <a:lnTo>
                    <a:pt x="12918" y="7141"/>
                  </a:lnTo>
                  <a:lnTo>
                    <a:pt x="12918" y="7108"/>
                  </a:lnTo>
                  <a:lnTo>
                    <a:pt x="12918" y="7108"/>
                  </a:lnTo>
                  <a:lnTo>
                    <a:pt x="12921" y="7066"/>
                  </a:lnTo>
                  <a:lnTo>
                    <a:pt x="12930" y="7033"/>
                  </a:lnTo>
                  <a:lnTo>
                    <a:pt x="12930" y="7033"/>
                  </a:lnTo>
                  <a:lnTo>
                    <a:pt x="12930" y="7021"/>
                  </a:lnTo>
                  <a:lnTo>
                    <a:pt x="12930" y="7021"/>
                  </a:lnTo>
                  <a:lnTo>
                    <a:pt x="12930" y="7018"/>
                  </a:lnTo>
                  <a:lnTo>
                    <a:pt x="12930" y="7018"/>
                  </a:lnTo>
                  <a:lnTo>
                    <a:pt x="12930" y="6979"/>
                  </a:lnTo>
                  <a:lnTo>
                    <a:pt x="12930" y="6979"/>
                  </a:lnTo>
                  <a:lnTo>
                    <a:pt x="12930" y="6895"/>
                  </a:lnTo>
                  <a:lnTo>
                    <a:pt x="12933" y="6776"/>
                  </a:lnTo>
                  <a:lnTo>
                    <a:pt x="12942" y="6626"/>
                  </a:lnTo>
                  <a:lnTo>
                    <a:pt x="12954" y="6452"/>
                  </a:lnTo>
                  <a:lnTo>
                    <a:pt x="12954" y="6452"/>
                  </a:lnTo>
                  <a:lnTo>
                    <a:pt x="12975" y="6266"/>
                  </a:lnTo>
                  <a:lnTo>
                    <a:pt x="12990" y="6167"/>
                  </a:lnTo>
                  <a:lnTo>
                    <a:pt x="13005" y="6068"/>
                  </a:lnTo>
                  <a:lnTo>
                    <a:pt x="13023" y="5969"/>
                  </a:lnTo>
                  <a:lnTo>
                    <a:pt x="13044" y="5871"/>
                  </a:lnTo>
                  <a:lnTo>
                    <a:pt x="13068" y="5772"/>
                  </a:lnTo>
                  <a:lnTo>
                    <a:pt x="13095" y="5676"/>
                  </a:lnTo>
                  <a:lnTo>
                    <a:pt x="13095" y="5676"/>
                  </a:lnTo>
                  <a:lnTo>
                    <a:pt x="13134" y="5538"/>
                  </a:lnTo>
                  <a:lnTo>
                    <a:pt x="13164" y="5400"/>
                  </a:lnTo>
                  <a:lnTo>
                    <a:pt x="13164" y="5400"/>
                  </a:lnTo>
                  <a:lnTo>
                    <a:pt x="13164" y="5400"/>
                  </a:lnTo>
                  <a:lnTo>
                    <a:pt x="13179" y="5325"/>
                  </a:lnTo>
                  <a:lnTo>
                    <a:pt x="13194" y="5250"/>
                  </a:lnTo>
                  <a:lnTo>
                    <a:pt x="13203" y="5175"/>
                  </a:lnTo>
                  <a:lnTo>
                    <a:pt x="13212" y="5100"/>
                  </a:lnTo>
                  <a:lnTo>
                    <a:pt x="13221" y="5023"/>
                  </a:lnTo>
                  <a:lnTo>
                    <a:pt x="13227" y="4948"/>
                  </a:lnTo>
                  <a:lnTo>
                    <a:pt x="13230" y="4873"/>
                  </a:lnTo>
                  <a:lnTo>
                    <a:pt x="13230" y="4795"/>
                  </a:lnTo>
                  <a:lnTo>
                    <a:pt x="13230" y="4795"/>
                  </a:lnTo>
                  <a:lnTo>
                    <a:pt x="13227" y="4657"/>
                  </a:lnTo>
                  <a:lnTo>
                    <a:pt x="13227" y="4657"/>
                  </a:lnTo>
                  <a:lnTo>
                    <a:pt x="13164" y="3410"/>
                  </a:lnTo>
                  <a:lnTo>
                    <a:pt x="13164" y="3410"/>
                  </a:lnTo>
                  <a:lnTo>
                    <a:pt x="13161" y="3401"/>
                  </a:lnTo>
                  <a:lnTo>
                    <a:pt x="13158" y="3392"/>
                  </a:lnTo>
                  <a:lnTo>
                    <a:pt x="12244" y="2038"/>
                  </a:lnTo>
                  <a:lnTo>
                    <a:pt x="12244" y="2038"/>
                  </a:lnTo>
                  <a:lnTo>
                    <a:pt x="12235" y="2029"/>
                  </a:lnTo>
                  <a:lnTo>
                    <a:pt x="10239" y="713"/>
                  </a:lnTo>
                  <a:lnTo>
                    <a:pt x="10239" y="713"/>
                  </a:lnTo>
                  <a:lnTo>
                    <a:pt x="10230" y="710"/>
                  </a:lnTo>
                  <a:lnTo>
                    <a:pt x="10230" y="710"/>
                  </a:lnTo>
                  <a:lnTo>
                    <a:pt x="10096" y="668"/>
                  </a:lnTo>
                  <a:lnTo>
                    <a:pt x="9730" y="560"/>
                  </a:lnTo>
                  <a:lnTo>
                    <a:pt x="9730" y="560"/>
                  </a:lnTo>
                  <a:lnTo>
                    <a:pt x="9445" y="480"/>
                  </a:lnTo>
                  <a:lnTo>
                    <a:pt x="9118" y="393"/>
                  </a:lnTo>
                  <a:lnTo>
                    <a:pt x="8768" y="303"/>
                  </a:lnTo>
                  <a:lnTo>
                    <a:pt x="8585" y="258"/>
                  </a:lnTo>
                  <a:lnTo>
                    <a:pt x="8399" y="213"/>
                  </a:lnTo>
                  <a:lnTo>
                    <a:pt x="8399" y="213"/>
                  </a:lnTo>
                  <a:lnTo>
                    <a:pt x="8205" y="171"/>
                  </a:lnTo>
                  <a:lnTo>
                    <a:pt x="8007" y="132"/>
                  </a:lnTo>
                  <a:lnTo>
                    <a:pt x="7815" y="93"/>
                  </a:lnTo>
                  <a:lnTo>
                    <a:pt x="7629" y="63"/>
                  </a:lnTo>
                  <a:lnTo>
                    <a:pt x="7629" y="63"/>
                  </a:lnTo>
                  <a:lnTo>
                    <a:pt x="7452" y="36"/>
                  </a:lnTo>
                  <a:lnTo>
                    <a:pt x="7282" y="18"/>
                  </a:lnTo>
                  <a:lnTo>
                    <a:pt x="7123" y="6"/>
                  </a:lnTo>
                  <a:lnTo>
                    <a:pt x="7048" y="3"/>
                  </a:lnTo>
                  <a:lnTo>
                    <a:pt x="6979" y="0"/>
                  </a:lnTo>
                  <a:lnTo>
                    <a:pt x="6979" y="0"/>
                  </a:lnTo>
                  <a:lnTo>
                    <a:pt x="6913" y="3"/>
                  </a:lnTo>
                  <a:lnTo>
                    <a:pt x="6853" y="6"/>
                  </a:lnTo>
                  <a:lnTo>
                    <a:pt x="6793" y="12"/>
                  </a:lnTo>
                  <a:lnTo>
                    <a:pt x="6739" y="18"/>
                  </a:lnTo>
                  <a:lnTo>
                    <a:pt x="6739" y="18"/>
                  </a:lnTo>
                  <a:lnTo>
                    <a:pt x="6691" y="30"/>
                  </a:lnTo>
                  <a:lnTo>
                    <a:pt x="6646" y="42"/>
                  </a:lnTo>
                  <a:lnTo>
                    <a:pt x="6604" y="60"/>
                  </a:lnTo>
                  <a:lnTo>
                    <a:pt x="6568" y="81"/>
                  </a:lnTo>
                  <a:lnTo>
                    <a:pt x="6586" y="105"/>
                  </a:lnTo>
                  <a:lnTo>
                    <a:pt x="6583" y="75"/>
                  </a:lnTo>
                  <a:lnTo>
                    <a:pt x="6272" y="111"/>
                  </a:lnTo>
                  <a:lnTo>
                    <a:pt x="4947" y="261"/>
                  </a:lnTo>
                  <a:lnTo>
                    <a:pt x="4659" y="294"/>
                  </a:lnTo>
                  <a:lnTo>
                    <a:pt x="4659" y="294"/>
                  </a:lnTo>
                  <a:lnTo>
                    <a:pt x="4651" y="297"/>
                  </a:lnTo>
                  <a:lnTo>
                    <a:pt x="4345" y="435"/>
                  </a:lnTo>
                  <a:lnTo>
                    <a:pt x="3518" y="809"/>
                  </a:lnTo>
                  <a:lnTo>
                    <a:pt x="2924" y="1076"/>
                  </a:lnTo>
                  <a:lnTo>
                    <a:pt x="2924" y="1076"/>
                  </a:lnTo>
                  <a:lnTo>
                    <a:pt x="2913" y="1085"/>
                  </a:lnTo>
                  <a:lnTo>
                    <a:pt x="2886" y="1118"/>
                  </a:lnTo>
                  <a:lnTo>
                    <a:pt x="2886" y="1118"/>
                  </a:lnTo>
                  <a:lnTo>
                    <a:pt x="2277" y="1858"/>
                  </a:lnTo>
                  <a:lnTo>
                    <a:pt x="2277" y="1858"/>
                  </a:lnTo>
                  <a:lnTo>
                    <a:pt x="1606" y="2679"/>
                  </a:lnTo>
                  <a:lnTo>
                    <a:pt x="1606" y="2679"/>
                  </a:lnTo>
                  <a:lnTo>
                    <a:pt x="1603" y="2685"/>
                  </a:lnTo>
                  <a:lnTo>
                    <a:pt x="1600" y="2691"/>
                  </a:lnTo>
                  <a:lnTo>
                    <a:pt x="1558" y="2934"/>
                  </a:lnTo>
                  <a:lnTo>
                    <a:pt x="1558" y="2934"/>
                  </a:lnTo>
                  <a:lnTo>
                    <a:pt x="1423" y="3707"/>
                  </a:lnTo>
                  <a:lnTo>
                    <a:pt x="1423" y="3707"/>
                  </a:lnTo>
                  <a:lnTo>
                    <a:pt x="1354" y="4115"/>
                  </a:lnTo>
                  <a:lnTo>
                    <a:pt x="1354" y="4115"/>
                  </a:lnTo>
                  <a:lnTo>
                    <a:pt x="1273" y="4570"/>
                  </a:lnTo>
                  <a:lnTo>
                    <a:pt x="1273" y="4570"/>
                  </a:lnTo>
                  <a:lnTo>
                    <a:pt x="1217" y="4906"/>
                  </a:lnTo>
                  <a:lnTo>
                    <a:pt x="1217" y="4906"/>
                  </a:lnTo>
                  <a:lnTo>
                    <a:pt x="1217" y="4915"/>
                  </a:lnTo>
                  <a:lnTo>
                    <a:pt x="1217" y="4918"/>
                  </a:lnTo>
                  <a:lnTo>
                    <a:pt x="1240" y="5259"/>
                  </a:lnTo>
                  <a:lnTo>
                    <a:pt x="1240" y="5259"/>
                  </a:lnTo>
                  <a:lnTo>
                    <a:pt x="1304" y="6089"/>
                  </a:lnTo>
                  <a:lnTo>
                    <a:pt x="1327" y="6431"/>
                  </a:lnTo>
                  <a:lnTo>
                    <a:pt x="1354" y="6779"/>
                  </a:lnTo>
                  <a:lnTo>
                    <a:pt x="1354" y="6779"/>
                  </a:lnTo>
                  <a:lnTo>
                    <a:pt x="1354" y="6784"/>
                  </a:lnTo>
                  <a:lnTo>
                    <a:pt x="1378" y="6889"/>
                  </a:lnTo>
                  <a:lnTo>
                    <a:pt x="1378" y="6889"/>
                  </a:lnTo>
                  <a:lnTo>
                    <a:pt x="1513" y="7513"/>
                  </a:lnTo>
                  <a:lnTo>
                    <a:pt x="1606" y="7944"/>
                  </a:lnTo>
                  <a:lnTo>
                    <a:pt x="1828" y="8983"/>
                  </a:lnTo>
                  <a:lnTo>
                    <a:pt x="1828" y="8983"/>
                  </a:lnTo>
                  <a:lnTo>
                    <a:pt x="1831" y="8992"/>
                  </a:lnTo>
                  <a:lnTo>
                    <a:pt x="2919" y="10850"/>
                  </a:lnTo>
                  <a:lnTo>
                    <a:pt x="1924" y="12875"/>
                  </a:lnTo>
                  <a:lnTo>
                    <a:pt x="1204" y="14344"/>
                  </a:lnTo>
                  <a:lnTo>
                    <a:pt x="572" y="15630"/>
                  </a:lnTo>
                  <a:lnTo>
                    <a:pt x="3" y="16795"/>
                  </a:lnTo>
                  <a:lnTo>
                    <a:pt x="3" y="16795"/>
                  </a:lnTo>
                  <a:lnTo>
                    <a:pt x="0" y="16804"/>
                  </a:lnTo>
                  <a:lnTo>
                    <a:pt x="0" y="16813"/>
                  </a:lnTo>
                  <a:lnTo>
                    <a:pt x="0" y="16819"/>
                  </a:lnTo>
                  <a:lnTo>
                    <a:pt x="3" y="16828"/>
                  </a:lnTo>
                  <a:lnTo>
                    <a:pt x="3" y="16828"/>
                  </a:lnTo>
                  <a:lnTo>
                    <a:pt x="9" y="16834"/>
                  </a:lnTo>
                  <a:lnTo>
                    <a:pt x="15" y="16837"/>
                  </a:lnTo>
                  <a:lnTo>
                    <a:pt x="21" y="16840"/>
                  </a:lnTo>
                  <a:lnTo>
                    <a:pt x="30" y="16843"/>
                  </a:lnTo>
                  <a:lnTo>
                    <a:pt x="8118" y="16843"/>
                  </a:lnTo>
                  <a:lnTo>
                    <a:pt x="8118" y="16843"/>
                  </a:lnTo>
                  <a:lnTo>
                    <a:pt x="8130" y="16840"/>
                  </a:lnTo>
                  <a:lnTo>
                    <a:pt x="8139" y="16834"/>
                  </a:lnTo>
                  <a:lnTo>
                    <a:pt x="8145" y="16825"/>
                  </a:lnTo>
                  <a:lnTo>
                    <a:pt x="8151" y="16816"/>
                  </a:lnTo>
                  <a:lnTo>
                    <a:pt x="8151" y="16816"/>
                  </a:lnTo>
                  <a:lnTo>
                    <a:pt x="8151" y="16798"/>
                  </a:lnTo>
                  <a:lnTo>
                    <a:pt x="8151" y="16798"/>
                  </a:lnTo>
                  <a:lnTo>
                    <a:pt x="8121" y="16798"/>
                  </a:lnTo>
                  <a:lnTo>
                    <a:pt x="8151" y="16801"/>
                  </a:lnTo>
                  <a:lnTo>
                    <a:pt x="8151" y="16801"/>
                  </a:lnTo>
                  <a:lnTo>
                    <a:pt x="8213" y="16217"/>
                  </a:lnTo>
                  <a:lnTo>
                    <a:pt x="8285" y="15594"/>
                  </a:lnTo>
                  <a:lnTo>
                    <a:pt x="8321" y="15279"/>
                  </a:lnTo>
                  <a:lnTo>
                    <a:pt x="8363" y="14967"/>
                  </a:lnTo>
                  <a:lnTo>
                    <a:pt x="8402" y="14661"/>
                  </a:lnTo>
                  <a:lnTo>
                    <a:pt x="8447" y="14365"/>
                  </a:lnTo>
                  <a:lnTo>
                    <a:pt x="8447" y="14365"/>
                  </a:lnTo>
                  <a:lnTo>
                    <a:pt x="8489" y="14083"/>
                  </a:lnTo>
                  <a:lnTo>
                    <a:pt x="8534" y="13816"/>
                  </a:lnTo>
                  <a:lnTo>
                    <a:pt x="8579" y="13571"/>
                  </a:lnTo>
                  <a:lnTo>
                    <a:pt x="8624" y="13352"/>
                  </a:lnTo>
                  <a:lnTo>
                    <a:pt x="8624" y="13352"/>
                  </a:lnTo>
                  <a:lnTo>
                    <a:pt x="8645" y="13253"/>
                  </a:lnTo>
                  <a:lnTo>
                    <a:pt x="8669" y="13160"/>
                  </a:lnTo>
                  <a:lnTo>
                    <a:pt x="8693" y="13076"/>
                  </a:lnTo>
                  <a:lnTo>
                    <a:pt x="8714" y="13001"/>
                  </a:lnTo>
                  <a:lnTo>
                    <a:pt x="8714" y="13001"/>
                  </a:lnTo>
                  <a:lnTo>
                    <a:pt x="8738" y="12936"/>
                  </a:lnTo>
                  <a:lnTo>
                    <a:pt x="8759" y="12882"/>
                  </a:lnTo>
                  <a:lnTo>
                    <a:pt x="8759" y="12882"/>
                  </a:lnTo>
                  <a:lnTo>
                    <a:pt x="8780" y="12836"/>
                  </a:lnTo>
                  <a:lnTo>
                    <a:pt x="8801" y="12801"/>
                  </a:lnTo>
                  <a:lnTo>
                    <a:pt x="8801" y="12801"/>
                  </a:lnTo>
                  <a:lnTo>
                    <a:pt x="8801" y="12801"/>
                  </a:lnTo>
                  <a:lnTo>
                    <a:pt x="8816" y="12783"/>
                  </a:lnTo>
                  <a:lnTo>
                    <a:pt x="8816" y="12783"/>
                  </a:lnTo>
                  <a:lnTo>
                    <a:pt x="8831" y="12770"/>
                  </a:lnTo>
                  <a:lnTo>
                    <a:pt x="8813" y="12744"/>
                  </a:lnTo>
                  <a:lnTo>
                    <a:pt x="8804" y="12774"/>
                  </a:lnTo>
                  <a:lnTo>
                    <a:pt x="10866" y="13571"/>
                  </a:lnTo>
                  <a:lnTo>
                    <a:pt x="10878" y="13541"/>
                  </a:lnTo>
                  <a:lnTo>
                    <a:pt x="10863" y="13568"/>
                  </a:lnTo>
                  <a:lnTo>
                    <a:pt x="10863" y="13568"/>
                  </a:lnTo>
                  <a:lnTo>
                    <a:pt x="10886" y="13580"/>
                  </a:lnTo>
                  <a:lnTo>
                    <a:pt x="10949" y="13613"/>
                  </a:lnTo>
                  <a:lnTo>
                    <a:pt x="10962" y="13583"/>
                  </a:lnTo>
                  <a:lnTo>
                    <a:pt x="10932" y="13583"/>
                  </a:lnTo>
                  <a:lnTo>
                    <a:pt x="10932" y="13583"/>
                  </a:lnTo>
                  <a:lnTo>
                    <a:pt x="10932" y="13583"/>
                  </a:lnTo>
                  <a:lnTo>
                    <a:pt x="10932" y="13595"/>
                  </a:lnTo>
                  <a:lnTo>
                    <a:pt x="10940" y="13607"/>
                  </a:lnTo>
                  <a:lnTo>
                    <a:pt x="10940" y="13607"/>
                  </a:lnTo>
                  <a:lnTo>
                    <a:pt x="10949" y="13613"/>
                  </a:lnTo>
                  <a:lnTo>
                    <a:pt x="10962" y="13616"/>
                  </a:lnTo>
                  <a:lnTo>
                    <a:pt x="10962" y="13616"/>
                  </a:lnTo>
                  <a:lnTo>
                    <a:pt x="10962" y="13583"/>
                  </a:lnTo>
                  <a:lnTo>
                    <a:pt x="10949" y="13613"/>
                  </a:lnTo>
                  <a:lnTo>
                    <a:pt x="10949" y="13613"/>
                  </a:lnTo>
                  <a:lnTo>
                    <a:pt x="11016" y="13643"/>
                  </a:lnTo>
                  <a:lnTo>
                    <a:pt x="11096" y="13679"/>
                  </a:lnTo>
                  <a:lnTo>
                    <a:pt x="11192" y="13715"/>
                  </a:lnTo>
                  <a:lnTo>
                    <a:pt x="11300" y="13748"/>
                  </a:lnTo>
                  <a:lnTo>
                    <a:pt x="11300" y="13748"/>
                  </a:lnTo>
                  <a:lnTo>
                    <a:pt x="11417" y="13780"/>
                  </a:lnTo>
                  <a:lnTo>
                    <a:pt x="11477" y="13795"/>
                  </a:lnTo>
                  <a:lnTo>
                    <a:pt x="11540" y="13807"/>
                  </a:lnTo>
                  <a:lnTo>
                    <a:pt x="11603" y="13816"/>
                  </a:lnTo>
                  <a:lnTo>
                    <a:pt x="11668" y="13823"/>
                  </a:lnTo>
                  <a:lnTo>
                    <a:pt x="11734" y="13828"/>
                  </a:lnTo>
                  <a:lnTo>
                    <a:pt x="11798" y="13831"/>
                  </a:lnTo>
                  <a:lnTo>
                    <a:pt x="11798" y="13831"/>
                  </a:lnTo>
                  <a:lnTo>
                    <a:pt x="11857" y="13828"/>
                  </a:lnTo>
                  <a:lnTo>
                    <a:pt x="11914" y="13825"/>
                  </a:lnTo>
                  <a:lnTo>
                    <a:pt x="11971" y="13816"/>
                  </a:lnTo>
                  <a:lnTo>
                    <a:pt x="12028" y="13807"/>
                  </a:lnTo>
                  <a:lnTo>
                    <a:pt x="12085" y="13792"/>
                  </a:lnTo>
                  <a:lnTo>
                    <a:pt x="12142" y="13774"/>
                  </a:lnTo>
                  <a:lnTo>
                    <a:pt x="12196" y="13754"/>
                  </a:lnTo>
                  <a:lnTo>
                    <a:pt x="12250" y="13726"/>
                  </a:lnTo>
                  <a:lnTo>
                    <a:pt x="12250" y="13726"/>
                  </a:lnTo>
                  <a:lnTo>
                    <a:pt x="12301" y="13697"/>
                  </a:lnTo>
                  <a:lnTo>
                    <a:pt x="12352" y="13661"/>
                  </a:lnTo>
                  <a:lnTo>
                    <a:pt x="12400" y="13622"/>
                  </a:lnTo>
                  <a:lnTo>
                    <a:pt x="12448" y="13577"/>
                  </a:lnTo>
                  <a:lnTo>
                    <a:pt x="12490" y="13529"/>
                  </a:lnTo>
                  <a:lnTo>
                    <a:pt x="12532" y="13472"/>
                  </a:lnTo>
                  <a:lnTo>
                    <a:pt x="12570" y="13412"/>
                  </a:lnTo>
                  <a:lnTo>
                    <a:pt x="12606" y="13346"/>
                  </a:lnTo>
                  <a:lnTo>
                    <a:pt x="12606" y="13346"/>
                  </a:lnTo>
                  <a:lnTo>
                    <a:pt x="12610" y="13337"/>
                  </a:lnTo>
                  <a:lnTo>
                    <a:pt x="12610" y="13328"/>
                  </a:lnTo>
                  <a:lnTo>
                    <a:pt x="12534" y="12387"/>
                  </a:lnTo>
                  <a:lnTo>
                    <a:pt x="13044" y="11934"/>
                  </a:lnTo>
                  <a:lnTo>
                    <a:pt x="13044" y="11934"/>
                  </a:lnTo>
                  <a:lnTo>
                    <a:pt x="13050" y="11926"/>
                  </a:lnTo>
                  <a:lnTo>
                    <a:pt x="13053" y="11911"/>
                  </a:lnTo>
                  <a:lnTo>
                    <a:pt x="13053" y="11911"/>
                  </a:lnTo>
                  <a:lnTo>
                    <a:pt x="13050" y="11899"/>
                  </a:lnTo>
                  <a:lnTo>
                    <a:pt x="13044" y="11890"/>
                  </a:lnTo>
                  <a:lnTo>
                    <a:pt x="12720" y="11581"/>
                  </a:lnTo>
                  <a:lnTo>
                    <a:pt x="13314" y="11320"/>
                  </a:lnTo>
                  <a:lnTo>
                    <a:pt x="13314" y="11320"/>
                  </a:lnTo>
                  <a:lnTo>
                    <a:pt x="13323" y="11314"/>
                  </a:lnTo>
                  <a:lnTo>
                    <a:pt x="13329" y="11305"/>
                  </a:lnTo>
                  <a:lnTo>
                    <a:pt x="13332" y="11296"/>
                  </a:lnTo>
                  <a:lnTo>
                    <a:pt x="13332" y="11284"/>
                  </a:lnTo>
                  <a:lnTo>
                    <a:pt x="13062" y="10293"/>
                  </a:lnTo>
                  <a:lnTo>
                    <a:pt x="13032" y="10301"/>
                  </a:lnTo>
                  <a:lnTo>
                    <a:pt x="13032" y="10331"/>
                  </a:lnTo>
                  <a:lnTo>
                    <a:pt x="13032" y="1030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 name="Freeform 2"/>
            <p:cNvSpPr>
              <a:spLocks noChangeArrowheads="1"/>
            </p:cNvSpPr>
            <p:nvPr/>
          </p:nvSpPr>
          <p:spPr bwMode="auto">
            <a:xfrm>
              <a:off x="5495924" y="4792662"/>
              <a:ext cx="4071938" cy="1416049"/>
            </a:xfrm>
            <a:custGeom>
              <a:avLst/>
              <a:gdLst>
                <a:gd name="T0" fmla="*/ 1622 w 11311"/>
                <a:gd name="T1" fmla="*/ 3931 h 3932"/>
                <a:gd name="T2" fmla="*/ 1631 w 11311"/>
                <a:gd name="T3" fmla="*/ 3931 h 3932"/>
                <a:gd name="T4" fmla="*/ 3108 w 11311"/>
                <a:gd name="T5" fmla="*/ 3506 h 3932"/>
                <a:gd name="T6" fmla="*/ 5685 w 11311"/>
                <a:gd name="T7" fmla="*/ 3760 h 3932"/>
                <a:gd name="T8" fmla="*/ 5706 w 11311"/>
                <a:gd name="T9" fmla="*/ 3755 h 3932"/>
                <a:gd name="T10" fmla="*/ 5718 w 11311"/>
                <a:gd name="T11" fmla="*/ 3739 h 3932"/>
                <a:gd name="T12" fmla="*/ 7980 w 11311"/>
                <a:gd name="T13" fmla="*/ 878 h 3932"/>
                <a:gd name="T14" fmla="*/ 11223 w 11311"/>
                <a:gd name="T15" fmla="*/ 1474 h 3932"/>
                <a:gd name="T16" fmla="*/ 9413 w 11311"/>
                <a:gd name="T17" fmla="*/ 419 h 3932"/>
                <a:gd name="T18" fmla="*/ 9410 w 11311"/>
                <a:gd name="T19" fmla="*/ 410 h 3932"/>
                <a:gd name="T20" fmla="*/ 9398 w 11311"/>
                <a:gd name="T21" fmla="*/ 398 h 3932"/>
                <a:gd name="T22" fmla="*/ 8031 w 11311"/>
                <a:gd name="T23" fmla="*/ 3 h 3932"/>
                <a:gd name="T24" fmla="*/ 8023 w 11311"/>
                <a:gd name="T25" fmla="*/ 0 h 3932"/>
                <a:gd name="T26" fmla="*/ 8008 w 11311"/>
                <a:gd name="T27" fmla="*/ 3 h 3932"/>
                <a:gd name="T28" fmla="*/ 6494 w 11311"/>
                <a:gd name="T29" fmla="*/ 1393 h 3932"/>
                <a:gd name="T30" fmla="*/ 6314 w 11311"/>
                <a:gd name="T31" fmla="*/ 212 h 3932"/>
                <a:gd name="T32" fmla="*/ 6437 w 11311"/>
                <a:gd name="T33" fmla="*/ 1462 h 3932"/>
                <a:gd name="T34" fmla="*/ 6443 w 11311"/>
                <a:gd name="T35" fmla="*/ 1477 h 3932"/>
                <a:gd name="T36" fmla="*/ 6458 w 11311"/>
                <a:gd name="T37" fmla="*/ 1486 h 3932"/>
                <a:gd name="T38" fmla="*/ 6467 w 11311"/>
                <a:gd name="T39" fmla="*/ 1489 h 3932"/>
                <a:gd name="T40" fmla="*/ 6482 w 11311"/>
                <a:gd name="T41" fmla="*/ 1486 h 3932"/>
                <a:gd name="T42" fmla="*/ 8031 w 11311"/>
                <a:gd name="T43" fmla="*/ 66 h 3932"/>
                <a:gd name="T44" fmla="*/ 9710 w 11311"/>
                <a:gd name="T45" fmla="*/ 2685 h 3932"/>
                <a:gd name="T46" fmla="*/ 9710 w 11311"/>
                <a:gd name="T47" fmla="*/ 2694 h 3932"/>
                <a:gd name="T48" fmla="*/ 9722 w 11311"/>
                <a:gd name="T49" fmla="*/ 2706 h 3932"/>
                <a:gd name="T50" fmla="*/ 9727 w 11311"/>
                <a:gd name="T51" fmla="*/ 2709 h 3932"/>
                <a:gd name="T52" fmla="*/ 9743 w 11311"/>
                <a:gd name="T53" fmla="*/ 2712 h 3932"/>
                <a:gd name="T54" fmla="*/ 9758 w 11311"/>
                <a:gd name="T55" fmla="*/ 2706 h 3932"/>
                <a:gd name="T56" fmla="*/ 11298 w 11311"/>
                <a:gd name="T57" fmla="*/ 1495 h 3932"/>
                <a:gd name="T58" fmla="*/ 11307 w 11311"/>
                <a:gd name="T59" fmla="*/ 1483 h 3932"/>
                <a:gd name="T60" fmla="*/ 11310 w 11311"/>
                <a:gd name="T61" fmla="*/ 1468 h 3932"/>
                <a:gd name="T62" fmla="*/ 11310 w 11311"/>
                <a:gd name="T63" fmla="*/ 1459 h 3932"/>
                <a:gd name="T64" fmla="*/ 11301 w 11311"/>
                <a:gd name="T65" fmla="*/ 1447 h 3932"/>
                <a:gd name="T66" fmla="*/ 9395 w 11311"/>
                <a:gd name="T67" fmla="*/ 398 h 3932"/>
                <a:gd name="T68" fmla="*/ 9383 w 11311"/>
                <a:gd name="T69" fmla="*/ 392 h 3932"/>
                <a:gd name="T70" fmla="*/ 7959 w 11311"/>
                <a:gd name="T71" fmla="*/ 818 h 3932"/>
                <a:gd name="T72" fmla="*/ 7959 w 11311"/>
                <a:gd name="T73" fmla="*/ 818 h 3932"/>
                <a:gd name="T74" fmla="*/ 6458 w 11311"/>
                <a:gd name="T75" fmla="*/ 1429 h 3932"/>
                <a:gd name="T76" fmla="*/ 6440 w 11311"/>
                <a:gd name="T77" fmla="*/ 1447 h 3932"/>
                <a:gd name="T78" fmla="*/ 3108 w 11311"/>
                <a:gd name="T79" fmla="*/ 3443 h 3932"/>
                <a:gd name="T80" fmla="*/ 3096 w 11311"/>
                <a:gd name="T81" fmla="*/ 3443 h 3932"/>
                <a:gd name="T82" fmla="*/ 18 w 11311"/>
                <a:gd name="T83" fmla="*/ 3425 h 3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11" h="3932">
                  <a:moveTo>
                    <a:pt x="0" y="3485"/>
                  </a:moveTo>
                  <a:lnTo>
                    <a:pt x="1622" y="3931"/>
                  </a:lnTo>
                  <a:lnTo>
                    <a:pt x="1622" y="3931"/>
                  </a:lnTo>
                  <a:lnTo>
                    <a:pt x="1631" y="3931"/>
                  </a:lnTo>
                  <a:lnTo>
                    <a:pt x="1640" y="3931"/>
                  </a:lnTo>
                  <a:lnTo>
                    <a:pt x="3108" y="3506"/>
                  </a:lnTo>
                  <a:lnTo>
                    <a:pt x="5685" y="3760"/>
                  </a:lnTo>
                  <a:lnTo>
                    <a:pt x="5685" y="3760"/>
                  </a:lnTo>
                  <a:lnTo>
                    <a:pt x="5697" y="3757"/>
                  </a:lnTo>
                  <a:lnTo>
                    <a:pt x="5706" y="3755"/>
                  </a:lnTo>
                  <a:lnTo>
                    <a:pt x="5715" y="3749"/>
                  </a:lnTo>
                  <a:lnTo>
                    <a:pt x="5718" y="3739"/>
                  </a:lnTo>
                  <a:lnTo>
                    <a:pt x="6494" y="1480"/>
                  </a:lnTo>
                  <a:lnTo>
                    <a:pt x="7980" y="878"/>
                  </a:lnTo>
                  <a:lnTo>
                    <a:pt x="9377" y="458"/>
                  </a:lnTo>
                  <a:lnTo>
                    <a:pt x="11223" y="1474"/>
                  </a:lnTo>
                  <a:lnTo>
                    <a:pt x="9761" y="2622"/>
                  </a:lnTo>
                  <a:lnTo>
                    <a:pt x="9413" y="419"/>
                  </a:lnTo>
                  <a:lnTo>
                    <a:pt x="9413" y="419"/>
                  </a:lnTo>
                  <a:lnTo>
                    <a:pt x="9410" y="410"/>
                  </a:lnTo>
                  <a:lnTo>
                    <a:pt x="9404" y="404"/>
                  </a:lnTo>
                  <a:lnTo>
                    <a:pt x="9398" y="398"/>
                  </a:lnTo>
                  <a:lnTo>
                    <a:pt x="9389" y="395"/>
                  </a:lnTo>
                  <a:lnTo>
                    <a:pt x="8031" y="3"/>
                  </a:lnTo>
                  <a:lnTo>
                    <a:pt x="8031" y="3"/>
                  </a:lnTo>
                  <a:lnTo>
                    <a:pt x="8023" y="0"/>
                  </a:lnTo>
                  <a:lnTo>
                    <a:pt x="8016" y="3"/>
                  </a:lnTo>
                  <a:lnTo>
                    <a:pt x="8008" y="3"/>
                  </a:lnTo>
                  <a:lnTo>
                    <a:pt x="8001" y="9"/>
                  </a:lnTo>
                  <a:lnTo>
                    <a:pt x="6494" y="1393"/>
                  </a:lnTo>
                  <a:lnTo>
                    <a:pt x="6377" y="207"/>
                  </a:lnTo>
                  <a:lnTo>
                    <a:pt x="6314" y="212"/>
                  </a:lnTo>
                  <a:lnTo>
                    <a:pt x="6437" y="1462"/>
                  </a:lnTo>
                  <a:lnTo>
                    <a:pt x="6437" y="1462"/>
                  </a:lnTo>
                  <a:lnTo>
                    <a:pt x="6440" y="1468"/>
                  </a:lnTo>
                  <a:lnTo>
                    <a:pt x="6443" y="1477"/>
                  </a:lnTo>
                  <a:lnTo>
                    <a:pt x="6449" y="1483"/>
                  </a:lnTo>
                  <a:lnTo>
                    <a:pt x="6458" y="1486"/>
                  </a:lnTo>
                  <a:lnTo>
                    <a:pt x="6458" y="1486"/>
                  </a:lnTo>
                  <a:lnTo>
                    <a:pt x="6467" y="1489"/>
                  </a:lnTo>
                  <a:lnTo>
                    <a:pt x="6476" y="1489"/>
                  </a:lnTo>
                  <a:lnTo>
                    <a:pt x="6482" y="1486"/>
                  </a:lnTo>
                  <a:lnTo>
                    <a:pt x="6491" y="1480"/>
                  </a:lnTo>
                  <a:lnTo>
                    <a:pt x="8031" y="66"/>
                  </a:lnTo>
                  <a:lnTo>
                    <a:pt x="9353" y="449"/>
                  </a:lnTo>
                  <a:lnTo>
                    <a:pt x="9710" y="2685"/>
                  </a:lnTo>
                  <a:lnTo>
                    <a:pt x="9710" y="2685"/>
                  </a:lnTo>
                  <a:lnTo>
                    <a:pt x="9710" y="2694"/>
                  </a:lnTo>
                  <a:lnTo>
                    <a:pt x="9715" y="2700"/>
                  </a:lnTo>
                  <a:lnTo>
                    <a:pt x="9722" y="2706"/>
                  </a:lnTo>
                  <a:lnTo>
                    <a:pt x="9727" y="2709"/>
                  </a:lnTo>
                  <a:lnTo>
                    <a:pt x="9727" y="2709"/>
                  </a:lnTo>
                  <a:lnTo>
                    <a:pt x="9736" y="2712"/>
                  </a:lnTo>
                  <a:lnTo>
                    <a:pt x="9743" y="2712"/>
                  </a:lnTo>
                  <a:lnTo>
                    <a:pt x="9751" y="2709"/>
                  </a:lnTo>
                  <a:lnTo>
                    <a:pt x="9758" y="2706"/>
                  </a:lnTo>
                  <a:lnTo>
                    <a:pt x="11298" y="1495"/>
                  </a:lnTo>
                  <a:lnTo>
                    <a:pt x="11298" y="1495"/>
                  </a:lnTo>
                  <a:lnTo>
                    <a:pt x="11304" y="1489"/>
                  </a:lnTo>
                  <a:lnTo>
                    <a:pt x="11307" y="1483"/>
                  </a:lnTo>
                  <a:lnTo>
                    <a:pt x="11310" y="1474"/>
                  </a:lnTo>
                  <a:lnTo>
                    <a:pt x="11310" y="1468"/>
                  </a:lnTo>
                  <a:lnTo>
                    <a:pt x="11310" y="1468"/>
                  </a:lnTo>
                  <a:lnTo>
                    <a:pt x="11310" y="1459"/>
                  </a:lnTo>
                  <a:lnTo>
                    <a:pt x="11307" y="1453"/>
                  </a:lnTo>
                  <a:lnTo>
                    <a:pt x="11301" y="1447"/>
                  </a:lnTo>
                  <a:lnTo>
                    <a:pt x="11295" y="1441"/>
                  </a:lnTo>
                  <a:lnTo>
                    <a:pt x="9395" y="398"/>
                  </a:lnTo>
                  <a:lnTo>
                    <a:pt x="9395" y="398"/>
                  </a:lnTo>
                  <a:lnTo>
                    <a:pt x="9383" y="392"/>
                  </a:lnTo>
                  <a:lnTo>
                    <a:pt x="9371" y="395"/>
                  </a:lnTo>
                  <a:lnTo>
                    <a:pt x="7959" y="818"/>
                  </a:lnTo>
                  <a:lnTo>
                    <a:pt x="7959" y="818"/>
                  </a:lnTo>
                  <a:lnTo>
                    <a:pt x="7959" y="818"/>
                  </a:lnTo>
                  <a:lnTo>
                    <a:pt x="6458" y="1429"/>
                  </a:lnTo>
                  <a:lnTo>
                    <a:pt x="6458" y="1429"/>
                  </a:lnTo>
                  <a:lnTo>
                    <a:pt x="6446" y="1435"/>
                  </a:lnTo>
                  <a:lnTo>
                    <a:pt x="6440" y="1447"/>
                  </a:lnTo>
                  <a:lnTo>
                    <a:pt x="5667" y="3695"/>
                  </a:lnTo>
                  <a:lnTo>
                    <a:pt x="3108" y="3443"/>
                  </a:lnTo>
                  <a:lnTo>
                    <a:pt x="3108" y="3443"/>
                  </a:lnTo>
                  <a:lnTo>
                    <a:pt x="3096" y="3443"/>
                  </a:lnTo>
                  <a:lnTo>
                    <a:pt x="1631" y="3868"/>
                  </a:lnTo>
                  <a:lnTo>
                    <a:pt x="18" y="3425"/>
                  </a:lnTo>
                  <a:lnTo>
                    <a:pt x="0" y="348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 name="Freeform 3"/>
            <p:cNvSpPr>
              <a:spLocks noChangeArrowheads="1"/>
            </p:cNvSpPr>
            <p:nvPr/>
          </p:nvSpPr>
          <p:spPr bwMode="auto">
            <a:xfrm>
              <a:off x="5632449" y="1123950"/>
              <a:ext cx="3109913" cy="1447800"/>
            </a:xfrm>
            <a:custGeom>
              <a:avLst/>
              <a:gdLst>
                <a:gd name="T0" fmla="*/ 8600 w 8640"/>
                <a:gd name="T1" fmla="*/ 0 h 4020"/>
                <a:gd name="T2" fmla="*/ 7264 w 8640"/>
                <a:gd name="T3" fmla="*/ 1097 h 4020"/>
                <a:gd name="T4" fmla="*/ 3656 w 8640"/>
                <a:gd name="T5" fmla="*/ 468 h 4020"/>
                <a:gd name="T6" fmla="*/ 3656 w 8640"/>
                <a:gd name="T7" fmla="*/ 468 h 4020"/>
                <a:gd name="T8" fmla="*/ 3644 w 8640"/>
                <a:gd name="T9" fmla="*/ 468 h 4020"/>
                <a:gd name="T10" fmla="*/ 3632 w 8640"/>
                <a:gd name="T11" fmla="*/ 471 h 4020"/>
                <a:gd name="T12" fmla="*/ 3626 w 8640"/>
                <a:gd name="T13" fmla="*/ 477 h 4020"/>
                <a:gd name="T14" fmla="*/ 3620 w 8640"/>
                <a:gd name="T15" fmla="*/ 489 h 4020"/>
                <a:gd name="T16" fmla="*/ 2967 w 8640"/>
                <a:gd name="T17" fmla="*/ 2359 h 4020"/>
                <a:gd name="T18" fmla="*/ 36 w 8640"/>
                <a:gd name="T19" fmla="*/ 1951 h 4020"/>
                <a:gd name="T20" fmla="*/ 36 w 8640"/>
                <a:gd name="T21" fmla="*/ 1951 h 4020"/>
                <a:gd name="T22" fmla="*/ 27 w 8640"/>
                <a:gd name="T23" fmla="*/ 1951 h 4020"/>
                <a:gd name="T24" fmla="*/ 15 w 8640"/>
                <a:gd name="T25" fmla="*/ 1954 h 4020"/>
                <a:gd name="T26" fmla="*/ 9 w 8640"/>
                <a:gd name="T27" fmla="*/ 1960 h 4020"/>
                <a:gd name="T28" fmla="*/ 3 w 8640"/>
                <a:gd name="T29" fmla="*/ 1969 h 4020"/>
                <a:gd name="T30" fmla="*/ 3 w 8640"/>
                <a:gd name="T31" fmla="*/ 1969 h 4020"/>
                <a:gd name="T32" fmla="*/ 0 w 8640"/>
                <a:gd name="T33" fmla="*/ 1978 h 4020"/>
                <a:gd name="T34" fmla="*/ 0 w 8640"/>
                <a:gd name="T35" fmla="*/ 1990 h 4020"/>
                <a:gd name="T36" fmla="*/ 6 w 8640"/>
                <a:gd name="T37" fmla="*/ 1999 h 4020"/>
                <a:gd name="T38" fmla="*/ 12 w 8640"/>
                <a:gd name="T39" fmla="*/ 2005 h 4020"/>
                <a:gd name="T40" fmla="*/ 2517 w 8640"/>
                <a:gd name="T41" fmla="*/ 4013 h 4020"/>
                <a:gd name="T42" fmla="*/ 2517 w 8640"/>
                <a:gd name="T43" fmla="*/ 4013 h 4020"/>
                <a:gd name="T44" fmla="*/ 2523 w 8640"/>
                <a:gd name="T45" fmla="*/ 4016 h 4020"/>
                <a:gd name="T46" fmla="*/ 2529 w 8640"/>
                <a:gd name="T47" fmla="*/ 4019 h 4020"/>
                <a:gd name="T48" fmla="*/ 2538 w 8640"/>
                <a:gd name="T49" fmla="*/ 4019 h 4020"/>
                <a:gd name="T50" fmla="*/ 2547 w 8640"/>
                <a:gd name="T51" fmla="*/ 4019 h 4020"/>
                <a:gd name="T52" fmla="*/ 2547 w 8640"/>
                <a:gd name="T53" fmla="*/ 4019 h 4020"/>
                <a:gd name="T54" fmla="*/ 2553 w 8640"/>
                <a:gd name="T55" fmla="*/ 4016 h 4020"/>
                <a:gd name="T56" fmla="*/ 2559 w 8640"/>
                <a:gd name="T57" fmla="*/ 4010 h 4020"/>
                <a:gd name="T58" fmla="*/ 2562 w 8640"/>
                <a:gd name="T59" fmla="*/ 4004 h 4020"/>
                <a:gd name="T60" fmla="*/ 2565 w 8640"/>
                <a:gd name="T61" fmla="*/ 3998 h 4020"/>
                <a:gd name="T62" fmla="*/ 3018 w 8640"/>
                <a:gd name="T63" fmla="*/ 2401 h 4020"/>
                <a:gd name="T64" fmla="*/ 3018 w 8640"/>
                <a:gd name="T65" fmla="*/ 2401 h 4020"/>
                <a:gd name="T66" fmla="*/ 3018 w 8640"/>
                <a:gd name="T67" fmla="*/ 2385 h 4020"/>
                <a:gd name="T68" fmla="*/ 3012 w 8640"/>
                <a:gd name="T69" fmla="*/ 2374 h 4020"/>
                <a:gd name="T70" fmla="*/ 1477 w 8640"/>
                <a:gd name="T71" fmla="*/ 390 h 4020"/>
                <a:gd name="T72" fmla="*/ 1426 w 8640"/>
                <a:gd name="T73" fmla="*/ 429 h 4020"/>
                <a:gd name="T74" fmla="*/ 2952 w 8640"/>
                <a:gd name="T75" fmla="*/ 2401 h 4020"/>
                <a:gd name="T76" fmla="*/ 2520 w 8640"/>
                <a:gd name="T77" fmla="*/ 3935 h 4020"/>
                <a:gd name="T78" fmla="*/ 141 w 8640"/>
                <a:gd name="T79" fmla="*/ 2029 h 4020"/>
                <a:gd name="T80" fmla="*/ 2982 w 8640"/>
                <a:gd name="T81" fmla="*/ 2425 h 4020"/>
                <a:gd name="T82" fmla="*/ 2982 w 8640"/>
                <a:gd name="T83" fmla="*/ 2425 h 4020"/>
                <a:gd name="T84" fmla="*/ 2994 w 8640"/>
                <a:gd name="T85" fmla="*/ 2425 h 4020"/>
                <a:gd name="T86" fmla="*/ 3003 w 8640"/>
                <a:gd name="T87" fmla="*/ 2418 h 4020"/>
                <a:gd name="T88" fmla="*/ 3012 w 8640"/>
                <a:gd name="T89" fmla="*/ 2413 h 4020"/>
                <a:gd name="T90" fmla="*/ 3018 w 8640"/>
                <a:gd name="T91" fmla="*/ 2404 h 4020"/>
                <a:gd name="T92" fmla="*/ 3671 w 8640"/>
                <a:gd name="T93" fmla="*/ 534 h 4020"/>
                <a:gd name="T94" fmla="*/ 7267 w 8640"/>
                <a:gd name="T95" fmla="*/ 1160 h 4020"/>
                <a:gd name="T96" fmla="*/ 7267 w 8640"/>
                <a:gd name="T97" fmla="*/ 1160 h 4020"/>
                <a:gd name="T98" fmla="*/ 7282 w 8640"/>
                <a:gd name="T99" fmla="*/ 1160 h 4020"/>
                <a:gd name="T100" fmla="*/ 7294 w 8640"/>
                <a:gd name="T101" fmla="*/ 1154 h 4020"/>
                <a:gd name="T102" fmla="*/ 8639 w 8640"/>
                <a:gd name="T103" fmla="*/ 48 h 4020"/>
                <a:gd name="T104" fmla="*/ 8600 w 8640"/>
                <a:gd name="T105" fmla="*/ 0 h 4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40" h="4020">
                  <a:moveTo>
                    <a:pt x="8600" y="0"/>
                  </a:moveTo>
                  <a:lnTo>
                    <a:pt x="7264" y="1097"/>
                  </a:lnTo>
                  <a:lnTo>
                    <a:pt x="3656" y="468"/>
                  </a:lnTo>
                  <a:lnTo>
                    <a:pt x="3656" y="468"/>
                  </a:lnTo>
                  <a:lnTo>
                    <a:pt x="3644" y="468"/>
                  </a:lnTo>
                  <a:lnTo>
                    <a:pt x="3632" y="471"/>
                  </a:lnTo>
                  <a:lnTo>
                    <a:pt x="3626" y="477"/>
                  </a:lnTo>
                  <a:lnTo>
                    <a:pt x="3620" y="489"/>
                  </a:lnTo>
                  <a:lnTo>
                    <a:pt x="2967" y="2359"/>
                  </a:lnTo>
                  <a:lnTo>
                    <a:pt x="36" y="1951"/>
                  </a:lnTo>
                  <a:lnTo>
                    <a:pt x="36" y="1951"/>
                  </a:lnTo>
                  <a:lnTo>
                    <a:pt x="27" y="1951"/>
                  </a:lnTo>
                  <a:lnTo>
                    <a:pt x="15" y="1954"/>
                  </a:lnTo>
                  <a:lnTo>
                    <a:pt x="9" y="1960"/>
                  </a:lnTo>
                  <a:lnTo>
                    <a:pt x="3" y="1969"/>
                  </a:lnTo>
                  <a:lnTo>
                    <a:pt x="3" y="1969"/>
                  </a:lnTo>
                  <a:lnTo>
                    <a:pt x="0" y="1978"/>
                  </a:lnTo>
                  <a:lnTo>
                    <a:pt x="0" y="1990"/>
                  </a:lnTo>
                  <a:lnTo>
                    <a:pt x="6" y="1999"/>
                  </a:lnTo>
                  <a:lnTo>
                    <a:pt x="12" y="2005"/>
                  </a:lnTo>
                  <a:lnTo>
                    <a:pt x="2517" y="4013"/>
                  </a:lnTo>
                  <a:lnTo>
                    <a:pt x="2517" y="4013"/>
                  </a:lnTo>
                  <a:lnTo>
                    <a:pt x="2523" y="4016"/>
                  </a:lnTo>
                  <a:lnTo>
                    <a:pt x="2529" y="4019"/>
                  </a:lnTo>
                  <a:lnTo>
                    <a:pt x="2538" y="4019"/>
                  </a:lnTo>
                  <a:lnTo>
                    <a:pt x="2547" y="4019"/>
                  </a:lnTo>
                  <a:lnTo>
                    <a:pt x="2547" y="4019"/>
                  </a:lnTo>
                  <a:lnTo>
                    <a:pt x="2553" y="4016"/>
                  </a:lnTo>
                  <a:lnTo>
                    <a:pt x="2559" y="4010"/>
                  </a:lnTo>
                  <a:lnTo>
                    <a:pt x="2562" y="4004"/>
                  </a:lnTo>
                  <a:lnTo>
                    <a:pt x="2565" y="3998"/>
                  </a:lnTo>
                  <a:lnTo>
                    <a:pt x="3018" y="2401"/>
                  </a:lnTo>
                  <a:lnTo>
                    <a:pt x="3018" y="2401"/>
                  </a:lnTo>
                  <a:lnTo>
                    <a:pt x="3018" y="2385"/>
                  </a:lnTo>
                  <a:lnTo>
                    <a:pt x="3012" y="2374"/>
                  </a:lnTo>
                  <a:lnTo>
                    <a:pt x="1477" y="390"/>
                  </a:lnTo>
                  <a:lnTo>
                    <a:pt x="1426" y="429"/>
                  </a:lnTo>
                  <a:lnTo>
                    <a:pt x="2952" y="2401"/>
                  </a:lnTo>
                  <a:lnTo>
                    <a:pt x="2520" y="3935"/>
                  </a:lnTo>
                  <a:lnTo>
                    <a:pt x="141" y="2029"/>
                  </a:lnTo>
                  <a:lnTo>
                    <a:pt x="2982" y="2425"/>
                  </a:lnTo>
                  <a:lnTo>
                    <a:pt x="2982" y="2425"/>
                  </a:lnTo>
                  <a:lnTo>
                    <a:pt x="2994" y="2425"/>
                  </a:lnTo>
                  <a:lnTo>
                    <a:pt x="3003" y="2418"/>
                  </a:lnTo>
                  <a:lnTo>
                    <a:pt x="3012" y="2413"/>
                  </a:lnTo>
                  <a:lnTo>
                    <a:pt x="3018" y="2404"/>
                  </a:lnTo>
                  <a:lnTo>
                    <a:pt x="3671" y="534"/>
                  </a:lnTo>
                  <a:lnTo>
                    <a:pt x="7267" y="1160"/>
                  </a:lnTo>
                  <a:lnTo>
                    <a:pt x="7267" y="1160"/>
                  </a:lnTo>
                  <a:lnTo>
                    <a:pt x="7282" y="1160"/>
                  </a:lnTo>
                  <a:lnTo>
                    <a:pt x="7294" y="1154"/>
                  </a:lnTo>
                  <a:lnTo>
                    <a:pt x="8639" y="48"/>
                  </a:lnTo>
                  <a:lnTo>
                    <a:pt x="860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 name="Freeform 4"/>
            <p:cNvSpPr>
              <a:spLocks noChangeArrowheads="1"/>
            </p:cNvSpPr>
            <p:nvPr/>
          </p:nvSpPr>
          <p:spPr bwMode="auto">
            <a:xfrm>
              <a:off x="5632449" y="1123950"/>
              <a:ext cx="3109913" cy="1447800"/>
            </a:xfrm>
            <a:custGeom>
              <a:avLst/>
              <a:gdLst>
                <a:gd name="T0" fmla="*/ 8600 w 8640"/>
                <a:gd name="T1" fmla="*/ 0 h 4020"/>
                <a:gd name="T2" fmla="*/ 7264 w 8640"/>
                <a:gd name="T3" fmla="*/ 1097 h 4020"/>
                <a:gd name="T4" fmla="*/ 3656 w 8640"/>
                <a:gd name="T5" fmla="*/ 468 h 4020"/>
                <a:gd name="T6" fmla="*/ 3656 w 8640"/>
                <a:gd name="T7" fmla="*/ 468 h 4020"/>
                <a:gd name="T8" fmla="*/ 3644 w 8640"/>
                <a:gd name="T9" fmla="*/ 468 h 4020"/>
                <a:gd name="T10" fmla="*/ 3632 w 8640"/>
                <a:gd name="T11" fmla="*/ 471 h 4020"/>
                <a:gd name="T12" fmla="*/ 3626 w 8640"/>
                <a:gd name="T13" fmla="*/ 477 h 4020"/>
                <a:gd name="T14" fmla="*/ 3620 w 8640"/>
                <a:gd name="T15" fmla="*/ 489 h 4020"/>
                <a:gd name="T16" fmla="*/ 2967 w 8640"/>
                <a:gd name="T17" fmla="*/ 2359 h 4020"/>
                <a:gd name="T18" fmla="*/ 36 w 8640"/>
                <a:gd name="T19" fmla="*/ 1951 h 4020"/>
                <a:gd name="T20" fmla="*/ 36 w 8640"/>
                <a:gd name="T21" fmla="*/ 1951 h 4020"/>
                <a:gd name="T22" fmla="*/ 27 w 8640"/>
                <a:gd name="T23" fmla="*/ 1951 h 4020"/>
                <a:gd name="T24" fmla="*/ 15 w 8640"/>
                <a:gd name="T25" fmla="*/ 1954 h 4020"/>
                <a:gd name="T26" fmla="*/ 9 w 8640"/>
                <a:gd name="T27" fmla="*/ 1960 h 4020"/>
                <a:gd name="T28" fmla="*/ 3 w 8640"/>
                <a:gd name="T29" fmla="*/ 1969 h 4020"/>
                <a:gd name="T30" fmla="*/ 3 w 8640"/>
                <a:gd name="T31" fmla="*/ 1969 h 4020"/>
                <a:gd name="T32" fmla="*/ 0 w 8640"/>
                <a:gd name="T33" fmla="*/ 1978 h 4020"/>
                <a:gd name="T34" fmla="*/ 0 w 8640"/>
                <a:gd name="T35" fmla="*/ 1990 h 4020"/>
                <a:gd name="T36" fmla="*/ 6 w 8640"/>
                <a:gd name="T37" fmla="*/ 1999 h 4020"/>
                <a:gd name="T38" fmla="*/ 12 w 8640"/>
                <a:gd name="T39" fmla="*/ 2005 h 4020"/>
                <a:gd name="T40" fmla="*/ 2517 w 8640"/>
                <a:gd name="T41" fmla="*/ 4013 h 4020"/>
                <a:gd name="T42" fmla="*/ 2517 w 8640"/>
                <a:gd name="T43" fmla="*/ 4013 h 4020"/>
                <a:gd name="T44" fmla="*/ 2523 w 8640"/>
                <a:gd name="T45" fmla="*/ 4016 h 4020"/>
                <a:gd name="T46" fmla="*/ 2529 w 8640"/>
                <a:gd name="T47" fmla="*/ 4019 h 4020"/>
                <a:gd name="T48" fmla="*/ 2538 w 8640"/>
                <a:gd name="T49" fmla="*/ 4019 h 4020"/>
                <a:gd name="T50" fmla="*/ 2547 w 8640"/>
                <a:gd name="T51" fmla="*/ 4019 h 4020"/>
                <a:gd name="T52" fmla="*/ 2547 w 8640"/>
                <a:gd name="T53" fmla="*/ 4019 h 4020"/>
                <a:gd name="T54" fmla="*/ 2553 w 8640"/>
                <a:gd name="T55" fmla="*/ 4016 h 4020"/>
                <a:gd name="T56" fmla="*/ 2559 w 8640"/>
                <a:gd name="T57" fmla="*/ 4010 h 4020"/>
                <a:gd name="T58" fmla="*/ 2562 w 8640"/>
                <a:gd name="T59" fmla="*/ 4004 h 4020"/>
                <a:gd name="T60" fmla="*/ 2565 w 8640"/>
                <a:gd name="T61" fmla="*/ 3998 h 4020"/>
                <a:gd name="T62" fmla="*/ 3018 w 8640"/>
                <a:gd name="T63" fmla="*/ 2401 h 4020"/>
                <a:gd name="T64" fmla="*/ 3018 w 8640"/>
                <a:gd name="T65" fmla="*/ 2401 h 4020"/>
                <a:gd name="T66" fmla="*/ 3018 w 8640"/>
                <a:gd name="T67" fmla="*/ 2385 h 4020"/>
                <a:gd name="T68" fmla="*/ 3012 w 8640"/>
                <a:gd name="T69" fmla="*/ 2374 h 4020"/>
                <a:gd name="T70" fmla="*/ 1477 w 8640"/>
                <a:gd name="T71" fmla="*/ 390 h 4020"/>
                <a:gd name="T72" fmla="*/ 1426 w 8640"/>
                <a:gd name="T73" fmla="*/ 429 h 4020"/>
                <a:gd name="T74" fmla="*/ 2952 w 8640"/>
                <a:gd name="T75" fmla="*/ 2401 h 4020"/>
                <a:gd name="T76" fmla="*/ 2520 w 8640"/>
                <a:gd name="T77" fmla="*/ 3935 h 4020"/>
                <a:gd name="T78" fmla="*/ 141 w 8640"/>
                <a:gd name="T79" fmla="*/ 2029 h 4020"/>
                <a:gd name="T80" fmla="*/ 2982 w 8640"/>
                <a:gd name="T81" fmla="*/ 2425 h 4020"/>
                <a:gd name="T82" fmla="*/ 2982 w 8640"/>
                <a:gd name="T83" fmla="*/ 2425 h 4020"/>
                <a:gd name="T84" fmla="*/ 2994 w 8640"/>
                <a:gd name="T85" fmla="*/ 2425 h 4020"/>
                <a:gd name="T86" fmla="*/ 3003 w 8640"/>
                <a:gd name="T87" fmla="*/ 2418 h 4020"/>
                <a:gd name="T88" fmla="*/ 3012 w 8640"/>
                <a:gd name="T89" fmla="*/ 2413 h 4020"/>
                <a:gd name="T90" fmla="*/ 3018 w 8640"/>
                <a:gd name="T91" fmla="*/ 2404 h 4020"/>
                <a:gd name="T92" fmla="*/ 3671 w 8640"/>
                <a:gd name="T93" fmla="*/ 534 h 4020"/>
                <a:gd name="T94" fmla="*/ 7267 w 8640"/>
                <a:gd name="T95" fmla="*/ 1160 h 4020"/>
                <a:gd name="T96" fmla="*/ 7267 w 8640"/>
                <a:gd name="T97" fmla="*/ 1160 h 4020"/>
                <a:gd name="T98" fmla="*/ 7282 w 8640"/>
                <a:gd name="T99" fmla="*/ 1160 h 4020"/>
                <a:gd name="T100" fmla="*/ 7294 w 8640"/>
                <a:gd name="T101" fmla="*/ 1154 h 4020"/>
                <a:gd name="T102" fmla="*/ 8639 w 8640"/>
                <a:gd name="T103" fmla="*/ 48 h 4020"/>
                <a:gd name="T104" fmla="*/ 8600 w 8640"/>
                <a:gd name="T105" fmla="*/ 0 h 4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40" h="4020">
                  <a:moveTo>
                    <a:pt x="8600" y="0"/>
                  </a:moveTo>
                  <a:lnTo>
                    <a:pt x="7264" y="1097"/>
                  </a:lnTo>
                  <a:lnTo>
                    <a:pt x="3656" y="468"/>
                  </a:lnTo>
                  <a:lnTo>
                    <a:pt x="3656" y="468"/>
                  </a:lnTo>
                  <a:lnTo>
                    <a:pt x="3644" y="468"/>
                  </a:lnTo>
                  <a:lnTo>
                    <a:pt x="3632" y="471"/>
                  </a:lnTo>
                  <a:lnTo>
                    <a:pt x="3626" y="477"/>
                  </a:lnTo>
                  <a:lnTo>
                    <a:pt x="3620" y="489"/>
                  </a:lnTo>
                  <a:lnTo>
                    <a:pt x="2967" y="2359"/>
                  </a:lnTo>
                  <a:lnTo>
                    <a:pt x="36" y="1951"/>
                  </a:lnTo>
                  <a:lnTo>
                    <a:pt x="36" y="1951"/>
                  </a:lnTo>
                  <a:lnTo>
                    <a:pt x="27" y="1951"/>
                  </a:lnTo>
                  <a:lnTo>
                    <a:pt x="15" y="1954"/>
                  </a:lnTo>
                  <a:lnTo>
                    <a:pt x="9" y="1960"/>
                  </a:lnTo>
                  <a:lnTo>
                    <a:pt x="3" y="1969"/>
                  </a:lnTo>
                  <a:lnTo>
                    <a:pt x="3" y="1969"/>
                  </a:lnTo>
                  <a:lnTo>
                    <a:pt x="0" y="1978"/>
                  </a:lnTo>
                  <a:lnTo>
                    <a:pt x="0" y="1990"/>
                  </a:lnTo>
                  <a:lnTo>
                    <a:pt x="6" y="1999"/>
                  </a:lnTo>
                  <a:lnTo>
                    <a:pt x="12" y="2005"/>
                  </a:lnTo>
                  <a:lnTo>
                    <a:pt x="2517" y="4013"/>
                  </a:lnTo>
                  <a:lnTo>
                    <a:pt x="2517" y="4013"/>
                  </a:lnTo>
                  <a:lnTo>
                    <a:pt x="2523" y="4016"/>
                  </a:lnTo>
                  <a:lnTo>
                    <a:pt x="2529" y="4019"/>
                  </a:lnTo>
                  <a:lnTo>
                    <a:pt x="2538" y="4019"/>
                  </a:lnTo>
                  <a:lnTo>
                    <a:pt x="2547" y="4019"/>
                  </a:lnTo>
                  <a:lnTo>
                    <a:pt x="2547" y="4019"/>
                  </a:lnTo>
                  <a:lnTo>
                    <a:pt x="2553" y="4016"/>
                  </a:lnTo>
                  <a:lnTo>
                    <a:pt x="2559" y="4010"/>
                  </a:lnTo>
                  <a:lnTo>
                    <a:pt x="2562" y="4004"/>
                  </a:lnTo>
                  <a:lnTo>
                    <a:pt x="2565" y="3998"/>
                  </a:lnTo>
                  <a:lnTo>
                    <a:pt x="3018" y="2401"/>
                  </a:lnTo>
                  <a:lnTo>
                    <a:pt x="3018" y="2401"/>
                  </a:lnTo>
                  <a:lnTo>
                    <a:pt x="3018" y="2385"/>
                  </a:lnTo>
                  <a:lnTo>
                    <a:pt x="3012" y="2374"/>
                  </a:lnTo>
                  <a:lnTo>
                    <a:pt x="1477" y="390"/>
                  </a:lnTo>
                  <a:lnTo>
                    <a:pt x="1426" y="429"/>
                  </a:lnTo>
                  <a:lnTo>
                    <a:pt x="2952" y="2401"/>
                  </a:lnTo>
                  <a:lnTo>
                    <a:pt x="2520" y="3935"/>
                  </a:lnTo>
                  <a:lnTo>
                    <a:pt x="141" y="2029"/>
                  </a:lnTo>
                  <a:lnTo>
                    <a:pt x="2982" y="2425"/>
                  </a:lnTo>
                  <a:lnTo>
                    <a:pt x="2982" y="2425"/>
                  </a:lnTo>
                  <a:lnTo>
                    <a:pt x="2994" y="2425"/>
                  </a:lnTo>
                  <a:lnTo>
                    <a:pt x="3003" y="2418"/>
                  </a:lnTo>
                  <a:lnTo>
                    <a:pt x="3012" y="2413"/>
                  </a:lnTo>
                  <a:lnTo>
                    <a:pt x="3018" y="2404"/>
                  </a:lnTo>
                  <a:lnTo>
                    <a:pt x="3671" y="534"/>
                  </a:lnTo>
                  <a:lnTo>
                    <a:pt x="7267" y="1160"/>
                  </a:lnTo>
                  <a:lnTo>
                    <a:pt x="7267" y="1160"/>
                  </a:lnTo>
                  <a:lnTo>
                    <a:pt x="7282" y="1160"/>
                  </a:lnTo>
                  <a:lnTo>
                    <a:pt x="7294" y="1154"/>
                  </a:lnTo>
                  <a:lnTo>
                    <a:pt x="8639" y="48"/>
                  </a:lnTo>
                  <a:lnTo>
                    <a:pt x="860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 name="Freeform 5"/>
            <p:cNvSpPr>
              <a:spLocks noChangeArrowheads="1"/>
            </p:cNvSpPr>
            <p:nvPr/>
          </p:nvSpPr>
          <p:spPr bwMode="auto">
            <a:xfrm>
              <a:off x="6113463" y="1252537"/>
              <a:ext cx="3349625" cy="1090611"/>
            </a:xfrm>
            <a:custGeom>
              <a:avLst/>
              <a:gdLst>
                <a:gd name="T0" fmla="*/ 9259 w 9305"/>
                <a:gd name="T1" fmla="*/ 959 h 3031"/>
                <a:gd name="T2" fmla="*/ 7197 w 9305"/>
                <a:gd name="T3" fmla="*/ 2943 h 3031"/>
                <a:gd name="T4" fmla="*/ 6901 w 9305"/>
                <a:gd name="T5" fmla="*/ 2089 h 3031"/>
                <a:gd name="T6" fmla="*/ 6901 w 9305"/>
                <a:gd name="T7" fmla="*/ 2089 h 3031"/>
                <a:gd name="T8" fmla="*/ 6898 w 9305"/>
                <a:gd name="T9" fmla="*/ 2079 h 3031"/>
                <a:gd name="T10" fmla="*/ 5963 w 9305"/>
                <a:gd name="T11" fmla="*/ 755 h 3031"/>
                <a:gd name="T12" fmla="*/ 5963 w 9305"/>
                <a:gd name="T13" fmla="*/ 755 h 3031"/>
                <a:gd name="T14" fmla="*/ 5954 w 9305"/>
                <a:gd name="T15" fmla="*/ 746 h 3031"/>
                <a:gd name="T16" fmla="*/ 5945 w 9305"/>
                <a:gd name="T17" fmla="*/ 743 h 3031"/>
                <a:gd name="T18" fmla="*/ 5936 w 9305"/>
                <a:gd name="T19" fmla="*/ 740 h 3031"/>
                <a:gd name="T20" fmla="*/ 5927 w 9305"/>
                <a:gd name="T21" fmla="*/ 743 h 3031"/>
                <a:gd name="T22" fmla="*/ 3658 w 9305"/>
                <a:gd name="T23" fmla="*/ 1501 h 3031"/>
                <a:gd name="T24" fmla="*/ 2334 w 9305"/>
                <a:gd name="T25" fmla="*/ 120 h 3031"/>
                <a:gd name="T26" fmla="*/ 2334 w 9305"/>
                <a:gd name="T27" fmla="*/ 120 h 3031"/>
                <a:gd name="T28" fmla="*/ 2325 w 9305"/>
                <a:gd name="T29" fmla="*/ 111 h 3031"/>
                <a:gd name="T30" fmla="*/ 2313 w 9305"/>
                <a:gd name="T31" fmla="*/ 111 h 3031"/>
                <a:gd name="T32" fmla="*/ 2 w 9305"/>
                <a:gd name="T33" fmla="*/ 0 h 3031"/>
                <a:gd name="T34" fmla="*/ 0 w 9305"/>
                <a:gd name="T35" fmla="*/ 63 h 3031"/>
                <a:gd name="T36" fmla="*/ 2298 w 9305"/>
                <a:gd name="T37" fmla="*/ 171 h 3031"/>
                <a:gd name="T38" fmla="*/ 3628 w 9305"/>
                <a:gd name="T39" fmla="*/ 1558 h 3031"/>
                <a:gd name="T40" fmla="*/ 3628 w 9305"/>
                <a:gd name="T41" fmla="*/ 1558 h 3031"/>
                <a:gd name="T42" fmla="*/ 3634 w 9305"/>
                <a:gd name="T43" fmla="*/ 1564 h 3031"/>
                <a:gd name="T44" fmla="*/ 3643 w 9305"/>
                <a:gd name="T45" fmla="*/ 1567 h 3031"/>
                <a:gd name="T46" fmla="*/ 3653 w 9305"/>
                <a:gd name="T47" fmla="*/ 1567 h 3031"/>
                <a:gd name="T48" fmla="*/ 3661 w 9305"/>
                <a:gd name="T49" fmla="*/ 1567 h 3031"/>
                <a:gd name="T50" fmla="*/ 5924 w 9305"/>
                <a:gd name="T51" fmla="*/ 809 h 3031"/>
                <a:gd name="T52" fmla="*/ 6844 w 9305"/>
                <a:gd name="T53" fmla="*/ 2112 h 3031"/>
                <a:gd name="T54" fmla="*/ 7152 w 9305"/>
                <a:gd name="T55" fmla="*/ 3009 h 3031"/>
                <a:gd name="T56" fmla="*/ 7152 w 9305"/>
                <a:gd name="T57" fmla="*/ 3009 h 3031"/>
                <a:gd name="T58" fmla="*/ 7159 w 9305"/>
                <a:gd name="T59" fmla="*/ 3017 h 3031"/>
                <a:gd name="T60" fmla="*/ 7161 w 9305"/>
                <a:gd name="T61" fmla="*/ 3024 h 3031"/>
                <a:gd name="T62" fmla="*/ 7167 w 9305"/>
                <a:gd name="T63" fmla="*/ 3027 h 3031"/>
                <a:gd name="T64" fmla="*/ 7177 w 9305"/>
                <a:gd name="T65" fmla="*/ 3030 h 3031"/>
                <a:gd name="T66" fmla="*/ 7177 w 9305"/>
                <a:gd name="T67" fmla="*/ 3030 h 3031"/>
                <a:gd name="T68" fmla="*/ 7182 w 9305"/>
                <a:gd name="T69" fmla="*/ 3030 h 3031"/>
                <a:gd name="T70" fmla="*/ 7191 w 9305"/>
                <a:gd name="T71" fmla="*/ 3030 h 3031"/>
                <a:gd name="T72" fmla="*/ 7197 w 9305"/>
                <a:gd name="T73" fmla="*/ 3027 h 3031"/>
                <a:gd name="T74" fmla="*/ 7206 w 9305"/>
                <a:gd name="T75" fmla="*/ 3024 h 3031"/>
                <a:gd name="T76" fmla="*/ 9304 w 9305"/>
                <a:gd name="T77" fmla="*/ 1004 h 3031"/>
                <a:gd name="T78" fmla="*/ 9259 w 9305"/>
                <a:gd name="T79" fmla="*/ 959 h 3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05" h="3031">
                  <a:moveTo>
                    <a:pt x="9259" y="959"/>
                  </a:moveTo>
                  <a:lnTo>
                    <a:pt x="7197" y="2943"/>
                  </a:lnTo>
                  <a:lnTo>
                    <a:pt x="6901" y="2089"/>
                  </a:lnTo>
                  <a:lnTo>
                    <a:pt x="6901" y="2089"/>
                  </a:lnTo>
                  <a:lnTo>
                    <a:pt x="6898" y="2079"/>
                  </a:lnTo>
                  <a:lnTo>
                    <a:pt x="5963" y="755"/>
                  </a:lnTo>
                  <a:lnTo>
                    <a:pt x="5963" y="755"/>
                  </a:lnTo>
                  <a:lnTo>
                    <a:pt x="5954" y="746"/>
                  </a:lnTo>
                  <a:lnTo>
                    <a:pt x="5945" y="743"/>
                  </a:lnTo>
                  <a:lnTo>
                    <a:pt x="5936" y="740"/>
                  </a:lnTo>
                  <a:lnTo>
                    <a:pt x="5927" y="743"/>
                  </a:lnTo>
                  <a:lnTo>
                    <a:pt x="3658" y="1501"/>
                  </a:lnTo>
                  <a:lnTo>
                    <a:pt x="2334" y="120"/>
                  </a:lnTo>
                  <a:lnTo>
                    <a:pt x="2334" y="120"/>
                  </a:lnTo>
                  <a:lnTo>
                    <a:pt x="2325" y="111"/>
                  </a:lnTo>
                  <a:lnTo>
                    <a:pt x="2313" y="111"/>
                  </a:lnTo>
                  <a:lnTo>
                    <a:pt x="2" y="0"/>
                  </a:lnTo>
                  <a:lnTo>
                    <a:pt x="0" y="63"/>
                  </a:lnTo>
                  <a:lnTo>
                    <a:pt x="2298" y="171"/>
                  </a:lnTo>
                  <a:lnTo>
                    <a:pt x="3628" y="1558"/>
                  </a:lnTo>
                  <a:lnTo>
                    <a:pt x="3628" y="1558"/>
                  </a:lnTo>
                  <a:lnTo>
                    <a:pt x="3634" y="1564"/>
                  </a:lnTo>
                  <a:lnTo>
                    <a:pt x="3643" y="1567"/>
                  </a:lnTo>
                  <a:lnTo>
                    <a:pt x="3653" y="1567"/>
                  </a:lnTo>
                  <a:lnTo>
                    <a:pt x="3661" y="1567"/>
                  </a:lnTo>
                  <a:lnTo>
                    <a:pt x="5924" y="809"/>
                  </a:lnTo>
                  <a:lnTo>
                    <a:pt x="6844" y="2112"/>
                  </a:lnTo>
                  <a:lnTo>
                    <a:pt x="7152" y="3009"/>
                  </a:lnTo>
                  <a:lnTo>
                    <a:pt x="7152" y="3009"/>
                  </a:lnTo>
                  <a:lnTo>
                    <a:pt x="7159" y="3017"/>
                  </a:lnTo>
                  <a:lnTo>
                    <a:pt x="7161" y="3024"/>
                  </a:lnTo>
                  <a:lnTo>
                    <a:pt x="7167" y="3027"/>
                  </a:lnTo>
                  <a:lnTo>
                    <a:pt x="7177" y="3030"/>
                  </a:lnTo>
                  <a:lnTo>
                    <a:pt x="7177" y="3030"/>
                  </a:lnTo>
                  <a:lnTo>
                    <a:pt x="7182" y="3030"/>
                  </a:lnTo>
                  <a:lnTo>
                    <a:pt x="7191" y="3030"/>
                  </a:lnTo>
                  <a:lnTo>
                    <a:pt x="7197" y="3027"/>
                  </a:lnTo>
                  <a:lnTo>
                    <a:pt x="7206" y="3024"/>
                  </a:lnTo>
                  <a:lnTo>
                    <a:pt x="9304" y="1004"/>
                  </a:lnTo>
                  <a:lnTo>
                    <a:pt x="9259" y="95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 name="Freeform 6"/>
            <p:cNvSpPr>
              <a:spLocks noChangeArrowheads="1"/>
            </p:cNvSpPr>
            <p:nvPr/>
          </p:nvSpPr>
          <p:spPr bwMode="auto">
            <a:xfrm>
              <a:off x="6113463" y="1252537"/>
              <a:ext cx="3349625" cy="1090611"/>
            </a:xfrm>
            <a:custGeom>
              <a:avLst/>
              <a:gdLst>
                <a:gd name="T0" fmla="*/ 9259 w 9305"/>
                <a:gd name="T1" fmla="*/ 959 h 3031"/>
                <a:gd name="T2" fmla="*/ 7197 w 9305"/>
                <a:gd name="T3" fmla="*/ 2943 h 3031"/>
                <a:gd name="T4" fmla="*/ 6901 w 9305"/>
                <a:gd name="T5" fmla="*/ 2089 h 3031"/>
                <a:gd name="T6" fmla="*/ 6901 w 9305"/>
                <a:gd name="T7" fmla="*/ 2089 h 3031"/>
                <a:gd name="T8" fmla="*/ 6898 w 9305"/>
                <a:gd name="T9" fmla="*/ 2079 h 3031"/>
                <a:gd name="T10" fmla="*/ 5963 w 9305"/>
                <a:gd name="T11" fmla="*/ 755 h 3031"/>
                <a:gd name="T12" fmla="*/ 5963 w 9305"/>
                <a:gd name="T13" fmla="*/ 755 h 3031"/>
                <a:gd name="T14" fmla="*/ 5954 w 9305"/>
                <a:gd name="T15" fmla="*/ 746 h 3031"/>
                <a:gd name="T16" fmla="*/ 5945 w 9305"/>
                <a:gd name="T17" fmla="*/ 743 h 3031"/>
                <a:gd name="T18" fmla="*/ 5936 w 9305"/>
                <a:gd name="T19" fmla="*/ 740 h 3031"/>
                <a:gd name="T20" fmla="*/ 5927 w 9305"/>
                <a:gd name="T21" fmla="*/ 743 h 3031"/>
                <a:gd name="T22" fmla="*/ 3658 w 9305"/>
                <a:gd name="T23" fmla="*/ 1501 h 3031"/>
                <a:gd name="T24" fmla="*/ 2334 w 9305"/>
                <a:gd name="T25" fmla="*/ 120 h 3031"/>
                <a:gd name="T26" fmla="*/ 2334 w 9305"/>
                <a:gd name="T27" fmla="*/ 120 h 3031"/>
                <a:gd name="T28" fmla="*/ 2325 w 9305"/>
                <a:gd name="T29" fmla="*/ 111 h 3031"/>
                <a:gd name="T30" fmla="*/ 2313 w 9305"/>
                <a:gd name="T31" fmla="*/ 111 h 3031"/>
                <a:gd name="T32" fmla="*/ 2 w 9305"/>
                <a:gd name="T33" fmla="*/ 0 h 3031"/>
                <a:gd name="T34" fmla="*/ 0 w 9305"/>
                <a:gd name="T35" fmla="*/ 63 h 3031"/>
                <a:gd name="T36" fmla="*/ 2298 w 9305"/>
                <a:gd name="T37" fmla="*/ 171 h 3031"/>
                <a:gd name="T38" fmla="*/ 3628 w 9305"/>
                <a:gd name="T39" fmla="*/ 1558 h 3031"/>
                <a:gd name="T40" fmla="*/ 3628 w 9305"/>
                <a:gd name="T41" fmla="*/ 1558 h 3031"/>
                <a:gd name="T42" fmla="*/ 3634 w 9305"/>
                <a:gd name="T43" fmla="*/ 1564 h 3031"/>
                <a:gd name="T44" fmla="*/ 3643 w 9305"/>
                <a:gd name="T45" fmla="*/ 1567 h 3031"/>
                <a:gd name="T46" fmla="*/ 3653 w 9305"/>
                <a:gd name="T47" fmla="*/ 1567 h 3031"/>
                <a:gd name="T48" fmla="*/ 3661 w 9305"/>
                <a:gd name="T49" fmla="*/ 1567 h 3031"/>
                <a:gd name="T50" fmla="*/ 5924 w 9305"/>
                <a:gd name="T51" fmla="*/ 809 h 3031"/>
                <a:gd name="T52" fmla="*/ 6844 w 9305"/>
                <a:gd name="T53" fmla="*/ 2112 h 3031"/>
                <a:gd name="T54" fmla="*/ 7152 w 9305"/>
                <a:gd name="T55" fmla="*/ 3009 h 3031"/>
                <a:gd name="T56" fmla="*/ 7152 w 9305"/>
                <a:gd name="T57" fmla="*/ 3009 h 3031"/>
                <a:gd name="T58" fmla="*/ 7159 w 9305"/>
                <a:gd name="T59" fmla="*/ 3017 h 3031"/>
                <a:gd name="T60" fmla="*/ 7161 w 9305"/>
                <a:gd name="T61" fmla="*/ 3024 h 3031"/>
                <a:gd name="T62" fmla="*/ 7167 w 9305"/>
                <a:gd name="T63" fmla="*/ 3027 h 3031"/>
                <a:gd name="T64" fmla="*/ 7177 w 9305"/>
                <a:gd name="T65" fmla="*/ 3030 h 3031"/>
                <a:gd name="T66" fmla="*/ 7177 w 9305"/>
                <a:gd name="T67" fmla="*/ 3030 h 3031"/>
                <a:gd name="T68" fmla="*/ 7182 w 9305"/>
                <a:gd name="T69" fmla="*/ 3030 h 3031"/>
                <a:gd name="T70" fmla="*/ 7191 w 9305"/>
                <a:gd name="T71" fmla="*/ 3030 h 3031"/>
                <a:gd name="T72" fmla="*/ 7197 w 9305"/>
                <a:gd name="T73" fmla="*/ 3027 h 3031"/>
                <a:gd name="T74" fmla="*/ 7206 w 9305"/>
                <a:gd name="T75" fmla="*/ 3024 h 3031"/>
                <a:gd name="T76" fmla="*/ 9304 w 9305"/>
                <a:gd name="T77" fmla="*/ 1004 h 3031"/>
                <a:gd name="T78" fmla="*/ 9259 w 9305"/>
                <a:gd name="T79" fmla="*/ 959 h 3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05" h="3031">
                  <a:moveTo>
                    <a:pt x="9259" y="959"/>
                  </a:moveTo>
                  <a:lnTo>
                    <a:pt x="7197" y="2943"/>
                  </a:lnTo>
                  <a:lnTo>
                    <a:pt x="6901" y="2089"/>
                  </a:lnTo>
                  <a:lnTo>
                    <a:pt x="6901" y="2089"/>
                  </a:lnTo>
                  <a:lnTo>
                    <a:pt x="6898" y="2079"/>
                  </a:lnTo>
                  <a:lnTo>
                    <a:pt x="5963" y="755"/>
                  </a:lnTo>
                  <a:lnTo>
                    <a:pt x="5963" y="755"/>
                  </a:lnTo>
                  <a:lnTo>
                    <a:pt x="5954" y="746"/>
                  </a:lnTo>
                  <a:lnTo>
                    <a:pt x="5945" y="743"/>
                  </a:lnTo>
                  <a:lnTo>
                    <a:pt x="5936" y="740"/>
                  </a:lnTo>
                  <a:lnTo>
                    <a:pt x="5927" y="743"/>
                  </a:lnTo>
                  <a:lnTo>
                    <a:pt x="3658" y="1501"/>
                  </a:lnTo>
                  <a:lnTo>
                    <a:pt x="2334" y="120"/>
                  </a:lnTo>
                  <a:lnTo>
                    <a:pt x="2334" y="120"/>
                  </a:lnTo>
                  <a:lnTo>
                    <a:pt x="2325" y="111"/>
                  </a:lnTo>
                  <a:lnTo>
                    <a:pt x="2313" y="111"/>
                  </a:lnTo>
                  <a:lnTo>
                    <a:pt x="2" y="0"/>
                  </a:lnTo>
                  <a:lnTo>
                    <a:pt x="0" y="63"/>
                  </a:lnTo>
                  <a:lnTo>
                    <a:pt x="2298" y="171"/>
                  </a:lnTo>
                  <a:lnTo>
                    <a:pt x="3628" y="1558"/>
                  </a:lnTo>
                  <a:lnTo>
                    <a:pt x="3628" y="1558"/>
                  </a:lnTo>
                  <a:lnTo>
                    <a:pt x="3634" y="1564"/>
                  </a:lnTo>
                  <a:lnTo>
                    <a:pt x="3643" y="1567"/>
                  </a:lnTo>
                  <a:lnTo>
                    <a:pt x="3653" y="1567"/>
                  </a:lnTo>
                  <a:lnTo>
                    <a:pt x="3661" y="1567"/>
                  </a:lnTo>
                  <a:lnTo>
                    <a:pt x="5924" y="809"/>
                  </a:lnTo>
                  <a:lnTo>
                    <a:pt x="6844" y="2112"/>
                  </a:lnTo>
                  <a:lnTo>
                    <a:pt x="7152" y="3009"/>
                  </a:lnTo>
                  <a:lnTo>
                    <a:pt x="7152" y="3009"/>
                  </a:lnTo>
                  <a:lnTo>
                    <a:pt x="7159" y="3017"/>
                  </a:lnTo>
                  <a:lnTo>
                    <a:pt x="7161" y="3024"/>
                  </a:lnTo>
                  <a:lnTo>
                    <a:pt x="7167" y="3027"/>
                  </a:lnTo>
                  <a:lnTo>
                    <a:pt x="7177" y="3030"/>
                  </a:lnTo>
                  <a:lnTo>
                    <a:pt x="7177" y="3030"/>
                  </a:lnTo>
                  <a:lnTo>
                    <a:pt x="7182" y="3030"/>
                  </a:lnTo>
                  <a:lnTo>
                    <a:pt x="7191" y="3030"/>
                  </a:lnTo>
                  <a:lnTo>
                    <a:pt x="7197" y="3027"/>
                  </a:lnTo>
                  <a:lnTo>
                    <a:pt x="7206" y="3024"/>
                  </a:lnTo>
                  <a:lnTo>
                    <a:pt x="9304" y="1004"/>
                  </a:lnTo>
                  <a:lnTo>
                    <a:pt x="9259" y="959"/>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 name="Freeform 7"/>
            <p:cNvSpPr>
              <a:spLocks noChangeArrowheads="1"/>
            </p:cNvSpPr>
            <p:nvPr/>
          </p:nvSpPr>
          <p:spPr bwMode="auto">
            <a:xfrm>
              <a:off x="5494337" y="893762"/>
              <a:ext cx="3971925" cy="2420937"/>
            </a:xfrm>
            <a:custGeom>
              <a:avLst/>
              <a:gdLst>
                <a:gd name="T0" fmla="*/ 7134 w 11034"/>
                <a:gd name="T1" fmla="*/ 4738 h 6723"/>
                <a:gd name="T2" fmla="*/ 5384 w 11034"/>
                <a:gd name="T3" fmla="*/ 2574 h 6723"/>
                <a:gd name="T4" fmla="*/ 5366 w 11034"/>
                <a:gd name="T5" fmla="*/ 2565 h 6723"/>
                <a:gd name="T6" fmla="*/ 5348 w 11034"/>
                <a:gd name="T7" fmla="*/ 2565 h 6723"/>
                <a:gd name="T8" fmla="*/ 5340 w 11034"/>
                <a:gd name="T9" fmla="*/ 2571 h 6723"/>
                <a:gd name="T10" fmla="*/ 5330 w 11034"/>
                <a:gd name="T11" fmla="*/ 2589 h 6723"/>
                <a:gd name="T12" fmla="*/ 5645 w 11034"/>
                <a:gd name="T13" fmla="*/ 5112 h 6723"/>
                <a:gd name="T14" fmla="*/ 2924 w 11034"/>
                <a:gd name="T15" fmla="*/ 4597 h 6723"/>
                <a:gd name="T16" fmla="*/ 2909 w 11034"/>
                <a:gd name="T17" fmla="*/ 4600 h 6723"/>
                <a:gd name="T18" fmla="*/ 2897 w 11034"/>
                <a:gd name="T19" fmla="*/ 4606 h 6723"/>
                <a:gd name="T20" fmla="*/ 2891 w 11034"/>
                <a:gd name="T21" fmla="*/ 4612 h 6723"/>
                <a:gd name="T22" fmla="*/ 2888 w 11034"/>
                <a:gd name="T23" fmla="*/ 4627 h 6723"/>
                <a:gd name="T24" fmla="*/ 3251 w 11034"/>
                <a:gd name="T25" fmla="*/ 6632 h 6723"/>
                <a:gd name="T26" fmla="*/ 2921 w 11034"/>
                <a:gd name="T27" fmla="*/ 4660 h 6723"/>
                <a:gd name="T28" fmla="*/ 2930 w 11034"/>
                <a:gd name="T29" fmla="*/ 4657 h 6723"/>
                <a:gd name="T30" fmla="*/ 5378 w 11034"/>
                <a:gd name="T31" fmla="*/ 2568 h 6723"/>
                <a:gd name="T32" fmla="*/ 8588 w 11034"/>
                <a:gd name="T33" fmla="*/ 3126 h 6723"/>
                <a:gd name="T34" fmla="*/ 8606 w 11034"/>
                <a:gd name="T35" fmla="*/ 3126 h 6723"/>
                <a:gd name="T36" fmla="*/ 11015 w 11034"/>
                <a:gd name="T37" fmla="*/ 2008 h 6723"/>
                <a:gd name="T38" fmla="*/ 11030 w 11034"/>
                <a:gd name="T39" fmla="*/ 1993 h 6723"/>
                <a:gd name="T40" fmla="*/ 11033 w 11034"/>
                <a:gd name="T41" fmla="*/ 1975 h 6723"/>
                <a:gd name="T42" fmla="*/ 11030 w 11034"/>
                <a:gd name="T43" fmla="*/ 1963 h 6723"/>
                <a:gd name="T44" fmla="*/ 11015 w 11034"/>
                <a:gd name="T45" fmla="*/ 1951 h 6723"/>
                <a:gd name="T46" fmla="*/ 7668 w 11034"/>
                <a:gd name="T47" fmla="*/ 1738 h 6723"/>
                <a:gd name="T48" fmla="*/ 5387 w 11034"/>
                <a:gd name="T49" fmla="*/ 6 h 6723"/>
                <a:gd name="T50" fmla="*/ 5366 w 11034"/>
                <a:gd name="T51" fmla="*/ 0 h 6723"/>
                <a:gd name="T52" fmla="*/ 3442 w 11034"/>
                <a:gd name="T53" fmla="*/ 219 h 6723"/>
                <a:gd name="T54" fmla="*/ 3428 w 11034"/>
                <a:gd name="T55" fmla="*/ 225 h 6723"/>
                <a:gd name="T56" fmla="*/ 3419 w 11034"/>
                <a:gd name="T57" fmla="*/ 237 h 6723"/>
                <a:gd name="T58" fmla="*/ 3416 w 11034"/>
                <a:gd name="T59" fmla="*/ 243 h 6723"/>
                <a:gd name="T60" fmla="*/ 3416 w 11034"/>
                <a:gd name="T61" fmla="*/ 258 h 6723"/>
                <a:gd name="T62" fmla="*/ 4006 w 11034"/>
                <a:gd name="T63" fmla="*/ 1157 h 6723"/>
                <a:gd name="T64" fmla="*/ 4015 w 11034"/>
                <a:gd name="T65" fmla="*/ 1166 h 6723"/>
                <a:gd name="T66" fmla="*/ 4027 w 11034"/>
                <a:gd name="T67" fmla="*/ 1169 h 6723"/>
                <a:gd name="T68" fmla="*/ 4051 w 11034"/>
                <a:gd name="T69" fmla="*/ 1163 h 6723"/>
                <a:gd name="T70" fmla="*/ 5348 w 11034"/>
                <a:gd name="T71" fmla="*/ 6 h 6723"/>
                <a:gd name="T72" fmla="*/ 3503 w 11034"/>
                <a:gd name="T73" fmla="*/ 276 h 6723"/>
                <a:gd name="T74" fmla="*/ 7638 w 11034"/>
                <a:gd name="T75" fmla="*/ 1795 h 6723"/>
                <a:gd name="T76" fmla="*/ 7647 w 11034"/>
                <a:gd name="T77" fmla="*/ 1801 h 6723"/>
                <a:gd name="T78" fmla="*/ 10877 w 11034"/>
                <a:gd name="T79" fmla="*/ 2002 h 6723"/>
                <a:gd name="T80" fmla="*/ 5376 w 11034"/>
                <a:gd name="T81" fmla="*/ 2502 h 6723"/>
                <a:gd name="T82" fmla="*/ 5360 w 11034"/>
                <a:gd name="T83" fmla="*/ 2505 h 6723"/>
                <a:gd name="T84" fmla="*/ 2906 w 11034"/>
                <a:gd name="T85" fmla="*/ 4600 h 6723"/>
                <a:gd name="T86" fmla="*/ 26 w 11034"/>
                <a:gd name="T87" fmla="*/ 4804 h 6723"/>
                <a:gd name="T88" fmla="*/ 8 w 11034"/>
                <a:gd name="T89" fmla="*/ 4813 h 6723"/>
                <a:gd name="T90" fmla="*/ 0 w 11034"/>
                <a:gd name="T91" fmla="*/ 4828 h 6723"/>
                <a:gd name="T92" fmla="*/ 0 w 11034"/>
                <a:gd name="T93" fmla="*/ 4840 h 6723"/>
                <a:gd name="T94" fmla="*/ 5 w 11034"/>
                <a:gd name="T95" fmla="*/ 4858 h 6723"/>
                <a:gd name="T96" fmla="*/ 3278 w 11034"/>
                <a:gd name="T97" fmla="*/ 6719 h 6723"/>
                <a:gd name="T98" fmla="*/ 3287 w 11034"/>
                <a:gd name="T99" fmla="*/ 6722 h 6723"/>
                <a:gd name="T100" fmla="*/ 3305 w 11034"/>
                <a:gd name="T101" fmla="*/ 6722 h 6723"/>
                <a:gd name="T102" fmla="*/ 3311 w 11034"/>
                <a:gd name="T103" fmla="*/ 6715 h 6723"/>
                <a:gd name="T104" fmla="*/ 3323 w 11034"/>
                <a:gd name="T105" fmla="*/ 6704 h 6723"/>
                <a:gd name="T106" fmla="*/ 3326 w 11034"/>
                <a:gd name="T107" fmla="*/ 6686 h 6723"/>
                <a:gd name="T108" fmla="*/ 5675 w 11034"/>
                <a:gd name="T109" fmla="*/ 5181 h 6723"/>
                <a:gd name="T110" fmla="*/ 5690 w 11034"/>
                <a:gd name="T111" fmla="*/ 5181 h 6723"/>
                <a:gd name="T112" fmla="*/ 5702 w 11034"/>
                <a:gd name="T113" fmla="*/ 5175 h 6723"/>
                <a:gd name="T114" fmla="*/ 5711 w 11034"/>
                <a:gd name="T115" fmla="*/ 5148 h 6723"/>
                <a:gd name="T116" fmla="*/ 7108 w 11034"/>
                <a:gd name="T117" fmla="*/ 4807 h 6723"/>
                <a:gd name="T118" fmla="*/ 7119 w 11034"/>
                <a:gd name="T119" fmla="*/ 4816 h 6723"/>
                <a:gd name="T120" fmla="*/ 7131 w 11034"/>
                <a:gd name="T121" fmla="*/ 4818 h 6723"/>
                <a:gd name="T122" fmla="*/ 7155 w 11034"/>
                <a:gd name="T123" fmla="*/ 4807 h 6723"/>
                <a:gd name="T124" fmla="*/ 8570 w 11034"/>
                <a:gd name="T125" fmla="*/ 3075 h 6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034" h="6723">
                  <a:moveTo>
                    <a:pt x="8570" y="3075"/>
                  </a:moveTo>
                  <a:lnTo>
                    <a:pt x="7134" y="4738"/>
                  </a:lnTo>
                  <a:lnTo>
                    <a:pt x="5384" y="2574"/>
                  </a:lnTo>
                  <a:lnTo>
                    <a:pt x="5384" y="2574"/>
                  </a:lnTo>
                  <a:lnTo>
                    <a:pt x="5376" y="2568"/>
                  </a:lnTo>
                  <a:lnTo>
                    <a:pt x="5366" y="2565"/>
                  </a:lnTo>
                  <a:lnTo>
                    <a:pt x="5358" y="2562"/>
                  </a:lnTo>
                  <a:lnTo>
                    <a:pt x="5348" y="2565"/>
                  </a:lnTo>
                  <a:lnTo>
                    <a:pt x="5348" y="2565"/>
                  </a:lnTo>
                  <a:lnTo>
                    <a:pt x="5340" y="2571"/>
                  </a:lnTo>
                  <a:lnTo>
                    <a:pt x="5333" y="2580"/>
                  </a:lnTo>
                  <a:lnTo>
                    <a:pt x="5330" y="2589"/>
                  </a:lnTo>
                  <a:lnTo>
                    <a:pt x="5327" y="2598"/>
                  </a:lnTo>
                  <a:lnTo>
                    <a:pt x="5645" y="5112"/>
                  </a:lnTo>
                  <a:lnTo>
                    <a:pt x="2924" y="4597"/>
                  </a:lnTo>
                  <a:lnTo>
                    <a:pt x="2924" y="4597"/>
                  </a:lnTo>
                  <a:lnTo>
                    <a:pt x="2918" y="4597"/>
                  </a:lnTo>
                  <a:lnTo>
                    <a:pt x="2909" y="4600"/>
                  </a:lnTo>
                  <a:lnTo>
                    <a:pt x="2903" y="4603"/>
                  </a:lnTo>
                  <a:lnTo>
                    <a:pt x="2897" y="4606"/>
                  </a:lnTo>
                  <a:lnTo>
                    <a:pt x="2897" y="4606"/>
                  </a:lnTo>
                  <a:lnTo>
                    <a:pt x="2891" y="4612"/>
                  </a:lnTo>
                  <a:lnTo>
                    <a:pt x="2888" y="4621"/>
                  </a:lnTo>
                  <a:lnTo>
                    <a:pt x="2888" y="4627"/>
                  </a:lnTo>
                  <a:lnTo>
                    <a:pt x="2888" y="4636"/>
                  </a:lnTo>
                  <a:lnTo>
                    <a:pt x="3251" y="6632"/>
                  </a:lnTo>
                  <a:lnTo>
                    <a:pt x="135" y="4861"/>
                  </a:lnTo>
                  <a:lnTo>
                    <a:pt x="2921" y="4660"/>
                  </a:lnTo>
                  <a:lnTo>
                    <a:pt x="2921" y="4660"/>
                  </a:lnTo>
                  <a:lnTo>
                    <a:pt x="2930" y="4657"/>
                  </a:lnTo>
                  <a:lnTo>
                    <a:pt x="2939" y="4654"/>
                  </a:lnTo>
                  <a:lnTo>
                    <a:pt x="5378" y="2568"/>
                  </a:lnTo>
                  <a:lnTo>
                    <a:pt x="8588" y="3126"/>
                  </a:lnTo>
                  <a:lnTo>
                    <a:pt x="8588" y="3126"/>
                  </a:lnTo>
                  <a:lnTo>
                    <a:pt x="8597" y="3126"/>
                  </a:lnTo>
                  <a:lnTo>
                    <a:pt x="8606" y="3126"/>
                  </a:lnTo>
                  <a:lnTo>
                    <a:pt x="11015" y="2008"/>
                  </a:lnTo>
                  <a:lnTo>
                    <a:pt x="11015" y="2008"/>
                  </a:lnTo>
                  <a:lnTo>
                    <a:pt x="11024" y="2002"/>
                  </a:lnTo>
                  <a:lnTo>
                    <a:pt x="11030" y="1993"/>
                  </a:lnTo>
                  <a:lnTo>
                    <a:pt x="11033" y="1984"/>
                  </a:lnTo>
                  <a:lnTo>
                    <a:pt x="11033" y="1975"/>
                  </a:lnTo>
                  <a:lnTo>
                    <a:pt x="11033" y="1975"/>
                  </a:lnTo>
                  <a:lnTo>
                    <a:pt x="11030" y="1963"/>
                  </a:lnTo>
                  <a:lnTo>
                    <a:pt x="11021" y="1957"/>
                  </a:lnTo>
                  <a:lnTo>
                    <a:pt x="11015" y="1951"/>
                  </a:lnTo>
                  <a:lnTo>
                    <a:pt x="11003" y="1948"/>
                  </a:lnTo>
                  <a:lnTo>
                    <a:pt x="7668" y="1738"/>
                  </a:lnTo>
                  <a:lnTo>
                    <a:pt x="5387" y="6"/>
                  </a:lnTo>
                  <a:lnTo>
                    <a:pt x="5387" y="6"/>
                  </a:lnTo>
                  <a:lnTo>
                    <a:pt x="5378" y="0"/>
                  </a:lnTo>
                  <a:lnTo>
                    <a:pt x="5366" y="0"/>
                  </a:lnTo>
                  <a:lnTo>
                    <a:pt x="3442" y="219"/>
                  </a:lnTo>
                  <a:lnTo>
                    <a:pt x="3442" y="219"/>
                  </a:lnTo>
                  <a:lnTo>
                    <a:pt x="3437" y="219"/>
                  </a:lnTo>
                  <a:lnTo>
                    <a:pt x="3428" y="225"/>
                  </a:lnTo>
                  <a:lnTo>
                    <a:pt x="3422" y="228"/>
                  </a:lnTo>
                  <a:lnTo>
                    <a:pt x="3419" y="237"/>
                  </a:lnTo>
                  <a:lnTo>
                    <a:pt x="3419" y="237"/>
                  </a:lnTo>
                  <a:lnTo>
                    <a:pt x="3416" y="243"/>
                  </a:lnTo>
                  <a:lnTo>
                    <a:pt x="3416" y="252"/>
                  </a:lnTo>
                  <a:lnTo>
                    <a:pt x="3416" y="258"/>
                  </a:lnTo>
                  <a:lnTo>
                    <a:pt x="3422" y="267"/>
                  </a:lnTo>
                  <a:lnTo>
                    <a:pt x="4006" y="1157"/>
                  </a:lnTo>
                  <a:lnTo>
                    <a:pt x="4006" y="1157"/>
                  </a:lnTo>
                  <a:lnTo>
                    <a:pt x="4015" y="1166"/>
                  </a:lnTo>
                  <a:lnTo>
                    <a:pt x="4027" y="1169"/>
                  </a:lnTo>
                  <a:lnTo>
                    <a:pt x="4027" y="1169"/>
                  </a:lnTo>
                  <a:lnTo>
                    <a:pt x="4042" y="1169"/>
                  </a:lnTo>
                  <a:lnTo>
                    <a:pt x="4051" y="1163"/>
                  </a:lnTo>
                  <a:lnTo>
                    <a:pt x="5391" y="54"/>
                  </a:lnTo>
                  <a:lnTo>
                    <a:pt x="5348" y="6"/>
                  </a:lnTo>
                  <a:lnTo>
                    <a:pt x="4039" y="1091"/>
                  </a:lnTo>
                  <a:lnTo>
                    <a:pt x="3503" y="276"/>
                  </a:lnTo>
                  <a:lnTo>
                    <a:pt x="5360" y="63"/>
                  </a:lnTo>
                  <a:lnTo>
                    <a:pt x="7638" y="1795"/>
                  </a:lnTo>
                  <a:lnTo>
                    <a:pt x="7638" y="1795"/>
                  </a:lnTo>
                  <a:lnTo>
                    <a:pt x="7647" y="1801"/>
                  </a:lnTo>
                  <a:lnTo>
                    <a:pt x="7656" y="1801"/>
                  </a:lnTo>
                  <a:lnTo>
                    <a:pt x="10877" y="2002"/>
                  </a:lnTo>
                  <a:lnTo>
                    <a:pt x="8588" y="3063"/>
                  </a:lnTo>
                  <a:lnTo>
                    <a:pt x="5376" y="2502"/>
                  </a:lnTo>
                  <a:lnTo>
                    <a:pt x="5376" y="2502"/>
                  </a:lnTo>
                  <a:lnTo>
                    <a:pt x="5360" y="2505"/>
                  </a:lnTo>
                  <a:lnTo>
                    <a:pt x="5348" y="2511"/>
                  </a:lnTo>
                  <a:lnTo>
                    <a:pt x="2906" y="4600"/>
                  </a:lnTo>
                  <a:lnTo>
                    <a:pt x="26" y="4804"/>
                  </a:lnTo>
                  <a:lnTo>
                    <a:pt x="26" y="4804"/>
                  </a:lnTo>
                  <a:lnTo>
                    <a:pt x="18" y="4807"/>
                  </a:lnTo>
                  <a:lnTo>
                    <a:pt x="8" y="4813"/>
                  </a:lnTo>
                  <a:lnTo>
                    <a:pt x="3" y="4818"/>
                  </a:lnTo>
                  <a:lnTo>
                    <a:pt x="0" y="4828"/>
                  </a:lnTo>
                  <a:lnTo>
                    <a:pt x="0" y="4828"/>
                  </a:lnTo>
                  <a:lnTo>
                    <a:pt x="0" y="4840"/>
                  </a:lnTo>
                  <a:lnTo>
                    <a:pt x="0" y="4849"/>
                  </a:lnTo>
                  <a:lnTo>
                    <a:pt x="5" y="4858"/>
                  </a:lnTo>
                  <a:lnTo>
                    <a:pt x="15" y="4864"/>
                  </a:lnTo>
                  <a:lnTo>
                    <a:pt x="3278" y="6719"/>
                  </a:lnTo>
                  <a:lnTo>
                    <a:pt x="3278" y="6719"/>
                  </a:lnTo>
                  <a:lnTo>
                    <a:pt x="3287" y="6722"/>
                  </a:lnTo>
                  <a:lnTo>
                    <a:pt x="3296" y="6722"/>
                  </a:lnTo>
                  <a:lnTo>
                    <a:pt x="3305" y="6722"/>
                  </a:lnTo>
                  <a:lnTo>
                    <a:pt x="3311" y="6715"/>
                  </a:lnTo>
                  <a:lnTo>
                    <a:pt x="3311" y="6715"/>
                  </a:lnTo>
                  <a:lnTo>
                    <a:pt x="3317" y="6709"/>
                  </a:lnTo>
                  <a:lnTo>
                    <a:pt x="3323" y="6704"/>
                  </a:lnTo>
                  <a:lnTo>
                    <a:pt x="3326" y="6694"/>
                  </a:lnTo>
                  <a:lnTo>
                    <a:pt x="3326" y="6686"/>
                  </a:lnTo>
                  <a:lnTo>
                    <a:pt x="2957" y="4669"/>
                  </a:lnTo>
                  <a:lnTo>
                    <a:pt x="5675" y="5181"/>
                  </a:lnTo>
                  <a:lnTo>
                    <a:pt x="5675" y="5181"/>
                  </a:lnTo>
                  <a:lnTo>
                    <a:pt x="5690" y="5181"/>
                  </a:lnTo>
                  <a:lnTo>
                    <a:pt x="5702" y="5175"/>
                  </a:lnTo>
                  <a:lnTo>
                    <a:pt x="5702" y="5175"/>
                  </a:lnTo>
                  <a:lnTo>
                    <a:pt x="5711" y="5163"/>
                  </a:lnTo>
                  <a:lnTo>
                    <a:pt x="5711" y="5148"/>
                  </a:lnTo>
                  <a:lnTo>
                    <a:pt x="5405" y="2700"/>
                  </a:lnTo>
                  <a:lnTo>
                    <a:pt x="7108" y="4807"/>
                  </a:lnTo>
                  <a:lnTo>
                    <a:pt x="7108" y="4807"/>
                  </a:lnTo>
                  <a:lnTo>
                    <a:pt x="7119" y="4816"/>
                  </a:lnTo>
                  <a:lnTo>
                    <a:pt x="7131" y="4818"/>
                  </a:lnTo>
                  <a:lnTo>
                    <a:pt x="7131" y="4818"/>
                  </a:lnTo>
                  <a:lnTo>
                    <a:pt x="7146" y="4816"/>
                  </a:lnTo>
                  <a:lnTo>
                    <a:pt x="7155" y="4807"/>
                  </a:lnTo>
                  <a:lnTo>
                    <a:pt x="8615" y="3117"/>
                  </a:lnTo>
                  <a:lnTo>
                    <a:pt x="8570" y="307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 name="Freeform 8"/>
            <p:cNvSpPr>
              <a:spLocks noChangeArrowheads="1"/>
            </p:cNvSpPr>
            <p:nvPr/>
          </p:nvSpPr>
          <p:spPr bwMode="auto">
            <a:xfrm>
              <a:off x="5494337" y="893762"/>
              <a:ext cx="3971925" cy="2420937"/>
            </a:xfrm>
            <a:custGeom>
              <a:avLst/>
              <a:gdLst>
                <a:gd name="T0" fmla="*/ 7134 w 11034"/>
                <a:gd name="T1" fmla="*/ 4738 h 6723"/>
                <a:gd name="T2" fmla="*/ 5384 w 11034"/>
                <a:gd name="T3" fmla="*/ 2574 h 6723"/>
                <a:gd name="T4" fmla="*/ 5366 w 11034"/>
                <a:gd name="T5" fmla="*/ 2565 h 6723"/>
                <a:gd name="T6" fmla="*/ 5348 w 11034"/>
                <a:gd name="T7" fmla="*/ 2565 h 6723"/>
                <a:gd name="T8" fmla="*/ 5340 w 11034"/>
                <a:gd name="T9" fmla="*/ 2571 h 6723"/>
                <a:gd name="T10" fmla="*/ 5330 w 11034"/>
                <a:gd name="T11" fmla="*/ 2589 h 6723"/>
                <a:gd name="T12" fmla="*/ 5645 w 11034"/>
                <a:gd name="T13" fmla="*/ 5112 h 6723"/>
                <a:gd name="T14" fmla="*/ 2924 w 11034"/>
                <a:gd name="T15" fmla="*/ 4597 h 6723"/>
                <a:gd name="T16" fmla="*/ 2909 w 11034"/>
                <a:gd name="T17" fmla="*/ 4600 h 6723"/>
                <a:gd name="T18" fmla="*/ 2897 w 11034"/>
                <a:gd name="T19" fmla="*/ 4606 h 6723"/>
                <a:gd name="T20" fmla="*/ 2891 w 11034"/>
                <a:gd name="T21" fmla="*/ 4612 h 6723"/>
                <a:gd name="T22" fmla="*/ 2888 w 11034"/>
                <a:gd name="T23" fmla="*/ 4627 h 6723"/>
                <a:gd name="T24" fmla="*/ 3251 w 11034"/>
                <a:gd name="T25" fmla="*/ 6632 h 6723"/>
                <a:gd name="T26" fmla="*/ 2921 w 11034"/>
                <a:gd name="T27" fmla="*/ 4660 h 6723"/>
                <a:gd name="T28" fmla="*/ 2930 w 11034"/>
                <a:gd name="T29" fmla="*/ 4657 h 6723"/>
                <a:gd name="T30" fmla="*/ 5378 w 11034"/>
                <a:gd name="T31" fmla="*/ 2568 h 6723"/>
                <a:gd name="T32" fmla="*/ 8588 w 11034"/>
                <a:gd name="T33" fmla="*/ 3126 h 6723"/>
                <a:gd name="T34" fmla="*/ 8606 w 11034"/>
                <a:gd name="T35" fmla="*/ 3126 h 6723"/>
                <a:gd name="T36" fmla="*/ 11015 w 11034"/>
                <a:gd name="T37" fmla="*/ 2008 h 6723"/>
                <a:gd name="T38" fmla="*/ 11030 w 11034"/>
                <a:gd name="T39" fmla="*/ 1993 h 6723"/>
                <a:gd name="T40" fmla="*/ 11033 w 11034"/>
                <a:gd name="T41" fmla="*/ 1975 h 6723"/>
                <a:gd name="T42" fmla="*/ 11030 w 11034"/>
                <a:gd name="T43" fmla="*/ 1963 h 6723"/>
                <a:gd name="T44" fmla="*/ 11015 w 11034"/>
                <a:gd name="T45" fmla="*/ 1951 h 6723"/>
                <a:gd name="T46" fmla="*/ 7668 w 11034"/>
                <a:gd name="T47" fmla="*/ 1738 h 6723"/>
                <a:gd name="T48" fmla="*/ 5387 w 11034"/>
                <a:gd name="T49" fmla="*/ 6 h 6723"/>
                <a:gd name="T50" fmla="*/ 5366 w 11034"/>
                <a:gd name="T51" fmla="*/ 0 h 6723"/>
                <a:gd name="T52" fmla="*/ 3442 w 11034"/>
                <a:gd name="T53" fmla="*/ 219 h 6723"/>
                <a:gd name="T54" fmla="*/ 3428 w 11034"/>
                <a:gd name="T55" fmla="*/ 225 h 6723"/>
                <a:gd name="T56" fmla="*/ 3419 w 11034"/>
                <a:gd name="T57" fmla="*/ 237 h 6723"/>
                <a:gd name="T58" fmla="*/ 3416 w 11034"/>
                <a:gd name="T59" fmla="*/ 243 h 6723"/>
                <a:gd name="T60" fmla="*/ 3416 w 11034"/>
                <a:gd name="T61" fmla="*/ 258 h 6723"/>
                <a:gd name="T62" fmla="*/ 4006 w 11034"/>
                <a:gd name="T63" fmla="*/ 1157 h 6723"/>
                <a:gd name="T64" fmla="*/ 4015 w 11034"/>
                <a:gd name="T65" fmla="*/ 1166 h 6723"/>
                <a:gd name="T66" fmla="*/ 4027 w 11034"/>
                <a:gd name="T67" fmla="*/ 1169 h 6723"/>
                <a:gd name="T68" fmla="*/ 4051 w 11034"/>
                <a:gd name="T69" fmla="*/ 1163 h 6723"/>
                <a:gd name="T70" fmla="*/ 5348 w 11034"/>
                <a:gd name="T71" fmla="*/ 6 h 6723"/>
                <a:gd name="T72" fmla="*/ 3503 w 11034"/>
                <a:gd name="T73" fmla="*/ 276 h 6723"/>
                <a:gd name="T74" fmla="*/ 7638 w 11034"/>
                <a:gd name="T75" fmla="*/ 1795 h 6723"/>
                <a:gd name="T76" fmla="*/ 7647 w 11034"/>
                <a:gd name="T77" fmla="*/ 1801 h 6723"/>
                <a:gd name="T78" fmla="*/ 10877 w 11034"/>
                <a:gd name="T79" fmla="*/ 2002 h 6723"/>
                <a:gd name="T80" fmla="*/ 5376 w 11034"/>
                <a:gd name="T81" fmla="*/ 2502 h 6723"/>
                <a:gd name="T82" fmla="*/ 5360 w 11034"/>
                <a:gd name="T83" fmla="*/ 2505 h 6723"/>
                <a:gd name="T84" fmla="*/ 2906 w 11034"/>
                <a:gd name="T85" fmla="*/ 4600 h 6723"/>
                <a:gd name="T86" fmla="*/ 26 w 11034"/>
                <a:gd name="T87" fmla="*/ 4804 h 6723"/>
                <a:gd name="T88" fmla="*/ 8 w 11034"/>
                <a:gd name="T89" fmla="*/ 4813 h 6723"/>
                <a:gd name="T90" fmla="*/ 0 w 11034"/>
                <a:gd name="T91" fmla="*/ 4828 h 6723"/>
                <a:gd name="T92" fmla="*/ 0 w 11034"/>
                <a:gd name="T93" fmla="*/ 4840 h 6723"/>
                <a:gd name="T94" fmla="*/ 5 w 11034"/>
                <a:gd name="T95" fmla="*/ 4858 h 6723"/>
                <a:gd name="T96" fmla="*/ 3278 w 11034"/>
                <a:gd name="T97" fmla="*/ 6719 h 6723"/>
                <a:gd name="T98" fmla="*/ 3287 w 11034"/>
                <a:gd name="T99" fmla="*/ 6722 h 6723"/>
                <a:gd name="T100" fmla="*/ 3305 w 11034"/>
                <a:gd name="T101" fmla="*/ 6722 h 6723"/>
                <a:gd name="T102" fmla="*/ 3311 w 11034"/>
                <a:gd name="T103" fmla="*/ 6715 h 6723"/>
                <a:gd name="T104" fmla="*/ 3323 w 11034"/>
                <a:gd name="T105" fmla="*/ 6704 h 6723"/>
                <a:gd name="T106" fmla="*/ 3326 w 11034"/>
                <a:gd name="T107" fmla="*/ 6686 h 6723"/>
                <a:gd name="T108" fmla="*/ 5675 w 11034"/>
                <a:gd name="T109" fmla="*/ 5181 h 6723"/>
                <a:gd name="T110" fmla="*/ 5690 w 11034"/>
                <a:gd name="T111" fmla="*/ 5181 h 6723"/>
                <a:gd name="T112" fmla="*/ 5702 w 11034"/>
                <a:gd name="T113" fmla="*/ 5175 h 6723"/>
                <a:gd name="T114" fmla="*/ 5711 w 11034"/>
                <a:gd name="T115" fmla="*/ 5148 h 6723"/>
                <a:gd name="T116" fmla="*/ 7108 w 11034"/>
                <a:gd name="T117" fmla="*/ 4807 h 6723"/>
                <a:gd name="T118" fmla="*/ 7119 w 11034"/>
                <a:gd name="T119" fmla="*/ 4816 h 6723"/>
                <a:gd name="T120" fmla="*/ 7131 w 11034"/>
                <a:gd name="T121" fmla="*/ 4818 h 6723"/>
                <a:gd name="T122" fmla="*/ 7155 w 11034"/>
                <a:gd name="T123" fmla="*/ 4807 h 6723"/>
                <a:gd name="T124" fmla="*/ 8570 w 11034"/>
                <a:gd name="T125" fmla="*/ 3075 h 6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034" h="6723">
                  <a:moveTo>
                    <a:pt x="8570" y="3075"/>
                  </a:moveTo>
                  <a:lnTo>
                    <a:pt x="7134" y="4738"/>
                  </a:lnTo>
                  <a:lnTo>
                    <a:pt x="5384" y="2574"/>
                  </a:lnTo>
                  <a:lnTo>
                    <a:pt x="5384" y="2574"/>
                  </a:lnTo>
                  <a:lnTo>
                    <a:pt x="5376" y="2568"/>
                  </a:lnTo>
                  <a:lnTo>
                    <a:pt x="5366" y="2565"/>
                  </a:lnTo>
                  <a:lnTo>
                    <a:pt x="5358" y="2562"/>
                  </a:lnTo>
                  <a:lnTo>
                    <a:pt x="5348" y="2565"/>
                  </a:lnTo>
                  <a:lnTo>
                    <a:pt x="5348" y="2565"/>
                  </a:lnTo>
                  <a:lnTo>
                    <a:pt x="5340" y="2571"/>
                  </a:lnTo>
                  <a:lnTo>
                    <a:pt x="5333" y="2580"/>
                  </a:lnTo>
                  <a:lnTo>
                    <a:pt x="5330" y="2589"/>
                  </a:lnTo>
                  <a:lnTo>
                    <a:pt x="5327" y="2598"/>
                  </a:lnTo>
                  <a:lnTo>
                    <a:pt x="5645" y="5112"/>
                  </a:lnTo>
                  <a:lnTo>
                    <a:pt x="2924" y="4597"/>
                  </a:lnTo>
                  <a:lnTo>
                    <a:pt x="2924" y="4597"/>
                  </a:lnTo>
                  <a:lnTo>
                    <a:pt x="2918" y="4597"/>
                  </a:lnTo>
                  <a:lnTo>
                    <a:pt x="2909" y="4600"/>
                  </a:lnTo>
                  <a:lnTo>
                    <a:pt x="2903" y="4603"/>
                  </a:lnTo>
                  <a:lnTo>
                    <a:pt x="2897" y="4606"/>
                  </a:lnTo>
                  <a:lnTo>
                    <a:pt x="2897" y="4606"/>
                  </a:lnTo>
                  <a:lnTo>
                    <a:pt x="2891" y="4612"/>
                  </a:lnTo>
                  <a:lnTo>
                    <a:pt x="2888" y="4621"/>
                  </a:lnTo>
                  <a:lnTo>
                    <a:pt x="2888" y="4627"/>
                  </a:lnTo>
                  <a:lnTo>
                    <a:pt x="2888" y="4636"/>
                  </a:lnTo>
                  <a:lnTo>
                    <a:pt x="3251" y="6632"/>
                  </a:lnTo>
                  <a:lnTo>
                    <a:pt x="135" y="4861"/>
                  </a:lnTo>
                  <a:lnTo>
                    <a:pt x="2921" y="4660"/>
                  </a:lnTo>
                  <a:lnTo>
                    <a:pt x="2921" y="4660"/>
                  </a:lnTo>
                  <a:lnTo>
                    <a:pt x="2930" y="4657"/>
                  </a:lnTo>
                  <a:lnTo>
                    <a:pt x="2939" y="4654"/>
                  </a:lnTo>
                  <a:lnTo>
                    <a:pt x="5378" y="2568"/>
                  </a:lnTo>
                  <a:lnTo>
                    <a:pt x="8588" y="3126"/>
                  </a:lnTo>
                  <a:lnTo>
                    <a:pt x="8588" y="3126"/>
                  </a:lnTo>
                  <a:lnTo>
                    <a:pt x="8597" y="3126"/>
                  </a:lnTo>
                  <a:lnTo>
                    <a:pt x="8606" y="3126"/>
                  </a:lnTo>
                  <a:lnTo>
                    <a:pt x="11015" y="2008"/>
                  </a:lnTo>
                  <a:lnTo>
                    <a:pt x="11015" y="2008"/>
                  </a:lnTo>
                  <a:lnTo>
                    <a:pt x="11024" y="2002"/>
                  </a:lnTo>
                  <a:lnTo>
                    <a:pt x="11030" y="1993"/>
                  </a:lnTo>
                  <a:lnTo>
                    <a:pt x="11033" y="1984"/>
                  </a:lnTo>
                  <a:lnTo>
                    <a:pt x="11033" y="1975"/>
                  </a:lnTo>
                  <a:lnTo>
                    <a:pt x="11033" y="1975"/>
                  </a:lnTo>
                  <a:lnTo>
                    <a:pt x="11030" y="1963"/>
                  </a:lnTo>
                  <a:lnTo>
                    <a:pt x="11021" y="1957"/>
                  </a:lnTo>
                  <a:lnTo>
                    <a:pt x="11015" y="1951"/>
                  </a:lnTo>
                  <a:lnTo>
                    <a:pt x="11003" y="1948"/>
                  </a:lnTo>
                  <a:lnTo>
                    <a:pt x="7668" y="1738"/>
                  </a:lnTo>
                  <a:lnTo>
                    <a:pt x="5387" y="6"/>
                  </a:lnTo>
                  <a:lnTo>
                    <a:pt x="5387" y="6"/>
                  </a:lnTo>
                  <a:lnTo>
                    <a:pt x="5378" y="0"/>
                  </a:lnTo>
                  <a:lnTo>
                    <a:pt x="5366" y="0"/>
                  </a:lnTo>
                  <a:lnTo>
                    <a:pt x="3442" y="219"/>
                  </a:lnTo>
                  <a:lnTo>
                    <a:pt x="3442" y="219"/>
                  </a:lnTo>
                  <a:lnTo>
                    <a:pt x="3437" y="219"/>
                  </a:lnTo>
                  <a:lnTo>
                    <a:pt x="3428" y="225"/>
                  </a:lnTo>
                  <a:lnTo>
                    <a:pt x="3422" y="228"/>
                  </a:lnTo>
                  <a:lnTo>
                    <a:pt x="3419" y="237"/>
                  </a:lnTo>
                  <a:lnTo>
                    <a:pt x="3419" y="237"/>
                  </a:lnTo>
                  <a:lnTo>
                    <a:pt x="3416" y="243"/>
                  </a:lnTo>
                  <a:lnTo>
                    <a:pt x="3416" y="252"/>
                  </a:lnTo>
                  <a:lnTo>
                    <a:pt x="3416" y="258"/>
                  </a:lnTo>
                  <a:lnTo>
                    <a:pt x="3422" y="267"/>
                  </a:lnTo>
                  <a:lnTo>
                    <a:pt x="4006" y="1157"/>
                  </a:lnTo>
                  <a:lnTo>
                    <a:pt x="4006" y="1157"/>
                  </a:lnTo>
                  <a:lnTo>
                    <a:pt x="4015" y="1166"/>
                  </a:lnTo>
                  <a:lnTo>
                    <a:pt x="4027" y="1169"/>
                  </a:lnTo>
                  <a:lnTo>
                    <a:pt x="4027" y="1169"/>
                  </a:lnTo>
                  <a:lnTo>
                    <a:pt x="4042" y="1169"/>
                  </a:lnTo>
                  <a:lnTo>
                    <a:pt x="4051" y="1163"/>
                  </a:lnTo>
                  <a:lnTo>
                    <a:pt x="5391" y="54"/>
                  </a:lnTo>
                  <a:lnTo>
                    <a:pt x="5348" y="6"/>
                  </a:lnTo>
                  <a:lnTo>
                    <a:pt x="4039" y="1091"/>
                  </a:lnTo>
                  <a:lnTo>
                    <a:pt x="3503" y="276"/>
                  </a:lnTo>
                  <a:lnTo>
                    <a:pt x="5360" y="63"/>
                  </a:lnTo>
                  <a:lnTo>
                    <a:pt x="7638" y="1795"/>
                  </a:lnTo>
                  <a:lnTo>
                    <a:pt x="7638" y="1795"/>
                  </a:lnTo>
                  <a:lnTo>
                    <a:pt x="7647" y="1801"/>
                  </a:lnTo>
                  <a:lnTo>
                    <a:pt x="7656" y="1801"/>
                  </a:lnTo>
                  <a:lnTo>
                    <a:pt x="10877" y="2002"/>
                  </a:lnTo>
                  <a:lnTo>
                    <a:pt x="8588" y="3063"/>
                  </a:lnTo>
                  <a:lnTo>
                    <a:pt x="5376" y="2502"/>
                  </a:lnTo>
                  <a:lnTo>
                    <a:pt x="5376" y="2502"/>
                  </a:lnTo>
                  <a:lnTo>
                    <a:pt x="5360" y="2505"/>
                  </a:lnTo>
                  <a:lnTo>
                    <a:pt x="5348" y="2511"/>
                  </a:lnTo>
                  <a:lnTo>
                    <a:pt x="2906" y="4600"/>
                  </a:lnTo>
                  <a:lnTo>
                    <a:pt x="26" y="4804"/>
                  </a:lnTo>
                  <a:lnTo>
                    <a:pt x="26" y="4804"/>
                  </a:lnTo>
                  <a:lnTo>
                    <a:pt x="18" y="4807"/>
                  </a:lnTo>
                  <a:lnTo>
                    <a:pt x="8" y="4813"/>
                  </a:lnTo>
                  <a:lnTo>
                    <a:pt x="3" y="4818"/>
                  </a:lnTo>
                  <a:lnTo>
                    <a:pt x="0" y="4828"/>
                  </a:lnTo>
                  <a:lnTo>
                    <a:pt x="0" y="4828"/>
                  </a:lnTo>
                  <a:lnTo>
                    <a:pt x="0" y="4840"/>
                  </a:lnTo>
                  <a:lnTo>
                    <a:pt x="0" y="4849"/>
                  </a:lnTo>
                  <a:lnTo>
                    <a:pt x="5" y="4858"/>
                  </a:lnTo>
                  <a:lnTo>
                    <a:pt x="15" y="4864"/>
                  </a:lnTo>
                  <a:lnTo>
                    <a:pt x="3278" y="6719"/>
                  </a:lnTo>
                  <a:lnTo>
                    <a:pt x="3278" y="6719"/>
                  </a:lnTo>
                  <a:lnTo>
                    <a:pt x="3287" y="6722"/>
                  </a:lnTo>
                  <a:lnTo>
                    <a:pt x="3296" y="6722"/>
                  </a:lnTo>
                  <a:lnTo>
                    <a:pt x="3305" y="6722"/>
                  </a:lnTo>
                  <a:lnTo>
                    <a:pt x="3311" y="6715"/>
                  </a:lnTo>
                  <a:lnTo>
                    <a:pt x="3311" y="6715"/>
                  </a:lnTo>
                  <a:lnTo>
                    <a:pt x="3317" y="6709"/>
                  </a:lnTo>
                  <a:lnTo>
                    <a:pt x="3323" y="6704"/>
                  </a:lnTo>
                  <a:lnTo>
                    <a:pt x="3326" y="6694"/>
                  </a:lnTo>
                  <a:lnTo>
                    <a:pt x="3326" y="6686"/>
                  </a:lnTo>
                  <a:lnTo>
                    <a:pt x="2957" y="4669"/>
                  </a:lnTo>
                  <a:lnTo>
                    <a:pt x="5675" y="5181"/>
                  </a:lnTo>
                  <a:lnTo>
                    <a:pt x="5675" y="5181"/>
                  </a:lnTo>
                  <a:lnTo>
                    <a:pt x="5690" y="5181"/>
                  </a:lnTo>
                  <a:lnTo>
                    <a:pt x="5702" y="5175"/>
                  </a:lnTo>
                  <a:lnTo>
                    <a:pt x="5702" y="5175"/>
                  </a:lnTo>
                  <a:lnTo>
                    <a:pt x="5711" y="5163"/>
                  </a:lnTo>
                  <a:lnTo>
                    <a:pt x="5711" y="5148"/>
                  </a:lnTo>
                  <a:lnTo>
                    <a:pt x="5405" y="2700"/>
                  </a:lnTo>
                  <a:lnTo>
                    <a:pt x="7108" y="4807"/>
                  </a:lnTo>
                  <a:lnTo>
                    <a:pt x="7108" y="4807"/>
                  </a:lnTo>
                  <a:lnTo>
                    <a:pt x="7119" y="4816"/>
                  </a:lnTo>
                  <a:lnTo>
                    <a:pt x="7131" y="4818"/>
                  </a:lnTo>
                  <a:lnTo>
                    <a:pt x="7131" y="4818"/>
                  </a:lnTo>
                  <a:lnTo>
                    <a:pt x="7146" y="4816"/>
                  </a:lnTo>
                  <a:lnTo>
                    <a:pt x="7155" y="4807"/>
                  </a:lnTo>
                  <a:lnTo>
                    <a:pt x="8615" y="3117"/>
                  </a:lnTo>
                  <a:lnTo>
                    <a:pt x="8570" y="3075"/>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 name="Freeform 9"/>
            <p:cNvSpPr>
              <a:spLocks noChangeArrowheads="1"/>
            </p:cNvSpPr>
            <p:nvPr/>
          </p:nvSpPr>
          <p:spPr bwMode="auto">
            <a:xfrm>
              <a:off x="8051799" y="2616199"/>
              <a:ext cx="1057275" cy="1152525"/>
            </a:xfrm>
            <a:custGeom>
              <a:avLst/>
              <a:gdLst>
                <a:gd name="T0" fmla="*/ 2877 w 2938"/>
                <a:gd name="T1" fmla="*/ 188 h 3203"/>
                <a:gd name="T2" fmla="*/ 1796 w 2938"/>
                <a:gd name="T3" fmla="*/ 3128 h 3203"/>
                <a:gd name="T4" fmla="*/ 156 w 2938"/>
                <a:gd name="T5" fmla="*/ 2391 h 3203"/>
                <a:gd name="T6" fmla="*/ 162 w 2938"/>
                <a:gd name="T7" fmla="*/ 2265 h 3203"/>
                <a:gd name="T8" fmla="*/ 162 w 2938"/>
                <a:gd name="T9" fmla="*/ 2262 h 3203"/>
                <a:gd name="T10" fmla="*/ 63 w 2938"/>
                <a:gd name="T11" fmla="*/ 0 h 3203"/>
                <a:gd name="T12" fmla="*/ 0 w 2938"/>
                <a:gd name="T13" fmla="*/ 3 h 3203"/>
                <a:gd name="T14" fmla="*/ 99 w 2938"/>
                <a:gd name="T15" fmla="*/ 2265 h 3203"/>
                <a:gd name="T16" fmla="*/ 93 w 2938"/>
                <a:gd name="T17" fmla="*/ 2412 h 3203"/>
                <a:gd name="T18" fmla="*/ 93 w 2938"/>
                <a:gd name="T19" fmla="*/ 2412 h 3203"/>
                <a:gd name="T20" fmla="*/ 93 w 2938"/>
                <a:gd name="T21" fmla="*/ 2421 h 3203"/>
                <a:gd name="T22" fmla="*/ 96 w 2938"/>
                <a:gd name="T23" fmla="*/ 2430 h 3203"/>
                <a:gd name="T24" fmla="*/ 102 w 2938"/>
                <a:gd name="T25" fmla="*/ 2436 h 3203"/>
                <a:gd name="T26" fmla="*/ 111 w 2938"/>
                <a:gd name="T27" fmla="*/ 2442 h 3203"/>
                <a:gd name="T28" fmla="*/ 1801 w 2938"/>
                <a:gd name="T29" fmla="*/ 3200 h 3203"/>
                <a:gd name="T30" fmla="*/ 1801 w 2938"/>
                <a:gd name="T31" fmla="*/ 3200 h 3203"/>
                <a:gd name="T32" fmla="*/ 1814 w 2938"/>
                <a:gd name="T33" fmla="*/ 3202 h 3203"/>
                <a:gd name="T34" fmla="*/ 1825 w 2938"/>
                <a:gd name="T35" fmla="*/ 3200 h 3203"/>
                <a:gd name="T36" fmla="*/ 1825 w 2938"/>
                <a:gd name="T37" fmla="*/ 3200 h 3203"/>
                <a:gd name="T38" fmla="*/ 1834 w 2938"/>
                <a:gd name="T39" fmla="*/ 3194 h 3203"/>
                <a:gd name="T40" fmla="*/ 1843 w 2938"/>
                <a:gd name="T41" fmla="*/ 3182 h 3203"/>
                <a:gd name="T42" fmla="*/ 2937 w 2938"/>
                <a:gd name="T43" fmla="*/ 209 h 3203"/>
                <a:gd name="T44" fmla="*/ 2877 w 2938"/>
                <a:gd name="T45" fmla="*/ 188 h 3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38" h="3203">
                  <a:moveTo>
                    <a:pt x="2877" y="188"/>
                  </a:moveTo>
                  <a:lnTo>
                    <a:pt x="1796" y="3128"/>
                  </a:lnTo>
                  <a:lnTo>
                    <a:pt x="156" y="2391"/>
                  </a:lnTo>
                  <a:lnTo>
                    <a:pt x="162" y="2265"/>
                  </a:lnTo>
                  <a:lnTo>
                    <a:pt x="162" y="2262"/>
                  </a:lnTo>
                  <a:lnTo>
                    <a:pt x="63" y="0"/>
                  </a:lnTo>
                  <a:lnTo>
                    <a:pt x="0" y="3"/>
                  </a:lnTo>
                  <a:lnTo>
                    <a:pt x="99" y="2265"/>
                  </a:lnTo>
                  <a:lnTo>
                    <a:pt x="93" y="2412"/>
                  </a:lnTo>
                  <a:lnTo>
                    <a:pt x="93" y="2412"/>
                  </a:lnTo>
                  <a:lnTo>
                    <a:pt x="93" y="2421"/>
                  </a:lnTo>
                  <a:lnTo>
                    <a:pt x="96" y="2430"/>
                  </a:lnTo>
                  <a:lnTo>
                    <a:pt x="102" y="2436"/>
                  </a:lnTo>
                  <a:lnTo>
                    <a:pt x="111" y="2442"/>
                  </a:lnTo>
                  <a:lnTo>
                    <a:pt x="1801" y="3200"/>
                  </a:lnTo>
                  <a:lnTo>
                    <a:pt x="1801" y="3200"/>
                  </a:lnTo>
                  <a:lnTo>
                    <a:pt x="1814" y="3202"/>
                  </a:lnTo>
                  <a:lnTo>
                    <a:pt x="1825" y="3200"/>
                  </a:lnTo>
                  <a:lnTo>
                    <a:pt x="1825" y="3200"/>
                  </a:lnTo>
                  <a:lnTo>
                    <a:pt x="1834" y="3194"/>
                  </a:lnTo>
                  <a:lnTo>
                    <a:pt x="1843" y="3182"/>
                  </a:lnTo>
                  <a:lnTo>
                    <a:pt x="2937" y="209"/>
                  </a:lnTo>
                  <a:lnTo>
                    <a:pt x="2877" y="18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 name="Freeform 10"/>
            <p:cNvSpPr>
              <a:spLocks noChangeArrowheads="1"/>
            </p:cNvSpPr>
            <p:nvPr/>
          </p:nvSpPr>
          <p:spPr bwMode="auto">
            <a:xfrm>
              <a:off x="5715000" y="2676524"/>
              <a:ext cx="4071938" cy="2093912"/>
            </a:xfrm>
            <a:custGeom>
              <a:avLst/>
              <a:gdLst>
                <a:gd name="T0" fmla="*/ 5819 w 11313"/>
                <a:gd name="T1" fmla="*/ 4329 h 5817"/>
                <a:gd name="T2" fmla="*/ 3152 w 11313"/>
                <a:gd name="T3" fmla="*/ 3931 h 5817"/>
                <a:gd name="T4" fmla="*/ 3137 w 11313"/>
                <a:gd name="T5" fmla="*/ 3931 h 5817"/>
                <a:gd name="T6" fmla="*/ 3125 w 11313"/>
                <a:gd name="T7" fmla="*/ 3940 h 5817"/>
                <a:gd name="T8" fmla="*/ 3119 w 11313"/>
                <a:gd name="T9" fmla="*/ 3946 h 5817"/>
                <a:gd name="T10" fmla="*/ 3116 w 11313"/>
                <a:gd name="T11" fmla="*/ 3961 h 5817"/>
                <a:gd name="T12" fmla="*/ 3581 w 11313"/>
                <a:gd name="T13" fmla="*/ 5723 h 5817"/>
                <a:gd name="T14" fmla="*/ 3149 w 11313"/>
                <a:gd name="T15" fmla="*/ 3994 h 5817"/>
                <a:gd name="T16" fmla="*/ 3161 w 11313"/>
                <a:gd name="T17" fmla="*/ 3991 h 5817"/>
                <a:gd name="T18" fmla="*/ 4639 w 11313"/>
                <a:gd name="T19" fmla="*/ 2263 h 5817"/>
                <a:gd name="T20" fmla="*/ 6613 w 11313"/>
                <a:gd name="T21" fmla="*/ 2278 h 5817"/>
                <a:gd name="T22" fmla="*/ 6634 w 11313"/>
                <a:gd name="T23" fmla="*/ 2269 h 5817"/>
                <a:gd name="T24" fmla="*/ 11300 w 11313"/>
                <a:gd name="T25" fmla="*/ 396 h 5817"/>
                <a:gd name="T26" fmla="*/ 9403 w 11313"/>
                <a:gd name="T27" fmla="*/ 0 h 5817"/>
                <a:gd name="T28" fmla="*/ 9388 w 11313"/>
                <a:gd name="T29" fmla="*/ 0 h 5817"/>
                <a:gd name="T30" fmla="*/ 6604 w 11313"/>
                <a:gd name="T31" fmla="*/ 2215 h 5817"/>
                <a:gd name="T32" fmla="*/ 4627 w 11313"/>
                <a:gd name="T33" fmla="*/ 2200 h 5817"/>
                <a:gd name="T34" fmla="*/ 4603 w 11313"/>
                <a:gd name="T35" fmla="*/ 2212 h 5817"/>
                <a:gd name="T36" fmla="*/ 33 w 11313"/>
                <a:gd name="T37" fmla="*/ 3916 h 5817"/>
                <a:gd name="T38" fmla="*/ 21 w 11313"/>
                <a:gd name="T39" fmla="*/ 3919 h 5817"/>
                <a:gd name="T40" fmla="*/ 6 w 11313"/>
                <a:gd name="T41" fmla="*/ 3931 h 5817"/>
                <a:gd name="T42" fmla="*/ 0 w 11313"/>
                <a:gd name="T43" fmla="*/ 3940 h 5817"/>
                <a:gd name="T44" fmla="*/ 3 w 11313"/>
                <a:gd name="T45" fmla="*/ 3961 h 5817"/>
                <a:gd name="T46" fmla="*/ 18 w 11313"/>
                <a:gd name="T47" fmla="*/ 3976 h 5817"/>
                <a:gd name="T48" fmla="*/ 3614 w 11313"/>
                <a:gd name="T49" fmla="*/ 5813 h 5817"/>
                <a:gd name="T50" fmla="*/ 3632 w 11313"/>
                <a:gd name="T51" fmla="*/ 5816 h 5817"/>
                <a:gd name="T52" fmla="*/ 3647 w 11313"/>
                <a:gd name="T53" fmla="*/ 5807 h 5817"/>
                <a:gd name="T54" fmla="*/ 3653 w 11313"/>
                <a:gd name="T55" fmla="*/ 5801 h 5817"/>
                <a:gd name="T56" fmla="*/ 3659 w 11313"/>
                <a:gd name="T57" fmla="*/ 5786 h 5817"/>
                <a:gd name="T58" fmla="*/ 3191 w 11313"/>
                <a:gd name="T59" fmla="*/ 4000 h 5817"/>
                <a:gd name="T60" fmla="*/ 5876 w 11313"/>
                <a:gd name="T61" fmla="*/ 4401 h 5817"/>
                <a:gd name="T62" fmla="*/ 5891 w 11313"/>
                <a:gd name="T63" fmla="*/ 4398 h 5817"/>
                <a:gd name="T64" fmla="*/ 5906 w 11313"/>
                <a:gd name="T65" fmla="*/ 4386 h 5817"/>
                <a:gd name="T66" fmla="*/ 5909 w 11313"/>
                <a:gd name="T67" fmla="*/ 4380 h 5817"/>
                <a:gd name="T68" fmla="*/ 5909 w 11313"/>
                <a:gd name="T69" fmla="*/ 4362 h 5817"/>
                <a:gd name="T70" fmla="*/ 4653 w 11313"/>
                <a:gd name="T71" fmla="*/ 2215 h 5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313" h="5817">
                  <a:moveTo>
                    <a:pt x="4597" y="2248"/>
                  </a:moveTo>
                  <a:lnTo>
                    <a:pt x="5819" y="4329"/>
                  </a:lnTo>
                  <a:lnTo>
                    <a:pt x="3152" y="3931"/>
                  </a:lnTo>
                  <a:lnTo>
                    <a:pt x="3152" y="3931"/>
                  </a:lnTo>
                  <a:lnTo>
                    <a:pt x="3146" y="3931"/>
                  </a:lnTo>
                  <a:lnTo>
                    <a:pt x="3137" y="3931"/>
                  </a:lnTo>
                  <a:lnTo>
                    <a:pt x="3131" y="3934"/>
                  </a:lnTo>
                  <a:lnTo>
                    <a:pt x="3125" y="3940"/>
                  </a:lnTo>
                  <a:lnTo>
                    <a:pt x="3125" y="3940"/>
                  </a:lnTo>
                  <a:lnTo>
                    <a:pt x="3119" y="3946"/>
                  </a:lnTo>
                  <a:lnTo>
                    <a:pt x="3116" y="3955"/>
                  </a:lnTo>
                  <a:lnTo>
                    <a:pt x="3116" y="3961"/>
                  </a:lnTo>
                  <a:lnTo>
                    <a:pt x="3119" y="3970"/>
                  </a:lnTo>
                  <a:lnTo>
                    <a:pt x="3581" y="5723"/>
                  </a:lnTo>
                  <a:lnTo>
                    <a:pt x="162" y="3982"/>
                  </a:lnTo>
                  <a:lnTo>
                    <a:pt x="3149" y="3994"/>
                  </a:lnTo>
                  <a:lnTo>
                    <a:pt x="3149" y="3994"/>
                  </a:lnTo>
                  <a:lnTo>
                    <a:pt x="3161" y="3991"/>
                  </a:lnTo>
                  <a:lnTo>
                    <a:pt x="3173" y="3982"/>
                  </a:lnTo>
                  <a:lnTo>
                    <a:pt x="4639" y="2263"/>
                  </a:lnTo>
                  <a:lnTo>
                    <a:pt x="6613" y="2278"/>
                  </a:lnTo>
                  <a:lnTo>
                    <a:pt x="6613" y="2278"/>
                  </a:lnTo>
                  <a:lnTo>
                    <a:pt x="6625" y="2275"/>
                  </a:lnTo>
                  <a:lnTo>
                    <a:pt x="6634" y="2269"/>
                  </a:lnTo>
                  <a:lnTo>
                    <a:pt x="9406" y="66"/>
                  </a:lnTo>
                  <a:lnTo>
                    <a:pt x="11300" y="396"/>
                  </a:lnTo>
                  <a:lnTo>
                    <a:pt x="11312" y="333"/>
                  </a:lnTo>
                  <a:lnTo>
                    <a:pt x="9403" y="0"/>
                  </a:lnTo>
                  <a:lnTo>
                    <a:pt x="9403" y="0"/>
                  </a:lnTo>
                  <a:lnTo>
                    <a:pt x="9388" y="0"/>
                  </a:lnTo>
                  <a:lnTo>
                    <a:pt x="9376" y="6"/>
                  </a:lnTo>
                  <a:lnTo>
                    <a:pt x="6604" y="2215"/>
                  </a:lnTo>
                  <a:lnTo>
                    <a:pt x="4627" y="2200"/>
                  </a:lnTo>
                  <a:lnTo>
                    <a:pt x="4627" y="2200"/>
                  </a:lnTo>
                  <a:lnTo>
                    <a:pt x="4612" y="2203"/>
                  </a:lnTo>
                  <a:lnTo>
                    <a:pt x="4603" y="2212"/>
                  </a:lnTo>
                  <a:lnTo>
                    <a:pt x="3134" y="3931"/>
                  </a:lnTo>
                  <a:lnTo>
                    <a:pt x="33" y="3916"/>
                  </a:lnTo>
                  <a:lnTo>
                    <a:pt x="33" y="3916"/>
                  </a:lnTo>
                  <a:lnTo>
                    <a:pt x="21" y="3919"/>
                  </a:lnTo>
                  <a:lnTo>
                    <a:pt x="12" y="3925"/>
                  </a:lnTo>
                  <a:lnTo>
                    <a:pt x="6" y="3931"/>
                  </a:lnTo>
                  <a:lnTo>
                    <a:pt x="0" y="3940"/>
                  </a:lnTo>
                  <a:lnTo>
                    <a:pt x="0" y="3940"/>
                  </a:lnTo>
                  <a:lnTo>
                    <a:pt x="0" y="3952"/>
                  </a:lnTo>
                  <a:lnTo>
                    <a:pt x="3" y="3961"/>
                  </a:lnTo>
                  <a:lnTo>
                    <a:pt x="9" y="3970"/>
                  </a:lnTo>
                  <a:lnTo>
                    <a:pt x="18" y="3976"/>
                  </a:lnTo>
                  <a:lnTo>
                    <a:pt x="3614" y="5813"/>
                  </a:lnTo>
                  <a:lnTo>
                    <a:pt x="3614" y="5813"/>
                  </a:lnTo>
                  <a:lnTo>
                    <a:pt x="3623" y="5816"/>
                  </a:lnTo>
                  <a:lnTo>
                    <a:pt x="3632" y="5816"/>
                  </a:lnTo>
                  <a:lnTo>
                    <a:pt x="3641" y="5813"/>
                  </a:lnTo>
                  <a:lnTo>
                    <a:pt x="3647" y="5807"/>
                  </a:lnTo>
                  <a:lnTo>
                    <a:pt x="3647" y="5807"/>
                  </a:lnTo>
                  <a:lnTo>
                    <a:pt x="3653" y="5801"/>
                  </a:lnTo>
                  <a:lnTo>
                    <a:pt x="3659" y="5795"/>
                  </a:lnTo>
                  <a:lnTo>
                    <a:pt x="3659" y="5786"/>
                  </a:lnTo>
                  <a:lnTo>
                    <a:pt x="3659" y="5777"/>
                  </a:lnTo>
                  <a:lnTo>
                    <a:pt x="3191" y="4000"/>
                  </a:lnTo>
                  <a:lnTo>
                    <a:pt x="5876" y="4401"/>
                  </a:lnTo>
                  <a:lnTo>
                    <a:pt x="5876" y="4401"/>
                  </a:lnTo>
                  <a:lnTo>
                    <a:pt x="5885" y="4401"/>
                  </a:lnTo>
                  <a:lnTo>
                    <a:pt x="5891" y="4398"/>
                  </a:lnTo>
                  <a:lnTo>
                    <a:pt x="5900" y="4396"/>
                  </a:lnTo>
                  <a:lnTo>
                    <a:pt x="5906" y="4386"/>
                  </a:lnTo>
                  <a:lnTo>
                    <a:pt x="5906" y="4386"/>
                  </a:lnTo>
                  <a:lnTo>
                    <a:pt x="5909" y="4380"/>
                  </a:lnTo>
                  <a:lnTo>
                    <a:pt x="5912" y="4371"/>
                  </a:lnTo>
                  <a:lnTo>
                    <a:pt x="5909" y="4362"/>
                  </a:lnTo>
                  <a:lnTo>
                    <a:pt x="5906" y="4353"/>
                  </a:lnTo>
                  <a:lnTo>
                    <a:pt x="4653" y="2215"/>
                  </a:lnTo>
                  <a:lnTo>
                    <a:pt x="4597" y="224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 name="Freeform 11"/>
            <p:cNvSpPr>
              <a:spLocks noChangeArrowheads="1"/>
            </p:cNvSpPr>
            <p:nvPr/>
          </p:nvSpPr>
          <p:spPr bwMode="auto">
            <a:xfrm>
              <a:off x="8863013" y="4249737"/>
              <a:ext cx="890587" cy="706437"/>
            </a:xfrm>
            <a:custGeom>
              <a:avLst/>
              <a:gdLst>
                <a:gd name="T0" fmla="*/ 2448 w 2473"/>
                <a:gd name="T1" fmla="*/ 873 h 1961"/>
                <a:gd name="T2" fmla="*/ 66 w 2473"/>
                <a:gd name="T3" fmla="*/ 1879 h 1961"/>
                <a:gd name="T4" fmla="*/ 219 w 2473"/>
                <a:gd name="T5" fmla="*/ 7 h 1961"/>
                <a:gd name="T6" fmla="*/ 156 w 2473"/>
                <a:gd name="T7" fmla="*/ 0 h 1961"/>
                <a:gd name="T8" fmla="*/ 0 w 2473"/>
                <a:gd name="T9" fmla="*/ 1927 h 1961"/>
                <a:gd name="T10" fmla="*/ 0 w 2473"/>
                <a:gd name="T11" fmla="*/ 1927 h 1961"/>
                <a:gd name="T12" fmla="*/ 0 w 2473"/>
                <a:gd name="T13" fmla="*/ 1936 h 1961"/>
                <a:gd name="T14" fmla="*/ 3 w 2473"/>
                <a:gd name="T15" fmla="*/ 1942 h 1961"/>
                <a:gd name="T16" fmla="*/ 6 w 2473"/>
                <a:gd name="T17" fmla="*/ 1948 h 1961"/>
                <a:gd name="T18" fmla="*/ 12 w 2473"/>
                <a:gd name="T19" fmla="*/ 1954 h 1961"/>
                <a:gd name="T20" fmla="*/ 12 w 2473"/>
                <a:gd name="T21" fmla="*/ 1954 h 1961"/>
                <a:gd name="T22" fmla="*/ 21 w 2473"/>
                <a:gd name="T23" fmla="*/ 1960 h 1961"/>
                <a:gd name="T24" fmla="*/ 27 w 2473"/>
                <a:gd name="T25" fmla="*/ 1960 h 1961"/>
                <a:gd name="T26" fmla="*/ 36 w 2473"/>
                <a:gd name="T27" fmla="*/ 1960 h 1961"/>
                <a:gd name="T28" fmla="*/ 42 w 2473"/>
                <a:gd name="T29" fmla="*/ 1957 h 1961"/>
                <a:gd name="T30" fmla="*/ 2472 w 2473"/>
                <a:gd name="T31" fmla="*/ 932 h 1961"/>
                <a:gd name="T32" fmla="*/ 2448 w 2473"/>
                <a:gd name="T33" fmla="*/ 873 h 1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73" h="1961">
                  <a:moveTo>
                    <a:pt x="2448" y="873"/>
                  </a:moveTo>
                  <a:lnTo>
                    <a:pt x="66" y="1879"/>
                  </a:lnTo>
                  <a:lnTo>
                    <a:pt x="219" y="7"/>
                  </a:lnTo>
                  <a:lnTo>
                    <a:pt x="156" y="0"/>
                  </a:lnTo>
                  <a:lnTo>
                    <a:pt x="0" y="1927"/>
                  </a:lnTo>
                  <a:lnTo>
                    <a:pt x="0" y="1927"/>
                  </a:lnTo>
                  <a:lnTo>
                    <a:pt x="0" y="1936"/>
                  </a:lnTo>
                  <a:lnTo>
                    <a:pt x="3" y="1942"/>
                  </a:lnTo>
                  <a:lnTo>
                    <a:pt x="6" y="1948"/>
                  </a:lnTo>
                  <a:lnTo>
                    <a:pt x="12" y="1954"/>
                  </a:lnTo>
                  <a:lnTo>
                    <a:pt x="12" y="1954"/>
                  </a:lnTo>
                  <a:lnTo>
                    <a:pt x="21" y="1960"/>
                  </a:lnTo>
                  <a:lnTo>
                    <a:pt x="27" y="1960"/>
                  </a:lnTo>
                  <a:lnTo>
                    <a:pt x="36" y="1960"/>
                  </a:lnTo>
                  <a:lnTo>
                    <a:pt x="42" y="1957"/>
                  </a:lnTo>
                  <a:lnTo>
                    <a:pt x="2472" y="932"/>
                  </a:lnTo>
                  <a:lnTo>
                    <a:pt x="2448" y="87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 name="Freeform 12"/>
            <p:cNvSpPr>
              <a:spLocks noChangeArrowheads="1"/>
            </p:cNvSpPr>
            <p:nvPr/>
          </p:nvSpPr>
          <p:spPr bwMode="auto">
            <a:xfrm>
              <a:off x="5543550" y="2082799"/>
              <a:ext cx="4251325" cy="3300412"/>
            </a:xfrm>
            <a:custGeom>
              <a:avLst/>
              <a:gdLst>
                <a:gd name="T0" fmla="*/ 4106 w 11811"/>
                <a:gd name="T1" fmla="*/ 7401 h 9170"/>
                <a:gd name="T2" fmla="*/ 4079 w 11811"/>
                <a:gd name="T3" fmla="*/ 7410 h 9170"/>
                <a:gd name="T4" fmla="*/ 4070 w 11811"/>
                <a:gd name="T5" fmla="*/ 7434 h 9170"/>
                <a:gd name="T6" fmla="*/ 4103 w 11811"/>
                <a:gd name="T7" fmla="*/ 7464 h 9170"/>
                <a:gd name="T8" fmla="*/ 6371 w 11811"/>
                <a:gd name="T9" fmla="*/ 6046 h 9170"/>
                <a:gd name="T10" fmla="*/ 11564 w 11811"/>
                <a:gd name="T11" fmla="*/ 3668 h 9170"/>
                <a:gd name="T12" fmla="*/ 11576 w 11811"/>
                <a:gd name="T13" fmla="*/ 3650 h 9170"/>
                <a:gd name="T14" fmla="*/ 11570 w 11811"/>
                <a:gd name="T15" fmla="*/ 3623 h 9170"/>
                <a:gd name="T16" fmla="*/ 11786 w 11811"/>
                <a:gd name="T17" fmla="*/ 63 h 9170"/>
                <a:gd name="T18" fmla="*/ 11804 w 11811"/>
                <a:gd name="T19" fmla="*/ 48 h 9170"/>
                <a:gd name="T20" fmla="*/ 11804 w 11811"/>
                <a:gd name="T21" fmla="*/ 12 h 9170"/>
                <a:gd name="T22" fmla="*/ 11771 w 11811"/>
                <a:gd name="T23" fmla="*/ 0 h 9170"/>
                <a:gd name="T24" fmla="*/ 6985 w 11811"/>
                <a:gd name="T25" fmla="*/ 1451 h 9170"/>
                <a:gd name="T26" fmla="*/ 3147 w 11811"/>
                <a:gd name="T27" fmla="*/ 3353 h 9170"/>
                <a:gd name="T28" fmla="*/ 12 w 11811"/>
                <a:gd name="T29" fmla="*/ 3371 h 9170"/>
                <a:gd name="T30" fmla="*/ 0 w 11811"/>
                <a:gd name="T31" fmla="*/ 3399 h 9170"/>
                <a:gd name="T32" fmla="*/ 3605 w 11811"/>
                <a:gd name="T33" fmla="*/ 5636 h 9170"/>
                <a:gd name="T34" fmla="*/ 3632 w 11811"/>
                <a:gd name="T35" fmla="*/ 5639 h 9170"/>
                <a:gd name="T36" fmla="*/ 3650 w 11811"/>
                <a:gd name="T37" fmla="*/ 5621 h 9170"/>
                <a:gd name="T38" fmla="*/ 5091 w 11811"/>
                <a:gd name="T39" fmla="*/ 3911 h 9170"/>
                <a:gd name="T40" fmla="*/ 5116 w 11811"/>
                <a:gd name="T41" fmla="*/ 3905 h 9170"/>
                <a:gd name="T42" fmla="*/ 7063 w 11811"/>
                <a:gd name="T43" fmla="*/ 3911 h 9170"/>
                <a:gd name="T44" fmla="*/ 7084 w 11811"/>
                <a:gd name="T45" fmla="*/ 3923 h 9170"/>
                <a:gd name="T46" fmla="*/ 7105 w 11811"/>
                <a:gd name="T47" fmla="*/ 3920 h 9170"/>
                <a:gd name="T48" fmla="*/ 8738 w 11811"/>
                <a:gd name="T49" fmla="*/ 677 h 9170"/>
                <a:gd name="T50" fmla="*/ 5562 w 11811"/>
                <a:gd name="T51" fmla="*/ 1822 h 9170"/>
                <a:gd name="T52" fmla="*/ 5538 w 11811"/>
                <a:gd name="T53" fmla="*/ 1816 h 9170"/>
                <a:gd name="T54" fmla="*/ 5514 w 11811"/>
                <a:gd name="T55" fmla="*/ 1840 h 9170"/>
                <a:gd name="T56" fmla="*/ 3156 w 11811"/>
                <a:gd name="T57" fmla="*/ 3353 h 9170"/>
                <a:gd name="T58" fmla="*/ 3135 w 11811"/>
                <a:gd name="T59" fmla="*/ 3363 h 9170"/>
                <a:gd name="T60" fmla="*/ 3126 w 11811"/>
                <a:gd name="T61" fmla="*/ 3392 h 9170"/>
                <a:gd name="T62" fmla="*/ 3156 w 11811"/>
                <a:gd name="T63" fmla="*/ 3417 h 9170"/>
                <a:gd name="T64" fmla="*/ 7003 w 11811"/>
                <a:gd name="T65" fmla="*/ 1511 h 9170"/>
                <a:gd name="T66" fmla="*/ 11786 w 11811"/>
                <a:gd name="T67" fmla="*/ 63 h 9170"/>
                <a:gd name="T68" fmla="*/ 11804 w 11811"/>
                <a:gd name="T69" fmla="*/ 48 h 9170"/>
                <a:gd name="T70" fmla="*/ 11804 w 11811"/>
                <a:gd name="T71" fmla="*/ 12 h 9170"/>
                <a:gd name="T72" fmla="*/ 11771 w 11811"/>
                <a:gd name="T73" fmla="*/ 0 h 9170"/>
                <a:gd name="T74" fmla="*/ 8744 w 11811"/>
                <a:gd name="T75" fmla="*/ 669 h 9170"/>
                <a:gd name="T76" fmla="*/ 8735 w 11811"/>
                <a:gd name="T77" fmla="*/ 692 h 9170"/>
                <a:gd name="T78" fmla="*/ 9847 w 11811"/>
                <a:gd name="T79" fmla="*/ 1702 h 9170"/>
                <a:gd name="T80" fmla="*/ 8762 w 11811"/>
                <a:gd name="T81" fmla="*/ 4624 h 9170"/>
                <a:gd name="T82" fmla="*/ 1598 w 11811"/>
                <a:gd name="T83" fmla="*/ 7437 h 9170"/>
                <a:gd name="T84" fmla="*/ 1574 w 11811"/>
                <a:gd name="T85" fmla="*/ 7452 h 9170"/>
                <a:gd name="T86" fmla="*/ 1570 w 11811"/>
                <a:gd name="T87" fmla="*/ 7482 h 9170"/>
                <a:gd name="T88" fmla="*/ 4585 w 11811"/>
                <a:gd name="T89" fmla="*/ 9163 h 9170"/>
                <a:gd name="T90" fmla="*/ 4621 w 11811"/>
                <a:gd name="T91" fmla="*/ 9160 h 9170"/>
                <a:gd name="T92" fmla="*/ 4633 w 11811"/>
                <a:gd name="T93" fmla="*/ 9136 h 9170"/>
                <a:gd name="T94" fmla="*/ 6209 w 11811"/>
                <a:gd name="T95" fmla="*/ 7764 h 9170"/>
                <a:gd name="T96" fmla="*/ 6242 w 11811"/>
                <a:gd name="T97" fmla="*/ 7749 h 9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11" h="9170">
                  <a:moveTo>
                    <a:pt x="6323" y="6016"/>
                  </a:moveTo>
                  <a:lnTo>
                    <a:pt x="6185" y="7698"/>
                  </a:lnTo>
                  <a:lnTo>
                    <a:pt x="4106" y="7401"/>
                  </a:lnTo>
                  <a:lnTo>
                    <a:pt x="4106" y="7401"/>
                  </a:lnTo>
                  <a:lnTo>
                    <a:pt x="4097" y="7401"/>
                  </a:lnTo>
                  <a:lnTo>
                    <a:pt x="4091" y="7401"/>
                  </a:lnTo>
                  <a:lnTo>
                    <a:pt x="4085" y="7407"/>
                  </a:lnTo>
                  <a:lnTo>
                    <a:pt x="4079" y="7410"/>
                  </a:lnTo>
                  <a:lnTo>
                    <a:pt x="4079" y="7410"/>
                  </a:lnTo>
                  <a:lnTo>
                    <a:pt x="4073" y="7419"/>
                  </a:lnTo>
                  <a:lnTo>
                    <a:pt x="4070" y="7425"/>
                  </a:lnTo>
                  <a:lnTo>
                    <a:pt x="4070" y="7434"/>
                  </a:lnTo>
                  <a:lnTo>
                    <a:pt x="4073" y="7440"/>
                  </a:lnTo>
                  <a:lnTo>
                    <a:pt x="4549" y="9073"/>
                  </a:lnTo>
                  <a:lnTo>
                    <a:pt x="1718" y="7497"/>
                  </a:lnTo>
                  <a:lnTo>
                    <a:pt x="4103" y="7464"/>
                  </a:lnTo>
                  <a:lnTo>
                    <a:pt x="4103" y="7464"/>
                  </a:lnTo>
                  <a:lnTo>
                    <a:pt x="4112" y="7461"/>
                  </a:lnTo>
                  <a:lnTo>
                    <a:pt x="4118" y="7458"/>
                  </a:lnTo>
                  <a:lnTo>
                    <a:pt x="6371" y="6046"/>
                  </a:lnTo>
                  <a:lnTo>
                    <a:pt x="8789" y="4681"/>
                  </a:lnTo>
                  <a:lnTo>
                    <a:pt x="11555" y="3671"/>
                  </a:lnTo>
                  <a:lnTo>
                    <a:pt x="11555" y="3671"/>
                  </a:lnTo>
                  <a:lnTo>
                    <a:pt x="11564" y="3668"/>
                  </a:lnTo>
                  <a:lnTo>
                    <a:pt x="11570" y="3665"/>
                  </a:lnTo>
                  <a:lnTo>
                    <a:pt x="11573" y="3659"/>
                  </a:lnTo>
                  <a:lnTo>
                    <a:pt x="11576" y="3650"/>
                  </a:lnTo>
                  <a:lnTo>
                    <a:pt x="11576" y="3650"/>
                  </a:lnTo>
                  <a:lnTo>
                    <a:pt x="11576" y="3644"/>
                  </a:lnTo>
                  <a:lnTo>
                    <a:pt x="11576" y="3635"/>
                  </a:lnTo>
                  <a:lnTo>
                    <a:pt x="11573" y="3629"/>
                  </a:lnTo>
                  <a:lnTo>
                    <a:pt x="11570" y="3623"/>
                  </a:lnTo>
                  <a:lnTo>
                    <a:pt x="9895" y="1661"/>
                  </a:lnTo>
                  <a:lnTo>
                    <a:pt x="9892" y="1658"/>
                  </a:lnTo>
                  <a:lnTo>
                    <a:pt x="8834" y="710"/>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3" y="663"/>
                  </a:lnTo>
                  <a:lnTo>
                    <a:pt x="6985" y="1451"/>
                  </a:lnTo>
                  <a:lnTo>
                    <a:pt x="5535" y="1816"/>
                  </a:lnTo>
                  <a:lnTo>
                    <a:pt x="5535" y="1816"/>
                  </a:lnTo>
                  <a:lnTo>
                    <a:pt x="5526" y="1819"/>
                  </a:lnTo>
                  <a:lnTo>
                    <a:pt x="3147" y="3353"/>
                  </a:lnTo>
                  <a:lnTo>
                    <a:pt x="34" y="3366"/>
                  </a:lnTo>
                  <a:lnTo>
                    <a:pt x="34" y="3366"/>
                  </a:lnTo>
                  <a:lnTo>
                    <a:pt x="21" y="3368"/>
                  </a:lnTo>
                  <a:lnTo>
                    <a:pt x="12" y="3371"/>
                  </a:lnTo>
                  <a:lnTo>
                    <a:pt x="6" y="3378"/>
                  </a:lnTo>
                  <a:lnTo>
                    <a:pt x="3" y="3389"/>
                  </a:lnTo>
                  <a:lnTo>
                    <a:pt x="3" y="3389"/>
                  </a:lnTo>
                  <a:lnTo>
                    <a:pt x="0" y="3399"/>
                  </a:lnTo>
                  <a:lnTo>
                    <a:pt x="3" y="3407"/>
                  </a:lnTo>
                  <a:lnTo>
                    <a:pt x="9" y="3417"/>
                  </a:lnTo>
                  <a:lnTo>
                    <a:pt x="16" y="3422"/>
                  </a:lnTo>
                  <a:lnTo>
                    <a:pt x="3605" y="5636"/>
                  </a:lnTo>
                  <a:lnTo>
                    <a:pt x="3605" y="5636"/>
                  </a:lnTo>
                  <a:lnTo>
                    <a:pt x="3614" y="5639"/>
                  </a:lnTo>
                  <a:lnTo>
                    <a:pt x="3623" y="5642"/>
                  </a:lnTo>
                  <a:lnTo>
                    <a:pt x="3632" y="5639"/>
                  </a:lnTo>
                  <a:lnTo>
                    <a:pt x="3641" y="5636"/>
                  </a:lnTo>
                  <a:lnTo>
                    <a:pt x="3641" y="5636"/>
                  </a:lnTo>
                  <a:lnTo>
                    <a:pt x="3647" y="5630"/>
                  </a:lnTo>
                  <a:lnTo>
                    <a:pt x="3650" y="5621"/>
                  </a:lnTo>
                  <a:lnTo>
                    <a:pt x="3653" y="5612"/>
                  </a:lnTo>
                  <a:lnTo>
                    <a:pt x="3653" y="5603"/>
                  </a:lnTo>
                  <a:lnTo>
                    <a:pt x="3198" y="3428"/>
                  </a:lnTo>
                  <a:lnTo>
                    <a:pt x="5091" y="3911"/>
                  </a:lnTo>
                  <a:lnTo>
                    <a:pt x="5091" y="3911"/>
                  </a:lnTo>
                  <a:lnTo>
                    <a:pt x="5104" y="3911"/>
                  </a:lnTo>
                  <a:lnTo>
                    <a:pt x="5116" y="3905"/>
                  </a:lnTo>
                  <a:lnTo>
                    <a:pt x="5116" y="3905"/>
                  </a:lnTo>
                  <a:lnTo>
                    <a:pt x="5124" y="3896"/>
                  </a:lnTo>
                  <a:lnTo>
                    <a:pt x="5131" y="3887"/>
                  </a:lnTo>
                  <a:lnTo>
                    <a:pt x="5559" y="1921"/>
                  </a:lnTo>
                  <a:lnTo>
                    <a:pt x="7063" y="3911"/>
                  </a:lnTo>
                  <a:lnTo>
                    <a:pt x="7063" y="3911"/>
                  </a:lnTo>
                  <a:lnTo>
                    <a:pt x="7069" y="3917"/>
                  </a:lnTo>
                  <a:lnTo>
                    <a:pt x="7075" y="3923"/>
                  </a:lnTo>
                  <a:lnTo>
                    <a:pt x="7084" y="3923"/>
                  </a:lnTo>
                  <a:lnTo>
                    <a:pt x="7090" y="3926"/>
                  </a:lnTo>
                  <a:lnTo>
                    <a:pt x="7090" y="3926"/>
                  </a:lnTo>
                  <a:lnTo>
                    <a:pt x="7099" y="3923"/>
                  </a:lnTo>
                  <a:lnTo>
                    <a:pt x="7105" y="3920"/>
                  </a:lnTo>
                  <a:lnTo>
                    <a:pt x="7111" y="3914"/>
                  </a:lnTo>
                  <a:lnTo>
                    <a:pt x="7117" y="3908"/>
                  </a:lnTo>
                  <a:lnTo>
                    <a:pt x="8795" y="708"/>
                  </a:lnTo>
                  <a:lnTo>
                    <a:pt x="8738" y="677"/>
                  </a:lnTo>
                  <a:lnTo>
                    <a:pt x="7084" y="3836"/>
                  </a:lnTo>
                  <a:lnTo>
                    <a:pt x="5568" y="1828"/>
                  </a:lnTo>
                  <a:lnTo>
                    <a:pt x="5568" y="1828"/>
                  </a:lnTo>
                  <a:lnTo>
                    <a:pt x="5562" y="1822"/>
                  </a:lnTo>
                  <a:lnTo>
                    <a:pt x="5553" y="1816"/>
                  </a:lnTo>
                  <a:lnTo>
                    <a:pt x="5547" y="1816"/>
                  </a:lnTo>
                  <a:lnTo>
                    <a:pt x="5538" y="1816"/>
                  </a:lnTo>
                  <a:lnTo>
                    <a:pt x="5538" y="1816"/>
                  </a:lnTo>
                  <a:lnTo>
                    <a:pt x="5529" y="1819"/>
                  </a:lnTo>
                  <a:lnTo>
                    <a:pt x="5520" y="1825"/>
                  </a:lnTo>
                  <a:lnTo>
                    <a:pt x="5517" y="1831"/>
                  </a:lnTo>
                  <a:lnTo>
                    <a:pt x="5514" y="1840"/>
                  </a:lnTo>
                  <a:lnTo>
                    <a:pt x="5077" y="3842"/>
                  </a:lnTo>
                  <a:lnTo>
                    <a:pt x="3165" y="3356"/>
                  </a:lnTo>
                  <a:lnTo>
                    <a:pt x="3165" y="3356"/>
                  </a:lnTo>
                  <a:lnTo>
                    <a:pt x="3156" y="3353"/>
                  </a:lnTo>
                  <a:lnTo>
                    <a:pt x="3150" y="3356"/>
                  </a:lnTo>
                  <a:lnTo>
                    <a:pt x="3141" y="3360"/>
                  </a:lnTo>
                  <a:lnTo>
                    <a:pt x="3135" y="3363"/>
                  </a:lnTo>
                  <a:lnTo>
                    <a:pt x="3135" y="3363"/>
                  </a:lnTo>
                  <a:lnTo>
                    <a:pt x="3129" y="3368"/>
                  </a:lnTo>
                  <a:lnTo>
                    <a:pt x="3126" y="3378"/>
                  </a:lnTo>
                  <a:lnTo>
                    <a:pt x="3126" y="3384"/>
                  </a:lnTo>
                  <a:lnTo>
                    <a:pt x="3126" y="3392"/>
                  </a:lnTo>
                  <a:lnTo>
                    <a:pt x="3575" y="5543"/>
                  </a:lnTo>
                  <a:lnTo>
                    <a:pt x="141" y="3428"/>
                  </a:lnTo>
                  <a:lnTo>
                    <a:pt x="3156" y="3417"/>
                  </a:lnTo>
                  <a:lnTo>
                    <a:pt x="3156" y="3417"/>
                  </a:lnTo>
                  <a:lnTo>
                    <a:pt x="3165" y="3417"/>
                  </a:lnTo>
                  <a:lnTo>
                    <a:pt x="3174" y="3414"/>
                  </a:lnTo>
                  <a:lnTo>
                    <a:pt x="5556" y="1876"/>
                  </a:lnTo>
                  <a:lnTo>
                    <a:pt x="7003" y="1511"/>
                  </a:lnTo>
                  <a:lnTo>
                    <a:pt x="7003" y="1511"/>
                  </a:lnTo>
                  <a:lnTo>
                    <a:pt x="7009" y="1511"/>
                  </a:lnTo>
                  <a:lnTo>
                    <a:pt x="8778" y="723"/>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0" y="666"/>
                  </a:lnTo>
                  <a:lnTo>
                    <a:pt x="8744" y="669"/>
                  </a:lnTo>
                  <a:lnTo>
                    <a:pt x="8738" y="677"/>
                  </a:lnTo>
                  <a:lnTo>
                    <a:pt x="8735" y="684"/>
                  </a:lnTo>
                  <a:lnTo>
                    <a:pt x="8735" y="684"/>
                  </a:lnTo>
                  <a:lnTo>
                    <a:pt x="8735" y="692"/>
                  </a:lnTo>
                  <a:lnTo>
                    <a:pt x="8735" y="702"/>
                  </a:lnTo>
                  <a:lnTo>
                    <a:pt x="8738" y="710"/>
                  </a:lnTo>
                  <a:lnTo>
                    <a:pt x="8744" y="717"/>
                  </a:lnTo>
                  <a:lnTo>
                    <a:pt x="9847" y="1702"/>
                  </a:lnTo>
                  <a:lnTo>
                    <a:pt x="11492" y="3629"/>
                  </a:lnTo>
                  <a:lnTo>
                    <a:pt x="8765" y="4624"/>
                  </a:lnTo>
                  <a:lnTo>
                    <a:pt x="8765" y="4624"/>
                  </a:lnTo>
                  <a:lnTo>
                    <a:pt x="8762" y="4624"/>
                  </a:lnTo>
                  <a:lnTo>
                    <a:pt x="6338" y="5990"/>
                  </a:lnTo>
                  <a:lnTo>
                    <a:pt x="6338" y="5993"/>
                  </a:lnTo>
                  <a:lnTo>
                    <a:pt x="4094" y="7401"/>
                  </a:lnTo>
                  <a:lnTo>
                    <a:pt x="1598" y="7437"/>
                  </a:lnTo>
                  <a:lnTo>
                    <a:pt x="1598" y="7437"/>
                  </a:lnTo>
                  <a:lnTo>
                    <a:pt x="1588" y="7440"/>
                  </a:lnTo>
                  <a:lnTo>
                    <a:pt x="1580" y="7443"/>
                  </a:lnTo>
                  <a:lnTo>
                    <a:pt x="1574" y="7452"/>
                  </a:lnTo>
                  <a:lnTo>
                    <a:pt x="1568" y="7461"/>
                  </a:lnTo>
                  <a:lnTo>
                    <a:pt x="1568" y="7461"/>
                  </a:lnTo>
                  <a:lnTo>
                    <a:pt x="1568" y="7470"/>
                  </a:lnTo>
                  <a:lnTo>
                    <a:pt x="1570" y="7482"/>
                  </a:lnTo>
                  <a:lnTo>
                    <a:pt x="1577" y="7488"/>
                  </a:lnTo>
                  <a:lnTo>
                    <a:pt x="1583" y="7497"/>
                  </a:lnTo>
                  <a:lnTo>
                    <a:pt x="4585" y="9163"/>
                  </a:lnTo>
                  <a:lnTo>
                    <a:pt x="4585" y="9163"/>
                  </a:lnTo>
                  <a:lnTo>
                    <a:pt x="4594" y="9166"/>
                  </a:lnTo>
                  <a:lnTo>
                    <a:pt x="4603" y="9169"/>
                  </a:lnTo>
                  <a:lnTo>
                    <a:pt x="4612" y="9166"/>
                  </a:lnTo>
                  <a:lnTo>
                    <a:pt x="4621" y="9160"/>
                  </a:lnTo>
                  <a:lnTo>
                    <a:pt x="4621" y="9160"/>
                  </a:lnTo>
                  <a:lnTo>
                    <a:pt x="4627" y="9154"/>
                  </a:lnTo>
                  <a:lnTo>
                    <a:pt x="4630" y="9145"/>
                  </a:lnTo>
                  <a:lnTo>
                    <a:pt x="4633" y="9136"/>
                  </a:lnTo>
                  <a:lnTo>
                    <a:pt x="4630" y="9127"/>
                  </a:lnTo>
                  <a:lnTo>
                    <a:pt x="4145" y="7470"/>
                  </a:lnTo>
                  <a:lnTo>
                    <a:pt x="6209" y="7764"/>
                  </a:lnTo>
                  <a:lnTo>
                    <a:pt x="6209" y="7764"/>
                  </a:lnTo>
                  <a:lnTo>
                    <a:pt x="6221" y="7764"/>
                  </a:lnTo>
                  <a:lnTo>
                    <a:pt x="6233" y="7757"/>
                  </a:lnTo>
                  <a:lnTo>
                    <a:pt x="6233" y="7757"/>
                  </a:lnTo>
                  <a:lnTo>
                    <a:pt x="6242" y="7749"/>
                  </a:lnTo>
                  <a:lnTo>
                    <a:pt x="6245" y="7736"/>
                  </a:lnTo>
                  <a:lnTo>
                    <a:pt x="6386" y="6019"/>
                  </a:lnTo>
                  <a:lnTo>
                    <a:pt x="6323" y="601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 name="Freeform 13"/>
            <p:cNvSpPr>
              <a:spLocks noChangeArrowheads="1"/>
            </p:cNvSpPr>
            <p:nvPr/>
          </p:nvSpPr>
          <p:spPr bwMode="auto">
            <a:xfrm>
              <a:off x="5543550" y="2082799"/>
              <a:ext cx="4251326" cy="3300412"/>
            </a:xfrm>
            <a:custGeom>
              <a:avLst/>
              <a:gdLst>
                <a:gd name="T0" fmla="*/ 4106 w 11811"/>
                <a:gd name="T1" fmla="*/ 7401 h 9170"/>
                <a:gd name="T2" fmla="*/ 4079 w 11811"/>
                <a:gd name="T3" fmla="*/ 7410 h 9170"/>
                <a:gd name="T4" fmla="*/ 4070 w 11811"/>
                <a:gd name="T5" fmla="*/ 7434 h 9170"/>
                <a:gd name="T6" fmla="*/ 4103 w 11811"/>
                <a:gd name="T7" fmla="*/ 7464 h 9170"/>
                <a:gd name="T8" fmla="*/ 6371 w 11811"/>
                <a:gd name="T9" fmla="*/ 6046 h 9170"/>
                <a:gd name="T10" fmla="*/ 11564 w 11811"/>
                <a:gd name="T11" fmla="*/ 3668 h 9170"/>
                <a:gd name="T12" fmla="*/ 11576 w 11811"/>
                <a:gd name="T13" fmla="*/ 3650 h 9170"/>
                <a:gd name="T14" fmla="*/ 11570 w 11811"/>
                <a:gd name="T15" fmla="*/ 3623 h 9170"/>
                <a:gd name="T16" fmla="*/ 11786 w 11811"/>
                <a:gd name="T17" fmla="*/ 63 h 9170"/>
                <a:gd name="T18" fmla="*/ 11804 w 11811"/>
                <a:gd name="T19" fmla="*/ 48 h 9170"/>
                <a:gd name="T20" fmla="*/ 11804 w 11811"/>
                <a:gd name="T21" fmla="*/ 12 h 9170"/>
                <a:gd name="T22" fmla="*/ 11771 w 11811"/>
                <a:gd name="T23" fmla="*/ 0 h 9170"/>
                <a:gd name="T24" fmla="*/ 6985 w 11811"/>
                <a:gd name="T25" fmla="*/ 1451 h 9170"/>
                <a:gd name="T26" fmla="*/ 3147 w 11811"/>
                <a:gd name="T27" fmla="*/ 3353 h 9170"/>
                <a:gd name="T28" fmla="*/ 12 w 11811"/>
                <a:gd name="T29" fmla="*/ 3371 h 9170"/>
                <a:gd name="T30" fmla="*/ 0 w 11811"/>
                <a:gd name="T31" fmla="*/ 3399 h 9170"/>
                <a:gd name="T32" fmla="*/ 3605 w 11811"/>
                <a:gd name="T33" fmla="*/ 5636 h 9170"/>
                <a:gd name="T34" fmla="*/ 3632 w 11811"/>
                <a:gd name="T35" fmla="*/ 5639 h 9170"/>
                <a:gd name="T36" fmla="*/ 3650 w 11811"/>
                <a:gd name="T37" fmla="*/ 5621 h 9170"/>
                <a:gd name="T38" fmla="*/ 5091 w 11811"/>
                <a:gd name="T39" fmla="*/ 3911 h 9170"/>
                <a:gd name="T40" fmla="*/ 5116 w 11811"/>
                <a:gd name="T41" fmla="*/ 3905 h 9170"/>
                <a:gd name="T42" fmla="*/ 7063 w 11811"/>
                <a:gd name="T43" fmla="*/ 3911 h 9170"/>
                <a:gd name="T44" fmla="*/ 7084 w 11811"/>
                <a:gd name="T45" fmla="*/ 3923 h 9170"/>
                <a:gd name="T46" fmla="*/ 7105 w 11811"/>
                <a:gd name="T47" fmla="*/ 3920 h 9170"/>
                <a:gd name="T48" fmla="*/ 8738 w 11811"/>
                <a:gd name="T49" fmla="*/ 677 h 9170"/>
                <a:gd name="T50" fmla="*/ 5562 w 11811"/>
                <a:gd name="T51" fmla="*/ 1822 h 9170"/>
                <a:gd name="T52" fmla="*/ 5538 w 11811"/>
                <a:gd name="T53" fmla="*/ 1816 h 9170"/>
                <a:gd name="T54" fmla="*/ 5514 w 11811"/>
                <a:gd name="T55" fmla="*/ 1840 h 9170"/>
                <a:gd name="T56" fmla="*/ 3156 w 11811"/>
                <a:gd name="T57" fmla="*/ 3353 h 9170"/>
                <a:gd name="T58" fmla="*/ 3135 w 11811"/>
                <a:gd name="T59" fmla="*/ 3363 h 9170"/>
                <a:gd name="T60" fmla="*/ 3126 w 11811"/>
                <a:gd name="T61" fmla="*/ 3392 h 9170"/>
                <a:gd name="T62" fmla="*/ 3156 w 11811"/>
                <a:gd name="T63" fmla="*/ 3417 h 9170"/>
                <a:gd name="T64" fmla="*/ 7003 w 11811"/>
                <a:gd name="T65" fmla="*/ 1511 h 9170"/>
                <a:gd name="T66" fmla="*/ 11786 w 11811"/>
                <a:gd name="T67" fmla="*/ 63 h 9170"/>
                <a:gd name="T68" fmla="*/ 11804 w 11811"/>
                <a:gd name="T69" fmla="*/ 48 h 9170"/>
                <a:gd name="T70" fmla="*/ 11804 w 11811"/>
                <a:gd name="T71" fmla="*/ 12 h 9170"/>
                <a:gd name="T72" fmla="*/ 11771 w 11811"/>
                <a:gd name="T73" fmla="*/ 0 h 9170"/>
                <a:gd name="T74" fmla="*/ 8744 w 11811"/>
                <a:gd name="T75" fmla="*/ 669 h 9170"/>
                <a:gd name="T76" fmla="*/ 8735 w 11811"/>
                <a:gd name="T77" fmla="*/ 692 h 9170"/>
                <a:gd name="T78" fmla="*/ 9847 w 11811"/>
                <a:gd name="T79" fmla="*/ 1702 h 9170"/>
                <a:gd name="T80" fmla="*/ 8762 w 11811"/>
                <a:gd name="T81" fmla="*/ 4624 h 9170"/>
                <a:gd name="T82" fmla="*/ 1598 w 11811"/>
                <a:gd name="T83" fmla="*/ 7437 h 9170"/>
                <a:gd name="T84" fmla="*/ 1574 w 11811"/>
                <a:gd name="T85" fmla="*/ 7452 h 9170"/>
                <a:gd name="T86" fmla="*/ 1570 w 11811"/>
                <a:gd name="T87" fmla="*/ 7482 h 9170"/>
                <a:gd name="T88" fmla="*/ 4585 w 11811"/>
                <a:gd name="T89" fmla="*/ 9163 h 9170"/>
                <a:gd name="T90" fmla="*/ 4621 w 11811"/>
                <a:gd name="T91" fmla="*/ 9160 h 9170"/>
                <a:gd name="T92" fmla="*/ 4633 w 11811"/>
                <a:gd name="T93" fmla="*/ 9136 h 9170"/>
                <a:gd name="T94" fmla="*/ 6209 w 11811"/>
                <a:gd name="T95" fmla="*/ 7764 h 9170"/>
                <a:gd name="T96" fmla="*/ 6242 w 11811"/>
                <a:gd name="T97" fmla="*/ 7749 h 9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11" h="9170">
                  <a:moveTo>
                    <a:pt x="6323" y="6016"/>
                  </a:moveTo>
                  <a:lnTo>
                    <a:pt x="6185" y="7698"/>
                  </a:lnTo>
                  <a:lnTo>
                    <a:pt x="4106" y="7401"/>
                  </a:lnTo>
                  <a:lnTo>
                    <a:pt x="4106" y="7401"/>
                  </a:lnTo>
                  <a:lnTo>
                    <a:pt x="4097" y="7401"/>
                  </a:lnTo>
                  <a:lnTo>
                    <a:pt x="4091" y="7401"/>
                  </a:lnTo>
                  <a:lnTo>
                    <a:pt x="4085" y="7407"/>
                  </a:lnTo>
                  <a:lnTo>
                    <a:pt x="4079" y="7410"/>
                  </a:lnTo>
                  <a:lnTo>
                    <a:pt x="4079" y="7410"/>
                  </a:lnTo>
                  <a:lnTo>
                    <a:pt x="4073" y="7419"/>
                  </a:lnTo>
                  <a:lnTo>
                    <a:pt x="4070" y="7425"/>
                  </a:lnTo>
                  <a:lnTo>
                    <a:pt x="4070" y="7434"/>
                  </a:lnTo>
                  <a:lnTo>
                    <a:pt x="4073" y="7440"/>
                  </a:lnTo>
                  <a:lnTo>
                    <a:pt x="4549" y="9073"/>
                  </a:lnTo>
                  <a:lnTo>
                    <a:pt x="1718" y="7497"/>
                  </a:lnTo>
                  <a:lnTo>
                    <a:pt x="4103" y="7464"/>
                  </a:lnTo>
                  <a:lnTo>
                    <a:pt x="4103" y="7464"/>
                  </a:lnTo>
                  <a:lnTo>
                    <a:pt x="4112" y="7461"/>
                  </a:lnTo>
                  <a:lnTo>
                    <a:pt x="4118" y="7458"/>
                  </a:lnTo>
                  <a:lnTo>
                    <a:pt x="6371" y="6046"/>
                  </a:lnTo>
                  <a:lnTo>
                    <a:pt x="8789" y="4681"/>
                  </a:lnTo>
                  <a:lnTo>
                    <a:pt x="11555" y="3671"/>
                  </a:lnTo>
                  <a:lnTo>
                    <a:pt x="11555" y="3671"/>
                  </a:lnTo>
                  <a:lnTo>
                    <a:pt x="11564" y="3668"/>
                  </a:lnTo>
                  <a:lnTo>
                    <a:pt x="11570" y="3665"/>
                  </a:lnTo>
                  <a:lnTo>
                    <a:pt x="11573" y="3659"/>
                  </a:lnTo>
                  <a:lnTo>
                    <a:pt x="11576" y="3650"/>
                  </a:lnTo>
                  <a:lnTo>
                    <a:pt x="11576" y="3650"/>
                  </a:lnTo>
                  <a:lnTo>
                    <a:pt x="11576" y="3644"/>
                  </a:lnTo>
                  <a:lnTo>
                    <a:pt x="11576" y="3635"/>
                  </a:lnTo>
                  <a:lnTo>
                    <a:pt x="11573" y="3629"/>
                  </a:lnTo>
                  <a:lnTo>
                    <a:pt x="11570" y="3623"/>
                  </a:lnTo>
                  <a:lnTo>
                    <a:pt x="9895" y="1661"/>
                  </a:lnTo>
                  <a:lnTo>
                    <a:pt x="9892" y="1658"/>
                  </a:lnTo>
                  <a:lnTo>
                    <a:pt x="8834" y="710"/>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3" y="663"/>
                  </a:lnTo>
                  <a:lnTo>
                    <a:pt x="6985" y="1451"/>
                  </a:lnTo>
                  <a:lnTo>
                    <a:pt x="5535" y="1816"/>
                  </a:lnTo>
                  <a:lnTo>
                    <a:pt x="5535" y="1816"/>
                  </a:lnTo>
                  <a:lnTo>
                    <a:pt x="5526" y="1819"/>
                  </a:lnTo>
                  <a:lnTo>
                    <a:pt x="3147" y="3353"/>
                  </a:lnTo>
                  <a:lnTo>
                    <a:pt x="34" y="3366"/>
                  </a:lnTo>
                  <a:lnTo>
                    <a:pt x="34" y="3366"/>
                  </a:lnTo>
                  <a:lnTo>
                    <a:pt x="21" y="3368"/>
                  </a:lnTo>
                  <a:lnTo>
                    <a:pt x="12" y="3371"/>
                  </a:lnTo>
                  <a:lnTo>
                    <a:pt x="6" y="3378"/>
                  </a:lnTo>
                  <a:lnTo>
                    <a:pt x="3" y="3389"/>
                  </a:lnTo>
                  <a:lnTo>
                    <a:pt x="3" y="3389"/>
                  </a:lnTo>
                  <a:lnTo>
                    <a:pt x="0" y="3399"/>
                  </a:lnTo>
                  <a:lnTo>
                    <a:pt x="3" y="3407"/>
                  </a:lnTo>
                  <a:lnTo>
                    <a:pt x="9" y="3417"/>
                  </a:lnTo>
                  <a:lnTo>
                    <a:pt x="16" y="3422"/>
                  </a:lnTo>
                  <a:lnTo>
                    <a:pt x="3605" y="5636"/>
                  </a:lnTo>
                  <a:lnTo>
                    <a:pt x="3605" y="5636"/>
                  </a:lnTo>
                  <a:lnTo>
                    <a:pt x="3614" y="5639"/>
                  </a:lnTo>
                  <a:lnTo>
                    <a:pt x="3623" y="5642"/>
                  </a:lnTo>
                  <a:lnTo>
                    <a:pt x="3632" y="5639"/>
                  </a:lnTo>
                  <a:lnTo>
                    <a:pt x="3641" y="5636"/>
                  </a:lnTo>
                  <a:lnTo>
                    <a:pt x="3641" y="5636"/>
                  </a:lnTo>
                  <a:lnTo>
                    <a:pt x="3647" y="5630"/>
                  </a:lnTo>
                  <a:lnTo>
                    <a:pt x="3650" y="5621"/>
                  </a:lnTo>
                  <a:lnTo>
                    <a:pt x="3653" y="5612"/>
                  </a:lnTo>
                  <a:lnTo>
                    <a:pt x="3653" y="5603"/>
                  </a:lnTo>
                  <a:lnTo>
                    <a:pt x="3198" y="3428"/>
                  </a:lnTo>
                  <a:lnTo>
                    <a:pt x="5091" y="3911"/>
                  </a:lnTo>
                  <a:lnTo>
                    <a:pt x="5091" y="3911"/>
                  </a:lnTo>
                  <a:lnTo>
                    <a:pt x="5104" y="3911"/>
                  </a:lnTo>
                  <a:lnTo>
                    <a:pt x="5116" y="3905"/>
                  </a:lnTo>
                  <a:lnTo>
                    <a:pt x="5116" y="3905"/>
                  </a:lnTo>
                  <a:lnTo>
                    <a:pt x="5124" y="3896"/>
                  </a:lnTo>
                  <a:lnTo>
                    <a:pt x="5131" y="3887"/>
                  </a:lnTo>
                  <a:lnTo>
                    <a:pt x="5559" y="1921"/>
                  </a:lnTo>
                  <a:lnTo>
                    <a:pt x="7063" y="3911"/>
                  </a:lnTo>
                  <a:lnTo>
                    <a:pt x="7063" y="3911"/>
                  </a:lnTo>
                  <a:lnTo>
                    <a:pt x="7069" y="3917"/>
                  </a:lnTo>
                  <a:lnTo>
                    <a:pt x="7075" y="3923"/>
                  </a:lnTo>
                  <a:lnTo>
                    <a:pt x="7084" y="3923"/>
                  </a:lnTo>
                  <a:lnTo>
                    <a:pt x="7090" y="3926"/>
                  </a:lnTo>
                  <a:lnTo>
                    <a:pt x="7090" y="3926"/>
                  </a:lnTo>
                  <a:lnTo>
                    <a:pt x="7099" y="3923"/>
                  </a:lnTo>
                  <a:lnTo>
                    <a:pt x="7105" y="3920"/>
                  </a:lnTo>
                  <a:lnTo>
                    <a:pt x="7111" y="3914"/>
                  </a:lnTo>
                  <a:lnTo>
                    <a:pt x="7117" y="3908"/>
                  </a:lnTo>
                  <a:lnTo>
                    <a:pt x="8795" y="708"/>
                  </a:lnTo>
                  <a:lnTo>
                    <a:pt x="8738" y="677"/>
                  </a:lnTo>
                  <a:lnTo>
                    <a:pt x="7084" y="3836"/>
                  </a:lnTo>
                  <a:lnTo>
                    <a:pt x="5568" y="1828"/>
                  </a:lnTo>
                  <a:lnTo>
                    <a:pt x="5568" y="1828"/>
                  </a:lnTo>
                  <a:lnTo>
                    <a:pt x="5562" y="1822"/>
                  </a:lnTo>
                  <a:lnTo>
                    <a:pt x="5553" y="1816"/>
                  </a:lnTo>
                  <a:lnTo>
                    <a:pt x="5547" y="1816"/>
                  </a:lnTo>
                  <a:lnTo>
                    <a:pt x="5538" y="1816"/>
                  </a:lnTo>
                  <a:lnTo>
                    <a:pt x="5538" y="1816"/>
                  </a:lnTo>
                  <a:lnTo>
                    <a:pt x="5529" y="1819"/>
                  </a:lnTo>
                  <a:lnTo>
                    <a:pt x="5520" y="1825"/>
                  </a:lnTo>
                  <a:lnTo>
                    <a:pt x="5517" y="1831"/>
                  </a:lnTo>
                  <a:lnTo>
                    <a:pt x="5514" y="1840"/>
                  </a:lnTo>
                  <a:lnTo>
                    <a:pt x="5077" y="3842"/>
                  </a:lnTo>
                  <a:lnTo>
                    <a:pt x="3165" y="3356"/>
                  </a:lnTo>
                  <a:lnTo>
                    <a:pt x="3165" y="3356"/>
                  </a:lnTo>
                  <a:lnTo>
                    <a:pt x="3156" y="3353"/>
                  </a:lnTo>
                  <a:lnTo>
                    <a:pt x="3150" y="3356"/>
                  </a:lnTo>
                  <a:lnTo>
                    <a:pt x="3141" y="3360"/>
                  </a:lnTo>
                  <a:lnTo>
                    <a:pt x="3135" y="3363"/>
                  </a:lnTo>
                  <a:lnTo>
                    <a:pt x="3135" y="3363"/>
                  </a:lnTo>
                  <a:lnTo>
                    <a:pt x="3129" y="3368"/>
                  </a:lnTo>
                  <a:lnTo>
                    <a:pt x="3126" y="3378"/>
                  </a:lnTo>
                  <a:lnTo>
                    <a:pt x="3126" y="3384"/>
                  </a:lnTo>
                  <a:lnTo>
                    <a:pt x="3126" y="3392"/>
                  </a:lnTo>
                  <a:lnTo>
                    <a:pt x="3575" y="5543"/>
                  </a:lnTo>
                  <a:lnTo>
                    <a:pt x="141" y="3428"/>
                  </a:lnTo>
                  <a:lnTo>
                    <a:pt x="3156" y="3417"/>
                  </a:lnTo>
                  <a:lnTo>
                    <a:pt x="3156" y="3417"/>
                  </a:lnTo>
                  <a:lnTo>
                    <a:pt x="3165" y="3417"/>
                  </a:lnTo>
                  <a:lnTo>
                    <a:pt x="3174" y="3414"/>
                  </a:lnTo>
                  <a:lnTo>
                    <a:pt x="5556" y="1876"/>
                  </a:lnTo>
                  <a:lnTo>
                    <a:pt x="7003" y="1511"/>
                  </a:lnTo>
                  <a:lnTo>
                    <a:pt x="7003" y="1511"/>
                  </a:lnTo>
                  <a:lnTo>
                    <a:pt x="7009" y="1511"/>
                  </a:lnTo>
                  <a:lnTo>
                    <a:pt x="8778" y="723"/>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0" y="666"/>
                  </a:lnTo>
                  <a:lnTo>
                    <a:pt x="8744" y="669"/>
                  </a:lnTo>
                  <a:lnTo>
                    <a:pt x="8738" y="677"/>
                  </a:lnTo>
                  <a:lnTo>
                    <a:pt x="8735" y="684"/>
                  </a:lnTo>
                  <a:lnTo>
                    <a:pt x="8735" y="684"/>
                  </a:lnTo>
                  <a:lnTo>
                    <a:pt x="8735" y="692"/>
                  </a:lnTo>
                  <a:lnTo>
                    <a:pt x="8735" y="702"/>
                  </a:lnTo>
                  <a:lnTo>
                    <a:pt x="8738" y="710"/>
                  </a:lnTo>
                  <a:lnTo>
                    <a:pt x="8744" y="717"/>
                  </a:lnTo>
                  <a:lnTo>
                    <a:pt x="9847" y="1702"/>
                  </a:lnTo>
                  <a:lnTo>
                    <a:pt x="11492" y="3629"/>
                  </a:lnTo>
                  <a:lnTo>
                    <a:pt x="8765" y="4624"/>
                  </a:lnTo>
                  <a:lnTo>
                    <a:pt x="8765" y="4624"/>
                  </a:lnTo>
                  <a:lnTo>
                    <a:pt x="8762" y="4624"/>
                  </a:lnTo>
                  <a:lnTo>
                    <a:pt x="6338" y="5990"/>
                  </a:lnTo>
                  <a:lnTo>
                    <a:pt x="6338" y="5993"/>
                  </a:lnTo>
                  <a:lnTo>
                    <a:pt x="4094" y="7401"/>
                  </a:lnTo>
                  <a:lnTo>
                    <a:pt x="1598" y="7437"/>
                  </a:lnTo>
                  <a:lnTo>
                    <a:pt x="1598" y="7437"/>
                  </a:lnTo>
                  <a:lnTo>
                    <a:pt x="1588" y="7440"/>
                  </a:lnTo>
                  <a:lnTo>
                    <a:pt x="1580" y="7443"/>
                  </a:lnTo>
                  <a:lnTo>
                    <a:pt x="1574" y="7452"/>
                  </a:lnTo>
                  <a:lnTo>
                    <a:pt x="1568" y="7461"/>
                  </a:lnTo>
                  <a:lnTo>
                    <a:pt x="1568" y="7461"/>
                  </a:lnTo>
                  <a:lnTo>
                    <a:pt x="1568" y="7470"/>
                  </a:lnTo>
                  <a:lnTo>
                    <a:pt x="1570" y="7482"/>
                  </a:lnTo>
                  <a:lnTo>
                    <a:pt x="1577" y="7488"/>
                  </a:lnTo>
                  <a:lnTo>
                    <a:pt x="1583" y="7497"/>
                  </a:lnTo>
                  <a:lnTo>
                    <a:pt x="4585" y="9163"/>
                  </a:lnTo>
                  <a:lnTo>
                    <a:pt x="4585" y="9163"/>
                  </a:lnTo>
                  <a:lnTo>
                    <a:pt x="4594" y="9166"/>
                  </a:lnTo>
                  <a:lnTo>
                    <a:pt x="4603" y="9169"/>
                  </a:lnTo>
                  <a:lnTo>
                    <a:pt x="4612" y="9166"/>
                  </a:lnTo>
                  <a:lnTo>
                    <a:pt x="4621" y="9160"/>
                  </a:lnTo>
                  <a:lnTo>
                    <a:pt x="4621" y="9160"/>
                  </a:lnTo>
                  <a:lnTo>
                    <a:pt x="4627" y="9154"/>
                  </a:lnTo>
                  <a:lnTo>
                    <a:pt x="4630" y="9145"/>
                  </a:lnTo>
                  <a:lnTo>
                    <a:pt x="4633" y="9136"/>
                  </a:lnTo>
                  <a:lnTo>
                    <a:pt x="4630" y="9127"/>
                  </a:lnTo>
                  <a:lnTo>
                    <a:pt x="4145" y="7470"/>
                  </a:lnTo>
                  <a:lnTo>
                    <a:pt x="6209" y="7764"/>
                  </a:lnTo>
                  <a:lnTo>
                    <a:pt x="6209" y="7764"/>
                  </a:lnTo>
                  <a:lnTo>
                    <a:pt x="6221" y="7764"/>
                  </a:lnTo>
                  <a:lnTo>
                    <a:pt x="6233" y="7757"/>
                  </a:lnTo>
                  <a:lnTo>
                    <a:pt x="6233" y="7757"/>
                  </a:lnTo>
                  <a:lnTo>
                    <a:pt x="6242" y="7749"/>
                  </a:lnTo>
                  <a:lnTo>
                    <a:pt x="6245" y="7736"/>
                  </a:lnTo>
                  <a:lnTo>
                    <a:pt x="6386" y="6019"/>
                  </a:lnTo>
                  <a:lnTo>
                    <a:pt x="6323" y="6016"/>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 name="Freeform 14"/>
            <p:cNvSpPr>
              <a:spLocks noChangeArrowheads="1"/>
            </p:cNvSpPr>
            <p:nvPr/>
          </p:nvSpPr>
          <p:spPr bwMode="auto">
            <a:xfrm>
              <a:off x="5748337" y="3382962"/>
              <a:ext cx="4011612" cy="2824162"/>
            </a:xfrm>
            <a:custGeom>
              <a:avLst/>
              <a:gdLst>
                <a:gd name="T0" fmla="*/ 2010 w 11145"/>
                <a:gd name="T1" fmla="*/ 5708 h 7845"/>
                <a:gd name="T2" fmla="*/ 2002 w 11145"/>
                <a:gd name="T3" fmla="*/ 5693 h 7845"/>
                <a:gd name="T4" fmla="*/ 1984 w 11145"/>
                <a:gd name="T5" fmla="*/ 5684 h 7845"/>
                <a:gd name="T6" fmla="*/ 1956 w 11145"/>
                <a:gd name="T7" fmla="*/ 5696 h 7845"/>
                <a:gd name="T8" fmla="*/ 78 w 11145"/>
                <a:gd name="T9" fmla="*/ 5924 h 7845"/>
                <a:gd name="T10" fmla="*/ 4045 w 11145"/>
                <a:gd name="T11" fmla="*/ 5555 h 7845"/>
                <a:gd name="T12" fmla="*/ 7326 w 11145"/>
                <a:gd name="T13" fmla="*/ 3976 h 7845"/>
                <a:gd name="T14" fmla="*/ 7347 w 11145"/>
                <a:gd name="T15" fmla="*/ 3967 h 7845"/>
                <a:gd name="T16" fmla="*/ 11102 w 11145"/>
                <a:gd name="T17" fmla="*/ 3340 h 7845"/>
                <a:gd name="T18" fmla="*/ 11123 w 11145"/>
                <a:gd name="T19" fmla="*/ 3340 h 7845"/>
                <a:gd name="T20" fmla="*/ 11135 w 11145"/>
                <a:gd name="T21" fmla="*/ 3332 h 7845"/>
                <a:gd name="T22" fmla="*/ 11144 w 11145"/>
                <a:gd name="T23" fmla="*/ 3310 h 7845"/>
                <a:gd name="T24" fmla="*/ 11009 w 11145"/>
                <a:gd name="T25" fmla="*/ 21 h 7845"/>
                <a:gd name="T26" fmla="*/ 10988 w 11145"/>
                <a:gd name="T27" fmla="*/ 3 h 7845"/>
                <a:gd name="T28" fmla="*/ 10970 w 11145"/>
                <a:gd name="T29" fmla="*/ 0 h 7845"/>
                <a:gd name="T30" fmla="*/ 8846 w 11145"/>
                <a:gd name="T31" fmla="*/ 2354 h 7845"/>
                <a:gd name="T32" fmla="*/ 8234 w 11145"/>
                <a:gd name="T33" fmla="*/ 1019 h 7845"/>
                <a:gd name="T34" fmla="*/ 8207 w 11145"/>
                <a:gd name="T35" fmla="*/ 1010 h 7845"/>
                <a:gd name="T36" fmla="*/ 8189 w 11145"/>
                <a:gd name="T37" fmla="*/ 1016 h 7845"/>
                <a:gd name="T38" fmla="*/ 7309 w 11145"/>
                <a:gd name="T39" fmla="*/ 3886 h 7845"/>
                <a:gd name="T40" fmla="*/ 6490 w 11145"/>
                <a:gd name="T41" fmla="*/ 273 h 7845"/>
                <a:gd name="T42" fmla="*/ 5756 w 11145"/>
                <a:gd name="T43" fmla="*/ 2405 h 7845"/>
                <a:gd name="T44" fmla="*/ 5765 w 11145"/>
                <a:gd name="T45" fmla="*/ 2430 h 7845"/>
                <a:gd name="T46" fmla="*/ 7309 w 11145"/>
                <a:gd name="T47" fmla="*/ 3973 h 7845"/>
                <a:gd name="T48" fmla="*/ 7332 w 11145"/>
                <a:gd name="T49" fmla="*/ 3976 h 7845"/>
                <a:gd name="T50" fmla="*/ 7344 w 11145"/>
                <a:gd name="T51" fmla="*/ 3967 h 7845"/>
                <a:gd name="T52" fmla="*/ 8216 w 11145"/>
                <a:gd name="T53" fmla="*/ 1129 h 7845"/>
                <a:gd name="T54" fmla="*/ 8813 w 11145"/>
                <a:gd name="T55" fmla="*/ 2430 h 7845"/>
                <a:gd name="T56" fmla="*/ 8834 w 11145"/>
                <a:gd name="T57" fmla="*/ 2441 h 7845"/>
                <a:gd name="T58" fmla="*/ 8849 w 11145"/>
                <a:gd name="T59" fmla="*/ 2441 h 7845"/>
                <a:gd name="T60" fmla="*/ 10949 w 11145"/>
                <a:gd name="T61" fmla="*/ 111 h 7845"/>
                <a:gd name="T62" fmla="*/ 8849 w 11145"/>
                <a:gd name="T63" fmla="*/ 2382 h 7845"/>
                <a:gd name="T64" fmla="*/ 8822 w 11145"/>
                <a:gd name="T65" fmla="*/ 2384 h 7845"/>
                <a:gd name="T66" fmla="*/ 5642 w 11145"/>
                <a:gd name="T67" fmla="*/ 4089 h 7845"/>
                <a:gd name="T68" fmla="*/ 5627 w 11145"/>
                <a:gd name="T69" fmla="*/ 4099 h 7845"/>
                <a:gd name="T70" fmla="*/ 30 w 11145"/>
                <a:gd name="T71" fmla="*/ 5866 h 7845"/>
                <a:gd name="T72" fmla="*/ 9 w 11145"/>
                <a:gd name="T73" fmla="*/ 5876 h 7845"/>
                <a:gd name="T74" fmla="*/ 3 w 11145"/>
                <a:gd name="T75" fmla="*/ 5891 h 7845"/>
                <a:gd name="T76" fmla="*/ 3 w 11145"/>
                <a:gd name="T77" fmla="*/ 5912 h 7845"/>
                <a:gd name="T78" fmla="*/ 908 w 11145"/>
                <a:gd name="T79" fmla="*/ 7832 h 7845"/>
                <a:gd name="T80" fmla="*/ 932 w 11145"/>
                <a:gd name="T81" fmla="*/ 7844 h 7845"/>
                <a:gd name="T82" fmla="*/ 950 w 11145"/>
                <a:gd name="T83" fmla="*/ 7838 h 7845"/>
                <a:gd name="T84" fmla="*/ 1969 w 11145"/>
                <a:gd name="T85" fmla="*/ 5807 h 7845"/>
                <a:gd name="T86" fmla="*/ 2379 w 11145"/>
                <a:gd name="T87" fmla="*/ 7404 h 7845"/>
                <a:gd name="T88" fmla="*/ 2397 w 11145"/>
                <a:gd name="T89" fmla="*/ 7416 h 7845"/>
                <a:gd name="T90" fmla="*/ 2415 w 11145"/>
                <a:gd name="T91" fmla="*/ 7416 h 7845"/>
                <a:gd name="T92" fmla="*/ 4057 w 11145"/>
                <a:gd name="T93" fmla="*/ 5546 h 7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145" h="7845">
                  <a:moveTo>
                    <a:pt x="4009" y="5504"/>
                  </a:moveTo>
                  <a:lnTo>
                    <a:pt x="2421" y="7320"/>
                  </a:lnTo>
                  <a:lnTo>
                    <a:pt x="2010" y="5708"/>
                  </a:lnTo>
                  <a:lnTo>
                    <a:pt x="2010" y="5708"/>
                  </a:lnTo>
                  <a:lnTo>
                    <a:pt x="2007" y="5699"/>
                  </a:lnTo>
                  <a:lnTo>
                    <a:pt x="2002" y="5693"/>
                  </a:lnTo>
                  <a:lnTo>
                    <a:pt x="1992" y="5687"/>
                  </a:lnTo>
                  <a:lnTo>
                    <a:pt x="1984" y="5684"/>
                  </a:lnTo>
                  <a:lnTo>
                    <a:pt x="1984" y="5684"/>
                  </a:lnTo>
                  <a:lnTo>
                    <a:pt x="1974" y="5687"/>
                  </a:lnTo>
                  <a:lnTo>
                    <a:pt x="1966" y="5690"/>
                  </a:lnTo>
                  <a:lnTo>
                    <a:pt x="1956" y="5696"/>
                  </a:lnTo>
                  <a:lnTo>
                    <a:pt x="1951" y="5702"/>
                  </a:lnTo>
                  <a:lnTo>
                    <a:pt x="932" y="7739"/>
                  </a:lnTo>
                  <a:lnTo>
                    <a:pt x="78" y="5924"/>
                  </a:lnTo>
                  <a:lnTo>
                    <a:pt x="4036" y="5558"/>
                  </a:lnTo>
                  <a:lnTo>
                    <a:pt x="4036" y="5558"/>
                  </a:lnTo>
                  <a:lnTo>
                    <a:pt x="4045" y="5555"/>
                  </a:lnTo>
                  <a:lnTo>
                    <a:pt x="4054" y="5549"/>
                  </a:lnTo>
                  <a:lnTo>
                    <a:pt x="5660" y="4153"/>
                  </a:lnTo>
                  <a:lnTo>
                    <a:pt x="7326" y="3976"/>
                  </a:lnTo>
                  <a:lnTo>
                    <a:pt x="7326" y="3976"/>
                  </a:lnTo>
                  <a:lnTo>
                    <a:pt x="7338" y="3973"/>
                  </a:lnTo>
                  <a:lnTo>
                    <a:pt x="7347" y="3967"/>
                  </a:lnTo>
                  <a:lnTo>
                    <a:pt x="8846" y="2448"/>
                  </a:lnTo>
                  <a:lnTo>
                    <a:pt x="11102" y="3340"/>
                  </a:lnTo>
                  <a:lnTo>
                    <a:pt x="11102" y="3340"/>
                  </a:lnTo>
                  <a:lnTo>
                    <a:pt x="11108" y="3340"/>
                  </a:lnTo>
                  <a:lnTo>
                    <a:pt x="11117" y="3340"/>
                  </a:lnTo>
                  <a:lnTo>
                    <a:pt x="11123" y="3340"/>
                  </a:lnTo>
                  <a:lnTo>
                    <a:pt x="11129" y="3337"/>
                  </a:lnTo>
                  <a:lnTo>
                    <a:pt x="11129" y="3337"/>
                  </a:lnTo>
                  <a:lnTo>
                    <a:pt x="11135" y="3332"/>
                  </a:lnTo>
                  <a:lnTo>
                    <a:pt x="11141" y="3325"/>
                  </a:lnTo>
                  <a:lnTo>
                    <a:pt x="11144" y="3317"/>
                  </a:lnTo>
                  <a:lnTo>
                    <a:pt x="11144" y="3310"/>
                  </a:lnTo>
                  <a:lnTo>
                    <a:pt x="11009" y="30"/>
                  </a:lnTo>
                  <a:lnTo>
                    <a:pt x="11009" y="30"/>
                  </a:lnTo>
                  <a:lnTo>
                    <a:pt x="11009" y="21"/>
                  </a:lnTo>
                  <a:lnTo>
                    <a:pt x="11003" y="12"/>
                  </a:lnTo>
                  <a:lnTo>
                    <a:pt x="10997" y="6"/>
                  </a:lnTo>
                  <a:lnTo>
                    <a:pt x="10988" y="3"/>
                  </a:lnTo>
                  <a:lnTo>
                    <a:pt x="10988" y="3"/>
                  </a:lnTo>
                  <a:lnTo>
                    <a:pt x="10979" y="0"/>
                  </a:lnTo>
                  <a:lnTo>
                    <a:pt x="10970" y="0"/>
                  </a:lnTo>
                  <a:lnTo>
                    <a:pt x="10961" y="6"/>
                  </a:lnTo>
                  <a:lnTo>
                    <a:pt x="10955" y="12"/>
                  </a:lnTo>
                  <a:lnTo>
                    <a:pt x="8846" y="2354"/>
                  </a:lnTo>
                  <a:lnTo>
                    <a:pt x="8237" y="1028"/>
                  </a:lnTo>
                  <a:lnTo>
                    <a:pt x="8237" y="1028"/>
                  </a:lnTo>
                  <a:lnTo>
                    <a:pt x="8234" y="1019"/>
                  </a:lnTo>
                  <a:lnTo>
                    <a:pt x="8225" y="1016"/>
                  </a:lnTo>
                  <a:lnTo>
                    <a:pt x="8216" y="1010"/>
                  </a:lnTo>
                  <a:lnTo>
                    <a:pt x="8207" y="1010"/>
                  </a:lnTo>
                  <a:lnTo>
                    <a:pt x="8207" y="1010"/>
                  </a:lnTo>
                  <a:lnTo>
                    <a:pt x="8198" y="1013"/>
                  </a:lnTo>
                  <a:lnTo>
                    <a:pt x="8189" y="1016"/>
                  </a:lnTo>
                  <a:lnTo>
                    <a:pt x="8183" y="1025"/>
                  </a:lnTo>
                  <a:lnTo>
                    <a:pt x="8180" y="1031"/>
                  </a:lnTo>
                  <a:lnTo>
                    <a:pt x="7309" y="3886"/>
                  </a:lnTo>
                  <a:lnTo>
                    <a:pt x="5822" y="2399"/>
                  </a:lnTo>
                  <a:lnTo>
                    <a:pt x="6550" y="294"/>
                  </a:lnTo>
                  <a:lnTo>
                    <a:pt x="6490" y="273"/>
                  </a:lnTo>
                  <a:lnTo>
                    <a:pt x="5756" y="2397"/>
                  </a:lnTo>
                  <a:lnTo>
                    <a:pt x="5756" y="2397"/>
                  </a:lnTo>
                  <a:lnTo>
                    <a:pt x="5756" y="2405"/>
                  </a:lnTo>
                  <a:lnTo>
                    <a:pt x="5756" y="2415"/>
                  </a:lnTo>
                  <a:lnTo>
                    <a:pt x="5759" y="2423"/>
                  </a:lnTo>
                  <a:lnTo>
                    <a:pt x="5765" y="2430"/>
                  </a:lnTo>
                  <a:lnTo>
                    <a:pt x="7302" y="3967"/>
                  </a:lnTo>
                  <a:lnTo>
                    <a:pt x="7302" y="3967"/>
                  </a:lnTo>
                  <a:lnTo>
                    <a:pt x="7309" y="3973"/>
                  </a:lnTo>
                  <a:lnTo>
                    <a:pt x="7314" y="3976"/>
                  </a:lnTo>
                  <a:lnTo>
                    <a:pt x="7324" y="3976"/>
                  </a:lnTo>
                  <a:lnTo>
                    <a:pt x="7332" y="3976"/>
                  </a:lnTo>
                  <a:lnTo>
                    <a:pt x="7332" y="3976"/>
                  </a:lnTo>
                  <a:lnTo>
                    <a:pt x="7338" y="3973"/>
                  </a:lnTo>
                  <a:lnTo>
                    <a:pt x="7344" y="3967"/>
                  </a:lnTo>
                  <a:lnTo>
                    <a:pt x="7350" y="3961"/>
                  </a:lnTo>
                  <a:lnTo>
                    <a:pt x="7353" y="3955"/>
                  </a:lnTo>
                  <a:lnTo>
                    <a:pt x="8216" y="1129"/>
                  </a:lnTo>
                  <a:lnTo>
                    <a:pt x="8810" y="2423"/>
                  </a:lnTo>
                  <a:lnTo>
                    <a:pt x="8810" y="2423"/>
                  </a:lnTo>
                  <a:lnTo>
                    <a:pt x="8813" y="2430"/>
                  </a:lnTo>
                  <a:lnTo>
                    <a:pt x="8819" y="2435"/>
                  </a:lnTo>
                  <a:lnTo>
                    <a:pt x="8825" y="2438"/>
                  </a:lnTo>
                  <a:lnTo>
                    <a:pt x="8834" y="2441"/>
                  </a:lnTo>
                  <a:lnTo>
                    <a:pt x="8834" y="2441"/>
                  </a:lnTo>
                  <a:lnTo>
                    <a:pt x="8840" y="2441"/>
                  </a:lnTo>
                  <a:lnTo>
                    <a:pt x="8849" y="2441"/>
                  </a:lnTo>
                  <a:lnTo>
                    <a:pt x="8855" y="2438"/>
                  </a:lnTo>
                  <a:lnTo>
                    <a:pt x="8861" y="2433"/>
                  </a:lnTo>
                  <a:lnTo>
                    <a:pt x="10949" y="111"/>
                  </a:lnTo>
                  <a:lnTo>
                    <a:pt x="11078" y="3263"/>
                  </a:lnTo>
                  <a:lnTo>
                    <a:pt x="8849" y="2382"/>
                  </a:lnTo>
                  <a:lnTo>
                    <a:pt x="8849" y="2382"/>
                  </a:lnTo>
                  <a:lnTo>
                    <a:pt x="8840" y="2379"/>
                  </a:lnTo>
                  <a:lnTo>
                    <a:pt x="8831" y="2382"/>
                  </a:lnTo>
                  <a:lnTo>
                    <a:pt x="8822" y="2384"/>
                  </a:lnTo>
                  <a:lnTo>
                    <a:pt x="8816" y="2387"/>
                  </a:lnTo>
                  <a:lnTo>
                    <a:pt x="7309" y="3916"/>
                  </a:lnTo>
                  <a:lnTo>
                    <a:pt x="5642" y="4089"/>
                  </a:lnTo>
                  <a:lnTo>
                    <a:pt x="5642" y="4089"/>
                  </a:lnTo>
                  <a:lnTo>
                    <a:pt x="5633" y="4092"/>
                  </a:lnTo>
                  <a:lnTo>
                    <a:pt x="5627" y="4099"/>
                  </a:lnTo>
                  <a:lnTo>
                    <a:pt x="4021" y="5495"/>
                  </a:lnTo>
                  <a:lnTo>
                    <a:pt x="30" y="5866"/>
                  </a:lnTo>
                  <a:lnTo>
                    <a:pt x="30" y="5866"/>
                  </a:lnTo>
                  <a:lnTo>
                    <a:pt x="21" y="5870"/>
                  </a:lnTo>
                  <a:lnTo>
                    <a:pt x="15" y="5873"/>
                  </a:lnTo>
                  <a:lnTo>
                    <a:pt x="9" y="5876"/>
                  </a:lnTo>
                  <a:lnTo>
                    <a:pt x="3" y="5881"/>
                  </a:lnTo>
                  <a:lnTo>
                    <a:pt x="3" y="5881"/>
                  </a:lnTo>
                  <a:lnTo>
                    <a:pt x="3" y="5891"/>
                  </a:lnTo>
                  <a:lnTo>
                    <a:pt x="0" y="5896"/>
                  </a:lnTo>
                  <a:lnTo>
                    <a:pt x="0" y="5902"/>
                  </a:lnTo>
                  <a:lnTo>
                    <a:pt x="3" y="5912"/>
                  </a:lnTo>
                  <a:lnTo>
                    <a:pt x="905" y="7826"/>
                  </a:lnTo>
                  <a:lnTo>
                    <a:pt x="905" y="7826"/>
                  </a:lnTo>
                  <a:lnTo>
                    <a:pt x="908" y="7832"/>
                  </a:lnTo>
                  <a:lnTo>
                    <a:pt x="914" y="7838"/>
                  </a:lnTo>
                  <a:lnTo>
                    <a:pt x="923" y="7841"/>
                  </a:lnTo>
                  <a:lnTo>
                    <a:pt x="932" y="7844"/>
                  </a:lnTo>
                  <a:lnTo>
                    <a:pt x="932" y="7844"/>
                  </a:lnTo>
                  <a:lnTo>
                    <a:pt x="941" y="7844"/>
                  </a:lnTo>
                  <a:lnTo>
                    <a:pt x="950" y="7838"/>
                  </a:lnTo>
                  <a:lnTo>
                    <a:pt x="956" y="7835"/>
                  </a:lnTo>
                  <a:lnTo>
                    <a:pt x="959" y="7826"/>
                  </a:lnTo>
                  <a:lnTo>
                    <a:pt x="1969" y="5807"/>
                  </a:lnTo>
                  <a:lnTo>
                    <a:pt x="2376" y="7395"/>
                  </a:lnTo>
                  <a:lnTo>
                    <a:pt x="2376" y="7395"/>
                  </a:lnTo>
                  <a:lnTo>
                    <a:pt x="2379" y="7404"/>
                  </a:lnTo>
                  <a:lnTo>
                    <a:pt x="2382" y="7410"/>
                  </a:lnTo>
                  <a:lnTo>
                    <a:pt x="2391" y="7413"/>
                  </a:lnTo>
                  <a:lnTo>
                    <a:pt x="2397" y="7416"/>
                  </a:lnTo>
                  <a:lnTo>
                    <a:pt x="2397" y="7416"/>
                  </a:lnTo>
                  <a:lnTo>
                    <a:pt x="2406" y="7419"/>
                  </a:lnTo>
                  <a:lnTo>
                    <a:pt x="2415" y="7416"/>
                  </a:lnTo>
                  <a:lnTo>
                    <a:pt x="2424" y="7413"/>
                  </a:lnTo>
                  <a:lnTo>
                    <a:pt x="2430" y="7407"/>
                  </a:lnTo>
                  <a:lnTo>
                    <a:pt x="4057" y="5546"/>
                  </a:lnTo>
                  <a:lnTo>
                    <a:pt x="4009" y="550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 name="Freeform 15"/>
            <p:cNvSpPr>
              <a:spLocks noChangeArrowheads="1"/>
            </p:cNvSpPr>
            <p:nvPr/>
          </p:nvSpPr>
          <p:spPr bwMode="auto">
            <a:xfrm>
              <a:off x="6108699" y="4767261"/>
              <a:ext cx="361950" cy="679450"/>
            </a:xfrm>
            <a:custGeom>
              <a:avLst/>
              <a:gdLst>
                <a:gd name="T0" fmla="*/ 1004 w 1005"/>
                <a:gd name="T1" fmla="*/ 1858 h 1889"/>
                <a:gd name="T2" fmla="*/ 58 w 1005"/>
                <a:gd name="T3" fmla="*/ 0 h 1889"/>
                <a:gd name="T4" fmla="*/ 0 w 1005"/>
                <a:gd name="T5" fmla="*/ 27 h 1889"/>
                <a:gd name="T6" fmla="*/ 948 w 1005"/>
                <a:gd name="T7" fmla="*/ 1888 h 1889"/>
                <a:gd name="T8" fmla="*/ 1004 w 1005"/>
                <a:gd name="T9" fmla="*/ 1858 h 1889"/>
              </a:gdLst>
              <a:ahLst/>
              <a:cxnLst>
                <a:cxn ang="0">
                  <a:pos x="T0" y="T1"/>
                </a:cxn>
                <a:cxn ang="0">
                  <a:pos x="T2" y="T3"/>
                </a:cxn>
                <a:cxn ang="0">
                  <a:pos x="T4" y="T5"/>
                </a:cxn>
                <a:cxn ang="0">
                  <a:pos x="T6" y="T7"/>
                </a:cxn>
                <a:cxn ang="0">
                  <a:pos x="T8" y="T9"/>
                </a:cxn>
              </a:cxnLst>
              <a:rect l="0" t="0" r="r" b="b"/>
              <a:pathLst>
                <a:path w="1005" h="1889">
                  <a:moveTo>
                    <a:pt x="1004" y="1858"/>
                  </a:moveTo>
                  <a:lnTo>
                    <a:pt x="58" y="0"/>
                  </a:lnTo>
                  <a:lnTo>
                    <a:pt x="0" y="27"/>
                  </a:lnTo>
                  <a:lnTo>
                    <a:pt x="948" y="1888"/>
                  </a:lnTo>
                  <a:lnTo>
                    <a:pt x="1004" y="185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 name="Freeform 16"/>
            <p:cNvSpPr>
              <a:spLocks noChangeArrowheads="1"/>
            </p:cNvSpPr>
            <p:nvPr/>
          </p:nvSpPr>
          <p:spPr bwMode="auto">
            <a:xfrm>
              <a:off x="6108699" y="4767261"/>
              <a:ext cx="361950" cy="679450"/>
            </a:xfrm>
            <a:custGeom>
              <a:avLst/>
              <a:gdLst>
                <a:gd name="T0" fmla="*/ 1004 w 1005"/>
                <a:gd name="T1" fmla="*/ 1858 h 1889"/>
                <a:gd name="T2" fmla="*/ 58 w 1005"/>
                <a:gd name="T3" fmla="*/ 0 h 1889"/>
                <a:gd name="T4" fmla="*/ 0 w 1005"/>
                <a:gd name="T5" fmla="*/ 27 h 1889"/>
                <a:gd name="T6" fmla="*/ 948 w 1005"/>
                <a:gd name="T7" fmla="*/ 1888 h 1889"/>
              </a:gdLst>
              <a:ahLst/>
              <a:cxnLst>
                <a:cxn ang="0">
                  <a:pos x="T0" y="T1"/>
                </a:cxn>
                <a:cxn ang="0">
                  <a:pos x="T2" y="T3"/>
                </a:cxn>
                <a:cxn ang="0">
                  <a:pos x="T4" y="T5"/>
                </a:cxn>
                <a:cxn ang="0">
                  <a:pos x="T6" y="T7"/>
                </a:cxn>
              </a:cxnLst>
              <a:rect l="0" t="0" r="r" b="b"/>
              <a:pathLst>
                <a:path w="1005" h="1889">
                  <a:moveTo>
                    <a:pt x="1004" y="1858"/>
                  </a:moveTo>
                  <a:lnTo>
                    <a:pt x="58" y="0"/>
                  </a:lnTo>
                  <a:lnTo>
                    <a:pt x="0" y="27"/>
                  </a:lnTo>
                  <a:lnTo>
                    <a:pt x="948" y="188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 name="Freeform 17"/>
            <p:cNvSpPr>
              <a:spLocks noChangeArrowheads="1"/>
            </p:cNvSpPr>
            <p:nvPr/>
          </p:nvSpPr>
          <p:spPr bwMode="auto">
            <a:xfrm>
              <a:off x="5065713" y="6030912"/>
              <a:ext cx="2044700" cy="898525"/>
            </a:xfrm>
            <a:custGeom>
              <a:avLst/>
              <a:gdLst>
                <a:gd name="T0" fmla="*/ 5678 w 5679"/>
                <a:gd name="T1" fmla="*/ 1534 h 2494"/>
                <a:gd name="T2" fmla="*/ 4327 w 5679"/>
                <a:gd name="T3" fmla="*/ 9 h 2494"/>
                <a:gd name="T4" fmla="*/ 4327 w 5679"/>
                <a:gd name="T5" fmla="*/ 9 h 2494"/>
                <a:gd name="T6" fmla="*/ 4321 w 5679"/>
                <a:gd name="T7" fmla="*/ 6 h 2494"/>
                <a:gd name="T8" fmla="*/ 4312 w 5679"/>
                <a:gd name="T9" fmla="*/ 0 h 2494"/>
                <a:gd name="T10" fmla="*/ 4306 w 5679"/>
                <a:gd name="T11" fmla="*/ 0 h 2494"/>
                <a:gd name="T12" fmla="*/ 4297 w 5679"/>
                <a:gd name="T13" fmla="*/ 0 h 2494"/>
                <a:gd name="T14" fmla="*/ 4297 w 5679"/>
                <a:gd name="T15" fmla="*/ 0 h 2494"/>
                <a:gd name="T16" fmla="*/ 4291 w 5679"/>
                <a:gd name="T17" fmla="*/ 3 h 2494"/>
                <a:gd name="T18" fmla="*/ 4285 w 5679"/>
                <a:gd name="T19" fmla="*/ 6 h 2494"/>
                <a:gd name="T20" fmla="*/ 4279 w 5679"/>
                <a:gd name="T21" fmla="*/ 9 h 2494"/>
                <a:gd name="T22" fmla="*/ 4273 w 5679"/>
                <a:gd name="T23" fmla="*/ 18 h 2494"/>
                <a:gd name="T24" fmla="*/ 3356 w 5679"/>
                <a:gd name="T25" fmla="*/ 1843 h 2494"/>
                <a:gd name="T26" fmla="*/ 0 w 5679"/>
                <a:gd name="T27" fmla="*/ 2433 h 2494"/>
                <a:gd name="T28" fmla="*/ 12 w 5679"/>
                <a:gd name="T29" fmla="*/ 2493 h 2494"/>
                <a:gd name="T30" fmla="*/ 3383 w 5679"/>
                <a:gd name="T31" fmla="*/ 1903 h 2494"/>
                <a:gd name="T32" fmla="*/ 3383 w 5679"/>
                <a:gd name="T33" fmla="*/ 1903 h 2494"/>
                <a:gd name="T34" fmla="*/ 3395 w 5679"/>
                <a:gd name="T35" fmla="*/ 1897 h 2494"/>
                <a:gd name="T36" fmla="*/ 3404 w 5679"/>
                <a:gd name="T37" fmla="*/ 1885 h 2494"/>
                <a:gd name="T38" fmla="*/ 4309 w 5679"/>
                <a:gd name="T39" fmla="*/ 87 h 2494"/>
                <a:gd name="T40" fmla="*/ 5634 w 5679"/>
                <a:gd name="T41" fmla="*/ 1576 h 2494"/>
                <a:gd name="T42" fmla="*/ 5678 w 5679"/>
                <a:gd name="T43" fmla="*/ 1534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79" h="2494">
                  <a:moveTo>
                    <a:pt x="5678" y="1534"/>
                  </a:moveTo>
                  <a:lnTo>
                    <a:pt x="4327" y="9"/>
                  </a:lnTo>
                  <a:lnTo>
                    <a:pt x="4327" y="9"/>
                  </a:lnTo>
                  <a:lnTo>
                    <a:pt x="4321" y="6"/>
                  </a:lnTo>
                  <a:lnTo>
                    <a:pt x="4312" y="0"/>
                  </a:lnTo>
                  <a:lnTo>
                    <a:pt x="4306" y="0"/>
                  </a:lnTo>
                  <a:lnTo>
                    <a:pt x="4297" y="0"/>
                  </a:lnTo>
                  <a:lnTo>
                    <a:pt x="4297" y="0"/>
                  </a:lnTo>
                  <a:lnTo>
                    <a:pt x="4291" y="3"/>
                  </a:lnTo>
                  <a:lnTo>
                    <a:pt x="4285" y="6"/>
                  </a:lnTo>
                  <a:lnTo>
                    <a:pt x="4279" y="9"/>
                  </a:lnTo>
                  <a:lnTo>
                    <a:pt x="4273" y="18"/>
                  </a:lnTo>
                  <a:lnTo>
                    <a:pt x="3356" y="1843"/>
                  </a:lnTo>
                  <a:lnTo>
                    <a:pt x="0" y="2433"/>
                  </a:lnTo>
                  <a:lnTo>
                    <a:pt x="12" y="2493"/>
                  </a:lnTo>
                  <a:lnTo>
                    <a:pt x="3383" y="1903"/>
                  </a:lnTo>
                  <a:lnTo>
                    <a:pt x="3383" y="1903"/>
                  </a:lnTo>
                  <a:lnTo>
                    <a:pt x="3395" y="1897"/>
                  </a:lnTo>
                  <a:lnTo>
                    <a:pt x="3404" y="1885"/>
                  </a:lnTo>
                  <a:lnTo>
                    <a:pt x="4309" y="87"/>
                  </a:lnTo>
                  <a:lnTo>
                    <a:pt x="5634" y="1576"/>
                  </a:lnTo>
                  <a:lnTo>
                    <a:pt x="5678" y="153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 name="Freeform 18"/>
            <p:cNvSpPr>
              <a:spLocks noChangeArrowheads="1"/>
            </p:cNvSpPr>
            <p:nvPr/>
          </p:nvSpPr>
          <p:spPr bwMode="auto">
            <a:xfrm>
              <a:off x="5260974" y="4935536"/>
              <a:ext cx="3619501" cy="1989136"/>
            </a:xfrm>
            <a:custGeom>
              <a:avLst/>
              <a:gdLst>
                <a:gd name="T0" fmla="*/ 8238 w 10055"/>
                <a:gd name="T1" fmla="*/ 1403 h 5527"/>
                <a:gd name="T2" fmla="*/ 7132 w 10055"/>
                <a:gd name="T3" fmla="*/ 1028 h 5527"/>
                <a:gd name="T4" fmla="*/ 5382 w 10055"/>
                <a:gd name="T5" fmla="*/ 1181 h 5527"/>
                <a:gd name="T6" fmla="*/ 5376 w 10055"/>
                <a:gd name="T7" fmla="*/ 1181 h 5527"/>
                <a:gd name="T8" fmla="*/ 5361 w 10055"/>
                <a:gd name="T9" fmla="*/ 1190 h 5527"/>
                <a:gd name="T10" fmla="*/ 5358 w 10055"/>
                <a:gd name="T11" fmla="*/ 1196 h 5527"/>
                <a:gd name="T12" fmla="*/ 5355 w 10055"/>
                <a:gd name="T13" fmla="*/ 1208 h 5527"/>
                <a:gd name="T14" fmla="*/ 5355 w 10055"/>
                <a:gd name="T15" fmla="*/ 1223 h 5527"/>
                <a:gd name="T16" fmla="*/ 6314 w 10055"/>
                <a:gd name="T17" fmla="*/ 3341 h 5527"/>
                <a:gd name="T18" fmla="*/ 7525 w 10055"/>
                <a:gd name="T19" fmla="*/ 5508 h 5527"/>
                <a:gd name="T20" fmla="*/ 7531 w 10055"/>
                <a:gd name="T21" fmla="*/ 5517 h 5527"/>
                <a:gd name="T22" fmla="*/ 7552 w 10055"/>
                <a:gd name="T23" fmla="*/ 5463 h 5527"/>
                <a:gd name="T24" fmla="*/ 7552 w 10055"/>
                <a:gd name="T25" fmla="*/ 5493 h 5527"/>
                <a:gd name="T26" fmla="*/ 7582 w 10055"/>
                <a:gd name="T27" fmla="*/ 5493 h 5527"/>
                <a:gd name="T28" fmla="*/ 7582 w 10055"/>
                <a:gd name="T29" fmla="*/ 5484 h 5527"/>
                <a:gd name="T30" fmla="*/ 7570 w 10055"/>
                <a:gd name="T31" fmla="*/ 5469 h 5527"/>
                <a:gd name="T32" fmla="*/ 5122 w 10055"/>
                <a:gd name="T33" fmla="*/ 4567 h 5527"/>
                <a:gd name="T34" fmla="*/ 5115 w 10055"/>
                <a:gd name="T35" fmla="*/ 4567 h 5527"/>
                <a:gd name="T36" fmla="*/ 2832 w 10055"/>
                <a:gd name="T37" fmla="*/ 4882 h 5527"/>
                <a:gd name="T38" fmla="*/ 2266 w 10055"/>
                <a:gd name="T39" fmla="*/ 3539 h 5527"/>
                <a:gd name="T40" fmla="*/ 2985 w 10055"/>
                <a:gd name="T41" fmla="*/ 5514 h 5527"/>
                <a:gd name="T42" fmla="*/ 2862 w 10055"/>
                <a:gd name="T43" fmla="*/ 4903 h 5527"/>
                <a:gd name="T44" fmla="*/ 2314 w 10055"/>
                <a:gd name="T45" fmla="*/ 3488 h 5527"/>
                <a:gd name="T46" fmla="*/ 2308 w 10055"/>
                <a:gd name="T47" fmla="*/ 3476 h 5527"/>
                <a:gd name="T48" fmla="*/ 2287 w 10055"/>
                <a:gd name="T49" fmla="*/ 3467 h 5527"/>
                <a:gd name="T50" fmla="*/ 21 w 10055"/>
                <a:gd name="T51" fmla="*/ 4309 h 5527"/>
                <a:gd name="T52" fmla="*/ 12 w 10055"/>
                <a:gd name="T53" fmla="*/ 4315 h 5527"/>
                <a:gd name="T54" fmla="*/ 3 w 10055"/>
                <a:gd name="T55" fmla="*/ 4330 h 5527"/>
                <a:gd name="T56" fmla="*/ 0 w 10055"/>
                <a:gd name="T57" fmla="*/ 4342 h 5527"/>
                <a:gd name="T58" fmla="*/ 9 w 10055"/>
                <a:gd name="T59" fmla="*/ 4360 h 5527"/>
                <a:gd name="T60" fmla="*/ 27 w 10055"/>
                <a:gd name="T61" fmla="*/ 4369 h 5527"/>
                <a:gd name="T62" fmla="*/ 2826 w 10055"/>
                <a:gd name="T63" fmla="*/ 4945 h 5527"/>
                <a:gd name="T64" fmla="*/ 5109 w 10055"/>
                <a:gd name="T65" fmla="*/ 4630 h 5527"/>
                <a:gd name="T66" fmla="*/ 7552 w 10055"/>
                <a:gd name="T67" fmla="*/ 5493 h 5527"/>
                <a:gd name="T68" fmla="*/ 7519 w 10055"/>
                <a:gd name="T69" fmla="*/ 5493 h 5527"/>
                <a:gd name="T70" fmla="*/ 7522 w 10055"/>
                <a:gd name="T71" fmla="*/ 5505 h 5527"/>
                <a:gd name="T72" fmla="*/ 7528 w 10055"/>
                <a:gd name="T73" fmla="*/ 5517 h 5527"/>
                <a:gd name="T74" fmla="*/ 7552 w 10055"/>
                <a:gd name="T75" fmla="*/ 5526 h 5527"/>
                <a:gd name="T76" fmla="*/ 7552 w 10055"/>
                <a:gd name="T77" fmla="*/ 5526 h 5527"/>
                <a:gd name="T78" fmla="*/ 7570 w 10055"/>
                <a:gd name="T79" fmla="*/ 5520 h 5527"/>
                <a:gd name="T80" fmla="*/ 7582 w 10055"/>
                <a:gd name="T81" fmla="*/ 5505 h 5527"/>
                <a:gd name="T82" fmla="*/ 7582 w 10055"/>
                <a:gd name="T83" fmla="*/ 5496 h 5527"/>
                <a:gd name="T84" fmla="*/ 7579 w 10055"/>
                <a:gd name="T85" fmla="*/ 5478 h 5527"/>
                <a:gd name="T86" fmla="*/ 7573 w 10055"/>
                <a:gd name="T87" fmla="*/ 5472 h 5527"/>
                <a:gd name="T88" fmla="*/ 7579 w 10055"/>
                <a:gd name="T89" fmla="*/ 5478 h 5527"/>
                <a:gd name="T90" fmla="*/ 5433 w 10055"/>
                <a:gd name="T91" fmla="*/ 1238 h 5527"/>
                <a:gd name="T92" fmla="*/ 8235 w 10055"/>
                <a:gd name="T93" fmla="*/ 1469 h 5527"/>
                <a:gd name="T94" fmla="*/ 8244 w 10055"/>
                <a:gd name="T95" fmla="*/ 1472 h 5527"/>
                <a:gd name="T96" fmla="*/ 8259 w 10055"/>
                <a:gd name="T97" fmla="*/ 1469 h 5527"/>
                <a:gd name="T98" fmla="*/ 10054 w 10055"/>
                <a:gd name="T99" fmla="*/ 48 h 5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55" h="5527">
                  <a:moveTo>
                    <a:pt x="10015" y="0"/>
                  </a:moveTo>
                  <a:lnTo>
                    <a:pt x="8238" y="1403"/>
                  </a:lnTo>
                  <a:lnTo>
                    <a:pt x="7132" y="1028"/>
                  </a:lnTo>
                  <a:lnTo>
                    <a:pt x="7132" y="1028"/>
                  </a:lnTo>
                  <a:lnTo>
                    <a:pt x="7120" y="1025"/>
                  </a:lnTo>
                  <a:lnTo>
                    <a:pt x="5382" y="1181"/>
                  </a:lnTo>
                  <a:lnTo>
                    <a:pt x="5382" y="1181"/>
                  </a:lnTo>
                  <a:lnTo>
                    <a:pt x="5376" y="1181"/>
                  </a:lnTo>
                  <a:lnTo>
                    <a:pt x="5367" y="1184"/>
                  </a:lnTo>
                  <a:lnTo>
                    <a:pt x="5361" y="1190"/>
                  </a:lnTo>
                  <a:lnTo>
                    <a:pt x="5358" y="1196"/>
                  </a:lnTo>
                  <a:lnTo>
                    <a:pt x="5358" y="1196"/>
                  </a:lnTo>
                  <a:lnTo>
                    <a:pt x="5355" y="1202"/>
                  </a:lnTo>
                  <a:lnTo>
                    <a:pt x="5355" y="1208"/>
                  </a:lnTo>
                  <a:lnTo>
                    <a:pt x="5355" y="1217"/>
                  </a:lnTo>
                  <a:lnTo>
                    <a:pt x="5355" y="1223"/>
                  </a:lnTo>
                  <a:lnTo>
                    <a:pt x="6314" y="3341"/>
                  </a:lnTo>
                  <a:lnTo>
                    <a:pt x="6314" y="3341"/>
                  </a:lnTo>
                  <a:lnTo>
                    <a:pt x="7525" y="5508"/>
                  </a:lnTo>
                  <a:lnTo>
                    <a:pt x="7525" y="5508"/>
                  </a:lnTo>
                  <a:lnTo>
                    <a:pt x="7528" y="5514"/>
                  </a:lnTo>
                  <a:lnTo>
                    <a:pt x="7531" y="5517"/>
                  </a:lnTo>
                  <a:lnTo>
                    <a:pt x="7552" y="5493"/>
                  </a:lnTo>
                  <a:lnTo>
                    <a:pt x="7552" y="5463"/>
                  </a:lnTo>
                  <a:lnTo>
                    <a:pt x="7552" y="5463"/>
                  </a:lnTo>
                  <a:lnTo>
                    <a:pt x="7552" y="5493"/>
                  </a:lnTo>
                  <a:lnTo>
                    <a:pt x="7582" y="5493"/>
                  </a:lnTo>
                  <a:lnTo>
                    <a:pt x="7582" y="5493"/>
                  </a:lnTo>
                  <a:lnTo>
                    <a:pt x="7582" y="5493"/>
                  </a:lnTo>
                  <a:lnTo>
                    <a:pt x="7582" y="5484"/>
                  </a:lnTo>
                  <a:lnTo>
                    <a:pt x="7576" y="5475"/>
                  </a:lnTo>
                  <a:lnTo>
                    <a:pt x="7570" y="5469"/>
                  </a:lnTo>
                  <a:lnTo>
                    <a:pt x="7561" y="5463"/>
                  </a:lnTo>
                  <a:lnTo>
                    <a:pt x="5122" y="4567"/>
                  </a:lnTo>
                  <a:lnTo>
                    <a:pt x="5122" y="4567"/>
                  </a:lnTo>
                  <a:lnTo>
                    <a:pt x="5115" y="4567"/>
                  </a:lnTo>
                  <a:lnTo>
                    <a:pt x="5107" y="4567"/>
                  </a:lnTo>
                  <a:lnTo>
                    <a:pt x="2832" y="4882"/>
                  </a:lnTo>
                  <a:lnTo>
                    <a:pt x="147" y="4330"/>
                  </a:lnTo>
                  <a:lnTo>
                    <a:pt x="2266" y="3539"/>
                  </a:lnTo>
                  <a:lnTo>
                    <a:pt x="2802" y="4924"/>
                  </a:lnTo>
                  <a:lnTo>
                    <a:pt x="2985" y="5514"/>
                  </a:lnTo>
                  <a:lnTo>
                    <a:pt x="3045" y="5496"/>
                  </a:lnTo>
                  <a:lnTo>
                    <a:pt x="2862" y="4903"/>
                  </a:lnTo>
                  <a:lnTo>
                    <a:pt x="2862" y="4903"/>
                  </a:lnTo>
                  <a:lnTo>
                    <a:pt x="2314" y="3488"/>
                  </a:lnTo>
                  <a:lnTo>
                    <a:pt x="2314" y="3488"/>
                  </a:lnTo>
                  <a:lnTo>
                    <a:pt x="2308" y="3476"/>
                  </a:lnTo>
                  <a:lnTo>
                    <a:pt x="2296" y="3470"/>
                  </a:lnTo>
                  <a:lnTo>
                    <a:pt x="2287" y="3467"/>
                  </a:lnTo>
                  <a:lnTo>
                    <a:pt x="2272" y="3470"/>
                  </a:lnTo>
                  <a:lnTo>
                    <a:pt x="21" y="4309"/>
                  </a:lnTo>
                  <a:lnTo>
                    <a:pt x="21" y="4309"/>
                  </a:lnTo>
                  <a:lnTo>
                    <a:pt x="12" y="4315"/>
                  </a:lnTo>
                  <a:lnTo>
                    <a:pt x="6" y="4321"/>
                  </a:lnTo>
                  <a:lnTo>
                    <a:pt x="3" y="4330"/>
                  </a:lnTo>
                  <a:lnTo>
                    <a:pt x="0" y="4342"/>
                  </a:lnTo>
                  <a:lnTo>
                    <a:pt x="0" y="4342"/>
                  </a:lnTo>
                  <a:lnTo>
                    <a:pt x="3" y="4351"/>
                  </a:lnTo>
                  <a:lnTo>
                    <a:pt x="9" y="4360"/>
                  </a:lnTo>
                  <a:lnTo>
                    <a:pt x="18" y="4366"/>
                  </a:lnTo>
                  <a:lnTo>
                    <a:pt x="27" y="4369"/>
                  </a:lnTo>
                  <a:lnTo>
                    <a:pt x="2826" y="4945"/>
                  </a:lnTo>
                  <a:lnTo>
                    <a:pt x="2826" y="4945"/>
                  </a:lnTo>
                  <a:lnTo>
                    <a:pt x="2835" y="4945"/>
                  </a:lnTo>
                  <a:lnTo>
                    <a:pt x="5109" y="4630"/>
                  </a:lnTo>
                  <a:lnTo>
                    <a:pt x="7540" y="5523"/>
                  </a:lnTo>
                  <a:lnTo>
                    <a:pt x="7552" y="5493"/>
                  </a:lnTo>
                  <a:lnTo>
                    <a:pt x="7519" y="5493"/>
                  </a:lnTo>
                  <a:lnTo>
                    <a:pt x="7519" y="5493"/>
                  </a:lnTo>
                  <a:lnTo>
                    <a:pt x="7519" y="5493"/>
                  </a:lnTo>
                  <a:lnTo>
                    <a:pt x="7522" y="5505"/>
                  </a:lnTo>
                  <a:lnTo>
                    <a:pt x="7528" y="5517"/>
                  </a:lnTo>
                  <a:lnTo>
                    <a:pt x="7528" y="5517"/>
                  </a:lnTo>
                  <a:lnTo>
                    <a:pt x="7540" y="5523"/>
                  </a:lnTo>
                  <a:lnTo>
                    <a:pt x="7552" y="5526"/>
                  </a:lnTo>
                  <a:lnTo>
                    <a:pt x="7552" y="5526"/>
                  </a:lnTo>
                  <a:lnTo>
                    <a:pt x="7552" y="5526"/>
                  </a:lnTo>
                  <a:lnTo>
                    <a:pt x="7561" y="5523"/>
                  </a:lnTo>
                  <a:lnTo>
                    <a:pt x="7570" y="5520"/>
                  </a:lnTo>
                  <a:lnTo>
                    <a:pt x="7576" y="5514"/>
                  </a:lnTo>
                  <a:lnTo>
                    <a:pt x="7582" y="5505"/>
                  </a:lnTo>
                  <a:lnTo>
                    <a:pt x="7582" y="5505"/>
                  </a:lnTo>
                  <a:lnTo>
                    <a:pt x="7582" y="5496"/>
                  </a:lnTo>
                  <a:lnTo>
                    <a:pt x="7582" y="5487"/>
                  </a:lnTo>
                  <a:lnTo>
                    <a:pt x="7579" y="5478"/>
                  </a:lnTo>
                  <a:lnTo>
                    <a:pt x="7573" y="5472"/>
                  </a:lnTo>
                  <a:lnTo>
                    <a:pt x="7573" y="5472"/>
                  </a:lnTo>
                  <a:lnTo>
                    <a:pt x="7552" y="5493"/>
                  </a:lnTo>
                  <a:lnTo>
                    <a:pt x="7579" y="5478"/>
                  </a:lnTo>
                  <a:lnTo>
                    <a:pt x="6371" y="3315"/>
                  </a:lnTo>
                  <a:lnTo>
                    <a:pt x="5433" y="1238"/>
                  </a:lnTo>
                  <a:lnTo>
                    <a:pt x="7117" y="1088"/>
                  </a:lnTo>
                  <a:lnTo>
                    <a:pt x="8235" y="1469"/>
                  </a:lnTo>
                  <a:lnTo>
                    <a:pt x="8235" y="1469"/>
                  </a:lnTo>
                  <a:lnTo>
                    <a:pt x="8244" y="1472"/>
                  </a:lnTo>
                  <a:lnTo>
                    <a:pt x="8250" y="1472"/>
                  </a:lnTo>
                  <a:lnTo>
                    <a:pt x="8259" y="1469"/>
                  </a:lnTo>
                  <a:lnTo>
                    <a:pt x="8265" y="1463"/>
                  </a:lnTo>
                  <a:lnTo>
                    <a:pt x="10054" y="48"/>
                  </a:lnTo>
                  <a:lnTo>
                    <a:pt x="1001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 name="Freeform 19"/>
            <p:cNvSpPr>
              <a:spLocks noChangeArrowheads="1"/>
            </p:cNvSpPr>
            <p:nvPr/>
          </p:nvSpPr>
          <p:spPr bwMode="auto">
            <a:xfrm>
              <a:off x="6699249" y="5446711"/>
              <a:ext cx="1539875" cy="1479549"/>
            </a:xfrm>
            <a:custGeom>
              <a:avLst/>
              <a:gdLst>
                <a:gd name="T0" fmla="*/ 42 w 4277"/>
                <a:gd name="T1" fmla="*/ 4111 h 4112"/>
                <a:gd name="T2" fmla="*/ 1138 w 4277"/>
                <a:gd name="T3" fmla="*/ 3203 h 4112"/>
                <a:gd name="T4" fmla="*/ 1141 w 4277"/>
                <a:gd name="T5" fmla="*/ 3203 h 4112"/>
                <a:gd name="T6" fmla="*/ 2373 w 4277"/>
                <a:gd name="T7" fmla="*/ 1933 h 4112"/>
                <a:gd name="T8" fmla="*/ 4237 w 4277"/>
                <a:gd name="T9" fmla="*/ 84 h 4112"/>
                <a:gd name="T10" fmla="*/ 4237 w 4277"/>
                <a:gd name="T11" fmla="*/ 84 h 4112"/>
                <a:gd name="T12" fmla="*/ 4276 w 4277"/>
                <a:gd name="T13" fmla="*/ 45 h 4112"/>
                <a:gd name="T14" fmla="*/ 4231 w 4277"/>
                <a:gd name="T15" fmla="*/ 0 h 4112"/>
                <a:gd name="T16" fmla="*/ 4192 w 4277"/>
                <a:gd name="T17" fmla="*/ 39 h 4112"/>
                <a:gd name="T18" fmla="*/ 4192 w 4277"/>
                <a:gd name="T19" fmla="*/ 39 h 4112"/>
                <a:gd name="T20" fmla="*/ 2328 w 4277"/>
                <a:gd name="T21" fmla="*/ 1887 h 4112"/>
                <a:gd name="T22" fmla="*/ 2328 w 4277"/>
                <a:gd name="T23" fmla="*/ 1887 h 4112"/>
                <a:gd name="T24" fmla="*/ 1099 w 4277"/>
                <a:gd name="T25" fmla="*/ 3158 h 4112"/>
                <a:gd name="T26" fmla="*/ 0 w 4277"/>
                <a:gd name="T27" fmla="*/ 4063 h 4112"/>
                <a:gd name="T28" fmla="*/ 42 w 4277"/>
                <a:gd name="T29" fmla="*/ 4111 h 4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7" h="4112">
                  <a:moveTo>
                    <a:pt x="42" y="4111"/>
                  </a:moveTo>
                  <a:lnTo>
                    <a:pt x="1138" y="3203"/>
                  </a:lnTo>
                  <a:lnTo>
                    <a:pt x="1141" y="3203"/>
                  </a:lnTo>
                  <a:lnTo>
                    <a:pt x="2373" y="1933"/>
                  </a:lnTo>
                  <a:lnTo>
                    <a:pt x="4237" y="84"/>
                  </a:lnTo>
                  <a:lnTo>
                    <a:pt x="4237" y="84"/>
                  </a:lnTo>
                  <a:lnTo>
                    <a:pt x="4276" y="45"/>
                  </a:lnTo>
                  <a:lnTo>
                    <a:pt x="4231" y="0"/>
                  </a:lnTo>
                  <a:lnTo>
                    <a:pt x="4192" y="39"/>
                  </a:lnTo>
                  <a:lnTo>
                    <a:pt x="4192" y="39"/>
                  </a:lnTo>
                  <a:lnTo>
                    <a:pt x="2328" y="1887"/>
                  </a:lnTo>
                  <a:lnTo>
                    <a:pt x="2328" y="1887"/>
                  </a:lnTo>
                  <a:lnTo>
                    <a:pt x="1099" y="3158"/>
                  </a:lnTo>
                  <a:lnTo>
                    <a:pt x="0" y="4063"/>
                  </a:lnTo>
                  <a:lnTo>
                    <a:pt x="42" y="411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 name="Freeform 20"/>
            <p:cNvSpPr>
              <a:spLocks noChangeArrowheads="1"/>
            </p:cNvSpPr>
            <p:nvPr/>
          </p:nvSpPr>
          <p:spPr bwMode="auto">
            <a:xfrm>
              <a:off x="7950199" y="6902448"/>
              <a:ext cx="30163" cy="26988"/>
            </a:xfrm>
            <a:custGeom>
              <a:avLst/>
              <a:gdLst>
                <a:gd name="T0" fmla="*/ 9 w 85"/>
                <a:gd name="T1" fmla="*/ 72 h 73"/>
                <a:gd name="T2" fmla="*/ 84 w 85"/>
                <a:gd name="T3" fmla="*/ 63 h 73"/>
                <a:gd name="T4" fmla="*/ 81 w 85"/>
                <a:gd name="T5" fmla="*/ 30 h 73"/>
                <a:gd name="T6" fmla="*/ 81 w 85"/>
                <a:gd name="T7" fmla="*/ 63 h 73"/>
                <a:gd name="T8" fmla="*/ 81 w 85"/>
                <a:gd name="T9" fmla="*/ 63 h 73"/>
                <a:gd name="T10" fmla="*/ 81 w 85"/>
                <a:gd name="T11" fmla="*/ 0 h 73"/>
                <a:gd name="T12" fmla="*/ 81 w 85"/>
                <a:gd name="T13" fmla="*/ 0 h 73"/>
                <a:gd name="T14" fmla="*/ 81 w 85"/>
                <a:gd name="T15" fmla="*/ 0 h 73"/>
                <a:gd name="T16" fmla="*/ 75 w 85"/>
                <a:gd name="T17" fmla="*/ 0 h 73"/>
                <a:gd name="T18" fmla="*/ 0 w 85"/>
                <a:gd name="T19" fmla="*/ 12 h 73"/>
                <a:gd name="T20" fmla="*/ 9 w 85"/>
                <a:gd name="T21" fmla="*/ 7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73">
                  <a:moveTo>
                    <a:pt x="9" y="72"/>
                  </a:moveTo>
                  <a:lnTo>
                    <a:pt x="84" y="63"/>
                  </a:lnTo>
                  <a:lnTo>
                    <a:pt x="81" y="30"/>
                  </a:lnTo>
                  <a:lnTo>
                    <a:pt x="81" y="63"/>
                  </a:lnTo>
                  <a:lnTo>
                    <a:pt x="81" y="63"/>
                  </a:lnTo>
                  <a:lnTo>
                    <a:pt x="81" y="0"/>
                  </a:lnTo>
                  <a:lnTo>
                    <a:pt x="81" y="0"/>
                  </a:lnTo>
                  <a:lnTo>
                    <a:pt x="81" y="0"/>
                  </a:lnTo>
                  <a:lnTo>
                    <a:pt x="75" y="0"/>
                  </a:lnTo>
                  <a:lnTo>
                    <a:pt x="0" y="12"/>
                  </a:lnTo>
                  <a:lnTo>
                    <a:pt x="9" y="7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 name="Freeform 21"/>
            <p:cNvSpPr>
              <a:spLocks noChangeArrowheads="1"/>
            </p:cNvSpPr>
            <p:nvPr/>
          </p:nvSpPr>
          <p:spPr bwMode="auto">
            <a:xfrm>
              <a:off x="6705599" y="1795463"/>
              <a:ext cx="725488" cy="201611"/>
            </a:xfrm>
            <a:custGeom>
              <a:avLst/>
              <a:gdLst>
                <a:gd name="T0" fmla="*/ 2001 w 2017"/>
                <a:gd name="T1" fmla="*/ 0 h 559"/>
                <a:gd name="T2" fmla="*/ 0 w 2017"/>
                <a:gd name="T3" fmla="*/ 498 h 559"/>
                <a:gd name="T4" fmla="*/ 15 w 2017"/>
                <a:gd name="T5" fmla="*/ 558 h 559"/>
                <a:gd name="T6" fmla="*/ 2016 w 2017"/>
                <a:gd name="T7" fmla="*/ 60 h 559"/>
                <a:gd name="T8" fmla="*/ 2001 w 2017"/>
                <a:gd name="T9" fmla="*/ 0 h 559"/>
              </a:gdLst>
              <a:ahLst/>
              <a:cxnLst>
                <a:cxn ang="0">
                  <a:pos x="T0" y="T1"/>
                </a:cxn>
                <a:cxn ang="0">
                  <a:pos x="T2" y="T3"/>
                </a:cxn>
                <a:cxn ang="0">
                  <a:pos x="T4" y="T5"/>
                </a:cxn>
                <a:cxn ang="0">
                  <a:pos x="T6" y="T7"/>
                </a:cxn>
                <a:cxn ang="0">
                  <a:pos x="T8" y="T9"/>
                </a:cxn>
              </a:cxnLst>
              <a:rect l="0" t="0" r="r" b="b"/>
              <a:pathLst>
                <a:path w="2017" h="559">
                  <a:moveTo>
                    <a:pt x="2001" y="0"/>
                  </a:moveTo>
                  <a:lnTo>
                    <a:pt x="0" y="498"/>
                  </a:lnTo>
                  <a:lnTo>
                    <a:pt x="15" y="558"/>
                  </a:lnTo>
                  <a:lnTo>
                    <a:pt x="2016" y="60"/>
                  </a:lnTo>
                  <a:lnTo>
                    <a:pt x="200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 name="Freeform 22"/>
            <p:cNvSpPr>
              <a:spLocks noChangeArrowheads="1"/>
            </p:cNvSpPr>
            <p:nvPr/>
          </p:nvSpPr>
          <p:spPr bwMode="auto">
            <a:xfrm>
              <a:off x="6705599" y="1795463"/>
              <a:ext cx="725488" cy="201611"/>
            </a:xfrm>
            <a:custGeom>
              <a:avLst/>
              <a:gdLst>
                <a:gd name="T0" fmla="*/ 2001 w 2017"/>
                <a:gd name="T1" fmla="*/ 0 h 559"/>
                <a:gd name="T2" fmla="*/ 0 w 2017"/>
                <a:gd name="T3" fmla="*/ 498 h 559"/>
                <a:gd name="T4" fmla="*/ 15 w 2017"/>
                <a:gd name="T5" fmla="*/ 558 h 559"/>
                <a:gd name="T6" fmla="*/ 2016 w 2017"/>
                <a:gd name="T7" fmla="*/ 60 h 559"/>
              </a:gdLst>
              <a:ahLst/>
              <a:cxnLst>
                <a:cxn ang="0">
                  <a:pos x="T0" y="T1"/>
                </a:cxn>
                <a:cxn ang="0">
                  <a:pos x="T2" y="T3"/>
                </a:cxn>
                <a:cxn ang="0">
                  <a:pos x="T4" y="T5"/>
                </a:cxn>
                <a:cxn ang="0">
                  <a:pos x="T6" y="T7"/>
                </a:cxn>
              </a:cxnLst>
              <a:rect l="0" t="0" r="r" b="b"/>
              <a:pathLst>
                <a:path w="2017" h="559">
                  <a:moveTo>
                    <a:pt x="2001" y="0"/>
                  </a:moveTo>
                  <a:lnTo>
                    <a:pt x="0" y="498"/>
                  </a:lnTo>
                  <a:lnTo>
                    <a:pt x="15" y="558"/>
                  </a:lnTo>
                  <a:lnTo>
                    <a:pt x="2016" y="6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 name="Freeform 23"/>
            <p:cNvSpPr>
              <a:spLocks noChangeArrowheads="1"/>
            </p:cNvSpPr>
            <p:nvPr/>
          </p:nvSpPr>
          <p:spPr bwMode="auto">
            <a:xfrm>
              <a:off x="9090025" y="2085975"/>
              <a:ext cx="701675" cy="611188"/>
            </a:xfrm>
            <a:custGeom>
              <a:avLst/>
              <a:gdLst>
                <a:gd name="T0" fmla="*/ 1909 w 1949"/>
                <a:gd name="T1" fmla="*/ 0 h 1697"/>
                <a:gd name="T2" fmla="*/ 0 w 1949"/>
                <a:gd name="T3" fmla="*/ 1648 h 1697"/>
                <a:gd name="T4" fmla="*/ 42 w 1949"/>
                <a:gd name="T5" fmla="*/ 1696 h 1697"/>
                <a:gd name="T6" fmla="*/ 1948 w 1949"/>
                <a:gd name="T7" fmla="*/ 48 h 1697"/>
                <a:gd name="T8" fmla="*/ 1909 w 1949"/>
                <a:gd name="T9" fmla="*/ 0 h 1697"/>
              </a:gdLst>
              <a:ahLst/>
              <a:cxnLst>
                <a:cxn ang="0">
                  <a:pos x="T0" y="T1"/>
                </a:cxn>
                <a:cxn ang="0">
                  <a:pos x="T2" y="T3"/>
                </a:cxn>
                <a:cxn ang="0">
                  <a:pos x="T4" y="T5"/>
                </a:cxn>
                <a:cxn ang="0">
                  <a:pos x="T6" y="T7"/>
                </a:cxn>
                <a:cxn ang="0">
                  <a:pos x="T8" y="T9"/>
                </a:cxn>
              </a:cxnLst>
              <a:rect l="0" t="0" r="r" b="b"/>
              <a:pathLst>
                <a:path w="1949" h="1697">
                  <a:moveTo>
                    <a:pt x="1909" y="0"/>
                  </a:moveTo>
                  <a:lnTo>
                    <a:pt x="0" y="1648"/>
                  </a:lnTo>
                  <a:lnTo>
                    <a:pt x="42" y="1696"/>
                  </a:lnTo>
                  <a:lnTo>
                    <a:pt x="1948" y="48"/>
                  </a:lnTo>
                  <a:lnTo>
                    <a:pt x="190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 name="Freeform 24"/>
            <p:cNvSpPr>
              <a:spLocks noChangeArrowheads="1"/>
            </p:cNvSpPr>
            <p:nvPr/>
          </p:nvSpPr>
          <p:spPr bwMode="auto">
            <a:xfrm>
              <a:off x="9090025" y="2085975"/>
              <a:ext cx="701675" cy="611188"/>
            </a:xfrm>
            <a:custGeom>
              <a:avLst/>
              <a:gdLst>
                <a:gd name="T0" fmla="*/ 1909 w 1949"/>
                <a:gd name="T1" fmla="*/ 0 h 1697"/>
                <a:gd name="T2" fmla="*/ 0 w 1949"/>
                <a:gd name="T3" fmla="*/ 1648 h 1697"/>
                <a:gd name="T4" fmla="*/ 42 w 1949"/>
                <a:gd name="T5" fmla="*/ 1696 h 1697"/>
                <a:gd name="T6" fmla="*/ 1948 w 1949"/>
                <a:gd name="T7" fmla="*/ 48 h 1697"/>
              </a:gdLst>
              <a:ahLst/>
              <a:cxnLst>
                <a:cxn ang="0">
                  <a:pos x="T0" y="T1"/>
                </a:cxn>
                <a:cxn ang="0">
                  <a:pos x="T2" y="T3"/>
                </a:cxn>
                <a:cxn ang="0">
                  <a:pos x="T4" y="T5"/>
                </a:cxn>
                <a:cxn ang="0">
                  <a:pos x="T6" y="T7"/>
                </a:cxn>
              </a:cxnLst>
              <a:rect l="0" t="0" r="r" b="b"/>
              <a:pathLst>
                <a:path w="1949" h="1697">
                  <a:moveTo>
                    <a:pt x="1909" y="0"/>
                  </a:moveTo>
                  <a:lnTo>
                    <a:pt x="0" y="1648"/>
                  </a:lnTo>
                  <a:lnTo>
                    <a:pt x="42" y="1696"/>
                  </a:lnTo>
                  <a:lnTo>
                    <a:pt x="1948" y="4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 name="Freeform 25"/>
            <p:cNvSpPr>
              <a:spLocks noChangeArrowheads="1"/>
            </p:cNvSpPr>
            <p:nvPr/>
          </p:nvSpPr>
          <p:spPr bwMode="auto">
            <a:xfrm>
              <a:off x="9377363" y="1787525"/>
              <a:ext cx="157162" cy="88900"/>
            </a:xfrm>
            <a:custGeom>
              <a:avLst/>
              <a:gdLst>
                <a:gd name="T0" fmla="*/ 435 w 436"/>
                <a:gd name="T1" fmla="*/ 243 h 247"/>
                <a:gd name="T2" fmla="*/ 0 w 436"/>
                <a:gd name="T3" fmla="*/ 0 h 247"/>
                <a:gd name="T4" fmla="*/ 0 w 436"/>
                <a:gd name="T5" fmla="*/ 3 h 247"/>
                <a:gd name="T6" fmla="*/ 432 w 436"/>
                <a:gd name="T7" fmla="*/ 246 h 247"/>
                <a:gd name="T8" fmla="*/ 435 w 436"/>
                <a:gd name="T9" fmla="*/ 243 h 247"/>
              </a:gdLst>
              <a:ahLst/>
              <a:cxnLst>
                <a:cxn ang="0">
                  <a:pos x="T0" y="T1"/>
                </a:cxn>
                <a:cxn ang="0">
                  <a:pos x="T2" y="T3"/>
                </a:cxn>
                <a:cxn ang="0">
                  <a:pos x="T4" y="T5"/>
                </a:cxn>
                <a:cxn ang="0">
                  <a:pos x="T6" y="T7"/>
                </a:cxn>
                <a:cxn ang="0">
                  <a:pos x="T8" y="T9"/>
                </a:cxn>
              </a:cxnLst>
              <a:rect l="0" t="0" r="r" b="b"/>
              <a:pathLst>
                <a:path w="436" h="247">
                  <a:moveTo>
                    <a:pt x="435" y="243"/>
                  </a:moveTo>
                  <a:lnTo>
                    <a:pt x="0" y="0"/>
                  </a:lnTo>
                  <a:lnTo>
                    <a:pt x="0" y="3"/>
                  </a:lnTo>
                  <a:lnTo>
                    <a:pt x="432" y="246"/>
                  </a:lnTo>
                  <a:lnTo>
                    <a:pt x="435" y="24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 name="Freeform 26"/>
            <p:cNvSpPr>
              <a:spLocks noChangeArrowheads="1"/>
            </p:cNvSpPr>
            <p:nvPr/>
          </p:nvSpPr>
          <p:spPr bwMode="auto">
            <a:xfrm>
              <a:off x="9377363" y="1787525"/>
              <a:ext cx="157162" cy="88900"/>
            </a:xfrm>
            <a:custGeom>
              <a:avLst/>
              <a:gdLst>
                <a:gd name="T0" fmla="*/ 435 w 436"/>
                <a:gd name="T1" fmla="*/ 243 h 247"/>
                <a:gd name="T2" fmla="*/ 0 w 436"/>
                <a:gd name="T3" fmla="*/ 0 h 247"/>
                <a:gd name="T4" fmla="*/ 0 w 436"/>
                <a:gd name="T5" fmla="*/ 3 h 247"/>
                <a:gd name="T6" fmla="*/ 432 w 436"/>
                <a:gd name="T7" fmla="*/ 246 h 247"/>
              </a:gdLst>
              <a:ahLst/>
              <a:cxnLst>
                <a:cxn ang="0">
                  <a:pos x="T0" y="T1"/>
                </a:cxn>
                <a:cxn ang="0">
                  <a:pos x="T2" y="T3"/>
                </a:cxn>
                <a:cxn ang="0">
                  <a:pos x="T4" y="T5"/>
                </a:cxn>
                <a:cxn ang="0">
                  <a:pos x="T6" y="T7"/>
                </a:cxn>
              </a:cxnLst>
              <a:rect l="0" t="0" r="r" b="b"/>
              <a:pathLst>
                <a:path w="436" h="247">
                  <a:moveTo>
                    <a:pt x="435" y="243"/>
                  </a:moveTo>
                  <a:lnTo>
                    <a:pt x="0" y="0"/>
                  </a:lnTo>
                  <a:lnTo>
                    <a:pt x="0" y="3"/>
                  </a:lnTo>
                  <a:lnTo>
                    <a:pt x="432" y="246"/>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 name="Freeform 27"/>
            <p:cNvSpPr>
              <a:spLocks noChangeArrowheads="1"/>
            </p:cNvSpPr>
            <p:nvPr/>
          </p:nvSpPr>
          <p:spPr bwMode="auto">
            <a:xfrm>
              <a:off x="9367837" y="1873250"/>
              <a:ext cx="196850" cy="933450"/>
            </a:xfrm>
            <a:custGeom>
              <a:avLst/>
              <a:gdLst>
                <a:gd name="T0" fmla="*/ 384 w 547"/>
                <a:gd name="T1" fmla="*/ 1864 h 2593"/>
                <a:gd name="T2" fmla="*/ 381 w 547"/>
                <a:gd name="T3" fmla="*/ 1864 h 2593"/>
                <a:gd name="T4" fmla="*/ 342 w 547"/>
                <a:gd name="T5" fmla="*/ 2340 h 2593"/>
                <a:gd name="T6" fmla="*/ 147 w 547"/>
                <a:gd name="T7" fmla="*/ 2065 h 2593"/>
                <a:gd name="T8" fmla="*/ 15 w 547"/>
                <a:gd name="T9" fmla="*/ 2115 h 2593"/>
                <a:gd name="T10" fmla="*/ 0 w 547"/>
                <a:gd name="T11" fmla="*/ 2592 h 2593"/>
                <a:gd name="T12" fmla="*/ 150 w 547"/>
                <a:gd name="T13" fmla="*/ 2068 h 2593"/>
                <a:gd name="T14" fmla="*/ 384 w 547"/>
                <a:gd name="T15" fmla="*/ 1864 h 2593"/>
                <a:gd name="T16" fmla="*/ 459 w 547"/>
                <a:gd name="T17" fmla="*/ 1438 h 2593"/>
                <a:gd name="T18" fmla="*/ 546 w 547"/>
                <a:gd name="T19" fmla="*/ 944 h 2593"/>
                <a:gd name="T20" fmla="*/ 378 w 547"/>
                <a:gd name="T21" fmla="*/ 491 h 2593"/>
                <a:gd name="T22" fmla="*/ 462 w 547"/>
                <a:gd name="T23" fmla="*/ 0 h 2593"/>
                <a:gd name="T24" fmla="*/ 162 w 547"/>
                <a:gd name="T25" fmla="*/ 297 h 2593"/>
                <a:gd name="T26" fmla="*/ 372 w 547"/>
                <a:gd name="T27" fmla="*/ 491 h 2593"/>
                <a:gd name="T28" fmla="*/ 135 w 547"/>
                <a:gd name="T29" fmla="*/ 980 h 2593"/>
                <a:gd name="T30" fmla="*/ 540 w 547"/>
                <a:gd name="T31" fmla="*/ 947 h 2593"/>
                <a:gd name="T32" fmla="*/ 267 w 547"/>
                <a:gd name="T33" fmla="*/ 1369 h 2593"/>
                <a:gd name="T34" fmla="*/ 381 w 547"/>
                <a:gd name="T35" fmla="*/ 1864 h 2593"/>
                <a:gd name="T36" fmla="*/ 384 w 547"/>
                <a:gd name="T37" fmla="*/ 1864 h 2593"/>
                <a:gd name="T38" fmla="*/ 381 w 547"/>
                <a:gd name="T39" fmla="*/ 1864 h 2593"/>
                <a:gd name="T40" fmla="*/ 384 w 547"/>
                <a:gd name="T41" fmla="*/ 1864 h 2593"/>
                <a:gd name="T42" fmla="*/ 384 w 547"/>
                <a:gd name="T43" fmla="*/ 1864 h 2593"/>
                <a:gd name="T44" fmla="*/ 270 w 547"/>
                <a:gd name="T45" fmla="*/ 1369 h 2593"/>
                <a:gd name="T46" fmla="*/ 546 w 547"/>
                <a:gd name="T47" fmla="*/ 941 h 2593"/>
                <a:gd name="T48" fmla="*/ 141 w 547"/>
                <a:gd name="T49" fmla="*/ 977 h 2593"/>
                <a:gd name="T50" fmla="*/ 378 w 547"/>
                <a:gd name="T51" fmla="*/ 491 h 2593"/>
                <a:gd name="T52" fmla="*/ 168 w 547"/>
                <a:gd name="T53" fmla="*/ 297 h 2593"/>
                <a:gd name="T54" fmla="*/ 456 w 547"/>
                <a:gd name="T55" fmla="*/ 12 h 2593"/>
                <a:gd name="T56" fmla="*/ 372 w 547"/>
                <a:gd name="T57" fmla="*/ 491 h 2593"/>
                <a:gd name="T58" fmla="*/ 540 w 547"/>
                <a:gd name="T59" fmla="*/ 944 h 2593"/>
                <a:gd name="T60" fmla="*/ 456 w 547"/>
                <a:gd name="T61" fmla="*/ 1438 h 2593"/>
                <a:gd name="T62" fmla="*/ 381 w 547"/>
                <a:gd name="T63" fmla="*/ 1864 h 2593"/>
                <a:gd name="T64" fmla="*/ 147 w 547"/>
                <a:gd name="T65" fmla="*/ 2068 h 2593"/>
                <a:gd name="T66" fmla="*/ 6 w 547"/>
                <a:gd name="T67" fmla="*/ 2559 h 2593"/>
                <a:gd name="T68" fmla="*/ 18 w 547"/>
                <a:gd name="T69" fmla="*/ 2119 h 2593"/>
                <a:gd name="T70" fmla="*/ 147 w 547"/>
                <a:gd name="T71" fmla="*/ 2071 h 2593"/>
                <a:gd name="T72" fmla="*/ 345 w 547"/>
                <a:gd name="T73" fmla="*/ 2352 h 2593"/>
                <a:gd name="T74" fmla="*/ 384 w 547"/>
                <a:gd name="T75" fmla="*/ 1864 h 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7" h="2593">
                  <a:moveTo>
                    <a:pt x="384" y="1864"/>
                  </a:moveTo>
                  <a:lnTo>
                    <a:pt x="381" y="1864"/>
                  </a:lnTo>
                  <a:lnTo>
                    <a:pt x="342" y="2340"/>
                  </a:lnTo>
                  <a:lnTo>
                    <a:pt x="147" y="2065"/>
                  </a:lnTo>
                  <a:lnTo>
                    <a:pt x="15" y="2115"/>
                  </a:lnTo>
                  <a:lnTo>
                    <a:pt x="0" y="2592"/>
                  </a:lnTo>
                  <a:lnTo>
                    <a:pt x="150" y="2068"/>
                  </a:lnTo>
                  <a:lnTo>
                    <a:pt x="384" y="1864"/>
                  </a:lnTo>
                  <a:lnTo>
                    <a:pt x="459" y="1438"/>
                  </a:lnTo>
                  <a:lnTo>
                    <a:pt x="546" y="944"/>
                  </a:lnTo>
                  <a:lnTo>
                    <a:pt x="378" y="491"/>
                  </a:lnTo>
                  <a:lnTo>
                    <a:pt x="462" y="0"/>
                  </a:lnTo>
                  <a:lnTo>
                    <a:pt x="162" y="297"/>
                  </a:lnTo>
                  <a:lnTo>
                    <a:pt x="372" y="491"/>
                  </a:lnTo>
                  <a:lnTo>
                    <a:pt x="135" y="980"/>
                  </a:lnTo>
                  <a:lnTo>
                    <a:pt x="540" y="947"/>
                  </a:lnTo>
                  <a:lnTo>
                    <a:pt x="267" y="1369"/>
                  </a:lnTo>
                  <a:lnTo>
                    <a:pt x="381" y="1864"/>
                  </a:lnTo>
                  <a:lnTo>
                    <a:pt x="384" y="1864"/>
                  </a:lnTo>
                  <a:lnTo>
                    <a:pt x="381" y="1864"/>
                  </a:lnTo>
                  <a:lnTo>
                    <a:pt x="384" y="1864"/>
                  </a:lnTo>
                  <a:lnTo>
                    <a:pt x="384" y="1864"/>
                  </a:lnTo>
                  <a:lnTo>
                    <a:pt x="270" y="1369"/>
                  </a:lnTo>
                  <a:lnTo>
                    <a:pt x="546" y="941"/>
                  </a:lnTo>
                  <a:lnTo>
                    <a:pt x="141" y="977"/>
                  </a:lnTo>
                  <a:lnTo>
                    <a:pt x="378" y="491"/>
                  </a:lnTo>
                  <a:lnTo>
                    <a:pt x="168" y="297"/>
                  </a:lnTo>
                  <a:lnTo>
                    <a:pt x="456" y="12"/>
                  </a:lnTo>
                  <a:lnTo>
                    <a:pt x="372" y="491"/>
                  </a:lnTo>
                  <a:lnTo>
                    <a:pt x="540" y="944"/>
                  </a:lnTo>
                  <a:lnTo>
                    <a:pt x="456" y="1438"/>
                  </a:lnTo>
                  <a:lnTo>
                    <a:pt x="381" y="1864"/>
                  </a:lnTo>
                  <a:lnTo>
                    <a:pt x="147" y="2068"/>
                  </a:lnTo>
                  <a:lnTo>
                    <a:pt x="6" y="2559"/>
                  </a:lnTo>
                  <a:lnTo>
                    <a:pt x="18" y="2119"/>
                  </a:lnTo>
                  <a:lnTo>
                    <a:pt x="147" y="2071"/>
                  </a:lnTo>
                  <a:lnTo>
                    <a:pt x="345" y="2352"/>
                  </a:lnTo>
                  <a:lnTo>
                    <a:pt x="384" y="186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 name="Freeform 28"/>
            <p:cNvSpPr>
              <a:spLocks noChangeArrowheads="1"/>
            </p:cNvSpPr>
            <p:nvPr/>
          </p:nvSpPr>
          <p:spPr bwMode="auto">
            <a:xfrm>
              <a:off x="9315450" y="2224088"/>
              <a:ext cx="103188" cy="200025"/>
            </a:xfrm>
            <a:custGeom>
              <a:avLst/>
              <a:gdLst>
                <a:gd name="T0" fmla="*/ 281 w 285"/>
                <a:gd name="T1" fmla="*/ 0 h 555"/>
                <a:gd name="T2" fmla="*/ 281 w 285"/>
                <a:gd name="T3" fmla="*/ 0 h 555"/>
                <a:gd name="T4" fmla="*/ 95 w 285"/>
                <a:gd name="T5" fmla="*/ 3 h 555"/>
                <a:gd name="T6" fmla="*/ 0 w 285"/>
                <a:gd name="T7" fmla="*/ 554 h 555"/>
                <a:gd name="T8" fmla="*/ 284 w 285"/>
                <a:gd name="T9" fmla="*/ 0 h 555"/>
                <a:gd name="T10" fmla="*/ 281 w 285"/>
                <a:gd name="T11" fmla="*/ 0 h 555"/>
                <a:gd name="T12" fmla="*/ 281 w 285"/>
                <a:gd name="T13" fmla="*/ 0 h 555"/>
                <a:gd name="T14" fmla="*/ 278 w 285"/>
                <a:gd name="T15" fmla="*/ 0 h 555"/>
                <a:gd name="T16" fmla="*/ 8 w 285"/>
                <a:gd name="T17" fmla="*/ 530 h 555"/>
                <a:gd name="T18" fmla="*/ 98 w 285"/>
                <a:gd name="T19" fmla="*/ 6 h 555"/>
                <a:gd name="T20" fmla="*/ 281 w 285"/>
                <a:gd name="T21" fmla="*/ 3 h 555"/>
                <a:gd name="T22" fmla="*/ 281 w 285"/>
                <a:gd name="T23" fmla="*/ 0 h 555"/>
                <a:gd name="T24" fmla="*/ 278 w 285"/>
                <a:gd name="T25" fmla="*/ 0 h 555"/>
                <a:gd name="T26" fmla="*/ 281 w 285"/>
                <a:gd name="T2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555">
                  <a:moveTo>
                    <a:pt x="281" y="0"/>
                  </a:moveTo>
                  <a:lnTo>
                    <a:pt x="281" y="0"/>
                  </a:lnTo>
                  <a:lnTo>
                    <a:pt x="95" y="3"/>
                  </a:lnTo>
                  <a:lnTo>
                    <a:pt x="0" y="554"/>
                  </a:lnTo>
                  <a:lnTo>
                    <a:pt x="284" y="0"/>
                  </a:lnTo>
                  <a:lnTo>
                    <a:pt x="281" y="0"/>
                  </a:lnTo>
                  <a:lnTo>
                    <a:pt x="281" y="0"/>
                  </a:lnTo>
                  <a:lnTo>
                    <a:pt x="278" y="0"/>
                  </a:lnTo>
                  <a:lnTo>
                    <a:pt x="8" y="530"/>
                  </a:lnTo>
                  <a:lnTo>
                    <a:pt x="98" y="6"/>
                  </a:lnTo>
                  <a:lnTo>
                    <a:pt x="281" y="3"/>
                  </a:lnTo>
                  <a:lnTo>
                    <a:pt x="281" y="0"/>
                  </a:lnTo>
                  <a:lnTo>
                    <a:pt x="278" y="0"/>
                  </a:lnTo>
                  <a:lnTo>
                    <a:pt x="28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 name="Freeform 29"/>
            <p:cNvSpPr>
              <a:spLocks noChangeArrowheads="1"/>
            </p:cNvSpPr>
            <p:nvPr/>
          </p:nvSpPr>
          <p:spPr bwMode="auto">
            <a:xfrm>
              <a:off x="9280525" y="1979613"/>
              <a:ext cx="228600" cy="638175"/>
            </a:xfrm>
            <a:custGeom>
              <a:avLst/>
              <a:gdLst>
                <a:gd name="T0" fmla="*/ 407 w 633"/>
                <a:gd name="T1" fmla="*/ 0 h 1772"/>
                <a:gd name="T2" fmla="*/ 0 w 633"/>
                <a:gd name="T3" fmla="*/ 123 h 1772"/>
                <a:gd name="T4" fmla="*/ 377 w 633"/>
                <a:gd name="T5" fmla="*/ 683 h 1772"/>
                <a:gd name="T6" fmla="*/ 254 w 633"/>
                <a:gd name="T7" fmla="*/ 1399 h 1772"/>
                <a:gd name="T8" fmla="*/ 617 w 633"/>
                <a:gd name="T9" fmla="*/ 1564 h 1772"/>
                <a:gd name="T10" fmla="*/ 254 w 633"/>
                <a:gd name="T11" fmla="*/ 1594 h 1772"/>
                <a:gd name="T12" fmla="*/ 389 w 633"/>
                <a:gd name="T13" fmla="*/ 1771 h 1772"/>
                <a:gd name="T14" fmla="*/ 392 w 633"/>
                <a:gd name="T15" fmla="*/ 1768 h 1772"/>
                <a:gd name="T16" fmla="*/ 260 w 633"/>
                <a:gd name="T17" fmla="*/ 1597 h 1772"/>
                <a:gd name="T18" fmla="*/ 632 w 633"/>
                <a:gd name="T19" fmla="*/ 1567 h 1772"/>
                <a:gd name="T20" fmla="*/ 257 w 633"/>
                <a:gd name="T21" fmla="*/ 1396 h 1772"/>
                <a:gd name="T22" fmla="*/ 383 w 633"/>
                <a:gd name="T23" fmla="*/ 680 h 1772"/>
                <a:gd name="T24" fmla="*/ 5 w 633"/>
                <a:gd name="T25" fmla="*/ 125 h 1772"/>
                <a:gd name="T26" fmla="*/ 407 w 633"/>
                <a:gd name="T27" fmla="*/ 3 h 1772"/>
                <a:gd name="T28" fmla="*/ 407 w 633"/>
                <a:gd name="T29" fmla="*/ 0 h 1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3" h="1772">
                  <a:moveTo>
                    <a:pt x="407" y="0"/>
                  </a:moveTo>
                  <a:lnTo>
                    <a:pt x="0" y="123"/>
                  </a:lnTo>
                  <a:lnTo>
                    <a:pt x="377" y="683"/>
                  </a:lnTo>
                  <a:lnTo>
                    <a:pt x="254" y="1399"/>
                  </a:lnTo>
                  <a:lnTo>
                    <a:pt x="617" y="1564"/>
                  </a:lnTo>
                  <a:lnTo>
                    <a:pt x="254" y="1594"/>
                  </a:lnTo>
                  <a:lnTo>
                    <a:pt x="389" y="1771"/>
                  </a:lnTo>
                  <a:lnTo>
                    <a:pt x="392" y="1768"/>
                  </a:lnTo>
                  <a:lnTo>
                    <a:pt x="260" y="1597"/>
                  </a:lnTo>
                  <a:lnTo>
                    <a:pt x="632" y="1567"/>
                  </a:lnTo>
                  <a:lnTo>
                    <a:pt x="257" y="1396"/>
                  </a:lnTo>
                  <a:lnTo>
                    <a:pt x="383" y="680"/>
                  </a:lnTo>
                  <a:lnTo>
                    <a:pt x="5" y="125"/>
                  </a:lnTo>
                  <a:lnTo>
                    <a:pt x="407" y="3"/>
                  </a:lnTo>
                  <a:lnTo>
                    <a:pt x="40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 name="Freeform 30"/>
            <p:cNvSpPr>
              <a:spLocks noChangeArrowheads="1"/>
            </p:cNvSpPr>
            <p:nvPr/>
          </p:nvSpPr>
          <p:spPr bwMode="auto">
            <a:xfrm>
              <a:off x="9137650" y="2003425"/>
              <a:ext cx="234950" cy="481013"/>
            </a:xfrm>
            <a:custGeom>
              <a:avLst/>
              <a:gdLst>
                <a:gd name="T0" fmla="*/ 398 w 654"/>
                <a:gd name="T1" fmla="*/ 60 h 1337"/>
                <a:gd name="T2" fmla="*/ 282 w 654"/>
                <a:gd name="T3" fmla="*/ 0 h 1337"/>
                <a:gd name="T4" fmla="*/ 587 w 654"/>
                <a:gd name="T5" fmla="*/ 617 h 1337"/>
                <a:gd name="T6" fmla="*/ 147 w 654"/>
                <a:gd name="T7" fmla="*/ 428 h 1337"/>
                <a:gd name="T8" fmla="*/ 314 w 654"/>
                <a:gd name="T9" fmla="*/ 776 h 1337"/>
                <a:gd name="T10" fmla="*/ 0 w 654"/>
                <a:gd name="T11" fmla="*/ 905 h 1337"/>
                <a:gd name="T12" fmla="*/ 498 w 654"/>
                <a:gd name="T13" fmla="*/ 1162 h 1337"/>
                <a:gd name="T14" fmla="*/ 650 w 654"/>
                <a:gd name="T15" fmla="*/ 1336 h 1337"/>
                <a:gd name="T16" fmla="*/ 653 w 654"/>
                <a:gd name="T17" fmla="*/ 1333 h 1337"/>
                <a:gd name="T18" fmla="*/ 500 w 654"/>
                <a:gd name="T19" fmla="*/ 1159 h 1337"/>
                <a:gd name="T20" fmla="*/ 12 w 654"/>
                <a:gd name="T21" fmla="*/ 905 h 1337"/>
                <a:gd name="T22" fmla="*/ 321 w 654"/>
                <a:gd name="T23" fmla="*/ 779 h 1337"/>
                <a:gd name="T24" fmla="*/ 156 w 654"/>
                <a:gd name="T25" fmla="*/ 437 h 1337"/>
                <a:gd name="T26" fmla="*/ 596 w 654"/>
                <a:gd name="T27" fmla="*/ 626 h 1337"/>
                <a:gd name="T28" fmla="*/ 291 w 654"/>
                <a:gd name="T29" fmla="*/ 9 h 1337"/>
                <a:gd name="T30" fmla="*/ 398 w 654"/>
                <a:gd name="T31" fmla="*/ 62 h 1337"/>
                <a:gd name="T32" fmla="*/ 398 w 654"/>
                <a:gd name="T33" fmla="*/ 60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4" h="1337">
                  <a:moveTo>
                    <a:pt x="398" y="60"/>
                  </a:moveTo>
                  <a:lnTo>
                    <a:pt x="282" y="0"/>
                  </a:lnTo>
                  <a:lnTo>
                    <a:pt x="587" y="617"/>
                  </a:lnTo>
                  <a:lnTo>
                    <a:pt x="147" y="428"/>
                  </a:lnTo>
                  <a:lnTo>
                    <a:pt x="314" y="776"/>
                  </a:lnTo>
                  <a:lnTo>
                    <a:pt x="0" y="905"/>
                  </a:lnTo>
                  <a:lnTo>
                    <a:pt x="498" y="1162"/>
                  </a:lnTo>
                  <a:lnTo>
                    <a:pt x="650" y="1336"/>
                  </a:lnTo>
                  <a:lnTo>
                    <a:pt x="653" y="1333"/>
                  </a:lnTo>
                  <a:lnTo>
                    <a:pt x="500" y="1159"/>
                  </a:lnTo>
                  <a:lnTo>
                    <a:pt x="12" y="905"/>
                  </a:lnTo>
                  <a:lnTo>
                    <a:pt x="321" y="779"/>
                  </a:lnTo>
                  <a:lnTo>
                    <a:pt x="156" y="437"/>
                  </a:lnTo>
                  <a:lnTo>
                    <a:pt x="596" y="626"/>
                  </a:lnTo>
                  <a:lnTo>
                    <a:pt x="291" y="9"/>
                  </a:lnTo>
                  <a:lnTo>
                    <a:pt x="398" y="62"/>
                  </a:lnTo>
                  <a:lnTo>
                    <a:pt x="398" y="6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 name="Freeform 31"/>
            <p:cNvSpPr>
              <a:spLocks noChangeArrowheads="1"/>
            </p:cNvSpPr>
            <p:nvPr/>
          </p:nvSpPr>
          <p:spPr bwMode="auto">
            <a:xfrm>
              <a:off x="9021764" y="2743200"/>
              <a:ext cx="77787" cy="200025"/>
            </a:xfrm>
            <a:custGeom>
              <a:avLst/>
              <a:gdLst>
                <a:gd name="T0" fmla="*/ 212 w 216"/>
                <a:gd name="T1" fmla="*/ 528 h 556"/>
                <a:gd name="T2" fmla="*/ 215 w 216"/>
                <a:gd name="T3" fmla="*/ 528 h 556"/>
                <a:gd name="T4" fmla="*/ 92 w 216"/>
                <a:gd name="T5" fmla="*/ 0 h 556"/>
                <a:gd name="T6" fmla="*/ 0 w 216"/>
                <a:gd name="T7" fmla="*/ 555 h 556"/>
                <a:gd name="T8" fmla="*/ 215 w 216"/>
                <a:gd name="T9" fmla="*/ 531 h 556"/>
                <a:gd name="T10" fmla="*/ 215 w 216"/>
                <a:gd name="T11" fmla="*/ 528 h 556"/>
                <a:gd name="T12" fmla="*/ 212 w 216"/>
                <a:gd name="T13" fmla="*/ 528 h 556"/>
                <a:gd name="T14" fmla="*/ 212 w 216"/>
                <a:gd name="T15" fmla="*/ 528 h 556"/>
                <a:gd name="T16" fmla="*/ 5 w 216"/>
                <a:gd name="T17" fmla="*/ 551 h 556"/>
                <a:gd name="T18" fmla="*/ 92 w 216"/>
                <a:gd name="T19" fmla="*/ 21 h 556"/>
                <a:gd name="T20" fmla="*/ 212 w 216"/>
                <a:gd name="T21" fmla="*/ 531 h 556"/>
                <a:gd name="T22" fmla="*/ 212 w 216"/>
                <a:gd name="T23" fmla="*/ 528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6" h="556">
                  <a:moveTo>
                    <a:pt x="212" y="528"/>
                  </a:moveTo>
                  <a:lnTo>
                    <a:pt x="215" y="528"/>
                  </a:lnTo>
                  <a:lnTo>
                    <a:pt x="92" y="0"/>
                  </a:lnTo>
                  <a:lnTo>
                    <a:pt x="0" y="555"/>
                  </a:lnTo>
                  <a:lnTo>
                    <a:pt x="215" y="531"/>
                  </a:lnTo>
                  <a:lnTo>
                    <a:pt x="215" y="528"/>
                  </a:lnTo>
                  <a:lnTo>
                    <a:pt x="212" y="528"/>
                  </a:lnTo>
                  <a:lnTo>
                    <a:pt x="212" y="528"/>
                  </a:lnTo>
                  <a:lnTo>
                    <a:pt x="5" y="551"/>
                  </a:lnTo>
                  <a:lnTo>
                    <a:pt x="92" y="21"/>
                  </a:lnTo>
                  <a:lnTo>
                    <a:pt x="212" y="531"/>
                  </a:lnTo>
                  <a:lnTo>
                    <a:pt x="212" y="52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 name="Freeform 32"/>
            <p:cNvSpPr>
              <a:spLocks noChangeArrowheads="1"/>
            </p:cNvSpPr>
            <p:nvPr/>
          </p:nvSpPr>
          <p:spPr bwMode="auto">
            <a:xfrm>
              <a:off x="9043988" y="1571624"/>
              <a:ext cx="282575" cy="457199"/>
            </a:xfrm>
            <a:custGeom>
              <a:avLst/>
              <a:gdLst>
                <a:gd name="T0" fmla="*/ 477 w 786"/>
                <a:gd name="T1" fmla="*/ 452 h 1268"/>
                <a:gd name="T2" fmla="*/ 126 w 786"/>
                <a:gd name="T3" fmla="*/ 321 h 1268"/>
                <a:gd name="T4" fmla="*/ 234 w 786"/>
                <a:gd name="T5" fmla="*/ 24 h 1268"/>
                <a:gd name="T6" fmla="*/ 0 w 786"/>
                <a:gd name="T7" fmla="*/ 0 h 1268"/>
                <a:gd name="T8" fmla="*/ 270 w 786"/>
                <a:gd name="T9" fmla="*/ 719 h 1268"/>
                <a:gd name="T10" fmla="*/ 662 w 786"/>
                <a:gd name="T11" fmla="*/ 1267 h 1268"/>
                <a:gd name="T12" fmla="*/ 480 w 786"/>
                <a:gd name="T13" fmla="*/ 458 h 1268"/>
                <a:gd name="T14" fmla="*/ 785 w 786"/>
                <a:gd name="T15" fmla="*/ 584 h 1268"/>
                <a:gd name="T16" fmla="*/ 237 w 786"/>
                <a:gd name="T17" fmla="*/ 27 h 1268"/>
                <a:gd name="T18" fmla="*/ 666 w 786"/>
                <a:gd name="T19" fmla="*/ 72 h 1268"/>
                <a:gd name="T20" fmla="*/ 666 w 786"/>
                <a:gd name="T21" fmla="*/ 66 h 1268"/>
                <a:gd name="T22" fmla="*/ 225 w 786"/>
                <a:gd name="T23" fmla="*/ 24 h 1268"/>
                <a:gd name="T24" fmla="*/ 770 w 786"/>
                <a:gd name="T25" fmla="*/ 572 h 1268"/>
                <a:gd name="T26" fmla="*/ 474 w 786"/>
                <a:gd name="T27" fmla="*/ 452 h 1268"/>
                <a:gd name="T28" fmla="*/ 654 w 786"/>
                <a:gd name="T29" fmla="*/ 1249 h 1268"/>
                <a:gd name="T30" fmla="*/ 273 w 786"/>
                <a:gd name="T31" fmla="*/ 716 h 1268"/>
                <a:gd name="T32" fmla="*/ 6 w 786"/>
                <a:gd name="T33" fmla="*/ 6 h 1268"/>
                <a:gd name="T34" fmla="*/ 228 w 786"/>
                <a:gd name="T35" fmla="*/ 27 h 1268"/>
                <a:gd name="T36" fmla="*/ 120 w 786"/>
                <a:gd name="T37" fmla="*/ 324 h 1268"/>
                <a:gd name="T38" fmla="*/ 477 w 786"/>
                <a:gd name="T39" fmla="*/ 456 h 1268"/>
                <a:gd name="T40" fmla="*/ 477 w 786"/>
                <a:gd name="T41" fmla="*/ 452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6" h="1268">
                  <a:moveTo>
                    <a:pt x="477" y="452"/>
                  </a:moveTo>
                  <a:lnTo>
                    <a:pt x="126" y="321"/>
                  </a:lnTo>
                  <a:lnTo>
                    <a:pt x="234" y="24"/>
                  </a:lnTo>
                  <a:lnTo>
                    <a:pt x="0" y="0"/>
                  </a:lnTo>
                  <a:lnTo>
                    <a:pt x="270" y="719"/>
                  </a:lnTo>
                  <a:lnTo>
                    <a:pt x="662" y="1267"/>
                  </a:lnTo>
                  <a:lnTo>
                    <a:pt x="480" y="458"/>
                  </a:lnTo>
                  <a:lnTo>
                    <a:pt x="785" y="584"/>
                  </a:lnTo>
                  <a:lnTo>
                    <a:pt x="237" y="27"/>
                  </a:lnTo>
                  <a:lnTo>
                    <a:pt x="666" y="72"/>
                  </a:lnTo>
                  <a:lnTo>
                    <a:pt x="666" y="66"/>
                  </a:lnTo>
                  <a:lnTo>
                    <a:pt x="225" y="24"/>
                  </a:lnTo>
                  <a:lnTo>
                    <a:pt x="770" y="572"/>
                  </a:lnTo>
                  <a:lnTo>
                    <a:pt x="474" y="452"/>
                  </a:lnTo>
                  <a:lnTo>
                    <a:pt x="654" y="1249"/>
                  </a:lnTo>
                  <a:lnTo>
                    <a:pt x="273" y="716"/>
                  </a:lnTo>
                  <a:lnTo>
                    <a:pt x="6" y="6"/>
                  </a:lnTo>
                  <a:lnTo>
                    <a:pt x="228" y="27"/>
                  </a:lnTo>
                  <a:lnTo>
                    <a:pt x="120" y="324"/>
                  </a:lnTo>
                  <a:lnTo>
                    <a:pt x="477" y="456"/>
                  </a:lnTo>
                  <a:lnTo>
                    <a:pt x="477" y="45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 name="Freeform 33"/>
            <p:cNvSpPr>
              <a:spLocks noChangeArrowheads="1"/>
            </p:cNvSpPr>
            <p:nvPr/>
          </p:nvSpPr>
          <p:spPr bwMode="auto">
            <a:xfrm>
              <a:off x="8880475" y="1571624"/>
              <a:ext cx="363538" cy="1258887"/>
            </a:xfrm>
            <a:custGeom>
              <a:avLst/>
              <a:gdLst>
                <a:gd name="T0" fmla="*/ 650 w 1008"/>
                <a:gd name="T1" fmla="*/ 2670 h 3498"/>
                <a:gd name="T2" fmla="*/ 360 w 1008"/>
                <a:gd name="T3" fmla="*/ 2496 h 3498"/>
                <a:gd name="T4" fmla="*/ 183 w 1008"/>
                <a:gd name="T5" fmla="*/ 2253 h 3498"/>
                <a:gd name="T6" fmla="*/ 713 w 1008"/>
                <a:gd name="T7" fmla="*/ 2107 h 3498"/>
                <a:gd name="T8" fmla="*/ 81 w 1008"/>
                <a:gd name="T9" fmla="*/ 2799 h 3498"/>
                <a:gd name="T10" fmla="*/ 293 w 1008"/>
                <a:gd name="T11" fmla="*/ 2856 h 3498"/>
                <a:gd name="T12" fmla="*/ 0 w 1008"/>
                <a:gd name="T13" fmla="*/ 3302 h 3498"/>
                <a:gd name="T14" fmla="*/ 186 w 1008"/>
                <a:gd name="T15" fmla="*/ 3497 h 3498"/>
                <a:gd name="T16" fmla="*/ 234 w 1008"/>
                <a:gd name="T17" fmla="*/ 3218 h 3498"/>
                <a:gd name="T18" fmla="*/ 488 w 1008"/>
                <a:gd name="T19" fmla="*/ 3263 h 3498"/>
                <a:gd name="T20" fmla="*/ 302 w 1008"/>
                <a:gd name="T21" fmla="*/ 2859 h 3498"/>
                <a:gd name="T22" fmla="*/ 833 w 1008"/>
                <a:gd name="T23" fmla="*/ 3137 h 3498"/>
                <a:gd name="T24" fmla="*/ 653 w 1008"/>
                <a:gd name="T25" fmla="*/ 2673 h 3498"/>
                <a:gd name="T26" fmla="*/ 845 w 1008"/>
                <a:gd name="T27" fmla="*/ 2634 h 3498"/>
                <a:gd name="T28" fmla="*/ 722 w 1008"/>
                <a:gd name="T29" fmla="*/ 2101 h 3498"/>
                <a:gd name="T30" fmla="*/ 428 w 1008"/>
                <a:gd name="T31" fmla="*/ 1933 h 3498"/>
                <a:gd name="T32" fmla="*/ 872 w 1008"/>
                <a:gd name="T33" fmla="*/ 1627 h 3498"/>
                <a:gd name="T34" fmla="*/ 335 w 1008"/>
                <a:gd name="T35" fmla="*/ 1513 h 3498"/>
                <a:gd name="T36" fmla="*/ 1007 w 1008"/>
                <a:gd name="T37" fmla="*/ 1199 h 3498"/>
                <a:gd name="T38" fmla="*/ 201 w 1008"/>
                <a:gd name="T39" fmla="*/ 1184 h 3498"/>
                <a:gd name="T40" fmla="*/ 728 w 1008"/>
                <a:gd name="T41" fmla="*/ 713 h 3498"/>
                <a:gd name="T42" fmla="*/ 464 w 1008"/>
                <a:gd name="T43" fmla="*/ 668 h 3498"/>
                <a:gd name="T44" fmla="*/ 458 w 1008"/>
                <a:gd name="T45" fmla="*/ 0 h 3498"/>
                <a:gd name="T46" fmla="*/ 455 w 1008"/>
                <a:gd name="T47" fmla="*/ 0 h 3498"/>
                <a:gd name="T48" fmla="*/ 461 w 1008"/>
                <a:gd name="T49" fmla="*/ 671 h 3498"/>
                <a:gd name="T50" fmla="*/ 719 w 1008"/>
                <a:gd name="T51" fmla="*/ 716 h 3498"/>
                <a:gd name="T52" fmla="*/ 192 w 1008"/>
                <a:gd name="T53" fmla="*/ 1187 h 3498"/>
                <a:gd name="T54" fmla="*/ 989 w 1008"/>
                <a:gd name="T55" fmla="*/ 1205 h 3498"/>
                <a:gd name="T56" fmla="*/ 324 w 1008"/>
                <a:gd name="T57" fmla="*/ 1513 h 3498"/>
                <a:gd name="T58" fmla="*/ 860 w 1008"/>
                <a:gd name="T59" fmla="*/ 1630 h 3498"/>
                <a:gd name="T60" fmla="*/ 422 w 1008"/>
                <a:gd name="T61" fmla="*/ 1933 h 3498"/>
                <a:gd name="T62" fmla="*/ 716 w 1008"/>
                <a:gd name="T63" fmla="*/ 2104 h 3498"/>
                <a:gd name="T64" fmla="*/ 839 w 1008"/>
                <a:gd name="T65" fmla="*/ 2631 h 3498"/>
                <a:gd name="T66" fmla="*/ 647 w 1008"/>
                <a:gd name="T67" fmla="*/ 2670 h 3498"/>
                <a:gd name="T68" fmla="*/ 827 w 1008"/>
                <a:gd name="T69" fmla="*/ 3128 h 3498"/>
                <a:gd name="T70" fmla="*/ 293 w 1008"/>
                <a:gd name="T71" fmla="*/ 2850 h 3498"/>
                <a:gd name="T72" fmla="*/ 482 w 1008"/>
                <a:gd name="T73" fmla="*/ 3257 h 3498"/>
                <a:gd name="T74" fmla="*/ 230 w 1008"/>
                <a:gd name="T75" fmla="*/ 3215 h 3498"/>
                <a:gd name="T76" fmla="*/ 183 w 1008"/>
                <a:gd name="T77" fmla="*/ 3488 h 3498"/>
                <a:gd name="T78" fmla="*/ 6 w 1008"/>
                <a:gd name="T79" fmla="*/ 3302 h 3498"/>
                <a:gd name="T80" fmla="*/ 299 w 1008"/>
                <a:gd name="T81" fmla="*/ 2853 h 3498"/>
                <a:gd name="T82" fmla="*/ 87 w 1008"/>
                <a:gd name="T83" fmla="*/ 2799 h 3498"/>
                <a:gd name="T84" fmla="*/ 725 w 1008"/>
                <a:gd name="T85" fmla="*/ 2097 h 3498"/>
                <a:gd name="T86" fmla="*/ 176 w 1008"/>
                <a:gd name="T87" fmla="*/ 2253 h 3498"/>
                <a:gd name="T88" fmla="*/ 357 w 1008"/>
                <a:gd name="T89" fmla="*/ 2499 h 3498"/>
                <a:gd name="T90" fmla="*/ 650 w 1008"/>
                <a:gd name="T91" fmla="*/ 2673 h 3498"/>
                <a:gd name="T92" fmla="*/ 650 w 1008"/>
                <a:gd name="T93" fmla="*/ 2670 h 3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08" h="3498">
                  <a:moveTo>
                    <a:pt x="650" y="2670"/>
                  </a:moveTo>
                  <a:lnTo>
                    <a:pt x="360" y="2496"/>
                  </a:lnTo>
                  <a:lnTo>
                    <a:pt x="183" y="2253"/>
                  </a:lnTo>
                  <a:lnTo>
                    <a:pt x="713" y="2107"/>
                  </a:lnTo>
                  <a:lnTo>
                    <a:pt x="81" y="2799"/>
                  </a:lnTo>
                  <a:lnTo>
                    <a:pt x="293" y="2856"/>
                  </a:lnTo>
                  <a:lnTo>
                    <a:pt x="0" y="3302"/>
                  </a:lnTo>
                  <a:lnTo>
                    <a:pt x="186" y="3497"/>
                  </a:lnTo>
                  <a:lnTo>
                    <a:pt x="234" y="3218"/>
                  </a:lnTo>
                  <a:lnTo>
                    <a:pt x="488" y="3263"/>
                  </a:lnTo>
                  <a:lnTo>
                    <a:pt x="302" y="2859"/>
                  </a:lnTo>
                  <a:lnTo>
                    <a:pt x="833" y="3137"/>
                  </a:lnTo>
                  <a:lnTo>
                    <a:pt x="653" y="2673"/>
                  </a:lnTo>
                  <a:lnTo>
                    <a:pt x="845" y="2634"/>
                  </a:lnTo>
                  <a:lnTo>
                    <a:pt x="722" y="2101"/>
                  </a:lnTo>
                  <a:lnTo>
                    <a:pt x="428" y="1933"/>
                  </a:lnTo>
                  <a:lnTo>
                    <a:pt x="872" y="1627"/>
                  </a:lnTo>
                  <a:lnTo>
                    <a:pt x="335" y="1513"/>
                  </a:lnTo>
                  <a:lnTo>
                    <a:pt x="1007" y="1199"/>
                  </a:lnTo>
                  <a:lnTo>
                    <a:pt x="201" y="1184"/>
                  </a:lnTo>
                  <a:lnTo>
                    <a:pt x="728" y="713"/>
                  </a:lnTo>
                  <a:lnTo>
                    <a:pt x="464" y="668"/>
                  </a:lnTo>
                  <a:lnTo>
                    <a:pt x="458" y="0"/>
                  </a:lnTo>
                  <a:lnTo>
                    <a:pt x="455" y="0"/>
                  </a:lnTo>
                  <a:lnTo>
                    <a:pt x="461" y="671"/>
                  </a:lnTo>
                  <a:lnTo>
                    <a:pt x="719" y="716"/>
                  </a:lnTo>
                  <a:lnTo>
                    <a:pt x="192" y="1187"/>
                  </a:lnTo>
                  <a:lnTo>
                    <a:pt x="989" y="1205"/>
                  </a:lnTo>
                  <a:lnTo>
                    <a:pt x="324" y="1513"/>
                  </a:lnTo>
                  <a:lnTo>
                    <a:pt x="860" y="1630"/>
                  </a:lnTo>
                  <a:lnTo>
                    <a:pt x="422" y="1933"/>
                  </a:lnTo>
                  <a:lnTo>
                    <a:pt x="716" y="2104"/>
                  </a:lnTo>
                  <a:lnTo>
                    <a:pt x="839" y="2631"/>
                  </a:lnTo>
                  <a:lnTo>
                    <a:pt x="647" y="2670"/>
                  </a:lnTo>
                  <a:lnTo>
                    <a:pt x="827" y="3128"/>
                  </a:lnTo>
                  <a:lnTo>
                    <a:pt x="293" y="2850"/>
                  </a:lnTo>
                  <a:lnTo>
                    <a:pt x="482" y="3257"/>
                  </a:lnTo>
                  <a:lnTo>
                    <a:pt x="230" y="3215"/>
                  </a:lnTo>
                  <a:lnTo>
                    <a:pt x="183" y="3488"/>
                  </a:lnTo>
                  <a:lnTo>
                    <a:pt x="6" y="3302"/>
                  </a:lnTo>
                  <a:lnTo>
                    <a:pt x="299" y="2853"/>
                  </a:lnTo>
                  <a:lnTo>
                    <a:pt x="87" y="2799"/>
                  </a:lnTo>
                  <a:lnTo>
                    <a:pt x="725" y="2097"/>
                  </a:lnTo>
                  <a:lnTo>
                    <a:pt x="176" y="2253"/>
                  </a:lnTo>
                  <a:lnTo>
                    <a:pt x="357" y="2499"/>
                  </a:lnTo>
                  <a:lnTo>
                    <a:pt x="650" y="2673"/>
                  </a:lnTo>
                  <a:lnTo>
                    <a:pt x="650" y="267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 name="Freeform 34"/>
            <p:cNvSpPr>
              <a:spLocks noChangeArrowheads="1"/>
            </p:cNvSpPr>
            <p:nvPr/>
          </p:nvSpPr>
          <p:spPr bwMode="auto">
            <a:xfrm>
              <a:off x="8789988" y="1590674"/>
              <a:ext cx="636587" cy="1352550"/>
            </a:xfrm>
            <a:custGeom>
              <a:avLst/>
              <a:gdLst>
                <a:gd name="T0" fmla="*/ 438 w 1769"/>
                <a:gd name="T1" fmla="*/ 3440 h 3759"/>
                <a:gd name="T2" fmla="*/ 0 w 1769"/>
                <a:gd name="T3" fmla="*/ 3527 h 3759"/>
                <a:gd name="T4" fmla="*/ 653 w 1769"/>
                <a:gd name="T5" fmla="*/ 3758 h 3759"/>
                <a:gd name="T6" fmla="*/ 441 w 1769"/>
                <a:gd name="T7" fmla="*/ 3440 h 3759"/>
                <a:gd name="T8" fmla="*/ 740 w 1769"/>
                <a:gd name="T9" fmla="*/ 3212 h 3759"/>
                <a:gd name="T10" fmla="*/ 1085 w 1769"/>
                <a:gd name="T11" fmla="*/ 3083 h 3759"/>
                <a:gd name="T12" fmla="*/ 1094 w 1769"/>
                <a:gd name="T13" fmla="*/ 2583 h 3759"/>
                <a:gd name="T14" fmla="*/ 1465 w 1769"/>
                <a:gd name="T15" fmla="*/ 2304 h 3759"/>
                <a:gd name="T16" fmla="*/ 1286 w 1769"/>
                <a:gd name="T17" fmla="*/ 1924 h 3759"/>
                <a:gd name="T18" fmla="*/ 1558 w 1769"/>
                <a:gd name="T19" fmla="*/ 1768 h 3759"/>
                <a:gd name="T20" fmla="*/ 1366 w 1769"/>
                <a:gd name="T21" fmla="*/ 1205 h 3759"/>
                <a:gd name="T22" fmla="*/ 1483 w 1769"/>
                <a:gd name="T23" fmla="*/ 524 h 3759"/>
                <a:gd name="T24" fmla="*/ 1376 w 1769"/>
                <a:gd name="T25" fmla="*/ 33 h 3759"/>
                <a:gd name="T26" fmla="*/ 1627 w 1769"/>
                <a:gd name="T27" fmla="*/ 545 h 3759"/>
                <a:gd name="T28" fmla="*/ 1478 w 1769"/>
                <a:gd name="T29" fmla="*/ 521 h 3759"/>
                <a:gd name="T30" fmla="*/ 1765 w 1769"/>
                <a:gd name="T31" fmla="*/ 1085 h 3759"/>
                <a:gd name="T32" fmla="*/ 1768 w 1769"/>
                <a:gd name="T33" fmla="*/ 1082 h 3759"/>
                <a:gd name="T34" fmla="*/ 1486 w 1769"/>
                <a:gd name="T35" fmla="*/ 527 h 3759"/>
                <a:gd name="T36" fmla="*/ 1633 w 1769"/>
                <a:gd name="T37" fmla="*/ 551 h 3759"/>
                <a:gd name="T38" fmla="*/ 1363 w 1769"/>
                <a:gd name="T39" fmla="*/ 0 h 3759"/>
                <a:gd name="T40" fmla="*/ 1480 w 1769"/>
                <a:gd name="T41" fmla="*/ 524 h 3759"/>
                <a:gd name="T42" fmla="*/ 1361 w 1769"/>
                <a:gd name="T43" fmla="*/ 1205 h 3759"/>
                <a:gd name="T44" fmla="*/ 1555 w 1769"/>
                <a:gd name="T45" fmla="*/ 1765 h 3759"/>
                <a:gd name="T46" fmla="*/ 1283 w 1769"/>
                <a:gd name="T47" fmla="*/ 1921 h 3759"/>
                <a:gd name="T48" fmla="*/ 1460 w 1769"/>
                <a:gd name="T49" fmla="*/ 2304 h 3759"/>
                <a:gd name="T50" fmla="*/ 1091 w 1769"/>
                <a:gd name="T51" fmla="*/ 2580 h 3759"/>
                <a:gd name="T52" fmla="*/ 1079 w 1769"/>
                <a:gd name="T53" fmla="*/ 3081 h 3759"/>
                <a:gd name="T54" fmla="*/ 737 w 1769"/>
                <a:gd name="T55" fmla="*/ 3209 h 3759"/>
                <a:gd name="T56" fmla="*/ 435 w 1769"/>
                <a:gd name="T57" fmla="*/ 3440 h 3759"/>
                <a:gd name="T58" fmla="*/ 641 w 1769"/>
                <a:gd name="T59" fmla="*/ 3749 h 3759"/>
                <a:gd name="T60" fmla="*/ 15 w 1769"/>
                <a:gd name="T61" fmla="*/ 3527 h 3759"/>
                <a:gd name="T62" fmla="*/ 438 w 1769"/>
                <a:gd name="T63" fmla="*/ 3443 h 3759"/>
                <a:gd name="T64" fmla="*/ 438 w 1769"/>
                <a:gd name="T65" fmla="*/ 3440 h 3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9" h="3759">
                  <a:moveTo>
                    <a:pt x="438" y="3440"/>
                  </a:moveTo>
                  <a:lnTo>
                    <a:pt x="0" y="3527"/>
                  </a:lnTo>
                  <a:lnTo>
                    <a:pt x="653" y="3758"/>
                  </a:lnTo>
                  <a:lnTo>
                    <a:pt x="441" y="3440"/>
                  </a:lnTo>
                  <a:lnTo>
                    <a:pt x="740" y="3212"/>
                  </a:lnTo>
                  <a:lnTo>
                    <a:pt x="1085" y="3083"/>
                  </a:lnTo>
                  <a:lnTo>
                    <a:pt x="1094" y="2583"/>
                  </a:lnTo>
                  <a:lnTo>
                    <a:pt x="1465" y="2304"/>
                  </a:lnTo>
                  <a:lnTo>
                    <a:pt x="1286" y="1924"/>
                  </a:lnTo>
                  <a:lnTo>
                    <a:pt x="1558" y="1768"/>
                  </a:lnTo>
                  <a:lnTo>
                    <a:pt x="1366" y="1205"/>
                  </a:lnTo>
                  <a:lnTo>
                    <a:pt x="1483" y="524"/>
                  </a:lnTo>
                  <a:lnTo>
                    <a:pt x="1376" y="33"/>
                  </a:lnTo>
                  <a:lnTo>
                    <a:pt x="1627" y="545"/>
                  </a:lnTo>
                  <a:lnTo>
                    <a:pt x="1478" y="521"/>
                  </a:lnTo>
                  <a:lnTo>
                    <a:pt x="1765" y="1085"/>
                  </a:lnTo>
                  <a:lnTo>
                    <a:pt x="1768" y="1082"/>
                  </a:lnTo>
                  <a:lnTo>
                    <a:pt x="1486" y="527"/>
                  </a:lnTo>
                  <a:lnTo>
                    <a:pt x="1633" y="551"/>
                  </a:lnTo>
                  <a:lnTo>
                    <a:pt x="1363" y="0"/>
                  </a:lnTo>
                  <a:lnTo>
                    <a:pt x="1480" y="524"/>
                  </a:lnTo>
                  <a:lnTo>
                    <a:pt x="1361" y="1205"/>
                  </a:lnTo>
                  <a:lnTo>
                    <a:pt x="1555" y="1765"/>
                  </a:lnTo>
                  <a:lnTo>
                    <a:pt x="1283" y="1921"/>
                  </a:lnTo>
                  <a:lnTo>
                    <a:pt x="1460" y="2304"/>
                  </a:lnTo>
                  <a:lnTo>
                    <a:pt x="1091" y="2580"/>
                  </a:lnTo>
                  <a:lnTo>
                    <a:pt x="1079" y="3081"/>
                  </a:lnTo>
                  <a:lnTo>
                    <a:pt x="737" y="3209"/>
                  </a:lnTo>
                  <a:lnTo>
                    <a:pt x="435" y="3440"/>
                  </a:lnTo>
                  <a:lnTo>
                    <a:pt x="641" y="3749"/>
                  </a:lnTo>
                  <a:lnTo>
                    <a:pt x="15" y="3527"/>
                  </a:lnTo>
                  <a:lnTo>
                    <a:pt x="438" y="3443"/>
                  </a:lnTo>
                  <a:lnTo>
                    <a:pt x="438" y="344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 name="Freeform 35"/>
            <p:cNvSpPr>
              <a:spLocks noChangeArrowheads="1"/>
            </p:cNvSpPr>
            <p:nvPr/>
          </p:nvSpPr>
          <p:spPr bwMode="auto">
            <a:xfrm>
              <a:off x="8696325" y="1658938"/>
              <a:ext cx="354013" cy="531812"/>
            </a:xfrm>
            <a:custGeom>
              <a:avLst/>
              <a:gdLst>
                <a:gd name="T0" fmla="*/ 707 w 984"/>
                <a:gd name="T1" fmla="*/ 941 h 1478"/>
                <a:gd name="T2" fmla="*/ 258 w 984"/>
                <a:gd name="T3" fmla="*/ 1459 h 1478"/>
                <a:gd name="T4" fmla="*/ 393 w 984"/>
                <a:gd name="T5" fmla="*/ 959 h 1478"/>
                <a:gd name="T6" fmla="*/ 714 w 984"/>
                <a:gd name="T7" fmla="*/ 944 h 1478"/>
                <a:gd name="T8" fmla="*/ 12 w 984"/>
                <a:gd name="T9" fmla="*/ 192 h 1478"/>
                <a:gd name="T10" fmla="*/ 983 w 984"/>
                <a:gd name="T11" fmla="*/ 431 h 1478"/>
                <a:gd name="T12" fmla="*/ 564 w 984"/>
                <a:gd name="T13" fmla="*/ 6 h 1478"/>
                <a:gd name="T14" fmla="*/ 696 w 984"/>
                <a:gd name="T15" fmla="*/ 11 h 1478"/>
                <a:gd name="T16" fmla="*/ 696 w 984"/>
                <a:gd name="T17" fmla="*/ 6 h 1478"/>
                <a:gd name="T18" fmla="*/ 555 w 984"/>
                <a:gd name="T19" fmla="*/ 0 h 1478"/>
                <a:gd name="T20" fmla="*/ 968 w 984"/>
                <a:gd name="T21" fmla="*/ 422 h 1478"/>
                <a:gd name="T22" fmla="*/ 0 w 984"/>
                <a:gd name="T23" fmla="*/ 182 h 1478"/>
                <a:gd name="T24" fmla="*/ 705 w 984"/>
                <a:gd name="T25" fmla="*/ 941 h 1478"/>
                <a:gd name="T26" fmla="*/ 390 w 984"/>
                <a:gd name="T27" fmla="*/ 956 h 1478"/>
                <a:gd name="T28" fmla="*/ 249 w 984"/>
                <a:gd name="T29" fmla="*/ 1477 h 1478"/>
                <a:gd name="T30" fmla="*/ 711 w 984"/>
                <a:gd name="T31" fmla="*/ 944 h 1478"/>
                <a:gd name="T32" fmla="*/ 707 w 984"/>
                <a:gd name="T33" fmla="*/ 941 h 1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4" h="1478">
                  <a:moveTo>
                    <a:pt x="707" y="941"/>
                  </a:moveTo>
                  <a:lnTo>
                    <a:pt x="258" y="1459"/>
                  </a:lnTo>
                  <a:lnTo>
                    <a:pt x="393" y="959"/>
                  </a:lnTo>
                  <a:lnTo>
                    <a:pt x="714" y="944"/>
                  </a:lnTo>
                  <a:lnTo>
                    <a:pt x="12" y="192"/>
                  </a:lnTo>
                  <a:lnTo>
                    <a:pt x="983" y="431"/>
                  </a:lnTo>
                  <a:lnTo>
                    <a:pt x="564" y="6"/>
                  </a:lnTo>
                  <a:lnTo>
                    <a:pt x="696" y="11"/>
                  </a:lnTo>
                  <a:lnTo>
                    <a:pt x="696" y="6"/>
                  </a:lnTo>
                  <a:lnTo>
                    <a:pt x="555" y="0"/>
                  </a:lnTo>
                  <a:lnTo>
                    <a:pt x="968" y="422"/>
                  </a:lnTo>
                  <a:lnTo>
                    <a:pt x="0" y="182"/>
                  </a:lnTo>
                  <a:lnTo>
                    <a:pt x="705" y="941"/>
                  </a:lnTo>
                  <a:lnTo>
                    <a:pt x="390" y="956"/>
                  </a:lnTo>
                  <a:lnTo>
                    <a:pt x="249" y="1477"/>
                  </a:lnTo>
                  <a:lnTo>
                    <a:pt x="711" y="944"/>
                  </a:lnTo>
                  <a:lnTo>
                    <a:pt x="707" y="94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 name="Freeform 36"/>
            <p:cNvSpPr>
              <a:spLocks noChangeArrowheads="1"/>
            </p:cNvSpPr>
            <p:nvPr/>
          </p:nvSpPr>
          <p:spPr bwMode="auto">
            <a:xfrm>
              <a:off x="8528050" y="1965325"/>
              <a:ext cx="508000" cy="517525"/>
            </a:xfrm>
            <a:custGeom>
              <a:avLst/>
              <a:gdLst>
                <a:gd name="T0" fmla="*/ 449 w 1412"/>
                <a:gd name="T1" fmla="*/ 0 h 1439"/>
                <a:gd name="T2" fmla="*/ 0 w 1412"/>
                <a:gd name="T3" fmla="*/ 78 h 1439"/>
                <a:gd name="T4" fmla="*/ 716 w 1412"/>
                <a:gd name="T5" fmla="*/ 617 h 1439"/>
                <a:gd name="T6" fmla="*/ 102 w 1412"/>
                <a:gd name="T7" fmla="*/ 1438 h 1439"/>
                <a:gd name="T8" fmla="*/ 941 w 1412"/>
                <a:gd name="T9" fmla="*/ 1046 h 1439"/>
                <a:gd name="T10" fmla="*/ 941 w 1412"/>
                <a:gd name="T11" fmla="*/ 1043 h 1439"/>
                <a:gd name="T12" fmla="*/ 941 w 1412"/>
                <a:gd name="T13" fmla="*/ 1046 h 1439"/>
                <a:gd name="T14" fmla="*/ 1411 w 1412"/>
                <a:gd name="T15" fmla="*/ 839 h 1439"/>
                <a:gd name="T16" fmla="*/ 725 w 1412"/>
                <a:gd name="T17" fmla="*/ 617 h 1439"/>
                <a:gd name="T18" fmla="*/ 1309 w 1412"/>
                <a:gd name="T19" fmla="*/ 422 h 1439"/>
                <a:gd name="T20" fmla="*/ 1309 w 1412"/>
                <a:gd name="T21" fmla="*/ 416 h 1439"/>
                <a:gd name="T22" fmla="*/ 713 w 1412"/>
                <a:gd name="T23" fmla="*/ 617 h 1439"/>
                <a:gd name="T24" fmla="*/ 1399 w 1412"/>
                <a:gd name="T25" fmla="*/ 839 h 1439"/>
                <a:gd name="T26" fmla="*/ 941 w 1412"/>
                <a:gd name="T27" fmla="*/ 1043 h 1439"/>
                <a:gd name="T28" fmla="*/ 941 w 1412"/>
                <a:gd name="T29" fmla="*/ 1043 h 1439"/>
                <a:gd name="T30" fmla="*/ 114 w 1412"/>
                <a:gd name="T31" fmla="*/ 1426 h 1439"/>
                <a:gd name="T32" fmla="*/ 722 w 1412"/>
                <a:gd name="T33" fmla="*/ 617 h 1439"/>
                <a:gd name="T34" fmla="*/ 12 w 1412"/>
                <a:gd name="T35" fmla="*/ 80 h 1439"/>
                <a:gd name="T36" fmla="*/ 449 w 1412"/>
                <a:gd name="T37" fmla="*/ 3 h 1439"/>
                <a:gd name="T38" fmla="*/ 449 w 1412"/>
                <a:gd name="T39" fmla="*/ 0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2" h="1439">
                  <a:moveTo>
                    <a:pt x="449" y="0"/>
                  </a:moveTo>
                  <a:lnTo>
                    <a:pt x="0" y="78"/>
                  </a:lnTo>
                  <a:lnTo>
                    <a:pt x="716" y="617"/>
                  </a:lnTo>
                  <a:lnTo>
                    <a:pt x="102" y="1438"/>
                  </a:lnTo>
                  <a:lnTo>
                    <a:pt x="941" y="1046"/>
                  </a:lnTo>
                  <a:lnTo>
                    <a:pt x="941" y="1043"/>
                  </a:lnTo>
                  <a:lnTo>
                    <a:pt x="941" y="1046"/>
                  </a:lnTo>
                  <a:lnTo>
                    <a:pt x="1411" y="839"/>
                  </a:lnTo>
                  <a:lnTo>
                    <a:pt x="725" y="617"/>
                  </a:lnTo>
                  <a:lnTo>
                    <a:pt x="1309" y="422"/>
                  </a:lnTo>
                  <a:lnTo>
                    <a:pt x="1309" y="416"/>
                  </a:lnTo>
                  <a:lnTo>
                    <a:pt x="713" y="617"/>
                  </a:lnTo>
                  <a:lnTo>
                    <a:pt x="1399" y="839"/>
                  </a:lnTo>
                  <a:lnTo>
                    <a:pt x="941" y="1043"/>
                  </a:lnTo>
                  <a:lnTo>
                    <a:pt x="941" y="1043"/>
                  </a:lnTo>
                  <a:lnTo>
                    <a:pt x="114" y="1426"/>
                  </a:lnTo>
                  <a:lnTo>
                    <a:pt x="722" y="617"/>
                  </a:lnTo>
                  <a:lnTo>
                    <a:pt x="12" y="80"/>
                  </a:lnTo>
                  <a:lnTo>
                    <a:pt x="449" y="3"/>
                  </a:lnTo>
                  <a:lnTo>
                    <a:pt x="44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 name="Freeform 37"/>
            <p:cNvSpPr>
              <a:spLocks noChangeArrowheads="1"/>
            </p:cNvSpPr>
            <p:nvPr/>
          </p:nvSpPr>
          <p:spPr bwMode="auto">
            <a:xfrm>
              <a:off x="8539163" y="1482725"/>
              <a:ext cx="358775" cy="244474"/>
            </a:xfrm>
            <a:custGeom>
              <a:avLst/>
              <a:gdLst>
                <a:gd name="T0" fmla="*/ 293 w 996"/>
                <a:gd name="T1" fmla="*/ 3 h 681"/>
                <a:gd name="T2" fmla="*/ 0 w 996"/>
                <a:gd name="T3" fmla="*/ 638 h 681"/>
                <a:gd name="T4" fmla="*/ 443 w 996"/>
                <a:gd name="T5" fmla="*/ 680 h 681"/>
                <a:gd name="T6" fmla="*/ 300 w 996"/>
                <a:gd name="T7" fmla="*/ 9 h 681"/>
                <a:gd name="T8" fmla="*/ 992 w 996"/>
                <a:gd name="T9" fmla="*/ 495 h 681"/>
                <a:gd name="T10" fmla="*/ 995 w 996"/>
                <a:gd name="T11" fmla="*/ 492 h 681"/>
                <a:gd name="T12" fmla="*/ 293 w 996"/>
                <a:gd name="T13" fmla="*/ 0 h 681"/>
                <a:gd name="T14" fmla="*/ 438 w 996"/>
                <a:gd name="T15" fmla="*/ 677 h 681"/>
                <a:gd name="T16" fmla="*/ 6 w 996"/>
                <a:gd name="T17" fmla="*/ 636 h 681"/>
                <a:gd name="T18" fmla="*/ 300 w 996"/>
                <a:gd name="T19" fmla="*/ 6 h 681"/>
                <a:gd name="T20" fmla="*/ 293 w 996"/>
                <a:gd name="T21" fmla="*/ 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6" h="681">
                  <a:moveTo>
                    <a:pt x="293" y="3"/>
                  </a:moveTo>
                  <a:lnTo>
                    <a:pt x="0" y="638"/>
                  </a:lnTo>
                  <a:lnTo>
                    <a:pt x="443" y="680"/>
                  </a:lnTo>
                  <a:lnTo>
                    <a:pt x="300" y="9"/>
                  </a:lnTo>
                  <a:lnTo>
                    <a:pt x="992" y="495"/>
                  </a:lnTo>
                  <a:lnTo>
                    <a:pt x="995" y="492"/>
                  </a:lnTo>
                  <a:lnTo>
                    <a:pt x="293" y="0"/>
                  </a:lnTo>
                  <a:lnTo>
                    <a:pt x="438" y="677"/>
                  </a:lnTo>
                  <a:lnTo>
                    <a:pt x="6" y="636"/>
                  </a:lnTo>
                  <a:lnTo>
                    <a:pt x="300" y="6"/>
                  </a:lnTo>
                  <a:lnTo>
                    <a:pt x="293"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 name="Freeform 38"/>
            <p:cNvSpPr>
              <a:spLocks noChangeArrowheads="1"/>
            </p:cNvSpPr>
            <p:nvPr/>
          </p:nvSpPr>
          <p:spPr bwMode="auto">
            <a:xfrm>
              <a:off x="8529638" y="1712913"/>
              <a:ext cx="169862" cy="285749"/>
            </a:xfrm>
            <a:custGeom>
              <a:avLst/>
              <a:gdLst>
                <a:gd name="T0" fmla="*/ 446 w 474"/>
                <a:gd name="T1" fmla="*/ 708 h 793"/>
                <a:gd name="T2" fmla="*/ 473 w 474"/>
                <a:gd name="T3" fmla="*/ 33 h 793"/>
                <a:gd name="T4" fmla="*/ 6 w 474"/>
                <a:gd name="T5" fmla="*/ 777 h 793"/>
                <a:gd name="T6" fmla="*/ 36 w 474"/>
                <a:gd name="T7" fmla="*/ 0 h 793"/>
                <a:gd name="T8" fmla="*/ 30 w 474"/>
                <a:gd name="T9" fmla="*/ 0 h 793"/>
                <a:gd name="T10" fmla="*/ 0 w 474"/>
                <a:gd name="T11" fmla="*/ 792 h 793"/>
                <a:gd name="T12" fmla="*/ 468 w 474"/>
                <a:gd name="T13" fmla="*/ 49 h 793"/>
                <a:gd name="T14" fmla="*/ 443 w 474"/>
                <a:gd name="T15" fmla="*/ 708 h 793"/>
                <a:gd name="T16" fmla="*/ 446 w 474"/>
                <a:gd name="T17" fmla="*/ 708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793">
                  <a:moveTo>
                    <a:pt x="446" y="708"/>
                  </a:moveTo>
                  <a:lnTo>
                    <a:pt x="473" y="33"/>
                  </a:lnTo>
                  <a:lnTo>
                    <a:pt x="6" y="777"/>
                  </a:lnTo>
                  <a:lnTo>
                    <a:pt x="36" y="0"/>
                  </a:lnTo>
                  <a:lnTo>
                    <a:pt x="30" y="0"/>
                  </a:lnTo>
                  <a:lnTo>
                    <a:pt x="0" y="792"/>
                  </a:lnTo>
                  <a:lnTo>
                    <a:pt x="468" y="49"/>
                  </a:lnTo>
                  <a:lnTo>
                    <a:pt x="443" y="708"/>
                  </a:lnTo>
                  <a:lnTo>
                    <a:pt x="446" y="70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7" name="Freeform 39"/>
            <p:cNvSpPr>
              <a:spLocks noChangeArrowheads="1"/>
            </p:cNvSpPr>
            <p:nvPr/>
          </p:nvSpPr>
          <p:spPr bwMode="auto">
            <a:xfrm>
              <a:off x="8315325" y="1852613"/>
              <a:ext cx="476250" cy="336550"/>
            </a:xfrm>
            <a:custGeom>
              <a:avLst/>
              <a:gdLst>
                <a:gd name="T0" fmla="*/ 197 w 1325"/>
                <a:gd name="T1" fmla="*/ 917 h 936"/>
                <a:gd name="T2" fmla="*/ 197 w 1325"/>
                <a:gd name="T3" fmla="*/ 917 h 936"/>
                <a:gd name="T4" fmla="*/ 1324 w 1325"/>
                <a:gd name="T5" fmla="*/ 935 h 936"/>
                <a:gd name="T6" fmla="*/ 422 w 1325"/>
                <a:gd name="T7" fmla="*/ 623 h 936"/>
                <a:gd name="T8" fmla="*/ 0 w 1325"/>
                <a:gd name="T9" fmla="*/ 0 h 936"/>
                <a:gd name="T10" fmla="*/ 197 w 1325"/>
                <a:gd name="T11" fmla="*/ 917 h 936"/>
                <a:gd name="T12" fmla="*/ 197 w 1325"/>
                <a:gd name="T13" fmla="*/ 917 h 936"/>
                <a:gd name="T14" fmla="*/ 197 w 1325"/>
                <a:gd name="T15" fmla="*/ 917 h 936"/>
                <a:gd name="T16" fmla="*/ 200 w 1325"/>
                <a:gd name="T17" fmla="*/ 914 h 936"/>
                <a:gd name="T18" fmla="*/ 9 w 1325"/>
                <a:gd name="T19" fmla="*/ 21 h 936"/>
                <a:gd name="T20" fmla="*/ 419 w 1325"/>
                <a:gd name="T21" fmla="*/ 626 h 936"/>
                <a:gd name="T22" fmla="*/ 1297 w 1325"/>
                <a:gd name="T23" fmla="*/ 929 h 936"/>
                <a:gd name="T24" fmla="*/ 197 w 1325"/>
                <a:gd name="T25" fmla="*/ 914 h 936"/>
                <a:gd name="T26" fmla="*/ 197 w 1325"/>
                <a:gd name="T27" fmla="*/ 917 h 936"/>
                <a:gd name="T28" fmla="*/ 200 w 1325"/>
                <a:gd name="T29" fmla="*/ 914 h 936"/>
                <a:gd name="T30" fmla="*/ 197 w 1325"/>
                <a:gd name="T31" fmla="*/ 91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5" h="936">
                  <a:moveTo>
                    <a:pt x="197" y="917"/>
                  </a:moveTo>
                  <a:lnTo>
                    <a:pt x="197" y="917"/>
                  </a:lnTo>
                  <a:lnTo>
                    <a:pt x="1324" y="935"/>
                  </a:lnTo>
                  <a:lnTo>
                    <a:pt x="422" y="623"/>
                  </a:lnTo>
                  <a:lnTo>
                    <a:pt x="0" y="0"/>
                  </a:lnTo>
                  <a:lnTo>
                    <a:pt x="197" y="917"/>
                  </a:lnTo>
                  <a:lnTo>
                    <a:pt x="197" y="917"/>
                  </a:lnTo>
                  <a:lnTo>
                    <a:pt x="197" y="917"/>
                  </a:lnTo>
                  <a:lnTo>
                    <a:pt x="200" y="914"/>
                  </a:lnTo>
                  <a:lnTo>
                    <a:pt x="9" y="21"/>
                  </a:lnTo>
                  <a:lnTo>
                    <a:pt x="419" y="626"/>
                  </a:lnTo>
                  <a:lnTo>
                    <a:pt x="1297" y="929"/>
                  </a:lnTo>
                  <a:lnTo>
                    <a:pt x="197" y="914"/>
                  </a:lnTo>
                  <a:lnTo>
                    <a:pt x="197" y="917"/>
                  </a:lnTo>
                  <a:lnTo>
                    <a:pt x="200" y="914"/>
                  </a:lnTo>
                  <a:lnTo>
                    <a:pt x="197" y="91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8" name="Freeform 40"/>
            <p:cNvSpPr>
              <a:spLocks noChangeArrowheads="1"/>
            </p:cNvSpPr>
            <p:nvPr/>
          </p:nvSpPr>
          <p:spPr bwMode="auto">
            <a:xfrm>
              <a:off x="8315325" y="1852613"/>
              <a:ext cx="476250" cy="336550"/>
            </a:xfrm>
            <a:custGeom>
              <a:avLst/>
              <a:gdLst>
                <a:gd name="T0" fmla="*/ 197 w 1325"/>
                <a:gd name="T1" fmla="*/ 917 h 936"/>
                <a:gd name="T2" fmla="*/ 197 w 1325"/>
                <a:gd name="T3" fmla="*/ 917 h 936"/>
                <a:gd name="T4" fmla="*/ 1324 w 1325"/>
                <a:gd name="T5" fmla="*/ 935 h 936"/>
                <a:gd name="T6" fmla="*/ 422 w 1325"/>
                <a:gd name="T7" fmla="*/ 623 h 936"/>
                <a:gd name="T8" fmla="*/ 0 w 1325"/>
                <a:gd name="T9" fmla="*/ 0 h 936"/>
                <a:gd name="T10" fmla="*/ 197 w 1325"/>
                <a:gd name="T11" fmla="*/ 917 h 936"/>
                <a:gd name="T12" fmla="*/ 197 w 1325"/>
                <a:gd name="T13" fmla="*/ 917 h 936"/>
                <a:gd name="T14" fmla="*/ 197 w 1325"/>
                <a:gd name="T15" fmla="*/ 917 h 936"/>
                <a:gd name="T16" fmla="*/ 200 w 1325"/>
                <a:gd name="T17" fmla="*/ 914 h 936"/>
                <a:gd name="T18" fmla="*/ 9 w 1325"/>
                <a:gd name="T19" fmla="*/ 21 h 936"/>
                <a:gd name="T20" fmla="*/ 419 w 1325"/>
                <a:gd name="T21" fmla="*/ 626 h 936"/>
                <a:gd name="T22" fmla="*/ 1297 w 1325"/>
                <a:gd name="T23" fmla="*/ 929 h 936"/>
                <a:gd name="T24" fmla="*/ 197 w 1325"/>
                <a:gd name="T25" fmla="*/ 914 h 936"/>
                <a:gd name="T26" fmla="*/ 197 w 1325"/>
                <a:gd name="T27" fmla="*/ 917 h 936"/>
                <a:gd name="T28" fmla="*/ 200 w 1325"/>
                <a:gd name="T29" fmla="*/ 914 h 936"/>
                <a:gd name="T30" fmla="*/ 197 w 1325"/>
                <a:gd name="T31" fmla="*/ 91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5" h="936">
                  <a:moveTo>
                    <a:pt x="197" y="917"/>
                  </a:moveTo>
                  <a:lnTo>
                    <a:pt x="197" y="917"/>
                  </a:lnTo>
                  <a:lnTo>
                    <a:pt x="1324" y="935"/>
                  </a:lnTo>
                  <a:lnTo>
                    <a:pt x="422" y="623"/>
                  </a:lnTo>
                  <a:lnTo>
                    <a:pt x="0" y="0"/>
                  </a:lnTo>
                  <a:lnTo>
                    <a:pt x="197" y="917"/>
                  </a:lnTo>
                  <a:lnTo>
                    <a:pt x="197" y="917"/>
                  </a:lnTo>
                  <a:lnTo>
                    <a:pt x="197" y="917"/>
                  </a:lnTo>
                  <a:lnTo>
                    <a:pt x="200" y="914"/>
                  </a:lnTo>
                  <a:lnTo>
                    <a:pt x="9" y="21"/>
                  </a:lnTo>
                  <a:lnTo>
                    <a:pt x="419" y="626"/>
                  </a:lnTo>
                  <a:lnTo>
                    <a:pt x="1297" y="929"/>
                  </a:lnTo>
                  <a:lnTo>
                    <a:pt x="197" y="914"/>
                  </a:lnTo>
                  <a:lnTo>
                    <a:pt x="197" y="917"/>
                  </a:lnTo>
                  <a:lnTo>
                    <a:pt x="200" y="914"/>
                  </a:lnTo>
                  <a:lnTo>
                    <a:pt x="197" y="917"/>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9" name="Freeform 41"/>
            <p:cNvSpPr>
              <a:spLocks noChangeArrowheads="1"/>
            </p:cNvSpPr>
            <p:nvPr/>
          </p:nvSpPr>
          <p:spPr bwMode="auto">
            <a:xfrm>
              <a:off x="8445501" y="2341563"/>
              <a:ext cx="501650" cy="422275"/>
            </a:xfrm>
            <a:custGeom>
              <a:avLst/>
              <a:gdLst>
                <a:gd name="T0" fmla="*/ 1172 w 1395"/>
                <a:gd name="T1" fmla="*/ 3 h 1172"/>
                <a:gd name="T2" fmla="*/ 1385 w 1395"/>
                <a:gd name="T3" fmla="*/ 116 h 1172"/>
                <a:gd name="T4" fmla="*/ 704 w 1395"/>
                <a:gd name="T5" fmla="*/ 455 h 1172"/>
                <a:gd name="T6" fmla="*/ 1292 w 1395"/>
                <a:gd name="T7" fmla="*/ 662 h 1172"/>
                <a:gd name="T8" fmla="*/ 1214 w 1395"/>
                <a:gd name="T9" fmla="*/ 1162 h 1172"/>
                <a:gd name="T10" fmla="*/ 926 w 1395"/>
                <a:gd name="T11" fmla="*/ 800 h 1172"/>
                <a:gd name="T12" fmla="*/ 18 w 1395"/>
                <a:gd name="T13" fmla="*/ 788 h 1172"/>
                <a:gd name="T14" fmla="*/ 710 w 1395"/>
                <a:gd name="T15" fmla="*/ 455 h 1172"/>
                <a:gd name="T16" fmla="*/ 710 w 1395"/>
                <a:gd name="T17" fmla="*/ 452 h 1172"/>
                <a:gd name="T18" fmla="*/ 0 w 1395"/>
                <a:gd name="T19" fmla="*/ 791 h 1172"/>
                <a:gd name="T20" fmla="*/ 926 w 1395"/>
                <a:gd name="T21" fmla="*/ 803 h 1172"/>
                <a:gd name="T22" fmla="*/ 1217 w 1395"/>
                <a:gd name="T23" fmla="*/ 1171 h 1172"/>
                <a:gd name="T24" fmla="*/ 1298 w 1395"/>
                <a:gd name="T25" fmla="*/ 662 h 1172"/>
                <a:gd name="T26" fmla="*/ 716 w 1395"/>
                <a:gd name="T27" fmla="*/ 455 h 1172"/>
                <a:gd name="T28" fmla="*/ 1394 w 1395"/>
                <a:gd name="T29" fmla="*/ 116 h 1172"/>
                <a:gd name="T30" fmla="*/ 1175 w 1395"/>
                <a:gd name="T31" fmla="*/ 0 h 1172"/>
                <a:gd name="T32" fmla="*/ 1172 w 1395"/>
                <a:gd name="T33" fmla="*/ 3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95" h="1172">
                  <a:moveTo>
                    <a:pt x="1172" y="3"/>
                  </a:moveTo>
                  <a:lnTo>
                    <a:pt x="1385" y="116"/>
                  </a:lnTo>
                  <a:lnTo>
                    <a:pt x="704" y="455"/>
                  </a:lnTo>
                  <a:lnTo>
                    <a:pt x="1292" y="662"/>
                  </a:lnTo>
                  <a:lnTo>
                    <a:pt x="1214" y="1162"/>
                  </a:lnTo>
                  <a:lnTo>
                    <a:pt x="926" y="800"/>
                  </a:lnTo>
                  <a:lnTo>
                    <a:pt x="18" y="788"/>
                  </a:lnTo>
                  <a:lnTo>
                    <a:pt x="710" y="455"/>
                  </a:lnTo>
                  <a:lnTo>
                    <a:pt x="710" y="452"/>
                  </a:lnTo>
                  <a:lnTo>
                    <a:pt x="0" y="791"/>
                  </a:lnTo>
                  <a:lnTo>
                    <a:pt x="926" y="803"/>
                  </a:lnTo>
                  <a:lnTo>
                    <a:pt x="1217" y="1171"/>
                  </a:lnTo>
                  <a:lnTo>
                    <a:pt x="1298" y="662"/>
                  </a:lnTo>
                  <a:lnTo>
                    <a:pt x="716" y="455"/>
                  </a:lnTo>
                  <a:lnTo>
                    <a:pt x="1394" y="116"/>
                  </a:lnTo>
                  <a:lnTo>
                    <a:pt x="1175" y="0"/>
                  </a:lnTo>
                  <a:lnTo>
                    <a:pt x="1172"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0" name="Freeform 42"/>
            <p:cNvSpPr>
              <a:spLocks noChangeArrowheads="1"/>
            </p:cNvSpPr>
            <p:nvPr/>
          </p:nvSpPr>
          <p:spPr bwMode="auto">
            <a:xfrm>
              <a:off x="8548688" y="2503487"/>
              <a:ext cx="333375" cy="292100"/>
            </a:xfrm>
            <a:custGeom>
              <a:avLst/>
              <a:gdLst>
                <a:gd name="T0" fmla="*/ 419 w 927"/>
                <a:gd name="T1" fmla="*/ 3 h 810"/>
                <a:gd name="T2" fmla="*/ 635 w 927"/>
                <a:gd name="T3" fmla="*/ 348 h 810"/>
                <a:gd name="T4" fmla="*/ 0 w 927"/>
                <a:gd name="T5" fmla="*/ 632 h 810"/>
                <a:gd name="T6" fmla="*/ 557 w 927"/>
                <a:gd name="T7" fmla="*/ 809 h 810"/>
                <a:gd name="T8" fmla="*/ 926 w 927"/>
                <a:gd name="T9" fmla="*/ 716 h 810"/>
                <a:gd name="T10" fmla="*/ 926 w 927"/>
                <a:gd name="T11" fmla="*/ 713 h 810"/>
                <a:gd name="T12" fmla="*/ 557 w 927"/>
                <a:gd name="T13" fmla="*/ 806 h 810"/>
                <a:gd name="T14" fmla="*/ 12 w 927"/>
                <a:gd name="T15" fmla="*/ 632 h 810"/>
                <a:gd name="T16" fmla="*/ 641 w 927"/>
                <a:gd name="T17" fmla="*/ 351 h 810"/>
                <a:gd name="T18" fmla="*/ 425 w 927"/>
                <a:gd name="T19" fmla="*/ 0 h 810"/>
                <a:gd name="T20" fmla="*/ 419 w 927"/>
                <a:gd name="T21" fmla="*/ 3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7" h="810">
                  <a:moveTo>
                    <a:pt x="419" y="3"/>
                  </a:moveTo>
                  <a:lnTo>
                    <a:pt x="635" y="348"/>
                  </a:lnTo>
                  <a:lnTo>
                    <a:pt x="0" y="632"/>
                  </a:lnTo>
                  <a:lnTo>
                    <a:pt x="557" y="809"/>
                  </a:lnTo>
                  <a:lnTo>
                    <a:pt x="926" y="716"/>
                  </a:lnTo>
                  <a:lnTo>
                    <a:pt x="926" y="713"/>
                  </a:lnTo>
                  <a:lnTo>
                    <a:pt x="557" y="806"/>
                  </a:lnTo>
                  <a:lnTo>
                    <a:pt x="12" y="632"/>
                  </a:lnTo>
                  <a:lnTo>
                    <a:pt x="641" y="351"/>
                  </a:lnTo>
                  <a:lnTo>
                    <a:pt x="425" y="0"/>
                  </a:lnTo>
                  <a:lnTo>
                    <a:pt x="419"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1" name="Freeform 43"/>
            <p:cNvSpPr>
              <a:spLocks noChangeArrowheads="1"/>
            </p:cNvSpPr>
            <p:nvPr/>
          </p:nvSpPr>
          <p:spPr bwMode="auto">
            <a:xfrm>
              <a:off x="8704263" y="2794000"/>
              <a:ext cx="90487" cy="157163"/>
            </a:xfrm>
            <a:custGeom>
              <a:avLst/>
              <a:gdLst>
                <a:gd name="T0" fmla="*/ 123 w 250"/>
                <a:gd name="T1" fmla="*/ 3 h 436"/>
                <a:gd name="T2" fmla="*/ 123 w 250"/>
                <a:gd name="T3" fmla="*/ 6 h 436"/>
                <a:gd name="T4" fmla="*/ 243 w 250"/>
                <a:gd name="T5" fmla="*/ 186 h 436"/>
                <a:gd name="T6" fmla="*/ 9 w 250"/>
                <a:gd name="T7" fmla="*/ 420 h 436"/>
                <a:gd name="T8" fmla="*/ 126 w 250"/>
                <a:gd name="T9" fmla="*/ 6 h 436"/>
                <a:gd name="T10" fmla="*/ 123 w 250"/>
                <a:gd name="T11" fmla="*/ 3 h 436"/>
                <a:gd name="T12" fmla="*/ 123 w 250"/>
                <a:gd name="T13" fmla="*/ 6 h 436"/>
                <a:gd name="T14" fmla="*/ 123 w 250"/>
                <a:gd name="T15" fmla="*/ 3 h 436"/>
                <a:gd name="T16" fmla="*/ 123 w 250"/>
                <a:gd name="T17" fmla="*/ 3 h 436"/>
                <a:gd name="T18" fmla="*/ 0 w 250"/>
                <a:gd name="T19" fmla="*/ 435 h 436"/>
                <a:gd name="T20" fmla="*/ 249 w 250"/>
                <a:gd name="T21" fmla="*/ 186 h 436"/>
                <a:gd name="T22" fmla="*/ 123 w 250"/>
                <a:gd name="T23" fmla="*/ 0 h 436"/>
                <a:gd name="T24" fmla="*/ 123 w 250"/>
                <a:gd name="T25" fmla="*/ 3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0" h="436">
                  <a:moveTo>
                    <a:pt x="123" y="3"/>
                  </a:moveTo>
                  <a:lnTo>
                    <a:pt x="123" y="6"/>
                  </a:lnTo>
                  <a:lnTo>
                    <a:pt x="243" y="186"/>
                  </a:lnTo>
                  <a:lnTo>
                    <a:pt x="9" y="420"/>
                  </a:lnTo>
                  <a:lnTo>
                    <a:pt x="126" y="6"/>
                  </a:lnTo>
                  <a:lnTo>
                    <a:pt x="123" y="3"/>
                  </a:lnTo>
                  <a:lnTo>
                    <a:pt x="123" y="6"/>
                  </a:lnTo>
                  <a:lnTo>
                    <a:pt x="123" y="3"/>
                  </a:lnTo>
                  <a:lnTo>
                    <a:pt x="123" y="3"/>
                  </a:lnTo>
                  <a:lnTo>
                    <a:pt x="0" y="435"/>
                  </a:lnTo>
                  <a:lnTo>
                    <a:pt x="249" y="186"/>
                  </a:lnTo>
                  <a:lnTo>
                    <a:pt x="123" y="0"/>
                  </a:lnTo>
                  <a:lnTo>
                    <a:pt x="123"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2" name="Freeform 44"/>
            <p:cNvSpPr>
              <a:spLocks noChangeArrowheads="1"/>
            </p:cNvSpPr>
            <p:nvPr/>
          </p:nvSpPr>
          <p:spPr bwMode="auto">
            <a:xfrm>
              <a:off x="8326438" y="2433638"/>
              <a:ext cx="241300" cy="50800"/>
            </a:xfrm>
            <a:custGeom>
              <a:avLst/>
              <a:gdLst>
                <a:gd name="T0" fmla="*/ 0 w 670"/>
                <a:gd name="T1" fmla="*/ 3 h 139"/>
                <a:gd name="T2" fmla="*/ 669 w 670"/>
                <a:gd name="T3" fmla="*/ 138 h 139"/>
                <a:gd name="T4" fmla="*/ 669 w 670"/>
                <a:gd name="T5" fmla="*/ 135 h 139"/>
                <a:gd name="T6" fmla="*/ 4 w 670"/>
                <a:gd name="T7" fmla="*/ 0 h 139"/>
                <a:gd name="T8" fmla="*/ 0 w 670"/>
                <a:gd name="T9" fmla="*/ 3 h 139"/>
              </a:gdLst>
              <a:ahLst/>
              <a:cxnLst>
                <a:cxn ang="0">
                  <a:pos x="T0" y="T1"/>
                </a:cxn>
                <a:cxn ang="0">
                  <a:pos x="T2" y="T3"/>
                </a:cxn>
                <a:cxn ang="0">
                  <a:pos x="T4" y="T5"/>
                </a:cxn>
                <a:cxn ang="0">
                  <a:pos x="T6" y="T7"/>
                </a:cxn>
                <a:cxn ang="0">
                  <a:pos x="T8" y="T9"/>
                </a:cxn>
              </a:cxnLst>
              <a:rect l="0" t="0" r="r" b="b"/>
              <a:pathLst>
                <a:path w="670" h="139">
                  <a:moveTo>
                    <a:pt x="0" y="3"/>
                  </a:moveTo>
                  <a:lnTo>
                    <a:pt x="669" y="138"/>
                  </a:lnTo>
                  <a:lnTo>
                    <a:pt x="669" y="135"/>
                  </a:lnTo>
                  <a:lnTo>
                    <a:pt x="4" y="0"/>
                  </a:lnTo>
                  <a:lnTo>
                    <a:pt x="0"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3" name="Freeform 45"/>
            <p:cNvSpPr>
              <a:spLocks noChangeArrowheads="1"/>
            </p:cNvSpPr>
            <p:nvPr/>
          </p:nvSpPr>
          <p:spPr bwMode="auto">
            <a:xfrm>
              <a:off x="8326438" y="2433638"/>
              <a:ext cx="241300" cy="50800"/>
            </a:xfrm>
            <a:custGeom>
              <a:avLst/>
              <a:gdLst>
                <a:gd name="T0" fmla="*/ 0 w 670"/>
                <a:gd name="T1" fmla="*/ 3 h 139"/>
                <a:gd name="T2" fmla="*/ 669 w 670"/>
                <a:gd name="T3" fmla="*/ 138 h 139"/>
                <a:gd name="T4" fmla="*/ 669 w 670"/>
                <a:gd name="T5" fmla="*/ 135 h 139"/>
                <a:gd name="T6" fmla="*/ 4 w 670"/>
                <a:gd name="T7" fmla="*/ 0 h 139"/>
              </a:gdLst>
              <a:ahLst/>
              <a:cxnLst>
                <a:cxn ang="0">
                  <a:pos x="T0" y="T1"/>
                </a:cxn>
                <a:cxn ang="0">
                  <a:pos x="T2" y="T3"/>
                </a:cxn>
                <a:cxn ang="0">
                  <a:pos x="T4" y="T5"/>
                </a:cxn>
                <a:cxn ang="0">
                  <a:pos x="T6" y="T7"/>
                </a:cxn>
              </a:cxnLst>
              <a:rect l="0" t="0" r="r" b="b"/>
              <a:pathLst>
                <a:path w="670" h="139">
                  <a:moveTo>
                    <a:pt x="0" y="3"/>
                  </a:moveTo>
                  <a:lnTo>
                    <a:pt x="669" y="138"/>
                  </a:lnTo>
                  <a:lnTo>
                    <a:pt x="669" y="135"/>
                  </a:lnTo>
                  <a:lnTo>
                    <a:pt x="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4" name="Freeform 46"/>
            <p:cNvSpPr>
              <a:spLocks noChangeArrowheads="1"/>
            </p:cNvSpPr>
            <p:nvPr/>
          </p:nvSpPr>
          <p:spPr bwMode="auto">
            <a:xfrm>
              <a:off x="8270874" y="2878138"/>
              <a:ext cx="258763" cy="136525"/>
            </a:xfrm>
            <a:custGeom>
              <a:avLst/>
              <a:gdLst>
                <a:gd name="T0" fmla="*/ 719 w 720"/>
                <a:gd name="T1" fmla="*/ 3 h 378"/>
                <a:gd name="T2" fmla="*/ 353 w 720"/>
                <a:gd name="T3" fmla="*/ 63 h 378"/>
                <a:gd name="T4" fmla="*/ 407 w 720"/>
                <a:gd name="T5" fmla="*/ 365 h 378"/>
                <a:gd name="T6" fmla="*/ 0 w 720"/>
                <a:gd name="T7" fmla="*/ 0 h 378"/>
                <a:gd name="T8" fmla="*/ 0 w 720"/>
                <a:gd name="T9" fmla="*/ 3 h 378"/>
                <a:gd name="T10" fmla="*/ 413 w 720"/>
                <a:gd name="T11" fmla="*/ 377 h 378"/>
                <a:gd name="T12" fmla="*/ 359 w 720"/>
                <a:gd name="T13" fmla="*/ 66 h 378"/>
                <a:gd name="T14" fmla="*/ 719 w 720"/>
                <a:gd name="T15" fmla="*/ 6 h 378"/>
                <a:gd name="T16" fmla="*/ 719 w 720"/>
                <a:gd name="T17" fmla="*/ 3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378">
                  <a:moveTo>
                    <a:pt x="719" y="3"/>
                  </a:moveTo>
                  <a:lnTo>
                    <a:pt x="353" y="63"/>
                  </a:lnTo>
                  <a:lnTo>
                    <a:pt x="407" y="365"/>
                  </a:lnTo>
                  <a:lnTo>
                    <a:pt x="0" y="0"/>
                  </a:lnTo>
                  <a:lnTo>
                    <a:pt x="0" y="3"/>
                  </a:lnTo>
                  <a:lnTo>
                    <a:pt x="413" y="377"/>
                  </a:lnTo>
                  <a:lnTo>
                    <a:pt x="359" y="66"/>
                  </a:lnTo>
                  <a:lnTo>
                    <a:pt x="719" y="6"/>
                  </a:lnTo>
                  <a:lnTo>
                    <a:pt x="719"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5" name="Freeform 47"/>
            <p:cNvSpPr>
              <a:spLocks noChangeArrowheads="1"/>
            </p:cNvSpPr>
            <p:nvPr/>
          </p:nvSpPr>
          <p:spPr bwMode="auto">
            <a:xfrm>
              <a:off x="8204200" y="3011487"/>
              <a:ext cx="258763" cy="168275"/>
            </a:xfrm>
            <a:custGeom>
              <a:avLst/>
              <a:gdLst>
                <a:gd name="T0" fmla="*/ 3 w 720"/>
                <a:gd name="T1" fmla="*/ 78 h 466"/>
                <a:gd name="T2" fmla="*/ 593 w 720"/>
                <a:gd name="T3" fmla="*/ 6 h 466"/>
                <a:gd name="T4" fmla="*/ 324 w 720"/>
                <a:gd name="T5" fmla="*/ 414 h 466"/>
                <a:gd name="T6" fmla="*/ 716 w 720"/>
                <a:gd name="T7" fmla="*/ 465 h 466"/>
                <a:gd name="T8" fmla="*/ 719 w 720"/>
                <a:gd name="T9" fmla="*/ 462 h 466"/>
                <a:gd name="T10" fmla="*/ 330 w 720"/>
                <a:gd name="T11" fmla="*/ 411 h 466"/>
                <a:gd name="T12" fmla="*/ 599 w 720"/>
                <a:gd name="T13" fmla="*/ 0 h 466"/>
                <a:gd name="T14" fmla="*/ 0 w 720"/>
                <a:gd name="T15" fmla="*/ 75 h 466"/>
                <a:gd name="T16" fmla="*/ 3 w 720"/>
                <a:gd name="T17" fmla="*/ 78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466">
                  <a:moveTo>
                    <a:pt x="3" y="78"/>
                  </a:moveTo>
                  <a:lnTo>
                    <a:pt x="593" y="6"/>
                  </a:lnTo>
                  <a:lnTo>
                    <a:pt x="324" y="414"/>
                  </a:lnTo>
                  <a:lnTo>
                    <a:pt x="716" y="465"/>
                  </a:lnTo>
                  <a:lnTo>
                    <a:pt x="719" y="462"/>
                  </a:lnTo>
                  <a:lnTo>
                    <a:pt x="330" y="411"/>
                  </a:lnTo>
                  <a:lnTo>
                    <a:pt x="599" y="0"/>
                  </a:lnTo>
                  <a:lnTo>
                    <a:pt x="0" y="75"/>
                  </a:lnTo>
                  <a:lnTo>
                    <a:pt x="3" y="7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6" name="Freeform 48"/>
            <p:cNvSpPr>
              <a:spLocks noChangeArrowheads="1"/>
            </p:cNvSpPr>
            <p:nvPr/>
          </p:nvSpPr>
          <p:spPr bwMode="auto">
            <a:xfrm>
              <a:off x="7866063" y="1360487"/>
              <a:ext cx="1060450" cy="1966912"/>
            </a:xfrm>
            <a:custGeom>
              <a:avLst/>
              <a:gdLst>
                <a:gd name="T0" fmla="*/ 1262 w 2944"/>
                <a:gd name="T1" fmla="*/ 4998 h 5463"/>
                <a:gd name="T2" fmla="*/ 1289 w 2944"/>
                <a:gd name="T3" fmla="*/ 5370 h 5463"/>
                <a:gd name="T4" fmla="*/ 959 w 2944"/>
                <a:gd name="T5" fmla="*/ 5241 h 5463"/>
                <a:gd name="T6" fmla="*/ 809 w 2944"/>
                <a:gd name="T7" fmla="*/ 5453 h 5463"/>
                <a:gd name="T8" fmla="*/ 501 w 2944"/>
                <a:gd name="T9" fmla="*/ 4986 h 5463"/>
                <a:gd name="T10" fmla="*/ 0 w 2944"/>
                <a:gd name="T11" fmla="*/ 4755 h 5463"/>
                <a:gd name="T12" fmla="*/ 228 w 2944"/>
                <a:gd name="T13" fmla="*/ 5327 h 5463"/>
                <a:gd name="T14" fmla="*/ 501 w 2944"/>
                <a:gd name="T15" fmla="*/ 4989 h 5463"/>
                <a:gd name="T16" fmla="*/ 962 w 2944"/>
                <a:gd name="T17" fmla="*/ 5247 h 5463"/>
                <a:gd name="T18" fmla="*/ 1268 w 2944"/>
                <a:gd name="T19" fmla="*/ 4998 h 5463"/>
                <a:gd name="T20" fmla="*/ 941 w 2944"/>
                <a:gd name="T21" fmla="*/ 4659 h 5463"/>
                <a:gd name="T22" fmla="*/ 1124 w 2944"/>
                <a:gd name="T23" fmla="*/ 4219 h 5463"/>
                <a:gd name="T24" fmla="*/ 1480 w 2944"/>
                <a:gd name="T25" fmla="*/ 4282 h 5463"/>
                <a:gd name="T26" fmla="*/ 1903 w 2944"/>
                <a:gd name="T27" fmla="*/ 3808 h 5463"/>
                <a:gd name="T28" fmla="*/ 1618 w 2944"/>
                <a:gd name="T29" fmla="*/ 3512 h 5463"/>
                <a:gd name="T30" fmla="*/ 1945 w 2944"/>
                <a:gd name="T31" fmla="*/ 3116 h 5463"/>
                <a:gd name="T32" fmla="*/ 2316 w 2944"/>
                <a:gd name="T33" fmla="*/ 3182 h 5463"/>
                <a:gd name="T34" fmla="*/ 2781 w 2944"/>
                <a:gd name="T35" fmla="*/ 2727 h 5463"/>
                <a:gd name="T36" fmla="*/ 2559 w 2944"/>
                <a:gd name="T37" fmla="*/ 2298 h 5463"/>
                <a:gd name="T38" fmla="*/ 2290 w 2944"/>
                <a:gd name="T39" fmla="*/ 1687 h 5463"/>
                <a:gd name="T40" fmla="*/ 2700 w 2944"/>
                <a:gd name="T41" fmla="*/ 1789 h 5463"/>
                <a:gd name="T42" fmla="*/ 2313 w 2944"/>
                <a:gd name="T43" fmla="*/ 1018 h 5463"/>
                <a:gd name="T44" fmla="*/ 2865 w 2944"/>
                <a:gd name="T45" fmla="*/ 833 h 5463"/>
                <a:gd name="T46" fmla="*/ 2712 w 2944"/>
                <a:gd name="T47" fmla="*/ 401 h 5463"/>
                <a:gd name="T48" fmla="*/ 2943 w 2944"/>
                <a:gd name="T49" fmla="*/ 0 h 5463"/>
                <a:gd name="T50" fmla="*/ 2158 w 2944"/>
                <a:gd name="T51" fmla="*/ 344 h 5463"/>
                <a:gd name="T52" fmla="*/ 2709 w 2944"/>
                <a:gd name="T53" fmla="*/ 404 h 5463"/>
                <a:gd name="T54" fmla="*/ 2709 w 2944"/>
                <a:gd name="T55" fmla="*/ 398 h 5463"/>
                <a:gd name="T56" fmla="*/ 2175 w 2944"/>
                <a:gd name="T57" fmla="*/ 341 h 5463"/>
                <a:gd name="T58" fmla="*/ 2934 w 2944"/>
                <a:gd name="T59" fmla="*/ 9 h 5463"/>
                <a:gd name="T60" fmla="*/ 2706 w 2944"/>
                <a:gd name="T61" fmla="*/ 401 h 5463"/>
                <a:gd name="T62" fmla="*/ 2859 w 2944"/>
                <a:gd name="T63" fmla="*/ 830 h 5463"/>
                <a:gd name="T64" fmla="*/ 2308 w 2944"/>
                <a:gd name="T65" fmla="*/ 1015 h 5463"/>
                <a:gd name="T66" fmla="*/ 2694 w 2944"/>
                <a:gd name="T67" fmla="*/ 1783 h 5463"/>
                <a:gd name="T68" fmla="*/ 2283 w 2944"/>
                <a:gd name="T69" fmla="*/ 1681 h 5463"/>
                <a:gd name="T70" fmla="*/ 2556 w 2944"/>
                <a:gd name="T71" fmla="*/ 2298 h 5463"/>
                <a:gd name="T72" fmla="*/ 2775 w 2944"/>
                <a:gd name="T73" fmla="*/ 2724 h 5463"/>
                <a:gd name="T74" fmla="*/ 2316 w 2944"/>
                <a:gd name="T75" fmla="*/ 3176 h 5463"/>
                <a:gd name="T76" fmla="*/ 1945 w 2944"/>
                <a:gd name="T77" fmla="*/ 3110 h 5463"/>
                <a:gd name="T78" fmla="*/ 1612 w 2944"/>
                <a:gd name="T79" fmla="*/ 3512 h 5463"/>
                <a:gd name="T80" fmla="*/ 1897 w 2944"/>
                <a:gd name="T81" fmla="*/ 3808 h 5463"/>
                <a:gd name="T82" fmla="*/ 1480 w 2944"/>
                <a:gd name="T83" fmla="*/ 4279 h 5463"/>
                <a:gd name="T84" fmla="*/ 1124 w 2944"/>
                <a:gd name="T85" fmla="*/ 4216 h 5463"/>
                <a:gd name="T86" fmla="*/ 938 w 2944"/>
                <a:gd name="T87" fmla="*/ 4659 h 5463"/>
                <a:gd name="T88" fmla="*/ 1262 w 2944"/>
                <a:gd name="T89" fmla="*/ 4998 h 5463"/>
                <a:gd name="T90" fmla="*/ 959 w 2944"/>
                <a:gd name="T91" fmla="*/ 5241 h 5463"/>
                <a:gd name="T92" fmla="*/ 497 w 2944"/>
                <a:gd name="T93" fmla="*/ 4986 h 5463"/>
                <a:gd name="T94" fmla="*/ 228 w 2944"/>
                <a:gd name="T95" fmla="*/ 5322 h 5463"/>
                <a:gd name="T96" fmla="*/ 6 w 2944"/>
                <a:gd name="T97" fmla="*/ 4764 h 5463"/>
                <a:gd name="T98" fmla="*/ 497 w 2944"/>
                <a:gd name="T99" fmla="*/ 4989 h 5463"/>
                <a:gd name="T100" fmla="*/ 809 w 2944"/>
                <a:gd name="T101" fmla="*/ 5462 h 5463"/>
                <a:gd name="T102" fmla="*/ 962 w 2944"/>
                <a:gd name="T103" fmla="*/ 5247 h 5463"/>
                <a:gd name="T104" fmla="*/ 1291 w 2944"/>
                <a:gd name="T105" fmla="*/ 5375 h 5463"/>
                <a:gd name="T106" fmla="*/ 1265 w 2944"/>
                <a:gd name="T107" fmla="*/ 4998 h 5463"/>
                <a:gd name="T108" fmla="*/ 1262 w 2944"/>
                <a:gd name="T109" fmla="*/ 4998 h 5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44" h="5463">
                  <a:moveTo>
                    <a:pt x="1262" y="4998"/>
                  </a:moveTo>
                  <a:lnTo>
                    <a:pt x="1289" y="5370"/>
                  </a:lnTo>
                  <a:lnTo>
                    <a:pt x="959" y="5241"/>
                  </a:lnTo>
                  <a:lnTo>
                    <a:pt x="809" y="5453"/>
                  </a:lnTo>
                  <a:lnTo>
                    <a:pt x="501" y="4986"/>
                  </a:lnTo>
                  <a:lnTo>
                    <a:pt x="0" y="4755"/>
                  </a:lnTo>
                  <a:lnTo>
                    <a:pt x="228" y="5327"/>
                  </a:lnTo>
                  <a:lnTo>
                    <a:pt x="501" y="4989"/>
                  </a:lnTo>
                  <a:lnTo>
                    <a:pt x="962" y="5247"/>
                  </a:lnTo>
                  <a:lnTo>
                    <a:pt x="1268" y="4998"/>
                  </a:lnTo>
                  <a:lnTo>
                    <a:pt x="941" y="4659"/>
                  </a:lnTo>
                  <a:lnTo>
                    <a:pt x="1124" y="4219"/>
                  </a:lnTo>
                  <a:lnTo>
                    <a:pt x="1480" y="4282"/>
                  </a:lnTo>
                  <a:lnTo>
                    <a:pt x="1903" y="3808"/>
                  </a:lnTo>
                  <a:lnTo>
                    <a:pt x="1618" y="3512"/>
                  </a:lnTo>
                  <a:lnTo>
                    <a:pt x="1945" y="3116"/>
                  </a:lnTo>
                  <a:lnTo>
                    <a:pt x="2316" y="3182"/>
                  </a:lnTo>
                  <a:lnTo>
                    <a:pt x="2781" y="2727"/>
                  </a:lnTo>
                  <a:lnTo>
                    <a:pt x="2559" y="2298"/>
                  </a:lnTo>
                  <a:lnTo>
                    <a:pt x="2290" y="1687"/>
                  </a:lnTo>
                  <a:lnTo>
                    <a:pt x="2700" y="1789"/>
                  </a:lnTo>
                  <a:lnTo>
                    <a:pt x="2313" y="1018"/>
                  </a:lnTo>
                  <a:lnTo>
                    <a:pt x="2865" y="833"/>
                  </a:lnTo>
                  <a:lnTo>
                    <a:pt x="2712" y="401"/>
                  </a:lnTo>
                  <a:lnTo>
                    <a:pt x="2943" y="0"/>
                  </a:lnTo>
                  <a:lnTo>
                    <a:pt x="2158" y="344"/>
                  </a:lnTo>
                  <a:lnTo>
                    <a:pt x="2709" y="404"/>
                  </a:lnTo>
                  <a:lnTo>
                    <a:pt x="2709" y="398"/>
                  </a:lnTo>
                  <a:lnTo>
                    <a:pt x="2175" y="341"/>
                  </a:lnTo>
                  <a:lnTo>
                    <a:pt x="2934" y="9"/>
                  </a:lnTo>
                  <a:lnTo>
                    <a:pt x="2706" y="401"/>
                  </a:lnTo>
                  <a:lnTo>
                    <a:pt x="2859" y="830"/>
                  </a:lnTo>
                  <a:lnTo>
                    <a:pt x="2308" y="1015"/>
                  </a:lnTo>
                  <a:lnTo>
                    <a:pt x="2694" y="1783"/>
                  </a:lnTo>
                  <a:lnTo>
                    <a:pt x="2283" y="1681"/>
                  </a:lnTo>
                  <a:lnTo>
                    <a:pt x="2556" y="2298"/>
                  </a:lnTo>
                  <a:lnTo>
                    <a:pt x="2775" y="2724"/>
                  </a:lnTo>
                  <a:lnTo>
                    <a:pt x="2316" y="3176"/>
                  </a:lnTo>
                  <a:lnTo>
                    <a:pt x="1945" y="3110"/>
                  </a:lnTo>
                  <a:lnTo>
                    <a:pt x="1612" y="3512"/>
                  </a:lnTo>
                  <a:lnTo>
                    <a:pt x="1897" y="3808"/>
                  </a:lnTo>
                  <a:lnTo>
                    <a:pt x="1480" y="4279"/>
                  </a:lnTo>
                  <a:lnTo>
                    <a:pt x="1124" y="4216"/>
                  </a:lnTo>
                  <a:lnTo>
                    <a:pt x="938" y="4659"/>
                  </a:lnTo>
                  <a:lnTo>
                    <a:pt x="1262" y="4998"/>
                  </a:lnTo>
                  <a:lnTo>
                    <a:pt x="959" y="5241"/>
                  </a:lnTo>
                  <a:lnTo>
                    <a:pt x="497" y="4986"/>
                  </a:lnTo>
                  <a:lnTo>
                    <a:pt x="228" y="5322"/>
                  </a:lnTo>
                  <a:lnTo>
                    <a:pt x="6" y="4764"/>
                  </a:lnTo>
                  <a:lnTo>
                    <a:pt x="497" y="4989"/>
                  </a:lnTo>
                  <a:lnTo>
                    <a:pt x="809" y="5462"/>
                  </a:lnTo>
                  <a:lnTo>
                    <a:pt x="962" y="5247"/>
                  </a:lnTo>
                  <a:lnTo>
                    <a:pt x="1291" y="5375"/>
                  </a:lnTo>
                  <a:lnTo>
                    <a:pt x="1265" y="4998"/>
                  </a:lnTo>
                  <a:lnTo>
                    <a:pt x="1262" y="499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7" name="Freeform 49"/>
            <p:cNvSpPr>
              <a:spLocks noChangeArrowheads="1"/>
            </p:cNvSpPr>
            <p:nvPr/>
          </p:nvSpPr>
          <p:spPr bwMode="auto">
            <a:xfrm>
              <a:off x="8045451" y="2982913"/>
              <a:ext cx="160338" cy="174625"/>
            </a:xfrm>
            <a:custGeom>
              <a:avLst/>
              <a:gdLst>
                <a:gd name="T0" fmla="*/ 4 w 445"/>
                <a:gd name="T1" fmla="*/ 485 h 486"/>
                <a:gd name="T2" fmla="*/ 72 w 445"/>
                <a:gd name="T3" fmla="*/ 5 h 486"/>
                <a:gd name="T4" fmla="*/ 441 w 445"/>
                <a:gd name="T5" fmla="*/ 158 h 486"/>
                <a:gd name="T6" fmla="*/ 444 w 445"/>
                <a:gd name="T7" fmla="*/ 155 h 486"/>
                <a:gd name="T8" fmla="*/ 69 w 445"/>
                <a:gd name="T9" fmla="*/ 0 h 486"/>
                <a:gd name="T10" fmla="*/ 0 w 445"/>
                <a:gd name="T11" fmla="*/ 482 h 486"/>
                <a:gd name="T12" fmla="*/ 4 w 445"/>
                <a:gd name="T13" fmla="*/ 485 h 486"/>
              </a:gdLst>
              <a:ahLst/>
              <a:cxnLst>
                <a:cxn ang="0">
                  <a:pos x="T0" y="T1"/>
                </a:cxn>
                <a:cxn ang="0">
                  <a:pos x="T2" y="T3"/>
                </a:cxn>
                <a:cxn ang="0">
                  <a:pos x="T4" y="T5"/>
                </a:cxn>
                <a:cxn ang="0">
                  <a:pos x="T6" y="T7"/>
                </a:cxn>
                <a:cxn ang="0">
                  <a:pos x="T8" y="T9"/>
                </a:cxn>
                <a:cxn ang="0">
                  <a:pos x="T10" y="T11"/>
                </a:cxn>
                <a:cxn ang="0">
                  <a:pos x="T12" y="T13"/>
                </a:cxn>
              </a:cxnLst>
              <a:rect l="0" t="0" r="r" b="b"/>
              <a:pathLst>
                <a:path w="445" h="486">
                  <a:moveTo>
                    <a:pt x="4" y="485"/>
                  </a:moveTo>
                  <a:lnTo>
                    <a:pt x="72" y="5"/>
                  </a:lnTo>
                  <a:lnTo>
                    <a:pt x="441" y="158"/>
                  </a:lnTo>
                  <a:lnTo>
                    <a:pt x="444" y="155"/>
                  </a:lnTo>
                  <a:lnTo>
                    <a:pt x="69" y="0"/>
                  </a:lnTo>
                  <a:lnTo>
                    <a:pt x="0" y="482"/>
                  </a:lnTo>
                  <a:lnTo>
                    <a:pt x="4" y="48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8" name="Freeform 50"/>
            <p:cNvSpPr>
              <a:spLocks noChangeArrowheads="1"/>
            </p:cNvSpPr>
            <p:nvPr/>
          </p:nvSpPr>
          <p:spPr bwMode="auto">
            <a:xfrm>
              <a:off x="8186738" y="2181225"/>
              <a:ext cx="606425" cy="722313"/>
            </a:xfrm>
            <a:custGeom>
              <a:avLst/>
              <a:gdLst>
                <a:gd name="T0" fmla="*/ 557 w 1685"/>
                <a:gd name="T1" fmla="*/ 0 h 2006"/>
                <a:gd name="T2" fmla="*/ 0 w 1685"/>
                <a:gd name="T3" fmla="*/ 429 h 2006"/>
                <a:gd name="T4" fmla="*/ 1654 w 1685"/>
                <a:gd name="T5" fmla="*/ 24 h 2006"/>
                <a:gd name="T6" fmla="*/ 387 w 1685"/>
                <a:gd name="T7" fmla="*/ 698 h 2006"/>
                <a:gd name="T8" fmla="*/ 722 w 1685"/>
                <a:gd name="T9" fmla="*/ 1229 h 2006"/>
                <a:gd name="T10" fmla="*/ 72 w 1685"/>
                <a:gd name="T11" fmla="*/ 1100 h 2006"/>
                <a:gd name="T12" fmla="*/ 593 w 1685"/>
                <a:gd name="T13" fmla="*/ 2005 h 2006"/>
                <a:gd name="T14" fmla="*/ 728 w 1685"/>
                <a:gd name="T15" fmla="*/ 1235 h 2006"/>
                <a:gd name="T16" fmla="*/ 725 w 1685"/>
                <a:gd name="T17" fmla="*/ 1232 h 2006"/>
                <a:gd name="T18" fmla="*/ 593 w 1685"/>
                <a:gd name="T19" fmla="*/ 1993 h 2006"/>
                <a:gd name="T20" fmla="*/ 81 w 1685"/>
                <a:gd name="T21" fmla="*/ 1106 h 2006"/>
                <a:gd name="T22" fmla="*/ 731 w 1685"/>
                <a:gd name="T23" fmla="*/ 1235 h 2006"/>
                <a:gd name="T24" fmla="*/ 393 w 1685"/>
                <a:gd name="T25" fmla="*/ 701 h 2006"/>
                <a:gd name="T26" fmla="*/ 1684 w 1685"/>
                <a:gd name="T27" fmla="*/ 12 h 2006"/>
                <a:gd name="T28" fmla="*/ 18 w 1685"/>
                <a:gd name="T29" fmla="*/ 419 h 2006"/>
                <a:gd name="T30" fmla="*/ 560 w 1685"/>
                <a:gd name="T31" fmla="*/ 3 h 2006"/>
                <a:gd name="T32" fmla="*/ 557 w 1685"/>
                <a:gd name="T33" fmla="*/ 0 h 2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85" h="2006">
                  <a:moveTo>
                    <a:pt x="557" y="0"/>
                  </a:moveTo>
                  <a:lnTo>
                    <a:pt x="0" y="429"/>
                  </a:lnTo>
                  <a:lnTo>
                    <a:pt x="1654" y="24"/>
                  </a:lnTo>
                  <a:lnTo>
                    <a:pt x="387" y="698"/>
                  </a:lnTo>
                  <a:lnTo>
                    <a:pt x="722" y="1229"/>
                  </a:lnTo>
                  <a:lnTo>
                    <a:pt x="72" y="1100"/>
                  </a:lnTo>
                  <a:lnTo>
                    <a:pt x="593" y="2005"/>
                  </a:lnTo>
                  <a:lnTo>
                    <a:pt x="728" y="1235"/>
                  </a:lnTo>
                  <a:lnTo>
                    <a:pt x="725" y="1232"/>
                  </a:lnTo>
                  <a:lnTo>
                    <a:pt x="593" y="1993"/>
                  </a:lnTo>
                  <a:lnTo>
                    <a:pt x="81" y="1106"/>
                  </a:lnTo>
                  <a:lnTo>
                    <a:pt x="731" y="1235"/>
                  </a:lnTo>
                  <a:lnTo>
                    <a:pt x="393" y="701"/>
                  </a:lnTo>
                  <a:lnTo>
                    <a:pt x="1684" y="12"/>
                  </a:lnTo>
                  <a:lnTo>
                    <a:pt x="18" y="419"/>
                  </a:lnTo>
                  <a:lnTo>
                    <a:pt x="560" y="3"/>
                  </a:lnTo>
                  <a:lnTo>
                    <a:pt x="55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9" name="Freeform 51"/>
            <p:cNvSpPr>
              <a:spLocks noChangeArrowheads="1"/>
            </p:cNvSpPr>
            <p:nvPr/>
          </p:nvSpPr>
          <p:spPr bwMode="auto">
            <a:xfrm>
              <a:off x="8270874" y="2625725"/>
              <a:ext cx="177800" cy="255588"/>
            </a:xfrm>
            <a:custGeom>
              <a:avLst/>
              <a:gdLst>
                <a:gd name="T0" fmla="*/ 491 w 495"/>
                <a:gd name="T1" fmla="*/ 0 h 708"/>
                <a:gd name="T2" fmla="*/ 75 w 495"/>
                <a:gd name="T3" fmla="*/ 290 h 708"/>
                <a:gd name="T4" fmla="*/ 0 w 495"/>
                <a:gd name="T5" fmla="*/ 707 h 708"/>
                <a:gd name="T6" fmla="*/ 6 w 495"/>
                <a:gd name="T7" fmla="*/ 707 h 708"/>
                <a:gd name="T8" fmla="*/ 78 w 495"/>
                <a:gd name="T9" fmla="*/ 290 h 708"/>
                <a:gd name="T10" fmla="*/ 494 w 495"/>
                <a:gd name="T11" fmla="*/ 3 h 708"/>
                <a:gd name="T12" fmla="*/ 491 w 495"/>
                <a:gd name="T13" fmla="*/ 0 h 708"/>
              </a:gdLst>
              <a:ahLst/>
              <a:cxnLst>
                <a:cxn ang="0">
                  <a:pos x="T0" y="T1"/>
                </a:cxn>
                <a:cxn ang="0">
                  <a:pos x="T2" y="T3"/>
                </a:cxn>
                <a:cxn ang="0">
                  <a:pos x="T4" y="T5"/>
                </a:cxn>
                <a:cxn ang="0">
                  <a:pos x="T6" y="T7"/>
                </a:cxn>
                <a:cxn ang="0">
                  <a:pos x="T8" y="T9"/>
                </a:cxn>
                <a:cxn ang="0">
                  <a:pos x="T10" y="T11"/>
                </a:cxn>
                <a:cxn ang="0">
                  <a:pos x="T12" y="T13"/>
                </a:cxn>
              </a:cxnLst>
              <a:rect l="0" t="0" r="r" b="b"/>
              <a:pathLst>
                <a:path w="495" h="708">
                  <a:moveTo>
                    <a:pt x="491" y="0"/>
                  </a:moveTo>
                  <a:lnTo>
                    <a:pt x="75" y="290"/>
                  </a:lnTo>
                  <a:lnTo>
                    <a:pt x="0" y="707"/>
                  </a:lnTo>
                  <a:lnTo>
                    <a:pt x="6" y="707"/>
                  </a:lnTo>
                  <a:lnTo>
                    <a:pt x="78" y="290"/>
                  </a:lnTo>
                  <a:lnTo>
                    <a:pt x="494" y="3"/>
                  </a:lnTo>
                  <a:lnTo>
                    <a:pt x="49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0" name="Freeform 52"/>
            <p:cNvSpPr>
              <a:spLocks noChangeArrowheads="1"/>
            </p:cNvSpPr>
            <p:nvPr/>
          </p:nvSpPr>
          <p:spPr bwMode="auto">
            <a:xfrm>
              <a:off x="8189912" y="2333624"/>
              <a:ext cx="25400" cy="246063"/>
            </a:xfrm>
            <a:custGeom>
              <a:avLst/>
              <a:gdLst>
                <a:gd name="T0" fmla="*/ 0 w 70"/>
                <a:gd name="T1" fmla="*/ 0 h 682"/>
                <a:gd name="T2" fmla="*/ 66 w 70"/>
                <a:gd name="T3" fmla="*/ 681 h 682"/>
                <a:gd name="T4" fmla="*/ 69 w 70"/>
                <a:gd name="T5" fmla="*/ 681 h 682"/>
                <a:gd name="T6" fmla="*/ 3 w 70"/>
                <a:gd name="T7" fmla="*/ 0 h 682"/>
                <a:gd name="T8" fmla="*/ 0 w 70"/>
                <a:gd name="T9" fmla="*/ 0 h 682"/>
              </a:gdLst>
              <a:ahLst/>
              <a:cxnLst>
                <a:cxn ang="0">
                  <a:pos x="T0" y="T1"/>
                </a:cxn>
                <a:cxn ang="0">
                  <a:pos x="T2" y="T3"/>
                </a:cxn>
                <a:cxn ang="0">
                  <a:pos x="T4" y="T5"/>
                </a:cxn>
                <a:cxn ang="0">
                  <a:pos x="T6" y="T7"/>
                </a:cxn>
                <a:cxn ang="0">
                  <a:pos x="T8" y="T9"/>
                </a:cxn>
              </a:cxnLst>
              <a:rect l="0" t="0" r="r" b="b"/>
              <a:pathLst>
                <a:path w="70" h="682">
                  <a:moveTo>
                    <a:pt x="0" y="0"/>
                  </a:moveTo>
                  <a:lnTo>
                    <a:pt x="66" y="681"/>
                  </a:lnTo>
                  <a:lnTo>
                    <a:pt x="69" y="681"/>
                  </a:lnTo>
                  <a:lnTo>
                    <a:pt x="3" y="0"/>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1" name="Freeform 53"/>
            <p:cNvSpPr>
              <a:spLocks noChangeArrowheads="1"/>
            </p:cNvSpPr>
            <p:nvPr/>
          </p:nvSpPr>
          <p:spPr bwMode="auto">
            <a:xfrm>
              <a:off x="8189912" y="2333624"/>
              <a:ext cx="25400" cy="246063"/>
            </a:xfrm>
            <a:custGeom>
              <a:avLst/>
              <a:gdLst>
                <a:gd name="T0" fmla="*/ 0 w 70"/>
                <a:gd name="T1" fmla="*/ 0 h 682"/>
                <a:gd name="T2" fmla="*/ 66 w 70"/>
                <a:gd name="T3" fmla="*/ 681 h 682"/>
                <a:gd name="T4" fmla="*/ 69 w 70"/>
                <a:gd name="T5" fmla="*/ 681 h 682"/>
                <a:gd name="T6" fmla="*/ 3 w 70"/>
                <a:gd name="T7" fmla="*/ 0 h 682"/>
                <a:gd name="T8" fmla="*/ 0 w 70"/>
                <a:gd name="T9" fmla="*/ 0 h 682"/>
              </a:gdLst>
              <a:ahLst/>
              <a:cxnLst>
                <a:cxn ang="0">
                  <a:pos x="T0" y="T1"/>
                </a:cxn>
                <a:cxn ang="0">
                  <a:pos x="T2" y="T3"/>
                </a:cxn>
                <a:cxn ang="0">
                  <a:pos x="T4" y="T5"/>
                </a:cxn>
                <a:cxn ang="0">
                  <a:pos x="T6" y="T7"/>
                </a:cxn>
                <a:cxn ang="0">
                  <a:pos x="T8" y="T9"/>
                </a:cxn>
              </a:cxnLst>
              <a:rect l="0" t="0" r="r" b="b"/>
              <a:pathLst>
                <a:path w="70" h="682">
                  <a:moveTo>
                    <a:pt x="0" y="0"/>
                  </a:moveTo>
                  <a:lnTo>
                    <a:pt x="66" y="681"/>
                  </a:lnTo>
                  <a:lnTo>
                    <a:pt x="69" y="681"/>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2" name="Freeform 54"/>
            <p:cNvSpPr>
              <a:spLocks noChangeArrowheads="1"/>
            </p:cNvSpPr>
            <p:nvPr/>
          </p:nvSpPr>
          <p:spPr bwMode="auto">
            <a:xfrm>
              <a:off x="8164512" y="1828799"/>
              <a:ext cx="155575" cy="206375"/>
            </a:xfrm>
            <a:custGeom>
              <a:avLst/>
              <a:gdLst>
                <a:gd name="T0" fmla="*/ 423 w 430"/>
                <a:gd name="T1" fmla="*/ 78 h 574"/>
                <a:gd name="T2" fmla="*/ 426 w 430"/>
                <a:gd name="T3" fmla="*/ 75 h 574"/>
                <a:gd name="T4" fmla="*/ 99 w 430"/>
                <a:gd name="T5" fmla="*/ 0 h 574"/>
                <a:gd name="T6" fmla="*/ 0 w 430"/>
                <a:gd name="T7" fmla="*/ 573 h 574"/>
                <a:gd name="T8" fmla="*/ 429 w 430"/>
                <a:gd name="T9" fmla="*/ 75 h 574"/>
                <a:gd name="T10" fmla="*/ 426 w 430"/>
                <a:gd name="T11" fmla="*/ 75 h 574"/>
                <a:gd name="T12" fmla="*/ 423 w 430"/>
                <a:gd name="T13" fmla="*/ 78 h 574"/>
                <a:gd name="T14" fmla="*/ 423 w 430"/>
                <a:gd name="T15" fmla="*/ 75 h 574"/>
                <a:gd name="T16" fmla="*/ 6 w 430"/>
                <a:gd name="T17" fmla="*/ 558 h 574"/>
                <a:gd name="T18" fmla="*/ 102 w 430"/>
                <a:gd name="T19" fmla="*/ 6 h 574"/>
                <a:gd name="T20" fmla="*/ 423 w 430"/>
                <a:gd name="T21" fmla="*/ 78 h 574"/>
                <a:gd name="T22" fmla="*/ 423 w 430"/>
                <a:gd name="T23" fmla="*/ 78 h 574"/>
                <a:gd name="T24" fmla="*/ 423 w 430"/>
                <a:gd name="T25" fmla="*/ 75 h 574"/>
                <a:gd name="T26" fmla="*/ 423 w 430"/>
                <a:gd name="T27" fmla="*/ 78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0" h="574">
                  <a:moveTo>
                    <a:pt x="423" y="78"/>
                  </a:moveTo>
                  <a:lnTo>
                    <a:pt x="426" y="75"/>
                  </a:lnTo>
                  <a:lnTo>
                    <a:pt x="99" y="0"/>
                  </a:lnTo>
                  <a:lnTo>
                    <a:pt x="0" y="573"/>
                  </a:lnTo>
                  <a:lnTo>
                    <a:pt x="429" y="75"/>
                  </a:lnTo>
                  <a:lnTo>
                    <a:pt x="426" y="75"/>
                  </a:lnTo>
                  <a:lnTo>
                    <a:pt x="423" y="78"/>
                  </a:lnTo>
                  <a:lnTo>
                    <a:pt x="423" y="75"/>
                  </a:lnTo>
                  <a:lnTo>
                    <a:pt x="6" y="558"/>
                  </a:lnTo>
                  <a:lnTo>
                    <a:pt x="102" y="6"/>
                  </a:lnTo>
                  <a:lnTo>
                    <a:pt x="423" y="78"/>
                  </a:lnTo>
                  <a:lnTo>
                    <a:pt x="423" y="78"/>
                  </a:lnTo>
                  <a:lnTo>
                    <a:pt x="423" y="75"/>
                  </a:lnTo>
                  <a:lnTo>
                    <a:pt x="423" y="7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3" name="Freeform 55"/>
            <p:cNvSpPr>
              <a:spLocks noChangeArrowheads="1"/>
            </p:cNvSpPr>
            <p:nvPr/>
          </p:nvSpPr>
          <p:spPr bwMode="auto">
            <a:xfrm>
              <a:off x="8164512" y="1828799"/>
              <a:ext cx="155575" cy="206375"/>
            </a:xfrm>
            <a:custGeom>
              <a:avLst/>
              <a:gdLst>
                <a:gd name="T0" fmla="*/ 423 w 430"/>
                <a:gd name="T1" fmla="*/ 78 h 574"/>
                <a:gd name="T2" fmla="*/ 426 w 430"/>
                <a:gd name="T3" fmla="*/ 75 h 574"/>
                <a:gd name="T4" fmla="*/ 99 w 430"/>
                <a:gd name="T5" fmla="*/ 0 h 574"/>
                <a:gd name="T6" fmla="*/ 0 w 430"/>
                <a:gd name="T7" fmla="*/ 573 h 574"/>
                <a:gd name="T8" fmla="*/ 429 w 430"/>
                <a:gd name="T9" fmla="*/ 75 h 574"/>
                <a:gd name="T10" fmla="*/ 426 w 430"/>
                <a:gd name="T11" fmla="*/ 75 h 574"/>
                <a:gd name="T12" fmla="*/ 423 w 430"/>
                <a:gd name="T13" fmla="*/ 78 h 574"/>
                <a:gd name="T14" fmla="*/ 423 w 430"/>
                <a:gd name="T15" fmla="*/ 75 h 574"/>
                <a:gd name="T16" fmla="*/ 6 w 430"/>
                <a:gd name="T17" fmla="*/ 558 h 574"/>
                <a:gd name="T18" fmla="*/ 102 w 430"/>
                <a:gd name="T19" fmla="*/ 6 h 574"/>
                <a:gd name="T20" fmla="*/ 423 w 430"/>
                <a:gd name="T21" fmla="*/ 78 h 574"/>
                <a:gd name="T22" fmla="*/ 423 w 430"/>
                <a:gd name="T23" fmla="*/ 78 h 574"/>
                <a:gd name="T24" fmla="*/ 423 w 430"/>
                <a:gd name="T25" fmla="*/ 75 h 574"/>
                <a:gd name="T26" fmla="*/ 423 w 430"/>
                <a:gd name="T27" fmla="*/ 78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0" h="574">
                  <a:moveTo>
                    <a:pt x="423" y="78"/>
                  </a:moveTo>
                  <a:lnTo>
                    <a:pt x="426" y="75"/>
                  </a:lnTo>
                  <a:lnTo>
                    <a:pt x="99" y="0"/>
                  </a:lnTo>
                  <a:lnTo>
                    <a:pt x="0" y="573"/>
                  </a:lnTo>
                  <a:lnTo>
                    <a:pt x="429" y="75"/>
                  </a:lnTo>
                  <a:lnTo>
                    <a:pt x="426" y="75"/>
                  </a:lnTo>
                  <a:lnTo>
                    <a:pt x="423" y="78"/>
                  </a:lnTo>
                  <a:lnTo>
                    <a:pt x="423" y="75"/>
                  </a:lnTo>
                  <a:lnTo>
                    <a:pt x="6" y="558"/>
                  </a:lnTo>
                  <a:lnTo>
                    <a:pt x="102" y="6"/>
                  </a:lnTo>
                  <a:lnTo>
                    <a:pt x="423" y="78"/>
                  </a:lnTo>
                  <a:lnTo>
                    <a:pt x="423" y="78"/>
                  </a:lnTo>
                  <a:lnTo>
                    <a:pt x="423" y="75"/>
                  </a:lnTo>
                  <a:lnTo>
                    <a:pt x="423" y="7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4" name="Freeform 56"/>
            <p:cNvSpPr>
              <a:spLocks noChangeArrowheads="1"/>
            </p:cNvSpPr>
            <p:nvPr/>
          </p:nvSpPr>
          <p:spPr bwMode="auto">
            <a:xfrm>
              <a:off x="7939089" y="1892299"/>
              <a:ext cx="228600" cy="312738"/>
            </a:xfrm>
            <a:custGeom>
              <a:avLst/>
              <a:gdLst>
                <a:gd name="T0" fmla="*/ 632 w 633"/>
                <a:gd name="T1" fmla="*/ 386 h 867"/>
                <a:gd name="T2" fmla="*/ 434 w 633"/>
                <a:gd name="T3" fmla="*/ 0 h 867"/>
                <a:gd name="T4" fmla="*/ 0 w 633"/>
                <a:gd name="T5" fmla="*/ 279 h 867"/>
                <a:gd name="T6" fmla="*/ 372 w 633"/>
                <a:gd name="T7" fmla="*/ 866 h 867"/>
                <a:gd name="T8" fmla="*/ 374 w 633"/>
                <a:gd name="T9" fmla="*/ 863 h 867"/>
                <a:gd name="T10" fmla="*/ 6 w 633"/>
                <a:gd name="T11" fmla="*/ 282 h 867"/>
                <a:gd name="T12" fmla="*/ 434 w 633"/>
                <a:gd name="T13" fmla="*/ 6 h 867"/>
                <a:gd name="T14" fmla="*/ 626 w 633"/>
                <a:gd name="T15" fmla="*/ 389 h 867"/>
                <a:gd name="T16" fmla="*/ 632 w 633"/>
                <a:gd name="T17" fmla="*/ 386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3" h="867">
                  <a:moveTo>
                    <a:pt x="632" y="386"/>
                  </a:moveTo>
                  <a:lnTo>
                    <a:pt x="434" y="0"/>
                  </a:lnTo>
                  <a:lnTo>
                    <a:pt x="0" y="279"/>
                  </a:lnTo>
                  <a:lnTo>
                    <a:pt x="372" y="866"/>
                  </a:lnTo>
                  <a:lnTo>
                    <a:pt x="374" y="863"/>
                  </a:lnTo>
                  <a:lnTo>
                    <a:pt x="6" y="282"/>
                  </a:lnTo>
                  <a:lnTo>
                    <a:pt x="434" y="6"/>
                  </a:lnTo>
                  <a:lnTo>
                    <a:pt x="626" y="389"/>
                  </a:lnTo>
                  <a:lnTo>
                    <a:pt x="632" y="38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5" name="Freeform 57"/>
            <p:cNvSpPr>
              <a:spLocks noChangeArrowheads="1"/>
            </p:cNvSpPr>
            <p:nvPr/>
          </p:nvSpPr>
          <p:spPr bwMode="auto">
            <a:xfrm>
              <a:off x="8164512" y="1271588"/>
              <a:ext cx="430212" cy="1062037"/>
            </a:xfrm>
            <a:custGeom>
              <a:avLst/>
              <a:gdLst>
                <a:gd name="T0" fmla="*/ 72 w 1194"/>
                <a:gd name="T1" fmla="*/ 2948 h 2949"/>
                <a:gd name="T2" fmla="*/ 6 w 1194"/>
                <a:gd name="T3" fmla="*/ 2124 h 2949"/>
                <a:gd name="T4" fmla="*/ 156 w 1194"/>
                <a:gd name="T5" fmla="*/ 2460 h 2949"/>
                <a:gd name="T6" fmla="*/ 426 w 1194"/>
                <a:gd name="T7" fmla="*/ 1624 h 2949"/>
                <a:gd name="T8" fmla="*/ 767 w 1194"/>
                <a:gd name="T9" fmla="*/ 806 h 2949"/>
                <a:gd name="T10" fmla="*/ 764 w 1194"/>
                <a:gd name="T11" fmla="*/ 803 h 2949"/>
                <a:gd name="T12" fmla="*/ 767 w 1194"/>
                <a:gd name="T13" fmla="*/ 806 h 2949"/>
                <a:gd name="T14" fmla="*/ 1019 w 1194"/>
                <a:gd name="T15" fmla="*/ 249 h 2949"/>
                <a:gd name="T16" fmla="*/ 369 w 1194"/>
                <a:gd name="T17" fmla="*/ 84 h 2949"/>
                <a:gd name="T18" fmla="*/ 1193 w 1194"/>
                <a:gd name="T19" fmla="*/ 6 h 2949"/>
                <a:gd name="T20" fmla="*/ 1193 w 1194"/>
                <a:gd name="T21" fmla="*/ 0 h 2949"/>
                <a:gd name="T22" fmla="*/ 345 w 1194"/>
                <a:gd name="T23" fmla="*/ 81 h 2949"/>
                <a:gd name="T24" fmla="*/ 1013 w 1194"/>
                <a:gd name="T25" fmla="*/ 251 h 2949"/>
                <a:gd name="T26" fmla="*/ 764 w 1194"/>
                <a:gd name="T27" fmla="*/ 803 h 2949"/>
                <a:gd name="T28" fmla="*/ 423 w 1194"/>
                <a:gd name="T29" fmla="*/ 1621 h 2949"/>
                <a:gd name="T30" fmla="*/ 156 w 1194"/>
                <a:gd name="T31" fmla="*/ 2448 h 2949"/>
                <a:gd name="T32" fmla="*/ 0 w 1194"/>
                <a:gd name="T33" fmla="*/ 2101 h 2949"/>
                <a:gd name="T34" fmla="*/ 69 w 1194"/>
                <a:gd name="T35" fmla="*/ 2948 h 2949"/>
                <a:gd name="T36" fmla="*/ 72 w 1194"/>
                <a:gd name="T37" fmla="*/ 2948 h 2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4" h="2949">
                  <a:moveTo>
                    <a:pt x="72" y="2948"/>
                  </a:moveTo>
                  <a:lnTo>
                    <a:pt x="6" y="2124"/>
                  </a:lnTo>
                  <a:lnTo>
                    <a:pt x="156" y="2460"/>
                  </a:lnTo>
                  <a:lnTo>
                    <a:pt x="426" y="1624"/>
                  </a:lnTo>
                  <a:lnTo>
                    <a:pt x="767" y="806"/>
                  </a:lnTo>
                  <a:lnTo>
                    <a:pt x="764" y="803"/>
                  </a:lnTo>
                  <a:lnTo>
                    <a:pt x="767" y="806"/>
                  </a:lnTo>
                  <a:lnTo>
                    <a:pt x="1019" y="249"/>
                  </a:lnTo>
                  <a:lnTo>
                    <a:pt x="369" y="84"/>
                  </a:lnTo>
                  <a:lnTo>
                    <a:pt x="1193" y="6"/>
                  </a:lnTo>
                  <a:lnTo>
                    <a:pt x="1193" y="0"/>
                  </a:lnTo>
                  <a:lnTo>
                    <a:pt x="345" y="81"/>
                  </a:lnTo>
                  <a:lnTo>
                    <a:pt x="1013" y="251"/>
                  </a:lnTo>
                  <a:lnTo>
                    <a:pt x="764" y="803"/>
                  </a:lnTo>
                  <a:lnTo>
                    <a:pt x="423" y="1621"/>
                  </a:lnTo>
                  <a:lnTo>
                    <a:pt x="156" y="2448"/>
                  </a:lnTo>
                  <a:lnTo>
                    <a:pt x="0" y="2101"/>
                  </a:lnTo>
                  <a:lnTo>
                    <a:pt x="69" y="2948"/>
                  </a:lnTo>
                  <a:lnTo>
                    <a:pt x="72" y="294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6" name="Freeform 58"/>
            <p:cNvSpPr>
              <a:spLocks noChangeArrowheads="1"/>
            </p:cNvSpPr>
            <p:nvPr/>
          </p:nvSpPr>
          <p:spPr bwMode="auto">
            <a:xfrm>
              <a:off x="8164512" y="1271588"/>
              <a:ext cx="430212" cy="1062037"/>
            </a:xfrm>
            <a:custGeom>
              <a:avLst/>
              <a:gdLst>
                <a:gd name="T0" fmla="*/ 72 w 1194"/>
                <a:gd name="T1" fmla="*/ 2948 h 2949"/>
                <a:gd name="T2" fmla="*/ 6 w 1194"/>
                <a:gd name="T3" fmla="*/ 2124 h 2949"/>
                <a:gd name="T4" fmla="*/ 156 w 1194"/>
                <a:gd name="T5" fmla="*/ 2460 h 2949"/>
                <a:gd name="T6" fmla="*/ 426 w 1194"/>
                <a:gd name="T7" fmla="*/ 1624 h 2949"/>
                <a:gd name="T8" fmla="*/ 767 w 1194"/>
                <a:gd name="T9" fmla="*/ 806 h 2949"/>
                <a:gd name="T10" fmla="*/ 764 w 1194"/>
                <a:gd name="T11" fmla="*/ 803 h 2949"/>
                <a:gd name="T12" fmla="*/ 767 w 1194"/>
                <a:gd name="T13" fmla="*/ 806 h 2949"/>
                <a:gd name="T14" fmla="*/ 1019 w 1194"/>
                <a:gd name="T15" fmla="*/ 249 h 2949"/>
                <a:gd name="T16" fmla="*/ 369 w 1194"/>
                <a:gd name="T17" fmla="*/ 84 h 2949"/>
                <a:gd name="T18" fmla="*/ 1193 w 1194"/>
                <a:gd name="T19" fmla="*/ 6 h 2949"/>
                <a:gd name="T20" fmla="*/ 1193 w 1194"/>
                <a:gd name="T21" fmla="*/ 0 h 2949"/>
                <a:gd name="T22" fmla="*/ 345 w 1194"/>
                <a:gd name="T23" fmla="*/ 81 h 2949"/>
                <a:gd name="T24" fmla="*/ 1013 w 1194"/>
                <a:gd name="T25" fmla="*/ 251 h 2949"/>
                <a:gd name="T26" fmla="*/ 764 w 1194"/>
                <a:gd name="T27" fmla="*/ 803 h 2949"/>
                <a:gd name="T28" fmla="*/ 423 w 1194"/>
                <a:gd name="T29" fmla="*/ 1621 h 2949"/>
                <a:gd name="T30" fmla="*/ 156 w 1194"/>
                <a:gd name="T31" fmla="*/ 2448 h 2949"/>
                <a:gd name="T32" fmla="*/ 0 w 1194"/>
                <a:gd name="T33" fmla="*/ 2101 h 2949"/>
                <a:gd name="T34" fmla="*/ 69 w 1194"/>
                <a:gd name="T35" fmla="*/ 2948 h 2949"/>
                <a:gd name="T36" fmla="*/ 72 w 1194"/>
                <a:gd name="T37" fmla="*/ 2948 h 2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4" h="2949">
                  <a:moveTo>
                    <a:pt x="72" y="2948"/>
                  </a:moveTo>
                  <a:lnTo>
                    <a:pt x="6" y="2124"/>
                  </a:lnTo>
                  <a:lnTo>
                    <a:pt x="156" y="2460"/>
                  </a:lnTo>
                  <a:lnTo>
                    <a:pt x="426" y="1624"/>
                  </a:lnTo>
                  <a:lnTo>
                    <a:pt x="767" y="806"/>
                  </a:lnTo>
                  <a:lnTo>
                    <a:pt x="764" y="803"/>
                  </a:lnTo>
                  <a:lnTo>
                    <a:pt x="767" y="806"/>
                  </a:lnTo>
                  <a:lnTo>
                    <a:pt x="1019" y="249"/>
                  </a:lnTo>
                  <a:lnTo>
                    <a:pt x="369" y="84"/>
                  </a:lnTo>
                  <a:lnTo>
                    <a:pt x="1193" y="6"/>
                  </a:lnTo>
                  <a:lnTo>
                    <a:pt x="1193" y="0"/>
                  </a:lnTo>
                  <a:lnTo>
                    <a:pt x="345" y="81"/>
                  </a:lnTo>
                  <a:lnTo>
                    <a:pt x="1013" y="251"/>
                  </a:lnTo>
                  <a:lnTo>
                    <a:pt x="764" y="803"/>
                  </a:lnTo>
                  <a:lnTo>
                    <a:pt x="423" y="1621"/>
                  </a:lnTo>
                  <a:lnTo>
                    <a:pt x="156" y="2448"/>
                  </a:lnTo>
                  <a:lnTo>
                    <a:pt x="0" y="2101"/>
                  </a:lnTo>
                  <a:lnTo>
                    <a:pt x="69" y="2948"/>
                  </a:lnTo>
                  <a:lnTo>
                    <a:pt x="72" y="294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7" name="Freeform 59"/>
            <p:cNvSpPr>
              <a:spLocks noChangeArrowheads="1"/>
            </p:cNvSpPr>
            <p:nvPr/>
          </p:nvSpPr>
          <p:spPr bwMode="auto">
            <a:xfrm>
              <a:off x="8132763" y="1362075"/>
              <a:ext cx="398462" cy="496887"/>
            </a:xfrm>
            <a:custGeom>
              <a:avLst/>
              <a:gdLst>
                <a:gd name="T0" fmla="*/ 1106 w 1107"/>
                <a:gd name="T1" fmla="*/ 0 h 1382"/>
                <a:gd name="T2" fmla="*/ 600 w 1107"/>
                <a:gd name="T3" fmla="*/ 158 h 1382"/>
                <a:gd name="T4" fmla="*/ 851 w 1107"/>
                <a:gd name="T5" fmla="*/ 551 h 1382"/>
                <a:gd name="T6" fmla="*/ 84 w 1107"/>
                <a:gd name="T7" fmla="*/ 347 h 1382"/>
                <a:gd name="T8" fmla="*/ 707 w 1107"/>
                <a:gd name="T9" fmla="*/ 860 h 1382"/>
                <a:gd name="T10" fmla="*/ 303 w 1107"/>
                <a:gd name="T11" fmla="*/ 755 h 1382"/>
                <a:gd name="T12" fmla="*/ 510 w 1107"/>
                <a:gd name="T13" fmla="*/ 1366 h 1382"/>
                <a:gd name="T14" fmla="*/ 3 w 1107"/>
                <a:gd name="T15" fmla="*/ 881 h 1382"/>
                <a:gd name="T16" fmla="*/ 0 w 1107"/>
                <a:gd name="T17" fmla="*/ 884 h 1382"/>
                <a:gd name="T18" fmla="*/ 519 w 1107"/>
                <a:gd name="T19" fmla="*/ 1381 h 1382"/>
                <a:gd name="T20" fmla="*/ 309 w 1107"/>
                <a:gd name="T21" fmla="*/ 761 h 1382"/>
                <a:gd name="T22" fmla="*/ 725 w 1107"/>
                <a:gd name="T23" fmla="*/ 869 h 1382"/>
                <a:gd name="T24" fmla="*/ 102 w 1107"/>
                <a:gd name="T25" fmla="*/ 356 h 1382"/>
                <a:gd name="T26" fmla="*/ 860 w 1107"/>
                <a:gd name="T27" fmla="*/ 560 h 1382"/>
                <a:gd name="T28" fmla="*/ 605 w 1107"/>
                <a:gd name="T29" fmla="*/ 161 h 1382"/>
                <a:gd name="T30" fmla="*/ 1106 w 1107"/>
                <a:gd name="T31" fmla="*/ 2 h 1382"/>
                <a:gd name="T32" fmla="*/ 1106 w 1107"/>
                <a:gd name="T33" fmla="*/ 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7" h="1382">
                  <a:moveTo>
                    <a:pt x="1106" y="0"/>
                  </a:moveTo>
                  <a:lnTo>
                    <a:pt x="600" y="158"/>
                  </a:lnTo>
                  <a:lnTo>
                    <a:pt x="851" y="551"/>
                  </a:lnTo>
                  <a:lnTo>
                    <a:pt x="84" y="347"/>
                  </a:lnTo>
                  <a:lnTo>
                    <a:pt x="707" y="860"/>
                  </a:lnTo>
                  <a:lnTo>
                    <a:pt x="303" y="755"/>
                  </a:lnTo>
                  <a:lnTo>
                    <a:pt x="510" y="1366"/>
                  </a:lnTo>
                  <a:lnTo>
                    <a:pt x="3" y="881"/>
                  </a:lnTo>
                  <a:lnTo>
                    <a:pt x="0" y="884"/>
                  </a:lnTo>
                  <a:lnTo>
                    <a:pt x="519" y="1381"/>
                  </a:lnTo>
                  <a:lnTo>
                    <a:pt x="309" y="761"/>
                  </a:lnTo>
                  <a:lnTo>
                    <a:pt x="725" y="869"/>
                  </a:lnTo>
                  <a:lnTo>
                    <a:pt x="102" y="356"/>
                  </a:lnTo>
                  <a:lnTo>
                    <a:pt x="860" y="560"/>
                  </a:lnTo>
                  <a:lnTo>
                    <a:pt x="605" y="161"/>
                  </a:lnTo>
                  <a:lnTo>
                    <a:pt x="1106" y="2"/>
                  </a:lnTo>
                  <a:lnTo>
                    <a:pt x="1106"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8" name="Freeform 60"/>
            <p:cNvSpPr>
              <a:spLocks noChangeArrowheads="1"/>
            </p:cNvSpPr>
            <p:nvPr/>
          </p:nvSpPr>
          <p:spPr bwMode="auto">
            <a:xfrm>
              <a:off x="8132763" y="1362075"/>
              <a:ext cx="398462" cy="496887"/>
            </a:xfrm>
            <a:custGeom>
              <a:avLst/>
              <a:gdLst>
                <a:gd name="T0" fmla="*/ 1106 w 1107"/>
                <a:gd name="T1" fmla="*/ 0 h 1382"/>
                <a:gd name="T2" fmla="*/ 600 w 1107"/>
                <a:gd name="T3" fmla="*/ 158 h 1382"/>
                <a:gd name="T4" fmla="*/ 851 w 1107"/>
                <a:gd name="T5" fmla="*/ 551 h 1382"/>
                <a:gd name="T6" fmla="*/ 84 w 1107"/>
                <a:gd name="T7" fmla="*/ 347 h 1382"/>
                <a:gd name="T8" fmla="*/ 707 w 1107"/>
                <a:gd name="T9" fmla="*/ 860 h 1382"/>
                <a:gd name="T10" fmla="*/ 303 w 1107"/>
                <a:gd name="T11" fmla="*/ 755 h 1382"/>
                <a:gd name="T12" fmla="*/ 510 w 1107"/>
                <a:gd name="T13" fmla="*/ 1366 h 1382"/>
                <a:gd name="T14" fmla="*/ 3 w 1107"/>
                <a:gd name="T15" fmla="*/ 881 h 1382"/>
                <a:gd name="T16" fmla="*/ 0 w 1107"/>
                <a:gd name="T17" fmla="*/ 884 h 1382"/>
                <a:gd name="T18" fmla="*/ 519 w 1107"/>
                <a:gd name="T19" fmla="*/ 1381 h 1382"/>
                <a:gd name="T20" fmla="*/ 309 w 1107"/>
                <a:gd name="T21" fmla="*/ 761 h 1382"/>
                <a:gd name="T22" fmla="*/ 725 w 1107"/>
                <a:gd name="T23" fmla="*/ 869 h 1382"/>
                <a:gd name="T24" fmla="*/ 102 w 1107"/>
                <a:gd name="T25" fmla="*/ 356 h 1382"/>
                <a:gd name="T26" fmla="*/ 860 w 1107"/>
                <a:gd name="T27" fmla="*/ 560 h 1382"/>
                <a:gd name="T28" fmla="*/ 605 w 1107"/>
                <a:gd name="T29" fmla="*/ 161 h 1382"/>
                <a:gd name="T30" fmla="*/ 1106 w 1107"/>
                <a:gd name="T31" fmla="*/ 2 h 1382"/>
                <a:gd name="T32" fmla="*/ 1106 w 1107"/>
                <a:gd name="T33" fmla="*/ 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7" h="1382">
                  <a:moveTo>
                    <a:pt x="1106" y="0"/>
                  </a:moveTo>
                  <a:lnTo>
                    <a:pt x="600" y="158"/>
                  </a:lnTo>
                  <a:lnTo>
                    <a:pt x="851" y="551"/>
                  </a:lnTo>
                  <a:lnTo>
                    <a:pt x="84" y="347"/>
                  </a:lnTo>
                  <a:lnTo>
                    <a:pt x="707" y="860"/>
                  </a:lnTo>
                  <a:lnTo>
                    <a:pt x="303" y="755"/>
                  </a:lnTo>
                  <a:lnTo>
                    <a:pt x="510" y="1366"/>
                  </a:lnTo>
                  <a:lnTo>
                    <a:pt x="3" y="881"/>
                  </a:lnTo>
                  <a:lnTo>
                    <a:pt x="0" y="884"/>
                  </a:lnTo>
                  <a:lnTo>
                    <a:pt x="519" y="1381"/>
                  </a:lnTo>
                  <a:lnTo>
                    <a:pt x="309" y="761"/>
                  </a:lnTo>
                  <a:lnTo>
                    <a:pt x="725" y="869"/>
                  </a:lnTo>
                  <a:lnTo>
                    <a:pt x="102" y="356"/>
                  </a:lnTo>
                  <a:lnTo>
                    <a:pt x="860" y="560"/>
                  </a:lnTo>
                  <a:lnTo>
                    <a:pt x="605" y="161"/>
                  </a:lnTo>
                  <a:lnTo>
                    <a:pt x="1106" y="2"/>
                  </a:lnTo>
                  <a:lnTo>
                    <a:pt x="110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9" name="Freeform 61"/>
            <p:cNvSpPr>
              <a:spLocks noChangeArrowheads="1"/>
            </p:cNvSpPr>
            <p:nvPr/>
          </p:nvSpPr>
          <p:spPr bwMode="auto">
            <a:xfrm>
              <a:off x="7904163" y="2195513"/>
              <a:ext cx="309562" cy="630237"/>
            </a:xfrm>
            <a:custGeom>
              <a:avLst/>
              <a:gdLst>
                <a:gd name="T0" fmla="*/ 276 w 861"/>
                <a:gd name="T1" fmla="*/ 521 h 1751"/>
                <a:gd name="T2" fmla="*/ 305 w 861"/>
                <a:gd name="T3" fmla="*/ 968 h 1751"/>
                <a:gd name="T4" fmla="*/ 632 w 861"/>
                <a:gd name="T5" fmla="*/ 1750 h 1751"/>
                <a:gd name="T6" fmla="*/ 860 w 861"/>
                <a:gd name="T7" fmla="*/ 1061 h 1751"/>
                <a:gd name="T8" fmla="*/ 282 w 861"/>
                <a:gd name="T9" fmla="*/ 524 h 1751"/>
                <a:gd name="T10" fmla="*/ 797 w 861"/>
                <a:gd name="T11" fmla="*/ 383 h 1751"/>
                <a:gd name="T12" fmla="*/ 470 w 861"/>
                <a:gd name="T13" fmla="*/ 18 h 1751"/>
                <a:gd name="T14" fmla="*/ 279 w 861"/>
                <a:gd name="T15" fmla="*/ 518 h 1751"/>
                <a:gd name="T16" fmla="*/ 3 w 861"/>
                <a:gd name="T17" fmla="*/ 0 h 1751"/>
                <a:gd name="T18" fmla="*/ 0 w 861"/>
                <a:gd name="T19" fmla="*/ 0 h 1751"/>
                <a:gd name="T20" fmla="*/ 279 w 861"/>
                <a:gd name="T21" fmla="*/ 527 h 1751"/>
                <a:gd name="T22" fmla="*/ 470 w 861"/>
                <a:gd name="T23" fmla="*/ 27 h 1751"/>
                <a:gd name="T24" fmla="*/ 788 w 861"/>
                <a:gd name="T25" fmla="*/ 383 h 1751"/>
                <a:gd name="T26" fmla="*/ 273 w 861"/>
                <a:gd name="T27" fmla="*/ 521 h 1751"/>
                <a:gd name="T28" fmla="*/ 854 w 861"/>
                <a:gd name="T29" fmla="*/ 1064 h 1751"/>
                <a:gd name="T30" fmla="*/ 632 w 861"/>
                <a:gd name="T31" fmla="*/ 1738 h 1751"/>
                <a:gd name="T32" fmla="*/ 309 w 861"/>
                <a:gd name="T33" fmla="*/ 968 h 1751"/>
                <a:gd name="T34" fmla="*/ 279 w 861"/>
                <a:gd name="T35" fmla="*/ 521 h 1751"/>
                <a:gd name="T36" fmla="*/ 276 w 861"/>
                <a:gd name="T37" fmla="*/ 521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1" h="1751">
                  <a:moveTo>
                    <a:pt x="276" y="521"/>
                  </a:moveTo>
                  <a:lnTo>
                    <a:pt x="305" y="968"/>
                  </a:lnTo>
                  <a:lnTo>
                    <a:pt x="632" y="1750"/>
                  </a:lnTo>
                  <a:lnTo>
                    <a:pt x="860" y="1061"/>
                  </a:lnTo>
                  <a:lnTo>
                    <a:pt x="282" y="524"/>
                  </a:lnTo>
                  <a:lnTo>
                    <a:pt x="797" y="383"/>
                  </a:lnTo>
                  <a:lnTo>
                    <a:pt x="470" y="18"/>
                  </a:lnTo>
                  <a:lnTo>
                    <a:pt x="279" y="518"/>
                  </a:lnTo>
                  <a:lnTo>
                    <a:pt x="3" y="0"/>
                  </a:lnTo>
                  <a:lnTo>
                    <a:pt x="0" y="0"/>
                  </a:lnTo>
                  <a:lnTo>
                    <a:pt x="279" y="527"/>
                  </a:lnTo>
                  <a:lnTo>
                    <a:pt x="470" y="27"/>
                  </a:lnTo>
                  <a:lnTo>
                    <a:pt x="788" y="383"/>
                  </a:lnTo>
                  <a:lnTo>
                    <a:pt x="273" y="521"/>
                  </a:lnTo>
                  <a:lnTo>
                    <a:pt x="854" y="1064"/>
                  </a:lnTo>
                  <a:lnTo>
                    <a:pt x="632" y="1738"/>
                  </a:lnTo>
                  <a:lnTo>
                    <a:pt x="309" y="968"/>
                  </a:lnTo>
                  <a:lnTo>
                    <a:pt x="279" y="521"/>
                  </a:lnTo>
                  <a:lnTo>
                    <a:pt x="276" y="52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0" name="Freeform 62"/>
            <p:cNvSpPr>
              <a:spLocks noChangeArrowheads="1"/>
            </p:cNvSpPr>
            <p:nvPr/>
          </p:nvSpPr>
          <p:spPr bwMode="auto">
            <a:xfrm>
              <a:off x="7904163" y="2195513"/>
              <a:ext cx="309562" cy="630237"/>
            </a:xfrm>
            <a:custGeom>
              <a:avLst/>
              <a:gdLst>
                <a:gd name="T0" fmla="*/ 276 w 861"/>
                <a:gd name="T1" fmla="*/ 521 h 1751"/>
                <a:gd name="T2" fmla="*/ 305 w 861"/>
                <a:gd name="T3" fmla="*/ 968 h 1751"/>
                <a:gd name="T4" fmla="*/ 632 w 861"/>
                <a:gd name="T5" fmla="*/ 1750 h 1751"/>
                <a:gd name="T6" fmla="*/ 860 w 861"/>
                <a:gd name="T7" fmla="*/ 1061 h 1751"/>
                <a:gd name="T8" fmla="*/ 282 w 861"/>
                <a:gd name="T9" fmla="*/ 524 h 1751"/>
                <a:gd name="T10" fmla="*/ 797 w 861"/>
                <a:gd name="T11" fmla="*/ 383 h 1751"/>
                <a:gd name="T12" fmla="*/ 470 w 861"/>
                <a:gd name="T13" fmla="*/ 18 h 1751"/>
                <a:gd name="T14" fmla="*/ 279 w 861"/>
                <a:gd name="T15" fmla="*/ 518 h 1751"/>
                <a:gd name="T16" fmla="*/ 3 w 861"/>
                <a:gd name="T17" fmla="*/ 0 h 1751"/>
                <a:gd name="T18" fmla="*/ 0 w 861"/>
                <a:gd name="T19" fmla="*/ 0 h 1751"/>
                <a:gd name="T20" fmla="*/ 279 w 861"/>
                <a:gd name="T21" fmla="*/ 527 h 1751"/>
                <a:gd name="T22" fmla="*/ 470 w 861"/>
                <a:gd name="T23" fmla="*/ 27 h 1751"/>
                <a:gd name="T24" fmla="*/ 788 w 861"/>
                <a:gd name="T25" fmla="*/ 383 h 1751"/>
                <a:gd name="T26" fmla="*/ 273 w 861"/>
                <a:gd name="T27" fmla="*/ 521 h 1751"/>
                <a:gd name="T28" fmla="*/ 854 w 861"/>
                <a:gd name="T29" fmla="*/ 1064 h 1751"/>
                <a:gd name="T30" fmla="*/ 632 w 861"/>
                <a:gd name="T31" fmla="*/ 1738 h 1751"/>
                <a:gd name="T32" fmla="*/ 309 w 861"/>
                <a:gd name="T33" fmla="*/ 968 h 1751"/>
                <a:gd name="T34" fmla="*/ 279 w 861"/>
                <a:gd name="T35" fmla="*/ 521 h 1751"/>
                <a:gd name="T36" fmla="*/ 276 w 861"/>
                <a:gd name="T37" fmla="*/ 521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1" h="1751">
                  <a:moveTo>
                    <a:pt x="276" y="521"/>
                  </a:moveTo>
                  <a:lnTo>
                    <a:pt x="305" y="968"/>
                  </a:lnTo>
                  <a:lnTo>
                    <a:pt x="632" y="1750"/>
                  </a:lnTo>
                  <a:lnTo>
                    <a:pt x="860" y="1061"/>
                  </a:lnTo>
                  <a:lnTo>
                    <a:pt x="282" y="524"/>
                  </a:lnTo>
                  <a:lnTo>
                    <a:pt x="797" y="383"/>
                  </a:lnTo>
                  <a:lnTo>
                    <a:pt x="470" y="18"/>
                  </a:lnTo>
                  <a:lnTo>
                    <a:pt x="279" y="518"/>
                  </a:lnTo>
                  <a:lnTo>
                    <a:pt x="3" y="0"/>
                  </a:lnTo>
                  <a:lnTo>
                    <a:pt x="0" y="0"/>
                  </a:lnTo>
                  <a:lnTo>
                    <a:pt x="279" y="527"/>
                  </a:lnTo>
                  <a:lnTo>
                    <a:pt x="470" y="27"/>
                  </a:lnTo>
                  <a:lnTo>
                    <a:pt x="788" y="383"/>
                  </a:lnTo>
                  <a:lnTo>
                    <a:pt x="273" y="521"/>
                  </a:lnTo>
                  <a:lnTo>
                    <a:pt x="854" y="1064"/>
                  </a:lnTo>
                  <a:lnTo>
                    <a:pt x="632" y="1738"/>
                  </a:lnTo>
                  <a:lnTo>
                    <a:pt x="309" y="968"/>
                  </a:lnTo>
                  <a:lnTo>
                    <a:pt x="279" y="521"/>
                  </a:lnTo>
                  <a:lnTo>
                    <a:pt x="276" y="521"/>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1" name="Freeform 63"/>
            <p:cNvSpPr>
              <a:spLocks noChangeArrowheads="1"/>
            </p:cNvSpPr>
            <p:nvPr/>
          </p:nvSpPr>
          <p:spPr bwMode="auto">
            <a:xfrm>
              <a:off x="7669213" y="2535238"/>
              <a:ext cx="347662" cy="188912"/>
            </a:xfrm>
            <a:custGeom>
              <a:avLst/>
              <a:gdLst>
                <a:gd name="T0" fmla="*/ 551 w 966"/>
                <a:gd name="T1" fmla="*/ 6 h 525"/>
                <a:gd name="T2" fmla="*/ 955 w 966"/>
                <a:gd name="T3" fmla="*/ 24 h 525"/>
                <a:gd name="T4" fmla="*/ 479 w 966"/>
                <a:gd name="T5" fmla="*/ 512 h 525"/>
                <a:gd name="T6" fmla="*/ 554 w 966"/>
                <a:gd name="T7" fmla="*/ 0 h 525"/>
                <a:gd name="T8" fmla="*/ 0 w 966"/>
                <a:gd name="T9" fmla="*/ 344 h 525"/>
                <a:gd name="T10" fmla="*/ 0 w 966"/>
                <a:gd name="T11" fmla="*/ 351 h 525"/>
                <a:gd name="T12" fmla="*/ 548 w 966"/>
                <a:gd name="T13" fmla="*/ 9 h 525"/>
                <a:gd name="T14" fmla="*/ 473 w 966"/>
                <a:gd name="T15" fmla="*/ 524 h 525"/>
                <a:gd name="T16" fmla="*/ 965 w 966"/>
                <a:gd name="T17" fmla="*/ 21 h 525"/>
                <a:gd name="T18" fmla="*/ 551 w 966"/>
                <a:gd name="T19" fmla="*/ 3 h 525"/>
                <a:gd name="T20" fmla="*/ 551 w 966"/>
                <a:gd name="T21" fmla="*/ 6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6" h="525">
                  <a:moveTo>
                    <a:pt x="551" y="6"/>
                  </a:moveTo>
                  <a:lnTo>
                    <a:pt x="955" y="24"/>
                  </a:lnTo>
                  <a:lnTo>
                    <a:pt x="479" y="512"/>
                  </a:lnTo>
                  <a:lnTo>
                    <a:pt x="554" y="0"/>
                  </a:lnTo>
                  <a:lnTo>
                    <a:pt x="0" y="344"/>
                  </a:lnTo>
                  <a:lnTo>
                    <a:pt x="0" y="351"/>
                  </a:lnTo>
                  <a:lnTo>
                    <a:pt x="548" y="9"/>
                  </a:lnTo>
                  <a:lnTo>
                    <a:pt x="473" y="524"/>
                  </a:lnTo>
                  <a:lnTo>
                    <a:pt x="965" y="21"/>
                  </a:lnTo>
                  <a:lnTo>
                    <a:pt x="551" y="3"/>
                  </a:lnTo>
                  <a:lnTo>
                    <a:pt x="551" y="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2" name="Freeform 64"/>
            <p:cNvSpPr>
              <a:spLocks noChangeArrowheads="1"/>
            </p:cNvSpPr>
            <p:nvPr/>
          </p:nvSpPr>
          <p:spPr bwMode="auto">
            <a:xfrm>
              <a:off x="7839076" y="2720974"/>
              <a:ext cx="457200" cy="528638"/>
            </a:xfrm>
            <a:custGeom>
              <a:avLst/>
              <a:gdLst>
                <a:gd name="T0" fmla="*/ 1037 w 1272"/>
                <a:gd name="T1" fmla="*/ 1466 h 1467"/>
                <a:gd name="T2" fmla="*/ 1016 w 1272"/>
                <a:gd name="T3" fmla="*/ 878 h 1467"/>
                <a:gd name="T4" fmla="*/ 576 w 1272"/>
                <a:gd name="T5" fmla="*/ 1205 h 1467"/>
                <a:gd name="T6" fmla="*/ 138 w 1272"/>
                <a:gd name="T7" fmla="*/ 642 h 1467"/>
                <a:gd name="T8" fmla="*/ 6 w 1272"/>
                <a:gd name="T9" fmla="*/ 6 h 1467"/>
                <a:gd name="T10" fmla="*/ 393 w 1272"/>
                <a:gd name="T11" fmla="*/ 39 h 1467"/>
                <a:gd name="T12" fmla="*/ 641 w 1272"/>
                <a:gd name="T13" fmla="*/ 731 h 1467"/>
                <a:gd name="T14" fmla="*/ 1205 w 1272"/>
                <a:gd name="T15" fmla="*/ 441 h 1467"/>
                <a:gd name="T16" fmla="*/ 818 w 1272"/>
                <a:gd name="T17" fmla="*/ 285 h 1467"/>
                <a:gd name="T18" fmla="*/ 1271 w 1272"/>
                <a:gd name="T19" fmla="*/ 27 h 1467"/>
                <a:gd name="T20" fmla="*/ 1271 w 1272"/>
                <a:gd name="T21" fmla="*/ 21 h 1467"/>
                <a:gd name="T22" fmla="*/ 806 w 1272"/>
                <a:gd name="T23" fmla="*/ 285 h 1467"/>
                <a:gd name="T24" fmla="*/ 1193 w 1272"/>
                <a:gd name="T25" fmla="*/ 441 h 1467"/>
                <a:gd name="T26" fmla="*/ 644 w 1272"/>
                <a:gd name="T27" fmla="*/ 726 h 1467"/>
                <a:gd name="T28" fmla="*/ 396 w 1272"/>
                <a:gd name="T29" fmla="*/ 33 h 1467"/>
                <a:gd name="T30" fmla="*/ 0 w 1272"/>
                <a:gd name="T31" fmla="*/ 0 h 1467"/>
                <a:gd name="T32" fmla="*/ 135 w 1272"/>
                <a:gd name="T33" fmla="*/ 642 h 1467"/>
                <a:gd name="T34" fmla="*/ 572 w 1272"/>
                <a:gd name="T35" fmla="*/ 1211 h 1467"/>
                <a:gd name="T36" fmla="*/ 1013 w 1272"/>
                <a:gd name="T37" fmla="*/ 887 h 1467"/>
                <a:gd name="T38" fmla="*/ 1034 w 1272"/>
                <a:gd name="T39" fmla="*/ 1466 h 1467"/>
                <a:gd name="T40" fmla="*/ 1037 w 1272"/>
                <a:gd name="T41" fmla="*/ 1466 h 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467">
                  <a:moveTo>
                    <a:pt x="1037" y="1466"/>
                  </a:moveTo>
                  <a:lnTo>
                    <a:pt x="1016" y="878"/>
                  </a:lnTo>
                  <a:lnTo>
                    <a:pt x="576" y="1205"/>
                  </a:lnTo>
                  <a:lnTo>
                    <a:pt x="138" y="642"/>
                  </a:lnTo>
                  <a:lnTo>
                    <a:pt x="6" y="6"/>
                  </a:lnTo>
                  <a:lnTo>
                    <a:pt x="393" y="39"/>
                  </a:lnTo>
                  <a:lnTo>
                    <a:pt x="641" y="731"/>
                  </a:lnTo>
                  <a:lnTo>
                    <a:pt x="1205" y="441"/>
                  </a:lnTo>
                  <a:lnTo>
                    <a:pt x="818" y="285"/>
                  </a:lnTo>
                  <a:lnTo>
                    <a:pt x="1271" y="27"/>
                  </a:lnTo>
                  <a:lnTo>
                    <a:pt x="1271" y="21"/>
                  </a:lnTo>
                  <a:lnTo>
                    <a:pt x="806" y="285"/>
                  </a:lnTo>
                  <a:lnTo>
                    <a:pt x="1193" y="441"/>
                  </a:lnTo>
                  <a:lnTo>
                    <a:pt x="644" y="726"/>
                  </a:lnTo>
                  <a:lnTo>
                    <a:pt x="396" y="33"/>
                  </a:lnTo>
                  <a:lnTo>
                    <a:pt x="0" y="0"/>
                  </a:lnTo>
                  <a:lnTo>
                    <a:pt x="135" y="642"/>
                  </a:lnTo>
                  <a:lnTo>
                    <a:pt x="572" y="1211"/>
                  </a:lnTo>
                  <a:lnTo>
                    <a:pt x="1013" y="887"/>
                  </a:lnTo>
                  <a:lnTo>
                    <a:pt x="1034" y="1466"/>
                  </a:lnTo>
                  <a:lnTo>
                    <a:pt x="1037" y="146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3" name="Freeform 65"/>
            <p:cNvSpPr>
              <a:spLocks noChangeArrowheads="1"/>
            </p:cNvSpPr>
            <p:nvPr/>
          </p:nvSpPr>
          <p:spPr bwMode="auto">
            <a:xfrm>
              <a:off x="7681912" y="2733674"/>
              <a:ext cx="301625" cy="322263"/>
            </a:xfrm>
            <a:custGeom>
              <a:avLst/>
              <a:gdLst>
                <a:gd name="T0" fmla="*/ 572 w 837"/>
                <a:gd name="T1" fmla="*/ 603 h 897"/>
                <a:gd name="T2" fmla="*/ 203 w 837"/>
                <a:gd name="T3" fmla="*/ 887 h 897"/>
                <a:gd name="T4" fmla="*/ 6 w 837"/>
                <a:gd name="T5" fmla="*/ 369 h 897"/>
                <a:gd name="T6" fmla="*/ 575 w 837"/>
                <a:gd name="T7" fmla="*/ 608 h 897"/>
                <a:gd name="T8" fmla="*/ 836 w 837"/>
                <a:gd name="T9" fmla="*/ 0 h 897"/>
                <a:gd name="T10" fmla="*/ 830 w 837"/>
                <a:gd name="T11" fmla="*/ 0 h 897"/>
                <a:gd name="T12" fmla="*/ 572 w 837"/>
                <a:gd name="T13" fmla="*/ 603 h 897"/>
                <a:gd name="T14" fmla="*/ 0 w 837"/>
                <a:gd name="T15" fmla="*/ 363 h 897"/>
                <a:gd name="T16" fmla="*/ 201 w 837"/>
                <a:gd name="T17" fmla="*/ 896 h 897"/>
                <a:gd name="T18" fmla="*/ 575 w 837"/>
                <a:gd name="T19" fmla="*/ 606 h 897"/>
                <a:gd name="T20" fmla="*/ 572 w 837"/>
                <a:gd name="T21" fmla="*/ 603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7" h="897">
                  <a:moveTo>
                    <a:pt x="572" y="603"/>
                  </a:moveTo>
                  <a:lnTo>
                    <a:pt x="203" y="887"/>
                  </a:lnTo>
                  <a:lnTo>
                    <a:pt x="6" y="369"/>
                  </a:lnTo>
                  <a:lnTo>
                    <a:pt x="575" y="608"/>
                  </a:lnTo>
                  <a:lnTo>
                    <a:pt x="836" y="0"/>
                  </a:lnTo>
                  <a:lnTo>
                    <a:pt x="830" y="0"/>
                  </a:lnTo>
                  <a:lnTo>
                    <a:pt x="572" y="603"/>
                  </a:lnTo>
                  <a:lnTo>
                    <a:pt x="0" y="363"/>
                  </a:lnTo>
                  <a:lnTo>
                    <a:pt x="201" y="896"/>
                  </a:lnTo>
                  <a:lnTo>
                    <a:pt x="575" y="606"/>
                  </a:lnTo>
                  <a:lnTo>
                    <a:pt x="572" y="60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4" name="Freeform 66"/>
            <p:cNvSpPr>
              <a:spLocks noChangeArrowheads="1"/>
            </p:cNvSpPr>
            <p:nvPr/>
          </p:nvSpPr>
          <p:spPr bwMode="auto">
            <a:xfrm>
              <a:off x="6989762" y="1146174"/>
              <a:ext cx="1250950" cy="2678112"/>
            </a:xfrm>
            <a:custGeom>
              <a:avLst/>
              <a:gdLst>
                <a:gd name="T0" fmla="*/ 3476 w 3477"/>
                <a:gd name="T1" fmla="*/ 372 h 7438"/>
                <a:gd name="T2" fmla="*/ 2828 w 3477"/>
                <a:gd name="T3" fmla="*/ 0 h 7438"/>
                <a:gd name="T4" fmla="*/ 2373 w 3477"/>
                <a:gd name="T5" fmla="*/ 216 h 7438"/>
                <a:gd name="T6" fmla="*/ 2649 w 3477"/>
                <a:gd name="T7" fmla="*/ 441 h 7438"/>
                <a:gd name="T8" fmla="*/ 2469 w 3477"/>
                <a:gd name="T9" fmla="*/ 863 h 7438"/>
                <a:gd name="T10" fmla="*/ 1954 w 3477"/>
                <a:gd name="T11" fmla="*/ 914 h 7438"/>
                <a:gd name="T12" fmla="*/ 1867 w 3477"/>
                <a:gd name="T13" fmla="*/ 1412 h 7438"/>
                <a:gd name="T14" fmla="*/ 2160 w 3477"/>
                <a:gd name="T15" fmla="*/ 1463 h 7438"/>
                <a:gd name="T16" fmla="*/ 2107 w 3477"/>
                <a:gd name="T17" fmla="*/ 1768 h 7438"/>
                <a:gd name="T18" fmla="*/ 1612 w 3477"/>
                <a:gd name="T19" fmla="*/ 1981 h 7438"/>
                <a:gd name="T20" fmla="*/ 1837 w 3477"/>
                <a:gd name="T21" fmla="*/ 2284 h 7438"/>
                <a:gd name="T22" fmla="*/ 1396 w 3477"/>
                <a:gd name="T23" fmla="*/ 2365 h 7438"/>
                <a:gd name="T24" fmla="*/ 1256 w 3477"/>
                <a:gd name="T25" fmla="*/ 2634 h 7438"/>
                <a:gd name="T26" fmla="*/ 1525 w 3477"/>
                <a:gd name="T27" fmla="*/ 2826 h 7438"/>
                <a:gd name="T28" fmla="*/ 947 w 3477"/>
                <a:gd name="T29" fmla="*/ 3075 h 7438"/>
                <a:gd name="T30" fmla="*/ 1144 w 3477"/>
                <a:gd name="T31" fmla="*/ 3446 h 7438"/>
                <a:gd name="T32" fmla="*/ 956 w 3477"/>
                <a:gd name="T33" fmla="*/ 3737 h 7438"/>
                <a:gd name="T34" fmla="*/ 539 w 3477"/>
                <a:gd name="T35" fmla="*/ 4007 h 7438"/>
                <a:gd name="T36" fmla="*/ 824 w 3477"/>
                <a:gd name="T37" fmla="*/ 4321 h 7438"/>
                <a:gd name="T38" fmla="*/ 680 w 3477"/>
                <a:gd name="T39" fmla="*/ 4627 h 7438"/>
                <a:gd name="T40" fmla="*/ 425 w 3477"/>
                <a:gd name="T41" fmla="*/ 4672 h 7438"/>
                <a:gd name="T42" fmla="*/ 120 w 3477"/>
                <a:gd name="T43" fmla="*/ 5199 h 7438"/>
                <a:gd name="T44" fmla="*/ 326 w 3477"/>
                <a:gd name="T45" fmla="*/ 5586 h 7438"/>
                <a:gd name="T46" fmla="*/ 0 w 3477"/>
                <a:gd name="T47" fmla="*/ 5883 h 7438"/>
                <a:gd name="T48" fmla="*/ 425 w 3477"/>
                <a:gd name="T49" fmla="*/ 6080 h 7438"/>
                <a:gd name="T50" fmla="*/ 186 w 3477"/>
                <a:gd name="T51" fmla="*/ 6488 h 7438"/>
                <a:gd name="T52" fmla="*/ 542 w 3477"/>
                <a:gd name="T53" fmla="*/ 6551 h 7438"/>
                <a:gd name="T54" fmla="*/ 557 w 3477"/>
                <a:gd name="T55" fmla="*/ 7102 h 7438"/>
                <a:gd name="T56" fmla="*/ 206 w 3477"/>
                <a:gd name="T57" fmla="*/ 7344 h 7438"/>
                <a:gd name="T58" fmla="*/ 108 w 3477"/>
                <a:gd name="T59" fmla="*/ 7434 h 7438"/>
                <a:gd name="T60" fmla="*/ 111 w 3477"/>
                <a:gd name="T61" fmla="*/ 7437 h 7438"/>
                <a:gd name="T62" fmla="*/ 209 w 3477"/>
                <a:gd name="T63" fmla="*/ 7347 h 7438"/>
                <a:gd name="T64" fmla="*/ 563 w 3477"/>
                <a:gd name="T65" fmla="*/ 7102 h 7438"/>
                <a:gd name="T66" fmla="*/ 548 w 3477"/>
                <a:gd name="T67" fmla="*/ 6545 h 7438"/>
                <a:gd name="T68" fmla="*/ 191 w 3477"/>
                <a:gd name="T69" fmla="*/ 6485 h 7438"/>
                <a:gd name="T70" fmla="*/ 431 w 3477"/>
                <a:gd name="T71" fmla="*/ 6077 h 7438"/>
                <a:gd name="T72" fmla="*/ 6 w 3477"/>
                <a:gd name="T73" fmla="*/ 5880 h 7438"/>
                <a:gd name="T74" fmla="*/ 332 w 3477"/>
                <a:gd name="T75" fmla="*/ 5586 h 7438"/>
                <a:gd name="T76" fmla="*/ 123 w 3477"/>
                <a:gd name="T77" fmla="*/ 5199 h 7438"/>
                <a:gd name="T78" fmla="*/ 428 w 3477"/>
                <a:gd name="T79" fmla="*/ 4675 h 7438"/>
                <a:gd name="T80" fmla="*/ 680 w 3477"/>
                <a:gd name="T81" fmla="*/ 4630 h 7438"/>
                <a:gd name="T82" fmla="*/ 827 w 3477"/>
                <a:gd name="T83" fmla="*/ 4321 h 7438"/>
                <a:gd name="T84" fmla="*/ 545 w 3477"/>
                <a:gd name="T85" fmla="*/ 4010 h 7438"/>
                <a:gd name="T86" fmla="*/ 959 w 3477"/>
                <a:gd name="T87" fmla="*/ 3740 h 7438"/>
                <a:gd name="T88" fmla="*/ 1151 w 3477"/>
                <a:gd name="T89" fmla="*/ 3446 h 7438"/>
                <a:gd name="T90" fmla="*/ 953 w 3477"/>
                <a:gd name="T91" fmla="*/ 3078 h 7438"/>
                <a:gd name="T92" fmla="*/ 1534 w 3477"/>
                <a:gd name="T93" fmla="*/ 2829 h 7438"/>
                <a:gd name="T94" fmla="*/ 1261 w 3477"/>
                <a:gd name="T95" fmla="*/ 2631 h 7438"/>
                <a:gd name="T96" fmla="*/ 1396 w 3477"/>
                <a:gd name="T97" fmla="*/ 2368 h 7438"/>
                <a:gd name="T98" fmla="*/ 1843 w 3477"/>
                <a:gd name="T99" fmla="*/ 2287 h 7438"/>
                <a:gd name="T100" fmla="*/ 1621 w 3477"/>
                <a:gd name="T101" fmla="*/ 1984 h 7438"/>
                <a:gd name="T102" fmla="*/ 2109 w 3477"/>
                <a:gd name="T103" fmla="*/ 1771 h 7438"/>
                <a:gd name="T104" fmla="*/ 2163 w 3477"/>
                <a:gd name="T105" fmla="*/ 1460 h 7438"/>
                <a:gd name="T106" fmla="*/ 1873 w 3477"/>
                <a:gd name="T107" fmla="*/ 1409 h 7438"/>
                <a:gd name="T108" fmla="*/ 1957 w 3477"/>
                <a:gd name="T109" fmla="*/ 920 h 7438"/>
                <a:gd name="T110" fmla="*/ 2472 w 3477"/>
                <a:gd name="T111" fmla="*/ 869 h 7438"/>
                <a:gd name="T112" fmla="*/ 2655 w 3477"/>
                <a:gd name="T113" fmla="*/ 441 h 7438"/>
                <a:gd name="T114" fmla="*/ 2382 w 3477"/>
                <a:gd name="T115" fmla="*/ 219 h 7438"/>
                <a:gd name="T116" fmla="*/ 2828 w 3477"/>
                <a:gd name="T117" fmla="*/ 3 h 7438"/>
                <a:gd name="T118" fmla="*/ 3473 w 3477"/>
                <a:gd name="T119" fmla="*/ 375 h 7438"/>
                <a:gd name="T120" fmla="*/ 3476 w 3477"/>
                <a:gd name="T121" fmla="*/ 372 h 7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77" h="7438">
                  <a:moveTo>
                    <a:pt x="3476" y="372"/>
                  </a:moveTo>
                  <a:lnTo>
                    <a:pt x="2828" y="0"/>
                  </a:lnTo>
                  <a:lnTo>
                    <a:pt x="2373" y="216"/>
                  </a:lnTo>
                  <a:lnTo>
                    <a:pt x="2649" y="441"/>
                  </a:lnTo>
                  <a:lnTo>
                    <a:pt x="2469" y="863"/>
                  </a:lnTo>
                  <a:lnTo>
                    <a:pt x="1954" y="914"/>
                  </a:lnTo>
                  <a:lnTo>
                    <a:pt x="1867" y="1412"/>
                  </a:lnTo>
                  <a:lnTo>
                    <a:pt x="2160" y="1463"/>
                  </a:lnTo>
                  <a:lnTo>
                    <a:pt x="2107" y="1768"/>
                  </a:lnTo>
                  <a:lnTo>
                    <a:pt x="1612" y="1981"/>
                  </a:lnTo>
                  <a:lnTo>
                    <a:pt x="1837" y="2284"/>
                  </a:lnTo>
                  <a:lnTo>
                    <a:pt x="1396" y="2365"/>
                  </a:lnTo>
                  <a:lnTo>
                    <a:pt x="1256" y="2634"/>
                  </a:lnTo>
                  <a:lnTo>
                    <a:pt x="1525" y="2826"/>
                  </a:lnTo>
                  <a:lnTo>
                    <a:pt x="947" y="3075"/>
                  </a:lnTo>
                  <a:lnTo>
                    <a:pt x="1144" y="3446"/>
                  </a:lnTo>
                  <a:lnTo>
                    <a:pt x="956" y="3737"/>
                  </a:lnTo>
                  <a:lnTo>
                    <a:pt x="539" y="4007"/>
                  </a:lnTo>
                  <a:lnTo>
                    <a:pt x="824" y="4321"/>
                  </a:lnTo>
                  <a:lnTo>
                    <a:pt x="680" y="4627"/>
                  </a:lnTo>
                  <a:lnTo>
                    <a:pt x="425" y="4672"/>
                  </a:lnTo>
                  <a:lnTo>
                    <a:pt x="120" y="5199"/>
                  </a:lnTo>
                  <a:lnTo>
                    <a:pt x="326" y="5586"/>
                  </a:lnTo>
                  <a:lnTo>
                    <a:pt x="0" y="5883"/>
                  </a:lnTo>
                  <a:lnTo>
                    <a:pt x="425" y="6080"/>
                  </a:lnTo>
                  <a:lnTo>
                    <a:pt x="186" y="6488"/>
                  </a:lnTo>
                  <a:lnTo>
                    <a:pt x="542" y="6551"/>
                  </a:lnTo>
                  <a:lnTo>
                    <a:pt x="557" y="7102"/>
                  </a:lnTo>
                  <a:lnTo>
                    <a:pt x="206" y="7344"/>
                  </a:lnTo>
                  <a:lnTo>
                    <a:pt x="108" y="7434"/>
                  </a:lnTo>
                  <a:lnTo>
                    <a:pt x="111" y="7437"/>
                  </a:lnTo>
                  <a:lnTo>
                    <a:pt x="209" y="7347"/>
                  </a:lnTo>
                  <a:lnTo>
                    <a:pt x="563" y="7102"/>
                  </a:lnTo>
                  <a:lnTo>
                    <a:pt x="548" y="6545"/>
                  </a:lnTo>
                  <a:lnTo>
                    <a:pt x="191" y="6485"/>
                  </a:lnTo>
                  <a:lnTo>
                    <a:pt x="431" y="6077"/>
                  </a:lnTo>
                  <a:lnTo>
                    <a:pt x="6" y="5880"/>
                  </a:lnTo>
                  <a:lnTo>
                    <a:pt x="332" y="5586"/>
                  </a:lnTo>
                  <a:lnTo>
                    <a:pt x="123" y="5199"/>
                  </a:lnTo>
                  <a:lnTo>
                    <a:pt x="428" y="4675"/>
                  </a:lnTo>
                  <a:lnTo>
                    <a:pt x="680" y="4630"/>
                  </a:lnTo>
                  <a:lnTo>
                    <a:pt x="827" y="4321"/>
                  </a:lnTo>
                  <a:lnTo>
                    <a:pt x="545" y="4010"/>
                  </a:lnTo>
                  <a:lnTo>
                    <a:pt x="959" y="3740"/>
                  </a:lnTo>
                  <a:lnTo>
                    <a:pt x="1151" y="3446"/>
                  </a:lnTo>
                  <a:lnTo>
                    <a:pt x="953" y="3078"/>
                  </a:lnTo>
                  <a:lnTo>
                    <a:pt x="1534" y="2829"/>
                  </a:lnTo>
                  <a:lnTo>
                    <a:pt x="1261" y="2631"/>
                  </a:lnTo>
                  <a:lnTo>
                    <a:pt x="1396" y="2368"/>
                  </a:lnTo>
                  <a:lnTo>
                    <a:pt x="1843" y="2287"/>
                  </a:lnTo>
                  <a:lnTo>
                    <a:pt x="1621" y="1984"/>
                  </a:lnTo>
                  <a:lnTo>
                    <a:pt x="2109" y="1771"/>
                  </a:lnTo>
                  <a:lnTo>
                    <a:pt x="2163" y="1460"/>
                  </a:lnTo>
                  <a:lnTo>
                    <a:pt x="1873" y="1409"/>
                  </a:lnTo>
                  <a:lnTo>
                    <a:pt x="1957" y="920"/>
                  </a:lnTo>
                  <a:lnTo>
                    <a:pt x="2472" y="869"/>
                  </a:lnTo>
                  <a:lnTo>
                    <a:pt x="2655" y="441"/>
                  </a:lnTo>
                  <a:lnTo>
                    <a:pt x="2382" y="219"/>
                  </a:lnTo>
                  <a:lnTo>
                    <a:pt x="2828" y="3"/>
                  </a:lnTo>
                  <a:lnTo>
                    <a:pt x="3473" y="375"/>
                  </a:lnTo>
                  <a:lnTo>
                    <a:pt x="3476" y="37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5" name="Freeform 67"/>
            <p:cNvSpPr>
              <a:spLocks noChangeArrowheads="1"/>
            </p:cNvSpPr>
            <p:nvPr/>
          </p:nvSpPr>
          <p:spPr bwMode="auto">
            <a:xfrm>
              <a:off x="6989762" y="1146174"/>
              <a:ext cx="1250950" cy="2678112"/>
            </a:xfrm>
            <a:custGeom>
              <a:avLst/>
              <a:gdLst>
                <a:gd name="T0" fmla="*/ 3476 w 3477"/>
                <a:gd name="T1" fmla="*/ 372 h 7438"/>
                <a:gd name="T2" fmla="*/ 2828 w 3477"/>
                <a:gd name="T3" fmla="*/ 0 h 7438"/>
                <a:gd name="T4" fmla="*/ 2373 w 3477"/>
                <a:gd name="T5" fmla="*/ 216 h 7438"/>
                <a:gd name="T6" fmla="*/ 2649 w 3477"/>
                <a:gd name="T7" fmla="*/ 441 h 7438"/>
                <a:gd name="T8" fmla="*/ 2469 w 3477"/>
                <a:gd name="T9" fmla="*/ 863 h 7438"/>
                <a:gd name="T10" fmla="*/ 1954 w 3477"/>
                <a:gd name="T11" fmla="*/ 914 h 7438"/>
                <a:gd name="T12" fmla="*/ 1867 w 3477"/>
                <a:gd name="T13" fmla="*/ 1412 h 7438"/>
                <a:gd name="T14" fmla="*/ 2160 w 3477"/>
                <a:gd name="T15" fmla="*/ 1463 h 7438"/>
                <a:gd name="T16" fmla="*/ 2107 w 3477"/>
                <a:gd name="T17" fmla="*/ 1768 h 7438"/>
                <a:gd name="T18" fmla="*/ 1612 w 3477"/>
                <a:gd name="T19" fmla="*/ 1981 h 7438"/>
                <a:gd name="T20" fmla="*/ 1837 w 3477"/>
                <a:gd name="T21" fmla="*/ 2284 h 7438"/>
                <a:gd name="T22" fmla="*/ 1396 w 3477"/>
                <a:gd name="T23" fmla="*/ 2365 h 7438"/>
                <a:gd name="T24" fmla="*/ 1256 w 3477"/>
                <a:gd name="T25" fmla="*/ 2634 h 7438"/>
                <a:gd name="T26" fmla="*/ 1525 w 3477"/>
                <a:gd name="T27" fmla="*/ 2826 h 7438"/>
                <a:gd name="T28" fmla="*/ 947 w 3477"/>
                <a:gd name="T29" fmla="*/ 3075 h 7438"/>
                <a:gd name="T30" fmla="*/ 1144 w 3477"/>
                <a:gd name="T31" fmla="*/ 3446 h 7438"/>
                <a:gd name="T32" fmla="*/ 956 w 3477"/>
                <a:gd name="T33" fmla="*/ 3737 h 7438"/>
                <a:gd name="T34" fmla="*/ 539 w 3477"/>
                <a:gd name="T35" fmla="*/ 4007 h 7438"/>
                <a:gd name="T36" fmla="*/ 824 w 3477"/>
                <a:gd name="T37" fmla="*/ 4321 h 7438"/>
                <a:gd name="T38" fmla="*/ 680 w 3477"/>
                <a:gd name="T39" fmla="*/ 4627 h 7438"/>
                <a:gd name="T40" fmla="*/ 425 w 3477"/>
                <a:gd name="T41" fmla="*/ 4672 h 7438"/>
                <a:gd name="T42" fmla="*/ 120 w 3477"/>
                <a:gd name="T43" fmla="*/ 5199 h 7438"/>
                <a:gd name="T44" fmla="*/ 326 w 3477"/>
                <a:gd name="T45" fmla="*/ 5586 h 7438"/>
                <a:gd name="T46" fmla="*/ 0 w 3477"/>
                <a:gd name="T47" fmla="*/ 5883 h 7438"/>
                <a:gd name="T48" fmla="*/ 425 w 3477"/>
                <a:gd name="T49" fmla="*/ 6080 h 7438"/>
                <a:gd name="T50" fmla="*/ 186 w 3477"/>
                <a:gd name="T51" fmla="*/ 6488 h 7438"/>
                <a:gd name="T52" fmla="*/ 542 w 3477"/>
                <a:gd name="T53" fmla="*/ 6551 h 7438"/>
                <a:gd name="T54" fmla="*/ 557 w 3477"/>
                <a:gd name="T55" fmla="*/ 7102 h 7438"/>
                <a:gd name="T56" fmla="*/ 206 w 3477"/>
                <a:gd name="T57" fmla="*/ 7344 h 7438"/>
                <a:gd name="T58" fmla="*/ 108 w 3477"/>
                <a:gd name="T59" fmla="*/ 7434 h 7438"/>
                <a:gd name="T60" fmla="*/ 111 w 3477"/>
                <a:gd name="T61" fmla="*/ 7437 h 7438"/>
                <a:gd name="T62" fmla="*/ 209 w 3477"/>
                <a:gd name="T63" fmla="*/ 7347 h 7438"/>
                <a:gd name="T64" fmla="*/ 563 w 3477"/>
                <a:gd name="T65" fmla="*/ 7102 h 7438"/>
                <a:gd name="T66" fmla="*/ 548 w 3477"/>
                <a:gd name="T67" fmla="*/ 6545 h 7438"/>
                <a:gd name="T68" fmla="*/ 191 w 3477"/>
                <a:gd name="T69" fmla="*/ 6485 h 7438"/>
                <a:gd name="T70" fmla="*/ 431 w 3477"/>
                <a:gd name="T71" fmla="*/ 6077 h 7438"/>
                <a:gd name="T72" fmla="*/ 6 w 3477"/>
                <a:gd name="T73" fmla="*/ 5880 h 7438"/>
                <a:gd name="T74" fmla="*/ 332 w 3477"/>
                <a:gd name="T75" fmla="*/ 5586 h 7438"/>
                <a:gd name="T76" fmla="*/ 123 w 3477"/>
                <a:gd name="T77" fmla="*/ 5199 h 7438"/>
                <a:gd name="T78" fmla="*/ 428 w 3477"/>
                <a:gd name="T79" fmla="*/ 4675 h 7438"/>
                <a:gd name="T80" fmla="*/ 680 w 3477"/>
                <a:gd name="T81" fmla="*/ 4630 h 7438"/>
                <a:gd name="T82" fmla="*/ 827 w 3477"/>
                <a:gd name="T83" fmla="*/ 4321 h 7438"/>
                <a:gd name="T84" fmla="*/ 545 w 3477"/>
                <a:gd name="T85" fmla="*/ 4010 h 7438"/>
                <a:gd name="T86" fmla="*/ 959 w 3477"/>
                <a:gd name="T87" fmla="*/ 3740 h 7438"/>
                <a:gd name="T88" fmla="*/ 1151 w 3477"/>
                <a:gd name="T89" fmla="*/ 3446 h 7438"/>
                <a:gd name="T90" fmla="*/ 953 w 3477"/>
                <a:gd name="T91" fmla="*/ 3078 h 7438"/>
                <a:gd name="T92" fmla="*/ 1534 w 3477"/>
                <a:gd name="T93" fmla="*/ 2829 h 7438"/>
                <a:gd name="T94" fmla="*/ 1261 w 3477"/>
                <a:gd name="T95" fmla="*/ 2631 h 7438"/>
                <a:gd name="T96" fmla="*/ 1396 w 3477"/>
                <a:gd name="T97" fmla="*/ 2368 h 7438"/>
                <a:gd name="T98" fmla="*/ 1843 w 3477"/>
                <a:gd name="T99" fmla="*/ 2287 h 7438"/>
                <a:gd name="T100" fmla="*/ 1621 w 3477"/>
                <a:gd name="T101" fmla="*/ 1984 h 7438"/>
                <a:gd name="T102" fmla="*/ 2109 w 3477"/>
                <a:gd name="T103" fmla="*/ 1771 h 7438"/>
                <a:gd name="T104" fmla="*/ 2163 w 3477"/>
                <a:gd name="T105" fmla="*/ 1460 h 7438"/>
                <a:gd name="T106" fmla="*/ 1873 w 3477"/>
                <a:gd name="T107" fmla="*/ 1409 h 7438"/>
                <a:gd name="T108" fmla="*/ 1957 w 3477"/>
                <a:gd name="T109" fmla="*/ 920 h 7438"/>
                <a:gd name="T110" fmla="*/ 2472 w 3477"/>
                <a:gd name="T111" fmla="*/ 869 h 7438"/>
                <a:gd name="T112" fmla="*/ 2655 w 3477"/>
                <a:gd name="T113" fmla="*/ 441 h 7438"/>
                <a:gd name="T114" fmla="*/ 2382 w 3477"/>
                <a:gd name="T115" fmla="*/ 219 h 7438"/>
                <a:gd name="T116" fmla="*/ 2828 w 3477"/>
                <a:gd name="T117" fmla="*/ 3 h 7438"/>
                <a:gd name="T118" fmla="*/ 3473 w 3477"/>
                <a:gd name="T119" fmla="*/ 375 h 7438"/>
                <a:gd name="T120" fmla="*/ 3476 w 3477"/>
                <a:gd name="T121" fmla="*/ 372 h 7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77" h="7438">
                  <a:moveTo>
                    <a:pt x="3476" y="372"/>
                  </a:moveTo>
                  <a:lnTo>
                    <a:pt x="2828" y="0"/>
                  </a:lnTo>
                  <a:lnTo>
                    <a:pt x="2373" y="216"/>
                  </a:lnTo>
                  <a:lnTo>
                    <a:pt x="2649" y="441"/>
                  </a:lnTo>
                  <a:lnTo>
                    <a:pt x="2469" y="863"/>
                  </a:lnTo>
                  <a:lnTo>
                    <a:pt x="1954" y="914"/>
                  </a:lnTo>
                  <a:lnTo>
                    <a:pt x="1867" y="1412"/>
                  </a:lnTo>
                  <a:lnTo>
                    <a:pt x="2160" y="1463"/>
                  </a:lnTo>
                  <a:lnTo>
                    <a:pt x="2107" y="1768"/>
                  </a:lnTo>
                  <a:lnTo>
                    <a:pt x="1612" y="1981"/>
                  </a:lnTo>
                  <a:lnTo>
                    <a:pt x="1837" y="2284"/>
                  </a:lnTo>
                  <a:lnTo>
                    <a:pt x="1396" y="2365"/>
                  </a:lnTo>
                  <a:lnTo>
                    <a:pt x="1256" y="2634"/>
                  </a:lnTo>
                  <a:lnTo>
                    <a:pt x="1525" y="2826"/>
                  </a:lnTo>
                  <a:lnTo>
                    <a:pt x="947" y="3075"/>
                  </a:lnTo>
                  <a:lnTo>
                    <a:pt x="1144" y="3446"/>
                  </a:lnTo>
                  <a:lnTo>
                    <a:pt x="956" y="3737"/>
                  </a:lnTo>
                  <a:lnTo>
                    <a:pt x="539" y="4007"/>
                  </a:lnTo>
                  <a:lnTo>
                    <a:pt x="824" y="4321"/>
                  </a:lnTo>
                  <a:lnTo>
                    <a:pt x="680" y="4627"/>
                  </a:lnTo>
                  <a:lnTo>
                    <a:pt x="425" y="4672"/>
                  </a:lnTo>
                  <a:lnTo>
                    <a:pt x="120" y="5199"/>
                  </a:lnTo>
                  <a:lnTo>
                    <a:pt x="326" y="5586"/>
                  </a:lnTo>
                  <a:lnTo>
                    <a:pt x="0" y="5883"/>
                  </a:lnTo>
                  <a:lnTo>
                    <a:pt x="425" y="6080"/>
                  </a:lnTo>
                  <a:lnTo>
                    <a:pt x="186" y="6488"/>
                  </a:lnTo>
                  <a:lnTo>
                    <a:pt x="542" y="6551"/>
                  </a:lnTo>
                  <a:lnTo>
                    <a:pt x="557" y="7102"/>
                  </a:lnTo>
                  <a:lnTo>
                    <a:pt x="206" y="7344"/>
                  </a:lnTo>
                  <a:lnTo>
                    <a:pt x="108" y="7434"/>
                  </a:lnTo>
                  <a:lnTo>
                    <a:pt x="111" y="7437"/>
                  </a:lnTo>
                  <a:lnTo>
                    <a:pt x="209" y="7347"/>
                  </a:lnTo>
                  <a:lnTo>
                    <a:pt x="563" y="7102"/>
                  </a:lnTo>
                  <a:lnTo>
                    <a:pt x="548" y="6545"/>
                  </a:lnTo>
                  <a:lnTo>
                    <a:pt x="191" y="6485"/>
                  </a:lnTo>
                  <a:lnTo>
                    <a:pt x="431" y="6077"/>
                  </a:lnTo>
                  <a:lnTo>
                    <a:pt x="6" y="5880"/>
                  </a:lnTo>
                  <a:lnTo>
                    <a:pt x="332" y="5586"/>
                  </a:lnTo>
                  <a:lnTo>
                    <a:pt x="123" y="5199"/>
                  </a:lnTo>
                  <a:lnTo>
                    <a:pt x="428" y="4675"/>
                  </a:lnTo>
                  <a:lnTo>
                    <a:pt x="680" y="4630"/>
                  </a:lnTo>
                  <a:lnTo>
                    <a:pt x="827" y="4321"/>
                  </a:lnTo>
                  <a:lnTo>
                    <a:pt x="545" y="4010"/>
                  </a:lnTo>
                  <a:lnTo>
                    <a:pt x="959" y="3740"/>
                  </a:lnTo>
                  <a:lnTo>
                    <a:pt x="1151" y="3446"/>
                  </a:lnTo>
                  <a:lnTo>
                    <a:pt x="953" y="3078"/>
                  </a:lnTo>
                  <a:lnTo>
                    <a:pt x="1534" y="2829"/>
                  </a:lnTo>
                  <a:lnTo>
                    <a:pt x="1261" y="2631"/>
                  </a:lnTo>
                  <a:lnTo>
                    <a:pt x="1396" y="2368"/>
                  </a:lnTo>
                  <a:lnTo>
                    <a:pt x="1843" y="2287"/>
                  </a:lnTo>
                  <a:lnTo>
                    <a:pt x="1621" y="1984"/>
                  </a:lnTo>
                  <a:lnTo>
                    <a:pt x="2109" y="1771"/>
                  </a:lnTo>
                  <a:lnTo>
                    <a:pt x="2163" y="1460"/>
                  </a:lnTo>
                  <a:lnTo>
                    <a:pt x="1873" y="1409"/>
                  </a:lnTo>
                  <a:lnTo>
                    <a:pt x="1957" y="920"/>
                  </a:lnTo>
                  <a:lnTo>
                    <a:pt x="2472" y="869"/>
                  </a:lnTo>
                  <a:lnTo>
                    <a:pt x="2655" y="441"/>
                  </a:lnTo>
                  <a:lnTo>
                    <a:pt x="2382" y="219"/>
                  </a:lnTo>
                  <a:lnTo>
                    <a:pt x="2828" y="3"/>
                  </a:lnTo>
                  <a:lnTo>
                    <a:pt x="3473" y="375"/>
                  </a:lnTo>
                  <a:lnTo>
                    <a:pt x="3476" y="372"/>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6" name="Freeform 68"/>
            <p:cNvSpPr>
              <a:spLocks noChangeArrowheads="1"/>
            </p:cNvSpPr>
            <p:nvPr/>
          </p:nvSpPr>
          <p:spPr bwMode="auto">
            <a:xfrm>
              <a:off x="8053388" y="1301750"/>
              <a:ext cx="295275" cy="119063"/>
            </a:xfrm>
            <a:custGeom>
              <a:avLst/>
              <a:gdLst>
                <a:gd name="T0" fmla="*/ 821 w 822"/>
                <a:gd name="T1" fmla="*/ 326 h 330"/>
                <a:gd name="T2" fmla="*/ 21 w 822"/>
                <a:gd name="T3" fmla="*/ 48 h 330"/>
                <a:gd name="T4" fmla="*/ 665 w 822"/>
                <a:gd name="T5" fmla="*/ 3 h 330"/>
                <a:gd name="T6" fmla="*/ 665 w 822"/>
                <a:gd name="T7" fmla="*/ 0 h 330"/>
                <a:gd name="T8" fmla="*/ 0 w 822"/>
                <a:gd name="T9" fmla="*/ 45 h 330"/>
                <a:gd name="T10" fmla="*/ 821 w 822"/>
                <a:gd name="T11" fmla="*/ 329 h 330"/>
                <a:gd name="T12" fmla="*/ 821 w 822"/>
                <a:gd name="T13" fmla="*/ 326 h 330"/>
              </a:gdLst>
              <a:ahLst/>
              <a:cxnLst>
                <a:cxn ang="0">
                  <a:pos x="T0" y="T1"/>
                </a:cxn>
                <a:cxn ang="0">
                  <a:pos x="T2" y="T3"/>
                </a:cxn>
                <a:cxn ang="0">
                  <a:pos x="T4" y="T5"/>
                </a:cxn>
                <a:cxn ang="0">
                  <a:pos x="T6" y="T7"/>
                </a:cxn>
                <a:cxn ang="0">
                  <a:pos x="T8" y="T9"/>
                </a:cxn>
                <a:cxn ang="0">
                  <a:pos x="T10" y="T11"/>
                </a:cxn>
                <a:cxn ang="0">
                  <a:pos x="T12" y="T13"/>
                </a:cxn>
              </a:cxnLst>
              <a:rect l="0" t="0" r="r" b="b"/>
              <a:pathLst>
                <a:path w="822" h="330">
                  <a:moveTo>
                    <a:pt x="821" y="326"/>
                  </a:moveTo>
                  <a:lnTo>
                    <a:pt x="21" y="48"/>
                  </a:lnTo>
                  <a:lnTo>
                    <a:pt x="665" y="3"/>
                  </a:lnTo>
                  <a:lnTo>
                    <a:pt x="665" y="0"/>
                  </a:lnTo>
                  <a:lnTo>
                    <a:pt x="0" y="45"/>
                  </a:lnTo>
                  <a:lnTo>
                    <a:pt x="821" y="329"/>
                  </a:lnTo>
                  <a:lnTo>
                    <a:pt x="821" y="32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7" name="Freeform 69"/>
            <p:cNvSpPr>
              <a:spLocks noChangeArrowheads="1"/>
            </p:cNvSpPr>
            <p:nvPr/>
          </p:nvSpPr>
          <p:spPr bwMode="auto">
            <a:xfrm>
              <a:off x="8053388" y="1301750"/>
              <a:ext cx="295275" cy="119063"/>
            </a:xfrm>
            <a:custGeom>
              <a:avLst/>
              <a:gdLst>
                <a:gd name="T0" fmla="*/ 821 w 822"/>
                <a:gd name="T1" fmla="*/ 326 h 330"/>
                <a:gd name="T2" fmla="*/ 21 w 822"/>
                <a:gd name="T3" fmla="*/ 48 h 330"/>
                <a:gd name="T4" fmla="*/ 665 w 822"/>
                <a:gd name="T5" fmla="*/ 3 h 330"/>
                <a:gd name="T6" fmla="*/ 665 w 822"/>
                <a:gd name="T7" fmla="*/ 0 h 330"/>
                <a:gd name="T8" fmla="*/ 0 w 822"/>
                <a:gd name="T9" fmla="*/ 45 h 330"/>
                <a:gd name="T10" fmla="*/ 821 w 822"/>
                <a:gd name="T11" fmla="*/ 329 h 330"/>
                <a:gd name="T12" fmla="*/ 821 w 822"/>
                <a:gd name="T13" fmla="*/ 326 h 330"/>
              </a:gdLst>
              <a:ahLst/>
              <a:cxnLst>
                <a:cxn ang="0">
                  <a:pos x="T0" y="T1"/>
                </a:cxn>
                <a:cxn ang="0">
                  <a:pos x="T2" y="T3"/>
                </a:cxn>
                <a:cxn ang="0">
                  <a:pos x="T4" y="T5"/>
                </a:cxn>
                <a:cxn ang="0">
                  <a:pos x="T6" y="T7"/>
                </a:cxn>
                <a:cxn ang="0">
                  <a:pos x="T8" y="T9"/>
                </a:cxn>
                <a:cxn ang="0">
                  <a:pos x="T10" y="T11"/>
                </a:cxn>
                <a:cxn ang="0">
                  <a:pos x="T12" y="T13"/>
                </a:cxn>
              </a:cxnLst>
              <a:rect l="0" t="0" r="r" b="b"/>
              <a:pathLst>
                <a:path w="822" h="330">
                  <a:moveTo>
                    <a:pt x="821" y="326"/>
                  </a:moveTo>
                  <a:lnTo>
                    <a:pt x="21" y="48"/>
                  </a:lnTo>
                  <a:lnTo>
                    <a:pt x="665" y="3"/>
                  </a:lnTo>
                  <a:lnTo>
                    <a:pt x="665" y="0"/>
                  </a:lnTo>
                  <a:lnTo>
                    <a:pt x="0" y="45"/>
                  </a:lnTo>
                  <a:lnTo>
                    <a:pt x="821" y="329"/>
                  </a:lnTo>
                  <a:lnTo>
                    <a:pt x="821" y="326"/>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8" name="Freeform 70"/>
            <p:cNvSpPr>
              <a:spLocks noChangeArrowheads="1"/>
            </p:cNvSpPr>
            <p:nvPr/>
          </p:nvSpPr>
          <p:spPr bwMode="auto">
            <a:xfrm>
              <a:off x="7943851" y="1143000"/>
              <a:ext cx="225425" cy="346075"/>
            </a:xfrm>
            <a:custGeom>
              <a:avLst/>
              <a:gdLst>
                <a:gd name="T0" fmla="*/ 263 w 624"/>
                <a:gd name="T1" fmla="*/ 782 h 963"/>
                <a:gd name="T2" fmla="*/ 263 w 624"/>
                <a:gd name="T3" fmla="*/ 785 h 963"/>
                <a:gd name="T4" fmla="*/ 623 w 624"/>
                <a:gd name="T5" fmla="*/ 962 h 963"/>
                <a:gd name="T6" fmla="*/ 317 w 624"/>
                <a:gd name="T7" fmla="*/ 483 h 963"/>
                <a:gd name="T8" fmla="*/ 179 w 624"/>
                <a:gd name="T9" fmla="*/ 0 h 963"/>
                <a:gd name="T10" fmla="*/ 0 w 624"/>
                <a:gd name="T11" fmla="*/ 447 h 963"/>
                <a:gd name="T12" fmla="*/ 263 w 624"/>
                <a:gd name="T13" fmla="*/ 785 h 963"/>
                <a:gd name="T14" fmla="*/ 263 w 624"/>
                <a:gd name="T15" fmla="*/ 785 h 963"/>
                <a:gd name="T16" fmla="*/ 263 w 624"/>
                <a:gd name="T17" fmla="*/ 782 h 963"/>
                <a:gd name="T18" fmla="*/ 266 w 624"/>
                <a:gd name="T19" fmla="*/ 782 h 963"/>
                <a:gd name="T20" fmla="*/ 6 w 624"/>
                <a:gd name="T21" fmla="*/ 447 h 963"/>
                <a:gd name="T22" fmla="*/ 179 w 624"/>
                <a:gd name="T23" fmla="*/ 15 h 963"/>
                <a:gd name="T24" fmla="*/ 314 w 624"/>
                <a:gd name="T25" fmla="*/ 486 h 963"/>
                <a:gd name="T26" fmla="*/ 611 w 624"/>
                <a:gd name="T27" fmla="*/ 953 h 963"/>
                <a:gd name="T28" fmla="*/ 266 w 624"/>
                <a:gd name="T29" fmla="*/ 782 h 963"/>
                <a:gd name="T30" fmla="*/ 263 w 624"/>
                <a:gd name="T31" fmla="*/ 782 h 963"/>
                <a:gd name="T32" fmla="*/ 266 w 624"/>
                <a:gd name="T33" fmla="*/ 782 h 963"/>
                <a:gd name="T34" fmla="*/ 263 w 624"/>
                <a:gd name="T35" fmla="*/ 782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963">
                  <a:moveTo>
                    <a:pt x="263" y="782"/>
                  </a:moveTo>
                  <a:lnTo>
                    <a:pt x="263" y="785"/>
                  </a:lnTo>
                  <a:lnTo>
                    <a:pt x="623" y="962"/>
                  </a:lnTo>
                  <a:lnTo>
                    <a:pt x="317" y="483"/>
                  </a:lnTo>
                  <a:lnTo>
                    <a:pt x="179" y="0"/>
                  </a:lnTo>
                  <a:lnTo>
                    <a:pt x="0" y="447"/>
                  </a:lnTo>
                  <a:lnTo>
                    <a:pt x="263" y="785"/>
                  </a:lnTo>
                  <a:lnTo>
                    <a:pt x="263" y="785"/>
                  </a:lnTo>
                  <a:lnTo>
                    <a:pt x="263" y="782"/>
                  </a:lnTo>
                  <a:lnTo>
                    <a:pt x="266" y="782"/>
                  </a:lnTo>
                  <a:lnTo>
                    <a:pt x="6" y="447"/>
                  </a:lnTo>
                  <a:lnTo>
                    <a:pt x="179" y="15"/>
                  </a:lnTo>
                  <a:lnTo>
                    <a:pt x="314" y="486"/>
                  </a:lnTo>
                  <a:lnTo>
                    <a:pt x="611" y="953"/>
                  </a:lnTo>
                  <a:lnTo>
                    <a:pt x="266" y="782"/>
                  </a:lnTo>
                  <a:lnTo>
                    <a:pt x="263" y="782"/>
                  </a:lnTo>
                  <a:lnTo>
                    <a:pt x="266" y="782"/>
                  </a:lnTo>
                  <a:lnTo>
                    <a:pt x="263" y="78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9" name="Freeform 71"/>
            <p:cNvSpPr>
              <a:spLocks noChangeArrowheads="1"/>
            </p:cNvSpPr>
            <p:nvPr/>
          </p:nvSpPr>
          <p:spPr bwMode="auto">
            <a:xfrm>
              <a:off x="7943851" y="1143000"/>
              <a:ext cx="225425" cy="346075"/>
            </a:xfrm>
            <a:custGeom>
              <a:avLst/>
              <a:gdLst>
                <a:gd name="T0" fmla="*/ 263 w 624"/>
                <a:gd name="T1" fmla="*/ 782 h 963"/>
                <a:gd name="T2" fmla="*/ 263 w 624"/>
                <a:gd name="T3" fmla="*/ 785 h 963"/>
                <a:gd name="T4" fmla="*/ 623 w 624"/>
                <a:gd name="T5" fmla="*/ 962 h 963"/>
                <a:gd name="T6" fmla="*/ 317 w 624"/>
                <a:gd name="T7" fmla="*/ 483 h 963"/>
                <a:gd name="T8" fmla="*/ 179 w 624"/>
                <a:gd name="T9" fmla="*/ 0 h 963"/>
                <a:gd name="T10" fmla="*/ 0 w 624"/>
                <a:gd name="T11" fmla="*/ 447 h 963"/>
                <a:gd name="T12" fmla="*/ 263 w 624"/>
                <a:gd name="T13" fmla="*/ 785 h 963"/>
                <a:gd name="T14" fmla="*/ 263 w 624"/>
                <a:gd name="T15" fmla="*/ 785 h 963"/>
                <a:gd name="T16" fmla="*/ 263 w 624"/>
                <a:gd name="T17" fmla="*/ 782 h 963"/>
                <a:gd name="T18" fmla="*/ 266 w 624"/>
                <a:gd name="T19" fmla="*/ 782 h 963"/>
                <a:gd name="T20" fmla="*/ 6 w 624"/>
                <a:gd name="T21" fmla="*/ 447 h 963"/>
                <a:gd name="T22" fmla="*/ 179 w 624"/>
                <a:gd name="T23" fmla="*/ 15 h 963"/>
                <a:gd name="T24" fmla="*/ 314 w 624"/>
                <a:gd name="T25" fmla="*/ 486 h 963"/>
                <a:gd name="T26" fmla="*/ 611 w 624"/>
                <a:gd name="T27" fmla="*/ 953 h 963"/>
                <a:gd name="T28" fmla="*/ 266 w 624"/>
                <a:gd name="T29" fmla="*/ 782 h 963"/>
                <a:gd name="T30" fmla="*/ 263 w 624"/>
                <a:gd name="T31" fmla="*/ 782 h 963"/>
                <a:gd name="T32" fmla="*/ 266 w 624"/>
                <a:gd name="T33" fmla="*/ 782 h 963"/>
                <a:gd name="T34" fmla="*/ 263 w 624"/>
                <a:gd name="T35" fmla="*/ 782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963">
                  <a:moveTo>
                    <a:pt x="263" y="782"/>
                  </a:moveTo>
                  <a:lnTo>
                    <a:pt x="263" y="785"/>
                  </a:lnTo>
                  <a:lnTo>
                    <a:pt x="623" y="962"/>
                  </a:lnTo>
                  <a:lnTo>
                    <a:pt x="317" y="483"/>
                  </a:lnTo>
                  <a:lnTo>
                    <a:pt x="179" y="0"/>
                  </a:lnTo>
                  <a:lnTo>
                    <a:pt x="0" y="447"/>
                  </a:lnTo>
                  <a:lnTo>
                    <a:pt x="263" y="785"/>
                  </a:lnTo>
                  <a:lnTo>
                    <a:pt x="263" y="785"/>
                  </a:lnTo>
                  <a:lnTo>
                    <a:pt x="263" y="782"/>
                  </a:lnTo>
                  <a:lnTo>
                    <a:pt x="266" y="782"/>
                  </a:lnTo>
                  <a:lnTo>
                    <a:pt x="6" y="447"/>
                  </a:lnTo>
                  <a:lnTo>
                    <a:pt x="179" y="15"/>
                  </a:lnTo>
                  <a:lnTo>
                    <a:pt x="314" y="486"/>
                  </a:lnTo>
                  <a:lnTo>
                    <a:pt x="611" y="953"/>
                  </a:lnTo>
                  <a:lnTo>
                    <a:pt x="266" y="782"/>
                  </a:lnTo>
                  <a:lnTo>
                    <a:pt x="263" y="782"/>
                  </a:lnTo>
                  <a:lnTo>
                    <a:pt x="266" y="782"/>
                  </a:lnTo>
                  <a:lnTo>
                    <a:pt x="263" y="782"/>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0" name="Freeform 72"/>
            <p:cNvSpPr>
              <a:spLocks noChangeArrowheads="1"/>
            </p:cNvSpPr>
            <p:nvPr/>
          </p:nvSpPr>
          <p:spPr bwMode="auto">
            <a:xfrm>
              <a:off x="8094663" y="1679574"/>
              <a:ext cx="39687" cy="214313"/>
            </a:xfrm>
            <a:custGeom>
              <a:avLst/>
              <a:gdLst>
                <a:gd name="T0" fmla="*/ 105 w 109"/>
                <a:gd name="T1" fmla="*/ 0 h 597"/>
                <a:gd name="T2" fmla="*/ 0 w 109"/>
                <a:gd name="T3" fmla="*/ 596 h 597"/>
                <a:gd name="T4" fmla="*/ 6 w 109"/>
                <a:gd name="T5" fmla="*/ 596 h 597"/>
                <a:gd name="T6" fmla="*/ 108 w 109"/>
                <a:gd name="T7" fmla="*/ 0 h 597"/>
                <a:gd name="T8" fmla="*/ 105 w 109"/>
                <a:gd name="T9" fmla="*/ 0 h 597"/>
              </a:gdLst>
              <a:ahLst/>
              <a:cxnLst>
                <a:cxn ang="0">
                  <a:pos x="T0" y="T1"/>
                </a:cxn>
                <a:cxn ang="0">
                  <a:pos x="T2" y="T3"/>
                </a:cxn>
                <a:cxn ang="0">
                  <a:pos x="T4" y="T5"/>
                </a:cxn>
                <a:cxn ang="0">
                  <a:pos x="T6" y="T7"/>
                </a:cxn>
                <a:cxn ang="0">
                  <a:pos x="T8" y="T9"/>
                </a:cxn>
              </a:cxnLst>
              <a:rect l="0" t="0" r="r" b="b"/>
              <a:pathLst>
                <a:path w="109" h="597">
                  <a:moveTo>
                    <a:pt x="105" y="0"/>
                  </a:moveTo>
                  <a:lnTo>
                    <a:pt x="0" y="596"/>
                  </a:lnTo>
                  <a:lnTo>
                    <a:pt x="6" y="596"/>
                  </a:lnTo>
                  <a:lnTo>
                    <a:pt x="108" y="0"/>
                  </a:lnTo>
                  <a:lnTo>
                    <a:pt x="10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1" name="Freeform 73"/>
            <p:cNvSpPr>
              <a:spLocks noChangeArrowheads="1"/>
            </p:cNvSpPr>
            <p:nvPr/>
          </p:nvSpPr>
          <p:spPr bwMode="auto">
            <a:xfrm>
              <a:off x="8094663" y="1679574"/>
              <a:ext cx="39687" cy="214313"/>
            </a:xfrm>
            <a:custGeom>
              <a:avLst/>
              <a:gdLst>
                <a:gd name="T0" fmla="*/ 105 w 109"/>
                <a:gd name="T1" fmla="*/ 0 h 597"/>
                <a:gd name="T2" fmla="*/ 0 w 109"/>
                <a:gd name="T3" fmla="*/ 596 h 597"/>
                <a:gd name="T4" fmla="*/ 6 w 109"/>
                <a:gd name="T5" fmla="*/ 596 h 597"/>
                <a:gd name="T6" fmla="*/ 108 w 109"/>
                <a:gd name="T7" fmla="*/ 0 h 597"/>
              </a:gdLst>
              <a:ahLst/>
              <a:cxnLst>
                <a:cxn ang="0">
                  <a:pos x="T0" y="T1"/>
                </a:cxn>
                <a:cxn ang="0">
                  <a:pos x="T2" y="T3"/>
                </a:cxn>
                <a:cxn ang="0">
                  <a:pos x="T4" y="T5"/>
                </a:cxn>
                <a:cxn ang="0">
                  <a:pos x="T6" y="T7"/>
                </a:cxn>
              </a:cxnLst>
              <a:rect l="0" t="0" r="r" b="b"/>
              <a:pathLst>
                <a:path w="109" h="597">
                  <a:moveTo>
                    <a:pt x="105" y="0"/>
                  </a:moveTo>
                  <a:lnTo>
                    <a:pt x="0" y="596"/>
                  </a:lnTo>
                  <a:lnTo>
                    <a:pt x="6" y="596"/>
                  </a:lnTo>
                  <a:lnTo>
                    <a:pt x="10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2" name="Freeform 74"/>
            <p:cNvSpPr>
              <a:spLocks noChangeArrowheads="1"/>
            </p:cNvSpPr>
            <p:nvPr/>
          </p:nvSpPr>
          <p:spPr bwMode="auto">
            <a:xfrm>
              <a:off x="7943850" y="1303338"/>
              <a:ext cx="112713" cy="15875"/>
            </a:xfrm>
            <a:custGeom>
              <a:avLst/>
              <a:gdLst>
                <a:gd name="T0" fmla="*/ 314 w 315"/>
                <a:gd name="T1" fmla="*/ 39 h 43"/>
                <a:gd name="T2" fmla="*/ 0 w 315"/>
                <a:gd name="T3" fmla="*/ 0 h 43"/>
                <a:gd name="T4" fmla="*/ 0 w 315"/>
                <a:gd name="T5" fmla="*/ 6 h 43"/>
                <a:gd name="T6" fmla="*/ 314 w 315"/>
                <a:gd name="T7" fmla="*/ 42 h 43"/>
                <a:gd name="T8" fmla="*/ 314 w 315"/>
                <a:gd name="T9" fmla="*/ 39 h 43"/>
              </a:gdLst>
              <a:ahLst/>
              <a:cxnLst>
                <a:cxn ang="0">
                  <a:pos x="T0" y="T1"/>
                </a:cxn>
                <a:cxn ang="0">
                  <a:pos x="T2" y="T3"/>
                </a:cxn>
                <a:cxn ang="0">
                  <a:pos x="T4" y="T5"/>
                </a:cxn>
                <a:cxn ang="0">
                  <a:pos x="T6" y="T7"/>
                </a:cxn>
                <a:cxn ang="0">
                  <a:pos x="T8" y="T9"/>
                </a:cxn>
              </a:cxnLst>
              <a:rect l="0" t="0" r="r" b="b"/>
              <a:pathLst>
                <a:path w="315" h="43">
                  <a:moveTo>
                    <a:pt x="314" y="39"/>
                  </a:moveTo>
                  <a:lnTo>
                    <a:pt x="0" y="0"/>
                  </a:lnTo>
                  <a:lnTo>
                    <a:pt x="0" y="6"/>
                  </a:lnTo>
                  <a:lnTo>
                    <a:pt x="314" y="42"/>
                  </a:lnTo>
                  <a:lnTo>
                    <a:pt x="314" y="3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3" name="Freeform 75"/>
            <p:cNvSpPr>
              <a:spLocks noChangeArrowheads="1"/>
            </p:cNvSpPr>
            <p:nvPr/>
          </p:nvSpPr>
          <p:spPr bwMode="auto">
            <a:xfrm>
              <a:off x="7943850" y="1303338"/>
              <a:ext cx="112713" cy="15875"/>
            </a:xfrm>
            <a:custGeom>
              <a:avLst/>
              <a:gdLst>
                <a:gd name="T0" fmla="*/ 314 w 315"/>
                <a:gd name="T1" fmla="*/ 39 h 43"/>
                <a:gd name="T2" fmla="*/ 0 w 315"/>
                <a:gd name="T3" fmla="*/ 0 h 43"/>
                <a:gd name="T4" fmla="*/ 0 w 315"/>
                <a:gd name="T5" fmla="*/ 6 h 43"/>
                <a:gd name="T6" fmla="*/ 314 w 315"/>
                <a:gd name="T7" fmla="*/ 42 h 43"/>
                <a:gd name="T8" fmla="*/ 314 w 315"/>
                <a:gd name="T9" fmla="*/ 39 h 43"/>
              </a:gdLst>
              <a:ahLst/>
              <a:cxnLst>
                <a:cxn ang="0">
                  <a:pos x="T0" y="T1"/>
                </a:cxn>
                <a:cxn ang="0">
                  <a:pos x="T2" y="T3"/>
                </a:cxn>
                <a:cxn ang="0">
                  <a:pos x="T4" y="T5"/>
                </a:cxn>
                <a:cxn ang="0">
                  <a:pos x="T6" y="T7"/>
                </a:cxn>
                <a:cxn ang="0">
                  <a:pos x="T8" y="T9"/>
                </a:cxn>
              </a:cxnLst>
              <a:rect l="0" t="0" r="r" b="b"/>
              <a:pathLst>
                <a:path w="315" h="43">
                  <a:moveTo>
                    <a:pt x="314" y="39"/>
                  </a:moveTo>
                  <a:lnTo>
                    <a:pt x="0" y="0"/>
                  </a:lnTo>
                  <a:lnTo>
                    <a:pt x="0" y="6"/>
                  </a:lnTo>
                  <a:lnTo>
                    <a:pt x="314" y="42"/>
                  </a:lnTo>
                  <a:lnTo>
                    <a:pt x="314" y="39"/>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4" name="Freeform 76"/>
            <p:cNvSpPr>
              <a:spLocks noChangeArrowheads="1"/>
            </p:cNvSpPr>
            <p:nvPr/>
          </p:nvSpPr>
          <p:spPr bwMode="auto">
            <a:xfrm>
              <a:off x="7878764" y="1425575"/>
              <a:ext cx="290512" cy="255588"/>
            </a:xfrm>
            <a:custGeom>
              <a:avLst/>
              <a:gdLst>
                <a:gd name="T0" fmla="*/ 443 w 807"/>
                <a:gd name="T1" fmla="*/ 0 h 709"/>
                <a:gd name="T2" fmla="*/ 0 w 807"/>
                <a:gd name="T3" fmla="*/ 90 h 709"/>
                <a:gd name="T4" fmla="*/ 177 w 807"/>
                <a:gd name="T5" fmla="*/ 315 h 709"/>
                <a:gd name="T6" fmla="*/ 791 w 807"/>
                <a:gd name="T7" fmla="*/ 180 h 709"/>
                <a:gd name="T8" fmla="*/ 413 w 807"/>
                <a:gd name="T9" fmla="*/ 549 h 709"/>
                <a:gd name="T10" fmla="*/ 707 w 807"/>
                <a:gd name="T11" fmla="*/ 708 h 709"/>
                <a:gd name="T12" fmla="*/ 800 w 807"/>
                <a:gd name="T13" fmla="*/ 177 h 709"/>
                <a:gd name="T14" fmla="*/ 797 w 807"/>
                <a:gd name="T15" fmla="*/ 177 h 709"/>
                <a:gd name="T16" fmla="*/ 704 w 807"/>
                <a:gd name="T17" fmla="*/ 702 h 709"/>
                <a:gd name="T18" fmla="*/ 420 w 807"/>
                <a:gd name="T19" fmla="*/ 549 h 709"/>
                <a:gd name="T20" fmla="*/ 806 w 807"/>
                <a:gd name="T21" fmla="*/ 174 h 709"/>
                <a:gd name="T22" fmla="*/ 177 w 807"/>
                <a:gd name="T23" fmla="*/ 312 h 709"/>
                <a:gd name="T24" fmla="*/ 6 w 807"/>
                <a:gd name="T25" fmla="*/ 90 h 709"/>
                <a:gd name="T26" fmla="*/ 446 w 807"/>
                <a:gd name="T27" fmla="*/ 3 h 709"/>
                <a:gd name="T28" fmla="*/ 443 w 807"/>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7" h="709">
                  <a:moveTo>
                    <a:pt x="443" y="0"/>
                  </a:moveTo>
                  <a:lnTo>
                    <a:pt x="0" y="90"/>
                  </a:lnTo>
                  <a:lnTo>
                    <a:pt x="177" y="315"/>
                  </a:lnTo>
                  <a:lnTo>
                    <a:pt x="791" y="180"/>
                  </a:lnTo>
                  <a:lnTo>
                    <a:pt x="413" y="549"/>
                  </a:lnTo>
                  <a:lnTo>
                    <a:pt x="707" y="708"/>
                  </a:lnTo>
                  <a:lnTo>
                    <a:pt x="800" y="177"/>
                  </a:lnTo>
                  <a:lnTo>
                    <a:pt x="797" y="177"/>
                  </a:lnTo>
                  <a:lnTo>
                    <a:pt x="704" y="702"/>
                  </a:lnTo>
                  <a:lnTo>
                    <a:pt x="420" y="549"/>
                  </a:lnTo>
                  <a:lnTo>
                    <a:pt x="806" y="174"/>
                  </a:lnTo>
                  <a:lnTo>
                    <a:pt x="177" y="312"/>
                  </a:lnTo>
                  <a:lnTo>
                    <a:pt x="6" y="90"/>
                  </a:lnTo>
                  <a:lnTo>
                    <a:pt x="446" y="3"/>
                  </a:lnTo>
                  <a:lnTo>
                    <a:pt x="44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5" name="Freeform 77"/>
            <p:cNvSpPr>
              <a:spLocks noChangeArrowheads="1"/>
            </p:cNvSpPr>
            <p:nvPr/>
          </p:nvSpPr>
          <p:spPr bwMode="auto">
            <a:xfrm>
              <a:off x="7878764" y="1425575"/>
              <a:ext cx="290512" cy="255588"/>
            </a:xfrm>
            <a:custGeom>
              <a:avLst/>
              <a:gdLst>
                <a:gd name="T0" fmla="*/ 443 w 807"/>
                <a:gd name="T1" fmla="*/ 0 h 709"/>
                <a:gd name="T2" fmla="*/ 0 w 807"/>
                <a:gd name="T3" fmla="*/ 90 h 709"/>
                <a:gd name="T4" fmla="*/ 177 w 807"/>
                <a:gd name="T5" fmla="*/ 315 h 709"/>
                <a:gd name="T6" fmla="*/ 791 w 807"/>
                <a:gd name="T7" fmla="*/ 180 h 709"/>
                <a:gd name="T8" fmla="*/ 413 w 807"/>
                <a:gd name="T9" fmla="*/ 549 h 709"/>
                <a:gd name="T10" fmla="*/ 707 w 807"/>
                <a:gd name="T11" fmla="*/ 708 h 709"/>
                <a:gd name="T12" fmla="*/ 800 w 807"/>
                <a:gd name="T13" fmla="*/ 177 h 709"/>
                <a:gd name="T14" fmla="*/ 797 w 807"/>
                <a:gd name="T15" fmla="*/ 177 h 709"/>
                <a:gd name="T16" fmla="*/ 704 w 807"/>
                <a:gd name="T17" fmla="*/ 702 h 709"/>
                <a:gd name="T18" fmla="*/ 420 w 807"/>
                <a:gd name="T19" fmla="*/ 549 h 709"/>
                <a:gd name="T20" fmla="*/ 806 w 807"/>
                <a:gd name="T21" fmla="*/ 174 h 709"/>
                <a:gd name="T22" fmla="*/ 177 w 807"/>
                <a:gd name="T23" fmla="*/ 312 h 709"/>
                <a:gd name="T24" fmla="*/ 6 w 807"/>
                <a:gd name="T25" fmla="*/ 90 h 709"/>
                <a:gd name="T26" fmla="*/ 446 w 807"/>
                <a:gd name="T27" fmla="*/ 3 h 709"/>
                <a:gd name="T28" fmla="*/ 443 w 807"/>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7" h="709">
                  <a:moveTo>
                    <a:pt x="443" y="0"/>
                  </a:moveTo>
                  <a:lnTo>
                    <a:pt x="0" y="90"/>
                  </a:lnTo>
                  <a:lnTo>
                    <a:pt x="177" y="315"/>
                  </a:lnTo>
                  <a:lnTo>
                    <a:pt x="791" y="180"/>
                  </a:lnTo>
                  <a:lnTo>
                    <a:pt x="413" y="549"/>
                  </a:lnTo>
                  <a:lnTo>
                    <a:pt x="707" y="708"/>
                  </a:lnTo>
                  <a:lnTo>
                    <a:pt x="800" y="177"/>
                  </a:lnTo>
                  <a:lnTo>
                    <a:pt x="797" y="177"/>
                  </a:lnTo>
                  <a:lnTo>
                    <a:pt x="704" y="702"/>
                  </a:lnTo>
                  <a:lnTo>
                    <a:pt x="420" y="549"/>
                  </a:lnTo>
                  <a:lnTo>
                    <a:pt x="806" y="174"/>
                  </a:lnTo>
                  <a:lnTo>
                    <a:pt x="177" y="312"/>
                  </a:lnTo>
                  <a:lnTo>
                    <a:pt x="6" y="90"/>
                  </a:lnTo>
                  <a:lnTo>
                    <a:pt x="446" y="3"/>
                  </a:lnTo>
                  <a:lnTo>
                    <a:pt x="44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6" name="Freeform 78"/>
            <p:cNvSpPr>
              <a:spLocks noChangeArrowheads="1"/>
            </p:cNvSpPr>
            <p:nvPr/>
          </p:nvSpPr>
          <p:spPr bwMode="auto">
            <a:xfrm>
              <a:off x="7745412" y="1622425"/>
              <a:ext cx="390526" cy="249238"/>
            </a:xfrm>
            <a:custGeom>
              <a:avLst/>
              <a:gdLst>
                <a:gd name="T0" fmla="*/ 60 w 1083"/>
                <a:gd name="T1" fmla="*/ 141 h 693"/>
                <a:gd name="T2" fmla="*/ 306 w 1083"/>
                <a:gd name="T3" fmla="*/ 233 h 693"/>
                <a:gd name="T4" fmla="*/ 0 w 1083"/>
                <a:gd name="T5" fmla="*/ 446 h 693"/>
                <a:gd name="T6" fmla="*/ 459 w 1083"/>
                <a:gd name="T7" fmla="*/ 437 h 693"/>
                <a:gd name="T8" fmla="*/ 1067 w 1083"/>
                <a:gd name="T9" fmla="*/ 162 h 693"/>
                <a:gd name="T10" fmla="*/ 600 w 1083"/>
                <a:gd name="T11" fmla="*/ 683 h 693"/>
                <a:gd name="T12" fmla="*/ 462 w 1083"/>
                <a:gd name="T13" fmla="*/ 434 h 693"/>
                <a:gd name="T14" fmla="*/ 789 w 1083"/>
                <a:gd name="T15" fmla="*/ 3 h 693"/>
                <a:gd name="T16" fmla="*/ 786 w 1083"/>
                <a:gd name="T17" fmla="*/ 0 h 693"/>
                <a:gd name="T18" fmla="*/ 456 w 1083"/>
                <a:gd name="T19" fmla="*/ 434 h 693"/>
                <a:gd name="T20" fmla="*/ 600 w 1083"/>
                <a:gd name="T21" fmla="*/ 692 h 693"/>
                <a:gd name="T22" fmla="*/ 1082 w 1083"/>
                <a:gd name="T23" fmla="*/ 150 h 693"/>
                <a:gd name="T24" fmla="*/ 459 w 1083"/>
                <a:gd name="T25" fmla="*/ 434 h 693"/>
                <a:gd name="T26" fmla="*/ 15 w 1083"/>
                <a:gd name="T27" fmla="*/ 443 h 693"/>
                <a:gd name="T28" fmla="*/ 315 w 1083"/>
                <a:gd name="T29" fmla="*/ 233 h 693"/>
                <a:gd name="T30" fmla="*/ 63 w 1083"/>
                <a:gd name="T31" fmla="*/ 135 h 693"/>
                <a:gd name="T32" fmla="*/ 60 w 1083"/>
                <a:gd name="T33" fmla="*/ 141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3" h="693">
                  <a:moveTo>
                    <a:pt x="60" y="141"/>
                  </a:moveTo>
                  <a:lnTo>
                    <a:pt x="306" y="233"/>
                  </a:lnTo>
                  <a:lnTo>
                    <a:pt x="0" y="446"/>
                  </a:lnTo>
                  <a:lnTo>
                    <a:pt x="459" y="437"/>
                  </a:lnTo>
                  <a:lnTo>
                    <a:pt x="1067" y="162"/>
                  </a:lnTo>
                  <a:lnTo>
                    <a:pt x="600" y="683"/>
                  </a:lnTo>
                  <a:lnTo>
                    <a:pt x="462" y="434"/>
                  </a:lnTo>
                  <a:lnTo>
                    <a:pt x="789" y="3"/>
                  </a:lnTo>
                  <a:lnTo>
                    <a:pt x="786" y="0"/>
                  </a:lnTo>
                  <a:lnTo>
                    <a:pt x="456" y="434"/>
                  </a:lnTo>
                  <a:lnTo>
                    <a:pt x="600" y="692"/>
                  </a:lnTo>
                  <a:lnTo>
                    <a:pt x="1082" y="150"/>
                  </a:lnTo>
                  <a:lnTo>
                    <a:pt x="459" y="434"/>
                  </a:lnTo>
                  <a:lnTo>
                    <a:pt x="15" y="443"/>
                  </a:lnTo>
                  <a:lnTo>
                    <a:pt x="315" y="233"/>
                  </a:lnTo>
                  <a:lnTo>
                    <a:pt x="63" y="135"/>
                  </a:lnTo>
                  <a:lnTo>
                    <a:pt x="60" y="14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7" name="Freeform 79"/>
            <p:cNvSpPr>
              <a:spLocks noChangeArrowheads="1"/>
            </p:cNvSpPr>
            <p:nvPr/>
          </p:nvSpPr>
          <p:spPr bwMode="auto">
            <a:xfrm>
              <a:off x="7750175" y="1939925"/>
              <a:ext cx="323850" cy="265112"/>
            </a:xfrm>
            <a:custGeom>
              <a:avLst/>
              <a:gdLst>
                <a:gd name="T0" fmla="*/ 0 w 900"/>
                <a:gd name="T1" fmla="*/ 6 h 735"/>
                <a:gd name="T2" fmla="*/ 525 w 900"/>
                <a:gd name="T3" fmla="*/ 150 h 735"/>
                <a:gd name="T4" fmla="*/ 330 w 900"/>
                <a:gd name="T5" fmla="*/ 377 h 735"/>
                <a:gd name="T6" fmla="*/ 897 w 900"/>
                <a:gd name="T7" fmla="*/ 734 h 735"/>
                <a:gd name="T8" fmla="*/ 899 w 900"/>
                <a:gd name="T9" fmla="*/ 731 h 735"/>
                <a:gd name="T10" fmla="*/ 339 w 900"/>
                <a:gd name="T11" fmla="*/ 377 h 735"/>
                <a:gd name="T12" fmla="*/ 531 w 900"/>
                <a:gd name="T13" fmla="*/ 147 h 735"/>
                <a:gd name="T14" fmla="*/ 0 w 900"/>
                <a:gd name="T15" fmla="*/ 0 h 735"/>
                <a:gd name="T16" fmla="*/ 0 w 900"/>
                <a:gd name="T17" fmla="*/ 6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0" h="735">
                  <a:moveTo>
                    <a:pt x="0" y="6"/>
                  </a:moveTo>
                  <a:lnTo>
                    <a:pt x="525" y="150"/>
                  </a:lnTo>
                  <a:lnTo>
                    <a:pt x="330" y="377"/>
                  </a:lnTo>
                  <a:lnTo>
                    <a:pt x="897" y="734"/>
                  </a:lnTo>
                  <a:lnTo>
                    <a:pt x="899" y="731"/>
                  </a:lnTo>
                  <a:lnTo>
                    <a:pt x="339" y="377"/>
                  </a:lnTo>
                  <a:lnTo>
                    <a:pt x="531" y="147"/>
                  </a:lnTo>
                  <a:lnTo>
                    <a:pt x="0" y="0"/>
                  </a:lnTo>
                  <a:lnTo>
                    <a:pt x="0" y="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8" name="Freeform 80"/>
            <p:cNvSpPr>
              <a:spLocks noChangeArrowheads="1"/>
            </p:cNvSpPr>
            <p:nvPr/>
          </p:nvSpPr>
          <p:spPr bwMode="auto">
            <a:xfrm>
              <a:off x="7594599" y="2208212"/>
              <a:ext cx="198438" cy="279400"/>
            </a:xfrm>
            <a:custGeom>
              <a:avLst/>
              <a:gdLst>
                <a:gd name="T0" fmla="*/ 548 w 552"/>
                <a:gd name="T1" fmla="*/ 0 h 774"/>
                <a:gd name="T2" fmla="*/ 3 w 552"/>
                <a:gd name="T3" fmla="*/ 758 h 774"/>
                <a:gd name="T4" fmla="*/ 45 w 552"/>
                <a:gd name="T5" fmla="*/ 0 h 774"/>
                <a:gd name="T6" fmla="*/ 42 w 552"/>
                <a:gd name="T7" fmla="*/ 0 h 774"/>
                <a:gd name="T8" fmla="*/ 0 w 552"/>
                <a:gd name="T9" fmla="*/ 773 h 774"/>
                <a:gd name="T10" fmla="*/ 551 w 552"/>
                <a:gd name="T11" fmla="*/ 0 h 774"/>
                <a:gd name="T12" fmla="*/ 548 w 552"/>
                <a:gd name="T13" fmla="*/ 0 h 774"/>
              </a:gdLst>
              <a:ahLst/>
              <a:cxnLst>
                <a:cxn ang="0">
                  <a:pos x="T0" y="T1"/>
                </a:cxn>
                <a:cxn ang="0">
                  <a:pos x="T2" y="T3"/>
                </a:cxn>
                <a:cxn ang="0">
                  <a:pos x="T4" y="T5"/>
                </a:cxn>
                <a:cxn ang="0">
                  <a:pos x="T6" y="T7"/>
                </a:cxn>
                <a:cxn ang="0">
                  <a:pos x="T8" y="T9"/>
                </a:cxn>
                <a:cxn ang="0">
                  <a:pos x="T10" y="T11"/>
                </a:cxn>
                <a:cxn ang="0">
                  <a:pos x="T12" y="T13"/>
                </a:cxn>
              </a:cxnLst>
              <a:rect l="0" t="0" r="r" b="b"/>
              <a:pathLst>
                <a:path w="552" h="774">
                  <a:moveTo>
                    <a:pt x="548" y="0"/>
                  </a:moveTo>
                  <a:lnTo>
                    <a:pt x="3" y="758"/>
                  </a:lnTo>
                  <a:lnTo>
                    <a:pt x="45" y="0"/>
                  </a:lnTo>
                  <a:lnTo>
                    <a:pt x="42" y="0"/>
                  </a:lnTo>
                  <a:lnTo>
                    <a:pt x="0" y="773"/>
                  </a:lnTo>
                  <a:lnTo>
                    <a:pt x="551" y="0"/>
                  </a:lnTo>
                  <a:lnTo>
                    <a:pt x="54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9" name="Freeform 81"/>
            <p:cNvSpPr>
              <a:spLocks noChangeArrowheads="1"/>
            </p:cNvSpPr>
            <p:nvPr/>
          </p:nvSpPr>
          <p:spPr bwMode="auto">
            <a:xfrm>
              <a:off x="7466013" y="2581275"/>
              <a:ext cx="204787" cy="266700"/>
            </a:xfrm>
            <a:custGeom>
              <a:avLst/>
              <a:gdLst>
                <a:gd name="T0" fmla="*/ 273 w 571"/>
                <a:gd name="T1" fmla="*/ 731 h 741"/>
                <a:gd name="T2" fmla="*/ 3 w 571"/>
                <a:gd name="T3" fmla="*/ 737 h 741"/>
                <a:gd name="T4" fmla="*/ 219 w 571"/>
                <a:gd name="T5" fmla="*/ 24 h 741"/>
                <a:gd name="T6" fmla="*/ 273 w 571"/>
                <a:gd name="T7" fmla="*/ 740 h 741"/>
                <a:gd name="T8" fmla="*/ 570 w 571"/>
                <a:gd name="T9" fmla="*/ 222 h 741"/>
                <a:gd name="T10" fmla="*/ 564 w 571"/>
                <a:gd name="T11" fmla="*/ 222 h 741"/>
                <a:gd name="T12" fmla="*/ 276 w 571"/>
                <a:gd name="T13" fmla="*/ 725 h 741"/>
                <a:gd name="T14" fmla="*/ 222 w 571"/>
                <a:gd name="T15" fmla="*/ 0 h 741"/>
                <a:gd name="T16" fmla="*/ 0 w 571"/>
                <a:gd name="T17" fmla="*/ 740 h 741"/>
                <a:gd name="T18" fmla="*/ 273 w 571"/>
                <a:gd name="T19" fmla="*/ 734 h 741"/>
                <a:gd name="T20" fmla="*/ 273 w 571"/>
                <a:gd name="T21" fmla="*/ 73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1" h="741">
                  <a:moveTo>
                    <a:pt x="273" y="731"/>
                  </a:moveTo>
                  <a:lnTo>
                    <a:pt x="3" y="737"/>
                  </a:lnTo>
                  <a:lnTo>
                    <a:pt x="219" y="24"/>
                  </a:lnTo>
                  <a:lnTo>
                    <a:pt x="273" y="740"/>
                  </a:lnTo>
                  <a:lnTo>
                    <a:pt x="570" y="222"/>
                  </a:lnTo>
                  <a:lnTo>
                    <a:pt x="564" y="222"/>
                  </a:lnTo>
                  <a:lnTo>
                    <a:pt x="276" y="725"/>
                  </a:lnTo>
                  <a:lnTo>
                    <a:pt x="222" y="0"/>
                  </a:lnTo>
                  <a:lnTo>
                    <a:pt x="0" y="740"/>
                  </a:lnTo>
                  <a:lnTo>
                    <a:pt x="273" y="734"/>
                  </a:lnTo>
                  <a:lnTo>
                    <a:pt x="273" y="73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0" name="Freeform 82"/>
            <p:cNvSpPr>
              <a:spLocks noChangeArrowheads="1"/>
            </p:cNvSpPr>
            <p:nvPr/>
          </p:nvSpPr>
          <p:spPr bwMode="auto">
            <a:xfrm>
              <a:off x="7502525" y="3325812"/>
              <a:ext cx="128588" cy="133350"/>
            </a:xfrm>
            <a:custGeom>
              <a:avLst/>
              <a:gdLst>
                <a:gd name="T0" fmla="*/ 93 w 358"/>
                <a:gd name="T1" fmla="*/ 3 h 370"/>
                <a:gd name="T2" fmla="*/ 348 w 358"/>
                <a:gd name="T3" fmla="*/ 48 h 370"/>
                <a:gd name="T4" fmla="*/ 0 w 358"/>
                <a:gd name="T5" fmla="*/ 366 h 370"/>
                <a:gd name="T6" fmla="*/ 3 w 358"/>
                <a:gd name="T7" fmla="*/ 369 h 370"/>
                <a:gd name="T8" fmla="*/ 357 w 358"/>
                <a:gd name="T9" fmla="*/ 45 h 370"/>
                <a:gd name="T10" fmla="*/ 93 w 358"/>
                <a:gd name="T11" fmla="*/ 0 h 370"/>
                <a:gd name="T12" fmla="*/ 93 w 358"/>
                <a:gd name="T13" fmla="*/ 3 h 370"/>
              </a:gdLst>
              <a:ahLst/>
              <a:cxnLst>
                <a:cxn ang="0">
                  <a:pos x="T0" y="T1"/>
                </a:cxn>
                <a:cxn ang="0">
                  <a:pos x="T2" y="T3"/>
                </a:cxn>
                <a:cxn ang="0">
                  <a:pos x="T4" y="T5"/>
                </a:cxn>
                <a:cxn ang="0">
                  <a:pos x="T6" y="T7"/>
                </a:cxn>
                <a:cxn ang="0">
                  <a:pos x="T8" y="T9"/>
                </a:cxn>
                <a:cxn ang="0">
                  <a:pos x="T10" y="T11"/>
                </a:cxn>
                <a:cxn ang="0">
                  <a:pos x="T12" y="T13"/>
                </a:cxn>
              </a:cxnLst>
              <a:rect l="0" t="0" r="r" b="b"/>
              <a:pathLst>
                <a:path w="358" h="370">
                  <a:moveTo>
                    <a:pt x="93" y="3"/>
                  </a:moveTo>
                  <a:lnTo>
                    <a:pt x="348" y="48"/>
                  </a:lnTo>
                  <a:lnTo>
                    <a:pt x="0" y="366"/>
                  </a:lnTo>
                  <a:lnTo>
                    <a:pt x="3" y="369"/>
                  </a:lnTo>
                  <a:lnTo>
                    <a:pt x="357" y="45"/>
                  </a:lnTo>
                  <a:lnTo>
                    <a:pt x="93" y="0"/>
                  </a:lnTo>
                  <a:lnTo>
                    <a:pt x="93"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1" name="Freeform 83"/>
            <p:cNvSpPr>
              <a:spLocks noChangeArrowheads="1"/>
            </p:cNvSpPr>
            <p:nvPr/>
          </p:nvSpPr>
          <p:spPr bwMode="auto">
            <a:xfrm>
              <a:off x="7443787" y="2360613"/>
              <a:ext cx="433388" cy="798512"/>
            </a:xfrm>
            <a:custGeom>
              <a:avLst/>
              <a:gdLst>
                <a:gd name="T0" fmla="*/ 6 w 1203"/>
                <a:gd name="T1" fmla="*/ 2217 h 2218"/>
                <a:gd name="T2" fmla="*/ 255 w 1203"/>
                <a:gd name="T3" fmla="*/ 1803 h 2218"/>
                <a:gd name="T4" fmla="*/ 669 w 1203"/>
                <a:gd name="T5" fmla="*/ 1402 h 2218"/>
                <a:gd name="T6" fmla="*/ 630 w 1203"/>
                <a:gd name="T7" fmla="*/ 833 h 2218"/>
                <a:gd name="T8" fmla="*/ 285 w 1203"/>
                <a:gd name="T9" fmla="*/ 623 h 2218"/>
                <a:gd name="T10" fmla="*/ 708 w 1203"/>
                <a:gd name="T11" fmla="*/ 404 h 2218"/>
                <a:gd name="T12" fmla="*/ 429 w 1203"/>
                <a:gd name="T13" fmla="*/ 338 h 2218"/>
                <a:gd name="T14" fmla="*/ 1202 w 1203"/>
                <a:gd name="T15" fmla="*/ 3 h 2218"/>
                <a:gd name="T16" fmla="*/ 1199 w 1203"/>
                <a:gd name="T17" fmla="*/ 0 h 2218"/>
                <a:gd name="T18" fmla="*/ 414 w 1203"/>
                <a:gd name="T19" fmla="*/ 341 h 2218"/>
                <a:gd name="T20" fmla="*/ 696 w 1203"/>
                <a:gd name="T21" fmla="*/ 407 h 2218"/>
                <a:gd name="T22" fmla="*/ 276 w 1203"/>
                <a:gd name="T23" fmla="*/ 623 h 2218"/>
                <a:gd name="T24" fmla="*/ 624 w 1203"/>
                <a:gd name="T25" fmla="*/ 833 h 2218"/>
                <a:gd name="T26" fmla="*/ 663 w 1203"/>
                <a:gd name="T27" fmla="*/ 1402 h 2218"/>
                <a:gd name="T28" fmla="*/ 252 w 1203"/>
                <a:gd name="T29" fmla="*/ 1803 h 2218"/>
                <a:gd name="T30" fmla="*/ 0 w 1203"/>
                <a:gd name="T31" fmla="*/ 2217 h 2218"/>
                <a:gd name="T32" fmla="*/ 6 w 1203"/>
                <a:gd name="T33" fmla="*/ 2217 h 2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3" h="2218">
                  <a:moveTo>
                    <a:pt x="6" y="2217"/>
                  </a:moveTo>
                  <a:lnTo>
                    <a:pt x="255" y="1803"/>
                  </a:lnTo>
                  <a:lnTo>
                    <a:pt x="669" y="1402"/>
                  </a:lnTo>
                  <a:lnTo>
                    <a:pt x="630" y="833"/>
                  </a:lnTo>
                  <a:lnTo>
                    <a:pt x="285" y="623"/>
                  </a:lnTo>
                  <a:lnTo>
                    <a:pt x="708" y="404"/>
                  </a:lnTo>
                  <a:lnTo>
                    <a:pt x="429" y="338"/>
                  </a:lnTo>
                  <a:lnTo>
                    <a:pt x="1202" y="3"/>
                  </a:lnTo>
                  <a:lnTo>
                    <a:pt x="1199" y="0"/>
                  </a:lnTo>
                  <a:lnTo>
                    <a:pt x="414" y="341"/>
                  </a:lnTo>
                  <a:lnTo>
                    <a:pt x="696" y="407"/>
                  </a:lnTo>
                  <a:lnTo>
                    <a:pt x="276" y="623"/>
                  </a:lnTo>
                  <a:lnTo>
                    <a:pt x="624" y="833"/>
                  </a:lnTo>
                  <a:lnTo>
                    <a:pt x="663" y="1402"/>
                  </a:lnTo>
                  <a:lnTo>
                    <a:pt x="252" y="1803"/>
                  </a:lnTo>
                  <a:lnTo>
                    <a:pt x="0" y="2217"/>
                  </a:lnTo>
                  <a:lnTo>
                    <a:pt x="6" y="221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2" name="Freeform 84"/>
            <p:cNvSpPr>
              <a:spLocks noChangeArrowheads="1"/>
            </p:cNvSpPr>
            <p:nvPr/>
          </p:nvSpPr>
          <p:spPr bwMode="auto">
            <a:xfrm>
              <a:off x="7418389" y="1204913"/>
              <a:ext cx="1004887" cy="2255836"/>
            </a:xfrm>
            <a:custGeom>
              <a:avLst/>
              <a:gdLst>
                <a:gd name="T0" fmla="*/ 0 w 2790"/>
                <a:gd name="T1" fmla="*/ 5838 h 6267"/>
                <a:gd name="T2" fmla="*/ 332 w 2790"/>
                <a:gd name="T3" fmla="*/ 5894 h 6267"/>
                <a:gd name="T4" fmla="*/ 77 w 2790"/>
                <a:gd name="T5" fmla="*/ 5433 h 6267"/>
                <a:gd name="T6" fmla="*/ 644 w 2790"/>
                <a:gd name="T7" fmla="*/ 5070 h 6267"/>
                <a:gd name="T8" fmla="*/ 407 w 2790"/>
                <a:gd name="T9" fmla="*/ 4558 h 6267"/>
                <a:gd name="T10" fmla="*/ 1177 w 2790"/>
                <a:gd name="T11" fmla="*/ 4216 h 6267"/>
                <a:gd name="T12" fmla="*/ 772 w 2790"/>
                <a:gd name="T13" fmla="*/ 3623 h 6267"/>
                <a:gd name="T14" fmla="*/ 1633 w 2790"/>
                <a:gd name="T15" fmla="*/ 3275 h 6267"/>
                <a:gd name="T16" fmla="*/ 1354 w 2790"/>
                <a:gd name="T17" fmla="*/ 2757 h 6267"/>
                <a:gd name="T18" fmla="*/ 2079 w 2790"/>
                <a:gd name="T19" fmla="*/ 2298 h 6267"/>
                <a:gd name="T20" fmla="*/ 1510 w 2790"/>
                <a:gd name="T21" fmla="*/ 1852 h 6267"/>
                <a:gd name="T22" fmla="*/ 2178 w 2790"/>
                <a:gd name="T23" fmla="*/ 1738 h 6267"/>
                <a:gd name="T24" fmla="*/ 2292 w 2790"/>
                <a:gd name="T25" fmla="*/ 1196 h 6267"/>
                <a:gd name="T26" fmla="*/ 2588 w 2790"/>
                <a:gd name="T27" fmla="*/ 599 h 6267"/>
                <a:gd name="T28" fmla="*/ 2789 w 2790"/>
                <a:gd name="T29" fmla="*/ 0 h 6267"/>
                <a:gd name="T30" fmla="*/ 2430 w 2790"/>
                <a:gd name="T31" fmla="*/ 273 h 6267"/>
                <a:gd name="T32" fmla="*/ 2292 w 2790"/>
                <a:gd name="T33" fmla="*/ 213 h 6267"/>
                <a:gd name="T34" fmla="*/ 2427 w 2790"/>
                <a:gd name="T35" fmla="*/ 273 h 6267"/>
                <a:gd name="T36" fmla="*/ 2073 w 2790"/>
                <a:gd name="T37" fmla="*/ 788 h 6267"/>
                <a:gd name="T38" fmla="*/ 1983 w 2790"/>
                <a:gd name="T39" fmla="*/ 1319 h 6267"/>
                <a:gd name="T40" fmla="*/ 1881 w 2790"/>
                <a:gd name="T41" fmla="*/ 1912 h 6267"/>
                <a:gd name="T42" fmla="*/ 1447 w 2790"/>
                <a:gd name="T43" fmla="*/ 2194 h 6267"/>
                <a:gd name="T44" fmla="*/ 1819 w 2790"/>
                <a:gd name="T45" fmla="*/ 2775 h 6267"/>
                <a:gd name="T46" fmla="*/ 1270 w 2790"/>
                <a:gd name="T47" fmla="*/ 3216 h 6267"/>
                <a:gd name="T48" fmla="*/ 1246 w 2790"/>
                <a:gd name="T49" fmla="*/ 3701 h 6267"/>
                <a:gd name="T50" fmla="*/ 695 w 2790"/>
                <a:gd name="T51" fmla="*/ 4046 h 6267"/>
                <a:gd name="T52" fmla="*/ 736 w 2790"/>
                <a:gd name="T53" fmla="*/ 4612 h 6267"/>
                <a:gd name="T54" fmla="*/ 323 w 2790"/>
                <a:gd name="T55" fmla="*/ 5019 h 6267"/>
                <a:gd name="T56" fmla="*/ 539 w 2790"/>
                <a:gd name="T57" fmla="*/ 5388 h 6267"/>
                <a:gd name="T58" fmla="*/ 0 w 2790"/>
                <a:gd name="T59" fmla="*/ 5841 h 6267"/>
                <a:gd name="T60" fmla="*/ 236 w 2790"/>
                <a:gd name="T61" fmla="*/ 6254 h 6267"/>
                <a:gd name="T62" fmla="*/ 542 w 2790"/>
                <a:gd name="T63" fmla="*/ 5391 h 6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0" h="6267">
                  <a:moveTo>
                    <a:pt x="539" y="5388"/>
                  </a:moveTo>
                  <a:lnTo>
                    <a:pt x="0" y="5838"/>
                  </a:lnTo>
                  <a:lnTo>
                    <a:pt x="239" y="6266"/>
                  </a:lnTo>
                  <a:lnTo>
                    <a:pt x="332" y="5894"/>
                  </a:lnTo>
                  <a:lnTo>
                    <a:pt x="5" y="5838"/>
                  </a:lnTo>
                  <a:lnTo>
                    <a:pt x="77" y="5433"/>
                  </a:lnTo>
                  <a:lnTo>
                    <a:pt x="542" y="5391"/>
                  </a:lnTo>
                  <a:lnTo>
                    <a:pt x="644" y="5070"/>
                  </a:lnTo>
                  <a:lnTo>
                    <a:pt x="326" y="5016"/>
                  </a:lnTo>
                  <a:lnTo>
                    <a:pt x="407" y="4558"/>
                  </a:lnTo>
                  <a:lnTo>
                    <a:pt x="736" y="4618"/>
                  </a:lnTo>
                  <a:lnTo>
                    <a:pt x="1177" y="4216"/>
                  </a:lnTo>
                  <a:lnTo>
                    <a:pt x="701" y="4042"/>
                  </a:lnTo>
                  <a:lnTo>
                    <a:pt x="772" y="3623"/>
                  </a:lnTo>
                  <a:lnTo>
                    <a:pt x="1249" y="3704"/>
                  </a:lnTo>
                  <a:lnTo>
                    <a:pt x="1633" y="3275"/>
                  </a:lnTo>
                  <a:lnTo>
                    <a:pt x="1273" y="3213"/>
                  </a:lnTo>
                  <a:lnTo>
                    <a:pt x="1354" y="2757"/>
                  </a:lnTo>
                  <a:lnTo>
                    <a:pt x="1821" y="2778"/>
                  </a:lnTo>
                  <a:lnTo>
                    <a:pt x="2079" y="2298"/>
                  </a:lnTo>
                  <a:lnTo>
                    <a:pt x="1453" y="2191"/>
                  </a:lnTo>
                  <a:lnTo>
                    <a:pt x="1510" y="1852"/>
                  </a:lnTo>
                  <a:lnTo>
                    <a:pt x="1881" y="1918"/>
                  </a:lnTo>
                  <a:lnTo>
                    <a:pt x="2178" y="1738"/>
                  </a:lnTo>
                  <a:lnTo>
                    <a:pt x="1986" y="1319"/>
                  </a:lnTo>
                  <a:lnTo>
                    <a:pt x="2292" y="1196"/>
                  </a:lnTo>
                  <a:lnTo>
                    <a:pt x="2079" y="791"/>
                  </a:lnTo>
                  <a:lnTo>
                    <a:pt x="2588" y="599"/>
                  </a:lnTo>
                  <a:lnTo>
                    <a:pt x="2433" y="273"/>
                  </a:lnTo>
                  <a:lnTo>
                    <a:pt x="2789" y="0"/>
                  </a:lnTo>
                  <a:lnTo>
                    <a:pt x="2280" y="213"/>
                  </a:lnTo>
                  <a:lnTo>
                    <a:pt x="2430" y="273"/>
                  </a:lnTo>
                  <a:lnTo>
                    <a:pt x="2430" y="270"/>
                  </a:lnTo>
                  <a:lnTo>
                    <a:pt x="2292" y="213"/>
                  </a:lnTo>
                  <a:lnTo>
                    <a:pt x="2762" y="15"/>
                  </a:lnTo>
                  <a:lnTo>
                    <a:pt x="2427" y="273"/>
                  </a:lnTo>
                  <a:lnTo>
                    <a:pt x="2583" y="596"/>
                  </a:lnTo>
                  <a:lnTo>
                    <a:pt x="2073" y="788"/>
                  </a:lnTo>
                  <a:lnTo>
                    <a:pt x="2286" y="1196"/>
                  </a:lnTo>
                  <a:lnTo>
                    <a:pt x="1983" y="1319"/>
                  </a:lnTo>
                  <a:lnTo>
                    <a:pt x="2172" y="1738"/>
                  </a:lnTo>
                  <a:lnTo>
                    <a:pt x="1881" y="1912"/>
                  </a:lnTo>
                  <a:lnTo>
                    <a:pt x="1507" y="1849"/>
                  </a:lnTo>
                  <a:lnTo>
                    <a:pt x="1447" y="2194"/>
                  </a:lnTo>
                  <a:lnTo>
                    <a:pt x="2073" y="2301"/>
                  </a:lnTo>
                  <a:lnTo>
                    <a:pt x="1819" y="2775"/>
                  </a:lnTo>
                  <a:lnTo>
                    <a:pt x="1351" y="2751"/>
                  </a:lnTo>
                  <a:lnTo>
                    <a:pt x="1270" y="3216"/>
                  </a:lnTo>
                  <a:lnTo>
                    <a:pt x="1624" y="3278"/>
                  </a:lnTo>
                  <a:lnTo>
                    <a:pt x="1246" y="3701"/>
                  </a:lnTo>
                  <a:lnTo>
                    <a:pt x="769" y="3617"/>
                  </a:lnTo>
                  <a:lnTo>
                    <a:pt x="695" y="4046"/>
                  </a:lnTo>
                  <a:lnTo>
                    <a:pt x="1171" y="4216"/>
                  </a:lnTo>
                  <a:lnTo>
                    <a:pt x="736" y="4612"/>
                  </a:lnTo>
                  <a:lnTo>
                    <a:pt x="404" y="4555"/>
                  </a:lnTo>
                  <a:lnTo>
                    <a:pt x="323" y="5019"/>
                  </a:lnTo>
                  <a:lnTo>
                    <a:pt x="638" y="5073"/>
                  </a:lnTo>
                  <a:lnTo>
                    <a:pt x="539" y="5388"/>
                  </a:lnTo>
                  <a:lnTo>
                    <a:pt x="71" y="5427"/>
                  </a:lnTo>
                  <a:lnTo>
                    <a:pt x="0" y="5841"/>
                  </a:lnTo>
                  <a:lnTo>
                    <a:pt x="326" y="5897"/>
                  </a:lnTo>
                  <a:lnTo>
                    <a:pt x="236" y="6254"/>
                  </a:lnTo>
                  <a:lnTo>
                    <a:pt x="5" y="5841"/>
                  </a:lnTo>
                  <a:lnTo>
                    <a:pt x="542" y="5391"/>
                  </a:lnTo>
                  <a:lnTo>
                    <a:pt x="539" y="538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3" name="Freeform 85"/>
            <p:cNvSpPr>
              <a:spLocks noChangeArrowheads="1"/>
            </p:cNvSpPr>
            <p:nvPr/>
          </p:nvSpPr>
          <p:spPr bwMode="auto">
            <a:xfrm>
              <a:off x="7418389" y="1204913"/>
              <a:ext cx="1004887" cy="2255836"/>
            </a:xfrm>
            <a:custGeom>
              <a:avLst/>
              <a:gdLst>
                <a:gd name="T0" fmla="*/ 0 w 2790"/>
                <a:gd name="T1" fmla="*/ 5838 h 6267"/>
                <a:gd name="T2" fmla="*/ 332 w 2790"/>
                <a:gd name="T3" fmla="*/ 5894 h 6267"/>
                <a:gd name="T4" fmla="*/ 77 w 2790"/>
                <a:gd name="T5" fmla="*/ 5433 h 6267"/>
                <a:gd name="T6" fmla="*/ 644 w 2790"/>
                <a:gd name="T7" fmla="*/ 5070 h 6267"/>
                <a:gd name="T8" fmla="*/ 407 w 2790"/>
                <a:gd name="T9" fmla="*/ 4558 h 6267"/>
                <a:gd name="T10" fmla="*/ 1177 w 2790"/>
                <a:gd name="T11" fmla="*/ 4216 h 6267"/>
                <a:gd name="T12" fmla="*/ 772 w 2790"/>
                <a:gd name="T13" fmla="*/ 3623 h 6267"/>
                <a:gd name="T14" fmla="*/ 1633 w 2790"/>
                <a:gd name="T15" fmla="*/ 3275 h 6267"/>
                <a:gd name="T16" fmla="*/ 1354 w 2790"/>
                <a:gd name="T17" fmla="*/ 2757 h 6267"/>
                <a:gd name="T18" fmla="*/ 2079 w 2790"/>
                <a:gd name="T19" fmla="*/ 2298 h 6267"/>
                <a:gd name="T20" fmla="*/ 1510 w 2790"/>
                <a:gd name="T21" fmla="*/ 1852 h 6267"/>
                <a:gd name="T22" fmla="*/ 2178 w 2790"/>
                <a:gd name="T23" fmla="*/ 1738 h 6267"/>
                <a:gd name="T24" fmla="*/ 2292 w 2790"/>
                <a:gd name="T25" fmla="*/ 1196 h 6267"/>
                <a:gd name="T26" fmla="*/ 2588 w 2790"/>
                <a:gd name="T27" fmla="*/ 599 h 6267"/>
                <a:gd name="T28" fmla="*/ 2789 w 2790"/>
                <a:gd name="T29" fmla="*/ 0 h 6267"/>
                <a:gd name="T30" fmla="*/ 2430 w 2790"/>
                <a:gd name="T31" fmla="*/ 273 h 6267"/>
                <a:gd name="T32" fmla="*/ 2292 w 2790"/>
                <a:gd name="T33" fmla="*/ 213 h 6267"/>
                <a:gd name="T34" fmla="*/ 2427 w 2790"/>
                <a:gd name="T35" fmla="*/ 273 h 6267"/>
                <a:gd name="T36" fmla="*/ 2073 w 2790"/>
                <a:gd name="T37" fmla="*/ 788 h 6267"/>
                <a:gd name="T38" fmla="*/ 1983 w 2790"/>
                <a:gd name="T39" fmla="*/ 1319 h 6267"/>
                <a:gd name="T40" fmla="*/ 1881 w 2790"/>
                <a:gd name="T41" fmla="*/ 1912 h 6267"/>
                <a:gd name="T42" fmla="*/ 1447 w 2790"/>
                <a:gd name="T43" fmla="*/ 2194 h 6267"/>
                <a:gd name="T44" fmla="*/ 1819 w 2790"/>
                <a:gd name="T45" fmla="*/ 2775 h 6267"/>
                <a:gd name="T46" fmla="*/ 1270 w 2790"/>
                <a:gd name="T47" fmla="*/ 3216 h 6267"/>
                <a:gd name="T48" fmla="*/ 1246 w 2790"/>
                <a:gd name="T49" fmla="*/ 3701 h 6267"/>
                <a:gd name="T50" fmla="*/ 695 w 2790"/>
                <a:gd name="T51" fmla="*/ 4046 h 6267"/>
                <a:gd name="T52" fmla="*/ 736 w 2790"/>
                <a:gd name="T53" fmla="*/ 4612 h 6267"/>
                <a:gd name="T54" fmla="*/ 323 w 2790"/>
                <a:gd name="T55" fmla="*/ 5019 h 6267"/>
                <a:gd name="T56" fmla="*/ 539 w 2790"/>
                <a:gd name="T57" fmla="*/ 5388 h 6267"/>
                <a:gd name="T58" fmla="*/ 0 w 2790"/>
                <a:gd name="T59" fmla="*/ 5841 h 6267"/>
                <a:gd name="T60" fmla="*/ 236 w 2790"/>
                <a:gd name="T61" fmla="*/ 6254 h 6267"/>
                <a:gd name="T62" fmla="*/ 542 w 2790"/>
                <a:gd name="T63" fmla="*/ 5391 h 6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0" h="6267">
                  <a:moveTo>
                    <a:pt x="539" y="5388"/>
                  </a:moveTo>
                  <a:lnTo>
                    <a:pt x="0" y="5838"/>
                  </a:lnTo>
                  <a:lnTo>
                    <a:pt x="239" y="6266"/>
                  </a:lnTo>
                  <a:lnTo>
                    <a:pt x="332" y="5894"/>
                  </a:lnTo>
                  <a:lnTo>
                    <a:pt x="5" y="5838"/>
                  </a:lnTo>
                  <a:lnTo>
                    <a:pt x="77" y="5433"/>
                  </a:lnTo>
                  <a:lnTo>
                    <a:pt x="542" y="5391"/>
                  </a:lnTo>
                  <a:lnTo>
                    <a:pt x="644" y="5070"/>
                  </a:lnTo>
                  <a:lnTo>
                    <a:pt x="326" y="5016"/>
                  </a:lnTo>
                  <a:lnTo>
                    <a:pt x="407" y="4558"/>
                  </a:lnTo>
                  <a:lnTo>
                    <a:pt x="736" y="4618"/>
                  </a:lnTo>
                  <a:lnTo>
                    <a:pt x="1177" y="4216"/>
                  </a:lnTo>
                  <a:lnTo>
                    <a:pt x="701" y="4042"/>
                  </a:lnTo>
                  <a:lnTo>
                    <a:pt x="772" y="3623"/>
                  </a:lnTo>
                  <a:lnTo>
                    <a:pt x="1249" y="3704"/>
                  </a:lnTo>
                  <a:lnTo>
                    <a:pt x="1633" y="3275"/>
                  </a:lnTo>
                  <a:lnTo>
                    <a:pt x="1273" y="3213"/>
                  </a:lnTo>
                  <a:lnTo>
                    <a:pt x="1354" y="2757"/>
                  </a:lnTo>
                  <a:lnTo>
                    <a:pt x="1821" y="2778"/>
                  </a:lnTo>
                  <a:lnTo>
                    <a:pt x="2079" y="2298"/>
                  </a:lnTo>
                  <a:lnTo>
                    <a:pt x="1453" y="2191"/>
                  </a:lnTo>
                  <a:lnTo>
                    <a:pt x="1510" y="1852"/>
                  </a:lnTo>
                  <a:lnTo>
                    <a:pt x="1881" y="1918"/>
                  </a:lnTo>
                  <a:lnTo>
                    <a:pt x="2178" y="1738"/>
                  </a:lnTo>
                  <a:lnTo>
                    <a:pt x="1986" y="1319"/>
                  </a:lnTo>
                  <a:lnTo>
                    <a:pt x="2292" y="1196"/>
                  </a:lnTo>
                  <a:lnTo>
                    <a:pt x="2079" y="791"/>
                  </a:lnTo>
                  <a:lnTo>
                    <a:pt x="2588" y="599"/>
                  </a:lnTo>
                  <a:lnTo>
                    <a:pt x="2433" y="273"/>
                  </a:lnTo>
                  <a:lnTo>
                    <a:pt x="2789" y="0"/>
                  </a:lnTo>
                  <a:lnTo>
                    <a:pt x="2280" y="213"/>
                  </a:lnTo>
                  <a:lnTo>
                    <a:pt x="2430" y="273"/>
                  </a:lnTo>
                  <a:lnTo>
                    <a:pt x="2430" y="270"/>
                  </a:lnTo>
                  <a:lnTo>
                    <a:pt x="2292" y="213"/>
                  </a:lnTo>
                  <a:lnTo>
                    <a:pt x="2762" y="15"/>
                  </a:lnTo>
                  <a:lnTo>
                    <a:pt x="2427" y="273"/>
                  </a:lnTo>
                  <a:lnTo>
                    <a:pt x="2583" y="596"/>
                  </a:lnTo>
                  <a:lnTo>
                    <a:pt x="2073" y="788"/>
                  </a:lnTo>
                  <a:lnTo>
                    <a:pt x="2286" y="1196"/>
                  </a:lnTo>
                  <a:lnTo>
                    <a:pt x="1983" y="1319"/>
                  </a:lnTo>
                  <a:lnTo>
                    <a:pt x="2172" y="1738"/>
                  </a:lnTo>
                  <a:lnTo>
                    <a:pt x="1881" y="1912"/>
                  </a:lnTo>
                  <a:lnTo>
                    <a:pt x="1507" y="1849"/>
                  </a:lnTo>
                  <a:lnTo>
                    <a:pt x="1447" y="2194"/>
                  </a:lnTo>
                  <a:lnTo>
                    <a:pt x="2073" y="2301"/>
                  </a:lnTo>
                  <a:lnTo>
                    <a:pt x="1819" y="2775"/>
                  </a:lnTo>
                  <a:lnTo>
                    <a:pt x="1351" y="2751"/>
                  </a:lnTo>
                  <a:lnTo>
                    <a:pt x="1270" y="3216"/>
                  </a:lnTo>
                  <a:lnTo>
                    <a:pt x="1624" y="3278"/>
                  </a:lnTo>
                  <a:lnTo>
                    <a:pt x="1246" y="3701"/>
                  </a:lnTo>
                  <a:lnTo>
                    <a:pt x="769" y="3617"/>
                  </a:lnTo>
                  <a:lnTo>
                    <a:pt x="695" y="4046"/>
                  </a:lnTo>
                  <a:lnTo>
                    <a:pt x="1171" y="4216"/>
                  </a:lnTo>
                  <a:lnTo>
                    <a:pt x="736" y="4612"/>
                  </a:lnTo>
                  <a:lnTo>
                    <a:pt x="404" y="4555"/>
                  </a:lnTo>
                  <a:lnTo>
                    <a:pt x="323" y="5019"/>
                  </a:lnTo>
                  <a:lnTo>
                    <a:pt x="638" y="5073"/>
                  </a:lnTo>
                  <a:lnTo>
                    <a:pt x="539" y="5388"/>
                  </a:lnTo>
                  <a:lnTo>
                    <a:pt x="71" y="5427"/>
                  </a:lnTo>
                  <a:lnTo>
                    <a:pt x="0" y="5841"/>
                  </a:lnTo>
                  <a:lnTo>
                    <a:pt x="326" y="5897"/>
                  </a:lnTo>
                  <a:lnTo>
                    <a:pt x="236" y="6254"/>
                  </a:lnTo>
                  <a:lnTo>
                    <a:pt x="5" y="5841"/>
                  </a:lnTo>
                  <a:lnTo>
                    <a:pt x="542" y="5391"/>
                  </a:lnTo>
                  <a:lnTo>
                    <a:pt x="539" y="538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4" name="Freeform 86"/>
            <p:cNvSpPr>
              <a:spLocks noChangeArrowheads="1"/>
            </p:cNvSpPr>
            <p:nvPr/>
          </p:nvSpPr>
          <p:spPr bwMode="auto">
            <a:xfrm>
              <a:off x="7305676" y="2982913"/>
              <a:ext cx="139700" cy="211137"/>
            </a:xfrm>
            <a:custGeom>
              <a:avLst/>
              <a:gdLst>
                <a:gd name="T0" fmla="*/ 386 w 390"/>
                <a:gd name="T1" fmla="*/ 491 h 585"/>
                <a:gd name="T2" fmla="*/ 386 w 390"/>
                <a:gd name="T3" fmla="*/ 488 h 585"/>
                <a:gd name="T4" fmla="*/ 6 w 390"/>
                <a:gd name="T5" fmla="*/ 578 h 585"/>
                <a:gd name="T6" fmla="*/ 225 w 390"/>
                <a:gd name="T7" fmla="*/ 12 h 585"/>
                <a:gd name="T8" fmla="*/ 383 w 390"/>
                <a:gd name="T9" fmla="*/ 491 h 585"/>
                <a:gd name="T10" fmla="*/ 386 w 390"/>
                <a:gd name="T11" fmla="*/ 491 h 585"/>
                <a:gd name="T12" fmla="*/ 386 w 390"/>
                <a:gd name="T13" fmla="*/ 488 h 585"/>
                <a:gd name="T14" fmla="*/ 386 w 390"/>
                <a:gd name="T15" fmla="*/ 491 h 585"/>
                <a:gd name="T16" fmla="*/ 389 w 390"/>
                <a:gd name="T17" fmla="*/ 491 h 585"/>
                <a:gd name="T18" fmla="*/ 225 w 390"/>
                <a:gd name="T19" fmla="*/ 0 h 585"/>
                <a:gd name="T20" fmla="*/ 0 w 390"/>
                <a:gd name="T21" fmla="*/ 584 h 585"/>
                <a:gd name="T22" fmla="*/ 389 w 390"/>
                <a:gd name="T23" fmla="*/ 491 h 585"/>
                <a:gd name="T24" fmla="*/ 389 w 390"/>
                <a:gd name="T25" fmla="*/ 491 h 585"/>
                <a:gd name="T26" fmla="*/ 386 w 390"/>
                <a:gd name="T27" fmla="*/ 491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0" h="585">
                  <a:moveTo>
                    <a:pt x="386" y="491"/>
                  </a:moveTo>
                  <a:lnTo>
                    <a:pt x="386" y="488"/>
                  </a:lnTo>
                  <a:lnTo>
                    <a:pt x="6" y="578"/>
                  </a:lnTo>
                  <a:lnTo>
                    <a:pt x="225" y="12"/>
                  </a:lnTo>
                  <a:lnTo>
                    <a:pt x="383" y="491"/>
                  </a:lnTo>
                  <a:lnTo>
                    <a:pt x="386" y="491"/>
                  </a:lnTo>
                  <a:lnTo>
                    <a:pt x="386" y="488"/>
                  </a:lnTo>
                  <a:lnTo>
                    <a:pt x="386" y="491"/>
                  </a:lnTo>
                  <a:lnTo>
                    <a:pt x="389" y="491"/>
                  </a:lnTo>
                  <a:lnTo>
                    <a:pt x="225" y="0"/>
                  </a:lnTo>
                  <a:lnTo>
                    <a:pt x="0" y="584"/>
                  </a:lnTo>
                  <a:lnTo>
                    <a:pt x="389" y="491"/>
                  </a:lnTo>
                  <a:lnTo>
                    <a:pt x="389" y="491"/>
                  </a:lnTo>
                  <a:lnTo>
                    <a:pt x="386" y="49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5" name="Freeform 87"/>
            <p:cNvSpPr>
              <a:spLocks noChangeArrowheads="1"/>
            </p:cNvSpPr>
            <p:nvPr/>
          </p:nvSpPr>
          <p:spPr bwMode="auto">
            <a:xfrm>
              <a:off x="7385050" y="2843212"/>
              <a:ext cx="180975" cy="166687"/>
            </a:xfrm>
            <a:custGeom>
              <a:avLst/>
              <a:gdLst>
                <a:gd name="T0" fmla="*/ 419 w 501"/>
                <a:gd name="T1" fmla="*/ 458 h 465"/>
                <a:gd name="T2" fmla="*/ 11 w 501"/>
                <a:gd name="T3" fmla="*/ 389 h 465"/>
                <a:gd name="T4" fmla="*/ 500 w 501"/>
                <a:gd name="T5" fmla="*/ 3 h 465"/>
                <a:gd name="T6" fmla="*/ 497 w 501"/>
                <a:gd name="T7" fmla="*/ 0 h 465"/>
                <a:gd name="T8" fmla="*/ 0 w 501"/>
                <a:gd name="T9" fmla="*/ 392 h 465"/>
                <a:gd name="T10" fmla="*/ 416 w 501"/>
                <a:gd name="T11" fmla="*/ 464 h 465"/>
                <a:gd name="T12" fmla="*/ 419 w 501"/>
                <a:gd name="T13" fmla="*/ 458 h 465"/>
              </a:gdLst>
              <a:ahLst/>
              <a:cxnLst>
                <a:cxn ang="0">
                  <a:pos x="T0" y="T1"/>
                </a:cxn>
                <a:cxn ang="0">
                  <a:pos x="T2" y="T3"/>
                </a:cxn>
                <a:cxn ang="0">
                  <a:pos x="T4" y="T5"/>
                </a:cxn>
                <a:cxn ang="0">
                  <a:pos x="T6" y="T7"/>
                </a:cxn>
                <a:cxn ang="0">
                  <a:pos x="T8" y="T9"/>
                </a:cxn>
                <a:cxn ang="0">
                  <a:pos x="T10" y="T11"/>
                </a:cxn>
                <a:cxn ang="0">
                  <a:pos x="T12" y="T13"/>
                </a:cxn>
              </a:cxnLst>
              <a:rect l="0" t="0" r="r" b="b"/>
              <a:pathLst>
                <a:path w="501" h="465">
                  <a:moveTo>
                    <a:pt x="419" y="458"/>
                  </a:moveTo>
                  <a:lnTo>
                    <a:pt x="11" y="389"/>
                  </a:lnTo>
                  <a:lnTo>
                    <a:pt x="500" y="3"/>
                  </a:lnTo>
                  <a:lnTo>
                    <a:pt x="497" y="0"/>
                  </a:lnTo>
                  <a:lnTo>
                    <a:pt x="0" y="392"/>
                  </a:lnTo>
                  <a:lnTo>
                    <a:pt x="416" y="464"/>
                  </a:lnTo>
                  <a:lnTo>
                    <a:pt x="419" y="45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6" name="Freeform 88"/>
            <p:cNvSpPr>
              <a:spLocks noChangeArrowheads="1"/>
            </p:cNvSpPr>
            <p:nvPr/>
          </p:nvSpPr>
          <p:spPr bwMode="auto">
            <a:xfrm>
              <a:off x="7234238" y="2611437"/>
              <a:ext cx="234950" cy="360362"/>
            </a:xfrm>
            <a:custGeom>
              <a:avLst/>
              <a:gdLst>
                <a:gd name="T0" fmla="*/ 647 w 651"/>
                <a:gd name="T1" fmla="*/ 653 h 1001"/>
                <a:gd name="T2" fmla="*/ 0 w 651"/>
                <a:gd name="T3" fmla="*/ 557 h 1001"/>
                <a:gd name="T4" fmla="*/ 201 w 651"/>
                <a:gd name="T5" fmla="*/ 1000 h 1001"/>
                <a:gd name="T6" fmla="*/ 650 w 651"/>
                <a:gd name="T7" fmla="*/ 653 h 1001"/>
                <a:gd name="T8" fmla="*/ 153 w 651"/>
                <a:gd name="T9" fmla="*/ 251 h 1001"/>
                <a:gd name="T10" fmla="*/ 438 w 651"/>
                <a:gd name="T11" fmla="*/ 6 h 1001"/>
                <a:gd name="T12" fmla="*/ 434 w 651"/>
                <a:gd name="T13" fmla="*/ 0 h 1001"/>
                <a:gd name="T14" fmla="*/ 147 w 651"/>
                <a:gd name="T15" fmla="*/ 251 h 1001"/>
                <a:gd name="T16" fmla="*/ 641 w 651"/>
                <a:gd name="T17" fmla="*/ 653 h 1001"/>
                <a:gd name="T18" fmla="*/ 204 w 651"/>
                <a:gd name="T19" fmla="*/ 995 h 1001"/>
                <a:gd name="T20" fmla="*/ 6 w 651"/>
                <a:gd name="T21" fmla="*/ 563 h 1001"/>
                <a:gd name="T22" fmla="*/ 644 w 651"/>
                <a:gd name="T23" fmla="*/ 656 h 1001"/>
                <a:gd name="T24" fmla="*/ 647 w 651"/>
                <a:gd name="T25" fmla="*/ 653 h 1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1" h="1001">
                  <a:moveTo>
                    <a:pt x="647" y="653"/>
                  </a:moveTo>
                  <a:lnTo>
                    <a:pt x="0" y="557"/>
                  </a:lnTo>
                  <a:lnTo>
                    <a:pt x="201" y="1000"/>
                  </a:lnTo>
                  <a:lnTo>
                    <a:pt x="650" y="653"/>
                  </a:lnTo>
                  <a:lnTo>
                    <a:pt x="153" y="251"/>
                  </a:lnTo>
                  <a:lnTo>
                    <a:pt x="438" y="6"/>
                  </a:lnTo>
                  <a:lnTo>
                    <a:pt x="434" y="0"/>
                  </a:lnTo>
                  <a:lnTo>
                    <a:pt x="147" y="251"/>
                  </a:lnTo>
                  <a:lnTo>
                    <a:pt x="641" y="653"/>
                  </a:lnTo>
                  <a:lnTo>
                    <a:pt x="204" y="995"/>
                  </a:lnTo>
                  <a:lnTo>
                    <a:pt x="6" y="563"/>
                  </a:lnTo>
                  <a:lnTo>
                    <a:pt x="644" y="656"/>
                  </a:lnTo>
                  <a:lnTo>
                    <a:pt x="647" y="65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7" name="Freeform 89"/>
            <p:cNvSpPr>
              <a:spLocks noChangeArrowheads="1"/>
            </p:cNvSpPr>
            <p:nvPr/>
          </p:nvSpPr>
          <p:spPr bwMode="auto">
            <a:xfrm>
              <a:off x="7140575" y="2824162"/>
              <a:ext cx="166688" cy="147637"/>
            </a:xfrm>
            <a:custGeom>
              <a:avLst/>
              <a:gdLst>
                <a:gd name="T0" fmla="*/ 462 w 463"/>
                <a:gd name="T1" fmla="*/ 405 h 408"/>
                <a:gd name="T2" fmla="*/ 0 w 463"/>
                <a:gd name="T3" fmla="*/ 0 h 408"/>
                <a:gd name="T4" fmla="*/ 192 w 463"/>
                <a:gd name="T5" fmla="*/ 359 h 408"/>
                <a:gd name="T6" fmla="*/ 195 w 463"/>
                <a:gd name="T7" fmla="*/ 356 h 408"/>
                <a:gd name="T8" fmla="*/ 15 w 463"/>
                <a:gd name="T9" fmla="*/ 18 h 408"/>
                <a:gd name="T10" fmla="*/ 459 w 463"/>
                <a:gd name="T11" fmla="*/ 407 h 408"/>
                <a:gd name="T12" fmla="*/ 462 w 463"/>
                <a:gd name="T13" fmla="*/ 405 h 408"/>
              </a:gdLst>
              <a:ahLst/>
              <a:cxnLst>
                <a:cxn ang="0">
                  <a:pos x="T0" y="T1"/>
                </a:cxn>
                <a:cxn ang="0">
                  <a:pos x="T2" y="T3"/>
                </a:cxn>
                <a:cxn ang="0">
                  <a:pos x="T4" y="T5"/>
                </a:cxn>
                <a:cxn ang="0">
                  <a:pos x="T6" y="T7"/>
                </a:cxn>
                <a:cxn ang="0">
                  <a:pos x="T8" y="T9"/>
                </a:cxn>
                <a:cxn ang="0">
                  <a:pos x="T10" y="T11"/>
                </a:cxn>
                <a:cxn ang="0">
                  <a:pos x="T12" y="T13"/>
                </a:cxn>
              </a:cxnLst>
              <a:rect l="0" t="0" r="r" b="b"/>
              <a:pathLst>
                <a:path w="463" h="408">
                  <a:moveTo>
                    <a:pt x="462" y="405"/>
                  </a:moveTo>
                  <a:lnTo>
                    <a:pt x="0" y="0"/>
                  </a:lnTo>
                  <a:lnTo>
                    <a:pt x="192" y="359"/>
                  </a:lnTo>
                  <a:lnTo>
                    <a:pt x="195" y="356"/>
                  </a:lnTo>
                  <a:lnTo>
                    <a:pt x="15" y="18"/>
                  </a:lnTo>
                  <a:lnTo>
                    <a:pt x="459" y="407"/>
                  </a:lnTo>
                  <a:lnTo>
                    <a:pt x="462" y="40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8" name="Freeform 90"/>
            <p:cNvSpPr>
              <a:spLocks noChangeArrowheads="1"/>
            </p:cNvSpPr>
            <p:nvPr/>
          </p:nvSpPr>
          <p:spPr bwMode="auto">
            <a:xfrm>
              <a:off x="6869113" y="3113087"/>
              <a:ext cx="365125" cy="182562"/>
            </a:xfrm>
            <a:custGeom>
              <a:avLst/>
              <a:gdLst>
                <a:gd name="T0" fmla="*/ 866 w 1014"/>
                <a:gd name="T1" fmla="*/ 3 h 505"/>
                <a:gd name="T2" fmla="*/ 1007 w 1014"/>
                <a:gd name="T3" fmla="*/ 497 h 505"/>
                <a:gd name="T4" fmla="*/ 336 w 1014"/>
                <a:gd name="T5" fmla="*/ 417 h 505"/>
                <a:gd name="T6" fmla="*/ 3 w 1014"/>
                <a:gd name="T7" fmla="*/ 129 h 505"/>
                <a:gd name="T8" fmla="*/ 0 w 1014"/>
                <a:gd name="T9" fmla="*/ 135 h 505"/>
                <a:gd name="T10" fmla="*/ 336 w 1014"/>
                <a:gd name="T11" fmla="*/ 420 h 505"/>
                <a:gd name="T12" fmla="*/ 1013 w 1014"/>
                <a:gd name="T13" fmla="*/ 504 h 505"/>
                <a:gd name="T14" fmla="*/ 869 w 1014"/>
                <a:gd name="T15" fmla="*/ 0 h 505"/>
                <a:gd name="T16" fmla="*/ 866 w 1014"/>
                <a:gd name="T17" fmla="*/ 3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4" h="505">
                  <a:moveTo>
                    <a:pt x="866" y="3"/>
                  </a:moveTo>
                  <a:lnTo>
                    <a:pt x="1007" y="497"/>
                  </a:lnTo>
                  <a:lnTo>
                    <a:pt x="336" y="417"/>
                  </a:lnTo>
                  <a:lnTo>
                    <a:pt x="3" y="129"/>
                  </a:lnTo>
                  <a:lnTo>
                    <a:pt x="0" y="135"/>
                  </a:lnTo>
                  <a:lnTo>
                    <a:pt x="336" y="420"/>
                  </a:lnTo>
                  <a:lnTo>
                    <a:pt x="1013" y="504"/>
                  </a:lnTo>
                  <a:lnTo>
                    <a:pt x="869" y="0"/>
                  </a:lnTo>
                  <a:lnTo>
                    <a:pt x="866"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9" name="Freeform 91"/>
            <p:cNvSpPr>
              <a:spLocks noChangeArrowheads="1"/>
            </p:cNvSpPr>
            <p:nvPr/>
          </p:nvSpPr>
          <p:spPr bwMode="auto">
            <a:xfrm>
              <a:off x="7142163" y="3290887"/>
              <a:ext cx="92075" cy="215900"/>
            </a:xfrm>
            <a:custGeom>
              <a:avLst/>
              <a:gdLst>
                <a:gd name="T0" fmla="*/ 252 w 256"/>
                <a:gd name="T1" fmla="*/ 4 h 598"/>
                <a:gd name="T2" fmla="*/ 252 w 256"/>
                <a:gd name="T3" fmla="*/ 0 h 598"/>
                <a:gd name="T4" fmla="*/ 0 w 256"/>
                <a:gd name="T5" fmla="*/ 117 h 598"/>
                <a:gd name="T6" fmla="*/ 120 w 256"/>
                <a:gd name="T7" fmla="*/ 597 h 598"/>
                <a:gd name="T8" fmla="*/ 255 w 256"/>
                <a:gd name="T9" fmla="*/ 0 h 598"/>
                <a:gd name="T10" fmla="*/ 252 w 256"/>
                <a:gd name="T11" fmla="*/ 0 h 598"/>
                <a:gd name="T12" fmla="*/ 252 w 256"/>
                <a:gd name="T13" fmla="*/ 4 h 598"/>
                <a:gd name="T14" fmla="*/ 249 w 256"/>
                <a:gd name="T15" fmla="*/ 4 h 598"/>
                <a:gd name="T16" fmla="*/ 120 w 256"/>
                <a:gd name="T17" fmla="*/ 579 h 598"/>
                <a:gd name="T18" fmla="*/ 6 w 256"/>
                <a:gd name="T19" fmla="*/ 120 h 598"/>
                <a:gd name="T20" fmla="*/ 252 w 256"/>
                <a:gd name="T21" fmla="*/ 7 h 598"/>
                <a:gd name="T22" fmla="*/ 252 w 256"/>
                <a:gd name="T23" fmla="*/ 4 h 598"/>
                <a:gd name="T24" fmla="*/ 249 w 256"/>
                <a:gd name="T25" fmla="*/ 4 h 598"/>
                <a:gd name="T26" fmla="*/ 252 w 256"/>
                <a:gd name="T27" fmla="*/ 4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598">
                  <a:moveTo>
                    <a:pt x="252" y="4"/>
                  </a:moveTo>
                  <a:lnTo>
                    <a:pt x="252" y="0"/>
                  </a:lnTo>
                  <a:lnTo>
                    <a:pt x="0" y="117"/>
                  </a:lnTo>
                  <a:lnTo>
                    <a:pt x="120" y="597"/>
                  </a:lnTo>
                  <a:lnTo>
                    <a:pt x="255" y="0"/>
                  </a:lnTo>
                  <a:lnTo>
                    <a:pt x="252" y="0"/>
                  </a:lnTo>
                  <a:lnTo>
                    <a:pt x="252" y="4"/>
                  </a:lnTo>
                  <a:lnTo>
                    <a:pt x="249" y="4"/>
                  </a:lnTo>
                  <a:lnTo>
                    <a:pt x="120" y="579"/>
                  </a:lnTo>
                  <a:lnTo>
                    <a:pt x="6" y="120"/>
                  </a:lnTo>
                  <a:lnTo>
                    <a:pt x="252" y="7"/>
                  </a:lnTo>
                  <a:lnTo>
                    <a:pt x="252" y="4"/>
                  </a:lnTo>
                  <a:lnTo>
                    <a:pt x="249" y="4"/>
                  </a:lnTo>
                  <a:lnTo>
                    <a:pt x="252" y="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0" name="Freeform 92"/>
            <p:cNvSpPr>
              <a:spLocks noChangeArrowheads="1"/>
            </p:cNvSpPr>
            <p:nvPr/>
          </p:nvSpPr>
          <p:spPr bwMode="auto">
            <a:xfrm>
              <a:off x="6462712" y="1044575"/>
              <a:ext cx="1778000" cy="2970213"/>
            </a:xfrm>
            <a:custGeom>
              <a:avLst/>
              <a:gdLst>
                <a:gd name="T0" fmla="*/ 2002 w 4940"/>
                <a:gd name="T1" fmla="*/ 6829 h 8252"/>
                <a:gd name="T2" fmla="*/ 2449 w 4940"/>
                <a:gd name="T3" fmla="*/ 6421 h 8252"/>
                <a:gd name="T4" fmla="*/ 2347 w 4940"/>
                <a:gd name="T5" fmla="*/ 5963 h 8252"/>
                <a:gd name="T6" fmla="*/ 2077 w 4940"/>
                <a:gd name="T7" fmla="*/ 5303 h 8252"/>
                <a:gd name="T8" fmla="*/ 2787 w 4940"/>
                <a:gd name="T9" fmla="*/ 5004 h 8252"/>
                <a:gd name="T10" fmla="*/ 2694 w 4940"/>
                <a:gd name="T11" fmla="*/ 4743 h 8252"/>
                <a:gd name="T12" fmla="*/ 2581 w 4940"/>
                <a:gd name="T13" fmla="*/ 4357 h 8252"/>
                <a:gd name="T14" fmla="*/ 3147 w 4940"/>
                <a:gd name="T15" fmla="*/ 3997 h 8252"/>
                <a:gd name="T16" fmla="*/ 3189 w 4940"/>
                <a:gd name="T17" fmla="*/ 3233 h 8252"/>
                <a:gd name="T18" fmla="*/ 3911 w 4940"/>
                <a:gd name="T19" fmla="*/ 2864 h 8252"/>
                <a:gd name="T20" fmla="*/ 4025 w 4940"/>
                <a:gd name="T21" fmla="*/ 2040 h 8252"/>
                <a:gd name="T22" fmla="*/ 4352 w 4940"/>
                <a:gd name="T23" fmla="*/ 1606 h 8252"/>
                <a:gd name="T24" fmla="*/ 4378 w 4940"/>
                <a:gd name="T25" fmla="*/ 1060 h 8252"/>
                <a:gd name="T26" fmla="*/ 4939 w 4940"/>
                <a:gd name="T27" fmla="*/ 656 h 8252"/>
                <a:gd name="T28" fmla="*/ 4291 w 4940"/>
                <a:gd name="T29" fmla="*/ 281 h 8252"/>
                <a:gd name="T30" fmla="*/ 3183 w 4940"/>
                <a:gd name="T31" fmla="*/ 50 h 8252"/>
                <a:gd name="T32" fmla="*/ 2338 w 4940"/>
                <a:gd name="T33" fmla="*/ 18 h 8252"/>
                <a:gd name="T34" fmla="*/ 2086 w 4940"/>
                <a:gd name="T35" fmla="*/ 650 h 8252"/>
                <a:gd name="T36" fmla="*/ 1682 w 4940"/>
                <a:gd name="T37" fmla="*/ 1357 h 8252"/>
                <a:gd name="T38" fmla="*/ 965 w 4940"/>
                <a:gd name="T39" fmla="*/ 2070 h 8252"/>
                <a:gd name="T40" fmla="*/ 420 w 4940"/>
                <a:gd name="T41" fmla="*/ 3257 h 8252"/>
                <a:gd name="T42" fmla="*/ 273 w 4940"/>
                <a:gd name="T43" fmla="*/ 4111 h 8252"/>
                <a:gd name="T44" fmla="*/ 0 w 4940"/>
                <a:gd name="T45" fmla="*/ 5678 h 8252"/>
                <a:gd name="T46" fmla="*/ 309 w 4940"/>
                <a:gd name="T47" fmla="*/ 6535 h 8252"/>
                <a:gd name="T48" fmla="*/ 849 w 4940"/>
                <a:gd name="T49" fmla="*/ 7503 h 8252"/>
                <a:gd name="T50" fmla="*/ 1094 w 4940"/>
                <a:gd name="T51" fmla="*/ 8251 h 8252"/>
                <a:gd name="T52" fmla="*/ 339 w 4940"/>
                <a:gd name="T53" fmla="*/ 6913 h 8252"/>
                <a:gd name="T54" fmla="*/ 18 w 4940"/>
                <a:gd name="T55" fmla="*/ 6202 h 8252"/>
                <a:gd name="T56" fmla="*/ 162 w 4940"/>
                <a:gd name="T57" fmla="*/ 4776 h 8252"/>
                <a:gd name="T58" fmla="*/ 492 w 4940"/>
                <a:gd name="T59" fmla="*/ 3841 h 8252"/>
                <a:gd name="T60" fmla="*/ 780 w 4940"/>
                <a:gd name="T61" fmla="*/ 2900 h 8252"/>
                <a:gd name="T62" fmla="*/ 1424 w 4940"/>
                <a:gd name="T63" fmla="*/ 1959 h 8252"/>
                <a:gd name="T64" fmla="*/ 1628 w 4940"/>
                <a:gd name="T65" fmla="*/ 800 h 8252"/>
                <a:gd name="T66" fmla="*/ 2068 w 4940"/>
                <a:gd name="T67" fmla="*/ 111 h 8252"/>
                <a:gd name="T68" fmla="*/ 2676 w 4940"/>
                <a:gd name="T69" fmla="*/ 3 h 8252"/>
                <a:gd name="T70" fmla="*/ 3845 w 4940"/>
                <a:gd name="T71" fmla="*/ 182 h 8252"/>
                <a:gd name="T72" fmla="*/ 4912 w 4940"/>
                <a:gd name="T73" fmla="*/ 254 h 8252"/>
                <a:gd name="T74" fmla="*/ 4426 w 4940"/>
                <a:gd name="T75" fmla="*/ 758 h 8252"/>
                <a:gd name="T76" fmla="*/ 4106 w 4940"/>
                <a:gd name="T77" fmla="*/ 1372 h 8252"/>
                <a:gd name="T78" fmla="*/ 3869 w 4940"/>
                <a:gd name="T79" fmla="*/ 1839 h 8252"/>
                <a:gd name="T80" fmla="*/ 3572 w 4940"/>
                <a:gd name="T81" fmla="*/ 2490 h 8252"/>
                <a:gd name="T82" fmla="*/ 3692 w 4940"/>
                <a:gd name="T83" fmla="*/ 3227 h 8252"/>
                <a:gd name="T84" fmla="*/ 2925 w 4940"/>
                <a:gd name="T85" fmla="*/ 3659 h 8252"/>
                <a:gd name="T86" fmla="*/ 3003 w 4940"/>
                <a:gd name="T87" fmla="*/ 4276 h 8252"/>
                <a:gd name="T88" fmla="*/ 2691 w 4940"/>
                <a:gd name="T89" fmla="*/ 4743 h 8252"/>
                <a:gd name="T90" fmla="*/ 2566 w 4940"/>
                <a:gd name="T91" fmla="*/ 5384 h 8252"/>
                <a:gd name="T92" fmla="*/ 1996 w 4940"/>
                <a:gd name="T93" fmla="*/ 5747 h 8252"/>
                <a:gd name="T94" fmla="*/ 2137 w 4940"/>
                <a:gd name="T95" fmla="*/ 6245 h 8252"/>
                <a:gd name="T96" fmla="*/ 2278 w 4940"/>
                <a:gd name="T97" fmla="*/ 6874 h 8252"/>
                <a:gd name="T98" fmla="*/ 2449 w 4940"/>
                <a:gd name="T99" fmla="*/ 6421 h 8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40" h="8252">
                  <a:moveTo>
                    <a:pt x="2446" y="6418"/>
                  </a:moveTo>
                  <a:lnTo>
                    <a:pt x="2002" y="6829"/>
                  </a:lnTo>
                  <a:lnTo>
                    <a:pt x="2281" y="6880"/>
                  </a:lnTo>
                  <a:lnTo>
                    <a:pt x="2449" y="6421"/>
                  </a:lnTo>
                  <a:lnTo>
                    <a:pt x="2143" y="6245"/>
                  </a:lnTo>
                  <a:lnTo>
                    <a:pt x="2347" y="5963"/>
                  </a:lnTo>
                  <a:lnTo>
                    <a:pt x="1999" y="5744"/>
                  </a:lnTo>
                  <a:lnTo>
                    <a:pt x="2077" y="5303"/>
                  </a:lnTo>
                  <a:lnTo>
                    <a:pt x="2566" y="5390"/>
                  </a:lnTo>
                  <a:lnTo>
                    <a:pt x="2787" y="5004"/>
                  </a:lnTo>
                  <a:lnTo>
                    <a:pt x="2694" y="4743"/>
                  </a:lnTo>
                  <a:lnTo>
                    <a:pt x="2694" y="4743"/>
                  </a:lnTo>
                  <a:lnTo>
                    <a:pt x="2694" y="4743"/>
                  </a:lnTo>
                  <a:lnTo>
                    <a:pt x="2581" y="4357"/>
                  </a:lnTo>
                  <a:lnTo>
                    <a:pt x="3006" y="4279"/>
                  </a:lnTo>
                  <a:lnTo>
                    <a:pt x="3147" y="3997"/>
                  </a:lnTo>
                  <a:lnTo>
                    <a:pt x="2931" y="3659"/>
                  </a:lnTo>
                  <a:lnTo>
                    <a:pt x="3189" y="3233"/>
                  </a:lnTo>
                  <a:lnTo>
                    <a:pt x="3692" y="3233"/>
                  </a:lnTo>
                  <a:lnTo>
                    <a:pt x="3911" y="2864"/>
                  </a:lnTo>
                  <a:lnTo>
                    <a:pt x="3578" y="2490"/>
                  </a:lnTo>
                  <a:lnTo>
                    <a:pt x="4025" y="2040"/>
                  </a:lnTo>
                  <a:lnTo>
                    <a:pt x="3878" y="1839"/>
                  </a:lnTo>
                  <a:lnTo>
                    <a:pt x="4352" y="1606"/>
                  </a:lnTo>
                  <a:lnTo>
                    <a:pt x="4112" y="1372"/>
                  </a:lnTo>
                  <a:lnTo>
                    <a:pt x="4378" y="1060"/>
                  </a:lnTo>
                  <a:lnTo>
                    <a:pt x="4429" y="761"/>
                  </a:lnTo>
                  <a:lnTo>
                    <a:pt x="4939" y="656"/>
                  </a:lnTo>
                  <a:lnTo>
                    <a:pt x="4918" y="248"/>
                  </a:lnTo>
                  <a:lnTo>
                    <a:pt x="4291" y="281"/>
                  </a:lnTo>
                  <a:lnTo>
                    <a:pt x="3845" y="177"/>
                  </a:lnTo>
                  <a:lnTo>
                    <a:pt x="3183" y="50"/>
                  </a:lnTo>
                  <a:lnTo>
                    <a:pt x="2676" y="0"/>
                  </a:lnTo>
                  <a:lnTo>
                    <a:pt x="2338" y="18"/>
                  </a:lnTo>
                  <a:lnTo>
                    <a:pt x="2062" y="108"/>
                  </a:lnTo>
                  <a:lnTo>
                    <a:pt x="2086" y="650"/>
                  </a:lnTo>
                  <a:lnTo>
                    <a:pt x="1625" y="797"/>
                  </a:lnTo>
                  <a:lnTo>
                    <a:pt x="1682" y="1357"/>
                  </a:lnTo>
                  <a:lnTo>
                    <a:pt x="1421" y="1956"/>
                  </a:lnTo>
                  <a:lnTo>
                    <a:pt x="965" y="2070"/>
                  </a:lnTo>
                  <a:lnTo>
                    <a:pt x="777" y="2897"/>
                  </a:lnTo>
                  <a:lnTo>
                    <a:pt x="420" y="3257"/>
                  </a:lnTo>
                  <a:lnTo>
                    <a:pt x="489" y="3838"/>
                  </a:lnTo>
                  <a:lnTo>
                    <a:pt x="273" y="4111"/>
                  </a:lnTo>
                  <a:lnTo>
                    <a:pt x="156" y="4776"/>
                  </a:lnTo>
                  <a:lnTo>
                    <a:pt x="0" y="5678"/>
                  </a:lnTo>
                  <a:lnTo>
                    <a:pt x="16" y="6205"/>
                  </a:lnTo>
                  <a:lnTo>
                    <a:pt x="309" y="6535"/>
                  </a:lnTo>
                  <a:lnTo>
                    <a:pt x="336" y="6916"/>
                  </a:lnTo>
                  <a:lnTo>
                    <a:pt x="849" y="7503"/>
                  </a:lnTo>
                  <a:lnTo>
                    <a:pt x="1088" y="8251"/>
                  </a:lnTo>
                  <a:lnTo>
                    <a:pt x="1094" y="8251"/>
                  </a:lnTo>
                  <a:lnTo>
                    <a:pt x="854" y="7503"/>
                  </a:lnTo>
                  <a:lnTo>
                    <a:pt x="339" y="6913"/>
                  </a:lnTo>
                  <a:lnTo>
                    <a:pt x="315" y="6532"/>
                  </a:lnTo>
                  <a:lnTo>
                    <a:pt x="18" y="6202"/>
                  </a:lnTo>
                  <a:lnTo>
                    <a:pt x="3" y="5678"/>
                  </a:lnTo>
                  <a:lnTo>
                    <a:pt x="162" y="4776"/>
                  </a:lnTo>
                  <a:lnTo>
                    <a:pt x="276" y="4111"/>
                  </a:lnTo>
                  <a:lnTo>
                    <a:pt x="492" y="3841"/>
                  </a:lnTo>
                  <a:lnTo>
                    <a:pt x="426" y="3260"/>
                  </a:lnTo>
                  <a:lnTo>
                    <a:pt x="780" y="2900"/>
                  </a:lnTo>
                  <a:lnTo>
                    <a:pt x="968" y="2073"/>
                  </a:lnTo>
                  <a:lnTo>
                    <a:pt x="1424" y="1959"/>
                  </a:lnTo>
                  <a:lnTo>
                    <a:pt x="1685" y="1357"/>
                  </a:lnTo>
                  <a:lnTo>
                    <a:pt x="1628" y="800"/>
                  </a:lnTo>
                  <a:lnTo>
                    <a:pt x="2089" y="653"/>
                  </a:lnTo>
                  <a:lnTo>
                    <a:pt x="2068" y="111"/>
                  </a:lnTo>
                  <a:lnTo>
                    <a:pt x="2338" y="24"/>
                  </a:lnTo>
                  <a:lnTo>
                    <a:pt x="2676" y="3"/>
                  </a:lnTo>
                  <a:lnTo>
                    <a:pt x="3180" y="54"/>
                  </a:lnTo>
                  <a:lnTo>
                    <a:pt x="3845" y="182"/>
                  </a:lnTo>
                  <a:lnTo>
                    <a:pt x="4291" y="284"/>
                  </a:lnTo>
                  <a:lnTo>
                    <a:pt x="4912" y="254"/>
                  </a:lnTo>
                  <a:lnTo>
                    <a:pt x="4936" y="653"/>
                  </a:lnTo>
                  <a:lnTo>
                    <a:pt x="4426" y="758"/>
                  </a:lnTo>
                  <a:lnTo>
                    <a:pt x="4375" y="1057"/>
                  </a:lnTo>
                  <a:lnTo>
                    <a:pt x="4106" y="1372"/>
                  </a:lnTo>
                  <a:lnTo>
                    <a:pt x="4345" y="1606"/>
                  </a:lnTo>
                  <a:lnTo>
                    <a:pt x="3869" y="1839"/>
                  </a:lnTo>
                  <a:lnTo>
                    <a:pt x="4019" y="2040"/>
                  </a:lnTo>
                  <a:lnTo>
                    <a:pt x="3572" y="2490"/>
                  </a:lnTo>
                  <a:lnTo>
                    <a:pt x="3908" y="2864"/>
                  </a:lnTo>
                  <a:lnTo>
                    <a:pt x="3692" y="3227"/>
                  </a:lnTo>
                  <a:lnTo>
                    <a:pt x="3186" y="3227"/>
                  </a:lnTo>
                  <a:lnTo>
                    <a:pt x="2925" y="3659"/>
                  </a:lnTo>
                  <a:lnTo>
                    <a:pt x="3144" y="3997"/>
                  </a:lnTo>
                  <a:lnTo>
                    <a:pt x="3003" y="4276"/>
                  </a:lnTo>
                  <a:lnTo>
                    <a:pt x="2574" y="4351"/>
                  </a:lnTo>
                  <a:lnTo>
                    <a:pt x="2691" y="4743"/>
                  </a:lnTo>
                  <a:lnTo>
                    <a:pt x="2784" y="5004"/>
                  </a:lnTo>
                  <a:lnTo>
                    <a:pt x="2566" y="5384"/>
                  </a:lnTo>
                  <a:lnTo>
                    <a:pt x="2074" y="5300"/>
                  </a:lnTo>
                  <a:lnTo>
                    <a:pt x="1996" y="5747"/>
                  </a:lnTo>
                  <a:lnTo>
                    <a:pt x="2341" y="5966"/>
                  </a:lnTo>
                  <a:lnTo>
                    <a:pt x="2137" y="6245"/>
                  </a:lnTo>
                  <a:lnTo>
                    <a:pt x="2446" y="6421"/>
                  </a:lnTo>
                  <a:lnTo>
                    <a:pt x="2278" y="6874"/>
                  </a:lnTo>
                  <a:lnTo>
                    <a:pt x="2011" y="6829"/>
                  </a:lnTo>
                  <a:lnTo>
                    <a:pt x="2449" y="6421"/>
                  </a:lnTo>
                  <a:lnTo>
                    <a:pt x="2446" y="641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1" name="Freeform 93"/>
            <p:cNvSpPr>
              <a:spLocks noChangeArrowheads="1"/>
            </p:cNvSpPr>
            <p:nvPr/>
          </p:nvSpPr>
          <p:spPr bwMode="auto">
            <a:xfrm>
              <a:off x="6462712" y="1044575"/>
              <a:ext cx="1778000" cy="2970213"/>
            </a:xfrm>
            <a:custGeom>
              <a:avLst/>
              <a:gdLst>
                <a:gd name="T0" fmla="*/ 2002 w 4940"/>
                <a:gd name="T1" fmla="*/ 6829 h 8252"/>
                <a:gd name="T2" fmla="*/ 2449 w 4940"/>
                <a:gd name="T3" fmla="*/ 6421 h 8252"/>
                <a:gd name="T4" fmla="*/ 2347 w 4940"/>
                <a:gd name="T5" fmla="*/ 5963 h 8252"/>
                <a:gd name="T6" fmla="*/ 2077 w 4940"/>
                <a:gd name="T7" fmla="*/ 5303 h 8252"/>
                <a:gd name="T8" fmla="*/ 2787 w 4940"/>
                <a:gd name="T9" fmla="*/ 5004 h 8252"/>
                <a:gd name="T10" fmla="*/ 2694 w 4940"/>
                <a:gd name="T11" fmla="*/ 4743 h 8252"/>
                <a:gd name="T12" fmla="*/ 2581 w 4940"/>
                <a:gd name="T13" fmla="*/ 4357 h 8252"/>
                <a:gd name="T14" fmla="*/ 3147 w 4940"/>
                <a:gd name="T15" fmla="*/ 3997 h 8252"/>
                <a:gd name="T16" fmla="*/ 3189 w 4940"/>
                <a:gd name="T17" fmla="*/ 3233 h 8252"/>
                <a:gd name="T18" fmla="*/ 3911 w 4940"/>
                <a:gd name="T19" fmla="*/ 2864 h 8252"/>
                <a:gd name="T20" fmla="*/ 4025 w 4940"/>
                <a:gd name="T21" fmla="*/ 2040 h 8252"/>
                <a:gd name="T22" fmla="*/ 4352 w 4940"/>
                <a:gd name="T23" fmla="*/ 1606 h 8252"/>
                <a:gd name="T24" fmla="*/ 4378 w 4940"/>
                <a:gd name="T25" fmla="*/ 1060 h 8252"/>
                <a:gd name="T26" fmla="*/ 4939 w 4940"/>
                <a:gd name="T27" fmla="*/ 656 h 8252"/>
                <a:gd name="T28" fmla="*/ 4291 w 4940"/>
                <a:gd name="T29" fmla="*/ 281 h 8252"/>
                <a:gd name="T30" fmla="*/ 3183 w 4940"/>
                <a:gd name="T31" fmla="*/ 50 h 8252"/>
                <a:gd name="T32" fmla="*/ 2338 w 4940"/>
                <a:gd name="T33" fmla="*/ 18 h 8252"/>
                <a:gd name="T34" fmla="*/ 2086 w 4940"/>
                <a:gd name="T35" fmla="*/ 650 h 8252"/>
                <a:gd name="T36" fmla="*/ 1682 w 4940"/>
                <a:gd name="T37" fmla="*/ 1357 h 8252"/>
                <a:gd name="T38" fmla="*/ 965 w 4940"/>
                <a:gd name="T39" fmla="*/ 2070 h 8252"/>
                <a:gd name="T40" fmla="*/ 420 w 4940"/>
                <a:gd name="T41" fmla="*/ 3257 h 8252"/>
                <a:gd name="T42" fmla="*/ 273 w 4940"/>
                <a:gd name="T43" fmla="*/ 4111 h 8252"/>
                <a:gd name="T44" fmla="*/ 0 w 4940"/>
                <a:gd name="T45" fmla="*/ 5678 h 8252"/>
                <a:gd name="T46" fmla="*/ 309 w 4940"/>
                <a:gd name="T47" fmla="*/ 6535 h 8252"/>
                <a:gd name="T48" fmla="*/ 849 w 4940"/>
                <a:gd name="T49" fmla="*/ 7503 h 8252"/>
                <a:gd name="T50" fmla="*/ 1094 w 4940"/>
                <a:gd name="T51" fmla="*/ 8251 h 8252"/>
                <a:gd name="T52" fmla="*/ 339 w 4940"/>
                <a:gd name="T53" fmla="*/ 6913 h 8252"/>
                <a:gd name="T54" fmla="*/ 18 w 4940"/>
                <a:gd name="T55" fmla="*/ 6202 h 8252"/>
                <a:gd name="T56" fmla="*/ 162 w 4940"/>
                <a:gd name="T57" fmla="*/ 4776 h 8252"/>
                <a:gd name="T58" fmla="*/ 492 w 4940"/>
                <a:gd name="T59" fmla="*/ 3841 h 8252"/>
                <a:gd name="T60" fmla="*/ 780 w 4940"/>
                <a:gd name="T61" fmla="*/ 2900 h 8252"/>
                <a:gd name="T62" fmla="*/ 1424 w 4940"/>
                <a:gd name="T63" fmla="*/ 1959 h 8252"/>
                <a:gd name="T64" fmla="*/ 1628 w 4940"/>
                <a:gd name="T65" fmla="*/ 800 h 8252"/>
                <a:gd name="T66" fmla="*/ 2068 w 4940"/>
                <a:gd name="T67" fmla="*/ 111 h 8252"/>
                <a:gd name="T68" fmla="*/ 2676 w 4940"/>
                <a:gd name="T69" fmla="*/ 3 h 8252"/>
                <a:gd name="T70" fmla="*/ 3845 w 4940"/>
                <a:gd name="T71" fmla="*/ 182 h 8252"/>
                <a:gd name="T72" fmla="*/ 4912 w 4940"/>
                <a:gd name="T73" fmla="*/ 254 h 8252"/>
                <a:gd name="T74" fmla="*/ 4426 w 4940"/>
                <a:gd name="T75" fmla="*/ 758 h 8252"/>
                <a:gd name="T76" fmla="*/ 4106 w 4940"/>
                <a:gd name="T77" fmla="*/ 1372 h 8252"/>
                <a:gd name="T78" fmla="*/ 3869 w 4940"/>
                <a:gd name="T79" fmla="*/ 1839 h 8252"/>
                <a:gd name="T80" fmla="*/ 3572 w 4940"/>
                <a:gd name="T81" fmla="*/ 2490 h 8252"/>
                <a:gd name="T82" fmla="*/ 3692 w 4940"/>
                <a:gd name="T83" fmla="*/ 3227 h 8252"/>
                <a:gd name="T84" fmla="*/ 2925 w 4940"/>
                <a:gd name="T85" fmla="*/ 3659 h 8252"/>
                <a:gd name="T86" fmla="*/ 3003 w 4940"/>
                <a:gd name="T87" fmla="*/ 4276 h 8252"/>
                <a:gd name="T88" fmla="*/ 2691 w 4940"/>
                <a:gd name="T89" fmla="*/ 4743 h 8252"/>
                <a:gd name="T90" fmla="*/ 2566 w 4940"/>
                <a:gd name="T91" fmla="*/ 5384 h 8252"/>
                <a:gd name="T92" fmla="*/ 1996 w 4940"/>
                <a:gd name="T93" fmla="*/ 5747 h 8252"/>
                <a:gd name="T94" fmla="*/ 2137 w 4940"/>
                <a:gd name="T95" fmla="*/ 6245 h 8252"/>
                <a:gd name="T96" fmla="*/ 2278 w 4940"/>
                <a:gd name="T97" fmla="*/ 6874 h 8252"/>
                <a:gd name="T98" fmla="*/ 2449 w 4940"/>
                <a:gd name="T99" fmla="*/ 6421 h 8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40" h="8252">
                  <a:moveTo>
                    <a:pt x="2446" y="6418"/>
                  </a:moveTo>
                  <a:lnTo>
                    <a:pt x="2002" y="6829"/>
                  </a:lnTo>
                  <a:lnTo>
                    <a:pt x="2281" y="6880"/>
                  </a:lnTo>
                  <a:lnTo>
                    <a:pt x="2449" y="6421"/>
                  </a:lnTo>
                  <a:lnTo>
                    <a:pt x="2143" y="6245"/>
                  </a:lnTo>
                  <a:lnTo>
                    <a:pt x="2347" y="5963"/>
                  </a:lnTo>
                  <a:lnTo>
                    <a:pt x="1999" y="5744"/>
                  </a:lnTo>
                  <a:lnTo>
                    <a:pt x="2077" y="5303"/>
                  </a:lnTo>
                  <a:lnTo>
                    <a:pt x="2566" y="5390"/>
                  </a:lnTo>
                  <a:lnTo>
                    <a:pt x="2787" y="5004"/>
                  </a:lnTo>
                  <a:lnTo>
                    <a:pt x="2694" y="4743"/>
                  </a:lnTo>
                  <a:lnTo>
                    <a:pt x="2694" y="4743"/>
                  </a:lnTo>
                  <a:lnTo>
                    <a:pt x="2694" y="4743"/>
                  </a:lnTo>
                  <a:lnTo>
                    <a:pt x="2581" y="4357"/>
                  </a:lnTo>
                  <a:lnTo>
                    <a:pt x="3006" y="4279"/>
                  </a:lnTo>
                  <a:lnTo>
                    <a:pt x="3147" y="3997"/>
                  </a:lnTo>
                  <a:lnTo>
                    <a:pt x="2931" y="3659"/>
                  </a:lnTo>
                  <a:lnTo>
                    <a:pt x="3189" y="3233"/>
                  </a:lnTo>
                  <a:lnTo>
                    <a:pt x="3692" y="3233"/>
                  </a:lnTo>
                  <a:lnTo>
                    <a:pt x="3911" y="2864"/>
                  </a:lnTo>
                  <a:lnTo>
                    <a:pt x="3578" y="2490"/>
                  </a:lnTo>
                  <a:lnTo>
                    <a:pt x="4025" y="2040"/>
                  </a:lnTo>
                  <a:lnTo>
                    <a:pt x="3878" y="1839"/>
                  </a:lnTo>
                  <a:lnTo>
                    <a:pt x="4352" y="1606"/>
                  </a:lnTo>
                  <a:lnTo>
                    <a:pt x="4112" y="1372"/>
                  </a:lnTo>
                  <a:lnTo>
                    <a:pt x="4378" y="1060"/>
                  </a:lnTo>
                  <a:lnTo>
                    <a:pt x="4429" y="761"/>
                  </a:lnTo>
                  <a:lnTo>
                    <a:pt x="4939" y="656"/>
                  </a:lnTo>
                  <a:lnTo>
                    <a:pt x="4918" y="248"/>
                  </a:lnTo>
                  <a:lnTo>
                    <a:pt x="4291" y="281"/>
                  </a:lnTo>
                  <a:lnTo>
                    <a:pt x="3845" y="177"/>
                  </a:lnTo>
                  <a:lnTo>
                    <a:pt x="3183" y="50"/>
                  </a:lnTo>
                  <a:lnTo>
                    <a:pt x="2676" y="0"/>
                  </a:lnTo>
                  <a:lnTo>
                    <a:pt x="2338" y="18"/>
                  </a:lnTo>
                  <a:lnTo>
                    <a:pt x="2062" y="108"/>
                  </a:lnTo>
                  <a:lnTo>
                    <a:pt x="2086" y="650"/>
                  </a:lnTo>
                  <a:lnTo>
                    <a:pt x="1625" y="797"/>
                  </a:lnTo>
                  <a:lnTo>
                    <a:pt x="1682" y="1357"/>
                  </a:lnTo>
                  <a:lnTo>
                    <a:pt x="1421" y="1956"/>
                  </a:lnTo>
                  <a:lnTo>
                    <a:pt x="965" y="2070"/>
                  </a:lnTo>
                  <a:lnTo>
                    <a:pt x="777" y="2897"/>
                  </a:lnTo>
                  <a:lnTo>
                    <a:pt x="420" y="3257"/>
                  </a:lnTo>
                  <a:lnTo>
                    <a:pt x="489" y="3838"/>
                  </a:lnTo>
                  <a:lnTo>
                    <a:pt x="273" y="4111"/>
                  </a:lnTo>
                  <a:lnTo>
                    <a:pt x="156" y="4776"/>
                  </a:lnTo>
                  <a:lnTo>
                    <a:pt x="0" y="5678"/>
                  </a:lnTo>
                  <a:lnTo>
                    <a:pt x="16" y="6205"/>
                  </a:lnTo>
                  <a:lnTo>
                    <a:pt x="309" y="6535"/>
                  </a:lnTo>
                  <a:lnTo>
                    <a:pt x="336" y="6916"/>
                  </a:lnTo>
                  <a:lnTo>
                    <a:pt x="849" y="7503"/>
                  </a:lnTo>
                  <a:lnTo>
                    <a:pt x="1088" y="8251"/>
                  </a:lnTo>
                  <a:lnTo>
                    <a:pt x="1094" y="8251"/>
                  </a:lnTo>
                  <a:lnTo>
                    <a:pt x="854" y="7503"/>
                  </a:lnTo>
                  <a:lnTo>
                    <a:pt x="339" y="6913"/>
                  </a:lnTo>
                  <a:lnTo>
                    <a:pt x="315" y="6532"/>
                  </a:lnTo>
                  <a:lnTo>
                    <a:pt x="18" y="6202"/>
                  </a:lnTo>
                  <a:lnTo>
                    <a:pt x="3" y="5678"/>
                  </a:lnTo>
                  <a:lnTo>
                    <a:pt x="162" y="4776"/>
                  </a:lnTo>
                  <a:lnTo>
                    <a:pt x="276" y="4111"/>
                  </a:lnTo>
                  <a:lnTo>
                    <a:pt x="492" y="3841"/>
                  </a:lnTo>
                  <a:lnTo>
                    <a:pt x="426" y="3260"/>
                  </a:lnTo>
                  <a:lnTo>
                    <a:pt x="780" y="2900"/>
                  </a:lnTo>
                  <a:lnTo>
                    <a:pt x="968" y="2073"/>
                  </a:lnTo>
                  <a:lnTo>
                    <a:pt x="1424" y="1959"/>
                  </a:lnTo>
                  <a:lnTo>
                    <a:pt x="1685" y="1357"/>
                  </a:lnTo>
                  <a:lnTo>
                    <a:pt x="1628" y="800"/>
                  </a:lnTo>
                  <a:lnTo>
                    <a:pt x="2089" y="653"/>
                  </a:lnTo>
                  <a:lnTo>
                    <a:pt x="2068" y="111"/>
                  </a:lnTo>
                  <a:lnTo>
                    <a:pt x="2338" y="24"/>
                  </a:lnTo>
                  <a:lnTo>
                    <a:pt x="2676" y="3"/>
                  </a:lnTo>
                  <a:lnTo>
                    <a:pt x="3180" y="54"/>
                  </a:lnTo>
                  <a:lnTo>
                    <a:pt x="3845" y="182"/>
                  </a:lnTo>
                  <a:lnTo>
                    <a:pt x="4291" y="284"/>
                  </a:lnTo>
                  <a:lnTo>
                    <a:pt x="4912" y="254"/>
                  </a:lnTo>
                  <a:lnTo>
                    <a:pt x="4936" y="653"/>
                  </a:lnTo>
                  <a:lnTo>
                    <a:pt x="4426" y="758"/>
                  </a:lnTo>
                  <a:lnTo>
                    <a:pt x="4375" y="1057"/>
                  </a:lnTo>
                  <a:lnTo>
                    <a:pt x="4106" y="1372"/>
                  </a:lnTo>
                  <a:lnTo>
                    <a:pt x="4345" y="1606"/>
                  </a:lnTo>
                  <a:lnTo>
                    <a:pt x="3869" y="1839"/>
                  </a:lnTo>
                  <a:lnTo>
                    <a:pt x="4019" y="2040"/>
                  </a:lnTo>
                  <a:lnTo>
                    <a:pt x="3572" y="2490"/>
                  </a:lnTo>
                  <a:lnTo>
                    <a:pt x="3908" y="2864"/>
                  </a:lnTo>
                  <a:lnTo>
                    <a:pt x="3692" y="3227"/>
                  </a:lnTo>
                  <a:lnTo>
                    <a:pt x="3186" y="3227"/>
                  </a:lnTo>
                  <a:lnTo>
                    <a:pt x="2925" y="3659"/>
                  </a:lnTo>
                  <a:lnTo>
                    <a:pt x="3144" y="3997"/>
                  </a:lnTo>
                  <a:lnTo>
                    <a:pt x="3003" y="4276"/>
                  </a:lnTo>
                  <a:lnTo>
                    <a:pt x="2574" y="4351"/>
                  </a:lnTo>
                  <a:lnTo>
                    <a:pt x="2691" y="4743"/>
                  </a:lnTo>
                  <a:lnTo>
                    <a:pt x="2784" y="5004"/>
                  </a:lnTo>
                  <a:lnTo>
                    <a:pt x="2566" y="5384"/>
                  </a:lnTo>
                  <a:lnTo>
                    <a:pt x="2074" y="5300"/>
                  </a:lnTo>
                  <a:lnTo>
                    <a:pt x="1996" y="5747"/>
                  </a:lnTo>
                  <a:lnTo>
                    <a:pt x="2341" y="5966"/>
                  </a:lnTo>
                  <a:lnTo>
                    <a:pt x="2137" y="6245"/>
                  </a:lnTo>
                  <a:lnTo>
                    <a:pt x="2446" y="6421"/>
                  </a:lnTo>
                  <a:lnTo>
                    <a:pt x="2278" y="6874"/>
                  </a:lnTo>
                  <a:lnTo>
                    <a:pt x="2011" y="6829"/>
                  </a:lnTo>
                  <a:lnTo>
                    <a:pt x="2449" y="6421"/>
                  </a:lnTo>
                  <a:lnTo>
                    <a:pt x="2446" y="641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2" name="Freeform 94"/>
            <p:cNvSpPr>
              <a:spLocks noChangeArrowheads="1"/>
            </p:cNvSpPr>
            <p:nvPr/>
          </p:nvSpPr>
          <p:spPr bwMode="auto">
            <a:xfrm>
              <a:off x="7331076" y="2362200"/>
              <a:ext cx="266700" cy="223838"/>
            </a:xfrm>
            <a:custGeom>
              <a:avLst/>
              <a:gdLst>
                <a:gd name="T0" fmla="*/ 515 w 741"/>
                <a:gd name="T1" fmla="*/ 0 h 621"/>
                <a:gd name="T2" fmla="*/ 191 w 741"/>
                <a:gd name="T3" fmla="*/ 68 h 621"/>
                <a:gd name="T4" fmla="*/ 725 w 741"/>
                <a:gd name="T5" fmla="*/ 335 h 621"/>
                <a:gd name="T6" fmla="*/ 0 w 741"/>
                <a:gd name="T7" fmla="*/ 359 h 621"/>
                <a:gd name="T8" fmla="*/ 590 w 741"/>
                <a:gd name="T9" fmla="*/ 620 h 621"/>
                <a:gd name="T10" fmla="*/ 593 w 741"/>
                <a:gd name="T11" fmla="*/ 617 h 621"/>
                <a:gd name="T12" fmla="*/ 18 w 741"/>
                <a:gd name="T13" fmla="*/ 362 h 621"/>
                <a:gd name="T14" fmla="*/ 740 w 741"/>
                <a:gd name="T15" fmla="*/ 338 h 621"/>
                <a:gd name="T16" fmla="*/ 204 w 741"/>
                <a:gd name="T17" fmla="*/ 68 h 621"/>
                <a:gd name="T18" fmla="*/ 515 w 741"/>
                <a:gd name="T19" fmla="*/ 2 h 621"/>
                <a:gd name="T20" fmla="*/ 515 w 741"/>
                <a:gd name="T21" fmla="*/ 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1" h="621">
                  <a:moveTo>
                    <a:pt x="515" y="0"/>
                  </a:moveTo>
                  <a:lnTo>
                    <a:pt x="191" y="68"/>
                  </a:lnTo>
                  <a:lnTo>
                    <a:pt x="725" y="335"/>
                  </a:lnTo>
                  <a:lnTo>
                    <a:pt x="0" y="359"/>
                  </a:lnTo>
                  <a:lnTo>
                    <a:pt x="590" y="620"/>
                  </a:lnTo>
                  <a:lnTo>
                    <a:pt x="593" y="617"/>
                  </a:lnTo>
                  <a:lnTo>
                    <a:pt x="18" y="362"/>
                  </a:lnTo>
                  <a:lnTo>
                    <a:pt x="740" y="338"/>
                  </a:lnTo>
                  <a:lnTo>
                    <a:pt x="204" y="68"/>
                  </a:lnTo>
                  <a:lnTo>
                    <a:pt x="515" y="2"/>
                  </a:lnTo>
                  <a:lnTo>
                    <a:pt x="51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3" name="Freeform 95"/>
            <p:cNvSpPr>
              <a:spLocks noChangeArrowheads="1"/>
            </p:cNvSpPr>
            <p:nvPr/>
          </p:nvSpPr>
          <p:spPr bwMode="auto">
            <a:xfrm>
              <a:off x="7777163" y="1223963"/>
              <a:ext cx="104775" cy="238125"/>
            </a:xfrm>
            <a:custGeom>
              <a:avLst/>
              <a:gdLst>
                <a:gd name="T0" fmla="*/ 3 w 289"/>
                <a:gd name="T1" fmla="*/ 57 h 663"/>
                <a:gd name="T2" fmla="*/ 3 w 289"/>
                <a:gd name="T3" fmla="*/ 60 h 663"/>
                <a:gd name="T4" fmla="*/ 189 w 289"/>
                <a:gd name="T5" fmla="*/ 6 h 663"/>
                <a:gd name="T6" fmla="*/ 279 w 289"/>
                <a:gd name="T7" fmla="*/ 638 h 663"/>
                <a:gd name="T8" fmla="*/ 6 w 289"/>
                <a:gd name="T9" fmla="*/ 57 h 663"/>
                <a:gd name="T10" fmla="*/ 3 w 289"/>
                <a:gd name="T11" fmla="*/ 57 h 663"/>
                <a:gd name="T12" fmla="*/ 3 w 289"/>
                <a:gd name="T13" fmla="*/ 60 h 663"/>
                <a:gd name="T14" fmla="*/ 3 w 289"/>
                <a:gd name="T15" fmla="*/ 57 h 663"/>
                <a:gd name="T16" fmla="*/ 3 w 289"/>
                <a:gd name="T17" fmla="*/ 57 h 663"/>
                <a:gd name="T18" fmla="*/ 288 w 289"/>
                <a:gd name="T19" fmla="*/ 662 h 663"/>
                <a:gd name="T20" fmla="*/ 192 w 289"/>
                <a:gd name="T21" fmla="*/ 0 h 663"/>
                <a:gd name="T22" fmla="*/ 0 w 289"/>
                <a:gd name="T23" fmla="*/ 57 h 663"/>
                <a:gd name="T24" fmla="*/ 3 w 289"/>
                <a:gd name="T25" fmla="*/ 57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663">
                  <a:moveTo>
                    <a:pt x="3" y="57"/>
                  </a:moveTo>
                  <a:lnTo>
                    <a:pt x="3" y="60"/>
                  </a:lnTo>
                  <a:lnTo>
                    <a:pt x="189" y="6"/>
                  </a:lnTo>
                  <a:lnTo>
                    <a:pt x="279" y="638"/>
                  </a:lnTo>
                  <a:lnTo>
                    <a:pt x="6" y="57"/>
                  </a:lnTo>
                  <a:lnTo>
                    <a:pt x="3" y="57"/>
                  </a:lnTo>
                  <a:lnTo>
                    <a:pt x="3" y="60"/>
                  </a:lnTo>
                  <a:lnTo>
                    <a:pt x="3" y="57"/>
                  </a:lnTo>
                  <a:lnTo>
                    <a:pt x="3" y="57"/>
                  </a:lnTo>
                  <a:lnTo>
                    <a:pt x="288" y="662"/>
                  </a:lnTo>
                  <a:lnTo>
                    <a:pt x="192" y="0"/>
                  </a:lnTo>
                  <a:lnTo>
                    <a:pt x="0" y="57"/>
                  </a:lnTo>
                  <a:lnTo>
                    <a:pt x="3" y="5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4" name="Freeform 96"/>
            <p:cNvSpPr>
              <a:spLocks noChangeArrowheads="1"/>
            </p:cNvSpPr>
            <p:nvPr/>
          </p:nvSpPr>
          <p:spPr bwMode="auto">
            <a:xfrm>
              <a:off x="7777163" y="1223963"/>
              <a:ext cx="104775" cy="238125"/>
            </a:xfrm>
            <a:custGeom>
              <a:avLst/>
              <a:gdLst>
                <a:gd name="T0" fmla="*/ 3 w 289"/>
                <a:gd name="T1" fmla="*/ 57 h 663"/>
                <a:gd name="T2" fmla="*/ 3 w 289"/>
                <a:gd name="T3" fmla="*/ 60 h 663"/>
                <a:gd name="T4" fmla="*/ 189 w 289"/>
                <a:gd name="T5" fmla="*/ 6 h 663"/>
                <a:gd name="T6" fmla="*/ 279 w 289"/>
                <a:gd name="T7" fmla="*/ 638 h 663"/>
                <a:gd name="T8" fmla="*/ 6 w 289"/>
                <a:gd name="T9" fmla="*/ 57 h 663"/>
                <a:gd name="T10" fmla="*/ 3 w 289"/>
                <a:gd name="T11" fmla="*/ 57 h 663"/>
                <a:gd name="T12" fmla="*/ 3 w 289"/>
                <a:gd name="T13" fmla="*/ 60 h 663"/>
                <a:gd name="T14" fmla="*/ 3 w 289"/>
                <a:gd name="T15" fmla="*/ 57 h 663"/>
                <a:gd name="T16" fmla="*/ 3 w 289"/>
                <a:gd name="T17" fmla="*/ 57 h 663"/>
                <a:gd name="T18" fmla="*/ 288 w 289"/>
                <a:gd name="T19" fmla="*/ 662 h 663"/>
                <a:gd name="T20" fmla="*/ 192 w 289"/>
                <a:gd name="T21" fmla="*/ 0 h 663"/>
                <a:gd name="T22" fmla="*/ 0 w 289"/>
                <a:gd name="T23" fmla="*/ 57 h 663"/>
                <a:gd name="T24" fmla="*/ 3 w 289"/>
                <a:gd name="T25" fmla="*/ 57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663">
                  <a:moveTo>
                    <a:pt x="3" y="57"/>
                  </a:moveTo>
                  <a:lnTo>
                    <a:pt x="3" y="60"/>
                  </a:lnTo>
                  <a:lnTo>
                    <a:pt x="189" y="6"/>
                  </a:lnTo>
                  <a:lnTo>
                    <a:pt x="279" y="638"/>
                  </a:lnTo>
                  <a:lnTo>
                    <a:pt x="6" y="57"/>
                  </a:lnTo>
                  <a:lnTo>
                    <a:pt x="3" y="57"/>
                  </a:lnTo>
                  <a:lnTo>
                    <a:pt x="3" y="60"/>
                  </a:lnTo>
                  <a:lnTo>
                    <a:pt x="3" y="57"/>
                  </a:lnTo>
                  <a:lnTo>
                    <a:pt x="3" y="57"/>
                  </a:lnTo>
                  <a:lnTo>
                    <a:pt x="288" y="662"/>
                  </a:lnTo>
                  <a:lnTo>
                    <a:pt x="192" y="0"/>
                  </a:lnTo>
                  <a:lnTo>
                    <a:pt x="0" y="57"/>
                  </a:lnTo>
                  <a:lnTo>
                    <a:pt x="3" y="57"/>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5" name="Freeform 97"/>
            <p:cNvSpPr>
              <a:spLocks noChangeArrowheads="1"/>
            </p:cNvSpPr>
            <p:nvPr/>
          </p:nvSpPr>
          <p:spPr bwMode="auto">
            <a:xfrm>
              <a:off x="7610475" y="1149350"/>
              <a:ext cx="101600" cy="119063"/>
            </a:xfrm>
            <a:custGeom>
              <a:avLst/>
              <a:gdLst>
                <a:gd name="T0" fmla="*/ 222 w 283"/>
                <a:gd name="T1" fmla="*/ 327 h 331"/>
                <a:gd name="T2" fmla="*/ 225 w 283"/>
                <a:gd name="T3" fmla="*/ 327 h 331"/>
                <a:gd name="T4" fmla="*/ 6 w 283"/>
                <a:gd name="T5" fmla="*/ 183 h 331"/>
                <a:gd name="T6" fmla="*/ 276 w 283"/>
                <a:gd name="T7" fmla="*/ 9 h 331"/>
                <a:gd name="T8" fmla="*/ 222 w 283"/>
                <a:gd name="T9" fmla="*/ 327 h 331"/>
                <a:gd name="T10" fmla="*/ 222 w 283"/>
                <a:gd name="T11" fmla="*/ 327 h 331"/>
                <a:gd name="T12" fmla="*/ 225 w 283"/>
                <a:gd name="T13" fmla="*/ 327 h 331"/>
                <a:gd name="T14" fmla="*/ 222 w 283"/>
                <a:gd name="T15" fmla="*/ 327 h 331"/>
                <a:gd name="T16" fmla="*/ 225 w 283"/>
                <a:gd name="T17" fmla="*/ 327 h 331"/>
                <a:gd name="T18" fmla="*/ 282 w 283"/>
                <a:gd name="T19" fmla="*/ 0 h 331"/>
                <a:gd name="T20" fmla="*/ 0 w 283"/>
                <a:gd name="T21" fmla="*/ 183 h 331"/>
                <a:gd name="T22" fmla="*/ 225 w 283"/>
                <a:gd name="T23" fmla="*/ 330 h 331"/>
                <a:gd name="T24" fmla="*/ 225 w 283"/>
                <a:gd name="T25" fmla="*/ 327 h 331"/>
                <a:gd name="T26" fmla="*/ 222 w 283"/>
                <a:gd name="T27" fmla="*/ 32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3" h="331">
                  <a:moveTo>
                    <a:pt x="222" y="327"/>
                  </a:moveTo>
                  <a:lnTo>
                    <a:pt x="225" y="327"/>
                  </a:lnTo>
                  <a:lnTo>
                    <a:pt x="6" y="183"/>
                  </a:lnTo>
                  <a:lnTo>
                    <a:pt x="276" y="9"/>
                  </a:lnTo>
                  <a:lnTo>
                    <a:pt x="222" y="327"/>
                  </a:lnTo>
                  <a:lnTo>
                    <a:pt x="222" y="327"/>
                  </a:lnTo>
                  <a:lnTo>
                    <a:pt x="225" y="327"/>
                  </a:lnTo>
                  <a:lnTo>
                    <a:pt x="222" y="327"/>
                  </a:lnTo>
                  <a:lnTo>
                    <a:pt x="225" y="327"/>
                  </a:lnTo>
                  <a:lnTo>
                    <a:pt x="282" y="0"/>
                  </a:lnTo>
                  <a:lnTo>
                    <a:pt x="0" y="183"/>
                  </a:lnTo>
                  <a:lnTo>
                    <a:pt x="225" y="330"/>
                  </a:lnTo>
                  <a:lnTo>
                    <a:pt x="225" y="327"/>
                  </a:lnTo>
                  <a:lnTo>
                    <a:pt x="222" y="32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6" name="Freeform 98"/>
            <p:cNvSpPr>
              <a:spLocks noChangeArrowheads="1"/>
            </p:cNvSpPr>
            <p:nvPr/>
          </p:nvSpPr>
          <p:spPr bwMode="auto">
            <a:xfrm>
              <a:off x="7581900" y="1652588"/>
              <a:ext cx="187325" cy="58737"/>
            </a:xfrm>
            <a:custGeom>
              <a:avLst/>
              <a:gdLst>
                <a:gd name="T0" fmla="*/ 222 w 519"/>
                <a:gd name="T1" fmla="*/ 0 h 163"/>
                <a:gd name="T2" fmla="*/ 0 w 519"/>
                <a:gd name="T3" fmla="*/ 162 h 163"/>
                <a:gd name="T4" fmla="*/ 518 w 519"/>
                <a:gd name="T5" fmla="*/ 57 h 163"/>
                <a:gd name="T6" fmla="*/ 515 w 519"/>
                <a:gd name="T7" fmla="*/ 51 h 163"/>
                <a:gd name="T8" fmla="*/ 18 w 519"/>
                <a:gd name="T9" fmla="*/ 156 h 163"/>
                <a:gd name="T10" fmla="*/ 225 w 519"/>
                <a:gd name="T11" fmla="*/ 3 h 163"/>
                <a:gd name="T12" fmla="*/ 222 w 519"/>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519" h="163">
                  <a:moveTo>
                    <a:pt x="222" y="0"/>
                  </a:moveTo>
                  <a:lnTo>
                    <a:pt x="0" y="162"/>
                  </a:lnTo>
                  <a:lnTo>
                    <a:pt x="518" y="57"/>
                  </a:lnTo>
                  <a:lnTo>
                    <a:pt x="515" y="51"/>
                  </a:lnTo>
                  <a:lnTo>
                    <a:pt x="18" y="156"/>
                  </a:lnTo>
                  <a:lnTo>
                    <a:pt x="225" y="3"/>
                  </a:lnTo>
                  <a:lnTo>
                    <a:pt x="22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7" name="Freeform 99"/>
            <p:cNvSpPr>
              <a:spLocks noChangeArrowheads="1"/>
            </p:cNvSpPr>
            <p:nvPr/>
          </p:nvSpPr>
          <p:spPr bwMode="auto">
            <a:xfrm>
              <a:off x="7585075" y="1709738"/>
              <a:ext cx="420688" cy="800100"/>
            </a:xfrm>
            <a:custGeom>
              <a:avLst/>
              <a:gdLst>
                <a:gd name="T0" fmla="*/ 0 w 1167"/>
                <a:gd name="T1" fmla="*/ 6 h 2224"/>
                <a:gd name="T2" fmla="*/ 453 w 1167"/>
                <a:gd name="T3" fmla="*/ 206 h 2224"/>
                <a:gd name="T4" fmla="*/ 458 w 1167"/>
                <a:gd name="T5" fmla="*/ 644 h 2224"/>
                <a:gd name="T6" fmla="*/ 180 w 1167"/>
                <a:gd name="T7" fmla="*/ 719 h 2224"/>
                <a:gd name="T8" fmla="*/ 791 w 1167"/>
                <a:gd name="T9" fmla="*/ 1018 h 2224"/>
                <a:gd name="T10" fmla="*/ 884 w 1167"/>
                <a:gd name="T11" fmla="*/ 1348 h 2224"/>
                <a:gd name="T12" fmla="*/ 572 w 1167"/>
                <a:gd name="T13" fmla="*/ 1381 h 2224"/>
                <a:gd name="T14" fmla="*/ 803 w 1167"/>
                <a:gd name="T15" fmla="*/ 1810 h 2224"/>
                <a:gd name="T16" fmla="*/ 297 w 1167"/>
                <a:gd name="T17" fmla="*/ 2223 h 2224"/>
                <a:gd name="T18" fmla="*/ 1166 w 1167"/>
                <a:gd name="T19" fmla="*/ 1875 h 2224"/>
                <a:gd name="T20" fmla="*/ 1163 w 1167"/>
                <a:gd name="T21" fmla="*/ 1872 h 2224"/>
                <a:gd name="T22" fmla="*/ 321 w 1167"/>
                <a:gd name="T23" fmla="*/ 2208 h 2224"/>
                <a:gd name="T24" fmla="*/ 809 w 1167"/>
                <a:gd name="T25" fmla="*/ 1813 h 2224"/>
                <a:gd name="T26" fmla="*/ 578 w 1167"/>
                <a:gd name="T27" fmla="*/ 1387 h 2224"/>
                <a:gd name="T28" fmla="*/ 890 w 1167"/>
                <a:gd name="T29" fmla="*/ 1354 h 2224"/>
                <a:gd name="T30" fmla="*/ 794 w 1167"/>
                <a:gd name="T31" fmla="*/ 1018 h 2224"/>
                <a:gd name="T32" fmla="*/ 192 w 1167"/>
                <a:gd name="T33" fmla="*/ 719 h 2224"/>
                <a:gd name="T34" fmla="*/ 461 w 1167"/>
                <a:gd name="T35" fmla="*/ 647 h 2224"/>
                <a:gd name="T36" fmla="*/ 455 w 1167"/>
                <a:gd name="T37" fmla="*/ 203 h 2224"/>
                <a:gd name="T38" fmla="*/ 0 w 1167"/>
                <a:gd name="T39" fmla="*/ 0 h 2224"/>
                <a:gd name="T40" fmla="*/ 0 w 1167"/>
                <a:gd name="T41" fmla="*/ 6 h 2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7" h="2224">
                  <a:moveTo>
                    <a:pt x="0" y="6"/>
                  </a:moveTo>
                  <a:lnTo>
                    <a:pt x="453" y="206"/>
                  </a:lnTo>
                  <a:lnTo>
                    <a:pt x="458" y="644"/>
                  </a:lnTo>
                  <a:lnTo>
                    <a:pt x="180" y="719"/>
                  </a:lnTo>
                  <a:lnTo>
                    <a:pt x="791" y="1018"/>
                  </a:lnTo>
                  <a:lnTo>
                    <a:pt x="884" y="1348"/>
                  </a:lnTo>
                  <a:lnTo>
                    <a:pt x="572" y="1381"/>
                  </a:lnTo>
                  <a:lnTo>
                    <a:pt x="803" y="1810"/>
                  </a:lnTo>
                  <a:lnTo>
                    <a:pt x="297" y="2223"/>
                  </a:lnTo>
                  <a:lnTo>
                    <a:pt x="1166" y="1875"/>
                  </a:lnTo>
                  <a:lnTo>
                    <a:pt x="1163" y="1872"/>
                  </a:lnTo>
                  <a:lnTo>
                    <a:pt x="321" y="2208"/>
                  </a:lnTo>
                  <a:lnTo>
                    <a:pt x="809" y="1813"/>
                  </a:lnTo>
                  <a:lnTo>
                    <a:pt x="578" y="1387"/>
                  </a:lnTo>
                  <a:lnTo>
                    <a:pt x="890" y="1354"/>
                  </a:lnTo>
                  <a:lnTo>
                    <a:pt x="794" y="1018"/>
                  </a:lnTo>
                  <a:lnTo>
                    <a:pt x="192" y="719"/>
                  </a:lnTo>
                  <a:lnTo>
                    <a:pt x="461" y="647"/>
                  </a:lnTo>
                  <a:lnTo>
                    <a:pt x="455" y="203"/>
                  </a:lnTo>
                  <a:lnTo>
                    <a:pt x="0" y="0"/>
                  </a:lnTo>
                  <a:lnTo>
                    <a:pt x="0" y="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8" name="Freeform 100"/>
            <p:cNvSpPr>
              <a:spLocks noChangeArrowheads="1"/>
            </p:cNvSpPr>
            <p:nvPr/>
          </p:nvSpPr>
          <p:spPr bwMode="auto">
            <a:xfrm>
              <a:off x="7464425" y="1782762"/>
              <a:ext cx="498475" cy="160337"/>
            </a:xfrm>
            <a:custGeom>
              <a:avLst/>
              <a:gdLst>
                <a:gd name="T0" fmla="*/ 789 w 1383"/>
                <a:gd name="T1" fmla="*/ 0 h 445"/>
                <a:gd name="T2" fmla="*/ 0 w 1383"/>
                <a:gd name="T3" fmla="*/ 111 h 445"/>
                <a:gd name="T4" fmla="*/ 297 w 1383"/>
                <a:gd name="T5" fmla="*/ 216 h 445"/>
                <a:gd name="T6" fmla="*/ 794 w 1383"/>
                <a:gd name="T7" fmla="*/ 444 h 445"/>
                <a:gd name="T8" fmla="*/ 797 w 1383"/>
                <a:gd name="T9" fmla="*/ 444 h 445"/>
                <a:gd name="T10" fmla="*/ 797 w 1383"/>
                <a:gd name="T11" fmla="*/ 444 h 445"/>
                <a:gd name="T12" fmla="*/ 818 w 1383"/>
                <a:gd name="T13" fmla="*/ 426 h 445"/>
                <a:gd name="T14" fmla="*/ 845 w 1383"/>
                <a:gd name="T15" fmla="*/ 411 h 445"/>
                <a:gd name="T16" fmla="*/ 881 w 1383"/>
                <a:gd name="T17" fmla="*/ 393 h 445"/>
                <a:gd name="T18" fmla="*/ 923 w 1383"/>
                <a:gd name="T19" fmla="*/ 375 h 445"/>
                <a:gd name="T20" fmla="*/ 923 w 1383"/>
                <a:gd name="T21" fmla="*/ 375 h 445"/>
                <a:gd name="T22" fmla="*/ 995 w 1383"/>
                <a:gd name="T23" fmla="*/ 351 h 445"/>
                <a:gd name="T24" fmla="*/ 1070 w 1383"/>
                <a:gd name="T25" fmla="*/ 327 h 445"/>
                <a:gd name="T26" fmla="*/ 1220 w 1383"/>
                <a:gd name="T27" fmla="*/ 285 h 445"/>
                <a:gd name="T28" fmla="*/ 1220 w 1383"/>
                <a:gd name="T29" fmla="*/ 285 h 445"/>
                <a:gd name="T30" fmla="*/ 1334 w 1383"/>
                <a:gd name="T31" fmla="*/ 258 h 445"/>
                <a:gd name="T32" fmla="*/ 1334 w 1383"/>
                <a:gd name="T33" fmla="*/ 258 h 445"/>
                <a:gd name="T34" fmla="*/ 1382 w 1383"/>
                <a:gd name="T35" fmla="*/ 246 h 445"/>
                <a:gd name="T36" fmla="*/ 1382 w 1383"/>
                <a:gd name="T37" fmla="*/ 243 h 445"/>
                <a:gd name="T38" fmla="*/ 1382 w 1383"/>
                <a:gd name="T39" fmla="*/ 243 h 445"/>
                <a:gd name="T40" fmla="*/ 1301 w 1383"/>
                <a:gd name="T41" fmla="*/ 261 h 445"/>
                <a:gd name="T42" fmla="*/ 1217 w 1383"/>
                <a:gd name="T43" fmla="*/ 282 h 445"/>
                <a:gd name="T44" fmla="*/ 1121 w 1383"/>
                <a:gd name="T45" fmla="*/ 309 h 445"/>
                <a:gd name="T46" fmla="*/ 1121 w 1383"/>
                <a:gd name="T47" fmla="*/ 309 h 445"/>
                <a:gd name="T48" fmla="*/ 1016 w 1383"/>
                <a:gd name="T49" fmla="*/ 339 h 445"/>
                <a:gd name="T50" fmla="*/ 923 w 1383"/>
                <a:gd name="T51" fmla="*/ 372 h 445"/>
                <a:gd name="T52" fmla="*/ 923 w 1383"/>
                <a:gd name="T53" fmla="*/ 372 h 445"/>
                <a:gd name="T54" fmla="*/ 881 w 1383"/>
                <a:gd name="T55" fmla="*/ 390 h 445"/>
                <a:gd name="T56" fmla="*/ 845 w 1383"/>
                <a:gd name="T57" fmla="*/ 405 h 445"/>
                <a:gd name="T58" fmla="*/ 815 w 1383"/>
                <a:gd name="T59" fmla="*/ 423 h 445"/>
                <a:gd name="T60" fmla="*/ 794 w 1383"/>
                <a:gd name="T61" fmla="*/ 441 h 445"/>
                <a:gd name="T62" fmla="*/ 794 w 1383"/>
                <a:gd name="T63" fmla="*/ 441 h 445"/>
                <a:gd name="T64" fmla="*/ 797 w 1383"/>
                <a:gd name="T65" fmla="*/ 441 h 445"/>
                <a:gd name="T66" fmla="*/ 300 w 1383"/>
                <a:gd name="T67" fmla="*/ 213 h 445"/>
                <a:gd name="T68" fmla="*/ 18 w 1383"/>
                <a:gd name="T69" fmla="*/ 111 h 445"/>
                <a:gd name="T70" fmla="*/ 791 w 1383"/>
                <a:gd name="T71" fmla="*/ 3 h 445"/>
                <a:gd name="T72" fmla="*/ 789 w 1383"/>
                <a:gd name="T73"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83" h="445">
                  <a:moveTo>
                    <a:pt x="789" y="0"/>
                  </a:moveTo>
                  <a:lnTo>
                    <a:pt x="0" y="111"/>
                  </a:lnTo>
                  <a:lnTo>
                    <a:pt x="297" y="216"/>
                  </a:lnTo>
                  <a:lnTo>
                    <a:pt x="794" y="444"/>
                  </a:lnTo>
                  <a:lnTo>
                    <a:pt x="797" y="444"/>
                  </a:lnTo>
                  <a:lnTo>
                    <a:pt x="797" y="444"/>
                  </a:lnTo>
                  <a:lnTo>
                    <a:pt x="818" y="426"/>
                  </a:lnTo>
                  <a:lnTo>
                    <a:pt x="845" y="411"/>
                  </a:lnTo>
                  <a:lnTo>
                    <a:pt x="881" y="393"/>
                  </a:lnTo>
                  <a:lnTo>
                    <a:pt x="923" y="375"/>
                  </a:lnTo>
                  <a:lnTo>
                    <a:pt x="923" y="375"/>
                  </a:lnTo>
                  <a:lnTo>
                    <a:pt x="995" y="351"/>
                  </a:lnTo>
                  <a:lnTo>
                    <a:pt x="1070" y="327"/>
                  </a:lnTo>
                  <a:lnTo>
                    <a:pt x="1220" y="285"/>
                  </a:lnTo>
                  <a:lnTo>
                    <a:pt x="1220" y="285"/>
                  </a:lnTo>
                  <a:lnTo>
                    <a:pt x="1334" y="258"/>
                  </a:lnTo>
                  <a:lnTo>
                    <a:pt x="1334" y="258"/>
                  </a:lnTo>
                  <a:lnTo>
                    <a:pt x="1382" y="246"/>
                  </a:lnTo>
                  <a:lnTo>
                    <a:pt x="1382" y="243"/>
                  </a:lnTo>
                  <a:lnTo>
                    <a:pt x="1382" y="243"/>
                  </a:lnTo>
                  <a:lnTo>
                    <a:pt x="1301" y="261"/>
                  </a:lnTo>
                  <a:lnTo>
                    <a:pt x="1217" y="282"/>
                  </a:lnTo>
                  <a:lnTo>
                    <a:pt x="1121" y="309"/>
                  </a:lnTo>
                  <a:lnTo>
                    <a:pt x="1121" y="309"/>
                  </a:lnTo>
                  <a:lnTo>
                    <a:pt x="1016" y="339"/>
                  </a:lnTo>
                  <a:lnTo>
                    <a:pt x="923" y="372"/>
                  </a:lnTo>
                  <a:lnTo>
                    <a:pt x="923" y="372"/>
                  </a:lnTo>
                  <a:lnTo>
                    <a:pt x="881" y="390"/>
                  </a:lnTo>
                  <a:lnTo>
                    <a:pt x="845" y="405"/>
                  </a:lnTo>
                  <a:lnTo>
                    <a:pt x="815" y="423"/>
                  </a:lnTo>
                  <a:lnTo>
                    <a:pt x="794" y="441"/>
                  </a:lnTo>
                  <a:lnTo>
                    <a:pt x="794" y="441"/>
                  </a:lnTo>
                  <a:lnTo>
                    <a:pt x="797" y="441"/>
                  </a:lnTo>
                  <a:lnTo>
                    <a:pt x="300" y="213"/>
                  </a:lnTo>
                  <a:lnTo>
                    <a:pt x="18" y="111"/>
                  </a:lnTo>
                  <a:lnTo>
                    <a:pt x="791" y="3"/>
                  </a:lnTo>
                  <a:lnTo>
                    <a:pt x="78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9" name="Freeform 101"/>
            <p:cNvSpPr>
              <a:spLocks noChangeArrowheads="1"/>
            </p:cNvSpPr>
            <p:nvPr/>
          </p:nvSpPr>
          <p:spPr bwMode="auto">
            <a:xfrm>
              <a:off x="7491413" y="1858963"/>
              <a:ext cx="379412" cy="349249"/>
            </a:xfrm>
            <a:custGeom>
              <a:avLst/>
              <a:gdLst>
                <a:gd name="T0" fmla="*/ 222 w 1056"/>
                <a:gd name="T1" fmla="*/ 0 h 972"/>
                <a:gd name="T2" fmla="*/ 0 w 1056"/>
                <a:gd name="T3" fmla="*/ 384 h 972"/>
                <a:gd name="T4" fmla="*/ 138 w 1056"/>
                <a:gd name="T5" fmla="*/ 851 h 972"/>
                <a:gd name="T6" fmla="*/ 444 w 1056"/>
                <a:gd name="T7" fmla="*/ 315 h 972"/>
                <a:gd name="T8" fmla="*/ 330 w 1056"/>
                <a:gd name="T9" fmla="*/ 971 h 972"/>
                <a:gd name="T10" fmla="*/ 1055 w 1056"/>
                <a:gd name="T11" fmla="*/ 605 h 972"/>
                <a:gd name="T12" fmla="*/ 1052 w 1056"/>
                <a:gd name="T13" fmla="*/ 599 h 972"/>
                <a:gd name="T14" fmla="*/ 336 w 1056"/>
                <a:gd name="T15" fmla="*/ 965 h 972"/>
                <a:gd name="T16" fmla="*/ 453 w 1056"/>
                <a:gd name="T17" fmla="*/ 294 h 972"/>
                <a:gd name="T18" fmla="*/ 138 w 1056"/>
                <a:gd name="T19" fmla="*/ 842 h 972"/>
                <a:gd name="T20" fmla="*/ 6 w 1056"/>
                <a:gd name="T21" fmla="*/ 384 h 972"/>
                <a:gd name="T22" fmla="*/ 225 w 1056"/>
                <a:gd name="T23" fmla="*/ 3 h 972"/>
                <a:gd name="T24" fmla="*/ 222 w 1056"/>
                <a:gd name="T25" fmla="*/ 0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6" h="972">
                  <a:moveTo>
                    <a:pt x="222" y="0"/>
                  </a:moveTo>
                  <a:lnTo>
                    <a:pt x="0" y="384"/>
                  </a:lnTo>
                  <a:lnTo>
                    <a:pt x="138" y="851"/>
                  </a:lnTo>
                  <a:lnTo>
                    <a:pt x="444" y="315"/>
                  </a:lnTo>
                  <a:lnTo>
                    <a:pt x="330" y="971"/>
                  </a:lnTo>
                  <a:lnTo>
                    <a:pt x="1055" y="605"/>
                  </a:lnTo>
                  <a:lnTo>
                    <a:pt x="1052" y="599"/>
                  </a:lnTo>
                  <a:lnTo>
                    <a:pt x="336" y="965"/>
                  </a:lnTo>
                  <a:lnTo>
                    <a:pt x="453" y="294"/>
                  </a:lnTo>
                  <a:lnTo>
                    <a:pt x="138" y="842"/>
                  </a:lnTo>
                  <a:lnTo>
                    <a:pt x="6" y="384"/>
                  </a:lnTo>
                  <a:lnTo>
                    <a:pt x="225" y="3"/>
                  </a:lnTo>
                  <a:lnTo>
                    <a:pt x="22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0" name="Freeform 102"/>
            <p:cNvSpPr>
              <a:spLocks noChangeArrowheads="1"/>
            </p:cNvSpPr>
            <p:nvPr/>
          </p:nvSpPr>
          <p:spPr bwMode="auto">
            <a:xfrm>
              <a:off x="7280274" y="1820863"/>
              <a:ext cx="214313" cy="177800"/>
            </a:xfrm>
            <a:custGeom>
              <a:avLst/>
              <a:gdLst>
                <a:gd name="T0" fmla="*/ 590 w 594"/>
                <a:gd name="T1" fmla="*/ 489 h 493"/>
                <a:gd name="T2" fmla="*/ 593 w 594"/>
                <a:gd name="T3" fmla="*/ 489 h 493"/>
                <a:gd name="T4" fmla="*/ 524 w 594"/>
                <a:gd name="T5" fmla="*/ 0 h 493"/>
                <a:gd name="T6" fmla="*/ 0 w 594"/>
                <a:gd name="T7" fmla="*/ 336 h 493"/>
                <a:gd name="T8" fmla="*/ 593 w 594"/>
                <a:gd name="T9" fmla="*/ 492 h 493"/>
                <a:gd name="T10" fmla="*/ 593 w 594"/>
                <a:gd name="T11" fmla="*/ 489 h 493"/>
                <a:gd name="T12" fmla="*/ 590 w 594"/>
                <a:gd name="T13" fmla="*/ 489 h 493"/>
                <a:gd name="T14" fmla="*/ 590 w 594"/>
                <a:gd name="T15" fmla="*/ 489 h 493"/>
                <a:gd name="T16" fmla="*/ 9 w 594"/>
                <a:gd name="T17" fmla="*/ 333 h 493"/>
                <a:gd name="T18" fmla="*/ 521 w 594"/>
                <a:gd name="T19" fmla="*/ 6 h 493"/>
                <a:gd name="T20" fmla="*/ 587 w 594"/>
                <a:gd name="T21" fmla="*/ 489 h 493"/>
                <a:gd name="T22" fmla="*/ 590 w 594"/>
                <a:gd name="T23" fmla="*/ 489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4" h="493">
                  <a:moveTo>
                    <a:pt x="590" y="489"/>
                  </a:moveTo>
                  <a:lnTo>
                    <a:pt x="593" y="489"/>
                  </a:lnTo>
                  <a:lnTo>
                    <a:pt x="524" y="0"/>
                  </a:lnTo>
                  <a:lnTo>
                    <a:pt x="0" y="336"/>
                  </a:lnTo>
                  <a:lnTo>
                    <a:pt x="593" y="492"/>
                  </a:lnTo>
                  <a:lnTo>
                    <a:pt x="593" y="489"/>
                  </a:lnTo>
                  <a:lnTo>
                    <a:pt x="590" y="489"/>
                  </a:lnTo>
                  <a:lnTo>
                    <a:pt x="590" y="489"/>
                  </a:lnTo>
                  <a:lnTo>
                    <a:pt x="9" y="333"/>
                  </a:lnTo>
                  <a:lnTo>
                    <a:pt x="521" y="6"/>
                  </a:lnTo>
                  <a:lnTo>
                    <a:pt x="587" y="489"/>
                  </a:lnTo>
                  <a:lnTo>
                    <a:pt x="590" y="48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1" name="Freeform 103"/>
            <p:cNvSpPr>
              <a:spLocks noChangeArrowheads="1"/>
            </p:cNvSpPr>
            <p:nvPr/>
          </p:nvSpPr>
          <p:spPr bwMode="auto">
            <a:xfrm>
              <a:off x="7240588" y="1997074"/>
              <a:ext cx="371475" cy="365125"/>
            </a:xfrm>
            <a:custGeom>
              <a:avLst/>
              <a:gdLst>
                <a:gd name="T0" fmla="*/ 701 w 1032"/>
                <a:gd name="T1" fmla="*/ 0 h 1016"/>
                <a:gd name="T2" fmla="*/ 255 w 1032"/>
                <a:gd name="T3" fmla="*/ 62 h 1016"/>
                <a:gd name="T4" fmla="*/ 557 w 1032"/>
                <a:gd name="T5" fmla="*/ 266 h 1016"/>
                <a:gd name="T6" fmla="*/ 0 w 1032"/>
                <a:gd name="T7" fmla="*/ 476 h 1016"/>
                <a:gd name="T8" fmla="*/ 255 w 1032"/>
                <a:gd name="T9" fmla="*/ 713 h 1016"/>
                <a:gd name="T10" fmla="*/ 773 w 1032"/>
                <a:gd name="T11" fmla="*/ 1015 h 1016"/>
                <a:gd name="T12" fmla="*/ 836 w 1032"/>
                <a:gd name="T13" fmla="*/ 467 h 1016"/>
                <a:gd name="T14" fmla="*/ 1028 w 1032"/>
                <a:gd name="T15" fmla="*/ 587 h 1016"/>
                <a:gd name="T16" fmla="*/ 1031 w 1032"/>
                <a:gd name="T17" fmla="*/ 584 h 1016"/>
                <a:gd name="T18" fmla="*/ 833 w 1032"/>
                <a:gd name="T19" fmla="*/ 458 h 1016"/>
                <a:gd name="T20" fmla="*/ 767 w 1032"/>
                <a:gd name="T21" fmla="*/ 1010 h 1016"/>
                <a:gd name="T22" fmla="*/ 258 w 1032"/>
                <a:gd name="T23" fmla="*/ 710 h 1016"/>
                <a:gd name="T24" fmla="*/ 9 w 1032"/>
                <a:gd name="T25" fmla="*/ 476 h 1016"/>
                <a:gd name="T26" fmla="*/ 566 w 1032"/>
                <a:gd name="T27" fmla="*/ 269 h 1016"/>
                <a:gd name="T28" fmla="*/ 267 w 1032"/>
                <a:gd name="T29" fmla="*/ 65 h 1016"/>
                <a:gd name="T30" fmla="*/ 701 w 1032"/>
                <a:gd name="T31" fmla="*/ 3 h 1016"/>
                <a:gd name="T32" fmla="*/ 701 w 1032"/>
                <a:gd name="T33" fmla="*/ 0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2" h="1016">
                  <a:moveTo>
                    <a:pt x="701" y="0"/>
                  </a:moveTo>
                  <a:lnTo>
                    <a:pt x="255" y="62"/>
                  </a:lnTo>
                  <a:lnTo>
                    <a:pt x="557" y="266"/>
                  </a:lnTo>
                  <a:lnTo>
                    <a:pt x="0" y="476"/>
                  </a:lnTo>
                  <a:lnTo>
                    <a:pt x="255" y="713"/>
                  </a:lnTo>
                  <a:lnTo>
                    <a:pt x="773" y="1015"/>
                  </a:lnTo>
                  <a:lnTo>
                    <a:pt x="836" y="467"/>
                  </a:lnTo>
                  <a:lnTo>
                    <a:pt x="1028" y="587"/>
                  </a:lnTo>
                  <a:lnTo>
                    <a:pt x="1031" y="584"/>
                  </a:lnTo>
                  <a:lnTo>
                    <a:pt x="833" y="458"/>
                  </a:lnTo>
                  <a:lnTo>
                    <a:pt x="767" y="1010"/>
                  </a:lnTo>
                  <a:lnTo>
                    <a:pt x="258" y="710"/>
                  </a:lnTo>
                  <a:lnTo>
                    <a:pt x="9" y="476"/>
                  </a:lnTo>
                  <a:lnTo>
                    <a:pt x="566" y="269"/>
                  </a:lnTo>
                  <a:lnTo>
                    <a:pt x="267" y="65"/>
                  </a:lnTo>
                  <a:lnTo>
                    <a:pt x="701" y="3"/>
                  </a:lnTo>
                  <a:lnTo>
                    <a:pt x="70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2" name="Freeform 104"/>
            <p:cNvSpPr>
              <a:spLocks noChangeArrowheads="1"/>
            </p:cNvSpPr>
            <p:nvPr/>
          </p:nvSpPr>
          <p:spPr bwMode="auto">
            <a:xfrm>
              <a:off x="7485063" y="1062037"/>
              <a:ext cx="457200" cy="649287"/>
            </a:xfrm>
            <a:custGeom>
              <a:avLst/>
              <a:gdLst>
                <a:gd name="T0" fmla="*/ 342 w 1272"/>
                <a:gd name="T1" fmla="*/ 0 h 1803"/>
                <a:gd name="T2" fmla="*/ 0 w 1272"/>
                <a:gd name="T3" fmla="*/ 312 h 1803"/>
                <a:gd name="T4" fmla="*/ 351 w 1272"/>
                <a:gd name="T5" fmla="*/ 426 h 1803"/>
                <a:gd name="T6" fmla="*/ 360 w 1272"/>
                <a:gd name="T7" fmla="*/ 816 h 1803"/>
                <a:gd name="T8" fmla="*/ 812 w 1272"/>
                <a:gd name="T9" fmla="*/ 510 h 1803"/>
                <a:gd name="T10" fmla="*/ 579 w 1272"/>
                <a:gd name="T11" fmla="*/ 1148 h 1803"/>
                <a:gd name="T12" fmla="*/ 785 w 1272"/>
                <a:gd name="T13" fmla="*/ 1700 h 1803"/>
                <a:gd name="T14" fmla="*/ 1094 w 1272"/>
                <a:gd name="T15" fmla="*/ 1106 h 1803"/>
                <a:gd name="T16" fmla="*/ 1031 w 1272"/>
                <a:gd name="T17" fmla="*/ 1802 h 1803"/>
                <a:gd name="T18" fmla="*/ 1271 w 1272"/>
                <a:gd name="T19" fmla="*/ 1322 h 1803"/>
                <a:gd name="T20" fmla="*/ 1268 w 1272"/>
                <a:gd name="T21" fmla="*/ 1319 h 1803"/>
                <a:gd name="T22" fmla="*/ 1037 w 1272"/>
                <a:gd name="T23" fmla="*/ 1778 h 1803"/>
                <a:gd name="T24" fmla="*/ 1100 w 1272"/>
                <a:gd name="T25" fmla="*/ 1088 h 1803"/>
                <a:gd name="T26" fmla="*/ 788 w 1272"/>
                <a:gd name="T27" fmla="*/ 1688 h 1803"/>
                <a:gd name="T28" fmla="*/ 582 w 1272"/>
                <a:gd name="T29" fmla="*/ 1148 h 1803"/>
                <a:gd name="T30" fmla="*/ 821 w 1272"/>
                <a:gd name="T31" fmla="*/ 498 h 1803"/>
                <a:gd name="T32" fmla="*/ 366 w 1272"/>
                <a:gd name="T33" fmla="*/ 807 h 1803"/>
                <a:gd name="T34" fmla="*/ 357 w 1272"/>
                <a:gd name="T35" fmla="*/ 423 h 1803"/>
                <a:gd name="T36" fmla="*/ 9 w 1272"/>
                <a:gd name="T37" fmla="*/ 309 h 1803"/>
                <a:gd name="T38" fmla="*/ 345 w 1272"/>
                <a:gd name="T39" fmla="*/ 4 h 1803"/>
                <a:gd name="T40" fmla="*/ 342 w 1272"/>
                <a:gd name="T41" fmla="*/ 0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803">
                  <a:moveTo>
                    <a:pt x="342" y="0"/>
                  </a:moveTo>
                  <a:lnTo>
                    <a:pt x="0" y="312"/>
                  </a:lnTo>
                  <a:lnTo>
                    <a:pt x="351" y="426"/>
                  </a:lnTo>
                  <a:lnTo>
                    <a:pt x="360" y="816"/>
                  </a:lnTo>
                  <a:lnTo>
                    <a:pt x="812" y="510"/>
                  </a:lnTo>
                  <a:lnTo>
                    <a:pt x="579" y="1148"/>
                  </a:lnTo>
                  <a:lnTo>
                    <a:pt x="785" y="1700"/>
                  </a:lnTo>
                  <a:lnTo>
                    <a:pt x="1094" y="1106"/>
                  </a:lnTo>
                  <a:lnTo>
                    <a:pt x="1031" y="1802"/>
                  </a:lnTo>
                  <a:lnTo>
                    <a:pt x="1271" y="1322"/>
                  </a:lnTo>
                  <a:lnTo>
                    <a:pt x="1268" y="1319"/>
                  </a:lnTo>
                  <a:lnTo>
                    <a:pt x="1037" y="1778"/>
                  </a:lnTo>
                  <a:lnTo>
                    <a:pt x="1100" y="1088"/>
                  </a:lnTo>
                  <a:lnTo>
                    <a:pt x="788" y="1688"/>
                  </a:lnTo>
                  <a:lnTo>
                    <a:pt x="582" y="1148"/>
                  </a:lnTo>
                  <a:lnTo>
                    <a:pt x="821" y="498"/>
                  </a:lnTo>
                  <a:lnTo>
                    <a:pt x="366" y="807"/>
                  </a:lnTo>
                  <a:lnTo>
                    <a:pt x="357" y="423"/>
                  </a:lnTo>
                  <a:lnTo>
                    <a:pt x="9" y="309"/>
                  </a:lnTo>
                  <a:lnTo>
                    <a:pt x="345" y="4"/>
                  </a:lnTo>
                  <a:lnTo>
                    <a:pt x="34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3" name="Freeform 105"/>
            <p:cNvSpPr>
              <a:spLocks noChangeArrowheads="1"/>
            </p:cNvSpPr>
            <p:nvPr/>
          </p:nvSpPr>
          <p:spPr bwMode="auto">
            <a:xfrm>
              <a:off x="7485063" y="1062037"/>
              <a:ext cx="457200" cy="649287"/>
            </a:xfrm>
            <a:custGeom>
              <a:avLst/>
              <a:gdLst>
                <a:gd name="T0" fmla="*/ 342 w 1272"/>
                <a:gd name="T1" fmla="*/ 0 h 1803"/>
                <a:gd name="T2" fmla="*/ 0 w 1272"/>
                <a:gd name="T3" fmla="*/ 312 h 1803"/>
                <a:gd name="T4" fmla="*/ 351 w 1272"/>
                <a:gd name="T5" fmla="*/ 426 h 1803"/>
                <a:gd name="T6" fmla="*/ 360 w 1272"/>
                <a:gd name="T7" fmla="*/ 816 h 1803"/>
                <a:gd name="T8" fmla="*/ 812 w 1272"/>
                <a:gd name="T9" fmla="*/ 510 h 1803"/>
                <a:gd name="T10" fmla="*/ 579 w 1272"/>
                <a:gd name="T11" fmla="*/ 1148 h 1803"/>
                <a:gd name="T12" fmla="*/ 785 w 1272"/>
                <a:gd name="T13" fmla="*/ 1700 h 1803"/>
                <a:gd name="T14" fmla="*/ 1094 w 1272"/>
                <a:gd name="T15" fmla="*/ 1106 h 1803"/>
                <a:gd name="T16" fmla="*/ 1031 w 1272"/>
                <a:gd name="T17" fmla="*/ 1802 h 1803"/>
                <a:gd name="T18" fmla="*/ 1271 w 1272"/>
                <a:gd name="T19" fmla="*/ 1322 h 1803"/>
                <a:gd name="T20" fmla="*/ 1268 w 1272"/>
                <a:gd name="T21" fmla="*/ 1319 h 1803"/>
                <a:gd name="T22" fmla="*/ 1037 w 1272"/>
                <a:gd name="T23" fmla="*/ 1778 h 1803"/>
                <a:gd name="T24" fmla="*/ 1100 w 1272"/>
                <a:gd name="T25" fmla="*/ 1088 h 1803"/>
                <a:gd name="T26" fmla="*/ 788 w 1272"/>
                <a:gd name="T27" fmla="*/ 1688 h 1803"/>
                <a:gd name="T28" fmla="*/ 582 w 1272"/>
                <a:gd name="T29" fmla="*/ 1148 h 1803"/>
                <a:gd name="T30" fmla="*/ 821 w 1272"/>
                <a:gd name="T31" fmla="*/ 498 h 1803"/>
                <a:gd name="T32" fmla="*/ 366 w 1272"/>
                <a:gd name="T33" fmla="*/ 807 h 1803"/>
                <a:gd name="T34" fmla="*/ 357 w 1272"/>
                <a:gd name="T35" fmla="*/ 423 h 1803"/>
                <a:gd name="T36" fmla="*/ 9 w 1272"/>
                <a:gd name="T37" fmla="*/ 309 h 1803"/>
                <a:gd name="T38" fmla="*/ 345 w 1272"/>
                <a:gd name="T39" fmla="*/ 4 h 1803"/>
                <a:gd name="T40" fmla="*/ 342 w 1272"/>
                <a:gd name="T41" fmla="*/ 0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803">
                  <a:moveTo>
                    <a:pt x="342" y="0"/>
                  </a:moveTo>
                  <a:lnTo>
                    <a:pt x="0" y="312"/>
                  </a:lnTo>
                  <a:lnTo>
                    <a:pt x="351" y="426"/>
                  </a:lnTo>
                  <a:lnTo>
                    <a:pt x="360" y="816"/>
                  </a:lnTo>
                  <a:lnTo>
                    <a:pt x="812" y="510"/>
                  </a:lnTo>
                  <a:lnTo>
                    <a:pt x="579" y="1148"/>
                  </a:lnTo>
                  <a:lnTo>
                    <a:pt x="785" y="1700"/>
                  </a:lnTo>
                  <a:lnTo>
                    <a:pt x="1094" y="1106"/>
                  </a:lnTo>
                  <a:lnTo>
                    <a:pt x="1031" y="1802"/>
                  </a:lnTo>
                  <a:lnTo>
                    <a:pt x="1271" y="1322"/>
                  </a:lnTo>
                  <a:lnTo>
                    <a:pt x="1268" y="1319"/>
                  </a:lnTo>
                  <a:lnTo>
                    <a:pt x="1037" y="1778"/>
                  </a:lnTo>
                  <a:lnTo>
                    <a:pt x="1100" y="1088"/>
                  </a:lnTo>
                  <a:lnTo>
                    <a:pt x="788" y="1688"/>
                  </a:lnTo>
                  <a:lnTo>
                    <a:pt x="582" y="1148"/>
                  </a:lnTo>
                  <a:lnTo>
                    <a:pt x="821" y="498"/>
                  </a:lnTo>
                  <a:lnTo>
                    <a:pt x="366" y="807"/>
                  </a:lnTo>
                  <a:lnTo>
                    <a:pt x="357" y="423"/>
                  </a:lnTo>
                  <a:lnTo>
                    <a:pt x="9" y="309"/>
                  </a:lnTo>
                  <a:lnTo>
                    <a:pt x="345" y="4"/>
                  </a:lnTo>
                  <a:lnTo>
                    <a:pt x="34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4" name="Freeform 106"/>
            <p:cNvSpPr>
              <a:spLocks noChangeArrowheads="1"/>
            </p:cNvSpPr>
            <p:nvPr/>
          </p:nvSpPr>
          <p:spPr bwMode="auto">
            <a:xfrm>
              <a:off x="7529513" y="1333500"/>
              <a:ext cx="87312" cy="111125"/>
            </a:xfrm>
            <a:custGeom>
              <a:avLst/>
              <a:gdLst>
                <a:gd name="T0" fmla="*/ 3 w 241"/>
                <a:gd name="T1" fmla="*/ 3 h 309"/>
                <a:gd name="T2" fmla="*/ 0 w 241"/>
                <a:gd name="T3" fmla="*/ 6 h 309"/>
                <a:gd name="T4" fmla="*/ 234 w 241"/>
                <a:gd name="T5" fmla="*/ 63 h 309"/>
                <a:gd name="T6" fmla="*/ 12 w 241"/>
                <a:gd name="T7" fmla="*/ 300 h 309"/>
                <a:gd name="T8" fmla="*/ 3 w 241"/>
                <a:gd name="T9" fmla="*/ 3 h 309"/>
                <a:gd name="T10" fmla="*/ 3 w 241"/>
                <a:gd name="T11" fmla="*/ 3 h 309"/>
                <a:gd name="T12" fmla="*/ 0 w 241"/>
                <a:gd name="T13" fmla="*/ 6 h 309"/>
                <a:gd name="T14" fmla="*/ 3 w 241"/>
                <a:gd name="T15" fmla="*/ 3 h 309"/>
                <a:gd name="T16" fmla="*/ 0 w 241"/>
                <a:gd name="T17" fmla="*/ 3 h 309"/>
                <a:gd name="T18" fmla="*/ 9 w 241"/>
                <a:gd name="T19" fmla="*/ 308 h 309"/>
                <a:gd name="T20" fmla="*/ 240 w 241"/>
                <a:gd name="T21" fmla="*/ 60 h 309"/>
                <a:gd name="T22" fmla="*/ 0 w 241"/>
                <a:gd name="T23" fmla="*/ 0 h 309"/>
                <a:gd name="T24" fmla="*/ 0 w 241"/>
                <a:gd name="T25" fmla="*/ 3 h 309"/>
                <a:gd name="T26" fmla="*/ 3 w 241"/>
                <a:gd name="T27" fmla="*/ 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309">
                  <a:moveTo>
                    <a:pt x="3" y="3"/>
                  </a:moveTo>
                  <a:lnTo>
                    <a:pt x="0" y="6"/>
                  </a:lnTo>
                  <a:lnTo>
                    <a:pt x="234" y="63"/>
                  </a:lnTo>
                  <a:lnTo>
                    <a:pt x="12" y="300"/>
                  </a:lnTo>
                  <a:lnTo>
                    <a:pt x="3" y="3"/>
                  </a:lnTo>
                  <a:lnTo>
                    <a:pt x="3" y="3"/>
                  </a:lnTo>
                  <a:lnTo>
                    <a:pt x="0" y="6"/>
                  </a:lnTo>
                  <a:lnTo>
                    <a:pt x="3" y="3"/>
                  </a:lnTo>
                  <a:lnTo>
                    <a:pt x="0" y="3"/>
                  </a:lnTo>
                  <a:lnTo>
                    <a:pt x="9" y="308"/>
                  </a:lnTo>
                  <a:lnTo>
                    <a:pt x="240" y="60"/>
                  </a:lnTo>
                  <a:lnTo>
                    <a:pt x="0" y="0"/>
                  </a:lnTo>
                  <a:lnTo>
                    <a:pt x="0" y="3"/>
                  </a:lnTo>
                  <a:lnTo>
                    <a:pt x="3"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5" name="Freeform 107"/>
            <p:cNvSpPr>
              <a:spLocks noChangeArrowheads="1"/>
            </p:cNvSpPr>
            <p:nvPr/>
          </p:nvSpPr>
          <p:spPr bwMode="auto">
            <a:xfrm>
              <a:off x="7529513" y="1333500"/>
              <a:ext cx="87312" cy="111125"/>
            </a:xfrm>
            <a:custGeom>
              <a:avLst/>
              <a:gdLst>
                <a:gd name="T0" fmla="*/ 3 w 241"/>
                <a:gd name="T1" fmla="*/ 3 h 309"/>
                <a:gd name="T2" fmla="*/ 0 w 241"/>
                <a:gd name="T3" fmla="*/ 6 h 309"/>
                <a:gd name="T4" fmla="*/ 234 w 241"/>
                <a:gd name="T5" fmla="*/ 63 h 309"/>
                <a:gd name="T6" fmla="*/ 12 w 241"/>
                <a:gd name="T7" fmla="*/ 300 h 309"/>
                <a:gd name="T8" fmla="*/ 3 w 241"/>
                <a:gd name="T9" fmla="*/ 3 h 309"/>
                <a:gd name="T10" fmla="*/ 3 w 241"/>
                <a:gd name="T11" fmla="*/ 3 h 309"/>
                <a:gd name="T12" fmla="*/ 0 w 241"/>
                <a:gd name="T13" fmla="*/ 6 h 309"/>
                <a:gd name="T14" fmla="*/ 3 w 241"/>
                <a:gd name="T15" fmla="*/ 3 h 309"/>
                <a:gd name="T16" fmla="*/ 0 w 241"/>
                <a:gd name="T17" fmla="*/ 3 h 309"/>
                <a:gd name="T18" fmla="*/ 9 w 241"/>
                <a:gd name="T19" fmla="*/ 308 h 309"/>
                <a:gd name="T20" fmla="*/ 240 w 241"/>
                <a:gd name="T21" fmla="*/ 60 h 309"/>
                <a:gd name="T22" fmla="*/ 0 w 241"/>
                <a:gd name="T23" fmla="*/ 0 h 309"/>
                <a:gd name="T24" fmla="*/ 0 w 241"/>
                <a:gd name="T25" fmla="*/ 3 h 309"/>
                <a:gd name="T26" fmla="*/ 3 w 241"/>
                <a:gd name="T27" fmla="*/ 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309">
                  <a:moveTo>
                    <a:pt x="3" y="3"/>
                  </a:moveTo>
                  <a:lnTo>
                    <a:pt x="0" y="6"/>
                  </a:lnTo>
                  <a:lnTo>
                    <a:pt x="234" y="63"/>
                  </a:lnTo>
                  <a:lnTo>
                    <a:pt x="12" y="300"/>
                  </a:lnTo>
                  <a:lnTo>
                    <a:pt x="3" y="3"/>
                  </a:lnTo>
                  <a:lnTo>
                    <a:pt x="3" y="3"/>
                  </a:lnTo>
                  <a:lnTo>
                    <a:pt x="0" y="6"/>
                  </a:lnTo>
                  <a:lnTo>
                    <a:pt x="3" y="3"/>
                  </a:lnTo>
                  <a:lnTo>
                    <a:pt x="0" y="3"/>
                  </a:lnTo>
                  <a:lnTo>
                    <a:pt x="9" y="308"/>
                  </a:lnTo>
                  <a:lnTo>
                    <a:pt x="240" y="60"/>
                  </a:lnTo>
                  <a:lnTo>
                    <a:pt x="0" y="0"/>
                  </a:lnTo>
                  <a:lnTo>
                    <a:pt x="0" y="3"/>
                  </a:lnTo>
                  <a:lnTo>
                    <a:pt x="3"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6" name="Freeform 108"/>
            <p:cNvSpPr>
              <a:spLocks noChangeArrowheads="1"/>
            </p:cNvSpPr>
            <p:nvPr/>
          </p:nvSpPr>
          <p:spPr bwMode="auto">
            <a:xfrm>
              <a:off x="7281862" y="1174750"/>
              <a:ext cx="496888" cy="481013"/>
            </a:xfrm>
            <a:custGeom>
              <a:avLst/>
              <a:gdLst>
                <a:gd name="T0" fmla="*/ 566 w 1382"/>
                <a:gd name="T1" fmla="*/ 3 h 1338"/>
                <a:gd name="T2" fmla="*/ 689 w 1382"/>
                <a:gd name="T3" fmla="*/ 444 h 1338"/>
                <a:gd name="T4" fmla="*/ 0 w 1382"/>
                <a:gd name="T5" fmla="*/ 555 h 1338"/>
                <a:gd name="T6" fmla="*/ 309 w 1382"/>
                <a:gd name="T7" fmla="*/ 608 h 1338"/>
                <a:gd name="T8" fmla="*/ 695 w 1382"/>
                <a:gd name="T9" fmla="*/ 746 h 1338"/>
                <a:gd name="T10" fmla="*/ 401 w 1382"/>
                <a:gd name="T11" fmla="*/ 1115 h 1338"/>
                <a:gd name="T12" fmla="*/ 686 w 1382"/>
                <a:gd name="T13" fmla="*/ 1178 h 1338"/>
                <a:gd name="T14" fmla="*/ 1061 w 1382"/>
                <a:gd name="T15" fmla="*/ 1337 h 1338"/>
                <a:gd name="T16" fmla="*/ 704 w 1382"/>
                <a:gd name="T17" fmla="*/ 746 h 1338"/>
                <a:gd name="T18" fmla="*/ 1147 w 1382"/>
                <a:gd name="T19" fmla="*/ 842 h 1338"/>
                <a:gd name="T20" fmla="*/ 992 w 1382"/>
                <a:gd name="T21" fmla="*/ 654 h 1338"/>
                <a:gd name="T22" fmla="*/ 1381 w 1382"/>
                <a:gd name="T23" fmla="*/ 195 h 1338"/>
                <a:gd name="T24" fmla="*/ 1378 w 1382"/>
                <a:gd name="T25" fmla="*/ 195 h 1338"/>
                <a:gd name="T26" fmla="*/ 986 w 1382"/>
                <a:gd name="T27" fmla="*/ 654 h 1338"/>
                <a:gd name="T28" fmla="*/ 1139 w 1382"/>
                <a:gd name="T29" fmla="*/ 836 h 1338"/>
                <a:gd name="T30" fmla="*/ 695 w 1382"/>
                <a:gd name="T31" fmla="*/ 741 h 1338"/>
                <a:gd name="T32" fmla="*/ 1052 w 1382"/>
                <a:gd name="T33" fmla="*/ 1328 h 1338"/>
                <a:gd name="T34" fmla="*/ 686 w 1382"/>
                <a:gd name="T35" fmla="*/ 1172 h 1338"/>
                <a:gd name="T36" fmla="*/ 411 w 1382"/>
                <a:gd name="T37" fmla="*/ 1112 h 1338"/>
                <a:gd name="T38" fmla="*/ 704 w 1382"/>
                <a:gd name="T39" fmla="*/ 743 h 1338"/>
                <a:gd name="T40" fmla="*/ 312 w 1382"/>
                <a:gd name="T41" fmla="*/ 606 h 1338"/>
                <a:gd name="T42" fmla="*/ 24 w 1382"/>
                <a:gd name="T43" fmla="*/ 555 h 1338"/>
                <a:gd name="T44" fmla="*/ 692 w 1382"/>
                <a:gd name="T45" fmla="*/ 447 h 1338"/>
                <a:gd name="T46" fmla="*/ 569 w 1382"/>
                <a:gd name="T47" fmla="*/ 0 h 1338"/>
                <a:gd name="T48" fmla="*/ 566 w 1382"/>
                <a:gd name="T49" fmla="*/ 3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2" h="1338">
                  <a:moveTo>
                    <a:pt x="566" y="3"/>
                  </a:moveTo>
                  <a:lnTo>
                    <a:pt x="689" y="444"/>
                  </a:lnTo>
                  <a:lnTo>
                    <a:pt x="0" y="555"/>
                  </a:lnTo>
                  <a:lnTo>
                    <a:pt x="309" y="608"/>
                  </a:lnTo>
                  <a:lnTo>
                    <a:pt x="695" y="746"/>
                  </a:lnTo>
                  <a:lnTo>
                    <a:pt x="401" y="1115"/>
                  </a:lnTo>
                  <a:lnTo>
                    <a:pt x="686" y="1178"/>
                  </a:lnTo>
                  <a:lnTo>
                    <a:pt x="1061" y="1337"/>
                  </a:lnTo>
                  <a:lnTo>
                    <a:pt x="704" y="746"/>
                  </a:lnTo>
                  <a:lnTo>
                    <a:pt x="1147" y="842"/>
                  </a:lnTo>
                  <a:lnTo>
                    <a:pt x="992" y="654"/>
                  </a:lnTo>
                  <a:lnTo>
                    <a:pt x="1381" y="195"/>
                  </a:lnTo>
                  <a:lnTo>
                    <a:pt x="1378" y="195"/>
                  </a:lnTo>
                  <a:lnTo>
                    <a:pt x="986" y="654"/>
                  </a:lnTo>
                  <a:lnTo>
                    <a:pt x="1139" y="836"/>
                  </a:lnTo>
                  <a:lnTo>
                    <a:pt x="695" y="741"/>
                  </a:lnTo>
                  <a:lnTo>
                    <a:pt x="1052" y="1328"/>
                  </a:lnTo>
                  <a:lnTo>
                    <a:pt x="686" y="1172"/>
                  </a:lnTo>
                  <a:lnTo>
                    <a:pt x="411" y="1112"/>
                  </a:lnTo>
                  <a:lnTo>
                    <a:pt x="704" y="743"/>
                  </a:lnTo>
                  <a:lnTo>
                    <a:pt x="312" y="606"/>
                  </a:lnTo>
                  <a:lnTo>
                    <a:pt x="24" y="555"/>
                  </a:lnTo>
                  <a:lnTo>
                    <a:pt x="692" y="447"/>
                  </a:lnTo>
                  <a:lnTo>
                    <a:pt x="569" y="0"/>
                  </a:lnTo>
                  <a:lnTo>
                    <a:pt x="566"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7" name="Freeform 109"/>
            <p:cNvSpPr>
              <a:spLocks noChangeArrowheads="1"/>
            </p:cNvSpPr>
            <p:nvPr/>
          </p:nvSpPr>
          <p:spPr bwMode="auto">
            <a:xfrm>
              <a:off x="7281862" y="1174750"/>
              <a:ext cx="496888" cy="481013"/>
            </a:xfrm>
            <a:custGeom>
              <a:avLst/>
              <a:gdLst>
                <a:gd name="T0" fmla="*/ 566 w 1382"/>
                <a:gd name="T1" fmla="*/ 3 h 1338"/>
                <a:gd name="T2" fmla="*/ 689 w 1382"/>
                <a:gd name="T3" fmla="*/ 444 h 1338"/>
                <a:gd name="T4" fmla="*/ 0 w 1382"/>
                <a:gd name="T5" fmla="*/ 555 h 1338"/>
                <a:gd name="T6" fmla="*/ 309 w 1382"/>
                <a:gd name="T7" fmla="*/ 608 h 1338"/>
                <a:gd name="T8" fmla="*/ 695 w 1382"/>
                <a:gd name="T9" fmla="*/ 746 h 1338"/>
                <a:gd name="T10" fmla="*/ 401 w 1382"/>
                <a:gd name="T11" fmla="*/ 1115 h 1338"/>
                <a:gd name="T12" fmla="*/ 686 w 1382"/>
                <a:gd name="T13" fmla="*/ 1178 h 1338"/>
                <a:gd name="T14" fmla="*/ 1061 w 1382"/>
                <a:gd name="T15" fmla="*/ 1337 h 1338"/>
                <a:gd name="T16" fmla="*/ 704 w 1382"/>
                <a:gd name="T17" fmla="*/ 746 h 1338"/>
                <a:gd name="T18" fmla="*/ 1147 w 1382"/>
                <a:gd name="T19" fmla="*/ 842 h 1338"/>
                <a:gd name="T20" fmla="*/ 992 w 1382"/>
                <a:gd name="T21" fmla="*/ 654 h 1338"/>
                <a:gd name="T22" fmla="*/ 1381 w 1382"/>
                <a:gd name="T23" fmla="*/ 195 h 1338"/>
                <a:gd name="T24" fmla="*/ 1378 w 1382"/>
                <a:gd name="T25" fmla="*/ 195 h 1338"/>
                <a:gd name="T26" fmla="*/ 986 w 1382"/>
                <a:gd name="T27" fmla="*/ 654 h 1338"/>
                <a:gd name="T28" fmla="*/ 1139 w 1382"/>
                <a:gd name="T29" fmla="*/ 836 h 1338"/>
                <a:gd name="T30" fmla="*/ 695 w 1382"/>
                <a:gd name="T31" fmla="*/ 741 h 1338"/>
                <a:gd name="T32" fmla="*/ 1052 w 1382"/>
                <a:gd name="T33" fmla="*/ 1328 h 1338"/>
                <a:gd name="T34" fmla="*/ 686 w 1382"/>
                <a:gd name="T35" fmla="*/ 1172 h 1338"/>
                <a:gd name="T36" fmla="*/ 411 w 1382"/>
                <a:gd name="T37" fmla="*/ 1112 h 1338"/>
                <a:gd name="T38" fmla="*/ 704 w 1382"/>
                <a:gd name="T39" fmla="*/ 743 h 1338"/>
                <a:gd name="T40" fmla="*/ 312 w 1382"/>
                <a:gd name="T41" fmla="*/ 606 h 1338"/>
                <a:gd name="T42" fmla="*/ 24 w 1382"/>
                <a:gd name="T43" fmla="*/ 555 h 1338"/>
                <a:gd name="T44" fmla="*/ 692 w 1382"/>
                <a:gd name="T45" fmla="*/ 447 h 1338"/>
                <a:gd name="T46" fmla="*/ 569 w 1382"/>
                <a:gd name="T47" fmla="*/ 0 h 1338"/>
                <a:gd name="T48" fmla="*/ 566 w 1382"/>
                <a:gd name="T49" fmla="*/ 3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2" h="1338">
                  <a:moveTo>
                    <a:pt x="566" y="3"/>
                  </a:moveTo>
                  <a:lnTo>
                    <a:pt x="689" y="444"/>
                  </a:lnTo>
                  <a:lnTo>
                    <a:pt x="0" y="555"/>
                  </a:lnTo>
                  <a:lnTo>
                    <a:pt x="309" y="608"/>
                  </a:lnTo>
                  <a:lnTo>
                    <a:pt x="695" y="746"/>
                  </a:lnTo>
                  <a:lnTo>
                    <a:pt x="401" y="1115"/>
                  </a:lnTo>
                  <a:lnTo>
                    <a:pt x="686" y="1178"/>
                  </a:lnTo>
                  <a:lnTo>
                    <a:pt x="1061" y="1337"/>
                  </a:lnTo>
                  <a:lnTo>
                    <a:pt x="704" y="746"/>
                  </a:lnTo>
                  <a:lnTo>
                    <a:pt x="1147" y="842"/>
                  </a:lnTo>
                  <a:lnTo>
                    <a:pt x="992" y="654"/>
                  </a:lnTo>
                  <a:lnTo>
                    <a:pt x="1381" y="195"/>
                  </a:lnTo>
                  <a:lnTo>
                    <a:pt x="1378" y="195"/>
                  </a:lnTo>
                  <a:lnTo>
                    <a:pt x="986" y="654"/>
                  </a:lnTo>
                  <a:lnTo>
                    <a:pt x="1139" y="836"/>
                  </a:lnTo>
                  <a:lnTo>
                    <a:pt x="695" y="741"/>
                  </a:lnTo>
                  <a:lnTo>
                    <a:pt x="1052" y="1328"/>
                  </a:lnTo>
                  <a:lnTo>
                    <a:pt x="686" y="1172"/>
                  </a:lnTo>
                  <a:lnTo>
                    <a:pt x="411" y="1112"/>
                  </a:lnTo>
                  <a:lnTo>
                    <a:pt x="704" y="743"/>
                  </a:lnTo>
                  <a:lnTo>
                    <a:pt x="312" y="606"/>
                  </a:lnTo>
                  <a:lnTo>
                    <a:pt x="24" y="555"/>
                  </a:lnTo>
                  <a:lnTo>
                    <a:pt x="692" y="447"/>
                  </a:lnTo>
                  <a:lnTo>
                    <a:pt x="569" y="0"/>
                  </a:lnTo>
                  <a:lnTo>
                    <a:pt x="566"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8" name="Freeform 110"/>
            <p:cNvSpPr>
              <a:spLocks noChangeArrowheads="1"/>
            </p:cNvSpPr>
            <p:nvPr/>
          </p:nvSpPr>
          <p:spPr bwMode="auto">
            <a:xfrm>
              <a:off x="7069138" y="1387475"/>
              <a:ext cx="461962" cy="438150"/>
            </a:xfrm>
            <a:custGeom>
              <a:avLst/>
              <a:gdLst>
                <a:gd name="T0" fmla="*/ 1279 w 1283"/>
                <a:gd name="T1" fmla="*/ 582 h 1218"/>
                <a:gd name="T2" fmla="*/ 1108 w 1283"/>
                <a:gd name="T3" fmla="*/ 1199 h 1218"/>
                <a:gd name="T4" fmla="*/ 1001 w 1283"/>
                <a:gd name="T5" fmla="*/ 516 h 1218"/>
                <a:gd name="T6" fmla="*/ 737 w 1283"/>
                <a:gd name="T7" fmla="*/ 1049 h 1218"/>
                <a:gd name="T8" fmla="*/ 674 w 1283"/>
                <a:gd name="T9" fmla="*/ 729 h 1218"/>
                <a:gd name="T10" fmla="*/ 910 w 1283"/>
                <a:gd name="T11" fmla="*/ 0 h 1218"/>
                <a:gd name="T12" fmla="*/ 614 w 1283"/>
                <a:gd name="T13" fmla="*/ 438 h 1218"/>
                <a:gd name="T14" fmla="*/ 668 w 1283"/>
                <a:gd name="T15" fmla="*/ 723 h 1218"/>
                <a:gd name="T16" fmla="*/ 260 w 1283"/>
                <a:gd name="T17" fmla="*/ 513 h 1218"/>
                <a:gd name="T18" fmla="*/ 437 w 1283"/>
                <a:gd name="T19" fmla="*/ 1088 h 1218"/>
                <a:gd name="T20" fmla="*/ 191 w 1283"/>
                <a:gd name="T21" fmla="*/ 941 h 1218"/>
                <a:gd name="T22" fmla="*/ 3 w 1283"/>
                <a:gd name="T23" fmla="*/ 405 h 1218"/>
                <a:gd name="T24" fmla="*/ 0 w 1283"/>
                <a:gd name="T25" fmla="*/ 408 h 1218"/>
                <a:gd name="T26" fmla="*/ 188 w 1283"/>
                <a:gd name="T27" fmla="*/ 944 h 1218"/>
                <a:gd name="T28" fmla="*/ 443 w 1283"/>
                <a:gd name="T29" fmla="*/ 1097 h 1218"/>
                <a:gd name="T30" fmla="*/ 266 w 1283"/>
                <a:gd name="T31" fmla="*/ 522 h 1218"/>
                <a:gd name="T32" fmla="*/ 674 w 1283"/>
                <a:gd name="T33" fmla="*/ 732 h 1218"/>
                <a:gd name="T34" fmla="*/ 617 w 1283"/>
                <a:gd name="T35" fmla="*/ 438 h 1218"/>
                <a:gd name="T36" fmla="*/ 896 w 1283"/>
                <a:gd name="T37" fmla="*/ 28 h 1218"/>
                <a:gd name="T38" fmla="*/ 668 w 1283"/>
                <a:gd name="T39" fmla="*/ 729 h 1218"/>
                <a:gd name="T40" fmla="*/ 737 w 1283"/>
                <a:gd name="T41" fmla="*/ 1061 h 1218"/>
                <a:gd name="T42" fmla="*/ 997 w 1283"/>
                <a:gd name="T43" fmla="*/ 528 h 1218"/>
                <a:gd name="T44" fmla="*/ 1108 w 1283"/>
                <a:gd name="T45" fmla="*/ 1217 h 1218"/>
                <a:gd name="T46" fmla="*/ 1282 w 1283"/>
                <a:gd name="T47" fmla="*/ 582 h 1218"/>
                <a:gd name="T48" fmla="*/ 1279 w 1283"/>
                <a:gd name="T49" fmla="*/ 582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3" h="1218">
                  <a:moveTo>
                    <a:pt x="1279" y="582"/>
                  </a:moveTo>
                  <a:lnTo>
                    <a:pt x="1108" y="1199"/>
                  </a:lnTo>
                  <a:lnTo>
                    <a:pt x="1001" y="516"/>
                  </a:lnTo>
                  <a:lnTo>
                    <a:pt x="737" y="1049"/>
                  </a:lnTo>
                  <a:lnTo>
                    <a:pt x="674" y="729"/>
                  </a:lnTo>
                  <a:lnTo>
                    <a:pt x="910" y="0"/>
                  </a:lnTo>
                  <a:lnTo>
                    <a:pt x="614" y="438"/>
                  </a:lnTo>
                  <a:lnTo>
                    <a:pt x="668" y="723"/>
                  </a:lnTo>
                  <a:lnTo>
                    <a:pt x="260" y="513"/>
                  </a:lnTo>
                  <a:lnTo>
                    <a:pt x="437" y="1088"/>
                  </a:lnTo>
                  <a:lnTo>
                    <a:pt x="191" y="941"/>
                  </a:lnTo>
                  <a:lnTo>
                    <a:pt x="3" y="405"/>
                  </a:lnTo>
                  <a:lnTo>
                    <a:pt x="0" y="408"/>
                  </a:lnTo>
                  <a:lnTo>
                    <a:pt x="188" y="944"/>
                  </a:lnTo>
                  <a:lnTo>
                    <a:pt x="443" y="1097"/>
                  </a:lnTo>
                  <a:lnTo>
                    <a:pt x="266" y="522"/>
                  </a:lnTo>
                  <a:lnTo>
                    <a:pt x="674" y="732"/>
                  </a:lnTo>
                  <a:lnTo>
                    <a:pt x="617" y="438"/>
                  </a:lnTo>
                  <a:lnTo>
                    <a:pt x="896" y="28"/>
                  </a:lnTo>
                  <a:lnTo>
                    <a:pt x="668" y="729"/>
                  </a:lnTo>
                  <a:lnTo>
                    <a:pt x="737" y="1061"/>
                  </a:lnTo>
                  <a:lnTo>
                    <a:pt x="997" y="528"/>
                  </a:lnTo>
                  <a:lnTo>
                    <a:pt x="1108" y="1217"/>
                  </a:lnTo>
                  <a:lnTo>
                    <a:pt x="1282" y="582"/>
                  </a:lnTo>
                  <a:lnTo>
                    <a:pt x="1279" y="58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9" name="Freeform 111"/>
            <p:cNvSpPr>
              <a:spLocks noChangeArrowheads="1"/>
            </p:cNvSpPr>
            <p:nvPr/>
          </p:nvSpPr>
          <p:spPr bwMode="auto">
            <a:xfrm>
              <a:off x="7048499" y="1109663"/>
              <a:ext cx="241300" cy="466725"/>
            </a:xfrm>
            <a:custGeom>
              <a:avLst/>
              <a:gdLst>
                <a:gd name="T0" fmla="*/ 329 w 669"/>
                <a:gd name="T1" fmla="*/ 895 h 1298"/>
                <a:gd name="T2" fmla="*/ 317 w 669"/>
                <a:gd name="T3" fmla="*/ 1297 h 1298"/>
                <a:gd name="T4" fmla="*/ 668 w 669"/>
                <a:gd name="T5" fmla="*/ 728 h 1298"/>
                <a:gd name="T6" fmla="*/ 332 w 669"/>
                <a:gd name="T7" fmla="*/ 892 h 1298"/>
                <a:gd name="T8" fmla="*/ 464 w 669"/>
                <a:gd name="T9" fmla="*/ 470 h 1298"/>
                <a:gd name="T10" fmla="*/ 182 w 669"/>
                <a:gd name="T11" fmla="*/ 0 h 1298"/>
                <a:gd name="T12" fmla="*/ 0 w 669"/>
                <a:gd name="T13" fmla="*/ 620 h 1298"/>
                <a:gd name="T14" fmla="*/ 326 w 669"/>
                <a:gd name="T15" fmla="*/ 898 h 1298"/>
                <a:gd name="T16" fmla="*/ 54 w 669"/>
                <a:gd name="T17" fmla="*/ 1180 h 1298"/>
                <a:gd name="T18" fmla="*/ 320 w 669"/>
                <a:gd name="T19" fmla="*/ 1291 h 1298"/>
                <a:gd name="T20" fmla="*/ 320 w 669"/>
                <a:gd name="T21" fmla="*/ 1288 h 1298"/>
                <a:gd name="T22" fmla="*/ 62 w 669"/>
                <a:gd name="T23" fmla="*/ 1177 h 1298"/>
                <a:gd name="T24" fmla="*/ 332 w 669"/>
                <a:gd name="T25" fmla="*/ 895 h 1298"/>
                <a:gd name="T26" fmla="*/ 3 w 669"/>
                <a:gd name="T27" fmla="*/ 617 h 1298"/>
                <a:gd name="T28" fmla="*/ 182 w 669"/>
                <a:gd name="T29" fmla="*/ 11 h 1298"/>
                <a:gd name="T30" fmla="*/ 461 w 669"/>
                <a:gd name="T31" fmla="*/ 470 h 1298"/>
                <a:gd name="T32" fmla="*/ 326 w 669"/>
                <a:gd name="T33" fmla="*/ 902 h 1298"/>
                <a:gd name="T34" fmla="*/ 656 w 669"/>
                <a:gd name="T35" fmla="*/ 739 h 1298"/>
                <a:gd name="T36" fmla="*/ 323 w 669"/>
                <a:gd name="T37" fmla="*/ 1282 h 1298"/>
                <a:gd name="T38" fmla="*/ 332 w 669"/>
                <a:gd name="T39" fmla="*/ 898 h 1298"/>
                <a:gd name="T40" fmla="*/ 329 w 669"/>
                <a:gd name="T41" fmla="*/ 895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9" h="1298">
                  <a:moveTo>
                    <a:pt x="329" y="895"/>
                  </a:moveTo>
                  <a:lnTo>
                    <a:pt x="317" y="1297"/>
                  </a:lnTo>
                  <a:lnTo>
                    <a:pt x="668" y="728"/>
                  </a:lnTo>
                  <a:lnTo>
                    <a:pt x="332" y="892"/>
                  </a:lnTo>
                  <a:lnTo>
                    <a:pt x="464" y="470"/>
                  </a:lnTo>
                  <a:lnTo>
                    <a:pt x="182" y="0"/>
                  </a:lnTo>
                  <a:lnTo>
                    <a:pt x="0" y="620"/>
                  </a:lnTo>
                  <a:lnTo>
                    <a:pt x="326" y="898"/>
                  </a:lnTo>
                  <a:lnTo>
                    <a:pt x="54" y="1180"/>
                  </a:lnTo>
                  <a:lnTo>
                    <a:pt x="320" y="1291"/>
                  </a:lnTo>
                  <a:lnTo>
                    <a:pt x="320" y="1288"/>
                  </a:lnTo>
                  <a:lnTo>
                    <a:pt x="62" y="1177"/>
                  </a:lnTo>
                  <a:lnTo>
                    <a:pt x="332" y="895"/>
                  </a:lnTo>
                  <a:lnTo>
                    <a:pt x="3" y="617"/>
                  </a:lnTo>
                  <a:lnTo>
                    <a:pt x="182" y="11"/>
                  </a:lnTo>
                  <a:lnTo>
                    <a:pt x="461" y="470"/>
                  </a:lnTo>
                  <a:lnTo>
                    <a:pt x="326" y="902"/>
                  </a:lnTo>
                  <a:lnTo>
                    <a:pt x="656" y="739"/>
                  </a:lnTo>
                  <a:lnTo>
                    <a:pt x="323" y="1282"/>
                  </a:lnTo>
                  <a:lnTo>
                    <a:pt x="332" y="898"/>
                  </a:lnTo>
                  <a:lnTo>
                    <a:pt x="329" y="89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0" name="Freeform 112"/>
            <p:cNvSpPr>
              <a:spLocks noChangeArrowheads="1"/>
            </p:cNvSpPr>
            <p:nvPr/>
          </p:nvSpPr>
          <p:spPr bwMode="auto">
            <a:xfrm>
              <a:off x="7065963" y="1766888"/>
              <a:ext cx="376237" cy="488950"/>
            </a:xfrm>
            <a:custGeom>
              <a:avLst/>
              <a:gdLst>
                <a:gd name="T0" fmla="*/ 743 w 1046"/>
                <a:gd name="T1" fmla="*/ 0 h 1356"/>
                <a:gd name="T2" fmla="*/ 443 w 1046"/>
                <a:gd name="T3" fmla="*/ 39 h 1356"/>
                <a:gd name="T4" fmla="*/ 596 w 1046"/>
                <a:gd name="T5" fmla="*/ 486 h 1356"/>
                <a:gd name="T6" fmla="*/ 347 w 1046"/>
                <a:gd name="T7" fmla="*/ 567 h 1356"/>
                <a:gd name="T8" fmla="*/ 734 w 1046"/>
                <a:gd name="T9" fmla="*/ 704 h 1356"/>
                <a:gd name="T10" fmla="*/ 57 w 1046"/>
                <a:gd name="T11" fmla="*/ 737 h 1356"/>
                <a:gd name="T12" fmla="*/ 482 w 1046"/>
                <a:gd name="T13" fmla="*/ 1115 h 1356"/>
                <a:gd name="T14" fmla="*/ 0 w 1046"/>
                <a:gd name="T15" fmla="*/ 1067 h 1356"/>
                <a:gd name="T16" fmla="*/ 155 w 1046"/>
                <a:gd name="T17" fmla="*/ 1256 h 1356"/>
                <a:gd name="T18" fmla="*/ 740 w 1046"/>
                <a:gd name="T19" fmla="*/ 1355 h 1356"/>
                <a:gd name="T20" fmla="*/ 1045 w 1046"/>
                <a:gd name="T21" fmla="*/ 911 h 1356"/>
                <a:gd name="T22" fmla="*/ 1043 w 1046"/>
                <a:gd name="T23" fmla="*/ 908 h 1356"/>
                <a:gd name="T24" fmla="*/ 737 w 1046"/>
                <a:gd name="T25" fmla="*/ 1352 h 1356"/>
                <a:gd name="T26" fmla="*/ 159 w 1046"/>
                <a:gd name="T27" fmla="*/ 1250 h 1356"/>
                <a:gd name="T28" fmla="*/ 11 w 1046"/>
                <a:gd name="T29" fmla="*/ 1073 h 1356"/>
                <a:gd name="T30" fmla="*/ 494 w 1046"/>
                <a:gd name="T31" fmla="*/ 1121 h 1356"/>
                <a:gd name="T32" fmla="*/ 69 w 1046"/>
                <a:gd name="T33" fmla="*/ 740 h 1356"/>
                <a:gd name="T34" fmla="*/ 755 w 1046"/>
                <a:gd name="T35" fmla="*/ 707 h 1356"/>
                <a:gd name="T36" fmla="*/ 359 w 1046"/>
                <a:gd name="T37" fmla="*/ 567 h 1356"/>
                <a:gd name="T38" fmla="*/ 599 w 1046"/>
                <a:gd name="T39" fmla="*/ 489 h 1356"/>
                <a:gd name="T40" fmla="*/ 449 w 1046"/>
                <a:gd name="T41" fmla="*/ 42 h 1356"/>
                <a:gd name="T42" fmla="*/ 743 w 1046"/>
                <a:gd name="T43" fmla="*/ 6 h 1356"/>
                <a:gd name="T44" fmla="*/ 743 w 1046"/>
                <a:gd name="T45" fmla="*/ 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6" h="1356">
                  <a:moveTo>
                    <a:pt x="743" y="0"/>
                  </a:moveTo>
                  <a:lnTo>
                    <a:pt x="443" y="39"/>
                  </a:lnTo>
                  <a:lnTo>
                    <a:pt x="596" y="486"/>
                  </a:lnTo>
                  <a:lnTo>
                    <a:pt x="347" y="567"/>
                  </a:lnTo>
                  <a:lnTo>
                    <a:pt x="734" y="704"/>
                  </a:lnTo>
                  <a:lnTo>
                    <a:pt x="57" y="737"/>
                  </a:lnTo>
                  <a:lnTo>
                    <a:pt x="482" y="1115"/>
                  </a:lnTo>
                  <a:lnTo>
                    <a:pt x="0" y="1067"/>
                  </a:lnTo>
                  <a:lnTo>
                    <a:pt x="155" y="1256"/>
                  </a:lnTo>
                  <a:lnTo>
                    <a:pt x="740" y="1355"/>
                  </a:lnTo>
                  <a:lnTo>
                    <a:pt x="1045" y="911"/>
                  </a:lnTo>
                  <a:lnTo>
                    <a:pt x="1043" y="908"/>
                  </a:lnTo>
                  <a:lnTo>
                    <a:pt x="737" y="1352"/>
                  </a:lnTo>
                  <a:lnTo>
                    <a:pt x="159" y="1250"/>
                  </a:lnTo>
                  <a:lnTo>
                    <a:pt x="11" y="1073"/>
                  </a:lnTo>
                  <a:lnTo>
                    <a:pt x="494" y="1121"/>
                  </a:lnTo>
                  <a:lnTo>
                    <a:pt x="69" y="740"/>
                  </a:lnTo>
                  <a:lnTo>
                    <a:pt x="755" y="707"/>
                  </a:lnTo>
                  <a:lnTo>
                    <a:pt x="359" y="567"/>
                  </a:lnTo>
                  <a:lnTo>
                    <a:pt x="599" y="489"/>
                  </a:lnTo>
                  <a:lnTo>
                    <a:pt x="449" y="42"/>
                  </a:lnTo>
                  <a:lnTo>
                    <a:pt x="743" y="6"/>
                  </a:lnTo>
                  <a:lnTo>
                    <a:pt x="74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1" name="Freeform 113"/>
            <p:cNvSpPr>
              <a:spLocks noChangeArrowheads="1"/>
            </p:cNvSpPr>
            <p:nvPr/>
          </p:nvSpPr>
          <p:spPr bwMode="auto">
            <a:xfrm>
              <a:off x="6973888" y="1725613"/>
              <a:ext cx="255587" cy="249237"/>
            </a:xfrm>
            <a:custGeom>
              <a:avLst/>
              <a:gdLst>
                <a:gd name="T0" fmla="*/ 449 w 708"/>
                <a:gd name="T1" fmla="*/ 0 h 694"/>
                <a:gd name="T2" fmla="*/ 0 w 708"/>
                <a:gd name="T3" fmla="*/ 63 h 694"/>
                <a:gd name="T4" fmla="*/ 138 w 708"/>
                <a:gd name="T5" fmla="*/ 300 h 694"/>
                <a:gd name="T6" fmla="*/ 695 w 708"/>
                <a:gd name="T7" fmla="*/ 153 h 694"/>
                <a:gd name="T8" fmla="*/ 171 w 708"/>
                <a:gd name="T9" fmla="*/ 693 h 694"/>
                <a:gd name="T10" fmla="*/ 608 w 708"/>
                <a:gd name="T11" fmla="*/ 681 h 694"/>
                <a:gd name="T12" fmla="*/ 608 w 708"/>
                <a:gd name="T13" fmla="*/ 678 h 694"/>
                <a:gd name="T14" fmla="*/ 183 w 708"/>
                <a:gd name="T15" fmla="*/ 690 h 694"/>
                <a:gd name="T16" fmla="*/ 707 w 708"/>
                <a:gd name="T17" fmla="*/ 147 h 694"/>
                <a:gd name="T18" fmla="*/ 138 w 708"/>
                <a:gd name="T19" fmla="*/ 297 h 694"/>
                <a:gd name="T20" fmla="*/ 6 w 708"/>
                <a:gd name="T21" fmla="*/ 66 h 694"/>
                <a:gd name="T22" fmla="*/ 449 w 708"/>
                <a:gd name="T23" fmla="*/ 3 h 694"/>
                <a:gd name="T24" fmla="*/ 449 w 708"/>
                <a:gd name="T25"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8" h="694">
                  <a:moveTo>
                    <a:pt x="449" y="0"/>
                  </a:moveTo>
                  <a:lnTo>
                    <a:pt x="0" y="63"/>
                  </a:lnTo>
                  <a:lnTo>
                    <a:pt x="138" y="300"/>
                  </a:lnTo>
                  <a:lnTo>
                    <a:pt x="695" y="153"/>
                  </a:lnTo>
                  <a:lnTo>
                    <a:pt x="171" y="693"/>
                  </a:lnTo>
                  <a:lnTo>
                    <a:pt x="608" y="681"/>
                  </a:lnTo>
                  <a:lnTo>
                    <a:pt x="608" y="678"/>
                  </a:lnTo>
                  <a:lnTo>
                    <a:pt x="183" y="690"/>
                  </a:lnTo>
                  <a:lnTo>
                    <a:pt x="707" y="147"/>
                  </a:lnTo>
                  <a:lnTo>
                    <a:pt x="138" y="297"/>
                  </a:lnTo>
                  <a:lnTo>
                    <a:pt x="6" y="66"/>
                  </a:lnTo>
                  <a:lnTo>
                    <a:pt x="449" y="3"/>
                  </a:lnTo>
                  <a:lnTo>
                    <a:pt x="44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2" name="Freeform 114"/>
            <p:cNvSpPr>
              <a:spLocks noChangeArrowheads="1"/>
            </p:cNvSpPr>
            <p:nvPr/>
          </p:nvSpPr>
          <p:spPr bwMode="auto">
            <a:xfrm>
              <a:off x="6780214" y="2154238"/>
              <a:ext cx="290512" cy="161925"/>
            </a:xfrm>
            <a:custGeom>
              <a:avLst/>
              <a:gdLst>
                <a:gd name="T0" fmla="*/ 437 w 807"/>
                <a:gd name="T1" fmla="*/ 0 h 451"/>
                <a:gd name="T2" fmla="*/ 0 w 807"/>
                <a:gd name="T3" fmla="*/ 162 h 451"/>
                <a:gd name="T4" fmla="*/ 506 w 807"/>
                <a:gd name="T5" fmla="*/ 450 h 451"/>
                <a:gd name="T6" fmla="*/ 806 w 807"/>
                <a:gd name="T7" fmla="*/ 3 h 451"/>
                <a:gd name="T8" fmla="*/ 803 w 807"/>
                <a:gd name="T9" fmla="*/ 3 h 451"/>
                <a:gd name="T10" fmla="*/ 503 w 807"/>
                <a:gd name="T11" fmla="*/ 446 h 451"/>
                <a:gd name="T12" fmla="*/ 11 w 807"/>
                <a:gd name="T13" fmla="*/ 162 h 451"/>
                <a:gd name="T14" fmla="*/ 437 w 807"/>
                <a:gd name="T15" fmla="*/ 3 h 451"/>
                <a:gd name="T16" fmla="*/ 437 w 807"/>
                <a:gd name="T17" fmla="*/ 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7" h="451">
                  <a:moveTo>
                    <a:pt x="437" y="0"/>
                  </a:moveTo>
                  <a:lnTo>
                    <a:pt x="0" y="162"/>
                  </a:lnTo>
                  <a:lnTo>
                    <a:pt x="506" y="450"/>
                  </a:lnTo>
                  <a:lnTo>
                    <a:pt x="806" y="3"/>
                  </a:lnTo>
                  <a:lnTo>
                    <a:pt x="803" y="3"/>
                  </a:lnTo>
                  <a:lnTo>
                    <a:pt x="503" y="446"/>
                  </a:lnTo>
                  <a:lnTo>
                    <a:pt x="11" y="162"/>
                  </a:lnTo>
                  <a:lnTo>
                    <a:pt x="437" y="3"/>
                  </a:lnTo>
                  <a:lnTo>
                    <a:pt x="43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3" name="Freeform 115"/>
            <p:cNvSpPr>
              <a:spLocks noChangeArrowheads="1"/>
            </p:cNvSpPr>
            <p:nvPr/>
          </p:nvSpPr>
          <p:spPr bwMode="auto">
            <a:xfrm>
              <a:off x="6958012" y="2216150"/>
              <a:ext cx="433388" cy="396875"/>
            </a:xfrm>
            <a:custGeom>
              <a:avLst/>
              <a:gdLst>
                <a:gd name="T0" fmla="*/ 635 w 1206"/>
                <a:gd name="T1" fmla="*/ 380 h 1104"/>
                <a:gd name="T2" fmla="*/ 1040 w 1206"/>
                <a:gd name="T3" fmla="*/ 761 h 1104"/>
                <a:gd name="T4" fmla="*/ 192 w 1206"/>
                <a:gd name="T5" fmla="*/ 614 h 1104"/>
                <a:gd name="T6" fmla="*/ 629 w 1206"/>
                <a:gd name="T7" fmla="*/ 1037 h 1104"/>
                <a:gd name="T8" fmla="*/ 1205 w 1206"/>
                <a:gd name="T9" fmla="*/ 1103 h 1104"/>
                <a:gd name="T10" fmla="*/ 1046 w 1206"/>
                <a:gd name="T11" fmla="*/ 764 h 1104"/>
                <a:gd name="T12" fmla="*/ 1040 w 1206"/>
                <a:gd name="T13" fmla="*/ 99 h 1104"/>
                <a:gd name="T14" fmla="*/ 677 w 1206"/>
                <a:gd name="T15" fmla="*/ 392 h 1104"/>
                <a:gd name="T16" fmla="*/ 12 w 1206"/>
                <a:gd name="T17" fmla="*/ 272 h 1104"/>
                <a:gd name="T18" fmla="*/ 459 w 1206"/>
                <a:gd name="T19" fmla="*/ 6 h 1104"/>
                <a:gd name="T20" fmla="*/ 455 w 1206"/>
                <a:gd name="T21" fmla="*/ 0 h 1104"/>
                <a:gd name="T22" fmla="*/ 0 w 1206"/>
                <a:gd name="T23" fmla="*/ 276 h 1104"/>
                <a:gd name="T24" fmla="*/ 677 w 1206"/>
                <a:gd name="T25" fmla="*/ 395 h 1104"/>
                <a:gd name="T26" fmla="*/ 1037 w 1206"/>
                <a:gd name="T27" fmla="*/ 108 h 1104"/>
                <a:gd name="T28" fmla="*/ 1043 w 1206"/>
                <a:gd name="T29" fmla="*/ 767 h 1104"/>
                <a:gd name="T30" fmla="*/ 1198 w 1206"/>
                <a:gd name="T31" fmla="*/ 1097 h 1104"/>
                <a:gd name="T32" fmla="*/ 632 w 1206"/>
                <a:gd name="T33" fmla="*/ 1034 h 1104"/>
                <a:gd name="T34" fmla="*/ 204 w 1206"/>
                <a:gd name="T35" fmla="*/ 620 h 1104"/>
                <a:gd name="T36" fmla="*/ 1052 w 1206"/>
                <a:gd name="T37" fmla="*/ 770 h 1104"/>
                <a:gd name="T38" fmla="*/ 638 w 1206"/>
                <a:gd name="T39" fmla="*/ 377 h 1104"/>
                <a:gd name="T40" fmla="*/ 635 w 1206"/>
                <a:gd name="T41" fmla="*/ 38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6" h="1104">
                  <a:moveTo>
                    <a:pt x="635" y="380"/>
                  </a:moveTo>
                  <a:lnTo>
                    <a:pt x="1040" y="761"/>
                  </a:lnTo>
                  <a:lnTo>
                    <a:pt x="192" y="614"/>
                  </a:lnTo>
                  <a:lnTo>
                    <a:pt x="629" y="1037"/>
                  </a:lnTo>
                  <a:lnTo>
                    <a:pt x="1205" y="1103"/>
                  </a:lnTo>
                  <a:lnTo>
                    <a:pt x="1046" y="764"/>
                  </a:lnTo>
                  <a:lnTo>
                    <a:pt x="1040" y="99"/>
                  </a:lnTo>
                  <a:lnTo>
                    <a:pt x="677" y="392"/>
                  </a:lnTo>
                  <a:lnTo>
                    <a:pt x="12" y="272"/>
                  </a:lnTo>
                  <a:lnTo>
                    <a:pt x="459" y="6"/>
                  </a:lnTo>
                  <a:lnTo>
                    <a:pt x="455" y="0"/>
                  </a:lnTo>
                  <a:lnTo>
                    <a:pt x="0" y="276"/>
                  </a:lnTo>
                  <a:lnTo>
                    <a:pt x="677" y="395"/>
                  </a:lnTo>
                  <a:lnTo>
                    <a:pt x="1037" y="108"/>
                  </a:lnTo>
                  <a:lnTo>
                    <a:pt x="1043" y="767"/>
                  </a:lnTo>
                  <a:lnTo>
                    <a:pt x="1198" y="1097"/>
                  </a:lnTo>
                  <a:lnTo>
                    <a:pt x="632" y="1034"/>
                  </a:lnTo>
                  <a:lnTo>
                    <a:pt x="204" y="620"/>
                  </a:lnTo>
                  <a:lnTo>
                    <a:pt x="1052" y="770"/>
                  </a:lnTo>
                  <a:lnTo>
                    <a:pt x="638" y="377"/>
                  </a:lnTo>
                  <a:lnTo>
                    <a:pt x="635" y="38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4" name="Freeform 116"/>
            <p:cNvSpPr>
              <a:spLocks noChangeArrowheads="1"/>
            </p:cNvSpPr>
            <p:nvPr/>
          </p:nvSpPr>
          <p:spPr bwMode="auto">
            <a:xfrm>
              <a:off x="7048499" y="2587624"/>
              <a:ext cx="238125" cy="114300"/>
            </a:xfrm>
            <a:custGeom>
              <a:avLst/>
              <a:gdLst>
                <a:gd name="T0" fmla="*/ 377 w 663"/>
                <a:gd name="T1" fmla="*/ 0 h 318"/>
                <a:gd name="T2" fmla="*/ 0 w 663"/>
                <a:gd name="T3" fmla="*/ 201 h 318"/>
                <a:gd name="T4" fmla="*/ 662 w 663"/>
                <a:gd name="T5" fmla="*/ 317 h 318"/>
                <a:gd name="T6" fmla="*/ 662 w 663"/>
                <a:gd name="T7" fmla="*/ 311 h 318"/>
                <a:gd name="T8" fmla="*/ 12 w 663"/>
                <a:gd name="T9" fmla="*/ 197 h 318"/>
                <a:gd name="T10" fmla="*/ 380 w 663"/>
                <a:gd name="T11" fmla="*/ 3 h 318"/>
                <a:gd name="T12" fmla="*/ 377 w 663"/>
                <a:gd name="T13" fmla="*/ 0 h 318"/>
              </a:gdLst>
              <a:ahLst/>
              <a:cxnLst>
                <a:cxn ang="0">
                  <a:pos x="T0" y="T1"/>
                </a:cxn>
                <a:cxn ang="0">
                  <a:pos x="T2" y="T3"/>
                </a:cxn>
                <a:cxn ang="0">
                  <a:pos x="T4" y="T5"/>
                </a:cxn>
                <a:cxn ang="0">
                  <a:pos x="T6" y="T7"/>
                </a:cxn>
                <a:cxn ang="0">
                  <a:pos x="T8" y="T9"/>
                </a:cxn>
                <a:cxn ang="0">
                  <a:pos x="T10" y="T11"/>
                </a:cxn>
                <a:cxn ang="0">
                  <a:pos x="T12" y="T13"/>
                </a:cxn>
              </a:cxnLst>
              <a:rect l="0" t="0" r="r" b="b"/>
              <a:pathLst>
                <a:path w="663" h="318">
                  <a:moveTo>
                    <a:pt x="377" y="0"/>
                  </a:moveTo>
                  <a:lnTo>
                    <a:pt x="0" y="201"/>
                  </a:lnTo>
                  <a:lnTo>
                    <a:pt x="662" y="317"/>
                  </a:lnTo>
                  <a:lnTo>
                    <a:pt x="662" y="311"/>
                  </a:lnTo>
                  <a:lnTo>
                    <a:pt x="12" y="197"/>
                  </a:lnTo>
                  <a:lnTo>
                    <a:pt x="380" y="3"/>
                  </a:lnTo>
                  <a:lnTo>
                    <a:pt x="37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5" name="Freeform 117"/>
            <p:cNvSpPr>
              <a:spLocks noChangeArrowheads="1"/>
            </p:cNvSpPr>
            <p:nvPr/>
          </p:nvSpPr>
          <p:spPr bwMode="auto">
            <a:xfrm>
              <a:off x="7048500" y="2657474"/>
              <a:ext cx="369888" cy="650875"/>
            </a:xfrm>
            <a:custGeom>
              <a:avLst/>
              <a:gdLst>
                <a:gd name="T0" fmla="*/ 515 w 1028"/>
                <a:gd name="T1" fmla="*/ 429 h 1806"/>
                <a:gd name="T2" fmla="*/ 0 w 1028"/>
                <a:gd name="T3" fmla="*/ 0 h 1806"/>
                <a:gd name="T4" fmla="*/ 260 w 1028"/>
                <a:gd name="T5" fmla="*/ 477 h 1806"/>
                <a:gd name="T6" fmla="*/ 368 w 1028"/>
                <a:gd name="T7" fmla="*/ 1265 h 1806"/>
                <a:gd name="T8" fmla="*/ 161 w 1028"/>
                <a:gd name="T9" fmla="*/ 1388 h 1806"/>
                <a:gd name="T10" fmla="*/ 512 w 1028"/>
                <a:gd name="T11" fmla="*/ 1769 h 1806"/>
                <a:gd name="T12" fmla="*/ 1027 w 1028"/>
                <a:gd name="T13" fmla="*/ 1805 h 1806"/>
                <a:gd name="T14" fmla="*/ 1027 w 1028"/>
                <a:gd name="T15" fmla="*/ 1802 h 1806"/>
                <a:gd name="T16" fmla="*/ 512 w 1028"/>
                <a:gd name="T17" fmla="*/ 1762 h 1806"/>
                <a:gd name="T18" fmla="*/ 167 w 1028"/>
                <a:gd name="T19" fmla="*/ 1388 h 1806"/>
                <a:gd name="T20" fmla="*/ 371 w 1028"/>
                <a:gd name="T21" fmla="*/ 1268 h 1806"/>
                <a:gd name="T22" fmla="*/ 263 w 1028"/>
                <a:gd name="T23" fmla="*/ 474 h 1806"/>
                <a:gd name="T24" fmla="*/ 15 w 1028"/>
                <a:gd name="T25" fmla="*/ 18 h 1806"/>
                <a:gd name="T26" fmla="*/ 515 w 1028"/>
                <a:gd name="T27" fmla="*/ 432 h 1806"/>
                <a:gd name="T28" fmla="*/ 515 w 1028"/>
                <a:gd name="T29" fmla="*/ 429 h 1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8" h="1806">
                  <a:moveTo>
                    <a:pt x="515" y="429"/>
                  </a:moveTo>
                  <a:lnTo>
                    <a:pt x="0" y="0"/>
                  </a:lnTo>
                  <a:lnTo>
                    <a:pt x="260" y="477"/>
                  </a:lnTo>
                  <a:lnTo>
                    <a:pt x="368" y="1265"/>
                  </a:lnTo>
                  <a:lnTo>
                    <a:pt x="161" y="1388"/>
                  </a:lnTo>
                  <a:lnTo>
                    <a:pt x="512" y="1769"/>
                  </a:lnTo>
                  <a:lnTo>
                    <a:pt x="1027" y="1805"/>
                  </a:lnTo>
                  <a:lnTo>
                    <a:pt x="1027" y="1802"/>
                  </a:lnTo>
                  <a:lnTo>
                    <a:pt x="512" y="1762"/>
                  </a:lnTo>
                  <a:lnTo>
                    <a:pt x="167" y="1388"/>
                  </a:lnTo>
                  <a:lnTo>
                    <a:pt x="371" y="1268"/>
                  </a:lnTo>
                  <a:lnTo>
                    <a:pt x="263" y="474"/>
                  </a:lnTo>
                  <a:lnTo>
                    <a:pt x="15" y="18"/>
                  </a:lnTo>
                  <a:lnTo>
                    <a:pt x="515" y="432"/>
                  </a:lnTo>
                  <a:lnTo>
                    <a:pt x="515" y="42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6" name="Freeform 118"/>
            <p:cNvSpPr>
              <a:spLocks noChangeArrowheads="1"/>
            </p:cNvSpPr>
            <p:nvPr/>
          </p:nvSpPr>
          <p:spPr bwMode="auto">
            <a:xfrm>
              <a:off x="6958013" y="2827338"/>
              <a:ext cx="428625" cy="285749"/>
            </a:xfrm>
            <a:custGeom>
              <a:avLst/>
              <a:gdLst>
                <a:gd name="T0" fmla="*/ 515 w 1191"/>
                <a:gd name="T1" fmla="*/ 0 h 795"/>
                <a:gd name="T2" fmla="*/ 0 w 1191"/>
                <a:gd name="T3" fmla="*/ 33 h 795"/>
                <a:gd name="T4" fmla="*/ 207 w 1191"/>
                <a:gd name="T5" fmla="*/ 527 h 795"/>
                <a:gd name="T6" fmla="*/ 620 w 1191"/>
                <a:gd name="T7" fmla="*/ 794 h 795"/>
                <a:gd name="T8" fmla="*/ 1190 w 1191"/>
                <a:gd name="T9" fmla="*/ 437 h 795"/>
                <a:gd name="T10" fmla="*/ 1190 w 1191"/>
                <a:gd name="T11" fmla="*/ 434 h 795"/>
                <a:gd name="T12" fmla="*/ 620 w 1191"/>
                <a:gd name="T13" fmla="*/ 791 h 795"/>
                <a:gd name="T14" fmla="*/ 210 w 1191"/>
                <a:gd name="T15" fmla="*/ 527 h 795"/>
                <a:gd name="T16" fmla="*/ 6 w 1191"/>
                <a:gd name="T17" fmla="*/ 36 h 795"/>
                <a:gd name="T18" fmla="*/ 515 w 1191"/>
                <a:gd name="T19" fmla="*/ 3 h 795"/>
                <a:gd name="T20" fmla="*/ 515 w 1191"/>
                <a:gd name="T21" fmla="*/ 0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1" h="795">
                  <a:moveTo>
                    <a:pt x="515" y="0"/>
                  </a:moveTo>
                  <a:lnTo>
                    <a:pt x="0" y="33"/>
                  </a:lnTo>
                  <a:lnTo>
                    <a:pt x="207" y="527"/>
                  </a:lnTo>
                  <a:lnTo>
                    <a:pt x="620" y="794"/>
                  </a:lnTo>
                  <a:lnTo>
                    <a:pt x="1190" y="437"/>
                  </a:lnTo>
                  <a:lnTo>
                    <a:pt x="1190" y="434"/>
                  </a:lnTo>
                  <a:lnTo>
                    <a:pt x="620" y="791"/>
                  </a:lnTo>
                  <a:lnTo>
                    <a:pt x="210" y="527"/>
                  </a:lnTo>
                  <a:lnTo>
                    <a:pt x="6" y="36"/>
                  </a:lnTo>
                  <a:lnTo>
                    <a:pt x="515" y="3"/>
                  </a:lnTo>
                  <a:lnTo>
                    <a:pt x="51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7" name="Freeform 119"/>
            <p:cNvSpPr>
              <a:spLocks noChangeArrowheads="1"/>
            </p:cNvSpPr>
            <p:nvPr/>
          </p:nvSpPr>
          <p:spPr bwMode="auto">
            <a:xfrm>
              <a:off x="6869113" y="2840037"/>
              <a:ext cx="239712" cy="320675"/>
            </a:xfrm>
            <a:custGeom>
              <a:avLst/>
              <a:gdLst>
                <a:gd name="T0" fmla="*/ 249 w 666"/>
                <a:gd name="T1" fmla="*/ 0 h 891"/>
                <a:gd name="T2" fmla="*/ 129 w 666"/>
                <a:gd name="T3" fmla="*/ 509 h 891"/>
                <a:gd name="T4" fmla="*/ 453 w 666"/>
                <a:gd name="T5" fmla="*/ 494 h 891"/>
                <a:gd name="T6" fmla="*/ 0 w 666"/>
                <a:gd name="T7" fmla="*/ 890 h 891"/>
                <a:gd name="T8" fmla="*/ 665 w 666"/>
                <a:gd name="T9" fmla="*/ 881 h 891"/>
                <a:gd name="T10" fmla="*/ 665 w 666"/>
                <a:gd name="T11" fmla="*/ 878 h 891"/>
                <a:gd name="T12" fmla="*/ 9 w 666"/>
                <a:gd name="T13" fmla="*/ 884 h 891"/>
                <a:gd name="T14" fmla="*/ 462 w 666"/>
                <a:gd name="T15" fmla="*/ 488 h 891"/>
                <a:gd name="T16" fmla="*/ 135 w 666"/>
                <a:gd name="T17" fmla="*/ 503 h 891"/>
                <a:gd name="T18" fmla="*/ 255 w 666"/>
                <a:gd name="T19" fmla="*/ 0 h 891"/>
                <a:gd name="T20" fmla="*/ 249 w 666"/>
                <a:gd name="T21" fmla="*/ 0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6" h="891">
                  <a:moveTo>
                    <a:pt x="249" y="0"/>
                  </a:moveTo>
                  <a:lnTo>
                    <a:pt x="129" y="509"/>
                  </a:lnTo>
                  <a:lnTo>
                    <a:pt x="453" y="494"/>
                  </a:lnTo>
                  <a:lnTo>
                    <a:pt x="0" y="890"/>
                  </a:lnTo>
                  <a:lnTo>
                    <a:pt x="665" y="881"/>
                  </a:lnTo>
                  <a:lnTo>
                    <a:pt x="665" y="878"/>
                  </a:lnTo>
                  <a:lnTo>
                    <a:pt x="9" y="884"/>
                  </a:lnTo>
                  <a:lnTo>
                    <a:pt x="462" y="488"/>
                  </a:lnTo>
                  <a:lnTo>
                    <a:pt x="135" y="503"/>
                  </a:lnTo>
                  <a:lnTo>
                    <a:pt x="255" y="0"/>
                  </a:lnTo>
                  <a:lnTo>
                    <a:pt x="24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8" name="Freeform 120"/>
            <p:cNvSpPr>
              <a:spLocks noChangeArrowheads="1"/>
            </p:cNvSpPr>
            <p:nvPr/>
          </p:nvSpPr>
          <p:spPr bwMode="auto">
            <a:xfrm>
              <a:off x="6923087" y="3262312"/>
              <a:ext cx="220662" cy="96837"/>
            </a:xfrm>
            <a:custGeom>
              <a:avLst/>
              <a:gdLst>
                <a:gd name="T0" fmla="*/ 186 w 615"/>
                <a:gd name="T1" fmla="*/ 0 h 267"/>
                <a:gd name="T2" fmla="*/ 0 w 615"/>
                <a:gd name="T3" fmla="*/ 266 h 267"/>
                <a:gd name="T4" fmla="*/ 614 w 615"/>
                <a:gd name="T5" fmla="*/ 200 h 267"/>
                <a:gd name="T6" fmla="*/ 614 w 615"/>
                <a:gd name="T7" fmla="*/ 197 h 267"/>
                <a:gd name="T8" fmla="*/ 9 w 615"/>
                <a:gd name="T9" fmla="*/ 260 h 267"/>
                <a:gd name="T10" fmla="*/ 189 w 615"/>
                <a:gd name="T11" fmla="*/ 3 h 267"/>
                <a:gd name="T12" fmla="*/ 186 w 615"/>
                <a:gd name="T13" fmla="*/ 0 h 267"/>
              </a:gdLst>
              <a:ahLst/>
              <a:cxnLst>
                <a:cxn ang="0">
                  <a:pos x="T0" y="T1"/>
                </a:cxn>
                <a:cxn ang="0">
                  <a:pos x="T2" y="T3"/>
                </a:cxn>
                <a:cxn ang="0">
                  <a:pos x="T4" y="T5"/>
                </a:cxn>
                <a:cxn ang="0">
                  <a:pos x="T6" y="T7"/>
                </a:cxn>
                <a:cxn ang="0">
                  <a:pos x="T8" y="T9"/>
                </a:cxn>
                <a:cxn ang="0">
                  <a:pos x="T10" y="T11"/>
                </a:cxn>
                <a:cxn ang="0">
                  <a:pos x="T12" y="T13"/>
                </a:cxn>
              </a:cxnLst>
              <a:rect l="0" t="0" r="r" b="b"/>
              <a:pathLst>
                <a:path w="615" h="267">
                  <a:moveTo>
                    <a:pt x="186" y="0"/>
                  </a:moveTo>
                  <a:lnTo>
                    <a:pt x="0" y="266"/>
                  </a:lnTo>
                  <a:lnTo>
                    <a:pt x="614" y="200"/>
                  </a:lnTo>
                  <a:lnTo>
                    <a:pt x="614" y="197"/>
                  </a:lnTo>
                  <a:lnTo>
                    <a:pt x="9" y="260"/>
                  </a:lnTo>
                  <a:lnTo>
                    <a:pt x="189" y="3"/>
                  </a:lnTo>
                  <a:lnTo>
                    <a:pt x="186"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9" name="Freeform 121"/>
            <p:cNvSpPr>
              <a:spLocks noChangeArrowheads="1"/>
            </p:cNvSpPr>
            <p:nvPr/>
          </p:nvSpPr>
          <p:spPr bwMode="auto">
            <a:xfrm>
              <a:off x="6923087" y="3262312"/>
              <a:ext cx="220662" cy="96837"/>
            </a:xfrm>
            <a:custGeom>
              <a:avLst/>
              <a:gdLst>
                <a:gd name="T0" fmla="*/ 186 w 615"/>
                <a:gd name="T1" fmla="*/ 0 h 267"/>
                <a:gd name="T2" fmla="*/ 0 w 615"/>
                <a:gd name="T3" fmla="*/ 266 h 267"/>
                <a:gd name="T4" fmla="*/ 614 w 615"/>
                <a:gd name="T5" fmla="*/ 200 h 267"/>
                <a:gd name="T6" fmla="*/ 614 w 615"/>
                <a:gd name="T7" fmla="*/ 197 h 267"/>
                <a:gd name="T8" fmla="*/ 9 w 615"/>
                <a:gd name="T9" fmla="*/ 260 h 267"/>
                <a:gd name="T10" fmla="*/ 189 w 615"/>
                <a:gd name="T11" fmla="*/ 3 h 267"/>
                <a:gd name="T12" fmla="*/ 186 w 615"/>
                <a:gd name="T13" fmla="*/ 0 h 267"/>
              </a:gdLst>
              <a:ahLst/>
              <a:cxnLst>
                <a:cxn ang="0">
                  <a:pos x="T0" y="T1"/>
                </a:cxn>
                <a:cxn ang="0">
                  <a:pos x="T2" y="T3"/>
                </a:cxn>
                <a:cxn ang="0">
                  <a:pos x="T4" y="T5"/>
                </a:cxn>
                <a:cxn ang="0">
                  <a:pos x="T6" y="T7"/>
                </a:cxn>
                <a:cxn ang="0">
                  <a:pos x="T8" y="T9"/>
                </a:cxn>
                <a:cxn ang="0">
                  <a:pos x="T10" y="T11"/>
                </a:cxn>
                <a:cxn ang="0">
                  <a:pos x="T12" y="T13"/>
                </a:cxn>
              </a:cxnLst>
              <a:rect l="0" t="0" r="r" b="b"/>
              <a:pathLst>
                <a:path w="615" h="267">
                  <a:moveTo>
                    <a:pt x="186" y="0"/>
                  </a:moveTo>
                  <a:lnTo>
                    <a:pt x="0" y="266"/>
                  </a:lnTo>
                  <a:lnTo>
                    <a:pt x="614" y="200"/>
                  </a:lnTo>
                  <a:lnTo>
                    <a:pt x="614" y="197"/>
                  </a:lnTo>
                  <a:lnTo>
                    <a:pt x="9" y="260"/>
                  </a:lnTo>
                  <a:lnTo>
                    <a:pt x="189" y="3"/>
                  </a:lnTo>
                  <a:lnTo>
                    <a:pt x="18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0" name="Freeform 122"/>
            <p:cNvSpPr>
              <a:spLocks noChangeArrowheads="1"/>
            </p:cNvSpPr>
            <p:nvPr/>
          </p:nvSpPr>
          <p:spPr bwMode="auto">
            <a:xfrm>
              <a:off x="6861174" y="3355974"/>
              <a:ext cx="196850" cy="207963"/>
            </a:xfrm>
            <a:custGeom>
              <a:avLst/>
              <a:gdLst>
                <a:gd name="T0" fmla="*/ 174 w 549"/>
                <a:gd name="T1" fmla="*/ 3 h 577"/>
                <a:gd name="T2" fmla="*/ 543 w 549"/>
                <a:gd name="T3" fmla="*/ 345 h 577"/>
                <a:gd name="T4" fmla="*/ 0 w 549"/>
                <a:gd name="T5" fmla="*/ 573 h 577"/>
                <a:gd name="T6" fmla="*/ 0 w 549"/>
                <a:gd name="T7" fmla="*/ 576 h 577"/>
                <a:gd name="T8" fmla="*/ 548 w 549"/>
                <a:gd name="T9" fmla="*/ 345 h 577"/>
                <a:gd name="T10" fmla="*/ 177 w 549"/>
                <a:gd name="T11" fmla="*/ 0 h 577"/>
                <a:gd name="T12" fmla="*/ 174 w 549"/>
                <a:gd name="T13" fmla="*/ 3 h 577"/>
              </a:gdLst>
              <a:ahLst/>
              <a:cxnLst>
                <a:cxn ang="0">
                  <a:pos x="T0" y="T1"/>
                </a:cxn>
                <a:cxn ang="0">
                  <a:pos x="T2" y="T3"/>
                </a:cxn>
                <a:cxn ang="0">
                  <a:pos x="T4" y="T5"/>
                </a:cxn>
                <a:cxn ang="0">
                  <a:pos x="T6" y="T7"/>
                </a:cxn>
                <a:cxn ang="0">
                  <a:pos x="T8" y="T9"/>
                </a:cxn>
                <a:cxn ang="0">
                  <a:pos x="T10" y="T11"/>
                </a:cxn>
                <a:cxn ang="0">
                  <a:pos x="T12" y="T13"/>
                </a:cxn>
              </a:cxnLst>
              <a:rect l="0" t="0" r="r" b="b"/>
              <a:pathLst>
                <a:path w="549" h="577">
                  <a:moveTo>
                    <a:pt x="174" y="3"/>
                  </a:moveTo>
                  <a:lnTo>
                    <a:pt x="543" y="345"/>
                  </a:lnTo>
                  <a:lnTo>
                    <a:pt x="0" y="573"/>
                  </a:lnTo>
                  <a:lnTo>
                    <a:pt x="0" y="576"/>
                  </a:lnTo>
                  <a:lnTo>
                    <a:pt x="548" y="345"/>
                  </a:lnTo>
                  <a:lnTo>
                    <a:pt x="177" y="0"/>
                  </a:lnTo>
                  <a:lnTo>
                    <a:pt x="174"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1" name="Freeform 123"/>
            <p:cNvSpPr>
              <a:spLocks noChangeArrowheads="1"/>
            </p:cNvSpPr>
            <p:nvPr/>
          </p:nvSpPr>
          <p:spPr bwMode="auto">
            <a:xfrm>
              <a:off x="6861174" y="3355974"/>
              <a:ext cx="196850" cy="207963"/>
            </a:xfrm>
            <a:custGeom>
              <a:avLst/>
              <a:gdLst>
                <a:gd name="T0" fmla="*/ 174 w 549"/>
                <a:gd name="T1" fmla="*/ 3 h 577"/>
                <a:gd name="T2" fmla="*/ 543 w 549"/>
                <a:gd name="T3" fmla="*/ 345 h 577"/>
                <a:gd name="T4" fmla="*/ 0 w 549"/>
                <a:gd name="T5" fmla="*/ 573 h 577"/>
                <a:gd name="T6" fmla="*/ 0 w 549"/>
                <a:gd name="T7" fmla="*/ 576 h 577"/>
                <a:gd name="T8" fmla="*/ 548 w 549"/>
                <a:gd name="T9" fmla="*/ 345 h 577"/>
                <a:gd name="T10" fmla="*/ 177 w 549"/>
                <a:gd name="T11" fmla="*/ 0 h 577"/>
                <a:gd name="T12" fmla="*/ 174 w 549"/>
                <a:gd name="T13" fmla="*/ 3 h 577"/>
              </a:gdLst>
              <a:ahLst/>
              <a:cxnLst>
                <a:cxn ang="0">
                  <a:pos x="T0" y="T1"/>
                </a:cxn>
                <a:cxn ang="0">
                  <a:pos x="T2" y="T3"/>
                </a:cxn>
                <a:cxn ang="0">
                  <a:pos x="T4" y="T5"/>
                </a:cxn>
                <a:cxn ang="0">
                  <a:pos x="T6" y="T7"/>
                </a:cxn>
                <a:cxn ang="0">
                  <a:pos x="T8" y="T9"/>
                </a:cxn>
                <a:cxn ang="0">
                  <a:pos x="T10" y="T11"/>
                </a:cxn>
                <a:cxn ang="0">
                  <a:pos x="T12" y="T13"/>
                </a:cxn>
              </a:cxnLst>
              <a:rect l="0" t="0" r="r" b="b"/>
              <a:pathLst>
                <a:path w="549" h="577">
                  <a:moveTo>
                    <a:pt x="174" y="3"/>
                  </a:moveTo>
                  <a:lnTo>
                    <a:pt x="543" y="345"/>
                  </a:lnTo>
                  <a:lnTo>
                    <a:pt x="0" y="573"/>
                  </a:lnTo>
                  <a:lnTo>
                    <a:pt x="0" y="576"/>
                  </a:lnTo>
                  <a:lnTo>
                    <a:pt x="548" y="345"/>
                  </a:lnTo>
                  <a:lnTo>
                    <a:pt x="177" y="0"/>
                  </a:lnTo>
                  <a:lnTo>
                    <a:pt x="174"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2" name="Freeform 124"/>
            <p:cNvSpPr>
              <a:spLocks noChangeArrowheads="1"/>
            </p:cNvSpPr>
            <p:nvPr/>
          </p:nvSpPr>
          <p:spPr bwMode="auto">
            <a:xfrm>
              <a:off x="6808788" y="1789113"/>
              <a:ext cx="282575" cy="366712"/>
            </a:xfrm>
            <a:custGeom>
              <a:avLst/>
              <a:gdLst>
                <a:gd name="T0" fmla="*/ 600 w 787"/>
                <a:gd name="T1" fmla="*/ 123 h 1017"/>
                <a:gd name="T2" fmla="*/ 0 w 787"/>
                <a:gd name="T3" fmla="*/ 0 h 1017"/>
                <a:gd name="T4" fmla="*/ 639 w 787"/>
                <a:gd name="T5" fmla="*/ 519 h 1017"/>
                <a:gd name="T6" fmla="*/ 777 w 787"/>
                <a:gd name="T7" fmla="*/ 674 h 1017"/>
                <a:gd name="T8" fmla="*/ 96 w 787"/>
                <a:gd name="T9" fmla="*/ 702 h 1017"/>
                <a:gd name="T10" fmla="*/ 354 w 787"/>
                <a:gd name="T11" fmla="*/ 1016 h 1017"/>
                <a:gd name="T12" fmla="*/ 782 w 787"/>
                <a:gd name="T13" fmla="*/ 677 h 1017"/>
                <a:gd name="T14" fmla="*/ 779 w 787"/>
                <a:gd name="T15" fmla="*/ 674 h 1017"/>
                <a:gd name="T16" fmla="*/ 354 w 787"/>
                <a:gd name="T17" fmla="*/ 1010 h 1017"/>
                <a:gd name="T18" fmla="*/ 105 w 787"/>
                <a:gd name="T19" fmla="*/ 707 h 1017"/>
                <a:gd name="T20" fmla="*/ 786 w 787"/>
                <a:gd name="T21" fmla="*/ 677 h 1017"/>
                <a:gd name="T22" fmla="*/ 642 w 787"/>
                <a:gd name="T23" fmla="*/ 516 h 1017"/>
                <a:gd name="T24" fmla="*/ 15 w 787"/>
                <a:gd name="T25" fmla="*/ 6 h 1017"/>
                <a:gd name="T26" fmla="*/ 600 w 787"/>
                <a:gd name="T27" fmla="*/ 126 h 1017"/>
                <a:gd name="T28" fmla="*/ 600 w 787"/>
                <a:gd name="T29" fmla="*/ 12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7" h="1017">
                  <a:moveTo>
                    <a:pt x="600" y="123"/>
                  </a:moveTo>
                  <a:lnTo>
                    <a:pt x="0" y="0"/>
                  </a:lnTo>
                  <a:lnTo>
                    <a:pt x="639" y="519"/>
                  </a:lnTo>
                  <a:lnTo>
                    <a:pt x="777" y="674"/>
                  </a:lnTo>
                  <a:lnTo>
                    <a:pt x="96" y="702"/>
                  </a:lnTo>
                  <a:lnTo>
                    <a:pt x="354" y="1016"/>
                  </a:lnTo>
                  <a:lnTo>
                    <a:pt x="782" y="677"/>
                  </a:lnTo>
                  <a:lnTo>
                    <a:pt x="779" y="674"/>
                  </a:lnTo>
                  <a:lnTo>
                    <a:pt x="354" y="1010"/>
                  </a:lnTo>
                  <a:lnTo>
                    <a:pt x="105" y="707"/>
                  </a:lnTo>
                  <a:lnTo>
                    <a:pt x="786" y="677"/>
                  </a:lnTo>
                  <a:lnTo>
                    <a:pt x="642" y="516"/>
                  </a:lnTo>
                  <a:lnTo>
                    <a:pt x="15" y="6"/>
                  </a:lnTo>
                  <a:lnTo>
                    <a:pt x="600" y="126"/>
                  </a:lnTo>
                  <a:lnTo>
                    <a:pt x="600" y="12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3" name="Freeform 125"/>
            <p:cNvSpPr>
              <a:spLocks noChangeArrowheads="1"/>
            </p:cNvSpPr>
            <p:nvPr/>
          </p:nvSpPr>
          <p:spPr bwMode="auto">
            <a:xfrm>
              <a:off x="6556374" y="1201738"/>
              <a:ext cx="304800" cy="158749"/>
            </a:xfrm>
            <a:custGeom>
              <a:avLst/>
              <a:gdLst>
                <a:gd name="T0" fmla="*/ 845 w 846"/>
                <a:gd name="T1" fmla="*/ 303 h 439"/>
                <a:gd name="T2" fmla="*/ 21 w 846"/>
                <a:gd name="T3" fmla="*/ 429 h 439"/>
                <a:gd name="T4" fmla="*/ 707 w 846"/>
                <a:gd name="T5" fmla="*/ 3 h 439"/>
                <a:gd name="T6" fmla="*/ 707 w 846"/>
                <a:gd name="T7" fmla="*/ 0 h 439"/>
                <a:gd name="T8" fmla="*/ 0 w 846"/>
                <a:gd name="T9" fmla="*/ 438 h 439"/>
                <a:gd name="T10" fmla="*/ 845 w 846"/>
                <a:gd name="T11" fmla="*/ 309 h 439"/>
                <a:gd name="T12" fmla="*/ 845 w 846"/>
                <a:gd name="T13" fmla="*/ 303 h 439"/>
              </a:gdLst>
              <a:ahLst/>
              <a:cxnLst>
                <a:cxn ang="0">
                  <a:pos x="T0" y="T1"/>
                </a:cxn>
                <a:cxn ang="0">
                  <a:pos x="T2" y="T3"/>
                </a:cxn>
                <a:cxn ang="0">
                  <a:pos x="T4" y="T5"/>
                </a:cxn>
                <a:cxn ang="0">
                  <a:pos x="T6" y="T7"/>
                </a:cxn>
                <a:cxn ang="0">
                  <a:pos x="T8" y="T9"/>
                </a:cxn>
                <a:cxn ang="0">
                  <a:pos x="T10" y="T11"/>
                </a:cxn>
                <a:cxn ang="0">
                  <a:pos x="T12" y="T13"/>
                </a:cxn>
              </a:cxnLst>
              <a:rect l="0" t="0" r="r" b="b"/>
              <a:pathLst>
                <a:path w="846" h="439">
                  <a:moveTo>
                    <a:pt x="845" y="303"/>
                  </a:moveTo>
                  <a:lnTo>
                    <a:pt x="21" y="429"/>
                  </a:lnTo>
                  <a:lnTo>
                    <a:pt x="707" y="3"/>
                  </a:lnTo>
                  <a:lnTo>
                    <a:pt x="707" y="0"/>
                  </a:lnTo>
                  <a:lnTo>
                    <a:pt x="0" y="438"/>
                  </a:lnTo>
                  <a:lnTo>
                    <a:pt x="845" y="309"/>
                  </a:lnTo>
                  <a:lnTo>
                    <a:pt x="845" y="30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4" name="Freeform 126"/>
            <p:cNvSpPr>
              <a:spLocks noChangeArrowheads="1"/>
            </p:cNvSpPr>
            <p:nvPr/>
          </p:nvSpPr>
          <p:spPr bwMode="auto">
            <a:xfrm>
              <a:off x="6680200" y="1528762"/>
              <a:ext cx="390526" cy="261937"/>
            </a:xfrm>
            <a:custGeom>
              <a:avLst/>
              <a:gdLst>
                <a:gd name="T0" fmla="*/ 0 w 1083"/>
                <a:gd name="T1" fmla="*/ 438 h 729"/>
                <a:gd name="T2" fmla="*/ 129 w 1083"/>
                <a:gd name="T3" fmla="*/ 581 h 729"/>
                <a:gd name="T4" fmla="*/ 365 w 1083"/>
                <a:gd name="T5" fmla="*/ 728 h 729"/>
                <a:gd name="T6" fmla="*/ 545 w 1083"/>
                <a:gd name="T7" fmla="*/ 393 h 729"/>
                <a:gd name="T8" fmla="*/ 824 w 1083"/>
                <a:gd name="T9" fmla="*/ 617 h 729"/>
                <a:gd name="T10" fmla="*/ 743 w 1083"/>
                <a:gd name="T11" fmla="*/ 3 h 729"/>
                <a:gd name="T12" fmla="*/ 1082 w 1083"/>
                <a:gd name="T13" fmla="*/ 15 h 729"/>
                <a:gd name="T14" fmla="*/ 1082 w 1083"/>
                <a:gd name="T15" fmla="*/ 12 h 729"/>
                <a:gd name="T16" fmla="*/ 737 w 1083"/>
                <a:gd name="T17" fmla="*/ 0 h 729"/>
                <a:gd name="T18" fmla="*/ 818 w 1083"/>
                <a:gd name="T19" fmla="*/ 608 h 729"/>
                <a:gd name="T20" fmla="*/ 545 w 1083"/>
                <a:gd name="T21" fmla="*/ 387 h 729"/>
                <a:gd name="T22" fmla="*/ 362 w 1083"/>
                <a:gd name="T23" fmla="*/ 722 h 729"/>
                <a:gd name="T24" fmla="*/ 131 w 1083"/>
                <a:gd name="T25" fmla="*/ 578 h 729"/>
                <a:gd name="T26" fmla="*/ 3 w 1083"/>
                <a:gd name="T27" fmla="*/ 435 h 729"/>
                <a:gd name="T28" fmla="*/ 0 w 1083"/>
                <a:gd name="T29" fmla="*/ 438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3" h="729">
                  <a:moveTo>
                    <a:pt x="0" y="438"/>
                  </a:moveTo>
                  <a:lnTo>
                    <a:pt x="129" y="581"/>
                  </a:lnTo>
                  <a:lnTo>
                    <a:pt x="365" y="728"/>
                  </a:lnTo>
                  <a:lnTo>
                    <a:pt x="545" y="393"/>
                  </a:lnTo>
                  <a:lnTo>
                    <a:pt x="824" y="617"/>
                  </a:lnTo>
                  <a:lnTo>
                    <a:pt x="743" y="3"/>
                  </a:lnTo>
                  <a:lnTo>
                    <a:pt x="1082" y="15"/>
                  </a:lnTo>
                  <a:lnTo>
                    <a:pt x="1082" y="12"/>
                  </a:lnTo>
                  <a:lnTo>
                    <a:pt x="737" y="0"/>
                  </a:lnTo>
                  <a:lnTo>
                    <a:pt x="818" y="608"/>
                  </a:lnTo>
                  <a:lnTo>
                    <a:pt x="545" y="387"/>
                  </a:lnTo>
                  <a:lnTo>
                    <a:pt x="362" y="722"/>
                  </a:lnTo>
                  <a:lnTo>
                    <a:pt x="131" y="578"/>
                  </a:lnTo>
                  <a:lnTo>
                    <a:pt x="3" y="435"/>
                  </a:lnTo>
                  <a:lnTo>
                    <a:pt x="0" y="43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5" name="Freeform 127"/>
            <p:cNvSpPr>
              <a:spLocks noChangeArrowheads="1"/>
            </p:cNvSpPr>
            <p:nvPr/>
          </p:nvSpPr>
          <p:spPr bwMode="auto">
            <a:xfrm>
              <a:off x="6199187" y="1373188"/>
              <a:ext cx="134937" cy="166687"/>
            </a:xfrm>
            <a:custGeom>
              <a:avLst/>
              <a:gdLst>
                <a:gd name="T0" fmla="*/ 372 w 373"/>
                <a:gd name="T1" fmla="*/ 189 h 462"/>
                <a:gd name="T2" fmla="*/ 90 w 373"/>
                <a:gd name="T3" fmla="*/ 107 h 462"/>
                <a:gd name="T4" fmla="*/ 192 w 373"/>
                <a:gd name="T5" fmla="*/ 455 h 462"/>
                <a:gd name="T6" fmla="*/ 6 w 373"/>
                <a:gd name="T7" fmla="*/ 422 h 462"/>
                <a:gd name="T8" fmla="*/ 96 w 373"/>
                <a:gd name="T9" fmla="*/ 110 h 462"/>
                <a:gd name="T10" fmla="*/ 348 w 373"/>
                <a:gd name="T11" fmla="*/ 3 h 462"/>
                <a:gd name="T12" fmla="*/ 345 w 373"/>
                <a:gd name="T13" fmla="*/ 0 h 462"/>
                <a:gd name="T14" fmla="*/ 93 w 373"/>
                <a:gd name="T15" fmla="*/ 107 h 462"/>
                <a:gd name="T16" fmla="*/ 0 w 373"/>
                <a:gd name="T17" fmla="*/ 425 h 462"/>
                <a:gd name="T18" fmla="*/ 198 w 373"/>
                <a:gd name="T19" fmla="*/ 461 h 462"/>
                <a:gd name="T20" fmla="*/ 99 w 373"/>
                <a:gd name="T21" fmla="*/ 113 h 462"/>
                <a:gd name="T22" fmla="*/ 372 w 373"/>
                <a:gd name="T23" fmla="*/ 194 h 462"/>
                <a:gd name="T24" fmla="*/ 372 w 373"/>
                <a:gd name="T25" fmla="*/ 189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3" h="462">
                  <a:moveTo>
                    <a:pt x="372" y="189"/>
                  </a:moveTo>
                  <a:lnTo>
                    <a:pt x="90" y="107"/>
                  </a:lnTo>
                  <a:lnTo>
                    <a:pt x="192" y="455"/>
                  </a:lnTo>
                  <a:lnTo>
                    <a:pt x="6" y="422"/>
                  </a:lnTo>
                  <a:lnTo>
                    <a:pt x="96" y="110"/>
                  </a:lnTo>
                  <a:lnTo>
                    <a:pt x="348" y="3"/>
                  </a:lnTo>
                  <a:lnTo>
                    <a:pt x="345" y="0"/>
                  </a:lnTo>
                  <a:lnTo>
                    <a:pt x="93" y="107"/>
                  </a:lnTo>
                  <a:lnTo>
                    <a:pt x="0" y="425"/>
                  </a:lnTo>
                  <a:lnTo>
                    <a:pt x="198" y="461"/>
                  </a:lnTo>
                  <a:lnTo>
                    <a:pt x="99" y="113"/>
                  </a:lnTo>
                  <a:lnTo>
                    <a:pt x="372" y="194"/>
                  </a:lnTo>
                  <a:lnTo>
                    <a:pt x="372" y="18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6" name="Freeform 128"/>
            <p:cNvSpPr>
              <a:spLocks noChangeArrowheads="1"/>
            </p:cNvSpPr>
            <p:nvPr/>
          </p:nvSpPr>
          <p:spPr bwMode="auto">
            <a:xfrm>
              <a:off x="6637338" y="2416174"/>
              <a:ext cx="212725" cy="228600"/>
            </a:xfrm>
            <a:custGeom>
              <a:avLst/>
              <a:gdLst>
                <a:gd name="T0" fmla="*/ 299 w 591"/>
                <a:gd name="T1" fmla="*/ 0 h 636"/>
                <a:gd name="T2" fmla="*/ 0 w 591"/>
                <a:gd name="T3" fmla="*/ 27 h 636"/>
                <a:gd name="T4" fmla="*/ 315 w 591"/>
                <a:gd name="T5" fmla="*/ 620 h 636"/>
                <a:gd name="T6" fmla="*/ 590 w 591"/>
                <a:gd name="T7" fmla="*/ 635 h 636"/>
                <a:gd name="T8" fmla="*/ 590 w 591"/>
                <a:gd name="T9" fmla="*/ 630 h 636"/>
                <a:gd name="T10" fmla="*/ 317 w 591"/>
                <a:gd name="T11" fmla="*/ 618 h 636"/>
                <a:gd name="T12" fmla="*/ 9 w 591"/>
                <a:gd name="T13" fmla="*/ 30 h 636"/>
                <a:gd name="T14" fmla="*/ 299 w 591"/>
                <a:gd name="T15" fmla="*/ 3 h 636"/>
                <a:gd name="T16" fmla="*/ 299 w 591"/>
                <a:gd name="T17" fmla="*/ 0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636">
                  <a:moveTo>
                    <a:pt x="299" y="0"/>
                  </a:moveTo>
                  <a:lnTo>
                    <a:pt x="0" y="27"/>
                  </a:lnTo>
                  <a:lnTo>
                    <a:pt x="315" y="620"/>
                  </a:lnTo>
                  <a:lnTo>
                    <a:pt x="590" y="635"/>
                  </a:lnTo>
                  <a:lnTo>
                    <a:pt x="590" y="630"/>
                  </a:lnTo>
                  <a:lnTo>
                    <a:pt x="317" y="618"/>
                  </a:lnTo>
                  <a:lnTo>
                    <a:pt x="9" y="30"/>
                  </a:lnTo>
                  <a:lnTo>
                    <a:pt x="299" y="3"/>
                  </a:lnTo>
                  <a:lnTo>
                    <a:pt x="29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7" name="Freeform 129"/>
            <p:cNvSpPr>
              <a:spLocks noChangeArrowheads="1"/>
            </p:cNvSpPr>
            <p:nvPr/>
          </p:nvSpPr>
          <p:spPr bwMode="auto">
            <a:xfrm>
              <a:off x="6626224" y="2290762"/>
              <a:ext cx="260350" cy="263525"/>
            </a:xfrm>
            <a:custGeom>
              <a:avLst/>
              <a:gdLst>
                <a:gd name="T0" fmla="*/ 719 w 723"/>
                <a:gd name="T1" fmla="*/ 419 h 732"/>
                <a:gd name="T2" fmla="*/ 572 w 723"/>
                <a:gd name="T3" fmla="*/ 725 h 732"/>
                <a:gd name="T4" fmla="*/ 39 w 723"/>
                <a:gd name="T5" fmla="*/ 377 h 732"/>
                <a:gd name="T6" fmla="*/ 3 w 723"/>
                <a:gd name="T7" fmla="*/ 69 h 732"/>
                <a:gd name="T8" fmla="*/ 575 w 723"/>
                <a:gd name="T9" fmla="*/ 3 h 732"/>
                <a:gd name="T10" fmla="*/ 716 w 723"/>
                <a:gd name="T11" fmla="*/ 416 h 732"/>
                <a:gd name="T12" fmla="*/ 335 w 723"/>
                <a:gd name="T13" fmla="*/ 350 h 732"/>
                <a:gd name="T14" fmla="*/ 3 w 723"/>
                <a:gd name="T15" fmla="*/ 65 h 732"/>
                <a:gd name="T16" fmla="*/ 0 w 723"/>
                <a:gd name="T17" fmla="*/ 69 h 732"/>
                <a:gd name="T18" fmla="*/ 332 w 723"/>
                <a:gd name="T19" fmla="*/ 353 h 732"/>
                <a:gd name="T20" fmla="*/ 722 w 723"/>
                <a:gd name="T21" fmla="*/ 422 h 732"/>
                <a:gd name="T22" fmla="*/ 578 w 723"/>
                <a:gd name="T23" fmla="*/ 0 h 732"/>
                <a:gd name="T24" fmla="*/ 0 w 723"/>
                <a:gd name="T25" fmla="*/ 65 h 732"/>
                <a:gd name="T26" fmla="*/ 36 w 723"/>
                <a:gd name="T27" fmla="*/ 380 h 732"/>
                <a:gd name="T28" fmla="*/ 575 w 723"/>
                <a:gd name="T29" fmla="*/ 731 h 732"/>
                <a:gd name="T30" fmla="*/ 722 w 723"/>
                <a:gd name="T31" fmla="*/ 419 h 732"/>
                <a:gd name="T32" fmla="*/ 719 w 723"/>
                <a:gd name="T33" fmla="*/ 41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3" h="732">
                  <a:moveTo>
                    <a:pt x="719" y="419"/>
                  </a:moveTo>
                  <a:lnTo>
                    <a:pt x="572" y="725"/>
                  </a:lnTo>
                  <a:lnTo>
                    <a:pt x="39" y="377"/>
                  </a:lnTo>
                  <a:lnTo>
                    <a:pt x="3" y="69"/>
                  </a:lnTo>
                  <a:lnTo>
                    <a:pt x="575" y="3"/>
                  </a:lnTo>
                  <a:lnTo>
                    <a:pt x="716" y="416"/>
                  </a:lnTo>
                  <a:lnTo>
                    <a:pt x="335" y="350"/>
                  </a:lnTo>
                  <a:lnTo>
                    <a:pt x="3" y="65"/>
                  </a:lnTo>
                  <a:lnTo>
                    <a:pt x="0" y="69"/>
                  </a:lnTo>
                  <a:lnTo>
                    <a:pt x="332" y="353"/>
                  </a:lnTo>
                  <a:lnTo>
                    <a:pt x="722" y="422"/>
                  </a:lnTo>
                  <a:lnTo>
                    <a:pt x="578" y="0"/>
                  </a:lnTo>
                  <a:lnTo>
                    <a:pt x="0" y="65"/>
                  </a:lnTo>
                  <a:lnTo>
                    <a:pt x="36" y="380"/>
                  </a:lnTo>
                  <a:lnTo>
                    <a:pt x="575" y="731"/>
                  </a:lnTo>
                  <a:lnTo>
                    <a:pt x="722" y="419"/>
                  </a:lnTo>
                  <a:lnTo>
                    <a:pt x="719" y="41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8" name="Freeform 130"/>
            <p:cNvSpPr>
              <a:spLocks noChangeArrowheads="1"/>
            </p:cNvSpPr>
            <p:nvPr/>
          </p:nvSpPr>
          <p:spPr bwMode="auto">
            <a:xfrm>
              <a:off x="6610349" y="1928812"/>
              <a:ext cx="444500" cy="914400"/>
            </a:xfrm>
            <a:custGeom>
              <a:avLst/>
              <a:gdLst>
                <a:gd name="T0" fmla="*/ 896 w 1236"/>
                <a:gd name="T1" fmla="*/ 1798 h 2542"/>
                <a:gd name="T2" fmla="*/ 614 w 1236"/>
                <a:gd name="T3" fmla="*/ 1729 h 2542"/>
                <a:gd name="T4" fmla="*/ 662 w 1236"/>
                <a:gd name="T5" fmla="*/ 1987 h 2542"/>
                <a:gd name="T6" fmla="*/ 971 w 1236"/>
                <a:gd name="T7" fmla="*/ 2541 h 2542"/>
                <a:gd name="T8" fmla="*/ 899 w 1236"/>
                <a:gd name="T9" fmla="*/ 1804 h 2542"/>
                <a:gd name="T10" fmla="*/ 1235 w 1236"/>
                <a:gd name="T11" fmla="*/ 2040 h 2542"/>
                <a:gd name="T12" fmla="*/ 767 w 1236"/>
                <a:gd name="T13" fmla="*/ 1426 h 2542"/>
                <a:gd name="T14" fmla="*/ 1166 w 1236"/>
                <a:gd name="T15" fmla="*/ 1417 h 2542"/>
                <a:gd name="T16" fmla="*/ 980 w 1236"/>
                <a:gd name="T17" fmla="*/ 1067 h 2542"/>
                <a:gd name="T18" fmla="*/ 620 w 1236"/>
                <a:gd name="T19" fmla="*/ 1004 h 2542"/>
                <a:gd name="T20" fmla="*/ 24 w 1236"/>
                <a:gd name="T21" fmla="*/ 803 h 2542"/>
                <a:gd name="T22" fmla="*/ 476 w 1236"/>
                <a:gd name="T23" fmla="*/ 788 h 2542"/>
                <a:gd name="T24" fmla="*/ 369 w 1236"/>
                <a:gd name="T25" fmla="*/ 443 h 2542"/>
                <a:gd name="T26" fmla="*/ 650 w 1236"/>
                <a:gd name="T27" fmla="*/ 315 h 2542"/>
                <a:gd name="T28" fmla="*/ 471 w 1236"/>
                <a:gd name="T29" fmla="*/ 6 h 2542"/>
                <a:gd name="T30" fmla="*/ 1187 w 1236"/>
                <a:gd name="T31" fmla="*/ 129 h 2542"/>
                <a:gd name="T32" fmla="*/ 1187 w 1236"/>
                <a:gd name="T33" fmla="*/ 126 h 2542"/>
                <a:gd name="T34" fmla="*/ 461 w 1236"/>
                <a:gd name="T35" fmla="*/ 0 h 2542"/>
                <a:gd name="T36" fmla="*/ 644 w 1236"/>
                <a:gd name="T37" fmla="*/ 315 h 2542"/>
                <a:gd name="T38" fmla="*/ 363 w 1236"/>
                <a:gd name="T39" fmla="*/ 440 h 2542"/>
                <a:gd name="T40" fmla="*/ 471 w 1236"/>
                <a:gd name="T41" fmla="*/ 782 h 2542"/>
                <a:gd name="T42" fmla="*/ 0 w 1236"/>
                <a:gd name="T43" fmla="*/ 800 h 2542"/>
                <a:gd name="T44" fmla="*/ 620 w 1236"/>
                <a:gd name="T45" fmla="*/ 1007 h 2542"/>
                <a:gd name="T46" fmla="*/ 977 w 1236"/>
                <a:gd name="T47" fmla="*/ 1069 h 2542"/>
                <a:gd name="T48" fmla="*/ 1160 w 1236"/>
                <a:gd name="T49" fmla="*/ 1414 h 2542"/>
                <a:gd name="T50" fmla="*/ 758 w 1236"/>
                <a:gd name="T51" fmla="*/ 1423 h 2542"/>
                <a:gd name="T52" fmla="*/ 1214 w 1236"/>
                <a:gd name="T53" fmla="*/ 2022 h 2542"/>
                <a:gd name="T54" fmla="*/ 893 w 1236"/>
                <a:gd name="T55" fmla="*/ 1795 h 2542"/>
                <a:gd name="T56" fmla="*/ 965 w 1236"/>
                <a:gd name="T57" fmla="*/ 2520 h 2542"/>
                <a:gd name="T58" fmla="*/ 665 w 1236"/>
                <a:gd name="T59" fmla="*/ 1987 h 2542"/>
                <a:gd name="T60" fmla="*/ 620 w 1236"/>
                <a:gd name="T61" fmla="*/ 1735 h 2542"/>
                <a:gd name="T62" fmla="*/ 896 w 1236"/>
                <a:gd name="T63" fmla="*/ 1801 h 2542"/>
                <a:gd name="T64" fmla="*/ 896 w 1236"/>
                <a:gd name="T65" fmla="*/ 1798 h 2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36" h="2542">
                  <a:moveTo>
                    <a:pt x="896" y="1798"/>
                  </a:moveTo>
                  <a:lnTo>
                    <a:pt x="614" y="1729"/>
                  </a:lnTo>
                  <a:lnTo>
                    <a:pt x="662" y="1987"/>
                  </a:lnTo>
                  <a:lnTo>
                    <a:pt x="971" y="2541"/>
                  </a:lnTo>
                  <a:lnTo>
                    <a:pt x="899" y="1804"/>
                  </a:lnTo>
                  <a:lnTo>
                    <a:pt x="1235" y="2040"/>
                  </a:lnTo>
                  <a:lnTo>
                    <a:pt x="767" y="1426"/>
                  </a:lnTo>
                  <a:lnTo>
                    <a:pt x="1166" y="1417"/>
                  </a:lnTo>
                  <a:lnTo>
                    <a:pt x="980" y="1067"/>
                  </a:lnTo>
                  <a:lnTo>
                    <a:pt x="620" y="1004"/>
                  </a:lnTo>
                  <a:lnTo>
                    <a:pt x="24" y="803"/>
                  </a:lnTo>
                  <a:lnTo>
                    <a:pt x="476" y="788"/>
                  </a:lnTo>
                  <a:lnTo>
                    <a:pt x="369" y="443"/>
                  </a:lnTo>
                  <a:lnTo>
                    <a:pt x="650" y="315"/>
                  </a:lnTo>
                  <a:lnTo>
                    <a:pt x="471" y="6"/>
                  </a:lnTo>
                  <a:lnTo>
                    <a:pt x="1187" y="129"/>
                  </a:lnTo>
                  <a:lnTo>
                    <a:pt x="1187" y="126"/>
                  </a:lnTo>
                  <a:lnTo>
                    <a:pt x="461" y="0"/>
                  </a:lnTo>
                  <a:lnTo>
                    <a:pt x="644" y="315"/>
                  </a:lnTo>
                  <a:lnTo>
                    <a:pt x="363" y="440"/>
                  </a:lnTo>
                  <a:lnTo>
                    <a:pt x="471" y="782"/>
                  </a:lnTo>
                  <a:lnTo>
                    <a:pt x="0" y="800"/>
                  </a:lnTo>
                  <a:lnTo>
                    <a:pt x="620" y="1007"/>
                  </a:lnTo>
                  <a:lnTo>
                    <a:pt x="977" y="1069"/>
                  </a:lnTo>
                  <a:lnTo>
                    <a:pt x="1160" y="1414"/>
                  </a:lnTo>
                  <a:lnTo>
                    <a:pt x="758" y="1423"/>
                  </a:lnTo>
                  <a:lnTo>
                    <a:pt x="1214" y="2022"/>
                  </a:lnTo>
                  <a:lnTo>
                    <a:pt x="893" y="1795"/>
                  </a:lnTo>
                  <a:lnTo>
                    <a:pt x="965" y="2520"/>
                  </a:lnTo>
                  <a:lnTo>
                    <a:pt x="665" y="1987"/>
                  </a:lnTo>
                  <a:lnTo>
                    <a:pt x="620" y="1735"/>
                  </a:lnTo>
                  <a:lnTo>
                    <a:pt x="896" y="1801"/>
                  </a:lnTo>
                  <a:lnTo>
                    <a:pt x="896" y="179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9" name="Freeform 131"/>
            <p:cNvSpPr>
              <a:spLocks noChangeArrowheads="1"/>
            </p:cNvSpPr>
            <p:nvPr/>
          </p:nvSpPr>
          <p:spPr bwMode="auto">
            <a:xfrm>
              <a:off x="6645275" y="1062037"/>
              <a:ext cx="1201738" cy="2762249"/>
            </a:xfrm>
            <a:custGeom>
              <a:avLst/>
              <a:gdLst>
                <a:gd name="T0" fmla="*/ 770 w 3339"/>
                <a:gd name="T1" fmla="*/ 6374 h 7675"/>
                <a:gd name="T2" fmla="*/ 311 w 3339"/>
                <a:gd name="T3" fmla="*/ 7042 h 7675"/>
                <a:gd name="T4" fmla="*/ 590 w 3339"/>
                <a:gd name="T5" fmla="*/ 7590 h 7675"/>
                <a:gd name="T6" fmla="*/ 324 w 3339"/>
                <a:gd name="T7" fmla="*/ 7040 h 7675"/>
                <a:gd name="T8" fmla="*/ 6 w 3339"/>
                <a:gd name="T9" fmla="*/ 5790 h 7675"/>
                <a:gd name="T10" fmla="*/ 177 w 3339"/>
                <a:gd name="T11" fmla="*/ 4804 h 7675"/>
                <a:gd name="T12" fmla="*/ 803 w 3339"/>
                <a:gd name="T13" fmla="*/ 4208 h 7675"/>
                <a:gd name="T14" fmla="*/ 809 w 3339"/>
                <a:gd name="T15" fmla="*/ 3036 h 7675"/>
                <a:gd name="T16" fmla="*/ 1525 w 3339"/>
                <a:gd name="T17" fmla="*/ 2527 h 7675"/>
                <a:gd name="T18" fmla="*/ 2176 w 3339"/>
                <a:gd name="T19" fmla="*/ 1427 h 7675"/>
                <a:gd name="T20" fmla="*/ 2688 w 3339"/>
                <a:gd name="T21" fmla="*/ 426 h 7675"/>
                <a:gd name="T22" fmla="*/ 3335 w 3339"/>
                <a:gd name="T23" fmla="*/ 456 h 7675"/>
                <a:gd name="T24" fmla="*/ 3143 w 3339"/>
                <a:gd name="T25" fmla="*/ 507 h 7675"/>
                <a:gd name="T26" fmla="*/ 2754 w 3339"/>
                <a:gd name="T27" fmla="*/ 966 h 7675"/>
                <a:gd name="T28" fmla="*/ 2607 w 3339"/>
                <a:gd name="T29" fmla="*/ 1802 h 7675"/>
                <a:gd name="T30" fmla="*/ 1765 w 3339"/>
                <a:gd name="T31" fmla="*/ 2446 h 7675"/>
                <a:gd name="T32" fmla="*/ 1324 w 3339"/>
                <a:gd name="T33" fmla="*/ 3210 h 7675"/>
                <a:gd name="T34" fmla="*/ 1127 w 3339"/>
                <a:gd name="T35" fmla="*/ 4442 h 7675"/>
                <a:gd name="T36" fmla="*/ 749 w 3339"/>
                <a:gd name="T37" fmla="*/ 5448 h 7675"/>
                <a:gd name="T38" fmla="*/ 596 w 3339"/>
                <a:gd name="T39" fmla="*/ 6950 h 7675"/>
                <a:gd name="T40" fmla="*/ 1507 w 3339"/>
                <a:gd name="T41" fmla="*/ 6776 h 7675"/>
                <a:gd name="T42" fmla="*/ 1142 w 3339"/>
                <a:gd name="T43" fmla="*/ 6719 h 7675"/>
                <a:gd name="T44" fmla="*/ 1162 w 3339"/>
                <a:gd name="T45" fmla="*/ 7572 h 7675"/>
                <a:gd name="T46" fmla="*/ 776 w 3339"/>
                <a:gd name="T47" fmla="*/ 6377 h 7675"/>
                <a:gd name="T48" fmla="*/ 362 w 3339"/>
                <a:gd name="T49" fmla="*/ 5080 h 7675"/>
                <a:gd name="T50" fmla="*/ 1070 w 3339"/>
                <a:gd name="T51" fmla="*/ 3827 h 7675"/>
                <a:gd name="T52" fmla="*/ 1657 w 3339"/>
                <a:gd name="T53" fmla="*/ 3078 h 7675"/>
                <a:gd name="T54" fmla="*/ 1912 w 3339"/>
                <a:gd name="T55" fmla="*/ 1963 h 7675"/>
                <a:gd name="T56" fmla="*/ 2457 w 3339"/>
                <a:gd name="T57" fmla="*/ 1487 h 7675"/>
                <a:gd name="T58" fmla="*/ 2697 w 3339"/>
                <a:gd name="T59" fmla="*/ 816 h 7675"/>
                <a:gd name="T60" fmla="*/ 2964 w 3339"/>
                <a:gd name="T61" fmla="*/ 249 h 7675"/>
                <a:gd name="T62" fmla="*/ 2964 w 3339"/>
                <a:gd name="T63" fmla="*/ 246 h 7675"/>
                <a:gd name="T64" fmla="*/ 2457 w 3339"/>
                <a:gd name="T65" fmla="*/ 756 h 7675"/>
                <a:gd name="T66" fmla="*/ 1846 w 3339"/>
                <a:gd name="T67" fmla="*/ 1631 h 7675"/>
                <a:gd name="T68" fmla="*/ 1231 w 3339"/>
                <a:gd name="T69" fmla="*/ 2694 h 7675"/>
                <a:gd name="T70" fmla="*/ 878 w 3339"/>
                <a:gd name="T71" fmla="*/ 3477 h 7675"/>
                <a:gd name="T72" fmla="*/ 566 w 3339"/>
                <a:gd name="T73" fmla="*/ 4397 h 7675"/>
                <a:gd name="T74" fmla="*/ 27 w 3339"/>
                <a:gd name="T75" fmla="*/ 5200 h 7675"/>
                <a:gd name="T76" fmla="*/ 350 w 3339"/>
                <a:gd name="T77" fmla="*/ 5994 h 7675"/>
                <a:gd name="T78" fmla="*/ 686 w 3339"/>
                <a:gd name="T79" fmla="*/ 7318 h 7675"/>
                <a:gd name="T80" fmla="*/ 689 w 3339"/>
                <a:gd name="T81" fmla="*/ 7315 h 7675"/>
                <a:gd name="T82" fmla="*/ 602 w 3339"/>
                <a:gd name="T83" fmla="*/ 6950 h 7675"/>
                <a:gd name="T84" fmla="*/ 354 w 3339"/>
                <a:gd name="T85" fmla="*/ 5994 h 7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9" h="7675">
                  <a:moveTo>
                    <a:pt x="623" y="5826"/>
                  </a:moveTo>
                  <a:lnTo>
                    <a:pt x="347" y="5991"/>
                  </a:lnTo>
                  <a:lnTo>
                    <a:pt x="770" y="6374"/>
                  </a:lnTo>
                  <a:lnTo>
                    <a:pt x="267" y="6449"/>
                  </a:lnTo>
                  <a:lnTo>
                    <a:pt x="596" y="6947"/>
                  </a:lnTo>
                  <a:lnTo>
                    <a:pt x="311" y="7042"/>
                  </a:lnTo>
                  <a:lnTo>
                    <a:pt x="1055" y="7117"/>
                  </a:lnTo>
                  <a:lnTo>
                    <a:pt x="686" y="7315"/>
                  </a:lnTo>
                  <a:lnTo>
                    <a:pt x="590" y="7590"/>
                  </a:lnTo>
                  <a:lnTo>
                    <a:pt x="1073" y="7674"/>
                  </a:lnTo>
                  <a:lnTo>
                    <a:pt x="689" y="7312"/>
                  </a:lnTo>
                  <a:lnTo>
                    <a:pt x="324" y="7040"/>
                  </a:lnTo>
                  <a:lnTo>
                    <a:pt x="273" y="6452"/>
                  </a:lnTo>
                  <a:lnTo>
                    <a:pt x="354" y="5991"/>
                  </a:lnTo>
                  <a:lnTo>
                    <a:pt x="6" y="5790"/>
                  </a:lnTo>
                  <a:lnTo>
                    <a:pt x="285" y="5505"/>
                  </a:lnTo>
                  <a:lnTo>
                    <a:pt x="33" y="5197"/>
                  </a:lnTo>
                  <a:lnTo>
                    <a:pt x="177" y="4804"/>
                  </a:lnTo>
                  <a:lnTo>
                    <a:pt x="509" y="4738"/>
                  </a:lnTo>
                  <a:lnTo>
                    <a:pt x="569" y="4397"/>
                  </a:lnTo>
                  <a:lnTo>
                    <a:pt x="803" y="4208"/>
                  </a:lnTo>
                  <a:lnTo>
                    <a:pt x="668" y="3833"/>
                  </a:lnTo>
                  <a:lnTo>
                    <a:pt x="884" y="3479"/>
                  </a:lnTo>
                  <a:lnTo>
                    <a:pt x="809" y="3036"/>
                  </a:lnTo>
                  <a:lnTo>
                    <a:pt x="1178" y="3027"/>
                  </a:lnTo>
                  <a:lnTo>
                    <a:pt x="1234" y="2697"/>
                  </a:lnTo>
                  <a:lnTo>
                    <a:pt x="1525" y="2527"/>
                  </a:lnTo>
                  <a:lnTo>
                    <a:pt x="1615" y="1996"/>
                  </a:lnTo>
                  <a:lnTo>
                    <a:pt x="1849" y="1634"/>
                  </a:lnTo>
                  <a:lnTo>
                    <a:pt x="2176" y="1427"/>
                  </a:lnTo>
                  <a:lnTo>
                    <a:pt x="2080" y="920"/>
                  </a:lnTo>
                  <a:lnTo>
                    <a:pt x="2460" y="759"/>
                  </a:lnTo>
                  <a:lnTo>
                    <a:pt x="2688" y="426"/>
                  </a:lnTo>
                  <a:lnTo>
                    <a:pt x="2676" y="10"/>
                  </a:lnTo>
                  <a:lnTo>
                    <a:pt x="2961" y="249"/>
                  </a:lnTo>
                  <a:lnTo>
                    <a:pt x="3335" y="456"/>
                  </a:lnTo>
                  <a:lnTo>
                    <a:pt x="3338" y="130"/>
                  </a:lnTo>
                  <a:lnTo>
                    <a:pt x="2958" y="246"/>
                  </a:lnTo>
                  <a:lnTo>
                    <a:pt x="3143" y="507"/>
                  </a:lnTo>
                  <a:lnTo>
                    <a:pt x="2904" y="570"/>
                  </a:lnTo>
                  <a:lnTo>
                    <a:pt x="2691" y="816"/>
                  </a:lnTo>
                  <a:lnTo>
                    <a:pt x="2754" y="966"/>
                  </a:lnTo>
                  <a:lnTo>
                    <a:pt x="2466" y="1055"/>
                  </a:lnTo>
                  <a:lnTo>
                    <a:pt x="2451" y="1487"/>
                  </a:lnTo>
                  <a:lnTo>
                    <a:pt x="2607" y="1802"/>
                  </a:lnTo>
                  <a:lnTo>
                    <a:pt x="2283" y="2110"/>
                  </a:lnTo>
                  <a:lnTo>
                    <a:pt x="1912" y="1957"/>
                  </a:lnTo>
                  <a:lnTo>
                    <a:pt x="1765" y="2446"/>
                  </a:lnTo>
                  <a:lnTo>
                    <a:pt x="1909" y="2664"/>
                  </a:lnTo>
                  <a:lnTo>
                    <a:pt x="1654" y="3075"/>
                  </a:lnTo>
                  <a:lnTo>
                    <a:pt x="1324" y="3210"/>
                  </a:lnTo>
                  <a:lnTo>
                    <a:pt x="1504" y="3584"/>
                  </a:lnTo>
                  <a:lnTo>
                    <a:pt x="1064" y="3824"/>
                  </a:lnTo>
                  <a:lnTo>
                    <a:pt x="1127" y="4442"/>
                  </a:lnTo>
                  <a:lnTo>
                    <a:pt x="869" y="4939"/>
                  </a:lnTo>
                  <a:lnTo>
                    <a:pt x="354" y="5080"/>
                  </a:lnTo>
                  <a:lnTo>
                    <a:pt x="749" y="5448"/>
                  </a:lnTo>
                  <a:lnTo>
                    <a:pt x="623" y="5829"/>
                  </a:lnTo>
                  <a:lnTo>
                    <a:pt x="773" y="6377"/>
                  </a:lnTo>
                  <a:lnTo>
                    <a:pt x="596" y="6950"/>
                  </a:lnTo>
                  <a:lnTo>
                    <a:pt x="1061" y="7117"/>
                  </a:lnTo>
                  <a:lnTo>
                    <a:pt x="1162" y="7587"/>
                  </a:lnTo>
                  <a:lnTo>
                    <a:pt x="1507" y="6776"/>
                  </a:lnTo>
                  <a:lnTo>
                    <a:pt x="1064" y="7111"/>
                  </a:lnTo>
                  <a:lnTo>
                    <a:pt x="1147" y="6719"/>
                  </a:lnTo>
                  <a:lnTo>
                    <a:pt x="1142" y="6719"/>
                  </a:lnTo>
                  <a:lnTo>
                    <a:pt x="1058" y="7121"/>
                  </a:lnTo>
                  <a:lnTo>
                    <a:pt x="1495" y="6788"/>
                  </a:lnTo>
                  <a:lnTo>
                    <a:pt x="1162" y="7572"/>
                  </a:lnTo>
                  <a:lnTo>
                    <a:pt x="1064" y="7114"/>
                  </a:lnTo>
                  <a:lnTo>
                    <a:pt x="602" y="6947"/>
                  </a:lnTo>
                  <a:lnTo>
                    <a:pt x="776" y="6377"/>
                  </a:lnTo>
                  <a:lnTo>
                    <a:pt x="626" y="5829"/>
                  </a:lnTo>
                  <a:lnTo>
                    <a:pt x="755" y="5448"/>
                  </a:lnTo>
                  <a:lnTo>
                    <a:pt x="362" y="5080"/>
                  </a:lnTo>
                  <a:lnTo>
                    <a:pt x="872" y="4942"/>
                  </a:lnTo>
                  <a:lnTo>
                    <a:pt x="1129" y="4442"/>
                  </a:lnTo>
                  <a:lnTo>
                    <a:pt x="1070" y="3827"/>
                  </a:lnTo>
                  <a:lnTo>
                    <a:pt x="1507" y="3587"/>
                  </a:lnTo>
                  <a:lnTo>
                    <a:pt x="1330" y="3210"/>
                  </a:lnTo>
                  <a:lnTo>
                    <a:pt x="1657" y="3078"/>
                  </a:lnTo>
                  <a:lnTo>
                    <a:pt x="1915" y="2664"/>
                  </a:lnTo>
                  <a:lnTo>
                    <a:pt x="1768" y="2443"/>
                  </a:lnTo>
                  <a:lnTo>
                    <a:pt x="1912" y="1963"/>
                  </a:lnTo>
                  <a:lnTo>
                    <a:pt x="2283" y="2116"/>
                  </a:lnTo>
                  <a:lnTo>
                    <a:pt x="2613" y="1802"/>
                  </a:lnTo>
                  <a:lnTo>
                    <a:pt x="2457" y="1487"/>
                  </a:lnTo>
                  <a:lnTo>
                    <a:pt x="2469" y="1058"/>
                  </a:lnTo>
                  <a:lnTo>
                    <a:pt x="2760" y="969"/>
                  </a:lnTo>
                  <a:lnTo>
                    <a:pt x="2697" y="816"/>
                  </a:lnTo>
                  <a:lnTo>
                    <a:pt x="2907" y="573"/>
                  </a:lnTo>
                  <a:lnTo>
                    <a:pt x="3149" y="507"/>
                  </a:lnTo>
                  <a:lnTo>
                    <a:pt x="2964" y="249"/>
                  </a:lnTo>
                  <a:lnTo>
                    <a:pt x="3335" y="135"/>
                  </a:lnTo>
                  <a:lnTo>
                    <a:pt x="3332" y="447"/>
                  </a:lnTo>
                  <a:lnTo>
                    <a:pt x="2964" y="246"/>
                  </a:lnTo>
                  <a:lnTo>
                    <a:pt x="2673" y="0"/>
                  </a:lnTo>
                  <a:lnTo>
                    <a:pt x="2682" y="426"/>
                  </a:lnTo>
                  <a:lnTo>
                    <a:pt x="2457" y="756"/>
                  </a:lnTo>
                  <a:lnTo>
                    <a:pt x="2077" y="918"/>
                  </a:lnTo>
                  <a:lnTo>
                    <a:pt x="2172" y="1427"/>
                  </a:lnTo>
                  <a:lnTo>
                    <a:pt x="1846" y="1631"/>
                  </a:lnTo>
                  <a:lnTo>
                    <a:pt x="1612" y="1996"/>
                  </a:lnTo>
                  <a:lnTo>
                    <a:pt x="1519" y="2524"/>
                  </a:lnTo>
                  <a:lnTo>
                    <a:pt x="1231" y="2694"/>
                  </a:lnTo>
                  <a:lnTo>
                    <a:pt x="1172" y="3024"/>
                  </a:lnTo>
                  <a:lnTo>
                    <a:pt x="803" y="3033"/>
                  </a:lnTo>
                  <a:lnTo>
                    <a:pt x="878" y="3477"/>
                  </a:lnTo>
                  <a:lnTo>
                    <a:pt x="665" y="3833"/>
                  </a:lnTo>
                  <a:lnTo>
                    <a:pt x="797" y="4208"/>
                  </a:lnTo>
                  <a:lnTo>
                    <a:pt x="566" y="4397"/>
                  </a:lnTo>
                  <a:lnTo>
                    <a:pt x="506" y="4735"/>
                  </a:lnTo>
                  <a:lnTo>
                    <a:pt x="174" y="4801"/>
                  </a:lnTo>
                  <a:lnTo>
                    <a:pt x="27" y="5200"/>
                  </a:lnTo>
                  <a:lnTo>
                    <a:pt x="278" y="5505"/>
                  </a:lnTo>
                  <a:lnTo>
                    <a:pt x="0" y="5790"/>
                  </a:lnTo>
                  <a:lnTo>
                    <a:pt x="350" y="5994"/>
                  </a:lnTo>
                  <a:lnTo>
                    <a:pt x="270" y="6452"/>
                  </a:lnTo>
                  <a:lnTo>
                    <a:pt x="321" y="7042"/>
                  </a:lnTo>
                  <a:lnTo>
                    <a:pt x="686" y="7318"/>
                  </a:lnTo>
                  <a:lnTo>
                    <a:pt x="1061" y="7668"/>
                  </a:lnTo>
                  <a:lnTo>
                    <a:pt x="596" y="7587"/>
                  </a:lnTo>
                  <a:lnTo>
                    <a:pt x="689" y="7315"/>
                  </a:lnTo>
                  <a:lnTo>
                    <a:pt x="1070" y="7114"/>
                  </a:lnTo>
                  <a:lnTo>
                    <a:pt x="332" y="7040"/>
                  </a:lnTo>
                  <a:lnTo>
                    <a:pt x="602" y="6950"/>
                  </a:lnTo>
                  <a:lnTo>
                    <a:pt x="276" y="6455"/>
                  </a:lnTo>
                  <a:lnTo>
                    <a:pt x="779" y="6377"/>
                  </a:lnTo>
                  <a:lnTo>
                    <a:pt x="354" y="5994"/>
                  </a:lnTo>
                  <a:lnTo>
                    <a:pt x="626" y="5832"/>
                  </a:lnTo>
                  <a:lnTo>
                    <a:pt x="623" y="582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0" name="Freeform 132"/>
            <p:cNvSpPr>
              <a:spLocks noChangeArrowheads="1"/>
            </p:cNvSpPr>
            <p:nvPr/>
          </p:nvSpPr>
          <p:spPr bwMode="auto">
            <a:xfrm>
              <a:off x="6645275" y="1062037"/>
              <a:ext cx="1201738" cy="2762249"/>
            </a:xfrm>
            <a:custGeom>
              <a:avLst/>
              <a:gdLst>
                <a:gd name="T0" fmla="*/ 770 w 3339"/>
                <a:gd name="T1" fmla="*/ 6374 h 7675"/>
                <a:gd name="T2" fmla="*/ 311 w 3339"/>
                <a:gd name="T3" fmla="*/ 7042 h 7675"/>
                <a:gd name="T4" fmla="*/ 590 w 3339"/>
                <a:gd name="T5" fmla="*/ 7590 h 7675"/>
                <a:gd name="T6" fmla="*/ 324 w 3339"/>
                <a:gd name="T7" fmla="*/ 7040 h 7675"/>
                <a:gd name="T8" fmla="*/ 6 w 3339"/>
                <a:gd name="T9" fmla="*/ 5790 h 7675"/>
                <a:gd name="T10" fmla="*/ 177 w 3339"/>
                <a:gd name="T11" fmla="*/ 4804 h 7675"/>
                <a:gd name="T12" fmla="*/ 803 w 3339"/>
                <a:gd name="T13" fmla="*/ 4208 h 7675"/>
                <a:gd name="T14" fmla="*/ 809 w 3339"/>
                <a:gd name="T15" fmla="*/ 3036 h 7675"/>
                <a:gd name="T16" fmla="*/ 1525 w 3339"/>
                <a:gd name="T17" fmla="*/ 2527 h 7675"/>
                <a:gd name="T18" fmla="*/ 2176 w 3339"/>
                <a:gd name="T19" fmla="*/ 1427 h 7675"/>
                <a:gd name="T20" fmla="*/ 2688 w 3339"/>
                <a:gd name="T21" fmla="*/ 426 h 7675"/>
                <a:gd name="T22" fmla="*/ 3335 w 3339"/>
                <a:gd name="T23" fmla="*/ 456 h 7675"/>
                <a:gd name="T24" fmla="*/ 3143 w 3339"/>
                <a:gd name="T25" fmla="*/ 507 h 7675"/>
                <a:gd name="T26" fmla="*/ 2754 w 3339"/>
                <a:gd name="T27" fmla="*/ 966 h 7675"/>
                <a:gd name="T28" fmla="*/ 2607 w 3339"/>
                <a:gd name="T29" fmla="*/ 1802 h 7675"/>
                <a:gd name="T30" fmla="*/ 1765 w 3339"/>
                <a:gd name="T31" fmla="*/ 2446 h 7675"/>
                <a:gd name="T32" fmla="*/ 1324 w 3339"/>
                <a:gd name="T33" fmla="*/ 3210 h 7675"/>
                <a:gd name="T34" fmla="*/ 1127 w 3339"/>
                <a:gd name="T35" fmla="*/ 4442 h 7675"/>
                <a:gd name="T36" fmla="*/ 749 w 3339"/>
                <a:gd name="T37" fmla="*/ 5448 h 7675"/>
                <a:gd name="T38" fmla="*/ 596 w 3339"/>
                <a:gd name="T39" fmla="*/ 6950 h 7675"/>
                <a:gd name="T40" fmla="*/ 1507 w 3339"/>
                <a:gd name="T41" fmla="*/ 6776 h 7675"/>
                <a:gd name="T42" fmla="*/ 1142 w 3339"/>
                <a:gd name="T43" fmla="*/ 6719 h 7675"/>
                <a:gd name="T44" fmla="*/ 1162 w 3339"/>
                <a:gd name="T45" fmla="*/ 7572 h 7675"/>
                <a:gd name="T46" fmla="*/ 776 w 3339"/>
                <a:gd name="T47" fmla="*/ 6377 h 7675"/>
                <a:gd name="T48" fmla="*/ 362 w 3339"/>
                <a:gd name="T49" fmla="*/ 5080 h 7675"/>
                <a:gd name="T50" fmla="*/ 1070 w 3339"/>
                <a:gd name="T51" fmla="*/ 3827 h 7675"/>
                <a:gd name="T52" fmla="*/ 1657 w 3339"/>
                <a:gd name="T53" fmla="*/ 3078 h 7675"/>
                <a:gd name="T54" fmla="*/ 1912 w 3339"/>
                <a:gd name="T55" fmla="*/ 1963 h 7675"/>
                <a:gd name="T56" fmla="*/ 2457 w 3339"/>
                <a:gd name="T57" fmla="*/ 1487 h 7675"/>
                <a:gd name="T58" fmla="*/ 2697 w 3339"/>
                <a:gd name="T59" fmla="*/ 816 h 7675"/>
                <a:gd name="T60" fmla="*/ 2964 w 3339"/>
                <a:gd name="T61" fmla="*/ 249 h 7675"/>
                <a:gd name="T62" fmla="*/ 2964 w 3339"/>
                <a:gd name="T63" fmla="*/ 246 h 7675"/>
                <a:gd name="T64" fmla="*/ 2457 w 3339"/>
                <a:gd name="T65" fmla="*/ 756 h 7675"/>
                <a:gd name="T66" fmla="*/ 1846 w 3339"/>
                <a:gd name="T67" fmla="*/ 1631 h 7675"/>
                <a:gd name="T68" fmla="*/ 1231 w 3339"/>
                <a:gd name="T69" fmla="*/ 2694 h 7675"/>
                <a:gd name="T70" fmla="*/ 878 w 3339"/>
                <a:gd name="T71" fmla="*/ 3477 h 7675"/>
                <a:gd name="T72" fmla="*/ 566 w 3339"/>
                <a:gd name="T73" fmla="*/ 4397 h 7675"/>
                <a:gd name="T74" fmla="*/ 27 w 3339"/>
                <a:gd name="T75" fmla="*/ 5200 h 7675"/>
                <a:gd name="T76" fmla="*/ 350 w 3339"/>
                <a:gd name="T77" fmla="*/ 5994 h 7675"/>
                <a:gd name="T78" fmla="*/ 686 w 3339"/>
                <a:gd name="T79" fmla="*/ 7318 h 7675"/>
                <a:gd name="T80" fmla="*/ 689 w 3339"/>
                <a:gd name="T81" fmla="*/ 7315 h 7675"/>
                <a:gd name="T82" fmla="*/ 602 w 3339"/>
                <a:gd name="T83" fmla="*/ 6950 h 7675"/>
                <a:gd name="T84" fmla="*/ 354 w 3339"/>
                <a:gd name="T85" fmla="*/ 5994 h 7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9" h="7675">
                  <a:moveTo>
                    <a:pt x="623" y="5826"/>
                  </a:moveTo>
                  <a:lnTo>
                    <a:pt x="347" y="5991"/>
                  </a:lnTo>
                  <a:lnTo>
                    <a:pt x="770" y="6374"/>
                  </a:lnTo>
                  <a:lnTo>
                    <a:pt x="267" y="6449"/>
                  </a:lnTo>
                  <a:lnTo>
                    <a:pt x="596" y="6947"/>
                  </a:lnTo>
                  <a:lnTo>
                    <a:pt x="311" y="7042"/>
                  </a:lnTo>
                  <a:lnTo>
                    <a:pt x="1055" y="7117"/>
                  </a:lnTo>
                  <a:lnTo>
                    <a:pt x="686" y="7315"/>
                  </a:lnTo>
                  <a:lnTo>
                    <a:pt x="590" y="7590"/>
                  </a:lnTo>
                  <a:lnTo>
                    <a:pt x="1073" y="7674"/>
                  </a:lnTo>
                  <a:lnTo>
                    <a:pt x="689" y="7312"/>
                  </a:lnTo>
                  <a:lnTo>
                    <a:pt x="324" y="7040"/>
                  </a:lnTo>
                  <a:lnTo>
                    <a:pt x="273" y="6452"/>
                  </a:lnTo>
                  <a:lnTo>
                    <a:pt x="354" y="5991"/>
                  </a:lnTo>
                  <a:lnTo>
                    <a:pt x="6" y="5790"/>
                  </a:lnTo>
                  <a:lnTo>
                    <a:pt x="285" y="5505"/>
                  </a:lnTo>
                  <a:lnTo>
                    <a:pt x="33" y="5197"/>
                  </a:lnTo>
                  <a:lnTo>
                    <a:pt x="177" y="4804"/>
                  </a:lnTo>
                  <a:lnTo>
                    <a:pt x="509" y="4738"/>
                  </a:lnTo>
                  <a:lnTo>
                    <a:pt x="569" y="4397"/>
                  </a:lnTo>
                  <a:lnTo>
                    <a:pt x="803" y="4208"/>
                  </a:lnTo>
                  <a:lnTo>
                    <a:pt x="668" y="3833"/>
                  </a:lnTo>
                  <a:lnTo>
                    <a:pt x="884" y="3479"/>
                  </a:lnTo>
                  <a:lnTo>
                    <a:pt x="809" y="3036"/>
                  </a:lnTo>
                  <a:lnTo>
                    <a:pt x="1178" y="3027"/>
                  </a:lnTo>
                  <a:lnTo>
                    <a:pt x="1234" y="2697"/>
                  </a:lnTo>
                  <a:lnTo>
                    <a:pt x="1525" y="2527"/>
                  </a:lnTo>
                  <a:lnTo>
                    <a:pt x="1615" y="1996"/>
                  </a:lnTo>
                  <a:lnTo>
                    <a:pt x="1849" y="1634"/>
                  </a:lnTo>
                  <a:lnTo>
                    <a:pt x="2176" y="1427"/>
                  </a:lnTo>
                  <a:lnTo>
                    <a:pt x="2080" y="920"/>
                  </a:lnTo>
                  <a:lnTo>
                    <a:pt x="2460" y="759"/>
                  </a:lnTo>
                  <a:lnTo>
                    <a:pt x="2688" y="426"/>
                  </a:lnTo>
                  <a:lnTo>
                    <a:pt x="2676" y="10"/>
                  </a:lnTo>
                  <a:lnTo>
                    <a:pt x="2961" y="249"/>
                  </a:lnTo>
                  <a:lnTo>
                    <a:pt x="3335" y="456"/>
                  </a:lnTo>
                  <a:lnTo>
                    <a:pt x="3338" y="130"/>
                  </a:lnTo>
                  <a:lnTo>
                    <a:pt x="2958" y="246"/>
                  </a:lnTo>
                  <a:lnTo>
                    <a:pt x="3143" y="507"/>
                  </a:lnTo>
                  <a:lnTo>
                    <a:pt x="2904" y="570"/>
                  </a:lnTo>
                  <a:lnTo>
                    <a:pt x="2691" y="816"/>
                  </a:lnTo>
                  <a:lnTo>
                    <a:pt x="2754" y="966"/>
                  </a:lnTo>
                  <a:lnTo>
                    <a:pt x="2466" y="1055"/>
                  </a:lnTo>
                  <a:lnTo>
                    <a:pt x="2451" y="1487"/>
                  </a:lnTo>
                  <a:lnTo>
                    <a:pt x="2607" y="1802"/>
                  </a:lnTo>
                  <a:lnTo>
                    <a:pt x="2283" y="2110"/>
                  </a:lnTo>
                  <a:lnTo>
                    <a:pt x="1912" y="1957"/>
                  </a:lnTo>
                  <a:lnTo>
                    <a:pt x="1765" y="2446"/>
                  </a:lnTo>
                  <a:lnTo>
                    <a:pt x="1909" y="2664"/>
                  </a:lnTo>
                  <a:lnTo>
                    <a:pt x="1654" y="3075"/>
                  </a:lnTo>
                  <a:lnTo>
                    <a:pt x="1324" y="3210"/>
                  </a:lnTo>
                  <a:lnTo>
                    <a:pt x="1504" y="3584"/>
                  </a:lnTo>
                  <a:lnTo>
                    <a:pt x="1064" y="3824"/>
                  </a:lnTo>
                  <a:lnTo>
                    <a:pt x="1127" y="4442"/>
                  </a:lnTo>
                  <a:lnTo>
                    <a:pt x="869" y="4939"/>
                  </a:lnTo>
                  <a:lnTo>
                    <a:pt x="354" y="5080"/>
                  </a:lnTo>
                  <a:lnTo>
                    <a:pt x="749" y="5448"/>
                  </a:lnTo>
                  <a:lnTo>
                    <a:pt x="623" y="5829"/>
                  </a:lnTo>
                  <a:lnTo>
                    <a:pt x="773" y="6377"/>
                  </a:lnTo>
                  <a:lnTo>
                    <a:pt x="596" y="6950"/>
                  </a:lnTo>
                  <a:lnTo>
                    <a:pt x="1061" y="7117"/>
                  </a:lnTo>
                  <a:lnTo>
                    <a:pt x="1162" y="7587"/>
                  </a:lnTo>
                  <a:lnTo>
                    <a:pt x="1507" y="6776"/>
                  </a:lnTo>
                  <a:lnTo>
                    <a:pt x="1064" y="7111"/>
                  </a:lnTo>
                  <a:lnTo>
                    <a:pt x="1147" y="6719"/>
                  </a:lnTo>
                  <a:lnTo>
                    <a:pt x="1142" y="6719"/>
                  </a:lnTo>
                  <a:lnTo>
                    <a:pt x="1058" y="7121"/>
                  </a:lnTo>
                  <a:lnTo>
                    <a:pt x="1495" y="6788"/>
                  </a:lnTo>
                  <a:lnTo>
                    <a:pt x="1162" y="7572"/>
                  </a:lnTo>
                  <a:lnTo>
                    <a:pt x="1064" y="7114"/>
                  </a:lnTo>
                  <a:lnTo>
                    <a:pt x="602" y="6947"/>
                  </a:lnTo>
                  <a:lnTo>
                    <a:pt x="776" y="6377"/>
                  </a:lnTo>
                  <a:lnTo>
                    <a:pt x="626" y="5829"/>
                  </a:lnTo>
                  <a:lnTo>
                    <a:pt x="755" y="5448"/>
                  </a:lnTo>
                  <a:lnTo>
                    <a:pt x="362" y="5080"/>
                  </a:lnTo>
                  <a:lnTo>
                    <a:pt x="872" y="4942"/>
                  </a:lnTo>
                  <a:lnTo>
                    <a:pt x="1129" y="4442"/>
                  </a:lnTo>
                  <a:lnTo>
                    <a:pt x="1070" y="3827"/>
                  </a:lnTo>
                  <a:lnTo>
                    <a:pt x="1507" y="3587"/>
                  </a:lnTo>
                  <a:lnTo>
                    <a:pt x="1330" y="3210"/>
                  </a:lnTo>
                  <a:lnTo>
                    <a:pt x="1657" y="3078"/>
                  </a:lnTo>
                  <a:lnTo>
                    <a:pt x="1915" y="2664"/>
                  </a:lnTo>
                  <a:lnTo>
                    <a:pt x="1768" y="2443"/>
                  </a:lnTo>
                  <a:lnTo>
                    <a:pt x="1912" y="1963"/>
                  </a:lnTo>
                  <a:lnTo>
                    <a:pt x="2283" y="2116"/>
                  </a:lnTo>
                  <a:lnTo>
                    <a:pt x="2613" y="1802"/>
                  </a:lnTo>
                  <a:lnTo>
                    <a:pt x="2457" y="1487"/>
                  </a:lnTo>
                  <a:lnTo>
                    <a:pt x="2469" y="1058"/>
                  </a:lnTo>
                  <a:lnTo>
                    <a:pt x="2760" y="969"/>
                  </a:lnTo>
                  <a:lnTo>
                    <a:pt x="2697" y="816"/>
                  </a:lnTo>
                  <a:lnTo>
                    <a:pt x="2907" y="573"/>
                  </a:lnTo>
                  <a:lnTo>
                    <a:pt x="3149" y="507"/>
                  </a:lnTo>
                  <a:lnTo>
                    <a:pt x="2964" y="249"/>
                  </a:lnTo>
                  <a:lnTo>
                    <a:pt x="3335" y="135"/>
                  </a:lnTo>
                  <a:lnTo>
                    <a:pt x="3332" y="447"/>
                  </a:lnTo>
                  <a:lnTo>
                    <a:pt x="2964" y="246"/>
                  </a:lnTo>
                  <a:lnTo>
                    <a:pt x="2673" y="0"/>
                  </a:lnTo>
                  <a:lnTo>
                    <a:pt x="2682" y="426"/>
                  </a:lnTo>
                  <a:lnTo>
                    <a:pt x="2457" y="756"/>
                  </a:lnTo>
                  <a:lnTo>
                    <a:pt x="2077" y="918"/>
                  </a:lnTo>
                  <a:lnTo>
                    <a:pt x="2172" y="1427"/>
                  </a:lnTo>
                  <a:lnTo>
                    <a:pt x="1846" y="1631"/>
                  </a:lnTo>
                  <a:lnTo>
                    <a:pt x="1612" y="1996"/>
                  </a:lnTo>
                  <a:lnTo>
                    <a:pt x="1519" y="2524"/>
                  </a:lnTo>
                  <a:lnTo>
                    <a:pt x="1231" y="2694"/>
                  </a:lnTo>
                  <a:lnTo>
                    <a:pt x="1172" y="3024"/>
                  </a:lnTo>
                  <a:lnTo>
                    <a:pt x="803" y="3033"/>
                  </a:lnTo>
                  <a:lnTo>
                    <a:pt x="878" y="3477"/>
                  </a:lnTo>
                  <a:lnTo>
                    <a:pt x="665" y="3833"/>
                  </a:lnTo>
                  <a:lnTo>
                    <a:pt x="797" y="4208"/>
                  </a:lnTo>
                  <a:lnTo>
                    <a:pt x="566" y="4397"/>
                  </a:lnTo>
                  <a:lnTo>
                    <a:pt x="506" y="4735"/>
                  </a:lnTo>
                  <a:lnTo>
                    <a:pt x="174" y="4801"/>
                  </a:lnTo>
                  <a:lnTo>
                    <a:pt x="27" y="5200"/>
                  </a:lnTo>
                  <a:lnTo>
                    <a:pt x="278" y="5505"/>
                  </a:lnTo>
                  <a:lnTo>
                    <a:pt x="0" y="5790"/>
                  </a:lnTo>
                  <a:lnTo>
                    <a:pt x="350" y="5994"/>
                  </a:lnTo>
                  <a:lnTo>
                    <a:pt x="270" y="6452"/>
                  </a:lnTo>
                  <a:lnTo>
                    <a:pt x="321" y="7042"/>
                  </a:lnTo>
                  <a:lnTo>
                    <a:pt x="686" y="7318"/>
                  </a:lnTo>
                  <a:lnTo>
                    <a:pt x="1061" y="7668"/>
                  </a:lnTo>
                  <a:lnTo>
                    <a:pt x="596" y="7587"/>
                  </a:lnTo>
                  <a:lnTo>
                    <a:pt x="689" y="7315"/>
                  </a:lnTo>
                  <a:lnTo>
                    <a:pt x="1070" y="7114"/>
                  </a:lnTo>
                  <a:lnTo>
                    <a:pt x="332" y="7040"/>
                  </a:lnTo>
                  <a:lnTo>
                    <a:pt x="602" y="6950"/>
                  </a:lnTo>
                  <a:lnTo>
                    <a:pt x="276" y="6455"/>
                  </a:lnTo>
                  <a:lnTo>
                    <a:pt x="779" y="6377"/>
                  </a:lnTo>
                  <a:lnTo>
                    <a:pt x="354" y="5994"/>
                  </a:lnTo>
                  <a:lnTo>
                    <a:pt x="626" y="5832"/>
                  </a:lnTo>
                  <a:lnTo>
                    <a:pt x="623" y="5826"/>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1" name="Freeform 133"/>
            <p:cNvSpPr>
              <a:spLocks noChangeArrowheads="1"/>
            </p:cNvSpPr>
            <p:nvPr/>
          </p:nvSpPr>
          <p:spPr bwMode="auto">
            <a:xfrm>
              <a:off x="6937374" y="3624262"/>
              <a:ext cx="93663" cy="423862"/>
            </a:xfrm>
            <a:custGeom>
              <a:avLst/>
              <a:gdLst>
                <a:gd name="T0" fmla="*/ 252 w 259"/>
                <a:gd name="T1" fmla="*/ 0 h 1178"/>
                <a:gd name="T2" fmla="*/ 255 w 259"/>
                <a:gd name="T3" fmla="*/ 554 h 1178"/>
                <a:gd name="T4" fmla="*/ 126 w 259"/>
                <a:gd name="T5" fmla="*/ 716 h 1178"/>
                <a:gd name="T6" fmla="*/ 0 w 259"/>
                <a:gd name="T7" fmla="*/ 1177 h 1178"/>
                <a:gd name="T8" fmla="*/ 3 w 259"/>
                <a:gd name="T9" fmla="*/ 1177 h 1178"/>
                <a:gd name="T10" fmla="*/ 129 w 259"/>
                <a:gd name="T11" fmla="*/ 716 h 1178"/>
                <a:gd name="T12" fmla="*/ 258 w 259"/>
                <a:gd name="T13" fmla="*/ 554 h 1178"/>
                <a:gd name="T14" fmla="*/ 255 w 259"/>
                <a:gd name="T15" fmla="*/ 0 h 1178"/>
                <a:gd name="T16" fmla="*/ 252 w 259"/>
                <a:gd name="T17" fmla="*/ 0 h 1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1178">
                  <a:moveTo>
                    <a:pt x="252" y="0"/>
                  </a:moveTo>
                  <a:lnTo>
                    <a:pt x="255" y="554"/>
                  </a:lnTo>
                  <a:lnTo>
                    <a:pt x="126" y="716"/>
                  </a:lnTo>
                  <a:lnTo>
                    <a:pt x="0" y="1177"/>
                  </a:lnTo>
                  <a:lnTo>
                    <a:pt x="3" y="1177"/>
                  </a:lnTo>
                  <a:lnTo>
                    <a:pt x="129" y="716"/>
                  </a:lnTo>
                  <a:lnTo>
                    <a:pt x="258" y="554"/>
                  </a:lnTo>
                  <a:lnTo>
                    <a:pt x="255" y="0"/>
                  </a:lnTo>
                  <a:lnTo>
                    <a:pt x="25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2" name="Freeform 134"/>
            <p:cNvSpPr>
              <a:spLocks noChangeArrowheads="1"/>
            </p:cNvSpPr>
            <p:nvPr/>
          </p:nvSpPr>
          <p:spPr bwMode="auto">
            <a:xfrm>
              <a:off x="6502400" y="1790700"/>
              <a:ext cx="309563" cy="409575"/>
            </a:xfrm>
            <a:custGeom>
              <a:avLst/>
              <a:gdLst>
                <a:gd name="T0" fmla="*/ 507 w 861"/>
                <a:gd name="T1" fmla="*/ 297 h 1137"/>
                <a:gd name="T2" fmla="*/ 99 w 861"/>
                <a:gd name="T3" fmla="*/ 483 h 1137"/>
                <a:gd name="T4" fmla="*/ 0 w 861"/>
                <a:gd name="T5" fmla="*/ 1136 h 1137"/>
                <a:gd name="T6" fmla="*/ 675 w 861"/>
                <a:gd name="T7" fmla="*/ 827 h 1137"/>
                <a:gd name="T8" fmla="*/ 399 w 861"/>
                <a:gd name="T9" fmla="*/ 731 h 1137"/>
                <a:gd name="T10" fmla="*/ 774 w 861"/>
                <a:gd name="T11" fmla="*/ 390 h 1137"/>
                <a:gd name="T12" fmla="*/ 513 w 861"/>
                <a:gd name="T13" fmla="*/ 297 h 1137"/>
                <a:gd name="T14" fmla="*/ 860 w 861"/>
                <a:gd name="T15" fmla="*/ 3 h 1137"/>
                <a:gd name="T16" fmla="*/ 857 w 861"/>
                <a:gd name="T17" fmla="*/ 0 h 1137"/>
                <a:gd name="T18" fmla="*/ 504 w 861"/>
                <a:gd name="T19" fmla="*/ 300 h 1137"/>
                <a:gd name="T20" fmla="*/ 764 w 861"/>
                <a:gd name="T21" fmla="*/ 390 h 1137"/>
                <a:gd name="T22" fmla="*/ 390 w 861"/>
                <a:gd name="T23" fmla="*/ 735 h 1137"/>
                <a:gd name="T24" fmla="*/ 662 w 861"/>
                <a:gd name="T25" fmla="*/ 827 h 1137"/>
                <a:gd name="T26" fmla="*/ 6 w 861"/>
                <a:gd name="T27" fmla="*/ 1130 h 1137"/>
                <a:gd name="T28" fmla="*/ 102 w 861"/>
                <a:gd name="T29" fmla="*/ 486 h 1137"/>
                <a:gd name="T30" fmla="*/ 510 w 861"/>
                <a:gd name="T31" fmla="*/ 300 h 1137"/>
                <a:gd name="T32" fmla="*/ 507 w 861"/>
                <a:gd name="T33" fmla="*/ 297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1" h="1137">
                  <a:moveTo>
                    <a:pt x="507" y="297"/>
                  </a:moveTo>
                  <a:lnTo>
                    <a:pt x="99" y="483"/>
                  </a:lnTo>
                  <a:lnTo>
                    <a:pt x="0" y="1136"/>
                  </a:lnTo>
                  <a:lnTo>
                    <a:pt x="675" y="827"/>
                  </a:lnTo>
                  <a:lnTo>
                    <a:pt x="399" y="731"/>
                  </a:lnTo>
                  <a:lnTo>
                    <a:pt x="774" y="390"/>
                  </a:lnTo>
                  <a:lnTo>
                    <a:pt x="513" y="297"/>
                  </a:lnTo>
                  <a:lnTo>
                    <a:pt x="860" y="3"/>
                  </a:lnTo>
                  <a:lnTo>
                    <a:pt x="857" y="0"/>
                  </a:lnTo>
                  <a:lnTo>
                    <a:pt x="504" y="300"/>
                  </a:lnTo>
                  <a:lnTo>
                    <a:pt x="764" y="390"/>
                  </a:lnTo>
                  <a:lnTo>
                    <a:pt x="390" y="735"/>
                  </a:lnTo>
                  <a:lnTo>
                    <a:pt x="662" y="827"/>
                  </a:lnTo>
                  <a:lnTo>
                    <a:pt x="6" y="1130"/>
                  </a:lnTo>
                  <a:lnTo>
                    <a:pt x="102" y="486"/>
                  </a:lnTo>
                  <a:lnTo>
                    <a:pt x="510" y="300"/>
                  </a:lnTo>
                  <a:lnTo>
                    <a:pt x="507" y="29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3" name="Freeform 135"/>
            <p:cNvSpPr>
              <a:spLocks noChangeArrowheads="1"/>
            </p:cNvSpPr>
            <p:nvPr/>
          </p:nvSpPr>
          <p:spPr bwMode="auto">
            <a:xfrm>
              <a:off x="6300788" y="1550987"/>
              <a:ext cx="576262" cy="504825"/>
            </a:xfrm>
            <a:custGeom>
              <a:avLst/>
              <a:gdLst>
                <a:gd name="T0" fmla="*/ 956 w 1601"/>
                <a:gd name="T1" fmla="*/ 1396 h 1401"/>
                <a:gd name="T2" fmla="*/ 662 w 1601"/>
                <a:gd name="T3" fmla="*/ 1148 h 1401"/>
                <a:gd name="T4" fmla="*/ 414 w 1601"/>
                <a:gd name="T5" fmla="*/ 845 h 1401"/>
                <a:gd name="T6" fmla="*/ 605 w 1601"/>
                <a:gd name="T7" fmla="*/ 929 h 1401"/>
                <a:gd name="T8" fmla="*/ 1070 w 1601"/>
                <a:gd name="T9" fmla="*/ 965 h 1401"/>
                <a:gd name="T10" fmla="*/ 1058 w 1601"/>
                <a:gd name="T11" fmla="*/ 372 h 1401"/>
                <a:gd name="T12" fmla="*/ 407 w 1601"/>
                <a:gd name="T13" fmla="*/ 839 h 1401"/>
                <a:gd name="T14" fmla="*/ 9 w 1601"/>
                <a:gd name="T15" fmla="*/ 689 h 1401"/>
                <a:gd name="T16" fmla="*/ 545 w 1601"/>
                <a:gd name="T17" fmla="*/ 339 h 1401"/>
                <a:gd name="T18" fmla="*/ 335 w 1601"/>
                <a:gd name="T19" fmla="*/ 39 h 1401"/>
                <a:gd name="T20" fmla="*/ 629 w 1601"/>
                <a:gd name="T21" fmla="*/ 3 h 1401"/>
                <a:gd name="T22" fmla="*/ 998 w 1601"/>
                <a:gd name="T23" fmla="*/ 153 h 1401"/>
                <a:gd name="T24" fmla="*/ 534 w 1601"/>
                <a:gd name="T25" fmla="*/ 339 h 1401"/>
                <a:gd name="T26" fmla="*/ 1055 w 1601"/>
                <a:gd name="T27" fmla="*/ 378 h 1401"/>
                <a:gd name="T28" fmla="*/ 1600 w 1601"/>
                <a:gd name="T29" fmla="*/ 330 h 1401"/>
                <a:gd name="T30" fmla="*/ 1600 w 1601"/>
                <a:gd name="T31" fmla="*/ 327 h 1401"/>
                <a:gd name="T32" fmla="*/ 1055 w 1601"/>
                <a:gd name="T33" fmla="*/ 375 h 1401"/>
                <a:gd name="T34" fmla="*/ 552 w 1601"/>
                <a:gd name="T35" fmla="*/ 336 h 1401"/>
                <a:gd name="T36" fmla="*/ 1007 w 1601"/>
                <a:gd name="T37" fmla="*/ 153 h 1401"/>
                <a:gd name="T38" fmla="*/ 632 w 1601"/>
                <a:gd name="T39" fmla="*/ 0 h 1401"/>
                <a:gd name="T40" fmla="*/ 330 w 1601"/>
                <a:gd name="T41" fmla="*/ 36 h 1401"/>
                <a:gd name="T42" fmla="*/ 539 w 1601"/>
                <a:gd name="T43" fmla="*/ 336 h 1401"/>
                <a:gd name="T44" fmla="*/ 0 w 1601"/>
                <a:gd name="T45" fmla="*/ 689 h 1401"/>
                <a:gd name="T46" fmla="*/ 407 w 1601"/>
                <a:gd name="T47" fmla="*/ 842 h 1401"/>
                <a:gd name="T48" fmla="*/ 1055 w 1601"/>
                <a:gd name="T49" fmla="*/ 381 h 1401"/>
                <a:gd name="T50" fmla="*/ 1067 w 1601"/>
                <a:gd name="T51" fmla="*/ 962 h 1401"/>
                <a:gd name="T52" fmla="*/ 608 w 1601"/>
                <a:gd name="T53" fmla="*/ 926 h 1401"/>
                <a:gd name="T54" fmla="*/ 402 w 1601"/>
                <a:gd name="T55" fmla="*/ 836 h 1401"/>
                <a:gd name="T56" fmla="*/ 659 w 1601"/>
                <a:gd name="T57" fmla="*/ 1151 h 1401"/>
                <a:gd name="T58" fmla="*/ 953 w 1601"/>
                <a:gd name="T59" fmla="*/ 1400 h 1401"/>
                <a:gd name="T60" fmla="*/ 956 w 1601"/>
                <a:gd name="T61" fmla="*/ 1396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01" h="1401">
                  <a:moveTo>
                    <a:pt x="956" y="1396"/>
                  </a:moveTo>
                  <a:lnTo>
                    <a:pt x="662" y="1148"/>
                  </a:lnTo>
                  <a:lnTo>
                    <a:pt x="414" y="845"/>
                  </a:lnTo>
                  <a:lnTo>
                    <a:pt x="605" y="929"/>
                  </a:lnTo>
                  <a:lnTo>
                    <a:pt x="1070" y="965"/>
                  </a:lnTo>
                  <a:lnTo>
                    <a:pt x="1058" y="372"/>
                  </a:lnTo>
                  <a:lnTo>
                    <a:pt x="407" y="839"/>
                  </a:lnTo>
                  <a:lnTo>
                    <a:pt x="9" y="689"/>
                  </a:lnTo>
                  <a:lnTo>
                    <a:pt x="545" y="339"/>
                  </a:lnTo>
                  <a:lnTo>
                    <a:pt x="335" y="39"/>
                  </a:lnTo>
                  <a:lnTo>
                    <a:pt x="629" y="3"/>
                  </a:lnTo>
                  <a:lnTo>
                    <a:pt x="998" y="153"/>
                  </a:lnTo>
                  <a:lnTo>
                    <a:pt x="534" y="339"/>
                  </a:lnTo>
                  <a:lnTo>
                    <a:pt x="1055" y="378"/>
                  </a:lnTo>
                  <a:lnTo>
                    <a:pt x="1600" y="330"/>
                  </a:lnTo>
                  <a:lnTo>
                    <a:pt x="1600" y="327"/>
                  </a:lnTo>
                  <a:lnTo>
                    <a:pt x="1055" y="375"/>
                  </a:lnTo>
                  <a:lnTo>
                    <a:pt x="552" y="336"/>
                  </a:lnTo>
                  <a:lnTo>
                    <a:pt x="1007" y="153"/>
                  </a:lnTo>
                  <a:lnTo>
                    <a:pt x="632" y="0"/>
                  </a:lnTo>
                  <a:lnTo>
                    <a:pt x="330" y="36"/>
                  </a:lnTo>
                  <a:lnTo>
                    <a:pt x="539" y="336"/>
                  </a:lnTo>
                  <a:lnTo>
                    <a:pt x="0" y="689"/>
                  </a:lnTo>
                  <a:lnTo>
                    <a:pt x="407" y="842"/>
                  </a:lnTo>
                  <a:lnTo>
                    <a:pt x="1055" y="381"/>
                  </a:lnTo>
                  <a:lnTo>
                    <a:pt x="1067" y="962"/>
                  </a:lnTo>
                  <a:lnTo>
                    <a:pt x="608" y="926"/>
                  </a:lnTo>
                  <a:lnTo>
                    <a:pt x="402" y="836"/>
                  </a:lnTo>
                  <a:lnTo>
                    <a:pt x="659" y="1151"/>
                  </a:lnTo>
                  <a:lnTo>
                    <a:pt x="953" y="1400"/>
                  </a:lnTo>
                  <a:lnTo>
                    <a:pt x="956" y="139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4" name="Freeform 136"/>
            <p:cNvSpPr>
              <a:spLocks noChangeArrowheads="1"/>
            </p:cNvSpPr>
            <p:nvPr/>
          </p:nvSpPr>
          <p:spPr bwMode="auto">
            <a:xfrm>
              <a:off x="6291263" y="1849437"/>
              <a:ext cx="158750" cy="238125"/>
            </a:xfrm>
            <a:custGeom>
              <a:avLst/>
              <a:gdLst>
                <a:gd name="T0" fmla="*/ 3 w 439"/>
                <a:gd name="T1" fmla="*/ 621 h 663"/>
                <a:gd name="T2" fmla="*/ 6 w 439"/>
                <a:gd name="T3" fmla="*/ 621 h 663"/>
                <a:gd name="T4" fmla="*/ 426 w 439"/>
                <a:gd name="T5" fmla="*/ 24 h 663"/>
                <a:gd name="T6" fmla="*/ 225 w 439"/>
                <a:gd name="T7" fmla="*/ 656 h 663"/>
                <a:gd name="T8" fmla="*/ 3 w 439"/>
                <a:gd name="T9" fmla="*/ 617 h 663"/>
                <a:gd name="T10" fmla="*/ 3 w 439"/>
                <a:gd name="T11" fmla="*/ 621 h 663"/>
                <a:gd name="T12" fmla="*/ 6 w 439"/>
                <a:gd name="T13" fmla="*/ 621 h 663"/>
                <a:gd name="T14" fmla="*/ 3 w 439"/>
                <a:gd name="T15" fmla="*/ 621 h 663"/>
                <a:gd name="T16" fmla="*/ 3 w 439"/>
                <a:gd name="T17" fmla="*/ 623 h 663"/>
                <a:gd name="T18" fmla="*/ 228 w 439"/>
                <a:gd name="T19" fmla="*/ 662 h 663"/>
                <a:gd name="T20" fmla="*/ 438 w 439"/>
                <a:gd name="T21" fmla="*/ 0 h 663"/>
                <a:gd name="T22" fmla="*/ 0 w 439"/>
                <a:gd name="T23" fmla="*/ 621 h 663"/>
                <a:gd name="T24" fmla="*/ 3 w 439"/>
                <a:gd name="T25" fmla="*/ 623 h 663"/>
                <a:gd name="T26" fmla="*/ 3 w 439"/>
                <a:gd name="T27" fmla="*/ 62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9" h="663">
                  <a:moveTo>
                    <a:pt x="3" y="621"/>
                  </a:moveTo>
                  <a:lnTo>
                    <a:pt x="6" y="621"/>
                  </a:lnTo>
                  <a:lnTo>
                    <a:pt x="426" y="24"/>
                  </a:lnTo>
                  <a:lnTo>
                    <a:pt x="225" y="656"/>
                  </a:lnTo>
                  <a:lnTo>
                    <a:pt x="3" y="617"/>
                  </a:lnTo>
                  <a:lnTo>
                    <a:pt x="3" y="621"/>
                  </a:lnTo>
                  <a:lnTo>
                    <a:pt x="6" y="621"/>
                  </a:lnTo>
                  <a:lnTo>
                    <a:pt x="3" y="621"/>
                  </a:lnTo>
                  <a:lnTo>
                    <a:pt x="3" y="623"/>
                  </a:lnTo>
                  <a:lnTo>
                    <a:pt x="228" y="662"/>
                  </a:lnTo>
                  <a:lnTo>
                    <a:pt x="438" y="0"/>
                  </a:lnTo>
                  <a:lnTo>
                    <a:pt x="0" y="621"/>
                  </a:lnTo>
                  <a:lnTo>
                    <a:pt x="3" y="623"/>
                  </a:lnTo>
                  <a:lnTo>
                    <a:pt x="3" y="62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5" name="Freeform 137"/>
            <p:cNvSpPr>
              <a:spLocks noChangeArrowheads="1"/>
            </p:cNvSpPr>
            <p:nvPr/>
          </p:nvSpPr>
          <p:spPr bwMode="auto">
            <a:xfrm>
              <a:off x="6292849" y="2071688"/>
              <a:ext cx="212725" cy="128587"/>
            </a:xfrm>
            <a:custGeom>
              <a:avLst/>
              <a:gdLst>
                <a:gd name="T0" fmla="*/ 222 w 591"/>
                <a:gd name="T1" fmla="*/ 42 h 358"/>
                <a:gd name="T2" fmla="*/ 575 w 591"/>
                <a:gd name="T3" fmla="*/ 348 h 358"/>
                <a:gd name="T4" fmla="*/ 336 w 591"/>
                <a:gd name="T5" fmla="*/ 288 h 358"/>
                <a:gd name="T6" fmla="*/ 3 w 591"/>
                <a:gd name="T7" fmla="*/ 0 h 358"/>
                <a:gd name="T8" fmla="*/ 0 w 591"/>
                <a:gd name="T9" fmla="*/ 4 h 358"/>
                <a:gd name="T10" fmla="*/ 333 w 591"/>
                <a:gd name="T11" fmla="*/ 294 h 358"/>
                <a:gd name="T12" fmla="*/ 590 w 591"/>
                <a:gd name="T13" fmla="*/ 357 h 358"/>
                <a:gd name="T14" fmla="*/ 225 w 591"/>
                <a:gd name="T15" fmla="*/ 39 h 358"/>
                <a:gd name="T16" fmla="*/ 222 w 591"/>
                <a:gd name="T17" fmla="*/ 4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358">
                  <a:moveTo>
                    <a:pt x="222" y="42"/>
                  </a:moveTo>
                  <a:lnTo>
                    <a:pt x="575" y="348"/>
                  </a:lnTo>
                  <a:lnTo>
                    <a:pt x="336" y="288"/>
                  </a:lnTo>
                  <a:lnTo>
                    <a:pt x="3" y="0"/>
                  </a:lnTo>
                  <a:lnTo>
                    <a:pt x="0" y="4"/>
                  </a:lnTo>
                  <a:lnTo>
                    <a:pt x="333" y="294"/>
                  </a:lnTo>
                  <a:lnTo>
                    <a:pt x="590" y="357"/>
                  </a:lnTo>
                  <a:lnTo>
                    <a:pt x="225" y="39"/>
                  </a:lnTo>
                  <a:lnTo>
                    <a:pt x="222" y="4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6" name="Freeform 138"/>
            <p:cNvSpPr>
              <a:spLocks noChangeArrowheads="1"/>
            </p:cNvSpPr>
            <p:nvPr/>
          </p:nvSpPr>
          <p:spPr bwMode="auto">
            <a:xfrm>
              <a:off x="6502400" y="2197100"/>
              <a:ext cx="460375" cy="736600"/>
            </a:xfrm>
            <a:custGeom>
              <a:avLst/>
              <a:gdLst>
                <a:gd name="T0" fmla="*/ 0 w 1281"/>
                <a:gd name="T1" fmla="*/ 3 h 2045"/>
                <a:gd name="T2" fmla="*/ 309 w 1281"/>
                <a:gd name="T3" fmla="*/ 57 h 2045"/>
                <a:gd name="T4" fmla="*/ 63 w 1281"/>
                <a:gd name="T5" fmla="*/ 584 h 2045"/>
                <a:gd name="T6" fmla="*/ 378 w 1281"/>
                <a:gd name="T7" fmla="*/ 638 h 2045"/>
                <a:gd name="T8" fmla="*/ 420 w 1281"/>
                <a:gd name="T9" fmla="*/ 1181 h 2045"/>
                <a:gd name="T10" fmla="*/ 573 w 1281"/>
                <a:gd name="T11" fmla="*/ 1654 h 2045"/>
                <a:gd name="T12" fmla="*/ 690 w 1281"/>
                <a:gd name="T13" fmla="*/ 1232 h 2045"/>
                <a:gd name="T14" fmla="*/ 902 w 1281"/>
                <a:gd name="T15" fmla="*/ 1582 h 2045"/>
                <a:gd name="T16" fmla="*/ 1256 w 1281"/>
                <a:gd name="T17" fmla="*/ 1780 h 2045"/>
                <a:gd name="T18" fmla="*/ 573 w 1281"/>
                <a:gd name="T19" fmla="*/ 1645 h 2045"/>
                <a:gd name="T20" fmla="*/ 186 w 1281"/>
                <a:gd name="T21" fmla="*/ 1720 h 2045"/>
                <a:gd name="T22" fmla="*/ 423 w 1281"/>
                <a:gd name="T23" fmla="*/ 2044 h 2045"/>
                <a:gd name="T24" fmla="*/ 429 w 1281"/>
                <a:gd name="T25" fmla="*/ 2041 h 2045"/>
                <a:gd name="T26" fmla="*/ 195 w 1281"/>
                <a:gd name="T27" fmla="*/ 1723 h 2045"/>
                <a:gd name="T28" fmla="*/ 573 w 1281"/>
                <a:gd name="T29" fmla="*/ 1648 h 2045"/>
                <a:gd name="T30" fmla="*/ 1280 w 1281"/>
                <a:gd name="T31" fmla="*/ 1789 h 2045"/>
                <a:gd name="T32" fmla="*/ 905 w 1281"/>
                <a:gd name="T33" fmla="*/ 1579 h 2045"/>
                <a:gd name="T34" fmla="*/ 690 w 1281"/>
                <a:gd name="T35" fmla="*/ 1223 h 2045"/>
                <a:gd name="T36" fmla="*/ 573 w 1281"/>
                <a:gd name="T37" fmla="*/ 1639 h 2045"/>
                <a:gd name="T38" fmla="*/ 426 w 1281"/>
                <a:gd name="T39" fmla="*/ 1181 h 2045"/>
                <a:gd name="T40" fmla="*/ 381 w 1281"/>
                <a:gd name="T41" fmla="*/ 635 h 2045"/>
                <a:gd name="T42" fmla="*/ 69 w 1281"/>
                <a:gd name="T43" fmla="*/ 581 h 2045"/>
                <a:gd name="T44" fmla="*/ 315 w 1281"/>
                <a:gd name="T45" fmla="*/ 54 h 2045"/>
                <a:gd name="T46" fmla="*/ 0 w 1281"/>
                <a:gd name="T47" fmla="*/ 0 h 2045"/>
                <a:gd name="T48" fmla="*/ 0 w 1281"/>
                <a:gd name="T49" fmla="*/ 3 h 2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1" h="2045">
                  <a:moveTo>
                    <a:pt x="0" y="3"/>
                  </a:moveTo>
                  <a:lnTo>
                    <a:pt x="309" y="57"/>
                  </a:lnTo>
                  <a:lnTo>
                    <a:pt x="63" y="584"/>
                  </a:lnTo>
                  <a:lnTo>
                    <a:pt x="378" y="638"/>
                  </a:lnTo>
                  <a:lnTo>
                    <a:pt x="420" y="1181"/>
                  </a:lnTo>
                  <a:lnTo>
                    <a:pt x="573" y="1654"/>
                  </a:lnTo>
                  <a:lnTo>
                    <a:pt x="690" y="1232"/>
                  </a:lnTo>
                  <a:lnTo>
                    <a:pt x="902" y="1582"/>
                  </a:lnTo>
                  <a:lnTo>
                    <a:pt x="1256" y="1780"/>
                  </a:lnTo>
                  <a:lnTo>
                    <a:pt x="573" y="1645"/>
                  </a:lnTo>
                  <a:lnTo>
                    <a:pt x="186" y="1720"/>
                  </a:lnTo>
                  <a:lnTo>
                    <a:pt x="423" y="2044"/>
                  </a:lnTo>
                  <a:lnTo>
                    <a:pt x="429" y="2041"/>
                  </a:lnTo>
                  <a:lnTo>
                    <a:pt x="195" y="1723"/>
                  </a:lnTo>
                  <a:lnTo>
                    <a:pt x="573" y="1648"/>
                  </a:lnTo>
                  <a:lnTo>
                    <a:pt x="1280" y="1789"/>
                  </a:lnTo>
                  <a:lnTo>
                    <a:pt x="905" y="1579"/>
                  </a:lnTo>
                  <a:lnTo>
                    <a:pt x="690" y="1223"/>
                  </a:lnTo>
                  <a:lnTo>
                    <a:pt x="573" y="1639"/>
                  </a:lnTo>
                  <a:lnTo>
                    <a:pt x="426" y="1181"/>
                  </a:lnTo>
                  <a:lnTo>
                    <a:pt x="381" y="635"/>
                  </a:lnTo>
                  <a:lnTo>
                    <a:pt x="69" y="581"/>
                  </a:lnTo>
                  <a:lnTo>
                    <a:pt x="315" y="54"/>
                  </a:lnTo>
                  <a:lnTo>
                    <a:pt x="0" y="0"/>
                  </a:lnTo>
                  <a:lnTo>
                    <a:pt x="0"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7" name="Freeform 139"/>
            <p:cNvSpPr>
              <a:spLocks noChangeArrowheads="1"/>
            </p:cNvSpPr>
            <p:nvPr/>
          </p:nvSpPr>
          <p:spPr bwMode="auto">
            <a:xfrm>
              <a:off x="6194425" y="2174875"/>
              <a:ext cx="725488" cy="985837"/>
            </a:xfrm>
            <a:custGeom>
              <a:avLst/>
              <a:gdLst>
                <a:gd name="T0" fmla="*/ 1607 w 2015"/>
                <a:gd name="T1" fmla="*/ 1987 h 2740"/>
                <a:gd name="T2" fmla="*/ 1996 w 2015"/>
                <a:gd name="T3" fmla="*/ 2352 h 2740"/>
                <a:gd name="T4" fmla="*/ 1873 w 2015"/>
                <a:gd name="T5" fmla="*/ 2733 h 2740"/>
                <a:gd name="T6" fmla="*/ 1286 w 2015"/>
                <a:gd name="T7" fmla="*/ 2098 h 2740"/>
                <a:gd name="T8" fmla="*/ 828 w 2015"/>
                <a:gd name="T9" fmla="*/ 2086 h 2740"/>
                <a:gd name="T10" fmla="*/ 962 w 2015"/>
                <a:gd name="T11" fmla="*/ 1322 h 2740"/>
                <a:gd name="T12" fmla="*/ 1022 w 2015"/>
                <a:gd name="T13" fmla="*/ 971 h 2740"/>
                <a:gd name="T14" fmla="*/ 609 w 2015"/>
                <a:gd name="T15" fmla="*/ 0 h 2740"/>
                <a:gd name="T16" fmla="*/ 285 w 2015"/>
                <a:gd name="T17" fmla="*/ 252 h 2740"/>
                <a:gd name="T18" fmla="*/ 432 w 2015"/>
                <a:gd name="T19" fmla="*/ 719 h 2740"/>
                <a:gd name="T20" fmla="*/ 1016 w 2015"/>
                <a:gd name="T21" fmla="*/ 974 h 2740"/>
                <a:gd name="T22" fmla="*/ 953 w 2015"/>
                <a:gd name="T23" fmla="*/ 1324 h 2740"/>
                <a:gd name="T24" fmla="*/ 821 w 2015"/>
                <a:gd name="T25" fmla="*/ 2086 h 2740"/>
                <a:gd name="T26" fmla="*/ 746 w 2015"/>
                <a:gd name="T27" fmla="*/ 2541 h 2740"/>
                <a:gd name="T28" fmla="*/ 1253 w 2015"/>
                <a:gd name="T29" fmla="*/ 2697 h 2740"/>
                <a:gd name="T30" fmla="*/ 749 w 2015"/>
                <a:gd name="T31" fmla="*/ 2538 h 2740"/>
                <a:gd name="T32" fmla="*/ 950 w 2015"/>
                <a:gd name="T33" fmla="*/ 2700 h 2740"/>
                <a:gd name="T34" fmla="*/ 1109 w 2015"/>
                <a:gd name="T35" fmla="*/ 2403 h 2740"/>
                <a:gd name="T36" fmla="*/ 384 w 2015"/>
                <a:gd name="T37" fmla="*/ 2193 h 2740"/>
                <a:gd name="T38" fmla="*/ 654 w 2015"/>
                <a:gd name="T39" fmla="*/ 1852 h 2740"/>
                <a:gd name="T40" fmla="*/ 498 w 2015"/>
                <a:gd name="T41" fmla="*/ 1555 h 2740"/>
                <a:gd name="T42" fmla="*/ 579 w 2015"/>
                <a:gd name="T43" fmla="*/ 1049 h 2740"/>
                <a:gd name="T44" fmla="*/ 929 w 2015"/>
                <a:gd name="T45" fmla="*/ 647 h 2740"/>
                <a:gd name="T46" fmla="*/ 12 w 2015"/>
                <a:gd name="T47" fmla="*/ 15 h 2740"/>
                <a:gd name="T48" fmla="*/ 923 w 2015"/>
                <a:gd name="T49" fmla="*/ 647 h 2740"/>
                <a:gd name="T50" fmla="*/ 1277 w 2015"/>
                <a:gd name="T51" fmla="*/ 1244 h 2740"/>
                <a:gd name="T52" fmla="*/ 1046 w 2015"/>
                <a:gd name="T53" fmla="*/ 1783 h 2740"/>
                <a:gd name="T54" fmla="*/ 1109 w 2015"/>
                <a:gd name="T55" fmla="*/ 2409 h 2740"/>
                <a:gd name="T56" fmla="*/ 1253 w 2015"/>
                <a:gd name="T57" fmla="*/ 2700 h 2740"/>
                <a:gd name="T58" fmla="*/ 1541 w 2015"/>
                <a:gd name="T59" fmla="*/ 2415 h 2740"/>
                <a:gd name="T60" fmla="*/ 1289 w 2015"/>
                <a:gd name="T61" fmla="*/ 2107 h 2740"/>
                <a:gd name="T62" fmla="*/ 1430 w 2015"/>
                <a:gd name="T63" fmla="*/ 1708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15" h="2740">
                  <a:moveTo>
                    <a:pt x="1427" y="1711"/>
                  </a:moveTo>
                  <a:lnTo>
                    <a:pt x="1607" y="1987"/>
                  </a:lnTo>
                  <a:lnTo>
                    <a:pt x="1277" y="2107"/>
                  </a:lnTo>
                  <a:lnTo>
                    <a:pt x="1996" y="2352"/>
                  </a:lnTo>
                  <a:lnTo>
                    <a:pt x="1531" y="2412"/>
                  </a:lnTo>
                  <a:lnTo>
                    <a:pt x="1873" y="2733"/>
                  </a:lnTo>
                  <a:lnTo>
                    <a:pt x="1259" y="2697"/>
                  </a:lnTo>
                  <a:lnTo>
                    <a:pt x="1286" y="2098"/>
                  </a:lnTo>
                  <a:lnTo>
                    <a:pt x="1106" y="2403"/>
                  </a:lnTo>
                  <a:lnTo>
                    <a:pt x="828" y="2086"/>
                  </a:lnTo>
                  <a:lnTo>
                    <a:pt x="1049" y="1783"/>
                  </a:lnTo>
                  <a:lnTo>
                    <a:pt x="962" y="1322"/>
                  </a:lnTo>
                  <a:lnTo>
                    <a:pt x="1283" y="1247"/>
                  </a:lnTo>
                  <a:lnTo>
                    <a:pt x="1022" y="971"/>
                  </a:lnTo>
                  <a:lnTo>
                    <a:pt x="926" y="644"/>
                  </a:lnTo>
                  <a:lnTo>
                    <a:pt x="609" y="0"/>
                  </a:lnTo>
                  <a:lnTo>
                    <a:pt x="0" y="12"/>
                  </a:lnTo>
                  <a:lnTo>
                    <a:pt x="285" y="252"/>
                  </a:lnTo>
                  <a:lnTo>
                    <a:pt x="917" y="644"/>
                  </a:lnTo>
                  <a:lnTo>
                    <a:pt x="432" y="719"/>
                  </a:lnTo>
                  <a:lnTo>
                    <a:pt x="576" y="1055"/>
                  </a:lnTo>
                  <a:lnTo>
                    <a:pt x="1016" y="974"/>
                  </a:lnTo>
                  <a:lnTo>
                    <a:pt x="480" y="1570"/>
                  </a:lnTo>
                  <a:lnTo>
                    <a:pt x="953" y="1324"/>
                  </a:lnTo>
                  <a:lnTo>
                    <a:pt x="651" y="1852"/>
                  </a:lnTo>
                  <a:lnTo>
                    <a:pt x="821" y="2086"/>
                  </a:lnTo>
                  <a:lnTo>
                    <a:pt x="375" y="2193"/>
                  </a:lnTo>
                  <a:lnTo>
                    <a:pt x="746" y="2541"/>
                  </a:lnTo>
                  <a:lnTo>
                    <a:pt x="1106" y="2409"/>
                  </a:lnTo>
                  <a:lnTo>
                    <a:pt x="1253" y="2697"/>
                  </a:lnTo>
                  <a:lnTo>
                    <a:pt x="950" y="2694"/>
                  </a:lnTo>
                  <a:lnTo>
                    <a:pt x="749" y="2538"/>
                  </a:lnTo>
                  <a:lnTo>
                    <a:pt x="746" y="2541"/>
                  </a:lnTo>
                  <a:lnTo>
                    <a:pt x="950" y="2700"/>
                  </a:lnTo>
                  <a:lnTo>
                    <a:pt x="1259" y="2700"/>
                  </a:lnTo>
                  <a:lnTo>
                    <a:pt x="1109" y="2403"/>
                  </a:lnTo>
                  <a:lnTo>
                    <a:pt x="746" y="2535"/>
                  </a:lnTo>
                  <a:lnTo>
                    <a:pt x="384" y="2193"/>
                  </a:lnTo>
                  <a:lnTo>
                    <a:pt x="830" y="2089"/>
                  </a:lnTo>
                  <a:lnTo>
                    <a:pt x="654" y="1852"/>
                  </a:lnTo>
                  <a:lnTo>
                    <a:pt x="965" y="1316"/>
                  </a:lnTo>
                  <a:lnTo>
                    <a:pt x="498" y="1555"/>
                  </a:lnTo>
                  <a:lnTo>
                    <a:pt x="1025" y="968"/>
                  </a:lnTo>
                  <a:lnTo>
                    <a:pt x="579" y="1049"/>
                  </a:lnTo>
                  <a:lnTo>
                    <a:pt x="438" y="722"/>
                  </a:lnTo>
                  <a:lnTo>
                    <a:pt x="929" y="647"/>
                  </a:lnTo>
                  <a:lnTo>
                    <a:pt x="288" y="249"/>
                  </a:lnTo>
                  <a:lnTo>
                    <a:pt x="12" y="15"/>
                  </a:lnTo>
                  <a:lnTo>
                    <a:pt x="606" y="6"/>
                  </a:lnTo>
                  <a:lnTo>
                    <a:pt x="923" y="647"/>
                  </a:lnTo>
                  <a:lnTo>
                    <a:pt x="1019" y="971"/>
                  </a:lnTo>
                  <a:lnTo>
                    <a:pt x="1277" y="1244"/>
                  </a:lnTo>
                  <a:lnTo>
                    <a:pt x="956" y="1319"/>
                  </a:lnTo>
                  <a:lnTo>
                    <a:pt x="1046" y="1783"/>
                  </a:lnTo>
                  <a:lnTo>
                    <a:pt x="824" y="2089"/>
                  </a:lnTo>
                  <a:lnTo>
                    <a:pt x="1109" y="2409"/>
                  </a:lnTo>
                  <a:lnTo>
                    <a:pt x="1280" y="2113"/>
                  </a:lnTo>
                  <a:lnTo>
                    <a:pt x="1253" y="2700"/>
                  </a:lnTo>
                  <a:lnTo>
                    <a:pt x="1882" y="2739"/>
                  </a:lnTo>
                  <a:lnTo>
                    <a:pt x="1541" y="2415"/>
                  </a:lnTo>
                  <a:lnTo>
                    <a:pt x="2014" y="2355"/>
                  </a:lnTo>
                  <a:lnTo>
                    <a:pt x="1289" y="2107"/>
                  </a:lnTo>
                  <a:lnTo>
                    <a:pt x="1613" y="1987"/>
                  </a:lnTo>
                  <a:lnTo>
                    <a:pt x="1430" y="1708"/>
                  </a:lnTo>
                  <a:lnTo>
                    <a:pt x="1427" y="171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8" name="Freeform 140"/>
            <p:cNvSpPr>
              <a:spLocks noChangeArrowheads="1"/>
            </p:cNvSpPr>
            <p:nvPr/>
          </p:nvSpPr>
          <p:spPr bwMode="auto">
            <a:xfrm>
              <a:off x="5830888" y="1566863"/>
              <a:ext cx="425450" cy="352425"/>
            </a:xfrm>
            <a:custGeom>
              <a:avLst/>
              <a:gdLst>
                <a:gd name="T0" fmla="*/ 467 w 1184"/>
                <a:gd name="T1" fmla="*/ 911 h 978"/>
                <a:gd name="T2" fmla="*/ 350 w 1184"/>
                <a:gd name="T3" fmla="*/ 890 h 978"/>
                <a:gd name="T4" fmla="*/ 36 w 1184"/>
                <a:gd name="T5" fmla="*/ 764 h 978"/>
                <a:gd name="T6" fmla="*/ 6 w 1184"/>
                <a:gd name="T7" fmla="*/ 608 h 978"/>
                <a:gd name="T8" fmla="*/ 326 w 1184"/>
                <a:gd name="T9" fmla="*/ 590 h 978"/>
                <a:gd name="T10" fmla="*/ 659 w 1184"/>
                <a:gd name="T11" fmla="*/ 320 h 978"/>
                <a:gd name="T12" fmla="*/ 464 w 1184"/>
                <a:gd name="T13" fmla="*/ 914 h 978"/>
                <a:gd name="T14" fmla="*/ 826 w 1184"/>
                <a:gd name="T15" fmla="*/ 977 h 978"/>
                <a:gd name="T16" fmla="*/ 1183 w 1184"/>
                <a:gd name="T17" fmla="*/ 537 h 978"/>
                <a:gd name="T18" fmla="*/ 665 w 1184"/>
                <a:gd name="T19" fmla="*/ 312 h 978"/>
                <a:gd name="T20" fmla="*/ 467 w 1184"/>
                <a:gd name="T21" fmla="*/ 0 h 978"/>
                <a:gd name="T22" fmla="*/ 464 w 1184"/>
                <a:gd name="T23" fmla="*/ 3 h 978"/>
                <a:gd name="T24" fmla="*/ 662 w 1184"/>
                <a:gd name="T25" fmla="*/ 315 h 978"/>
                <a:gd name="T26" fmla="*/ 1177 w 1184"/>
                <a:gd name="T27" fmla="*/ 539 h 978"/>
                <a:gd name="T28" fmla="*/ 824 w 1184"/>
                <a:gd name="T29" fmla="*/ 971 h 978"/>
                <a:gd name="T30" fmla="*/ 470 w 1184"/>
                <a:gd name="T31" fmla="*/ 911 h 978"/>
                <a:gd name="T32" fmla="*/ 668 w 1184"/>
                <a:gd name="T33" fmla="*/ 309 h 978"/>
                <a:gd name="T34" fmla="*/ 323 w 1184"/>
                <a:gd name="T35" fmla="*/ 587 h 978"/>
                <a:gd name="T36" fmla="*/ 0 w 1184"/>
                <a:gd name="T37" fmla="*/ 602 h 978"/>
                <a:gd name="T38" fmla="*/ 32 w 1184"/>
                <a:gd name="T39" fmla="*/ 767 h 978"/>
                <a:gd name="T40" fmla="*/ 347 w 1184"/>
                <a:gd name="T41" fmla="*/ 893 h 978"/>
                <a:gd name="T42" fmla="*/ 467 w 1184"/>
                <a:gd name="T43" fmla="*/ 914 h 978"/>
                <a:gd name="T44" fmla="*/ 467 w 1184"/>
                <a:gd name="T45" fmla="*/ 911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84" h="978">
                  <a:moveTo>
                    <a:pt x="467" y="911"/>
                  </a:moveTo>
                  <a:lnTo>
                    <a:pt x="350" y="890"/>
                  </a:lnTo>
                  <a:lnTo>
                    <a:pt x="36" y="764"/>
                  </a:lnTo>
                  <a:lnTo>
                    <a:pt x="6" y="608"/>
                  </a:lnTo>
                  <a:lnTo>
                    <a:pt x="326" y="590"/>
                  </a:lnTo>
                  <a:lnTo>
                    <a:pt x="659" y="320"/>
                  </a:lnTo>
                  <a:lnTo>
                    <a:pt x="464" y="914"/>
                  </a:lnTo>
                  <a:lnTo>
                    <a:pt x="826" y="977"/>
                  </a:lnTo>
                  <a:lnTo>
                    <a:pt x="1183" y="537"/>
                  </a:lnTo>
                  <a:lnTo>
                    <a:pt x="665" y="312"/>
                  </a:lnTo>
                  <a:lnTo>
                    <a:pt x="467" y="0"/>
                  </a:lnTo>
                  <a:lnTo>
                    <a:pt x="464" y="3"/>
                  </a:lnTo>
                  <a:lnTo>
                    <a:pt x="662" y="315"/>
                  </a:lnTo>
                  <a:lnTo>
                    <a:pt x="1177" y="539"/>
                  </a:lnTo>
                  <a:lnTo>
                    <a:pt x="824" y="971"/>
                  </a:lnTo>
                  <a:lnTo>
                    <a:pt x="470" y="911"/>
                  </a:lnTo>
                  <a:lnTo>
                    <a:pt x="668" y="309"/>
                  </a:lnTo>
                  <a:lnTo>
                    <a:pt x="323" y="587"/>
                  </a:lnTo>
                  <a:lnTo>
                    <a:pt x="0" y="602"/>
                  </a:lnTo>
                  <a:lnTo>
                    <a:pt x="32" y="767"/>
                  </a:lnTo>
                  <a:lnTo>
                    <a:pt x="347" y="893"/>
                  </a:lnTo>
                  <a:lnTo>
                    <a:pt x="467" y="914"/>
                  </a:lnTo>
                  <a:lnTo>
                    <a:pt x="467" y="91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9" name="Freeform 141"/>
            <p:cNvSpPr>
              <a:spLocks noChangeArrowheads="1"/>
            </p:cNvSpPr>
            <p:nvPr/>
          </p:nvSpPr>
          <p:spPr bwMode="auto">
            <a:xfrm>
              <a:off x="5916613" y="1798638"/>
              <a:ext cx="387350" cy="354012"/>
            </a:xfrm>
            <a:custGeom>
              <a:avLst/>
              <a:gdLst>
                <a:gd name="T0" fmla="*/ 1070 w 1074"/>
                <a:gd name="T1" fmla="*/ 0 h 984"/>
                <a:gd name="T2" fmla="*/ 956 w 1074"/>
                <a:gd name="T3" fmla="*/ 393 h 984"/>
                <a:gd name="T4" fmla="*/ 585 w 1074"/>
                <a:gd name="T5" fmla="*/ 327 h 984"/>
                <a:gd name="T6" fmla="*/ 0 w 1074"/>
                <a:gd name="T7" fmla="*/ 845 h 984"/>
                <a:gd name="T8" fmla="*/ 686 w 1074"/>
                <a:gd name="T9" fmla="*/ 983 h 984"/>
                <a:gd name="T10" fmla="*/ 686 w 1074"/>
                <a:gd name="T11" fmla="*/ 980 h 984"/>
                <a:gd name="T12" fmla="*/ 9 w 1074"/>
                <a:gd name="T13" fmla="*/ 842 h 984"/>
                <a:gd name="T14" fmla="*/ 587 w 1074"/>
                <a:gd name="T15" fmla="*/ 333 h 984"/>
                <a:gd name="T16" fmla="*/ 959 w 1074"/>
                <a:gd name="T17" fmla="*/ 399 h 984"/>
                <a:gd name="T18" fmla="*/ 1073 w 1074"/>
                <a:gd name="T19" fmla="*/ 0 h 984"/>
                <a:gd name="T20" fmla="*/ 1070 w 1074"/>
                <a:gd name="T21" fmla="*/ 0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4" h="984">
                  <a:moveTo>
                    <a:pt x="1070" y="0"/>
                  </a:moveTo>
                  <a:lnTo>
                    <a:pt x="956" y="393"/>
                  </a:lnTo>
                  <a:lnTo>
                    <a:pt x="585" y="327"/>
                  </a:lnTo>
                  <a:lnTo>
                    <a:pt x="0" y="845"/>
                  </a:lnTo>
                  <a:lnTo>
                    <a:pt x="686" y="983"/>
                  </a:lnTo>
                  <a:lnTo>
                    <a:pt x="686" y="980"/>
                  </a:lnTo>
                  <a:lnTo>
                    <a:pt x="9" y="842"/>
                  </a:lnTo>
                  <a:lnTo>
                    <a:pt x="587" y="333"/>
                  </a:lnTo>
                  <a:lnTo>
                    <a:pt x="959" y="399"/>
                  </a:lnTo>
                  <a:lnTo>
                    <a:pt x="1073" y="0"/>
                  </a:lnTo>
                  <a:lnTo>
                    <a:pt x="107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0" name="Freeform 142"/>
            <p:cNvSpPr>
              <a:spLocks noChangeArrowheads="1"/>
            </p:cNvSpPr>
            <p:nvPr/>
          </p:nvSpPr>
          <p:spPr bwMode="auto">
            <a:xfrm>
              <a:off x="6162675" y="1939925"/>
              <a:ext cx="100013" cy="241300"/>
            </a:xfrm>
            <a:custGeom>
              <a:avLst/>
              <a:gdLst>
                <a:gd name="T0" fmla="*/ 272 w 276"/>
                <a:gd name="T1" fmla="*/ 3 h 672"/>
                <a:gd name="T2" fmla="*/ 272 w 276"/>
                <a:gd name="T3" fmla="*/ 0 h 672"/>
                <a:gd name="T4" fmla="*/ 0 w 276"/>
                <a:gd name="T5" fmla="*/ 587 h 672"/>
                <a:gd name="T6" fmla="*/ 98 w 276"/>
                <a:gd name="T7" fmla="*/ 671 h 672"/>
                <a:gd name="T8" fmla="*/ 275 w 276"/>
                <a:gd name="T9" fmla="*/ 3 h 672"/>
                <a:gd name="T10" fmla="*/ 272 w 276"/>
                <a:gd name="T11" fmla="*/ 0 h 672"/>
                <a:gd name="T12" fmla="*/ 272 w 276"/>
                <a:gd name="T13" fmla="*/ 3 h 672"/>
                <a:gd name="T14" fmla="*/ 272 w 276"/>
                <a:gd name="T15" fmla="*/ 3 h 672"/>
                <a:gd name="T16" fmla="*/ 95 w 276"/>
                <a:gd name="T17" fmla="*/ 665 h 672"/>
                <a:gd name="T18" fmla="*/ 5 w 276"/>
                <a:gd name="T19" fmla="*/ 587 h 672"/>
                <a:gd name="T20" fmla="*/ 275 w 276"/>
                <a:gd name="T21" fmla="*/ 3 h 672"/>
                <a:gd name="T22" fmla="*/ 272 w 276"/>
                <a:gd name="T23" fmla="*/ 3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672">
                  <a:moveTo>
                    <a:pt x="272" y="3"/>
                  </a:moveTo>
                  <a:lnTo>
                    <a:pt x="272" y="0"/>
                  </a:lnTo>
                  <a:lnTo>
                    <a:pt x="0" y="587"/>
                  </a:lnTo>
                  <a:lnTo>
                    <a:pt x="98" y="671"/>
                  </a:lnTo>
                  <a:lnTo>
                    <a:pt x="275" y="3"/>
                  </a:lnTo>
                  <a:lnTo>
                    <a:pt x="272" y="0"/>
                  </a:lnTo>
                  <a:lnTo>
                    <a:pt x="272" y="3"/>
                  </a:lnTo>
                  <a:lnTo>
                    <a:pt x="272" y="3"/>
                  </a:lnTo>
                  <a:lnTo>
                    <a:pt x="95" y="665"/>
                  </a:lnTo>
                  <a:lnTo>
                    <a:pt x="5" y="587"/>
                  </a:lnTo>
                  <a:lnTo>
                    <a:pt x="275" y="3"/>
                  </a:lnTo>
                  <a:lnTo>
                    <a:pt x="272"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1" name="Freeform 143"/>
            <p:cNvSpPr>
              <a:spLocks noChangeArrowheads="1"/>
            </p:cNvSpPr>
            <p:nvPr/>
          </p:nvSpPr>
          <p:spPr bwMode="auto">
            <a:xfrm>
              <a:off x="6135688" y="2265363"/>
              <a:ext cx="268287" cy="584199"/>
            </a:xfrm>
            <a:custGeom>
              <a:avLst/>
              <a:gdLst>
                <a:gd name="T0" fmla="*/ 338 w 747"/>
                <a:gd name="T1" fmla="*/ 1187 h 1622"/>
                <a:gd name="T2" fmla="*/ 737 w 747"/>
                <a:gd name="T3" fmla="*/ 806 h 1622"/>
                <a:gd name="T4" fmla="*/ 491 w 747"/>
                <a:gd name="T5" fmla="*/ 1612 h 1622"/>
                <a:gd name="T6" fmla="*/ 90 w 747"/>
                <a:gd name="T7" fmla="*/ 1231 h 1622"/>
                <a:gd name="T8" fmla="*/ 341 w 747"/>
                <a:gd name="T9" fmla="*/ 1187 h 1622"/>
                <a:gd name="T10" fmla="*/ 6 w 747"/>
                <a:gd name="T11" fmla="*/ 725 h 1622"/>
                <a:gd name="T12" fmla="*/ 608 w 747"/>
                <a:gd name="T13" fmla="*/ 470 h 1622"/>
                <a:gd name="T14" fmla="*/ 260 w 747"/>
                <a:gd name="T15" fmla="*/ 410 h 1622"/>
                <a:gd name="T16" fmla="*/ 455 w 747"/>
                <a:gd name="T17" fmla="*/ 0 h 1622"/>
                <a:gd name="T18" fmla="*/ 449 w 747"/>
                <a:gd name="T19" fmla="*/ 0 h 1622"/>
                <a:gd name="T20" fmla="*/ 254 w 747"/>
                <a:gd name="T21" fmla="*/ 413 h 1622"/>
                <a:gd name="T22" fmla="*/ 593 w 747"/>
                <a:gd name="T23" fmla="*/ 470 h 1622"/>
                <a:gd name="T24" fmla="*/ 0 w 747"/>
                <a:gd name="T25" fmla="*/ 722 h 1622"/>
                <a:gd name="T26" fmla="*/ 332 w 747"/>
                <a:gd name="T27" fmla="*/ 1183 h 1622"/>
                <a:gd name="T28" fmla="*/ 80 w 747"/>
                <a:gd name="T29" fmla="*/ 1228 h 1622"/>
                <a:gd name="T30" fmla="*/ 494 w 747"/>
                <a:gd name="T31" fmla="*/ 1621 h 1622"/>
                <a:gd name="T32" fmla="*/ 746 w 747"/>
                <a:gd name="T33" fmla="*/ 794 h 1622"/>
                <a:gd name="T34" fmla="*/ 335 w 747"/>
                <a:gd name="T35" fmla="*/ 1183 h 1622"/>
                <a:gd name="T36" fmla="*/ 338 w 747"/>
                <a:gd name="T37" fmla="*/ 1187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7" h="1622">
                  <a:moveTo>
                    <a:pt x="338" y="1187"/>
                  </a:moveTo>
                  <a:lnTo>
                    <a:pt x="737" y="806"/>
                  </a:lnTo>
                  <a:lnTo>
                    <a:pt x="491" y="1612"/>
                  </a:lnTo>
                  <a:lnTo>
                    <a:pt x="90" y="1231"/>
                  </a:lnTo>
                  <a:lnTo>
                    <a:pt x="341" y="1187"/>
                  </a:lnTo>
                  <a:lnTo>
                    <a:pt x="6" y="725"/>
                  </a:lnTo>
                  <a:lnTo>
                    <a:pt x="608" y="470"/>
                  </a:lnTo>
                  <a:lnTo>
                    <a:pt x="260" y="410"/>
                  </a:lnTo>
                  <a:lnTo>
                    <a:pt x="455" y="0"/>
                  </a:lnTo>
                  <a:lnTo>
                    <a:pt x="449" y="0"/>
                  </a:lnTo>
                  <a:lnTo>
                    <a:pt x="254" y="413"/>
                  </a:lnTo>
                  <a:lnTo>
                    <a:pt x="593" y="470"/>
                  </a:lnTo>
                  <a:lnTo>
                    <a:pt x="0" y="722"/>
                  </a:lnTo>
                  <a:lnTo>
                    <a:pt x="332" y="1183"/>
                  </a:lnTo>
                  <a:lnTo>
                    <a:pt x="80" y="1228"/>
                  </a:lnTo>
                  <a:lnTo>
                    <a:pt x="494" y="1621"/>
                  </a:lnTo>
                  <a:lnTo>
                    <a:pt x="746" y="794"/>
                  </a:lnTo>
                  <a:lnTo>
                    <a:pt x="335" y="1183"/>
                  </a:lnTo>
                  <a:lnTo>
                    <a:pt x="338" y="118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2" name="Freeform 144"/>
            <p:cNvSpPr>
              <a:spLocks noChangeArrowheads="1"/>
            </p:cNvSpPr>
            <p:nvPr/>
          </p:nvSpPr>
          <p:spPr bwMode="auto">
            <a:xfrm>
              <a:off x="5730875" y="1841500"/>
              <a:ext cx="225425" cy="122238"/>
            </a:xfrm>
            <a:custGeom>
              <a:avLst/>
              <a:gdLst>
                <a:gd name="T0" fmla="*/ 308 w 627"/>
                <a:gd name="T1" fmla="*/ 0 h 340"/>
                <a:gd name="T2" fmla="*/ 0 w 627"/>
                <a:gd name="T3" fmla="*/ 147 h 340"/>
                <a:gd name="T4" fmla="*/ 290 w 627"/>
                <a:gd name="T5" fmla="*/ 339 h 340"/>
                <a:gd name="T6" fmla="*/ 626 w 627"/>
                <a:gd name="T7" fmla="*/ 129 h 340"/>
                <a:gd name="T8" fmla="*/ 623 w 627"/>
                <a:gd name="T9" fmla="*/ 126 h 340"/>
                <a:gd name="T10" fmla="*/ 290 w 627"/>
                <a:gd name="T11" fmla="*/ 333 h 340"/>
                <a:gd name="T12" fmla="*/ 6 w 627"/>
                <a:gd name="T13" fmla="*/ 147 h 340"/>
                <a:gd name="T14" fmla="*/ 308 w 627"/>
                <a:gd name="T15" fmla="*/ 3 h 340"/>
                <a:gd name="T16" fmla="*/ 308 w 627"/>
                <a:gd name="T17"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340">
                  <a:moveTo>
                    <a:pt x="308" y="0"/>
                  </a:moveTo>
                  <a:lnTo>
                    <a:pt x="0" y="147"/>
                  </a:lnTo>
                  <a:lnTo>
                    <a:pt x="290" y="339"/>
                  </a:lnTo>
                  <a:lnTo>
                    <a:pt x="626" y="129"/>
                  </a:lnTo>
                  <a:lnTo>
                    <a:pt x="623" y="126"/>
                  </a:lnTo>
                  <a:lnTo>
                    <a:pt x="290" y="333"/>
                  </a:lnTo>
                  <a:lnTo>
                    <a:pt x="6" y="147"/>
                  </a:lnTo>
                  <a:lnTo>
                    <a:pt x="308" y="3"/>
                  </a:lnTo>
                  <a:lnTo>
                    <a:pt x="30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3" name="Freeform 145"/>
            <p:cNvSpPr>
              <a:spLocks noChangeArrowheads="1"/>
            </p:cNvSpPr>
            <p:nvPr/>
          </p:nvSpPr>
          <p:spPr bwMode="auto">
            <a:xfrm>
              <a:off x="5716588" y="1962150"/>
              <a:ext cx="158750" cy="93663"/>
            </a:xfrm>
            <a:custGeom>
              <a:avLst/>
              <a:gdLst>
                <a:gd name="T0" fmla="*/ 0 w 439"/>
                <a:gd name="T1" fmla="*/ 257 h 258"/>
                <a:gd name="T2" fmla="*/ 438 w 439"/>
                <a:gd name="T3" fmla="*/ 204 h 258"/>
                <a:gd name="T4" fmla="*/ 333 w 439"/>
                <a:gd name="T5" fmla="*/ 0 h 258"/>
                <a:gd name="T6" fmla="*/ 329 w 439"/>
                <a:gd name="T7" fmla="*/ 0 h 258"/>
                <a:gd name="T8" fmla="*/ 428 w 439"/>
                <a:gd name="T9" fmla="*/ 201 h 258"/>
                <a:gd name="T10" fmla="*/ 0 w 439"/>
                <a:gd name="T11" fmla="*/ 255 h 258"/>
                <a:gd name="T12" fmla="*/ 0 w 439"/>
                <a:gd name="T13" fmla="*/ 257 h 258"/>
              </a:gdLst>
              <a:ahLst/>
              <a:cxnLst>
                <a:cxn ang="0">
                  <a:pos x="T0" y="T1"/>
                </a:cxn>
                <a:cxn ang="0">
                  <a:pos x="T2" y="T3"/>
                </a:cxn>
                <a:cxn ang="0">
                  <a:pos x="T4" y="T5"/>
                </a:cxn>
                <a:cxn ang="0">
                  <a:pos x="T6" y="T7"/>
                </a:cxn>
                <a:cxn ang="0">
                  <a:pos x="T8" y="T9"/>
                </a:cxn>
                <a:cxn ang="0">
                  <a:pos x="T10" y="T11"/>
                </a:cxn>
                <a:cxn ang="0">
                  <a:pos x="T12" y="T13"/>
                </a:cxn>
              </a:cxnLst>
              <a:rect l="0" t="0" r="r" b="b"/>
              <a:pathLst>
                <a:path w="439" h="258">
                  <a:moveTo>
                    <a:pt x="0" y="257"/>
                  </a:moveTo>
                  <a:lnTo>
                    <a:pt x="438" y="204"/>
                  </a:lnTo>
                  <a:lnTo>
                    <a:pt x="333" y="0"/>
                  </a:lnTo>
                  <a:lnTo>
                    <a:pt x="329" y="0"/>
                  </a:lnTo>
                  <a:lnTo>
                    <a:pt x="428" y="201"/>
                  </a:lnTo>
                  <a:lnTo>
                    <a:pt x="0" y="255"/>
                  </a:lnTo>
                  <a:lnTo>
                    <a:pt x="0" y="25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4" name="Freeform 146"/>
            <p:cNvSpPr>
              <a:spLocks noChangeArrowheads="1"/>
            </p:cNvSpPr>
            <p:nvPr/>
          </p:nvSpPr>
          <p:spPr bwMode="auto">
            <a:xfrm>
              <a:off x="5994399" y="2147888"/>
              <a:ext cx="234950" cy="328611"/>
            </a:xfrm>
            <a:custGeom>
              <a:avLst/>
              <a:gdLst>
                <a:gd name="T0" fmla="*/ 437 w 651"/>
                <a:gd name="T1" fmla="*/ 0 h 915"/>
                <a:gd name="T2" fmla="*/ 0 w 651"/>
                <a:gd name="T3" fmla="*/ 132 h 915"/>
                <a:gd name="T4" fmla="*/ 147 w 651"/>
                <a:gd name="T5" fmla="*/ 207 h 915"/>
                <a:gd name="T6" fmla="*/ 560 w 651"/>
                <a:gd name="T7" fmla="*/ 93 h 915"/>
                <a:gd name="T8" fmla="*/ 312 w 651"/>
                <a:gd name="T9" fmla="*/ 914 h 915"/>
                <a:gd name="T10" fmla="*/ 650 w 651"/>
                <a:gd name="T11" fmla="*/ 740 h 915"/>
                <a:gd name="T12" fmla="*/ 650 w 651"/>
                <a:gd name="T13" fmla="*/ 734 h 915"/>
                <a:gd name="T14" fmla="*/ 318 w 651"/>
                <a:gd name="T15" fmla="*/ 905 h 915"/>
                <a:gd name="T16" fmla="*/ 566 w 651"/>
                <a:gd name="T17" fmla="*/ 87 h 915"/>
                <a:gd name="T18" fmla="*/ 147 w 651"/>
                <a:gd name="T19" fmla="*/ 201 h 915"/>
                <a:gd name="T20" fmla="*/ 12 w 651"/>
                <a:gd name="T21" fmla="*/ 132 h 915"/>
                <a:gd name="T22" fmla="*/ 437 w 651"/>
                <a:gd name="T23" fmla="*/ 6 h 915"/>
                <a:gd name="T24" fmla="*/ 437 w 651"/>
                <a:gd name="T25" fmla="*/ 0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1" h="915">
                  <a:moveTo>
                    <a:pt x="437" y="0"/>
                  </a:moveTo>
                  <a:lnTo>
                    <a:pt x="0" y="132"/>
                  </a:lnTo>
                  <a:lnTo>
                    <a:pt x="147" y="207"/>
                  </a:lnTo>
                  <a:lnTo>
                    <a:pt x="560" y="93"/>
                  </a:lnTo>
                  <a:lnTo>
                    <a:pt x="312" y="914"/>
                  </a:lnTo>
                  <a:lnTo>
                    <a:pt x="650" y="740"/>
                  </a:lnTo>
                  <a:lnTo>
                    <a:pt x="650" y="734"/>
                  </a:lnTo>
                  <a:lnTo>
                    <a:pt x="318" y="905"/>
                  </a:lnTo>
                  <a:lnTo>
                    <a:pt x="566" y="87"/>
                  </a:lnTo>
                  <a:lnTo>
                    <a:pt x="147" y="201"/>
                  </a:lnTo>
                  <a:lnTo>
                    <a:pt x="12" y="132"/>
                  </a:lnTo>
                  <a:lnTo>
                    <a:pt x="437" y="6"/>
                  </a:lnTo>
                  <a:lnTo>
                    <a:pt x="43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5" name="Freeform 147"/>
            <p:cNvSpPr>
              <a:spLocks noChangeArrowheads="1"/>
            </p:cNvSpPr>
            <p:nvPr/>
          </p:nvSpPr>
          <p:spPr bwMode="auto">
            <a:xfrm>
              <a:off x="5597525" y="2193925"/>
              <a:ext cx="539750" cy="468313"/>
            </a:xfrm>
            <a:custGeom>
              <a:avLst/>
              <a:gdLst>
                <a:gd name="T0" fmla="*/ 228 w 1500"/>
                <a:gd name="T1" fmla="*/ 183 h 1302"/>
                <a:gd name="T2" fmla="*/ 0 w 1500"/>
                <a:gd name="T3" fmla="*/ 536 h 1302"/>
                <a:gd name="T4" fmla="*/ 333 w 1500"/>
                <a:gd name="T5" fmla="*/ 596 h 1302"/>
                <a:gd name="T6" fmla="*/ 465 w 1500"/>
                <a:gd name="T7" fmla="*/ 255 h 1302"/>
                <a:gd name="T8" fmla="*/ 453 w 1500"/>
                <a:gd name="T9" fmla="*/ 743 h 1302"/>
                <a:gd name="T10" fmla="*/ 821 w 1500"/>
                <a:gd name="T11" fmla="*/ 680 h 1302"/>
                <a:gd name="T12" fmla="*/ 701 w 1500"/>
                <a:gd name="T13" fmla="*/ 303 h 1302"/>
                <a:gd name="T14" fmla="*/ 1103 w 1500"/>
                <a:gd name="T15" fmla="*/ 6 h 1302"/>
                <a:gd name="T16" fmla="*/ 1412 w 1500"/>
                <a:gd name="T17" fmla="*/ 782 h 1302"/>
                <a:gd name="T18" fmla="*/ 1493 w 1500"/>
                <a:gd name="T19" fmla="*/ 920 h 1302"/>
                <a:gd name="T20" fmla="*/ 1034 w 1500"/>
                <a:gd name="T21" fmla="*/ 1295 h 1302"/>
                <a:gd name="T22" fmla="*/ 935 w 1500"/>
                <a:gd name="T23" fmla="*/ 1088 h 1302"/>
                <a:gd name="T24" fmla="*/ 1420 w 1500"/>
                <a:gd name="T25" fmla="*/ 779 h 1302"/>
                <a:gd name="T26" fmla="*/ 818 w 1500"/>
                <a:gd name="T27" fmla="*/ 674 h 1302"/>
                <a:gd name="T28" fmla="*/ 818 w 1500"/>
                <a:gd name="T29" fmla="*/ 680 h 1302"/>
                <a:gd name="T30" fmla="*/ 1409 w 1500"/>
                <a:gd name="T31" fmla="*/ 782 h 1302"/>
                <a:gd name="T32" fmla="*/ 929 w 1500"/>
                <a:gd name="T33" fmla="*/ 1085 h 1302"/>
                <a:gd name="T34" fmla="*/ 1031 w 1500"/>
                <a:gd name="T35" fmla="*/ 1301 h 1302"/>
                <a:gd name="T36" fmla="*/ 1499 w 1500"/>
                <a:gd name="T37" fmla="*/ 923 h 1302"/>
                <a:gd name="T38" fmla="*/ 1415 w 1500"/>
                <a:gd name="T39" fmla="*/ 779 h 1302"/>
                <a:gd name="T40" fmla="*/ 1106 w 1500"/>
                <a:gd name="T41" fmla="*/ 0 h 1302"/>
                <a:gd name="T42" fmla="*/ 699 w 1500"/>
                <a:gd name="T43" fmla="*/ 303 h 1302"/>
                <a:gd name="T44" fmla="*/ 815 w 1500"/>
                <a:gd name="T45" fmla="*/ 674 h 1302"/>
                <a:gd name="T46" fmla="*/ 459 w 1500"/>
                <a:gd name="T47" fmla="*/ 737 h 1302"/>
                <a:gd name="T48" fmla="*/ 468 w 1500"/>
                <a:gd name="T49" fmla="*/ 231 h 1302"/>
                <a:gd name="T50" fmla="*/ 330 w 1500"/>
                <a:gd name="T51" fmla="*/ 590 h 1302"/>
                <a:gd name="T52" fmla="*/ 6 w 1500"/>
                <a:gd name="T53" fmla="*/ 533 h 1302"/>
                <a:gd name="T54" fmla="*/ 234 w 1500"/>
                <a:gd name="T55" fmla="*/ 183 h 1302"/>
                <a:gd name="T56" fmla="*/ 228 w 1500"/>
                <a:gd name="T57" fmla="*/ 183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0" h="1302">
                  <a:moveTo>
                    <a:pt x="228" y="183"/>
                  </a:moveTo>
                  <a:lnTo>
                    <a:pt x="0" y="536"/>
                  </a:lnTo>
                  <a:lnTo>
                    <a:pt x="333" y="596"/>
                  </a:lnTo>
                  <a:lnTo>
                    <a:pt x="465" y="255"/>
                  </a:lnTo>
                  <a:lnTo>
                    <a:pt x="453" y="743"/>
                  </a:lnTo>
                  <a:lnTo>
                    <a:pt x="821" y="680"/>
                  </a:lnTo>
                  <a:lnTo>
                    <a:pt x="701" y="303"/>
                  </a:lnTo>
                  <a:lnTo>
                    <a:pt x="1103" y="6"/>
                  </a:lnTo>
                  <a:lnTo>
                    <a:pt x="1412" y="782"/>
                  </a:lnTo>
                  <a:lnTo>
                    <a:pt x="1493" y="920"/>
                  </a:lnTo>
                  <a:lnTo>
                    <a:pt x="1034" y="1295"/>
                  </a:lnTo>
                  <a:lnTo>
                    <a:pt x="935" y="1088"/>
                  </a:lnTo>
                  <a:lnTo>
                    <a:pt x="1420" y="779"/>
                  </a:lnTo>
                  <a:lnTo>
                    <a:pt x="818" y="674"/>
                  </a:lnTo>
                  <a:lnTo>
                    <a:pt x="818" y="680"/>
                  </a:lnTo>
                  <a:lnTo>
                    <a:pt x="1409" y="782"/>
                  </a:lnTo>
                  <a:lnTo>
                    <a:pt x="929" y="1085"/>
                  </a:lnTo>
                  <a:lnTo>
                    <a:pt x="1031" y="1301"/>
                  </a:lnTo>
                  <a:lnTo>
                    <a:pt x="1499" y="923"/>
                  </a:lnTo>
                  <a:lnTo>
                    <a:pt x="1415" y="779"/>
                  </a:lnTo>
                  <a:lnTo>
                    <a:pt x="1106" y="0"/>
                  </a:lnTo>
                  <a:lnTo>
                    <a:pt x="699" y="303"/>
                  </a:lnTo>
                  <a:lnTo>
                    <a:pt x="815" y="674"/>
                  </a:lnTo>
                  <a:lnTo>
                    <a:pt x="459" y="737"/>
                  </a:lnTo>
                  <a:lnTo>
                    <a:pt x="468" y="231"/>
                  </a:lnTo>
                  <a:lnTo>
                    <a:pt x="330" y="590"/>
                  </a:lnTo>
                  <a:lnTo>
                    <a:pt x="6" y="533"/>
                  </a:lnTo>
                  <a:lnTo>
                    <a:pt x="234" y="183"/>
                  </a:lnTo>
                  <a:lnTo>
                    <a:pt x="228" y="18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6" name="Freeform 148"/>
            <p:cNvSpPr>
              <a:spLocks noChangeArrowheads="1"/>
            </p:cNvSpPr>
            <p:nvPr/>
          </p:nvSpPr>
          <p:spPr bwMode="auto">
            <a:xfrm>
              <a:off x="5821362" y="2430463"/>
              <a:ext cx="73025" cy="277812"/>
            </a:xfrm>
            <a:custGeom>
              <a:avLst/>
              <a:gdLst>
                <a:gd name="T0" fmla="*/ 3 w 205"/>
                <a:gd name="T1" fmla="*/ 624 h 771"/>
                <a:gd name="T2" fmla="*/ 3 w 205"/>
                <a:gd name="T3" fmla="*/ 624 h 771"/>
                <a:gd name="T4" fmla="*/ 195 w 205"/>
                <a:gd name="T5" fmla="*/ 42 h 771"/>
                <a:gd name="T6" fmla="*/ 115 w 205"/>
                <a:gd name="T7" fmla="*/ 761 h 771"/>
                <a:gd name="T8" fmla="*/ 3 w 205"/>
                <a:gd name="T9" fmla="*/ 621 h 771"/>
                <a:gd name="T10" fmla="*/ 3 w 205"/>
                <a:gd name="T11" fmla="*/ 624 h 771"/>
                <a:gd name="T12" fmla="*/ 3 w 205"/>
                <a:gd name="T13" fmla="*/ 624 h 771"/>
                <a:gd name="T14" fmla="*/ 3 w 205"/>
                <a:gd name="T15" fmla="*/ 624 h 771"/>
                <a:gd name="T16" fmla="*/ 0 w 205"/>
                <a:gd name="T17" fmla="*/ 624 h 771"/>
                <a:gd name="T18" fmla="*/ 117 w 205"/>
                <a:gd name="T19" fmla="*/ 770 h 771"/>
                <a:gd name="T20" fmla="*/ 204 w 205"/>
                <a:gd name="T21" fmla="*/ 0 h 771"/>
                <a:gd name="T22" fmla="*/ 0 w 205"/>
                <a:gd name="T23" fmla="*/ 624 h 771"/>
                <a:gd name="T24" fmla="*/ 0 w 205"/>
                <a:gd name="T25" fmla="*/ 624 h 771"/>
                <a:gd name="T26" fmla="*/ 3 w 205"/>
                <a:gd name="T27" fmla="*/ 624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5" h="771">
                  <a:moveTo>
                    <a:pt x="3" y="624"/>
                  </a:moveTo>
                  <a:lnTo>
                    <a:pt x="3" y="624"/>
                  </a:lnTo>
                  <a:lnTo>
                    <a:pt x="195" y="42"/>
                  </a:lnTo>
                  <a:lnTo>
                    <a:pt x="115" y="761"/>
                  </a:lnTo>
                  <a:lnTo>
                    <a:pt x="3" y="621"/>
                  </a:lnTo>
                  <a:lnTo>
                    <a:pt x="3" y="624"/>
                  </a:lnTo>
                  <a:lnTo>
                    <a:pt x="3" y="624"/>
                  </a:lnTo>
                  <a:lnTo>
                    <a:pt x="3" y="624"/>
                  </a:lnTo>
                  <a:lnTo>
                    <a:pt x="0" y="624"/>
                  </a:lnTo>
                  <a:lnTo>
                    <a:pt x="117" y="770"/>
                  </a:lnTo>
                  <a:lnTo>
                    <a:pt x="204" y="0"/>
                  </a:lnTo>
                  <a:lnTo>
                    <a:pt x="0" y="624"/>
                  </a:lnTo>
                  <a:lnTo>
                    <a:pt x="0" y="624"/>
                  </a:lnTo>
                  <a:lnTo>
                    <a:pt x="3" y="62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7" name="Freeform 149"/>
            <p:cNvSpPr>
              <a:spLocks noChangeArrowheads="1"/>
            </p:cNvSpPr>
            <p:nvPr/>
          </p:nvSpPr>
          <p:spPr bwMode="auto">
            <a:xfrm>
              <a:off x="5600700" y="2505074"/>
              <a:ext cx="223838" cy="150813"/>
            </a:xfrm>
            <a:custGeom>
              <a:avLst/>
              <a:gdLst>
                <a:gd name="T0" fmla="*/ 165 w 622"/>
                <a:gd name="T1" fmla="*/ 3 h 421"/>
                <a:gd name="T2" fmla="*/ 162 w 622"/>
                <a:gd name="T3" fmla="*/ 6 h 421"/>
                <a:gd name="T4" fmla="*/ 609 w 622"/>
                <a:gd name="T5" fmla="*/ 414 h 421"/>
                <a:gd name="T6" fmla="*/ 225 w 622"/>
                <a:gd name="T7" fmla="*/ 384 h 421"/>
                <a:gd name="T8" fmla="*/ 6 w 622"/>
                <a:gd name="T9" fmla="*/ 210 h 421"/>
                <a:gd name="T10" fmla="*/ 165 w 622"/>
                <a:gd name="T11" fmla="*/ 6 h 421"/>
                <a:gd name="T12" fmla="*/ 165 w 622"/>
                <a:gd name="T13" fmla="*/ 3 h 421"/>
                <a:gd name="T14" fmla="*/ 162 w 622"/>
                <a:gd name="T15" fmla="*/ 6 h 421"/>
                <a:gd name="T16" fmla="*/ 165 w 622"/>
                <a:gd name="T17" fmla="*/ 3 h 421"/>
                <a:gd name="T18" fmla="*/ 162 w 622"/>
                <a:gd name="T19" fmla="*/ 3 h 421"/>
                <a:gd name="T20" fmla="*/ 0 w 622"/>
                <a:gd name="T21" fmla="*/ 210 h 421"/>
                <a:gd name="T22" fmla="*/ 225 w 622"/>
                <a:gd name="T23" fmla="*/ 387 h 421"/>
                <a:gd name="T24" fmla="*/ 621 w 622"/>
                <a:gd name="T25" fmla="*/ 420 h 421"/>
                <a:gd name="T26" fmla="*/ 165 w 622"/>
                <a:gd name="T27" fmla="*/ 0 h 421"/>
                <a:gd name="T28" fmla="*/ 162 w 622"/>
                <a:gd name="T29" fmla="*/ 3 h 421"/>
                <a:gd name="T30" fmla="*/ 165 w 622"/>
                <a:gd name="T31" fmla="*/ 3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2" h="421">
                  <a:moveTo>
                    <a:pt x="165" y="3"/>
                  </a:moveTo>
                  <a:lnTo>
                    <a:pt x="162" y="6"/>
                  </a:lnTo>
                  <a:lnTo>
                    <a:pt x="609" y="414"/>
                  </a:lnTo>
                  <a:lnTo>
                    <a:pt x="225" y="384"/>
                  </a:lnTo>
                  <a:lnTo>
                    <a:pt x="6" y="210"/>
                  </a:lnTo>
                  <a:lnTo>
                    <a:pt x="165" y="6"/>
                  </a:lnTo>
                  <a:lnTo>
                    <a:pt x="165" y="3"/>
                  </a:lnTo>
                  <a:lnTo>
                    <a:pt x="162" y="6"/>
                  </a:lnTo>
                  <a:lnTo>
                    <a:pt x="165" y="3"/>
                  </a:lnTo>
                  <a:lnTo>
                    <a:pt x="162" y="3"/>
                  </a:lnTo>
                  <a:lnTo>
                    <a:pt x="0" y="210"/>
                  </a:lnTo>
                  <a:lnTo>
                    <a:pt x="225" y="387"/>
                  </a:lnTo>
                  <a:lnTo>
                    <a:pt x="621" y="420"/>
                  </a:lnTo>
                  <a:lnTo>
                    <a:pt x="165" y="0"/>
                  </a:lnTo>
                  <a:lnTo>
                    <a:pt x="162" y="3"/>
                  </a:lnTo>
                  <a:lnTo>
                    <a:pt x="165"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8" name="Freeform 150"/>
            <p:cNvSpPr>
              <a:spLocks noChangeArrowheads="1"/>
            </p:cNvSpPr>
            <p:nvPr/>
          </p:nvSpPr>
          <p:spPr bwMode="auto">
            <a:xfrm>
              <a:off x="5638799" y="1441450"/>
              <a:ext cx="784225" cy="1308100"/>
            </a:xfrm>
            <a:custGeom>
              <a:avLst/>
              <a:gdLst>
                <a:gd name="T0" fmla="*/ 120 w 2177"/>
                <a:gd name="T1" fmla="*/ 3341 h 3635"/>
                <a:gd name="T2" fmla="*/ 0 w 2177"/>
                <a:gd name="T3" fmla="*/ 3457 h 3635"/>
                <a:gd name="T4" fmla="*/ 171 w 2177"/>
                <a:gd name="T5" fmla="*/ 3634 h 3635"/>
                <a:gd name="T6" fmla="*/ 60 w 2177"/>
                <a:gd name="T7" fmla="*/ 2960 h 3635"/>
                <a:gd name="T8" fmla="*/ 222 w 2177"/>
                <a:gd name="T9" fmla="*/ 2687 h 3635"/>
                <a:gd name="T10" fmla="*/ 120 w 2177"/>
                <a:gd name="T11" fmla="*/ 2277 h 3635"/>
                <a:gd name="T12" fmla="*/ 291 w 2177"/>
                <a:gd name="T13" fmla="*/ 2112 h 3635"/>
                <a:gd name="T14" fmla="*/ 219 w 2177"/>
                <a:gd name="T15" fmla="*/ 1707 h 3635"/>
                <a:gd name="T16" fmla="*/ 549 w 2177"/>
                <a:gd name="T17" fmla="*/ 1450 h 3635"/>
                <a:gd name="T18" fmla="*/ 567 w 2177"/>
                <a:gd name="T19" fmla="*/ 1117 h 3635"/>
                <a:gd name="T20" fmla="*/ 857 w 2177"/>
                <a:gd name="T21" fmla="*/ 940 h 3635"/>
                <a:gd name="T22" fmla="*/ 998 w 2177"/>
                <a:gd name="T23" fmla="*/ 353 h 3635"/>
                <a:gd name="T24" fmla="*/ 1558 w 2177"/>
                <a:gd name="T25" fmla="*/ 236 h 3635"/>
                <a:gd name="T26" fmla="*/ 1708 w 2177"/>
                <a:gd name="T27" fmla="*/ 889 h 3635"/>
                <a:gd name="T28" fmla="*/ 1846 w 2177"/>
                <a:gd name="T29" fmla="*/ 997 h 3635"/>
                <a:gd name="T30" fmla="*/ 1756 w 2177"/>
                <a:gd name="T31" fmla="*/ 272 h 3635"/>
                <a:gd name="T32" fmla="*/ 2176 w 2177"/>
                <a:gd name="T33" fmla="*/ 344 h 3635"/>
                <a:gd name="T34" fmla="*/ 1936 w 2177"/>
                <a:gd name="T35" fmla="*/ 5 h 3635"/>
                <a:gd name="T36" fmla="*/ 2101 w 2177"/>
                <a:gd name="T37" fmla="*/ 35 h 3635"/>
                <a:gd name="T38" fmla="*/ 2101 w 2177"/>
                <a:gd name="T39" fmla="*/ 29 h 3635"/>
                <a:gd name="T40" fmla="*/ 1927 w 2177"/>
                <a:gd name="T41" fmla="*/ 0 h 3635"/>
                <a:gd name="T42" fmla="*/ 2167 w 2177"/>
                <a:gd name="T43" fmla="*/ 338 h 3635"/>
                <a:gd name="T44" fmla="*/ 1750 w 2177"/>
                <a:gd name="T45" fmla="*/ 266 h 3635"/>
                <a:gd name="T46" fmla="*/ 1840 w 2177"/>
                <a:gd name="T47" fmla="*/ 988 h 3635"/>
                <a:gd name="T48" fmla="*/ 1714 w 2177"/>
                <a:gd name="T49" fmla="*/ 887 h 3635"/>
                <a:gd name="T50" fmla="*/ 1561 w 2177"/>
                <a:gd name="T51" fmla="*/ 233 h 3635"/>
                <a:gd name="T52" fmla="*/ 995 w 2177"/>
                <a:gd name="T53" fmla="*/ 350 h 3635"/>
                <a:gd name="T54" fmla="*/ 854 w 2177"/>
                <a:gd name="T55" fmla="*/ 937 h 3635"/>
                <a:gd name="T56" fmla="*/ 563 w 2177"/>
                <a:gd name="T57" fmla="*/ 1114 h 3635"/>
                <a:gd name="T58" fmla="*/ 545 w 2177"/>
                <a:gd name="T59" fmla="*/ 1447 h 3635"/>
                <a:gd name="T60" fmla="*/ 213 w 2177"/>
                <a:gd name="T61" fmla="*/ 1705 h 3635"/>
                <a:gd name="T62" fmla="*/ 285 w 2177"/>
                <a:gd name="T63" fmla="*/ 2112 h 3635"/>
                <a:gd name="T64" fmla="*/ 114 w 2177"/>
                <a:gd name="T65" fmla="*/ 2277 h 3635"/>
                <a:gd name="T66" fmla="*/ 216 w 2177"/>
                <a:gd name="T67" fmla="*/ 2687 h 3635"/>
                <a:gd name="T68" fmla="*/ 57 w 2177"/>
                <a:gd name="T69" fmla="*/ 2960 h 3635"/>
                <a:gd name="T70" fmla="*/ 165 w 2177"/>
                <a:gd name="T71" fmla="*/ 3622 h 3635"/>
                <a:gd name="T72" fmla="*/ 6 w 2177"/>
                <a:gd name="T73" fmla="*/ 3457 h 3635"/>
                <a:gd name="T74" fmla="*/ 123 w 2177"/>
                <a:gd name="T75" fmla="*/ 3344 h 3635"/>
                <a:gd name="T76" fmla="*/ 120 w 2177"/>
                <a:gd name="T77" fmla="*/ 3341 h 3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77" h="3635">
                  <a:moveTo>
                    <a:pt x="120" y="3341"/>
                  </a:moveTo>
                  <a:lnTo>
                    <a:pt x="0" y="3457"/>
                  </a:lnTo>
                  <a:lnTo>
                    <a:pt x="171" y="3634"/>
                  </a:lnTo>
                  <a:lnTo>
                    <a:pt x="60" y="2960"/>
                  </a:lnTo>
                  <a:lnTo>
                    <a:pt x="222" y="2687"/>
                  </a:lnTo>
                  <a:lnTo>
                    <a:pt x="120" y="2277"/>
                  </a:lnTo>
                  <a:lnTo>
                    <a:pt x="291" y="2112"/>
                  </a:lnTo>
                  <a:lnTo>
                    <a:pt x="219" y="1707"/>
                  </a:lnTo>
                  <a:lnTo>
                    <a:pt x="549" y="1450"/>
                  </a:lnTo>
                  <a:lnTo>
                    <a:pt x="567" y="1117"/>
                  </a:lnTo>
                  <a:lnTo>
                    <a:pt x="857" y="940"/>
                  </a:lnTo>
                  <a:lnTo>
                    <a:pt x="998" y="353"/>
                  </a:lnTo>
                  <a:lnTo>
                    <a:pt x="1558" y="236"/>
                  </a:lnTo>
                  <a:lnTo>
                    <a:pt x="1708" y="889"/>
                  </a:lnTo>
                  <a:lnTo>
                    <a:pt x="1846" y="997"/>
                  </a:lnTo>
                  <a:lnTo>
                    <a:pt x="1756" y="272"/>
                  </a:lnTo>
                  <a:lnTo>
                    <a:pt x="2176" y="344"/>
                  </a:lnTo>
                  <a:lnTo>
                    <a:pt x="1936" y="5"/>
                  </a:lnTo>
                  <a:lnTo>
                    <a:pt x="2101" y="35"/>
                  </a:lnTo>
                  <a:lnTo>
                    <a:pt x="2101" y="29"/>
                  </a:lnTo>
                  <a:lnTo>
                    <a:pt x="1927" y="0"/>
                  </a:lnTo>
                  <a:lnTo>
                    <a:pt x="2167" y="338"/>
                  </a:lnTo>
                  <a:lnTo>
                    <a:pt x="1750" y="266"/>
                  </a:lnTo>
                  <a:lnTo>
                    <a:pt x="1840" y="988"/>
                  </a:lnTo>
                  <a:lnTo>
                    <a:pt x="1714" y="887"/>
                  </a:lnTo>
                  <a:lnTo>
                    <a:pt x="1561" y="233"/>
                  </a:lnTo>
                  <a:lnTo>
                    <a:pt x="995" y="350"/>
                  </a:lnTo>
                  <a:lnTo>
                    <a:pt x="854" y="937"/>
                  </a:lnTo>
                  <a:lnTo>
                    <a:pt x="563" y="1114"/>
                  </a:lnTo>
                  <a:lnTo>
                    <a:pt x="545" y="1447"/>
                  </a:lnTo>
                  <a:lnTo>
                    <a:pt x="213" y="1705"/>
                  </a:lnTo>
                  <a:lnTo>
                    <a:pt x="285" y="2112"/>
                  </a:lnTo>
                  <a:lnTo>
                    <a:pt x="114" y="2277"/>
                  </a:lnTo>
                  <a:lnTo>
                    <a:pt x="216" y="2687"/>
                  </a:lnTo>
                  <a:lnTo>
                    <a:pt x="57" y="2960"/>
                  </a:lnTo>
                  <a:lnTo>
                    <a:pt x="165" y="3622"/>
                  </a:lnTo>
                  <a:lnTo>
                    <a:pt x="6" y="3457"/>
                  </a:lnTo>
                  <a:lnTo>
                    <a:pt x="123" y="3344"/>
                  </a:lnTo>
                  <a:lnTo>
                    <a:pt x="120" y="334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9" name="Freeform 151"/>
            <p:cNvSpPr>
              <a:spLocks noChangeArrowheads="1"/>
            </p:cNvSpPr>
            <p:nvPr/>
          </p:nvSpPr>
          <p:spPr bwMode="auto">
            <a:xfrm>
              <a:off x="5751513" y="2705100"/>
              <a:ext cx="285750" cy="457199"/>
            </a:xfrm>
            <a:custGeom>
              <a:avLst/>
              <a:gdLst>
                <a:gd name="T0" fmla="*/ 0 w 795"/>
                <a:gd name="T1" fmla="*/ 198 h 1272"/>
                <a:gd name="T2" fmla="*/ 306 w 795"/>
                <a:gd name="T3" fmla="*/ 9 h 1272"/>
                <a:gd name="T4" fmla="*/ 105 w 795"/>
                <a:gd name="T5" fmla="*/ 765 h 1272"/>
                <a:gd name="T6" fmla="*/ 455 w 795"/>
                <a:gd name="T7" fmla="*/ 402 h 1272"/>
                <a:gd name="T8" fmla="*/ 626 w 795"/>
                <a:gd name="T9" fmla="*/ 636 h 1272"/>
                <a:gd name="T10" fmla="*/ 350 w 795"/>
                <a:gd name="T11" fmla="*/ 804 h 1272"/>
                <a:gd name="T12" fmla="*/ 791 w 795"/>
                <a:gd name="T13" fmla="*/ 1271 h 1272"/>
                <a:gd name="T14" fmla="*/ 794 w 795"/>
                <a:gd name="T15" fmla="*/ 1268 h 1272"/>
                <a:gd name="T16" fmla="*/ 356 w 795"/>
                <a:gd name="T17" fmla="*/ 804 h 1272"/>
                <a:gd name="T18" fmla="*/ 632 w 795"/>
                <a:gd name="T19" fmla="*/ 638 h 1272"/>
                <a:gd name="T20" fmla="*/ 455 w 795"/>
                <a:gd name="T21" fmla="*/ 396 h 1272"/>
                <a:gd name="T22" fmla="*/ 114 w 795"/>
                <a:gd name="T23" fmla="*/ 750 h 1272"/>
                <a:gd name="T24" fmla="*/ 311 w 795"/>
                <a:gd name="T25" fmla="*/ 0 h 1272"/>
                <a:gd name="T26" fmla="*/ 0 w 795"/>
                <a:gd name="T27" fmla="*/ 195 h 1272"/>
                <a:gd name="T28" fmla="*/ 0 w 795"/>
                <a:gd name="T29" fmla="*/ 198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5" h="1272">
                  <a:moveTo>
                    <a:pt x="0" y="198"/>
                  </a:moveTo>
                  <a:lnTo>
                    <a:pt x="306" y="9"/>
                  </a:lnTo>
                  <a:lnTo>
                    <a:pt x="105" y="765"/>
                  </a:lnTo>
                  <a:lnTo>
                    <a:pt x="455" y="402"/>
                  </a:lnTo>
                  <a:lnTo>
                    <a:pt x="626" y="636"/>
                  </a:lnTo>
                  <a:lnTo>
                    <a:pt x="350" y="804"/>
                  </a:lnTo>
                  <a:lnTo>
                    <a:pt x="791" y="1271"/>
                  </a:lnTo>
                  <a:lnTo>
                    <a:pt x="794" y="1268"/>
                  </a:lnTo>
                  <a:lnTo>
                    <a:pt x="356" y="804"/>
                  </a:lnTo>
                  <a:lnTo>
                    <a:pt x="632" y="638"/>
                  </a:lnTo>
                  <a:lnTo>
                    <a:pt x="455" y="396"/>
                  </a:lnTo>
                  <a:lnTo>
                    <a:pt x="114" y="750"/>
                  </a:lnTo>
                  <a:lnTo>
                    <a:pt x="311" y="0"/>
                  </a:lnTo>
                  <a:lnTo>
                    <a:pt x="0" y="195"/>
                  </a:lnTo>
                  <a:lnTo>
                    <a:pt x="0" y="19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0" name="Freeform 152"/>
            <p:cNvSpPr>
              <a:spLocks noChangeArrowheads="1"/>
            </p:cNvSpPr>
            <p:nvPr/>
          </p:nvSpPr>
          <p:spPr bwMode="auto">
            <a:xfrm>
              <a:off x="5789613" y="2976563"/>
              <a:ext cx="90487" cy="107950"/>
            </a:xfrm>
            <a:custGeom>
              <a:avLst/>
              <a:gdLst>
                <a:gd name="T0" fmla="*/ 3 w 252"/>
                <a:gd name="T1" fmla="*/ 3 h 301"/>
                <a:gd name="T2" fmla="*/ 248 w 252"/>
                <a:gd name="T3" fmla="*/ 49 h 301"/>
                <a:gd name="T4" fmla="*/ 248 w 252"/>
                <a:gd name="T5" fmla="*/ 46 h 301"/>
                <a:gd name="T6" fmla="*/ 233 w 252"/>
                <a:gd name="T7" fmla="*/ 84 h 301"/>
                <a:gd name="T8" fmla="*/ 182 w 252"/>
                <a:gd name="T9" fmla="*/ 216 h 301"/>
                <a:gd name="T10" fmla="*/ 158 w 252"/>
                <a:gd name="T11" fmla="*/ 273 h 301"/>
                <a:gd name="T12" fmla="*/ 150 w 252"/>
                <a:gd name="T13" fmla="*/ 291 h 301"/>
                <a:gd name="T14" fmla="*/ 146 w 252"/>
                <a:gd name="T15" fmla="*/ 294 h 301"/>
                <a:gd name="T16" fmla="*/ 146 w 252"/>
                <a:gd name="T17" fmla="*/ 294 h 301"/>
                <a:gd name="T18" fmla="*/ 146 w 252"/>
                <a:gd name="T19" fmla="*/ 294 h 301"/>
                <a:gd name="T20" fmla="*/ 146 w 252"/>
                <a:gd name="T21" fmla="*/ 294 h 301"/>
                <a:gd name="T22" fmla="*/ 146 w 252"/>
                <a:gd name="T23" fmla="*/ 294 h 301"/>
                <a:gd name="T24" fmla="*/ 146 w 252"/>
                <a:gd name="T25" fmla="*/ 297 h 301"/>
                <a:gd name="T26" fmla="*/ 146 w 252"/>
                <a:gd name="T27" fmla="*/ 294 h 301"/>
                <a:gd name="T28" fmla="*/ 146 w 252"/>
                <a:gd name="T29" fmla="*/ 294 h 301"/>
                <a:gd name="T30" fmla="*/ 146 w 252"/>
                <a:gd name="T31" fmla="*/ 294 h 301"/>
                <a:gd name="T32" fmla="*/ 146 w 252"/>
                <a:gd name="T33" fmla="*/ 294 h 301"/>
                <a:gd name="T34" fmla="*/ 120 w 252"/>
                <a:gd name="T35" fmla="*/ 243 h 301"/>
                <a:gd name="T36" fmla="*/ 48 w 252"/>
                <a:gd name="T37" fmla="*/ 90 h 301"/>
                <a:gd name="T38" fmla="*/ 18 w 252"/>
                <a:gd name="T39" fmla="*/ 28 h 301"/>
                <a:gd name="T40" fmla="*/ 3 w 252"/>
                <a:gd name="T41" fmla="*/ 0 h 301"/>
                <a:gd name="T42" fmla="*/ 3 w 252"/>
                <a:gd name="T43" fmla="*/ 0 h 301"/>
                <a:gd name="T44" fmla="*/ 3 w 252"/>
                <a:gd name="T45" fmla="*/ 3 h 301"/>
                <a:gd name="T46" fmla="*/ 69 w 252"/>
                <a:gd name="T47" fmla="*/ 144 h 301"/>
                <a:gd name="T48" fmla="*/ 117 w 252"/>
                <a:gd name="T49" fmla="*/ 243 h 301"/>
                <a:gd name="T50" fmla="*/ 143 w 252"/>
                <a:gd name="T51" fmla="*/ 297 h 301"/>
                <a:gd name="T52" fmla="*/ 146 w 252"/>
                <a:gd name="T53" fmla="*/ 300 h 301"/>
                <a:gd name="T54" fmla="*/ 153 w 252"/>
                <a:gd name="T55" fmla="*/ 294 h 301"/>
                <a:gd name="T56" fmla="*/ 176 w 252"/>
                <a:gd name="T57" fmla="*/ 246 h 301"/>
                <a:gd name="T58" fmla="*/ 201 w 252"/>
                <a:gd name="T59" fmla="*/ 183 h 301"/>
                <a:gd name="T60" fmla="*/ 251 w 252"/>
                <a:gd name="T61" fmla="*/ 49 h 301"/>
                <a:gd name="T62" fmla="*/ 0 w 252"/>
                <a:gd name="T63" fmla="*/ 0 h 301"/>
                <a:gd name="T64" fmla="*/ 3 w 252"/>
                <a:gd name="T65"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2" h="301">
                  <a:moveTo>
                    <a:pt x="3" y="0"/>
                  </a:moveTo>
                  <a:lnTo>
                    <a:pt x="3" y="3"/>
                  </a:lnTo>
                  <a:lnTo>
                    <a:pt x="248" y="49"/>
                  </a:lnTo>
                  <a:lnTo>
                    <a:pt x="248" y="49"/>
                  </a:lnTo>
                  <a:lnTo>
                    <a:pt x="248" y="46"/>
                  </a:lnTo>
                  <a:lnTo>
                    <a:pt x="248" y="46"/>
                  </a:lnTo>
                  <a:lnTo>
                    <a:pt x="233" y="84"/>
                  </a:lnTo>
                  <a:lnTo>
                    <a:pt x="233" y="84"/>
                  </a:lnTo>
                  <a:lnTo>
                    <a:pt x="182" y="216"/>
                  </a:lnTo>
                  <a:lnTo>
                    <a:pt x="182" y="216"/>
                  </a:lnTo>
                  <a:lnTo>
                    <a:pt x="158" y="273"/>
                  </a:lnTo>
                  <a:lnTo>
                    <a:pt x="158" y="273"/>
                  </a:lnTo>
                  <a:lnTo>
                    <a:pt x="150" y="291"/>
                  </a:lnTo>
                  <a:lnTo>
                    <a:pt x="150" y="291"/>
                  </a:lnTo>
                  <a:lnTo>
                    <a:pt x="146" y="294"/>
                  </a:lnTo>
                  <a:lnTo>
                    <a:pt x="146" y="294"/>
                  </a:lnTo>
                  <a:lnTo>
                    <a:pt x="146" y="294"/>
                  </a:lnTo>
                  <a:lnTo>
                    <a:pt x="146" y="294"/>
                  </a:lnTo>
                  <a:lnTo>
                    <a:pt x="146" y="294"/>
                  </a:lnTo>
                  <a:lnTo>
                    <a:pt x="146" y="294"/>
                  </a:lnTo>
                  <a:lnTo>
                    <a:pt x="146" y="294"/>
                  </a:lnTo>
                  <a:lnTo>
                    <a:pt x="146" y="294"/>
                  </a:lnTo>
                  <a:lnTo>
                    <a:pt x="146" y="297"/>
                  </a:lnTo>
                  <a:lnTo>
                    <a:pt x="146" y="294"/>
                  </a:lnTo>
                  <a:lnTo>
                    <a:pt x="146" y="294"/>
                  </a:lnTo>
                  <a:lnTo>
                    <a:pt x="146" y="297"/>
                  </a:lnTo>
                  <a:lnTo>
                    <a:pt x="146" y="294"/>
                  </a:lnTo>
                  <a:lnTo>
                    <a:pt x="146" y="294"/>
                  </a:lnTo>
                  <a:lnTo>
                    <a:pt x="146" y="294"/>
                  </a:lnTo>
                  <a:lnTo>
                    <a:pt x="146" y="294"/>
                  </a:lnTo>
                  <a:lnTo>
                    <a:pt x="146" y="294"/>
                  </a:lnTo>
                  <a:lnTo>
                    <a:pt x="146" y="294"/>
                  </a:lnTo>
                  <a:lnTo>
                    <a:pt x="146" y="294"/>
                  </a:lnTo>
                  <a:lnTo>
                    <a:pt x="146" y="294"/>
                  </a:lnTo>
                  <a:lnTo>
                    <a:pt x="120" y="243"/>
                  </a:lnTo>
                  <a:lnTo>
                    <a:pt x="120" y="243"/>
                  </a:lnTo>
                  <a:lnTo>
                    <a:pt x="48" y="90"/>
                  </a:lnTo>
                  <a:lnTo>
                    <a:pt x="48" y="90"/>
                  </a:lnTo>
                  <a:lnTo>
                    <a:pt x="18" y="28"/>
                  </a:lnTo>
                  <a:lnTo>
                    <a:pt x="18" y="28"/>
                  </a:lnTo>
                  <a:lnTo>
                    <a:pt x="5" y="0"/>
                  </a:lnTo>
                  <a:lnTo>
                    <a:pt x="3" y="0"/>
                  </a:lnTo>
                  <a:lnTo>
                    <a:pt x="3" y="3"/>
                  </a:lnTo>
                  <a:lnTo>
                    <a:pt x="3" y="0"/>
                  </a:lnTo>
                  <a:lnTo>
                    <a:pt x="3" y="3"/>
                  </a:lnTo>
                  <a:lnTo>
                    <a:pt x="3" y="3"/>
                  </a:lnTo>
                  <a:lnTo>
                    <a:pt x="69" y="144"/>
                  </a:lnTo>
                  <a:lnTo>
                    <a:pt x="69" y="144"/>
                  </a:lnTo>
                  <a:lnTo>
                    <a:pt x="117" y="243"/>
                  </a:lnTo>
                  <a:lnTo>
                    <a:pt x="117" y="243"/>
                  </a:lnTo>
                  <a:lnTo>
                    <a:pt x="143" y="297"/>
                  </a:lnTo>
                  <a:lnTo>
                    <a:pt x="143" y="297"/>
                  </a:lnTo>
                  <a:lnTo>
                    <a:pt x="146" y="300"/>
                  </a:lnTo>
                  <a:lnTo>
                    <a:pt x="146" y="300"/>
                  </a:lnTo>
                  <a:lnTo>
                    <a:pt x="153" y="294"/>
                  </a:lnTo>
                  <a:lnTo>
                    <a:pt x="153" y="294"/>
                  </a:lnTo>
                  <a:lnTo>
                    <a:pt x="161" y="276"/>
                  </a:lnTo>
                  <a:lnTo>
                    <a:pt x="176" y="246"/>
                  </a:lnTo>
                  <a:lnTo>
                    <a:pt x="176" y="246"/>
                  </a:lnTo>
                  <a:lnTo>
                    <a:pt x="201" y="183"/>
                  </a:lnTo>
                  <a:lnTo>
                    <a:pt x="224" y="120"/>
                  </a:lnTo>
                  <a:lnTo>
                    <a:pt x="251" y="49"/>
                  </a:lnTo>
                  <a:lnTo>
                    <a:pt x="251" y="46"/>
                  </a:lnTo>
                  <a:lnTo>
                    <a:pt x="0" y="0"/>
                  </a:lnTo>
                  <a:lnTo>
                    <a:pt x="3" y="3"/>
                  </a:lnTo>
                  <a:lnTo>
                    <a:pt x="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1" name="Freeform 153"/>
            <p:cNvSpPr>
              <a:spLocks noChangeArrowheads="1"/>
            </p:cNvSpPr>
            <p:nvPr/>
          </p:nvSpPr>
          <p:spPr bwMode="auto">
            <a:xfrm>
              <a:off x="5862637" y="2660650"/>
              <a:ext cx="303212" cy="49213"/>
            </a:xfrm>
            <a:custGeom>
              <a:avLst/>
              <a:gdLst>
                <a:gd name="T0" fmla="*/ 841 w 842"/>
                <a:gd name="T1" fmla="*/ 131 h 135"/>
                <a:gd name="T2" fmla="*/ 296 w 842"/>
                <a:gd name="T3" fmla="*/ 0 h 135"/>
                <a:gd name="T4" fmla="*/ 0 w 842"/>
                <a:gd name="T5" fmla="*/ 125 h 135"/>
                <a:gd name="T6" fmla="*/ 2 w 842"/>
                <a:gd name="T7" fmla="*/ 128 h 135"/>
                <a:gd name="T8" fmla="*/ 299 w 842"/>
                <a:gd name="T9" fmla="*/ 6 h 135"/>
                <a:gd name="T10" fmla="*/ 841 w 842"/>
                <a:gd name="T11" fmla="*/ 134 h 135"/>
                <a:gd name="T12" fmla="*/ 841 w 842"/>
                <a:gd name="T13" fmla="*/ 131 h 135"/>
              </a:gdLst>
              <a:ahLst/>
              <a:cxnLst>
                <a:cxn ang="0">
                  <a:pos x="T0" y="T1"/>
                </a:cxn>
                <a:cxn ang="0">
                  <a:pos x="T2" y="T3"/>
                </a:cxn>
                <a:cxn ang="0">
                  <a:pos x="T4" y="T5"/>
                </a:cxn>
                <a:cxn ang="0">
                  <a:pos x="T6" y="T7"/>
                </a:cxn>
                <a:cxn ang="0">
                  <a:pos x="T8" y="T9"/>
                </a:cxn>
                <a:cxn ang="0">
                  <a:pos x="T10" y="T11"/>
                </a:cxn>
                <a:cxn ang="0">
                  <a:pos x="T12" y="T13"/>
                </a:cxn>
              </a:cxnLst>
              <a:rect l="0" t="0" r="r" b="b"/>
              <a:pathLst>
                <a:path w="842" h="135">
                  <a:moveTo>
                    <a:pt x="841" y="131"/>
                  </a:moveTo>
                  <a:lnTo>
                    <a:pt x="296" y="0"/>
                  </a:lnTo>
                  <a:lnTo>
                    <a:pt x="0" y="125"/>
                  </a:lnTo>
                  <a:lnTo>
                    <a:pt x="2" y="128"/>
                  </a:lnTo>
                  <a:lnTo>
                    <a:pt x="299" y="6"/>
                  </a:lnTo>
                  <a:lnTo>
                    <a:pt x="841" y="134"/>
                  </a:lnTo>
                  <a:lnTo>
                    <a:pt x="841" y="13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2" name="Freeform 154"/>
            <p:cNvSpPr>
              <a:spLocks noChangeArrowheads="1"/>
            </p:cNvSpPr>
            <p:nvPr/>
          </p:nvSpPr>
          <p:spPr bwMode="auto">
            <a:xfrm>
              <a:off x="6210299" y="2841624"/>
              <a:ext cx="255588" cy="354013"/>
            </a:xfrm>
            <a:custGeom>
              <a:avLst/>
              <a:gdLst>
                <a:gd name="T0" fmla="*/ 612 w 708"/>
                <a:gd name="T1" fmla="*/ 0 h 984"/>
                <a:gd name="T2" fmla="*/ 282 w 708"/>
                <a:gd name="T3" fmla="*/ 15 h 984"/>
                <a:gd name="T4" fmla="*/ 333 w 708"/>
                <a:gd name="T5" fmla="*/ 341 h 984"/>
                <a:gd name="T6" fmla="*/ 0 w 708"/>
                <a:gd name="T7" fmla="*/ 485 h 984"/>
                <a:gd name="T8" fmla="*/ 471 w 708"/>
                <a:gd name="T9" fmla="*/ 983 h 984"/>
                <a:gd name="T10" fmla="*/ 707 w 708"/>
                <a:gd name="T11" fmla="*/ 689 h 984"/>
                <a:gd name="T12" fmla="*/ 704 w 708"/>
                <a:gd name="T13" fmla="*/ 686 h 984"/>
                <a:gd name="T14" fmla="*/ 471 w 708"/>
                <a:gd name="T15" fmla="*/ 977 h 984"/>
                <a:gd name="T16" fmla="*/ 9 w 708"/>
                <a:gd name="T17" fmla="*/ 488 h 984"/>
                <a:gd name="T18" fmla="*/ 339 w 708"/>
                <a:gd name="T19" fmla="*/ 341 h 984"/>
                <a:gd name="T20" fmla="*/ 288 w 708"/>
                <a:gd name="T21" fmla="*/ 18 h 984"/>
                <a:gd name="T22" fmla="*/ 612 w 708"/>
                <a:gd name="T23" fmla="*/ 3 h 984"/>
                <a:gd name="T24" fmla="*/ 612 w 708"/>
                <a:gd name="T25" fmla="*/ 0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8" h="984">
                  <a:moveTo>
                    <a:pt x="612" y="0"/>
                  </a:moveTo>
                  <a:lnTo>
                    <a:pt x="282" y="15"/>
                  </a:lnTo>
                  <a:lnTo>
                    <a:pt x="333" y="341"/>
                  </a:lnTo>
                  <a:lnTo>
                    <a:pt x="0" y="485"/>
                  </a:lnTo>
                  <a:lnTo>
                    <a:pt x="471" y="983"/>
                  </a:lnTo>
                  <a:lnTo>
                    <a:pt x="707" y="689"/>
                  </a:lnTo>
                  <a:lnTo>
                    <a:pt x="704" y="686"/>
                  </a:lnTo>
                  <a:lnTo>
                    <a:pt x="471" y="977"/>
                  </a:lnTo>
                  <a:lnTo>
                    <a:pt x="9" y="488"/>
                  </a:lnTo>
                  <a:lnTo>
                    <a:pt x="339" y="341"/>
                  </a:lnTo>
                  <a:lnTo>
                    <a:pt x="288" y="18"/>
                  </a:lnTo>
                  <a:lnTo>
                    <a:pt x="612" y="3"/>
                  </a:lnTo>
                  <a:lnTo>
                    <a:pt x="61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3" name="Freeform 155"/>
            <p:cNvSpPr>
              <a:spLocks noChangeArrowheads="1"/>
            </p:cNvSpPr>
            <p:nvPr/>
          </p:nvSpPr>
          <p:spPr bwMode="auto">
            <a:xfrm>
              <a:off x="6026150" y="3160712"/>
              <a:ext cx="104775" cy="250825"/>
            </a:xfrm>
            <a:custGeom>
              <a:avLst/>
              <a:gdLst>
                <a:gd name="T0" fmla="*/ 27 w 292"/>
                <a:gd name="T1" fmla="*/ 3 h 696"/>
                <a:gd name="T2" fmla="*/ 281 w 292"/>
                <a:gd name="T3" fmla="*/ 548 h 696"/>
                <a:gd name="T4" fmla="*/ 0 w 292"/>
                <a:gd name="T5" fmla="*/ 410 h 696"/>
                <a:gd name="T6" fmla="*/ 81 w 292"/>
                <a:gd name="T7" fmla="*/ 695 h 696"/>
                <a:gd name="T8" fmla="*/ 84 w 292"/>
                <a:gd name="T9" fmla="*/ 695 h 696"/>
                <a:gd name="T10" fmla="*/ 9 w 292"/>
                <a:gd name="T11" fmla="*/ 420 h 696"/>
                <a:gd name="T12" fmla="*/ 291 w 292"/>
                <a:gd name="T13" fmla="*/ 557 h 696"/>
                <a:gd name="T14" fmla="*/ 30 w 292"/>
                <a:gd name="T15" fmla="*/ 0 h 696"/>
                <a:gd name="T16" fmla="*/ 27 w 292"/>
                <a:gd name="T17" fmla="*/ 3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2" h="696">
                  <a:moveTo>
                    <a:pt x="27" y="3"/>
                  </a:moveTo>
                  <a:lnTo>
                    <a:pt x="281" y="548"/>
                  </a:lnTo>
                  <a:lnTo>
                    <a:pt x="0" y="410"/>
                  </a:lnTo>
                  <a:lnTo>
                    <a:pt x="81" y="695"/>
                  </a:lnTo>
                  <a:lnTo>
                    <a:pt x="84" y="695"/>
                  </a:lnTo>
                  <a:lnTo>
                    <a:pt x="9" y="420"/>
                  </a:lnTo>
                  <a:lnTo>
                    <a:pt x="291" y="557"/>
                  </a:lnTo>
                  <a:lnTo>
                    <a:pt x="30" y="0"/>
                  </a:lnTo>
                  <a:lnTo>
                    <a:pt x="27"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4" name="Freeform 156"/>
            <p:cNvSpPr>
              <a:spLocks noChangeArrowheads="1"/>
            </p:cNvSpPr>
            <p:nvPr/>
          </p:nvSpPr>
          <p:spPr bwMode="auto">
            <a:xfrm>
              <a:off x="6037263" y="1211262"/>
              <a:ext cx="752475" cy="2379662"/>
            </a:xfrm>
            <a:custGeom>
              <a:avLst/>
              <a:gdLst>
                <a:gd name="T0" fmla="*/ 258 w 2092"/>
                <a:gd name="T1" fmla="*/ 5972 h 6612"/>
                <a:gd name="T2" fmla="*/ 731 w 2092"/>
                <a:gd name="T3" fmla="*/ 6038 h 6612"/>
                <a:gd name="T4" fmla="*/ 518 w 2092"/>
                <a:gd name="T5" fmla="*/ 6209 h 6612"/>
                <a:gd name="T6" fmla="*/ 866 w 2092"/>
                <a:gd name="T7" fmla="*/ 6410 h 6612"/>
                <a:gd name="T8" fmla="*/ 515 w 2092"/>
                <a:gd name="T9" fmla="*/ 6602 h 6612"/>
                <a:gd name="T10" fmla="*/ 524 w 2092"/>
                <a:gd name="T11" fmla="*/ 6209 h 6612"/>
                <a:gd name="T12" fmla="*/ 258 w 2092"/>
                <a:gd name="T13" fmla="*/ 5969 h 6612"/>
                <a:gd name="T14" fmla="*/ 312 w 2092"/>
                <a:gd name="T15" fmla="*/ 5310 h 6612"/>
                <a:gd name="T16" fmla="*/ 6 w 2092"/>
                <a:gd name="T17" fmla="*/ 4609 h 6612"/>
                <a:gd name="T18" fmla="*/ 359 w 2092"/>
                <a:gd name="T19" fmla="*/ 4162 h 6612"/>
                <a:gd name="T20" fmla="*/ 279 w 2092"/>
                <a:gd name="T21" fmla="*/ 3656 h 6612"/>
                <a:gd name="T22" fmla="*/ 533 w 2092"/>
                <a:gd name="T23" fmla="*/ 3341 h 6612"/>
                <a:gd name="T24" fmla="*/ 446 w 2092"/>
                <a:gd name="T25" fmla="*/ 2694 h 6612"/>
                <a:gd name="T26" fmla="*/ 713 w 2092"/>
                <a:gd name="T27" fmla="*/ 2395 h 6612"/>
                <a:gd name="T28" fmla="*/ 623 w 2092"/>
                <a:gd name="T29" fmla="*/ 2029 h 6612"/>
                <a:gd name="T30" fmla="*/ 1142 w 2092"/>
                <a:gd name="T31" fmla="*/ 1786 h 6612"/>
                <a:gd name="T32" fmla="*/ 1363 w 2092"/>
                <a:gd name="T33" fmla="*/ 947 h 6612"/>
                <a:gd name="T34" fmla="*/ 1672 w 2092"/>
                <a:gd name="T35" fmla="*/ 683 h 6612"/>
                <a:gd name="T36" fmla="*/ 1456 w 2092"/>
                <a:gd name="T37" fmla="*/ 411 h 6612"/>
                <a:gd name="T38" fmla="*/ 1672 w 2092"/>
                <a:gd name="T39" fmla="*/ 0 h 6612"/>
                <a:gd name="T40" fmla="*/ 1288 w 2092"/>
                <a:gd name="T41" fmla="*/ 384 h 6612"/>
                <a:gd name="T42" fmla="*/ 1453 w 2092"/>
                <a:gd name="T43" fmla="*/ 411 h 6612"/>
                <a:gd name="T44" fmla="*/ 2034 w 2092"/>
                <a:gd name="T45" fmla="*/ 608 h 6612"/>
                <a:gd name="T46" fmla="*/ 1660 w 2092"/>
                <a:gd name="T47" fmla="*/ 683 h 6612"/>
                <a:gd name="T48" fmla="*/ 2091 w 2092"/>
                <a:gd name="T49" fmla="*/ 830 h 6612"/>
                <a:gd name="T50" fmla="*/ 2091 w 2092"/>
                <a:gd name="T51" fmla="*/ 824 h 6612"/>
                <a:gd name="T52" fmla="*/ 1675 w 2092"/>
                <a:gd name="T53" fmla="*/ 683 h 6612"/>
                <a:gd name="T54" fmla="*/ 2050 w 2092"/>
                <a:gd name="T55" fmla="*/ 608 h 6612"/>
                <a:gd name="T56" fmla="*/ 1456 w 2092"/>
                <a:gd name="T57" fmla="*/ 408 h 6612"/>
                <a:gd name="T58" fmla="*/ 1294 w 2092"/>
                <a:gd name="T59" fmla="*/ 381 h 6612"/>
                <a:gd name="T60" fmla="*/ 1654 w 2092"/>
                <a:gd name="T61" fmla="*/ 21 h 6612"/>
                <a:gd name="T62" fmla="*/ 1453 w 2092"/>
                <a:gd name="T63" fmla="*/ 411 h 6612"/>
                <a:gd name="T64" fmla="*/ 1666 w 2092"/>
                <a:gd name="T65" fmla="*/ 683 h 6612"/>
                <a:gd name="T66" fmla="*/ 1360 w 2092"/>
                <a:gd name="T67" fmla="*/ 944 h 6612"/>
                <a:gd name="T68" fmla="*/ 1135 w 2092"/>
                <a:gd name="T69" fmla="*/ 1783 h 6612"/>
                <a:gd name="T70" fmla="*/ 620 w 2092"/>
                <a:gd name="T71" fmla="*/ 2026 h 6612"/>
                <a:gd name="T72" fmla="*/ 707 w 2092"/>
                <a:gd name="T73" fmla="*/ 2395 h 6612"/>
                <a:gd name="T74" fmla="*/ 443 w 2092"/>
                <a:gd name="T75" fmla="*/ 2694 h 6612"/>
                <a:gd name="T76" fmla="*/ 527 w 2092"/>
                <a:gd name="T77" fmla="*/ 3341 h 6612"/>
                <a:gd name="T78" fmla="*/ 276 w 2092"/>
                <a:gd name="T79" fmla="*/ 3653 h 6612"/>
                <a:gd name="T80" fmla="*/ 356 w 2092"/>
                <a:gd name="T81" fmla="*/ 4159 h 6612"/>
                <a:gd name="T82" fmla="*/ 0 w 2092"/>
                <a:gd name="T83" fmla="*/ 4609 h 6612"/>
                <a:gd name="T84" fmla="*/ 309 w 2092"/>
                <a:gd name="T85" fmla="*/ 5313 h 6612"/>
                <a:gd name="T86" fmla="*/ 254 w 2092"/>
                <a:gd name="T87" fmla="*/ 5969 h 6612"/>
                <a:gd name="T88" fmla="*/ 518 w 2092"/>
                <a:gd name="T89" fmla="*/ 6209 h 6612"/>
                <a:gd name="T90" fmla="*/ 512 w 2092"/>
                <a:gd name="T91" fmla="*/ 6611 h 6612"/>
                <a:gd name="T92" fmla="*/ 875 w 2092"/>
                <a:gd name="T93" fmla="*/ 6410 h 6612"/>
                <a:gd name="T94" fmla="*/ 524 w 2092"/>
                <a:gd name="T95" fmla="*/ 6209 h 6612"/>
                <a:gd name="T96" fmla="*/ 740 w 2092"/>
                <a:gd name="T97" fmla="*/ 6035 h 6612"/>
                <a:gd name="T98" fmla="*/ 258 w 2092"/>
                <a:gd name="T99" fmla="*/ 5966 h 6612"/>
                <a:gd name="T100" fmla="*/ 258 w 2092"/>
                <a:gd name="T101" fmla="*/ 5972 h 6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92" h="6612">
                  <a:moveTo>
                    <a:pt x="258" y="5972"/>
                  </a:moveTo>
                  <a:lnTo>
                    <a:pt x="731" y="6038"/>
                  </a:lnTo>
                  <a:lnTo>
                    <a:pt x="518" y="6209"/>
                  </a:lnTo>
                  <a:lnTo>
                    <a:pt x="866" y="6410"/>
                  </a:lnTo>
                  <a:lnTo>
                    <a:pt x="515" y="6602"/>
                  </a:lnTo>
                  <a:lnTo>
                    <a:pt x="524" y="6209"/>
                  </a:lnTo>
                  <a:lnTo>
                    <a:pt x="258" y="5969"/>
                  </a:lnTo>
                  <a:lnTo>
                    <a:pt x="312" y="5310"/>
                  </a:lnTo>
                  <a:lnTo>
                    <a:pt x="6" y="4609"/>
                  </a:lnTo>
                  <a:lnTo>
                    <a:pt x="359" y="4162"/>
                  </a:lnTo>
                  <a:lnTo>
                    <a:pt x="279" y="3656"/>
                  </a:lnTo>
                  <a:lnTo>
                    <a:pt x="533" y="3341"/>
                  </a:lnTo>
                  <a:lnTo>
                    <a:pt x="446" y="2694"/>
                  </a:lnTo>
                  <a:lnTo>
                    <a:pt x="713" y="2395"/>
                  </a:lnTo>
                  <a:lnTo>
                    <a:pt x="623" y="2029"/>
                  </a:lnTo>
                  <a:lnTo>
                    <a:pt x="1142" y="1786"/>
                  </a:lnTo>
                  <a:lnTo>
                    <a:pt x="1363" y="947"/>
                  </a:lnTo>
                  <a:lnTo>
                    <a:pt x="1672" y="683"/>
                  </a:lnTo>
                  <a:lnTo>
                    <a:pt x="1456" y="411"/>
                  </a:lnTo>
                  <a:lnTo>
                    <a:pt x="1672" y="0"/>
                  </a:lnTo>
                  <a:lnTo>
                    <a:pt x="1288" y="384"/>
                  </a:lnTo>
                  <a:lnTo>
                    <a:pt x="1453" y="411"/>
                  </a:lnTo>
                  <a:lnTo>
                    <a:pt x="2034" y="608"/>
                  </a:lnTo>
                  <a:lnTo>
                    <a:pt x="1660" y="683"/>
                  </a:lnTo>
                  <a:lnTo>
                    <a:pt x="2091" y="830"/>
                  </a:lnTo>
                  <a:lnTo>
                    <a:pt x="2091" y="824"/>
                  </a:lnTo>
                  <a:lnTo>
                    <a:pt x="1675" y="683"/>
                  </a:lnTo>
                  <a:lnTo>
                    <a:pt x="2050" y="608"/>
                  </a:lnTo>
                  <a:lnTo>
                    <a:pt x="1456" y="408"/>
                  </a:lnTo>
                  <a:lnTo>
                    <a:pt x="1294" y="381"/>
                  </a:lnTo>
                  <a:lnTo>
                    <a:pt x="1654" y="21"/>
                  </a:lnTo>
                  <a:lnTo>
                    <a:pt x="1453" y="411"/>
                  </a:lnTo>
                  <a:lnTo>
                    <a:pt x="1666" y="683"/>
                  </a:lnTo>
                  <a:lnTo>
                    <a:pt x="1360" y="944"/>
                  </a:lnTo>
                  <a:lnTo>
                    <a:pt x="1135" y="1783"/>
                  </a:lnTo>
                  <a:lnTo>
                    <a:pt x="620" y="2026"/>
                  </a:lnTo>
                  <a:lnTo>
                    <a:pt x="707" y="2395"/>
                  </a:lnTo>
                  <a:lnTo>
                    <a:pt x="443" y="2694"/>
                  </a:lnTo>
                  <a:lnTo>
                    <a:pt x="527" y="3341"/>
                  </a:lnTo>
                  <a:lnTo>
                    <a:pt x="276" y="3653"/>
                  </a:lnTo>
                  <a:lnTo>
                    <a:pt x="356" y="4159"/>
                  </a:lnTo>
                  <a:lnTo>
                    <a:pt x="0" y="4609"/>
                  </a:lnTo>
                  <a:lnTo>
                    <a:pt x="309" y="5313"/>
                  </a:lnTo>
                  <a:lnTo>
                    <a:pt x="254" y="5969"/>
                  </a:lnTo>
                  <a:lnTo>
                    <a:pt x="518" y="6209"/>
                  </a:lnTo>
                  <a:lnTo>
                    <a:pt x="512" y="6611"/>
                  </a:lnTo>
                  <a:lnTo>
                    <a:pt x="875" y="6410"/>
                  </a:lnTo>
                  <a:lnTo>
                    <a:pt x="524" y="6209"/>
                  </a:lnTo>
                  <a:lnTo>
                    <a:pt x="740" y="6035"/>
                  </a:lnTo>
                  <a:lnTo>
                    <a:pt x="258" y="5966"/>
                  </a:lnTo>
                  <a:lnTo>
                    <a:pt x="258" y="597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5" name="Freeform 157"/>
            <p:cNvSpPr>
              <a:spLocks noChangeArrowheads="1"/>
            </p:cNvSpPr>
            <p:nvPr/>
          </p:nvSpPr>
          <p:spPr bwMode="auto">
            <a:xfrm>
              <a:off x="6645275" y="3146424"/>
              <a:ext cx="128588" cy="168275"/>
            </a:xfrm>
            <a:custGeom>
              <a:avLst/>
              <a:gdLst>
                <a:gd name="T0" fmla="*/ 350 w 355"/>
                <a:gd name="T1" fmla="*/ 201 h 466"/>
                <a:gd name="T2" fmla="*/ 48 w 355"/>
                <a:gd name="T3" fmla="*/ 455 h 466"/>
                <a:gd name="T4" fmla="*/ 6 w 355"/>
                <a:gd name="T5" fmla="*/ 0 h 466"/>
                <a:gd name="T6" fmla="*/ 0 w 355"/>
                <a:gd name="T7" fmla="*/ 0 h 466"/>
                <a:gd name="T8" fmla="*/ 45 w 355"/>
                <a:gd name="T9" fmla="*/ 465 h 466"/>
                <a:gd name="T10" fmla="*/ 354 w 355"/>
                <a:gd name="T11" fmla="*/ 204 h 466"/>
                <a:gd name="T12" fmla="*/ 350 w 355"/>
                <a:gd name="T13" fmla="*/ 201 h 466"/>
              </a:gdLst>
              <a:ahLst/>
              <a:cxnLst>
                <a:cxn ang="0">
                  <a:pos x="T0" y="T1"/>
                </a:cxn>
                <a:cxn ang="0">
                  <a:pos x="T2" y="T3"/>
                </a:cxn>
                <a:cxn ang="0">
                  <a:pos x="T4" y="T5"/>
                </a:cxn>
                <a:cxn ang="0">
                  <a:pos x="T6" y="T7"/>
                </a:cxn>
                <a:cxn ang="0">
                  <a:pos x="T8" y="T9"/>
                </a:cxn>
                <a:cxn ang="0">
                  <a:pos x="T10" y="T11"/>
                </a:cxn>
                <a:cxn ang="0">
                  <a:pos x="T12" y="T13"/>
                </a:cxn>
              </a:cxnLst>
              <a:rect l="0" t="0" r="r" b="b"/>
              <a:pathLst>
                <a:path w="355" h="466">
                  <a:moveTo>
                    <a:pt x="350" y="201"/>
                  </a:moveTo>
                  <a:lnTo>
                    <a:pt x="48" y="455"/>
                  </a:lnTo>
                  <a:lnTo>
                    <a:pt x="6" y="0"/>
                  </a:lnTo>
                  <a:lnTo>
                    <a:pt x="0" y="0"/>
                  </a:lnTo>
                  <a:lnTo>
                    <a:pt x="45" y="465"/>
                  </a:lnTo>
                  <a:lnTo>
                    <a:pt x="354" y="204"/>
                  </a:lnTo>
                  <a:lnTo>
                    <a:pt x="350" y="20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6" name="Freeform 158"/>
            <p:cNvSpPr>
              <a:spLocks noChangeArrowheads="1"/>
            </p:cNvSpPr>
            <p:nvPr/>
          </p:nvSpPr>
          <p:spPr bwMode="auto">
            <a:xfrm>
              <a:off x="6469063" y="3146424"/>
              <a:ext cx="274637" cy="352425"/>
            </a:xfrm>
            <a:custGeom>
              <a:avLst/>
              <a:gdLst>
                <a:gd name="T0" fmla="*/ 536 w 765"/>
                <a:gd name="T1" fmla="*/ 462 h 981"/>
                <a:gd name="T2" fmla="*/ 761 w 765"/>
                <a:gd name="T3" fmla="*/ 662 h 981"/>
                <a:gd name="T4" fmla="*/ 554 w 765"/>
                <a:gd name="T5" fmla="*/ 974 h 981"/>
                <a:gd name="T6" fmla="*/ 299 w 765"/>
                <a:gd name="T7" fmla="*/ 695 h 981"/>
                <a:gd name="T8" fmla="*/ 542 w 765"/>
                <a:gd name="T9" fmla="*/ 458 h 981"/>
                <a:gd name="T10" fmla="*/ 5 w 765"/>
                <a:gd name="T11" fmla="*/ 365 h 981"/>
                <a:gd name="T12" fmla="*/ 188 w 765"/>
                <a:gd name="T13" fmla="*/ 0 h 981"/>
                <a:gd name="T14" fmla="*/ 185 w 765"/>
                <a:gd name="T15" fmla="*/ 0 h 981"/>
                <a:gd name="T16" fmla="*/ 0 w 765"/>
                <a:gd name="T17" fmla="*/ 368 h 981"/>
                <a:gd name="T18" fmla="*/ 533 w 765"/>
                <a:gd name="T19" fmla="*/ 462 h 981"/>
                <a:gd name="T20" fmla="*/ 293 w 765"/>
                <a:gd name="T21" fmla="*/ 695 h 981"/>
                <a:gd name="T22" fmla="*/ 554 w 765"/>
                <a:gd name="T23" fmla="*/ 980 h 981"/>
                <a:gd name="T24" fmla="*/ 764 w 765"/>
                <a:gd name="T25" fmla="*/ 662 h 981"/>
                <a:gd name="T26" fmla="*/ 539 w 765"/>
                <a:gd name="T27" fmla="*/ 458 h 981"/>
                <a:gd name="T28" fmla="*/ 536 w 765"/>
                <a:gd name="T29" fmla="*/ 462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5" h="981">
                  <a:moveTo>
                    <a:pt x="536" y="462"/>
                  </a:moveTo>
                  <a:lnTo>
                    <a:pt x="761" y="662"/>
                  </a:lnTo>
                  <a:lnTo>
                    <a:pt x="554" y="974"/>
                  </a:lnTo>
                  <a:lnTo>
                    <a:pt x="299" y="695"/>
                  </a:lnTo>
                  <a:lnTo>
                    <a:pt x="542" y="458"/>
                  </a:lnTo>
                  <a:lnTo>
                    <a:pt x="5" y="365"/>
                  </a:lnTo>
                  <a:lnTo>
                    <a:pt x="188" y="0"/>
                  </a:lnTo>
                  <a:lnTo>
                    <a:pt x="185" y="0"/>
                  </a:lnTo>
                  <a:lnTo>
                    <a:pt x="0" y="368"/>
                  </a:lnTo>
                  <a:lnTo>
                    <a:pt x="533" y="462"/>
                  </a:lnTo>
                  <a:lnTo>
                    <a:pt x="293" y="695"/>
                  </a:lnTo>
                  <a:lnTo>
                    <a:pt x="554" y="980"/>
                  </a:lnTo>
                  <a:lnTo>
                    <a:pt x="764" y="662"/>
                  </a:lnTo>
                  <a:lnTo>
                    <a:pt x="539" y="458"/>
                  </a:lnTo>
                  <a:lnTo>
                    <a:pt x="536" y="46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7" name="Freeform 159"/>
            <p:cNvSpPr>
              <a:spLocks noChangeArrowheads="1"/>
            </p:cNvSpPr>
            <p:nvPr/>
          </p:nvSpPr>
          <p:spPr bwMode="auto">
            <a:xfrm>
              <a:off x="6035675" y="2736849"/>
              <a:ext cx="434975" cy="588963"/>
            </a:xfrm>
            <a:custGeom>
              <a:avLst/>
              <a:gdLst>
                <a:gd name="T0" fmla="*/ 551 w 1208"/>
                <a:gd name="T1" fmla="*/ 1466 h 1637"/>
                <a:gd name="T2" fmla="*/ 827 w 1208"/>
                <a:gd name="T3" fmla="*/ 1636 h 1637"/>
                <a:gd name="T4" fmla="*/ 1207 w 1208"/>
                <a:gd name="T5" fmla="*/ 1504 h 1637"/>
                <a:gd name="T6" fmla="*/ 953 w 1208"/>
                <a:gd name="T7" fmla="*/ 1268 h 1637"/>
                <a:gd name="T8" fmla="*/ 551 w 1208"/>
                <a:gd name="T9" fmla="*/ 1463 h 1637"/>
                <a:gd name="T10" fmla="*/ 315 w 1208"/>
                <a:gd name="T11" fmla="*/ 1070 h 1637"/>
                <a:gd name="T12" fmla="*/ 488 w 1208"/>
                <a:gd name="T13" fmla="*/ 776 h 1637"/>
                <a:gd name="T14" fmla="*/ 12 w 1208"/>
                <a:gd name="T15" fmla="*/ 372 h 1637"/>
                <a:gd name="T16" fmla="*/ 770 w 1208"/>
                <a:gd name="T17" fmla="*/ 309 h 1637"/>
                <a:gd name="T18" fmla="*/ 929 w 1208"/>
                <a:gd name="T19" fmla="*/ 3 h 1637"/>
                <a:gd name="T20" fmla="*/ 926 w 1208"/>
                <a:gd name="T21" fmla="*/ 0 h 1637"/>
                <a:gd name="T22" fmla="*/ 767 w 1208"/>
                <a:gd name="T23" fmla="*/ 306 h 1637"/>
                <a:gd name="T24" fmla="*/ 0 w 1208"/>
                <a:gd name="T25" fmla="*/ 366 h 1637"/>
                <a:gd name="T26" fmla="*/ 485 w 1208"/>
                <a:gd name="T27" fmla="*/ 779 h 1637"/>
                <a:gd name="T28" fmla="*/ 312 w 1208"/>
                <a:gd name="T29" fmla="*/ 1070 h 1637"/>
                <a:gd name="T30" fmla="*/ 551 w 1208"/>
                <a:gd name="T31" fmla="*/ 1466 h 1637"/>
                <a:gd name="T32" fmla="*/ 953 w 1208"/>
                <a:gd name="T33" fmla="*/ 1274 h 1637"/>
                <a:gd name="T34" fmla="*/ 1199 w 1208"/>
                <a:gd name="T35" fmla="*/ 1501 h 1637"/>
                <a:gd name="T36" fmla="*/ 827 w 1208"/>
                <a:gd name="T37" fmla="*/ 1634 h 1637"/>
                <a:gd name="T38" fmla="*/ 551 w 1208"/>
                <a:gd name="T39" fmla="*/ 1463 h 1637"/>
                <a:gd name="T40" fmla="*/ 551 w 1208"/>
                <a:gd name="T41" fmla="*/ 1466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8" h="1637">
                  <a:moveTo>
                    <a:pt x="551" y="1466"/>
                  </a:moveTo>
                  <a:lnTo>
                    <a:pt x="827" y="1636"/>
                  </a:lnTo>
                  <a:lnTo>
                    <a:pt x="1207" y="1504"/>
                  </a:lnTo>
                  <a:lnTo>
                    <a:pt x="953" y="1268"/>
                  </a:lnTo>
                  <a:lnTo>
                    <a:pt x="551" y="1463"/>
                  </a:lnTo>
                  <a:lnTo>
                    <a:pt x="315" y="1070"/>
                  </a:lnTo>
                  <a:lnTo>
                    <a:pt x="488" y="776"/>
                  </a:lnTo>
                  <a:lnTo>
                    <a:pt x="12" y="372"/>
                  </a:lnTo>
                  <a:lnTo>
                    <a:pt x="770" y="309"/>
                  </a:lnTo>
                  <a:lnTo>
                    <a:pt x="929" y="3"/>
                  </a:lnTo>
                  <a:lnTo>
                    <a:pt x="926" y="0"/>
                  </a:lnTo>
                  <a:lnTo>
                    <a:pt x="767" y="306"/>
                  </a:lnTo>
                  <a:lnTo>
                    <a:pt x="0" y="366"/>
                  </a:lnTo>
                  <a:lnTo>
                    <a:pt x="485" y="779"/>
                  </a:lnTo>
                  <a:lnTo>
                    <a:pt x="312" y="1070"/>
                  </a:lnTo>
                  <a:lnTo>
                    <a:pt x="551" y="1466"/>
                  </a:lnTo>
                  <a:lnTo>
                    <a:pt x="953" y="1274"/>
                  </a:lnTo>
                  <a:lnTo>
                    <a:pt x="1199" y="1501"/>
                  </a:lnTo>
                  <a:lnTo>
                    <a:pt x="827" y="1634"/>
                  </a:lnTo>
                  <a:lnTo>
                    <a:pt x="551" y="1463"/>
                  </a:lnTo>
                  <a:lnTo>
                    <a:pt x="551" y="146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8" name="Freeform 160"/>
            <p:cNvSpPr>
              <a:spLocks noChangeArrowheads="1"/>
            </p:cNvSpPr>
            <p:nvPr/>
          </p:nvSpPr>
          <p:spPr bwMode="auto">
            <a:xfrm>
              <a:off x="6300788" y="3278188"/>
              <a:ext cx="277812" cy="258762"/>
            </a:xfrm>
            <a:custGeom>
              <a:avLst/>
              <a:gdLst>
                <a:gd name="T0" fmla="*/ 93 w 771"/>
                <a:gd name="T1" fmla="*/ 133 h 718"/>
                <a:gd name="T2" fmla="*/ 0 w 771"/>
                <a:gd name="T3" fmla="*/ 297 h 718"/>
                <a:gd name="T4" fmla="*/ 461 w 771"/>
                <a:gd name="T5" fmla="*/ 375 h 718"/>
                <a:gd name="T6" fmla="*/ 135 w 771"/>
                <a:gd name="T7" fmla="*/ 672 h 718"/>
                <a:gd name="T8" fmla="*/ 501 w 771"/>
                <a:gd name="T9" fmla="*/ 717 h 718"/>
                <a:gd name="T10" fmla="*/ 770 w 771"/>
                <a:gd name="T11" fmla="*/ 330 h 718"/>
                <a:gd name="T12" fmla="*/ 468 w 771"/>
                <a:gd name="T13" fmla="*/ 372 h 718"/>
                <a:gd name="T14" fmla="*/ 470 w 771"/>
                <a:gd name="T15" fmla="*/ 0 h 718"/>
                <a:gd name="T16" fmla="*/ 468 w 771"/>
                <a:gd name="T17" fmla="*/ 0 h 718"/>
                <a:gd name="T18" fmla="*/ 465 w 771"/>
                <a:gd name="T19" fmla="*/ 378 h 718"/>
                <a:gd name="T20" fmla="*/ 761 w 771"/>
                <a:gd name="T21" fmla="*/ 333 h 718"/>
                <a:gd name="T22" fmla="*/ 498 w 771"/>
                <a:gd name="T23" fmla="*/ 711 h 718"/>
                <a:gd name="T24" fmla="*/ 144 w 771"/>
                <a:gd name="T25" fmla="*/ 669 h 718"/>
                <a:gd name="T26" fmla="*/ 470 w 771"/>
                <a:gd name="T27" fmla="*/ 372 h 718"/>
                <a:gd name="T28" fmla="*/ 9 w 771"/>
                <a:gd name="T29" fmla="*/ 294 h 718"/>
                <a:gd name="T30" fmla="*/ 96 w 771"/>
                <a:gd name="T31" fmla="*/ 135 h 718"/>
                <a:gd name="T32" fmla="*/ 93 w 771"/>
                <a:gd name="T33" fmla="*/ 133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1" h="718">
                  <a:moveTo>
                    <a:pt x="93" y="133"/>
                  </a:moveTo>
                  <a:lnTo>
                    <a:pt x="0" y="297"/>
                  </a:lnTo>
                  <a:lnTo>
                    <a:pt x="461" y="375"/>
                  </a:lnTo>
                  <a:lnTo>
                    <a:pt x="135" y="672"/>
                  </a:lnTo>
                  <a:lnTo>
                    <a:pt x="501" y="717"/>
                  </a:lnTo>
                  <a:lnTo>
                    <a:pt x="770" y="330"/>
                  </a:lnTo>
                  <a:lnTo>
                    <a:pt x="468" y="372"/>
                  </a:lnTo>
                  <a:lnTo>
                    <a:pt x="470" y="0"/>
                  </a:lnTo>
                  <a:lnTo>
                    <a:pt x="468" y="0"/>
                  </a:lnTo>
                  <a:lnTo>
                    <a:pt x="465" y="378"/>
                  </a:lnTo>
                  <a:lnTo>
                    <a:pt x="761" y="333"/>
                  </a:lnTo>
                  <a:lnTo>
                    <a:pt x="498" y="711"/>
                  </a:lnTo>
                  <a:lnTo>
                    <a:pt x="144" y="669"/>
                  </a:lnTo>
                  <a:lnTo>
                    <a:pt x="470" y="372"/>
                  </a:lnTo>
                  <a:lnTo>
                    <a:pt x="9" y="294"/>
                  </a:lnTo>
                  <a:lnTo>
                    <a:pt x="96" y="135"/>
                  </a:lnTo>
                  <a:lnTo>
                    <a:pt x="93" y="13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9" name="Freeform 161"/>
            <p:cNvSpPr>
              <a:spLocks noChangeArrowheads="1"/>
            </p:cNvSpPr>
            <p:nvPr/>
          </p:nvSpPr>
          <p:spPr bwMode="auto">
            <a:xfrm>
              <a:off x="6583363" y="3497262"/>
              <a:ext cx="309562" cy="211137"/>
            </a:xfrm>
            <a:custGeom>
              <a:avLst/>
              <a:gdLst>
                <a:gd name="T0" fmla="*/ 3 w 861"/>
                <a:gd name="T1" fmla="*/ 105 h 585"/>
                <a:gd name="T2" fmla="*/ 234 w 861"/>
                <a:gd name="T3" fmla="*/ 6 h 585"/>
                <a:gd name="T4" fmla="*/ 492 w 861"/>
                <a:gd name="T5" fmla="*/ 278 h 585"/>
                <a:gd name="T6" fmla="*/ 605 w 861"/>
                <a:gd name="T7" fmla="*/ 584 h 585"/>
                <a:gd name="T8" fmla="*/ 860 w 861"/>
                <a:gd name="T9" fmla="*/ 554 h 585"/>
                <a:gd name="T10" fmla="*/ 860 w 861"/>
                <a:gd name="T11" fmla="*/ 548 h 585"/>
                <a:gd name="T12" fmla="*/ 608 w 861"/>
                <a:gd name="T13" fmla="*/ 581 h 585"/>
                <a:gd name="T14" fmla="*/ 495 w 861"/>
                <a:gd name="T15" fmla="*/ 276 h 585"/>
                <a:gd name="T16" fmla="*/ 234 w 861"/>
                <a:gd name="T17" fmla="*/ 0 h 585"/>
                <a:gd name="T18" fmla="*/ 0 w 861"/>
                <a:gd name="T19" fmla="*/ 102 h 585"/>
                <a:gd name="T20" fmla="*/ 3 w 861"/>
                <a:gd name="T21" fmla="*/ 105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1" h="585">
                  <a:moveTo>
                    <a:pt x="3" y="105"/>
                  </a:moveTo>
                  <a:lnTo>
                    <a:pt x="234" y="6"/>
                  </a:lnTo>
                  <a:lnTo>
                    <a:pt x="492" y="278"/>
                  </a:lnTo>
                  <a:lnTo>
                    <a:pt x="605" y="584"/>
                  </a:lnTo>
                  <a:lnTo>
                    <a:pt x="860" y="554"/>
                  </a:lnTo>
                  <a:lnTo>
                    <a:pt x="860" y="548"/>
                  </a:lnTo>
                  <a:lnTo>
                    <a:pt x="608" y="581"/>
                  </a:lnTo>
                  <a:lnTo>
                    <a:pt x="495" y="276"/>
                  </a:lnTo>
                  <a:lnTo>
                    <a:pt x="234" y="0"/>
                  </a:lnTo>
                  <a:lnTo>
                    <a:pt x="0" y="102"/>
                  </a:lnTo>
                  <a:lnTo>
                    <a:pt x="3" y="10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0" name="Freeform 162"/>
            <p:cNvSpPr>
              <a:spLocks noChangeArrowheads="1"/>
            </p:cNvSpPr>
            <p:nvPr/>
          </p:nvSpPr>
          <p:spPr bwMode="auto">
            <a:xfrm>
              <a:off x="6535738" y="1042988"/>
              <a:ext cx="952500" cy="2854324"/>
            </a:xfrm>
            <a:custGeom>
              <a:avLst/>
              <a:gdLst>
                <a:gd name="T0" fmla="*/ 321 w 2647"/>
                <a:gd name="T1" fmla="*/ 7132 h 7927"/>
                <a:gd name="T2" fmla="*/ 648 w 2647"/>
                <a:gd name="T3" fmla="*/ 7507 h 7927"/>
                <a:gd name="T4" fmla="*/ 935 w 2647"/>
                <a:gd name="T5" fmla="*/ 7926 h 7927"/>
                <a:gd name="T6" fmla="*/ 902 w 2647"/>
                <a:gd name="T7" fmla="*/ 7638 h 7927"/>
                <a:gd name="T8" fmla="*/ 354 w 2647"/>
                <a:gd name="T9" fmla="*/ 6299 h 7927"/>
                <a:gd name="T10" fmla="*/ 162 w 2647"/>
                <a:gd name="T11" fmla="*/ 5550 h 7927"/>
                <a:gd name="T12" fmla="*/ 333 w 2647"/>
                <a:gd name="T13" fmla="*/ 4391 h 7927"/>
                <a:gd name="T14" fmla="*/ 830 w 2647"/>
                <a:gd name="T15" fmla="*/ 4193 h 7927"/>
                <a:gd name="T16" fmla="*/ 833 w 2647"/>
                <a:gd name="T17" fmla="*/ 3468 h 7927"/>
                <a:gd name="T18" fmla="*/ 860 w 2647"/>
                <a:gd name="T19" fmla="*/ 2778 h 7927"/>
                <a:gd name="T20" fmla="*/ 1361 w 2647"/>
                <a:gd name="T21" fmla="*/ 2197 h 7927"/>
                <a:gd name="T22" fmla="*/ 1747 w 2647"/>
                <a:gd name="T23" fmla="*/ 1475 h 7927"/>
                <a:gd name="T24" fmla="*/ 2089 w 2647"/>
                <a:gd name="T25" fmla="*/ 918 h 7927"/>
                <a:gd name="T26" fmla="*/ 2368 w 2647"/>
                <a:gd name="T27" fmla="*/ 633 h 7927"/>
                <a:gd name="T28" fmla="*/ 2646 w 2647"/>
                <a:gd name="T29" fmla="*/ 366 h 7927"/>
                <a:gd name="T30" fmla="*/ 2089 w 2647"/>
                <a:gd name="T31" fmla="*/ 905 h 7927"/>
                <a:gd name="T32" fmla="*/ 1885 w 2647"/>
                <a:gd name="T33" fmla="*/ 654 h 7927"/>
                <a:gd name="T34" fmla="*/ 2089 w 2647"/>
                <a:gd name="T35" fmla="*/ 915 h 7927"/>
                <a:gd name="T36" fmla="*/ 2134 w 2647"/>
                <a:gd name="T37" fmla="*/ 36 h 7927"/>
                <a:gd name="T38" fmla="*/ 2475 w 2647"/>
                <a:gd name="T39" fmla="*/ 10 h 7927"/>
                <a:gd name="T40" fmla="*/ 2365 w 2647"/>
                <a:gd name="T41" fmla="*/ 630 h 7927"/>
                <a:gd name="T42" fmla="*/ 2086 w 2647"/>
                <a:gd name="T43" fmla="*/ 918 h 7927"/>
                <a:gd name="T44" fmla="*/ 1744 w 2647"/>
                <a:gd name="T45" fmla="*/ 1472 h 7927"/>
                <a:gd name="T46" fmla="*/ 1355 w 2647"/>
                <a:gd name="T47" fmla="*/ 2194 h 7927"/>
                <a:gd name="T48" fmla="*/ 857 w 2647"/>
                <a:gd name="T49" fmla="*/ 2773 h 7927"/>
                <a:gd name="T50" fmla="*/ 827 w 2647"/>
                <a:gd name="T51" fmla="*/ 3468 h 7927"/>
                <a:gd name="T52" fmla="*/ 824 w 2647"/>
                <a:gd name="T53" fmla="*/ 4193 h 7927"/>
                <a:gd name="T54" fmla="*/ 330 w 2647"/>
                <a:gd name="T55" fmla="*/ 4384 h 7927"/>
                <a:gd name="T56" fmla="*/ 159 w 2647"/>
                <a:gd name="T57" fmla="*/ 5550 h 7927"/>
                <a:gd name="T58" fmla="*/ 351 w 2647"/>
                <a:gd name="T59" fmla="*/ 6303 h 7927"/>
                <a:gd name="T60" fmla="*/ 899 w 2647"/>
                <a:gd name="T61" fmla="*/ 7641 h 7927"/>
                <a:gd name="T62" fmla="*/ 941 w 2647"/>
                <a:gd name="T63" fmla="*/ 7923 h 7927"/>
                <a:gd name="T64" fmla="*/ 653 w 2647"/>
                <a:gd name="T65" fmla="*/ 7507 h 7927"/>
                <a:gd name="T66" fmla="*/ 324 w 2647"/>
                <a:gd name="T67" fmla="*/ 7129 h 7927"/>
                <a:gd name="T68" fmla="*/ 366 w 2647"/>
                <a:gd name="T69" fmla="*/ 6818 h 7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47" h="7927">
                  <a:moveTo>
                    <a:pt x="366" y="6818"/>
                  </a:moveTo>
                  <a:lnTo>
                    <a:pt x="321" y="7132"/>
                  </a:lnTo>
                  <a:lnTo>
                    <a:pt x="740" y="7399"/>
                  </a:lnTo>
                  <a:lnTo>
                    <a:pt x="648" y="7507"/>
                  </a:lnTo>
                  <a:lnTo>
                    <a:pt x="899" y="7641"/>
                  </a:lnTo>
                  <a:lnTo>
                    <a:pt x="935" y="7926"/>
                  </a:lnTo>
                  <a:lnTo>
                    <a:pt x="1247" y="7884"/>
                  </a:lnTo>
                  <a:lnTo>
                    <a:pt x="902" y="7638"/>
                  </a:lnTo>
                  <a:lnTo>
                    <a:pt x="372" y="6818"/>
                  </a:lnTo>
                  <a:lnTo>
                    <a:pt x="354" y="6299"/>
                  </a:lnTo>
                  <a:lnTo>
                    <a:pt x="6" y="5841"/>
                  </a:lnTo>
                  <a:lnTo>
                    <a:pt x="162" y="5550"/>
                  </a:lnTo>
                  <a:lnTo>
                    <a:pt x="102" y="4927"/>
                  </a:lnTo>
                  <a:lnTo>
                    <a:pt x="333" y="4391"/>
                  </a:lnTo>
                  <a:lnTo>
                    <a:pt x="600" y="4435"/>
                  </a:lnTo>
                  <a:lnTo>
                    <a:pt x="830" y="4193"/>
                  </a:lnTo>
                  <a:lnTo>
                    <a:pt x="587" y="3818"/>
                  </a:lnTo>
                  <a:lnTo>
                    <a:pt x="833" y="3468"/>
                  </a:lnTo>
                  <a:lnTo>
                    <a:pt x="686" y="3255"/>
                  </a:lnTo>
                  <a:lnTo>
                    <a:pt x="860" y="2778"/>
                  </a:lnTo>
                  <a:lnTo>
                    <a:pt x="1400" y="2590"/>
                  </a:lnTo>
                  <a:lnTo>
                    <a:pt x="1361" y="2197"/>
                  </a:lnTo>
                  <a:lnTo>
                    <a:pt x="1672" y="1900"/>
                  </a:lnTo>
                  <a:lnTo>
                    <a:pt x="1747" y="1475"/>
                  </a:lnTo>
                  <a:lnTo>
                    <a:pt x="2098" y="1394"/>
                  </a:lnTo>
                  <a:lnTo>
                    <a:pt x="2089" y="918"/>
                  </a:lnTo>
                  <a:lnTo>
                    <a:pt x="2368" y="633"/>
                  </a:lnTo>
                  <a:lnTo>
                    <a:pt x="2368" y="633"/>
                  </a:lnTo>
                  <a:lnTo>
                    <a:pt x="2368" y="633"/>
                  </a:lnTo>
                  <a:lnTo>
                    <a:pt x="2646" y="366"/>
                  </a:lnTo>
                  <a:lnTo>
                    <a:pt x="2475" y="0"/>
                  </a:lnTo>
                  <a:lnTo>
                    <a:pt x="2089" y="905"/>
                  </a:lnTo>
                  <a:lnTo>
                    <a:pt x="2140" y="13"/>
                  </a:lnTo>
                  <a:lnTo>
                    <a:pt x="1885" y="654"/>
                  </a:lnTo>
                  <a:lnTo>
                    <a:pt x="2086" y="918"/>
                  </a:lnTo>
                  <a:lnTo>
                    <a:pt x="2089" y="915"/>
                  </a:lnTo>
                  <a:lnTo>
                    <a:pt x="1888" y="654"/>
                  </a:lnTo>
                  <a:lnTo>
                    <a:pt x="2134" y="36"/>
                  </a:lnTo>
                  <a:lnTo>
                    <a:pt x="2083" y="930"/>
                  </a:lnTo>
                  <a:lnTo>
                    <a:pt x="2475" y="10"/>
                  </a:lnTo>
                  <a:lnTo>
                    <a:pt x="2640" y="363"/>
                  </a:lnTo>
                  <a:lnTo>
                    <a:pt x="2365" y="630"/>
                  </a:lnTo>
                  <a:lnTo>
                    <a:pt x="2365" y="630"/>
                  </a:lnTo>
                  <a:lnTo>
                    <a:pt x="2086" y="918"/>
                  </a:lnTo>
                  <a:lnTo>
                    <a:pt x="2095" y="1391"/>
                  </a:lnTo>
                  <a:lnTo>
                    <a:pt x="1744" y="1472"/>
                  </a:lnTo>
                  <a:lnTo>
                    <a:pt x="1669" y="1897"/>
                  </a:lnTo>
                  <a:lnTo>
                    <a:pt x="1355" y="2194"/>
                  </a:lnTo>
                  <a:lnTo>
                    <a:pt x="1394" y="2587"/>
                  </a:lnTo>
                  <a:lnTo>
                    <a:pt x="857" y="2773"/>
                  </a:lnTo>
                  <a:lnTo>
                    <a:pt x="681" y="3255"/>
                  </a:lnTo>
                  <a:lnTo>
                    <a:pt x="827" y="3468"/>
                  </a:lnTo>
                  <a:lnTo>
                    <a:pt x="582" y="3818"/>
                  </a:lnTo>
                  <a:lnTo>
                    <a:pt x="824" y="4193"/>
                  </a:lnTo>
                  <a:lnTo>
                    <a:pt x="600" y="4433"/>
                  </a:lnTo>
                  <a:lnTo>
                    <a:pt x="330" y="4384"/>
                  </a:lnTo>
                  <a:lnTo>
                    <a:pt x="99" y="4927"/>
                  </a:lnTo>
                  <a:lnTo>
                    <a:pt x="159" y="5550"/>
                  </a:lnTo>
                  <a:lnTo>
                    <a:pt x="0" y="5841"/>
                  </a:lnTo>
                  <a:lnTo>
                    <a:pt x="351" y="6303"/>
                  </a:lnTo>
                  <a:lnTo>
                    <a:pt x="366" y="6818"/>
                  </a:lnTo>
                  <a:lnTo>
                    <a:pt x="899" y="7641"/>
                  </a:lnTo>
                  <a:lnTo>
                    <a:pt x="1238" y="7881"/>
                  </a:lnTo>
                  <a:lnTo>
                    <a:pt x="941" y="7923"/>
                  </a:lnTo>
                  <a:lnTo>
                    <a:pt x="902" y="7638"/>
                  </a:lnTo>
                  <a:lnTo>
                    <a:pt x="653" y="7507"/>
                  </a:lnTo>
                  <a:lnTo>
                    <a:pt x="746" y="7396"/>
                  </a:lnTo>
                  <a:lnTo>
                    <a:pt x="324" y="7129"/>
                  </a:lnTo>
                  <a:lnTo>
                    <a:pt x="372" y="6818"/>
                  </a:lnTo>
                  <a:lnTo>
                    <a:pt x="366" y="681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1" name="Freeform 163"/>
            <p:cNvSpPr>
              <a:spLocks noChangeArrowheads="1"/>
            </p:cNvSpPr>
            <p:nvPr/>
          </p:nvSpPr>
          <p:spPr bwMode="auto">
            <a:xfrm>
              <a:off x="6535738" y="1042988"/>
              <a:ext cx="952500" cy="2854324"/>
            </a:xfrm>
            <a:custGeom>
              <a:avLst/>
              <a:gdLst>
                <a:gd name="T0" fmla="*/ 321 w 2647"/>
                <a:gd name="T1" fmla="*/ 7132 h 7927"/>
                <a:gd name="T2" fmla="*/ 648 w 2647"/>
                <a:gd name="T3" fmla="*/ 7507 h 7927"/>
                <a:gd name="T4" fmla="*/ 935 w 2647"/>
                <a:gd name="T5" fmla="*/ 7926 h 7927"/>
                <a:gd name="T6" fmla="*/ 902 w 2647"/>
                <a:gd name="T7" fmla="*/ 7638 h 7927"/>
                <a:gd name="T8" fmla="*/ 354 w 2647"/>
                <a:gd name="T9" fmla="*/ 6299 h 7927"/>
                <a:gd name="T10" fmla="*/ 162 w 2647"/>
                <a:gd name="T11" fmla="*/ 5550 h 7927"/>
                <a:gd name="T12" fmla="*/ 333 w 2647"/>
                <a:gd name="T13" fmla="*/ 4391 h 7927"/>
                <a:gd name="T14" fmla="*/ 830 w 2647"/>
                <a:gd name="T15" fmla="*/ 4193 h 7927"/>
                <a:gd name="T16" fmla="*/ 833 w 2647"/>
                <a:gd name="T17" fmla="*/ 3468 h 7927"/>
                <a:gd name="T18" fmla="*/ 860 w 2647"/>
                <a:gd name="T19" fmla="*/ 2778 h 7927"/>
                <a:gd name="T20" fmla="*/ 1361 w 2647"/>
                <a:gd name="T21" fmla="*/ 2197 h 7927"/>
                <a:gd name="T22" fmla="*/ 1747 w 2647"/>
                <a:gd name="T23" fmla="*/ 1475 h 7927"/>
                <a:gd name="T24" fmla="*/ 2089 w 2647"/>
                <a:gd name="T25" fmla="*/ 918 h 7927"/>
                <a:gd name="T26" fmla="*/ 2368 w 2647"/>
                <a:gd name="T27" fmla="*/ 633 h 7927"/>
                <a:gd name="T28" fmla="*/ 2646 w 2647"/>
                <a:gd name="T29" fmla="*/ 366 h 7927"/>
                <a:gd name="T30" fmla="*/ 2089 w 2647"/>
                <a:gd name="T31" fmla="*/ 905 h 7927"/>
                <a:gd name="T32" fmla="*/ 1885 w 2647"/>
                <a:gd name="T33" fmla="*/ 654 h 7927"/>
                <a:gd name="T34" fmla="*/ 2089 w 2647"/>
                <a:gd name="T35" fmla="*/ 915 h 7927"/>
                <a:gd name="T36" fmla="*/ 2134 w 2647"/>
                <a:gd name="T37" fmla="*/ 36 h 7927"/>
                <a:gd name="T38" fmla="*/ 2475 w 2647"/>
                <a:gd name="T39" fmla="*/ 10 h 7927"/>
                <a:gd name="T40" fmla="*/ 2365 w 2647"/>
                <a:gd name="T41" fmla="*/ 630 h 7927"/>
                <a:gd name="T42" fmla="*/ 2086 w 2647"/>
                <a:gd name="T43" fmla="*/ 918 h 7927"/>
                <a:gd name="T44" fmla="*/ 1744 w 2647"/>
                <a:gd name="T45" fmla="*/ 1472 h 7927"/>
                <a:gd name="T46" fmla="*/ 1355 w 2647"/>
                <a:gd name="T47" fmla="*/ 2194 h 7927"/>
                <a:gd name="T48" fmla="*/ 857 w 2647"/>
                <a:gd name="T49" fmla="*/ 2773 h 7927"/>
                <a:gd name="T50" fmla="*/ 827 w 2647"/>
                <a:gd name="T51" fmla="*/ 3468 h 7927"/>
                <a:gd name="T52" fmla="*/ 824 w 2647"/>
                <a:gd name="T53" fmla="*/ 4193 h 7927"/>
                <a:gd name="T54" fmla="*/ 330 w 2647"/>
                <a:gd name="T55" fmla="*/ 4384 h 7927"/>
                <a:gd name="T56" fmla="*/ 159 w 2647"/>
                <a:gd name="T57" fmla="*/ 5550 h 7927"/>
                <a:gd name="T58" fmla="*/ 351 w 2647"/>
                <a:gd name="T59" fmla="*/ 6303 h 7927"/>
                <a:gd name="T60" fmla="*/ 899 w 2647"/>
                <a:gd name="T61" fmla="*/ 7641 h 7927"/>
                <a:gd name="T62" fmla="*/ 941 w 2647"/>
                <a:gd name="T63" fmla="*/ 7923 h 7927"/>
                <a:gd name="T64" fmla="*/ 653 w 2647"/>
                <a:gd name="T65" fmla="*/ 7507 h 7927"/>
                <a:gd name="T66" fmla="*/ 324 w 2647"/>
                <a:gd name="T67" fmla="*/ 7129 h 7927"/>
                <a:gd name="T68" fmla="*/ 366 w 2647"/>
                <a:gd name="T69" fmla="*/ 6818 h 7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47" h="7927">
                  <a:moveTo>
                    <a:pt x="366" y="6818"/>
                  </a:moveTo>
                  <a:lnTo>
                    <a:pt x="321" y="7132"/>
                  </a:lnTo>
                  <a:lnTo>
                    <a:pt x="740" y="7399"/>
                  </a:lnTo>
                  <a:lnTo>
                    <a:pt x="648" y="7507"/>
                  </a:lnTo>
                  <a:lnTo>
                    <a:pt x="899" y="7641"/>
                  </a:lnTo>
                  <a:lnTo>
                    <a:pt x="935" y="7926"/>
                  </a:lnTo>
                  <a:lnTo>
                    <a:pt x="1247" y="7884"/>
                  </a:lnTo>
                  <a:lnTo>
                    <a:pt x="902" y="7638"/>
                  </a:lnTo>
                  <a:lnTo>
                    <a:pt x="372" y="6818"/>
                  </a:lnTo>
                  <a:lnTo>
                    <a:pt x="354" y="6299"/>
                  </a:lnTo>
                  <a:lnTo>
                    <a:pt x="6" y="5841"/>
                  </a:lnTo>
                  <a:lnTo>
                    <a:pt x="162" y="5550"/>
                  </a:lnTo>
                  <a:lnTo>
                    <a:pt x="102" y="4927"/>
                  </a:lnTo>
                  <a:lnTo>
                    <a:pt x="333" y="4391"/>
                  </a:lnTo>
                  <a:lnTo>
                    <a:pt x="600" y="4435"/>
                  </a:lnTo>
                  <a:lnTo>
                    <a:pt x="830" y="4193"/>
                  </a:lnTo>
                  <a:lnTo>
                    <a:pt x="587" y="3818"/>
                  </a:lnTo>
                  <a:lnTo>
                    <a:pt x="833" y="3468"/>
                  </a:lnTo>
                  <a:lnTo>
                    <a:pt x="686" y="3255"/>
                  </a:lnTo>
                  <a:lnTo>
                    <a:pt x="860" y="2778"/>
                  </a:lnTo>
                  <a:lnTo>
                    <a:pt x="1400" y="2590"/>
                  </a:lnTo>
                  <a:lnTo>
                    <a:pt x="1361" y="2197"/>
                  </a:lnTo>
                  <a:lnTo>
                    <a:pt x="1672" y="1900"/>
                  </a:lnTo>
                  <a:lnTo>
                    <a:pt x="1747" y="1475"/>
                  </a:lnTo>
                  <a:lnTo>
                    <a:pt x="2098" y="1394"/>
                  </a:lnTo>
                  <a:lnTo>
                    <a:pt x="2089" y="918"/>
                  </a:lnTo>
                  <a:lnTo>
                    <a:pt x="2368" y="633"/>
                  </a:lnTo>
                  <a:lnTo>
                    <a:pt x="2368" y="633"/>
                  </a:lnTo>
                  <a:lnTo>
                    <a:pt x="2368" y="633"/>
                  </a:lnTo>
                  <a:lnTo>
                    <a:pt x="2646" y="366"/>
                  </a:lnTo>
                  <a:lnTo>
                    <a:pt x="2475" y="0"/>
                  </a:lnTo>
                  <a:lnTo>
                    <a:pt x="2089" y="905"/>
                  </a:lnTo>
                  <a:lnTo>
                    <a:pt x="2140" y="13"/>
                  </a:lnTo>
                  <a:lnTo>
                    <a:pt x="1885" y="654"/>
                  </a:lnTo>
                  <a:lnTo>
                    <a:pt x="2086" y="918"/>
                  </a:lnTo>
                  <a:lnTo>
                    <a:pt x="2089" y="915"/>
                  </a:lnTo>
                  <a:lnTo>
                    <a:pt x="1888" y="654"/>
                  </a:lnTo>
                  <a:lnTo>
                    <a:pt x="2134" y="36"/>
                  </a:lnTo>
                  <a:lnTo>
                    <a:pt x="2083" y="930"/>
                  </a:lnTo>
                  <a:lnTo>
                    <a:pt x="2475" y="10"/>
                  </a:lnTo>
                  <a:lnTo>
                    <a:pt x="2640" y="363"/>
                  </a:lnTo>
                  <a:lnTo>
                    <a:pt x="2365" y="630"/>
                  </a:lnTo>
                  <a:lnTo>
                    <a:pt x="2365" y="630"/>
                  </a:lnTo>
                  <a:lnTo>
                    <a:pt x="2086" y="918"/>
                  </a:lnTo>
                  <a:lnTo>
                    <a:pt x="2095" y="1391"/>
                  </a:lnTo>
                  <a:lnTo>
                    <a:pt x="1744" y="1472"/>
                  </a:lnTo>
                  <a:lnTo>
                    <a:pt x="1669" y="1897"/>
                  </a:lnTo>
                  <a:lnTo>
                    <a:pt x="1355" y="2194"/>
                  </a:lnTo>
                  <a:lnTo>
                    <a:pt x="1394" y="2587"/>
                  </a:lnTo>
                  <a:lnTo>
                    <a:pt x="857" y="2773"/>
                  </a:lnTo>
                  <a:lnTo>
                    <a:pt x="681" y="3255"/>
                  </a:lnTo>
                  <a:lnTo>
                    <a:pt x="827" y="3468"/>
                  </a:lnTo>
                  <a:lnTo>
                    <a:pt x="582" y="3818"/>
                  </a:lnTo>
                  <a:lnTo>
                    <a:pt x="824" y="4193"/>
                  </a:lnTo>
                  <a:lnTo>
                    <a:pt x="600" y="4433"/>
                  </a:lnTo>
                  <a:lnTo>
                    <a:pt x="330" y="4384"/>
                  </a:lnTo>
                  <a:lnTo>
                    <a:pt x="99" y="4927"/>
                  </a:lnTo>
                  <a:lnTo>
                    <a:pt x="159" y="5550"/>
                  </a:lnTo>
                  <a:lnTo>
                    <a:pt x="0" y="5841"/>
                  </a:lnTo>
                  <a:lnTo>
                    <a:pt x="351" y="6303"/>
                  </a:lnTo>
                  <a:lnTo>
                    <a:pt x="366" y="6818"/>
                  </a:lnTo>
                  <a:lnTo>
                    <a:pt x="899" y="7641"/>
                  </a:lnTo>
                  <a:lnTo>
                    <a:pt x="1238" y="7881"/>
                  </a:lnTo>
                  <a:lnTo>
                    <a:pt x="941" y="7923"/>
                  </a:lnTo>
                  <a:lnTo>
                    <a:pt x="902" y="7638"/>
                  </a:lnTo>
                  <a:lnTo>
                    <a:pt x="653" y="7507"/>
                  </a:lnTo>
                  <a:lnTo>
                    <a:pt x="746" y="7396"/>
                  </a:lnTo>
                  <a:lnTo>
                    <a:pt x="324" y="7129"/>
                  </a:lnTo>
                  <a:lnTo>
                    <a:pt x="372" y="6818"/>
                  </a:lnTo>
                  <a:lnTo>
                    <a:pt x="366" y="681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2" name="Freeform 164"/>
            <p:cNvSpPr>
              <a:spLocks noChangeArrowheads="1"/>
            </p:cNvSpPr>
            <p:nvPr/>
          </p:nvSpPr>
          <p:spPr bwMode="auto">
            <a:xfrm>
              <a:off x="6813550" y="3884612"/>
              <a:ext cx="60325" cy="12700"/>
            </a:xfrm>
            <a:custGeom>
              <a:avLst/>
              <a:gdLst>
                <a:gd name="T0" fmla="*/ 165 w 166"/>
                <a:gd name="T1" fmla="*/ 30 h 34"/>
                <a:gd name="T2" fmla="*/ 3 w 166"/>
                <a:gd name="T3" fmla="*/ 0 h 34"/>
                <a:gd name="T4" fmla="*/ 0 w 166"/>
                <a:gd name="T5" fmla="*/ 6 h 34"/>
                <a:gd name="T6" fmla="*/ 165 w 166"/>
                <a:gd name="T7" fmla="*/ 33 h 34"/>
                <a:gd name="T8" fmla="*/ 165 w 166"/>
                <a:gd name="T9" fmla="*/ 30 h 34"/>
              </a:gdLst>
              <a:ahLst/>
              <a:cxnLst>
                <a:cxn ang="0">
                  <a:pos x="T0" y="T1"/>
                </a:cxn>
                <a:cxn ang="0">
                  <a:pos x="T2" y="T3"/>
                </a:cxn>
                <a:cxn ang="0">
                  <a:pos x="T4" y="T5"/>
                </a:cxn>
                <a:cxn ang="0">
                  <a:pos x="T6" y="T7"/>
                </a:cxn>
                <a:cxn ang="0">
                  <a:pos x="T8" y="T9"/>
                </a:cxn>
              </a:cxnLst>
              <a:rect l="0" t="0" r="r" b="b"/>
              <a:pathLst>
                <a:path w="166" h="34">
                  <a:moveTo>
                    <a:pt x="165" y="30"/>
                  </a:moveTo>
                  <a:lnTo>
                    <a:pt x="3" y="0"/>
                  </a:lnTo>
                  <a:lnTo>
                    <a:pt x="0" y="6"/>
                  </a:lnTo>
                  <a:lnTo>
                    <a:pt x="165" y="33"/>
                  </a:lnTo>
                  <a:lnTo>
                    <a:pt x="165" y="3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3" name="Freeform 165"/>
            <p:cNvSpPr>
              <a:spLocks noChangeArrowheads="1"/>
            </p:cNvSpPr>
            <p:nvPr/>
          </p:nvSpPr>
          <p:spPr bwMode="auto">
            <a:xfrm>
              <a:off x="6813550" y="3884612"/>
              <a:ext cx="60325" cy="12700"/>
            </a:xfrm>
            <a:custGeom>
              <a:avLst/>
              <a:gdLst>
                <a:gd name="T0" fmla="*/ 165 w 166"/>
                <a:gd name="T1" fmla="*/ 30 h 34"/>
                <a:gd name="T2" fmla="*/ 3 w 166"/>
                <a:gd name="T3" fmla="*/ 0 h 34"/>
                <a:gd name="T4" fmla="*/ 0 w 166"/>
                <a:gd name="T5" fmla="*/ 6 h 34"/>
                <a:gd name="T6" fmla="*/ 165 w 166"/>
                <a:gd name="T7" fmla="*/ 33 h 34"/>
              </a:gdLst>
              <a:ahLst/>
              <a:cxnLst>
                <a:cxn ang="0">
                  <a:pos x="T0" y="T1"/>
                </a:cxn>
                <a:cxn ang="0">
                  <a:pos x="T2" y="T3"/>
                </a:cxn>
                <a:cxn ang="0">
                  <a:pos x="T4" y="T5"/>
                </a:cxn>
                <a:cxn ang="0">
                  <a:pos x="T6" y="T7"/>
                </a:cxn>
              </a:cxnLst>
              <a:rect l="0" t="0" r="r" b="b"/>
              <a:pathLst>
                <a:path w="166" h="34">
                  <a:moveTo>
                    <a:pt x="165" y="30"/>
                  </a:moveTo>
                  <a:lnTo>
                    <a:pt x="3" y="0"/>
                  </a:lnTo>
                  <a:lnTo>
                    <a:pt x="0" y="6"/>
                  </a:lnTo>
                  <a:lnTo>
                    <a:pt x="165" y="3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4" name="Freeform 166"/>
            <p:cNvSpPr>
              <a:spLocks noChangeArrowheads="1"/>
            </p:cNvSpPr>
            <p:nvPr/>
          </p:nvSpPr>
          <p:spPr bwMode="auto">
            <a:xfrm>
              <a:off x="8386764" y="2181225"/>
              <a:ext cx="182562" cy="300038"/>
            </a:xfrm>
            <a:custGeom>
              <a:avLst/>
              <a:gdLst>
                <a:gd name="T0" fmla="*/ 504 w 505"/>
                <a:gd name="T1" fmla="*/ 833 h 834"/>
                <a:gd name="T2" fmla="*/ 384 w 505"/>
                <a:gd name="T3" fmla="*/ 408 h 834"/>
                <a:gd name="T4" fmla="*/ 93 w 505"/>
                <a:gd name="T5" fmla="*/ 267 h 834"/>
                <a:gd name="T6" fmla="*/ 3 w 505"/>
                <a:gd name="T7" fmla="*/ 0 h 834"/>
                <a:gd name="T8" fmla="*/ 0 w 505"/>
                <a:gd name="T9" fmla="*/ 3 h 834"/>
                <a:gd name="T10" fmla="*/ 90 w 505"/>
                <a:gd name="T11" fmla="*/ 270 h 834"/>
                <a:gd name="T12" fmla="*/ 381 w 505"/>
                <a:gd name="T13" fmla="*/ 411 h 834"/>
                <a:gd name="T14" fmla="*/ 498 w 505"/>
                <a:gd name="T15" fmla="*/ 833 h 834"/>
                <a:gd name="T16" fmla="*/ 504 w 505"/>
                <a:gd name="T17" fmla="*/ 833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5" h="834">
                  <a:moveTo>
                    <a:pt x="504" y="833"/>
                  </a:moveTo>
                  <a:lnTo>
                    <a:pt x="384" y="408"/>
                  </a:lnTo>
                  <a:lnTo>
                    <a:pt x="93" y="267"/>
                  </a:lnTo>
                  <a:lnTo>
                    <a:pt x="3" y="0"/>
                  </a:lnTo>
                  <a:lnTo>
                    <a:pt x="0" y="3"/>
                  </a:lnTo>
                  <a:lnTo>
                    <a:pt x="90" y="270"/>
                  </a:lnTo>
                  <a:lnTo>
                    <a:pt x="381" y="411"/>
                  </a:lnTo>
                  <a:lnTo>
                    <a:pt x="498" y="833"/>
                  </a:lnTo>
                  <a:lnTo>
                    <a:pt x="504" y="83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5" name="Freeform 167"/>
            <p:cNvSpPr>
              <a:spLocks noChangeArrowheads="1"/>
            </p:cNvSpPr>
            <p:nvPr/>
          </p:nvSpPr>
          <p:spPr bwMode="auto">
            <a:xfrm>
              <a:off x="8326438" y="2278063"/>
              <a:ext cx="93662" cy="157162"/>
            </a:xfrm>
            <a:custGeom>
              <a:avLst/>
              <a:gdLst>
                <a:gd name="T0" fmla="*/ 258 w 262"/>
                <a:gd name="T1" fmla="*/ 0 h 435"/>
                <a:gd name="T2" fmla="*/ 0 w 262"/>
                <a:gd name="T3" fmla="*/ 431 h 435"/>
                <a:gd name="T4" fmla="*/ 4 w 262"/>
                <a:gd name="T5" fmla="*/ 434 h 435"/>
                <a:gd name="T6" fmla="*/ 261 w 262"/>
                <a:gd name="T7" fmla="*/ 3 h 435"/>
                <a:gd name="T8" fmla="*/ 258 w 262"/>
                <a:gd name="T9" fmla="*/ 0 h 435"/>
              </a:gdLst>
              <a:ahLst/>
              <a:cxnLst>
                <a:cxn ang="0">
                  <a:pos x="T0" y="T1"/>
                </a:cxn>
                <a:cxn ang="0">
                  <a:pos x="T2" y="T3"/>
                </a:cxn>
                <a:cxn ang="0">
                  <a:pos x="T4" y="T5"/>
                </a:cxn>
                <a:cxn ang="0">
                  <a:pos x="T6" y="T7"/>
                </a:cxn>
                <a:cxn ang="0">
                  <a:pos x="T8" y="T9"/>
                </a:cxn>
              </a:cxnLst>
              <a:rect l="0" t="0" r="r" b="b"/>
              <a:pathLst>
                <a:path w="262" h="435">
                  <a:moveTo>
                    <a:pt x="258" y="0"/>
                  </a:moveTo>
                  <a:lnTo>
                    <a:pt x="0" y="431"/>
                  </a:lnTo>
                  <a:lnTo>
                    <a:pt x="4" y="434"/>
                  </a:lnTo>
                  <a:lnTo>
                    <a:pt x="261" y="3"/>
                  </a:lnTo>
                  <a:lnTo>
                    <a:pt x="25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6" name="Freeform 168"/>
            <p:cNvSpPr>
              <a:spLocks noChangeArrowheads="1"/>
            </p:cNvSpPr>
            <p:nvPr/>
          </p:nvSpPr>
          <p:spPr bwMode="auto">
            <a:xfrm>
              <a:off x="8326438" y="2278063"/>
              <a:ext cx="93662" cy="157162"/>
            </a:xfrm>
            <a:custGeom>
              <a:avLst/>
              <a:gdLst>
                <a:gd name="T0" fmla="*/ 258 w 262"/>
                <a:gd name="T1" fmla="*/ 0 h 435"/>
                <a:gd name="T2" fmla="*/ 0 w 262"/>
                <a:gd name="T3" fmla="*/ 431 h 435"/>
                <a:gd name="T4" fmla="*/ 4 w 262"/>
                <a:gd name="T5" fmla="*/ 434 h 435"/>
                <a:gd name="T6" fmla="*/ 261 w 262"/>
                <a:gd name="T7" fmla="*/ 3 h 435"/>
              </a:gdLst>
              <a:ahLst/>
              <a:cxnLst>
                <a:cxn ang="0">
                  <a:pos x="T0" y="T1"/>
                </a:cxn>
                <a:cxn ang="0">
                  <a:pos x="T2" y="T3"/>
                </a:cxn>
                <a:cxn ang="0">
                  <a:pos x="T4" y="T5"/>
                </a:cxn>
                <a:cxn ang="0">
                  <a:pos x="T6" y="T7"/>
                </a:cxn>
              </a:cxnLst>
              <a:rect l="0" t="0" r="r" b="b"/>
              <a:pathLst>
                <a:path w="262" h="435">
                  <a:moveTo>
                    <a:pt x="258" y="0"/>
                  </a:moveTo>
                  <a:lnTo>
                    <a:pt x="0" y="431"/>
                  </a:lnTo>
                  <a:lnTo>
                    <a:pt x="4" y="434"/>
                  </a:lnTo>
                  <a:lnTo>
                    <a:pt x="261"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7" name="Freeform 169"/>
            <p:cNvSpPr>
              <a:spLocks noChangeArrowheads="1"/>
            </p:cNvSpPr>
            <p:nvPr/>
          </p:nvSpPr>
          <p:spPr bwMode="auto">
            <a:xfrm>
              <a:off x="6208712" y="1084262"/>
              <a:ext cx="998537" cy="2560636"/>
            </a:xfrm>
            <a:custGeom>
              <a:avLst/>
              <a:gdLst>
                <a:gd name="T0" fmla="*/ 2514 w 2773"/>
                <a:gd name="T1" fmla="*/ 74 h 7115"/>
                <a:gd name="T2" fmla="*/ 1975 w 2773"/>
                <a:gd name="T3" fmla="*/ 176 h 7115"/>
                <a:gd name="T4" fmla="*/ 1807 w 2773"/>
                <a:gd name="T5" fmla="*/ 635 h 7115"/>
                <a:gd name="T6" fmla="*/ 1561 w 2773"/>
                <a:gd name="T7" fmla="*/ 961 h 7115"/>
                <a:gd name="T8" fmla="*/ 2394 w 2773"/>
                <a:gd name="T9" fmla="*/ 1252 h 7115"/>
                <a:gd name="T10" fmla="*/ 2341 w 2773"/>
                <a:gd name="T11" fmla="*/ 692 h 7115"/>
                <a:gd name="T12" fmla="*/ 1672 w 2773"/>
                <a:gd name="T13" fmla="*/ 326 h 7115"/>
                <a:gd name="T14" fmla="*/ 1564 w 2773"/>
                <a:gd name="T15" fmla="*/ 961 h 7115"/>
                <a:gd name="T16" fmla="*/ 1256 w 2773"/>
                <a:gd name="T17" fmla="*/ 1450 h 7115"/>
                <a:gd name="T18" fmla="*/ 860 w 2773"/>
                <a:gd name="T19" fmla="*/ 2226 h 7115"/>
                <a:gd name="T20" fmla="*/ 456 w 2773"/>
                <a:gd name="T21" fmla="*/ 2786 h 7115"/>
                <a:gd name="T22" fmla="*/ 246 w 2773"/>
                <a:gd name="T23" fmla="*/ 3284 h 7115"/>
                <a:gd name="T24" fmla="*/ 132 w 2773"/>
                <a:gd name="T25" fmla="*/ 4471 h 7115"/>
                <a:gd name="T26" fmla="*/ 0 w 2773"/>
                <a:gd name="T27" fmla="*/ 5396 h 7115"/>
                <a:gd name="T28" fmla="*/ 258 w 2773"/>
                <a:gd name="T29" fmla="*/ 6388 h 7115"/>
                <a:gd name="T30" fmla="*/ 590 w 2773"/>
                <a:gd name="T31" fmla="*/ 7060 h 7115"/>
                <a:gd name="T32" fmla="*/ 1043 w 2773"/>
                <a:gd name="T33" fmla="*/ 6808 h 7115"/>
                <a:gd name="T34" fmla="*/ 756 w 2773"/>
                <a:gd name="T35" fmla="*/ 6808 h 7115"/>
                <a:gd name="T36" fmla="*/ 351 w 2773"/>
                <a:gd name="T37" fmla="*/ 6227 h 7115"/>
                <a:gd name="T38" fmla="*/ 342 w 2773"/>
                <a:gd name="T39" fmla="*/ 5225 h 7115"/>
                <a:gd name="T40" fmla="*/ 453 w 2773"/>
                <a:gd name="T41" fmla="*/ 4593 h 7115"/>
                <a:gd name="T42" fmla="*/ 887 w 2773"/>
                <a:gd name="T43" fmla="*/ 3679 h 7115"/>
                <a:gd name="T44" fmla="*/ 1211 w 2773"/>
                <a:gd name="T45" fmla="*/ 2697 h 7115"/>
                <a:gd name="T46" fmla="*/ 1858 w 2773"/>
                <a:gd name="T47" fmla="*/ 1627 h 7115"/>
                <a:gd name="T48" fmla="*/ 1951 w 2773"/>
                <a:gd name="T49" fmla="*/ 1096 h 7115"/>
                <a:gd name="T50" fmla="*/ 2047 w 2773"/>
                <a:gd name="T51" fmla="*/ 536 h 7115"/>
                <a:gd name="T52" fmla="*/ 2332 w 2773"/>
                <a:gd name="T53" fmla="*/ 689 h 7115"/>
                <a:gd name="T54" fmla="*/ 2374 w 2773"/>
                <a:gd name="T55" fmla="*/ 113 h 7115"/>
                <a:gd name="T56" fmla="*/ 2143 w 2773"/>
                <a:gd name="T57" fmla="*/ 692 h 7115"/>
                <a:gd name="T58" fmla="*/ 2047 w 2773"/>
                <a:gd name="T59" fmla="*/ 1237 h 7115"/>
                <a:gd name="T60" fmla="*/ 1439 w 2773"/>
                <a:gd name="T61" fmla="*/ 1815 h 7115"/>
                <a:gd name="T62" fmla="*/ 815 w 2773"/>
                <a:gd name="T63" fmla="*/ 3095 h 7115"/>
                <a:gd name="T64" fmla="*/ 537 w 2773"/>
                <a:gd name="T65" fmla="*/ 4084 h 7115"/>
                <a:gd name="T66" fmla="*/ 612 w 2773"/>
                <a:gd name="T67" fmla="*/ 4884 h 7115"/>
                <a:gd name="T68" fmla="*/ 471 w 2773"/>
                <a:gd name="T69" fmla="*/ 5864 h 7115"/>
                <a:gd name="T70" fmla="*/ 720 w 2773"/>
                <a:gd name="T71" fmla="*/ 6469 h 7115"/>
                <a:gd name="T72" fmla="*/ 899 w 2773"/>
                <a:gd name="T73" fmla="*/ 7114 h 7115"/>
                <a:gd name="T74" fmla="*/ 753 w 2773"/>
                <a:gd name="T75" fmla="*/ 6805 h 7115"/>
                <a:gd name="T76" fmla="*/ 396 w 2773"/>
                <a:gd name="T77" fmla="*/ 6763 h 7115"/>
                <a:gd name="T78" fmla="*/ 75 w 2773"/>
                <a:gd name="T79" fmla="*/ 6056 h 7115"/>
                <a:gd name="T80" fmla="*/ 291 w 2773"/>
                <a:gd name="T81" fmla="*/ 4902 h 7115"/>
                <a:gd name="T82" fmla="*/ 399 w 2773"/>
                <a:gd name="T83" fmla="*/ 3754 h 7115"/>
                <a:gd name="T84" fmla="*/ 570 w 2773"/>
                <a:gd name="T85" fmla="*/ 3035 h 7115"/>
                <a:gd name="T86" fmla="*/ 917 w 2773"/>
                <a:gd name="T87" fmla="*/ 2448 h 7115"/>
                <a:gd name="T88" fmla="*/ 1313 w 2773"/>
                <a:gd name="T89" fmla="*/ 1675 h 7115"/>
                <a:gd name="T90" fmla="*/ 1618 w 2773"/>
                <a:gd name="T91" fmla="*/ 1180 h 7115"/>
                <a:gd name="T92" fmla="*/ 1816 w 2773"/>
                <a:gd name="T93" fmla="*/ 635 h 7115"/>
                <a:gd name="T94" fmla="*/ 2044 w 2773"/>
                <a:gd name="T95" fmla="*/ 536 h 7115"/>
                <a:gd name="T96" fmla="*/ 2143 w 2773"/>
                <a:gd name="T97" fmla="*/ 689 h 7115"/>
                <a:gd name="T98" fmla="*/ 1948 w 2773"/>
                <a:gd name="T99" fmla="*/ 1096 h 7115"/>
                <a:gd name="T100" fmla="*/ 1948 w 2773"/>
                <a:gd name="T101" fmla="*/ 1096 h 7115"/>
                <a:gd name="T102" fmla="*/ 2152 w 2773"/>
                <a:gd name="T103" fmla="*/ 692 h 7115"/>
                <a:gd name="T104" fmla="*/ 2047 w 2773"/>
                <a:gd name="T105" fmla="*/ 536 h 7115"/>
                <a:gd name="T106" fmla="*/ 2371 w 2773"/>
                <a:gd name="T107" fmla="*/ 122 h 7115"/>
                <a:gd name="T108" fmla="*/ 2772 w 2773"/>
                <a:gd name="T109" fmla="*/ 5 h 7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73" h="7115">
                  <a:moveTo>
                    <a:pt x="2772" y="0"/>
                  </a:moveTo>
                  <a:lnTo>
                    <a:pt x="2514" y="74"/>
                  </a:lnTo>
                  <a:lnTo>
                    <a:pt x="2371" y="116"/>
                  </a:lnTo>
                  <a:lnTo>
                    <a:pt x="1975" y="176"/>
                  </a:lnTo>
                  <a:lnTo>
                    <a:pt x="2044" y="533"/>
                  </a:lnTo>
                  <a:lnTo>
                    <a:pt x="1807" y="635"/>
                  </a:lnTo>
                  <a:lnTo>
                    <a:pt x="2137" y="692"/>
                  </a:lnTo>
                  <a:lnTo>
                    <a:pt x="1561" y="961"/>
                  </a:lnTo>
                  <a:lnTo>
                    <a:pt x="1948" y="1099"/>
                  </a:lnTo>
                  <a:lnTo>
                    <a:pt x="2394" y="1252"/>
                  </a:lnTo>
                  <a:lnTo>
                    <a:pt x="2149" y="695"/>
                  </a:lnTo>
                  <a:lnTo>
                    <a:pt x="2341" y="692"/>
                  </a:lnTo>
                  <a:lnTo>
                    <a:pt x="2047" y="533"/>
                  </a:lnTo>
                  <a:lnTo>
                    <a:pt x="1672" y="326"/>
                  </a:lnTo>
                  <a:lnTo>
                    <a:pt x="1810" y="635"/>
                  </a:lnTo>
                  <a:lnTo>
                    <a:pt x="1564" y="961"/>
                  </a:lnTo>
                  <a:lnTo>
                    <a:pt x="1612" y="1180"/>
                  </a:lnTo>
                  <a:lnTo>
                    <a:pt x="1256" y="1450"/>
                  </a:lnTo>
                  <a:lnTo>
                    <a:pt x="1310" y="1675"/>
                  </a:lnTo>
                  <a:lnTo>
                    <a:pt x="860" y="2226"/>
                  </a:lnTo>
                  <a:lnTo>
                    <a:pt x="914" y="2445"/>
                  </a:lnTo>
                  <a:lnTo>
                    <a:pt x="456" y="2786"/>
                  </a:lnTo>
                  <a:lnTo>
                    <a:pt x="567" y="3035"/>
                  </a:lnTo>
                  <a:lnTo>
                    <a:pt x="246" y="3284"/>
                  </a:lnTo>
                  <a:lnTo>
                    <a:pt x="396" y="3754"/>
                  </a:lnTo>
                  <a:lnTo>
                    <a:pt x="132" y="4471"/>
                  </a:lnTo>
                  <a:lnTo>
                    <a:pt x="288" y="4902"/>
                  </a:lnTo>
                  <a:lnTo>
                    <a:pt x="0" y="5396"/>
                  </a:lnTo>
                  <a:lnTo>
                    <a:pt x="69" y="6059"/>
                  </a:lnTo>
                  <a:lnTo>
                    <a:pt x="258" y="6388"/>
                  </a:lnTo>
                  <a:lnTo>
                    <a:pt x="393" y="6763"/>
                  </a:lnTo>
                  <a:lnTo>
                    <a:pt x="590" y="7060"/>
                  </a:lnTo>
                  <a:lnTo>
                    <a:pt x="756" y="6811"/>
                  </a:lnTo>
                  <a:lnTo>
                    <a:pt x="1043" y="6808"/>
                  </a:lnTo>
                  <a:lnTo>
                    <a:pt x="899" y="7104"/>
                  </a:lnTo>
                  <a:lnTo>
                    <a:pt x="756" y="6808"/>
                  </a:lnTo>
                  <a:lnTo>
                    <a:pt x="723" y="6469"/>
                  </a:lnTo>
                  <a:lnTo>
                    <a:pt x="351" y="6227"/>
                  </a:lnTo>
                  <a:lnTo>
                    <a:pt x="477" y="5864"/>
                  </a:lnTo>
                  <a:lnTo>
                    <a:pt x="342" y="5225"/>
                  </a:lnTo>
                  <a:lnTo>
                    <a:pt x="615" y="4884"/>
                  </a:lnTo>
                  <a:lnTo>
                    <a:pt x="453" y="4593"/>
                  </a:lnTo>
                  <a:lnTo>
                    <a:pt x="540" y="4084"/>
                  </a:lnTo>
                  <a:lnTo>
                    <a:pt x="887" y="3679"/>
                  </a:lnTo>
                  <a:lnTo>
                    <a:pt x="821" y="3098"/>
                  </a:lnTo>
                  <a:lnTo>
                    <a:pt x="1211" y="2697"/>
                  </a:lnTo>
                  <a:lnTo>
                    <a:pt x="1441" y="1818"/>
                  </a:lnTo>
                  <a:lnTo>
                    <a:pt x="1858" y="1627"/>
                  </a:lnTo>
                  <a:lnTo>
                    <a:pt x="2053" y="1237"/>
                  </a:lnTo>
                  <a:lnTo>
                    <a:pt x="1951" y="1096"/>
                  </a:lnTo>
                  <a:lnTo>
                    <a:pt x="2146" y="692"/>
                  </a:lnTo>
                  <a:lnTo>
                    <a:pt x="2047" y="536"/>
                  </a:lnTo>
                  <a:lnTo>
                    <a:pt x="2368" y="125"/>
                  </a:lnTo>
                  <a:lnTo>
                    <a:pt x="2332" y="689"/>
                  </a:lnTo>
                  <a:lnTo>
                    <a:pt x="2335" y="689"/>
                  </a:lnTo>
                  <a:lnTo>
                    <a:pt x="2374" y="113"/>
                  </a:lnTo>
                  <a:lnTo>
                    <a:pt x="2044" y="536"/>
                  </a:lnTo>
                  <a:lnTo>
                    <a:pt x="2143" y="692"/>
                  </a:lnTo>
                  <a:lnTo>
                    <a:pt x="1945" y="1096"/>
                  </a:lnTo>
                  <a:lnTo>
                    <a:pt x="2047" y="1237"/>
                  </a:lnTo>
                  <a:lnTo>
                    <a:pt x="1855" y="1624"/>
                  </a:lnTo>
                  <a:lnTo>
                    <a:pt x="1439" y="1815"/>
                  </a:lnTo>
                  <a:lnTo>
                    <a:pt x="1208" y="2693"/>
                  </a:lnTo>
                  <a:lnTo>
                    <a:pt x="815" y="3095"/>
                  </a:lnTo>
                  <a:lnTo>
                    <a:pt x="884" y="3676"/>
                  </a:lnTo>
                  <a:lnTo>
                    <a:pt x="537" y="4084"/>
                  </a:lnTo>
                  <a:lnTo>
                    <a:pt x="447" y="4596"/>
                  </a:lnTo>
                  <a:lnTo>
                    <a:pt x="612" y="4884"/>
                  </a:lnTo>
                  <a:lnTo>
                    <a:pt x="336" y="5225"/>
                  </a:lnTo>
                  <a:lnTo>
                    <a:pt x="471" y="5864"/>
                  </a:lnTo>
                  <a:lnTo>
                    <a:pt x="345" y="6229"/>
                  </a:lnTo>
                  <a:lnTo>
                    <a:pt x="720" y="6469"/>
                  </a:lnTo>
                  <a:lnTo>
                    <a:pt x="753" y="6808"/>
                  </a:lnTo>
                  <a:lnTo>
                    <a:pt x="899" y="7114"/>
                  </a:lnTo>
                  <a:lnTo>
                    <a:pt x="1049" y="6805"/>
                  </a:lnTo>
                  <a:lnTo>
                    <a:pt x="753" y="6805"/>
                  </a:lnTo>
                  <a:lnTo>
                    <a:pt x="590" y="7053"/>
                  </a:lnTo>
                  <a:lnTo>
                    <a:pt x="396" y="6763"/>
                  </a:lnTo>
                  <a:lnTo>
                    <a:pt x="261" y="6388"/>
                  </a:lnTo>
                  <a:lnTo>
                    <a:pt x="75" y="6056"/>
                  </a:lnTo>
                  <a:lnTo>
                    <a:pt x="6" y="5396"/>
                  </a:lnTo>
                  <a:lnTo>
                    <a:pt x="291" y="4902"/>
                  </a:lnTo>
                  <a:lnTo>
                    <a:pt x="135" y="4471"/>
                  </a:lnTo>
                  <a:lnTo>
                    <a:pt x="399" y="3754"/>
                  </a:lnTo>
                  <a:lnTo>
                    <a:pt x="252" y="3284"/>
                  </a:lnTo>
                  <a:lnTo>
                    <a:pt x="570" y="3035"/>
                  </a:lnTo>
                  <a:lnTo>
                    <a:pt x="462" y="2786"/>
                  </a:lnTo>
                  <a:lnTo>
                    <a:pt x="917" y="2448"/>
                  </a:lnTo>
                  <a:lnTo>
                    <a:pt x="863" y="2226"/>
                  </a:lnTo>
                  <a:lnTo>
                    <a:pt x="1313" y="1675"/>
                  </a:lnTo>
                  <a:lnTo>
                    <a:pt x="1259" y="1450"/>
                  </a:lnTo>
                  <a:lnTo>
                    <a:pt x="1618" y="1180"/>
                  </a:lnTo>
                  <a:lnTo>
                    <a:pt x="1568" y="961"/>
                  </a:lnTo>
                  <a:lnTo>
                    <a:pt x="1816" y="635"/>
                  </a:lnTo>
                  <a:lnTo>
                    <a:pt x="1681" y="335"/>
                  </a:lnTo>
                  <a:lnTo>
                    <a:pt x="2044" y="536"/>
                  </a:lnTo>
                  <a:lnTo>
                    <a:pt x="2326" y="689"/>
                  </a:lnTo>
                  <a:lnTo>
                    <a:pt x="2143" y="689"/>
                  </a:lnTo>
                  <a:lnTo>
                    <a:pt x="2386" y="1246"/>
                  </a:lnTo>
                  <a:lnTo>
                    <a:pt x="1948" y="1096"/>
                  </a:lnTo>
                  <a:lnTo>
                    <a:pt x="1948" y="1096"/>
                  </a:lnTo>
                  <a:lnTo>
                    <a:pt x="1948" y="1096"/>
                  </a:lnTo>
                  <a:lnTo>
                    <a:pt x="1571" y="961"/>
                  </a:lnTo>
                  <a:lnTo>
                    <a:pt x="2152" y="692"/>
                  </a:lnTo>
                  <a:lnTo>
                    <a:pt x="1822" y="635"/>
                  </a:lnTo>
                  <a:lnTo>
                    <a:pt x="2047" y="536"/>
                  </a:lnTo>
                  <a:lnTo>
                    <a:pt x="1978" y="182"/>
                  </a:lnTo>
                  <a:lnTo>
                    <a:pt x="2371" y="122"/>
                  </a:lnTo>
                  <a:lnTo>
                    <a:pt x="2514" y="80"/>
                  </a:lnTo>
                  <a:lnTo>
                    <a:pt x="2772" y="5"/>
                  </a:lnTo>
                  <a:lnTo>
                    <a:pt x="277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8" name="Freeform 170"/>
            <p:cNvSpPr>
              <a:spLocks noChangeArrowheads="1"/>
            </p:cNvSpPr>
            <p:nvPr/>
          </p:nvSpPr>
          <p:spPr bwMode="auto">
            <a:xfrm>
              <a:off x="6629400" y="1146174"/>
              <a:ext cx="292100" cy="69850"/>
            </a:xfrm>
            <a:custGeom>
              <a:avLst/>
              <a:gdLst>
                <a:gd name="T0" fmla="*/ 806 w 813"/>
                <a:gd name="T1" fmla="*/ 6 h 193"/>
                <a:gd name="T2" fmla="*/ 806 w 813"/>
                <a:gd name="T3" fmla="*/ 3 h 193"/>
                <a:gd name="T4" fmla="*/ 506 w 813"/>
                <a:gd name="T5" fmla="*/ 156 h 193"/>
                <a:gd name="T6" fmla="*/ 18 w 813"/>
                <a:gd name="T7" fmla="*/ 189 h 193"/>
                <a:gd name="T8" fmla="*/ 18 w 813"/>
                <a:gd name="T9" fmla="*/ 189 h 193"/>
                <a:gd name="T10" fmla="*/ 18 w 813"/>
                <a:gd name="T11" fmla="*/ 192 h 193"/>
                <a:gd name="T12" fmla="*/ 18 w 813"/>
                <a:gd name="T13" fmla="*/ 192 h 193"/>
                <a:gd name="T14" fmla="*/ 42 w 813"/>
                <a:gd name="T15" fmla="*/ 183 h 193"/>
                <a:gd name="T16" fmla="*/ 42 w 813"/>
                <a:gd name="T17" fmla="*/ 183 h 193"/>
                <a:gd name="T18" fmla="*/ 183 w 813"/>
                <a:gd name="T19" fmla="*/ 141 h 193"/>
                <a:gd name="T20" fmla="*/ 392 w 813"/>
                <a:gd name="T21" fmla="*/ 81 h 193"/>
                <a:gd name="T22" fmla="*/ 392 w 813"/>
                <a:gd name="T23" fmla="*/ 81 h 193"/>
                <a:gd name="T24" fmla="*/ 506 w 813"/>
                <a:gd name="T25" fmla="*/ 51 h 193"/>
                <a:gd name="T26" fmla="*/ 611 w 813"/>
                <a:gd name="T27" fmla="*/ 27 h 193"/>
                <a:gd name="T28" fmla="*/ 704 w 813"/>
                <a:gd name="T29" fmla="*/ 12 h 193"/>
                <a:gd name="T30" fmla="*/ 743 w 813"/>
                <a:gd name="T31" fmla="*/ 6 h 193"/>
                <a:gd name="T32" fmla="*/ 776 w 813"/>
                <a:gd name="T33" fmla="*/ 6 h 193"/>
                <a:gd name="T34" fmla="*/ 776 w 813"/>
                <a:gd name="T35" fmla="*/ 6 h 193"/>
                <a:gd name="T36" fmla="*/ 806 w 813"/>
                <a:gd name="T37" fmla="*/ 9 h 193"/>
                <a:gd name="T38" fmla="*/ 806 w 813"/>
                <a:gd name="T39" fmla="*/ 6 h 193"/>
                <a:gd name="T40" fmla="*/ 806 w 813"/>
                <a:gd name="T41" fmla="*/ 3 h 193"/>
                <a:gd name="T42" fmla="*/ 806 w 813"/>
                <a:gd name="T43" fmla="*/ 6 h 193"/>
                <a:gd name="T44" fmla="*/ 809 w 813"/>
                <a:gd name="T45" fmla="*/ 3 h 193"/>
                <a:gd name="T46" fmla="*/ 809 w 813"/>
                <a:gd name="T47" fmla="*/ 3 h 193"/>
                <a:gd name="T48" fmla="*/ 794 w 813"/>
                <a:gd name="T49" fmla="*/ 3 h 193"/>
                <a:gd name="T50" fmla="*/ 776 w 813"/>
                <a:gd name="T51" fmla="*/ 0 h 193"/>
                <a:gd name="T52" fmla="*/ 776 w 813"/>
                <a:gd name="T53" fmla="*/ 0 h 193"/>
                <a:gd name="T54" fmla="*/ 737 w 813"/>
                <a:gd name="T55" fmla="*/ 3 h 193"/>
                <a:gd name="T56" fmla="*/ 692 w 813"/>
                <a:gd name="T57" fmla="*/ 9 h 193"/>
                <a:gd name="T58" fmla="*/ 638 w 813"/>
                <a:gd name="T59" fmla="*/ 18 h 193"/>
                <a:gd name="T60" fmla="*/ 581 w 813"/>
                <a:gd name="T61" fmla="*/ 30 h 193"/>
                <a:gd name="T62" fmla="*/ 456 w 813"/>
                <a:gd name="T63" fmla="*/ 60 h 193"/>
                <a:gd name="T64" fmla="*/ 330 w 813"/>
                <a:gd name="T65" fmla="*/ 93 h 193"/>
                <a:gd name="T66" fmla="*/ 330 w 813"/>
                <a:gd name="T67" fmla="*/ 93 h 193"/>
                <a:gd name="T68" fmla="*/ 111 w 813"/>
                <a:gd name="T69" fmla="*/ 159 h 193"/>
                <a:gd name="T70" fmla="*/ 18 w 813"/>
                <a:gd name="T71" fmla="*/ 189 h 193"/>
                <a:gd name="T72" fmla="*/ 0 w 813"/>
                <a:gd name="T73" fmla="*/ 192 h 193"/>
                <a:gd name="T74" fmla="*/ 506 w 813"/>
                <a:gd name="T75" fmla="*/ 159 h 193"/>
                <a:gd name="T76" fmla="*/ 812 w 813"/>
                <a:gd name="T77" fmla="*/ 6 h 193"/>
                <a:gd name="T78" fmla="*/ 809 w 813"/>
                <a:gd name="T79" fmla="*/ 3 h 193"/>
                <a:gd name="T80" fmla="*/ 806 w 813"/>
                <a:gd name="T81" fmla="*/ 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3" h="193">
                  <a:moveTo>
                    <a:pt x="806" y="6"/>
                  </a:moveTo>
                  <a:lnTo>
                    <a:pt x="806" y="3"/>
                  </a:lnTo>
                  <a:lnTo>
                    <a:pt x="506" y="156"/>
                  </a:lnTo>
                  <a:lnTo>
                    <a:pt x="18" y="189"/>
                  </a:lnTo>
                  <a:lnTo>
                    <a:pt x="18" y="189"/>
                  </a:lnTo>
                  <a:lnTo>
                    <a:pt x="18" y="192"/>
                  </a:lnTo>
                  <a:lnTo>
                    <a:pt x="18" y="192"/>
                  </a:lnTo>
                  <a:lnTo>
                    <a:pt x="42" y="183"/>
                  </a:lnTo>
                  <a:lnTo>
                    <a:pt x="42" y="183"/>
                  </a:lnTo>
                  <a:lnTo>
                    <a:pt x="183" y="141"/>
                  </a:lnTo>
                  <a:lnTo>
                    <a:pt x="392" y="81"/>
                  </a:lnTo>
                  <a:lnTo>
                    <a:pt x="392" y="81"/>
                  </a:lnTo>
                  <a:lnTo>
                    <a:pt x="506" y="51"/>
                  </a:lnTo>
                  <a:lnTo>
                    <a:pt x="611" y="27"/>
                  </a:lnTo>
                  <a:lnTo>
                    <a:pt x="704" y="12"/>
                  </a:lnTo>
                  <a:lnTo>
                    <a:pt x="743" y="6"/>
                  </a:lnTo>
                  <a:lnTo>
                    <a:pt x="776" y="6"/>
                  </a:lnTo>
                  <a:lnTo>
                    <a:pt x="776" y="6"/>
                  </a:lnTo>
                  <a:lnTo>
                    <a:pt x="806" y="9"/>
                  </a:lnTo>
                  <a:lnTo>
                    <a:pt x="806" y="6"/>
                  </a:lnTo>
                  <a:lnTo>
                    <a:pt x="806" y="3"/>
                  </a:lnTo>
                  <a:lnTo>
                    <a:pt x="806" y="6"/>
                  </a:lnTo>
                  <a:lnTo>
                    <a:pt x="809" y="3"/>
                  </a:lnTo>
                  <a:lnTo>
                    <a:pt x="809" y="3"/>
                  </a:lnTo>
                  <a:lnTo>
                    <a:pt x="794" y="3"/>
                  </a:lnTo>
                  <a:lnTo>
                    <a:pt x="776" y="0"/>
                  </a:lnTo>
                  <a:lnTo>
                    <a:pt x="776" y="0"/>
                  </a:lnTo>
                  <a:lnTo>
                    <a:pt x="737" y="3"/>
                  </a:lnTo>
                  <a:lnTo>
                    <a:pt x="692" y="9"/>
                  </a:lnTo>
                  <a:lnTo>
                    <a:pt x="638" y="18"/>
                  </a:lnTo>
                  <a:lnTo>
                    <a:pt x="581" y="30"/>
                  </a:lnTo>
                  <a:lnTo>
                    <a:pt x="456" y="60"/>
                  </a:lnTo>
                  <a:lnTo>
                    <a:pt x="330" y="93"/>
                  </a:lnTo>
                  <a:lnTo>
                    <a:pt x="330" y="93"/>
                  </a:lnTo>
                  <a:lnTo>
                    <a:pt x="111" y="159"/>
                  </a:lnTo>
                  <a:lnTo>
                    <a:pt x="18" y="189"/>
                  </a:lnTo>
                  <a:lnTo>
                    <a:pt x="0" y="192"/>
                  </a:lnTo>
                  <a:lnTo>
                    <a:pt x="506" y="159"/>
                  </a:lnTo>
                  <a:lnTo>
                    <a:pt x="812" y="6"/>
                  </a:lnTo>
                  <a:lnTo>
                    <a:pt x="809" y="3"/>
                  </a:lnTo>
                  <a:lnTo>
                    <a:pt x="806" y="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9" name="Freeform 171"/>
            <p:cNvSpPr>
              <a:spLocks noChangeArrowheads="1"/>
            </p:cNvSpPr>
            <p:nvPr/>
          </p:nvSpPr>
          <p:spPr bwMode="auto">
            <a:xfrm>
              <a:off x="5913437" y="1214438"/>
              <a:ext cx="722312" cy="1949450"/>
            </a:xfrm>
            <a:custGeom>
              <a:avLst/>
              <a:gdLst>
                <a:gd name="T0" fmla="*/ 2005 w 2006"/>
                <a:gd name="T1" fmla="*/ 0 h 5413"/>
                <a:gd name="T2" fmla="*/ 1543 w 2006"/>
                <a:gd name="T3" fmla="*/ 159 h 5413"/>
                <a:gd name="T4" fmla="*/ 1630 w 2006"/>
                <a:gd name="T5" fmla="*/ 372 h 5413"/>
                <a:gd name="T6" fmla="*/ 1337 w 2006"/>
                <a:gd name="T7" fmla="*/ 662 h 5413"/>
                <a:gd name="T8" fmla="*/ 1406 w 2006"/>
                <a:gd name="T9" fmla="*/ 971 h 5413"/>
                <a:gd name="T10" fmla="*/ 1076 w 2006"/>
                <a:gd name="T11" fmla="*/ 1621 h 5413"/>
                <a:gd name="T12" fmla="*/ 591 w 2006"/>
                <a:gd name="T13" fmla="*/ 1954 h 5413"/>
                <a:gd name="T14" fmla="*/ 690 w 2006"/>
                <a:gd name="T15" fmla="*/ 2604 h 5413"/>
                <a:gd name="T16" fmla="*/ 366 w 2006"/>
                <a:gd name="T17" fmla="*/ 2799 h 5413"/>
                <a:gd name="T18" fmla="*/ 534 w 2006"/>
                <a:gd name="T19" fmla="*/ 3503 h 5413"/>
                <a:gd name="T20" fmla="*/ 153 w 2006"/>
                <a:gd name="T21" fmla="*/ 4022 h 5413"/>
                <a:gd name="T22" fmla="*/ 174 w 2006"/>
                <a:gd name="T23" fmla="*/ 4779 h 5413"/>
                <a:gd name="T24" fmla="*/ 339 w 2006"/>
                <a:gd name="T25" fmla="*/ 5412 h 5413"/>
                <a:gd name="T26" fmla="*/ 657 w 2006"/>
                <a:gd name="T27" fmla="*/ 5304 h 5413"/>
                <a:gd name="T28" fmla="*/ 180 w 2006"/>
                <a:gd name="T29" fmla="*/ 4779 h 5413"/>
                <a:gd name="T30" fmla="*/ 348 w 2006"/>
                <a:gd name="T31" fmla="*/ 4600 h 5413"/>
                <a:gd name="T32" fmla="*/ 156 w 2006"/>
                <a:gd name="T33" fmla="*/ 4015 h 5413"/>
                <a:gd name="T34" fmla="*/ 0 w 2006"/>
                <a:gd name="T35" fmla="*/ 4540 h 5413"/>
                <a:gd name="T36" fmla="*/ 6 w 2006"/>
                <a:gd name="T37" fmla="*/ 4540 h 5413"/>
                <a:gd name="T38" fmla="*/ 156 w 2006"/>
                <a:gd name="T39" fmla="*/ 4027 h 5413"/>
                <a:gd name="T40" fmla="*/ 342 w 2006"/>
                <a:gd name="T41" fmla="*/ 4600 h 5413"/>
                <a:gd name="T42" fmla="*/ 174 w 2006"/>
                <a:gd name="T43" fmla="*/ 4779 h 5413"/>
                <a:gd name="T44" fmla="*/ 647 w 2006"/>
                <a:gd name="T45" fmla="*/ 5301 h 5413"/>
                <a:gd name="T46" fmla="*/ 342 w 2006"/>
                <a:gd name="T47" fmla="*/ 5406 h 5413"/>
                <a:gd name="T48" fmla="*/ 177 w 2006"/>
                <a:gd name="T49" fmla="*/ 4779 h 5413"/>
                <a:gd name="T50" fmla="*/ 156 w 2006"/>
                <a:gd name="T51" fmla="*/ 4022 h 5413"/>
                <a:gd name="T52" fmla="*/ 540 w 2006"/>
                <a:gd name="T53" fmla="*/ 3506 h 5413"/>
                <a:gd name="T54" fmla="*/ 369 w 2006"/>
                <a:gd name="T55" fmla="*/ 2802 h 5413"/>
                <a:gd name="T56" fmla="*/ 695 w 2006"/>
                <a:gd name="T57" fmla="*/ 2607 h 5413"/>
                <a:gd name="T58" fmla="*/ 593 w 2006"/>
                <a:gd name="T59" fmla="*/ 1954 h 5413"/>
                <a:gd name="T60" fmla="*/ 1079 w 2006"/>
                <a:gd name="T61" fmla="*/ 1624 h 5413"/>
                <a:gd name="T62" fmla="*/ 1408 w 2006"/>
                <a:gd name="T63" fmla="*/ 971 h 5413"/>
                <a:gd name="T64" fmla="*/ 1340 w 2006"/>
                <a:gd name="T65" fmla="*/ 662 h 5413"/>
                <a:gd name="T66" fmla="*/ 1636 w 2006"/>
                <a:gd name="T67" fmla="*/ 372 h 5413"/>
                <a:gd name="T68" fmla="*/ 1549 w 2006"/>
                <a:gd name="T69" fmla="*/ 162 h 5413"/>
                <a:gd name="T70" fmla="*/ 2005 w 2006"/>
                <a:gd name="T71" fmla="*/ 3 h 5413"/>
                <a:gd name="T72" fmla="*/ 2005 w 2006"/>
                <a:gd name="T73" fmla="*/ 0 h 5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06" h="5413">
                  <a:moveTo>
                    <a:pt x="2005" y="0"/>
                  </a:moveTo>
                  <a:lnTo>
                    <a:pt x="1543" y="159"/>
                  </a:lnTo>
                  <a:lnTo>
                    <a:pt x="1630" y="372"/>
                  </a:lnTo>
                  <a:lnTo>
                    <a:pt x="1337" y="662"/>
                  </a:lnTo>
                  <a:lnTo>
                    <a:pt x="1406" y="971"/>
                  </a:lnTo>
                  <a:lnTo>
                    <a:pt x="1076" y="1621"/>
                  </a:lnTo>
                  <a:lnTo>
                    <a:pt x="591" y="1954"/>
                  </a:lnTo>
                  <a:lnTo>
                    <a:pt x="690" y="2604"/>
                  </a:lnTo>
                  <a:lnTo>
                    <a:pt x="366" y="2799"/>
                  </a:lnTo>
                  <a:lnTo>
                    <a:pt x="534" y="3503"/>
                  </a:lnTo>
                  <a:lnTo>
                    <a:pt x="153" y="4022"/>
                  </a:lnTo>
                  <a:lnTo>
                    <a:pt x="174" y="4779"/>
                  </a:lnTo>
                  <a:lnTo>
                    <a:pt x="339" y="5412"/>
                  </a:lnTo>
                  <a:lnTo>
                    <a:pt x="657" y="5304"/>
                  </a:lnTo>
                  <a:lnTo>
                    <a:pt x="180" y="4779"/>
                  </a:lnTo>
                  <a:lnTo>
                    <a:pt x="348" y="4600"/>
                  </a:lnTo>
                  <a:lnTo>
                    <a:pt x="156" y="4015"/>
                  </a:lnTo>
                  <a:lnTo>
                    <a:pt x="0" y="4540"/>
                  </a:lnTo>
                  <a:lnTo>
                    <a:pt x="6" y="4540"/>
                  </a:lnTo>
                  <a:lnTo>
                    <a:pt x="156" y="4027"/>
                  </a:lnTo>
                  <a:lnTo>
                    <a:pt x="342" y="4600"/>
                  </a:lnTo>
                  <a:lnTo>
                    <a:pt x="174" y="4779"/>
                  </a:lnTo>
                  <a:lnTo>
                    <a:pt x="647" y="5301"/>
                  </a:lnTo>
                  <a:lnTo>
                    <a:pt x="342" y="5406"/>
                  </a:lnTo>
                  <a:lnTo>
                    <a:pt x="177" y="4779"/>
                  </a:lnTo>
                  <a:lnTo>
                    <a:pt x="156" y="4022"/>
                  </a:lnTo>
                  <a:lnTo>
                    <a:pt x="540" y="3506"/>
                  </a:lnTo>
                  <a:lnTo>
                    <a:pt x="369" y="2802"/>
                  </a:lnTo>
                  <a:lnTo>
                    <a:pt x="695" y="2607"/>
                  </a:lnTo>
                  <a:lnTo>
                    <a:pt x="593" y="1954"/>
                  </a:lnTo>
                  <a:lnTo>
                    <a:pt x="1079" y="1624"/>
                  </a:lnTo>
                  <a:lnTo>
                    <a:pt x="1408" y="971"/>
                  </a:lnTo>
                  <a:lnTo>
                    <a:pt x="1340" y="662"/>
                  </a:lnTo>
                  <a:lnTo>
                    <a:pt x="1636" y="372"/>
                  </a:lnTo>
                  <a:lnTo>
                    <a:pt x="1549" y="162"/>
                  </a:lnTo>
                  <a:lnTo>
                    <a:pt x="2005" y="3"/>
                  </a:lnTo>
                  <a:lnTo>
                    <a:pt x="200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0" name="Freeform 172"/>
            <p:cNvSpPr>
              <a:spLocks noChangeArrowheads="1"/>
            </p:cNvSpPr>
            <p:nvPr/>
          </p:nvSpPr>
          <p:spPr bwMode="auto">
            <a:xfrm>
              <a:off x="5697537" y="1268413"/>
              <a:ext cx="830262" cy="1712912"/>
            </a:xfrm>
            <a:custGeom>
              <a:avLst/>
              <a:gdLst>
                <a:gd name="T0" fmla="*/ 2232 w 2308"/>
                <a:gd name="T1" fmla="*/ 219 h 4757"/>
                <a:gd name="T2" fmla="*/ 2304 w 2308"/>
                <a:gd name="T3" fmla="*/ 779 h 4757"/>
                <a:gd name="T4" fmla="*/ 1942 w 2308"/>
                <a:gd name="T5" fmla="*/ 506 h 4757"/>
                <a:gd name="T6" fmla="*/ 1744 w 2308"/>
                <a:gd name="T7" fmla="*/ 291 h 4757"/>
                <a:gd name="T8" fmla="*/ 2163 w 2308"/>
                <a:gd name="T9" fmla="*/ 0 h 4757"/>
                <a:gd name="T10" fmla="*/ 1474 w 2308"/>
                <a:gd name="T11" fmla="*/ 264 h 4757"/>
                <a:gd name="T12" fmla="*/ 1489 w 2308"/>
                <a:gd name="T13" fmla="*/ 398 h 4757"/>
                <a:gd name="T14" fmla="*/ 1274 w 2308"/>
                <a:gd name="T15" fmla="*/ 551 h 4757"/>
                <a:gd name="T16" fmla="*/ 1396 w 2308"/>
                <a:gd name="T17" fmla="*/ 713 h 4757"/>
                <a:gd name="T18" fmla="*/ 1031 w 2308"/>
                <a:gd name="T19" fmla="*/ 1142 h 4757"/>
                <a:gd name="T20" fmla="*/ 716 w 2308"/>
                <a:gd name="T21" fmla="*/ 1717 h 4757"/>
                <a:gd name="T22" fmla="*/ 716 w 2308"/>
                <a:gd name="T23" fmla="*/ 1717 h 4757"/>
                <a:gd name="T24" fmla="*/ 716 w 2308"/>
                <a:gd name="T25" fmla="*/ 1717 h 4757"/>
                <a:gd name="T26" fmla="*/ 359 w 2308"/>
                <a:gd name="T27" fmla="*/ 2352 h 4757"/>
                <a:gd name="T28" fmla="*/ 219 w 2308"/>
                <a:gd name="T29" fmla="*/ 2634 h 4757"/>
                <a:gd name="T30" fmla="*/ 423 w 2308"/>
                <a:gd name="T31" fmla="*/ 2874 h 4757"/>
                <a:gd name="T32" fmla="*/ 177 w 2308"/>
                <a:gd name="T33" fmla="*/ 3311 h 4757"/>
                <a:gd name="T34" fmla="*/ 344 w 2308"/>
                <a:gd name="T35" fmla="*/ 3851 h 4757"/>
                <a:gd name="T36" fmla="*/ 147 w 2308"/>
                <a:gd name="T37" fmla="*/ 4183 h 4757"/>
                <a:gd name="T38" fmla="*/ 255 w 2308"/>
                <a:gd name="T39" fmla="*/ 4735 h 4757"/>
                <a:gd name="T40" fmla="*/ 12 w 2308"/>
                <a:gd name="T41" fmla="*/ 4375 h 4757"/>
                <a:gd name="T42" fmla="*/ 153 w 2308"/>
                <a:gd name="T43" fmla="*/ 4183 h 4757"/>
                <a:gd name="T44" fmla="*/ 9 w 2308"/>
                <a:gd name="T45" fmla="*/ 4105 h 4757"/>
                <a:gd name="T46" fmla="*/ 347 w 2308"/>
                <a:gd name="T47" fmla="*/ 3851 h 4757"/>
                <a:gd name="T48" fmla="*/ 344 w 2308"/>
                <a:gd name="T49" fmla="*/ 3848 h 4757"/>
                <a:gd name="T50" fmla="*/ 0 w 2308"/>
                <a:gd name="T51" fmla="*/ 4105 h 4757"/>
                <a:gd name="T52" fmla="*/ 147 w 2308"/>
                <a:gd name="T53" fmla="*/ 4186 h 4757"/>
                <a:gd name="T54" fmla="*/ 6 w 2308"/>
                <a:gd name="T55" fmla="*/ 4375 h 4757"/>
                <a:gd name="T56" fmla="*/ 260 w 2308"/>
                <a:gd name="T57" fmla="*/ 4756 h 4757"/>
                <a:gd name="T58" fmla="*/ 153 w 2308"/>
                <a:gd name="T59" fmla="*/ 4186 h 4757"/>
                <a:gd name="T60" fmla="*/ 347 w 2308"/>
                <a:gd name="T61" fmla="*/ 3851 h 4757"/>
                <a:gd name="T62" fmla="*/ 183 w 2308"/>
                <a:gd name="T63" fmla="*/ 3311 h 4757"/>
                <a:gd name="T64" fmla="*/ 425 w 2308"/>
                <a:gd name="T65" fmla="*/ 2874 h 4757"/>
                <a:gd name="T66" fmla="*/ 222 w 2308"/>
                <a:gd name="T67" fmla="*/ 2634 h 4757"/>
                <a:gd name="T68" fmla="*/ 362 w 2308"/>
                <a:gd name="T69" fmla="*/ 2352 h 4757"/>
                <a:gd name="T70" fmla="*/ 719 w 2308"/>
                <a:gd name="T71" fmla="*/ 1720 h 4757"/>
                <a:gd name="T72" fmla="*/ 1034 w 2308"/>
                <a:gd name="T73" fmla="*/ 1142 h 4757"/>
                <a:gd name="T74" fmla="*/ 1402 w 2308"/>
                <a:gd name="T75" fmla="*/ 713 h 4757"/>
                <a:gd name="T76" fmla="*/ 1279 w 2308"/>
                <a:gd name="T77" fmla="*/ 551 h 4757"/>
                <a:gd name="T78" fmla="*/ 1492 w 2308"/>
                <a:gd name="T79" fmla="*/ 398 h 4757"/>
                <a:gd name="T80" fmla="*/ 1477 w 2308"/>
                <a:gd name="T81" fmla="*/ 267 h 4757"/>
                <a:gd name="T82" fmla="*/ 2133 w 2308"/>
                <a:gd name="T83" fmla="*/ 15 h 4757"/>
                <a:gd name="T84" fmla="*/ 1738 w 2308"/>
                <a:gd name="T85" fmla="*/ 291 h 4757"/>
                <a:gd name="T86" fmla="*/ 1939 w 2308"/>
                <a:gd name="T87" fmla="*/ 509 h 4757"/>
                <a:gd name="T88" fmla="*/ 2307 w 2308"/>
                <a:gd name="T89" fmla="*/ 788 h 4757"/>
                <a:gd name="T90" fmla="*/ 2238 w 2308"/>
                <a:gd name="T91" fmla="*/ 219 h 4757"/>
                <a:gd name="T92" fmla="*/ 2232 w 2308"/>
                <a:gd name="T93" fmla="*/ 219 h 4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08" h="4757">
                  <a:moveTo>
                    <a:pt x="2232" y="219"/>
                  </a:moveTo>
                  <a:lnTo>
                    <a:pt x="2304" y="779"/>
                  </a:lnTo>
                  <a:lnTo>
                    <a:pt x="1942" y="506"/>
                  </a:lnTo>
                  <a:lnTo>
                    <a:pt x="1744" y="291"/>
                  </a:lnTo>
                  <a:lnTo>
                    <a:pt x="2163" y="0"/>
                  </a:lnTo>
                  <a:lnTo>
                    <a:pt x="1474" y="264"/>
                  </a:lnTo>
                  <a:lnTo>
                    <a:pt x="1489" y="398"/>
                  </a:lnTo>
                  <a:lnTo>
                    <a:pt x="1274" y="551"/>
                  </a:lnTo>
                  <a:lnTo>
                    <a:pt x="1396" y="713"/>
                  </a:lnTo>
                  <a:lnTo>
                    <a:pt x="1031" y="1142"/>
                  </a:lnTo>
                  <a:lnTo>
                    <a:pt x="716" y="1717"/>
                  </a:lnTo>
                  <a:lnTo>
                    <a:pt x="716" y="1717"/>
                  </a:lnTo>
                  <a:lnTo>
                    <a:pt x="716" y="1717"/>
                  </a:lnTo>
                  <a:lnTo>
                    <a:pt x="359" y="2352"/>
                  </a:lnTo>
                  <a:lnTo>
                    <a:pt x="219" y="2634"/>
                  </a:lnTo>
                  <a:lnTo>
                    <a:pt x="423" y="2874"/>
                  </a:lnTo>
                  <a:lnTo>
                    <a:pt x="177" y="3311"/>
                  </a:lnTo>
                  <a:lnTo>
                    <a:pt x="344" y="3851"/>
                  </a:lnTo>
                  <a:lnTo>
                    <a:pt x="147" y="4183"/>
                  </a:lnTo>
                  <a:lnTo>
                    <a:pt x="255" y="4735"/>
                  </a:lnTo>
                  <a:lnTo>
                    <a:pt x="12" y="4375"/>
                  </a:lnTo>
                  <a:lnTo>
                    <a:pt x="153" y="4183"/>
                  </a:lnTo>
                  <a:lnTo>
                    <a:pt x="9" y="4105"/>
                  </a:lnTo>
                  <a:lnTo>
                    <a:pt x="347" y="3851"/>
                  </a:lnTo>
                  <a:lnTo>
                    <a:pt x="344" y="3848"/>
                  </a:lnTo>
                  <a:lnTo>
                    <a:pt x="0" y="4105"/>
                  </a:lnTo>
                  <a:lnTo>
                    <a:pt x="147" y="4186"/>
                  </a:lnTo>
                  <a:lnTo>
                    <a:pt x="6" y="4375"/>
                  </a:lnTo>
                  <a:lnTo>
                    <a:pt x="260" y="4756"/>
                  </a:lnTo>
                  <a:lnTo>
                    <a:pt x="153" y="4186"/>
                  </a:lnTo>
                  <a:lnTo>
                    <a:pt x="347" y="3851"/>
                  </a:lnTo>
                  <a:lnTo>
                    <a:pt x="183" y="3311"/>
                  </a:lnTo>
                  <a:lnTo>
                    <a:pt x="425" y="2874"/>
                  </a:lnTo>
                  <a:lnTo>
                    <a:pt x="222" y="2634"/>
                  </a:lnTo>
                  <a:lnTo>
                    <a:pt x="362" y="2352"/>
                  </a:lnTo>
                  <a:lnTo>
                    <a:pt x="719" y="1720"/>
                  </a:lnTo>
                  <a:lnTo>
                    <a:pt x="1034" y="1142"/>
                  </a:lnTo>
                  <a:lnTo>
                    <a:pt x="1402" y="713"/>
                  </a:lnTo>
                  <a:lnTo>
                    <a:pt x="1279" y="551"/>
                  </a:lnTo>
                  <a:lnTo>
                    <a:pt x="1492" y="398"/>
                  </a:lnTo>
                  <a:lnTo>
                    <a:pt x="1477" y="267"/>
                  </a:lnTo>
                  <a:lnTo>
                    <a:pt x="2133" y="15"/>
                  </a:lnTo>
                  <a:lnTo>
                    <a:pt x="1738" y="291"/>
                  </a:lnTo>
                  <a:lnTo>
                    <a:pt x="1939" y="509"/>
                  </a:lnTo>
                  <a:lnTo>
                    <a:pt x="2307" y="788"/>
                  </a:lnTo>
                  <a:lnTo>
                    <a:pt x="2238" y="219"/>
                  </a:lnTo>
                  <a:lnTo>
                    <a:pt x="2232" y="21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1" name="Freeform 173"/>
            <p:cNvSpPr>
              <a:spLocks noChangeArrowheads="1"/>
            </p:cNvSpPr>
            <p:nvPr/>
          </p:nvSpPr>
          <p:spPr bwMode="auto">
            <a:xfrm>
              <a:off x="5997574" y="1363663"/>
              <a:ext cx="327026" cy="204787"/>
            </a:xfrm>
            <a:custGeom>
              <a:avLst/>
              <a:gdLst>
                <a:gd name="T0" fmla="*/ 641 w 909"/>
                <a:gd name="T1" fmla="*/ 0 h 567"/>
                <a:gd name="T2" fmla="*/ 0 w 909"/>
                <a:gd name="T3" fmla="*/ 563 h 567"/>
                <a:gd name="T4" fmla="*/ 3 w 909"/>
                <a:gd name="T5" fmla="*/ 566 h 567"/>
                <a:gd name="T6" fmla="*/ 446 w 909"/>
                <a:gd name="T7" fmla="*/ 290 h 567"/>
                <a:gd name="T8" fmla="*/ 644 w 909"/>
                <a:gd name="T9" fmla="*/ 3 h 567"/>
                <a:gd name="T10" fmla="*/ 908 w 909"/>
                <a:gd name="T11" fmla="*/ 27 h 567"/>
                <a:gd name="T12" fmla="*/ 908 w 909"/>
                <a:gd name="T13" fmla="*/ 24 h 567"/>
                <a:gd name="T14" fmla="*/ 641 w 909"/>
                <a:gd name="T15" fmla="*/ 0 h 567"/>
                <a:gd name="T16" fmla="*/ 443 w 909"/>
                <a:gd name="T17" fmla="*/ 287 h 567"/>
                <a:gd name="T18" fmla="*/ 21 w 909"/>
                <a:gd name="T19" fmla="*/ 548 h 567"/>
                <a:gd name="T20" fmla="*/ 644 w 909"/>
                <a:gd name="T21" fmla="*/ 3 h 567"/>
                <a:gd name="T22" fmla="*/ 641 w 909"/>
                <a:gd name="T23"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9" h="567">
                  <a:moveTo>
                    <a:pt x="641" y="0"/>
                  </a:moveTo>
                  <a:lnTo>
                    <a:pt x="0" y="563"/>
                  </a:lnTo>
                  <a:lnTo>
                    <a:pt x="3" y="566"/>
                  </a:lnTo>
                  <a:lnTo>
                    <a:pt x="446" y="290"/>
                  </a:lnTo>
                  <a:lnTo>
                    <a:pt x="644" y="3"/>
                  </a:lnTo>
                  <a:lnTo>
                    <a:pt x="908" y="27"/>
                  </a:lnTo>
                  <a:lnTo>
                    <a:pt x="908" y="24"/>
                  </a:lnTo>
                  <a:lnTo>
                    <a:pt x="641" y="0"/>
                  </a:lnTo>
                  <a:lnTo>
                    <a:pt x="443" y="287"/>
                  </a:lnTo>
                  <a:lnTo>
                    <a:pt x="21" y="548"/>
                  </a:lnTo>
                  <a:lnTo>
                    <a:pt x="644" y="3"/>
                  </a:lnTo>
                  <a:lnTo>
                    <a:pt x="64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2" name="Freeform 174"/>
            <p:cNvSpPr>
              <a:spLocks noChangeArrowheads="1"/>
            </p:cNvSpPr>
            <p:nvPr/>
          </p:nvSpPr>
          <p:spPr bwMode="auto">
            <a:xfrm>
              <a:off x="5643563" y="1566863"/>
              <a:ext cx="355600" cy="738187"/>
            </a:xfrm>
            <a:custGeom>
              <a:avLst/>
              <a:gdLst>
                <a:gd name="T0" fmla="*/ 983 w 987"/>
                <a:gd name="T1" fmla="*/ 0 h 2051"/>
                <a:gd name="T2" fmla="*/ 519 w 987"/>
                <a:gd name="T3" fmla="*/ 602 h 2051"/>
                <a:gd name="T4" fmla="*/ 243 w 987"/>
                <a:gd name="T5" fmla="*/ 911 h 2051"/>
                <a:gd name="T6" fmla="*/ 201 w 987"/>
                <a:gd name="T7" fmla="*/ 1355 h 2051"/>
                <a:gd name="T8" fmla="*/ 90 w 987"/>
                <a:gd name="T9" fmla="*/ 1406 h 2051"/>
                <a:gd name="T10" fmla="*/ 273 w 987"/>
                <a:gd name="T11" fmla="*/ 1759 h 2051"/>
                <a:gd name="T12" fmla="*/ 0 w 987"/>
                <a:gd name="T13" fmla="*/ 1741 h 2051"/>
                <a:gd name="T14" fmla="*/ 102 w 987"/>
                <a:gd name="T15" fmla="*/ 1927 h 2051"/>
                <a:gd name="T16" fmla="*/ 575 w 987"/>
                <a:gd name="T17" fmla="*/ 2050 h 2051"/>
                <a:gd name="T18" fmla="*/ 767 w 987"/>
                <a:gd name="T19" fmla="*/ 1489 h 2051"/>
                <a:gd name="T20" fmla="*/ 638 w 987"/>
                <a:gd name="T21" fmla="*/ 1301 h 2051"/>
                <a:gd name="T22" fmla="*/ 273 w 987"/>
                <a:gd name="T23" fmla="*/ 1762 h 2051"/>
                <a:gd name="T24" fmla="*/ 372 w 987"/>
                <a:gd name="T25" fmla="*/ 1810 h 2051"/>
                <a:gd name="T26" fmla="*/ 764 w 987"/>
                <a:gd name="T27" fmla="*/ 1489 h 2051"/>
                <a:gd name="T28" fmla="*/ 869 w 987"/>
                <a:gd name="T29" fmla="*/ 893 h 2051"/>
                <a:gd name="T30" fmla="*/ 845 w 987"/>
                <a:gd name="T31" fmla="*/ 590 h 2051"/>
                <a:gd name="T32" fmla="*/ 842 w 987"/>
                <a:gd name="T33" fmla="*/ 590 h 2051"/>
                <a:gd name="T34" fmla="*/ 866 w 987"/>
                <a:gd name="T35" fmla="*/ 890 h 2051"/>
                <a:gd name="T36" fmla="*/ 761 w 987"/>
                <a:gd name="T37" fmla="*/ 1486 h 2051"/>
                <a:gd name="T38" fmla="*/ 372 w 987"/>
                <a:gd name="T39" fmla="*/ 1807 h 2051"/>
                <a:gd name="T40" fmla="*/ 279 w 987"/>
                <a:gd name="T41" fmla="*/ 1762 h 2051"/>
                <a:gd name="T42" fmla="*/ 635 w 987"/>
                <a:gd name="T43" fmla="*/ 1306 h 2051"/>
                <a:gd name="T44" fmla="*/ 761 w 987"/>
                <a:gd name="T45" fmla="*/ 1489 h 2051"/>
                <a:gd name="T46" fmla="*/ 573 w 987"/>
                <a:gd name="T47" fmla="*/ 2043 h 2051"/>
                <a:gd name="T48" fmla="*/ 105 w 987"/>
                <a:gd name="T49" fmla="*/ 1924 h 2051"/>
                <a:gd name="T50" fmla="*/ 9 w 987"/>
                <a:gd name="T51" fmla="*/ 1747 h 2051"/>
                <a:gd name="T52" fmla="*/ 279 w 987"/>
                <a:gd name="T53" fmla="*/ 1765 h 2051"/>
                <a:gd name="T54" fmla="*/ 96 w 987"/>
                <a:gd name="T55" fmla="*/ 1406 h 2051"/>
                <a:gd name="T56" fmla="*/ 207 w 987"/>
                <a:gd name="T57" fmla="*/ 1357 h 2051"/>
                <a:gd name="T58" fmla="*/ 249 w 987"/>
                <a:gd name="T59" fmla="*/ 914 h 2051"/>
                <a:gd name="T60" fmla="*/ 522 w 987"/>
                <a:gd name="T61" fmla="*/ 605 h 2051"/>
                <a:gd name="T62" fmla="*/ 986 w 987"/>
                <a:gd name="T63" fmla="*/ 3 h 2051"/>
                <a:gd name="T64" fmla="*/ 983 w 987"/>
                <a:gd name="T65" fmla="*/ 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7" h="2051">
                  <a:moveTo>
                    <a:pt x="983" y="0"/>
                  </a:moveTo>
                  <a:lnTo>
                    <a:pt x="519" y="602"/>
                  </a:lnTo>
                  <a:lnTo>
                    <a:pt x="243" y="911"/>
                  </a:lnTo>
                  <a:lnTo>
                    <a:pt x="201" y="1355"/>
                  </a:lnTo>
                  <a:lnTo>
                    <a:pt x="90" y="1406"/>
                  </a:lnTo>
                  <a:lnTo>
                    <a:pt x="273" y="1759"/>
                  </a:lnTo>
                  <a:lnTo>
                    <a:pt x="0" y="1741"/>
                  </a:lnTo>
                  <a:lnTo>
                    <a:pt x="102" y="1927"/>
                  </a:lnTo>
                  <a:lnTo>
                    <a:pt x="575" y="2050"/>
                  </a:lnTo>
                  <a:lnTo>
                    <a:pt x="767" y="1489"/>
                  </a:lnTo>
                  <a:lnTo>
                    <a:pt x="638" y="1301"/>
                  </a:lnTo>
                  <a:lnTo>
                    <a:pt x="273" y="1762"/>
                  </a:lnTo>
                  <a:lnTo>
                    <a:pt x="372" y="1810"/>
                  </a:lnTo>
                  <a:lnTo>
                    <a:pt x="764" y="1489"/>
                  </a:lnTo>
                  <a:lnTo>
                    <a:pt x="869" y="893"/>
                  </a:lnTo>
                  <a:lnTo>
                    <a:pt x="845" y="590"/>
                  </a:lnTo>
                  <a:lnTo>
                    <a:pt x="842" y="590"/>
                  </a:lnTo>
                  <a:lnTo>
                    <a:pt x="866" y="890"/>
                  </a:lnTo>
                  <a:lnTo>
                    <a:pt x="761" y="1486"/>
                  </a:lnTo>
                  <a:lnTo>
                    <a:pt x="372" y="1807"/>
                  </a:lnTo>
                  <a:lnTo>
                    <a:pt x="279" y="1762"/>
                  </a:lnTo>
                  <a:lnTo>
                    <a:pt x="635" y="1306"/>
                  </a:lnTo>
                  <a:lnTo>
                    <a:pt x="761" y="1489"/>
                  </a:lnTo>
                  <a:lnTo>
                    <a:pt x="573" y="2043"/>
                  </a:lnTo>
                  <a:lnTo>
                    <a:pt x="105" y="1924"/>
                  </a:lnTo>
                  <a:lnTo>
                    <a:pt x="9" y="1747"/>
                  </a:lnTo>
                  <a:lnTo>
                    <a:pt x="279" y="1765"/>
                  </a:lnTo>
                  <a:lnTo>
                    <a:pt x="96" y="1406"/>
                  </a:lnTo>
                  <a:lnTo>
                    <a:pt x="207" y="1357"/>
                  </a:lnTo>
                  <a:lnTo>
                    <a:pt x="249" y="914"/>
                  </a:lnTo>
                  <a:lnTo>
                    <a:pt x="522" y="605"/>
                  </a:lnTo>
                  <a:lnTo>
                    <a:pt x="986" y="3"/>
                  </a:lnTo>
                  <a:lnTo>
                    <a:pt x="98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3" name="Freeform 175"/>
            <p:cNvSpPr>
              <a:spLocks noChangeArrowheads="1"/>
            </p:cNvSpPr>
            <p:nvPr/>
          </p:nvSpPr>
          <p:spPr bwMode="auto">
            <a:xfrm>
              <a:off x="5597524" y="1893888"/>
              <a:ext cx="165100" cy="612775"/>
            </a:xfrm>
            <a:custGeom>
              <a:avLst/>
              <a:gdLst>
                <a:gd name="T0" fmla="*/ 369 w 460"/>
                <a:gd name="T1" fmla="*/ 0 h 1703"/>
                <a:gd name="T2" fmla="*/ 219 w 460"/>
                <a:gd name="T3" fmla="*/ 495 h 1703"/>
                <a:gd name="T4" fmla="*/ 129 w 460"/>
                <a:gd name="T5" fmla="*/ 833 h 1703"/>
                <a:gd name="T6" fmla="*/ 0 w 460"/>
                <a:gd name="T7" fmla="*/ 1369 h 1703"/>
                <a:gd name="T8" fmla="*/ 171 w 460"/>
                <a:gd name="T9" fmla="*/ 1702 h 1703"/>
                <a:gd name="T10" fmla="*/ 459 w 460"/>
                <a:gd name="T11" fmla="*/ 1573 h 1703"/>
                <a:gd name="T12" fmla="*/ 333 w 460"/>
                <a:gd name="T13" fmla="*/ 1423 h 1703"/>
                <a:gd name="T14" fmla="*/ 330 w 460"/>
                <a:gd name="T15" fmla="*/ 1426 h 1703"/>
                <a:gd name="T16" fmla="*/ 453 w 460"/>
                <a:gd name="T17" fmla="*/ 1573 h 1703"/>
                <a:gd name="T18" fmla="*/ 174 w 460"/>
                <a:gd name="T19" fmla="*/ 1696 h 1703"/>
                <a:gd name="T20" fmla="*/ 3 w 460"/>
                <a:gd name="T21" fmla="*/ 1366 h 1703"/>
                <a:gd name="T22" fmla="*/ 132 w 460"/>
                <a:gd name="T23" fmla="*/ 833 h 1703"/>
                <a:gd name="T24" fmla="*/ 129 w 460"/>
                <a:gd name="T25" fmla="*/ 833 h 1703"/>
                <a:gd name="T26" fmla="*/ 132 w 460"/>
                <a:gd name="T27" fmla="*/ 833 h 1703"/>
                <a:gd name="T28" fmla="*/ 222 w 460"/>
                <a:gd name="T29" fmla="*/ 495 h 1703"/>
                <a:gd name="T30" fmla="*/ 219 w 460"/>
                <a:gd name="T31" fmla="*/ 495 h 1703"/>
                <a:gd name="T32" fmla="*/ 222 w 460"/>
                <a:gd name="T33" fmla="*/ 495 h 1703"/>
                <a:gd name="T34" fmla="*/ 375 w 460"/>
                <a:gd name="T35" fmla="*/ 3 h 1703"/>
                <a:gd name="T36" fmla="*/ 369 w 460"/>
                <a:gd name="T37" fmla="*/ 0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0" h="1703">
                  <a:moveTo>
                    <a:pt x="369" y="0"/>
                  </a:moveTo>
                  <a:lnTo>
                    <a:pt x="219" y="495"/>
                  </a:lnTo>
                  <a:lnTo>
                    <a:pt x="129" y="833"/>
                  </a:lnTo>
                  <a:lnTo>
                    <a:pt x="0" y="1369"/>
                  </a:lnTo>
                  <a:lnTo>
                    <a:pt x="171" y="1702"/>
                  </a:lnTo>
                  <a:lnTo>
                    <a:pt x="459" y="1573"/>
                  </a:lnTo>
                  <a:lnTo>
                    <a:pt x="333" y="1423"/>
                  </a:lnTo>
                  <a:lnTo>
                    <a:pt x="330" y="1426"/>
                  </a:lnTo>
                  <a:lnTo>
                    <a:pt x="453" y="1573"/>
                  </a:lnTo>
                  <a:lnTo>
                    <a:pt x="174" y="1696"/>
                  </a:lnTo>
                  <a:lnTo>
                    <a:pt x="3" y="1366"/>
                  </a:lnTo>
                  <a:lnTo>
                    <a:pt x="132" y="833"/>
                  </a:lnTo>
                  <a:lnTo>
                    <a:pt x="129" y="833"/>
                  </a:lnTo>
                  <a:lnTo>
                    <a:pt x="132" y="833"/>
                  </a:lnTo>
                  <a:lnTo>
                    <a:pt x="222" y="495"/>
                  </a:lnTo>
                  <a:lnTo>
                    <a:pt x="219" y="495"/>
                  </a:lnTo>
                  <a:lnTo>
                    <a:pt x="222" y="495"/>
                  </a:lnTo>
                  <a:lnTo>
                    <a:pt x="375" y="3"/>
                  </a:lnTo>
                  <a:lnTo>
                    <a:pt x="36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4" name="Freeform 176"/>
            <p:cNvSpPr>
              <a:spLocks noChangeArrowheads="1"/>
            </p:cNvSpPr>
            <p:nvPr/>
          </p:nvSpPr>
          <p:spPr bwMode="auto">
            <a:xfrm>
              <a:off x="5597524" y="2387600"/>
              <a:ext cx="104775" cy="460375"/>
            </a:xfrm>
            <a:custGeom>
              <a:avLst/>
              <a:gdLst>
                <a:gd name="T0" fmla="*/ 0 w 289"/>
                <a:gd name="T1" fmla="*/ 0 h 1281"/>
                <a:gd name="T2" fmla="*/ 9 w 289"/>
                <a:gd name="T3" fmla="*/ 537 h 1281"/>
                <a:gd name="T4" fmla="*/ 114 w 289"/>
                <a:gd name="T5" fmla="*/ 831 h 1281"/>
                <a:gd name="T6" fmla="*/ 288 w 289"/>
                <a:gd name="T7" fmla="*/ 1280 h 1281"/>
                <a:gd name="T8" fmla="*/ 282 w 289"/>
                <a:gd name="T9" fmla="*/ 998 h 1281"/>
                <a:gd name="T10" fmla="*/ 279 w 289"/>
                <a:gd name="T11" fmla="*/ 998 h 1281"/>
                <a:gd name="T12" fmla="*/ 282 w 289"/>
                <a:gd name="T13" fmla="*/ 1256 h 1281"/>
                <a:gd name="T14" fmla="*/ 120 w 289"/>
                <a:gd name="T15" fmla="*/ 827 h 1281"/>
                <a:gd name="T16" fmla="*/ 117 w 289"/>
                <a:gd name="T17" fmla="*/ 827 h 1281"/>
                <a:gd name="T18" fmla="*/ 120 w 289"/>
                <a:gd name="T19" fmla="*/ 827 h 1281"/>
                <a:gd name="T20" fmla="*/ 12 w 289"/>
                <a:gd name="T21" fmla="*/ 537 h 1281"/>
                <a:gd name="T22" fmla="*/ 3 w 289"/>
                <a:gd name="T23" fmla="*/ 0 h 1281"/>
                <a:gd name="T24" fmla="*/ 0 w 289"/>
                <a:gd name="T25" fmla="*/ 0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1281">
                  <a:moveTo>
                    <a:pt x="0" y="0"/>
                  </a:moveTo>
                  <a:lnTo>
                    <a:pt x="9" y="537"/>
                  </a:lnTo>
                  <a:lnTo>
                    <a:pt x="114" y="831"/>
                  </a:lnTo>
                  <a:lnTo>
                    <a:pt x="288" y="1280"/>
                  </a:lnTo>
                  <a:lnTo>
                    <a:pt x="282" y="998"/>
                  </a:lnTo>
                  <a:lnTo>
                    <a:pt x="279" y="998"/>
                  </a:lnTo>
                  <a:lnTo>
                    <a:pt x="282" y="1256"/>
                  </a:lnTo>
                  <a:lnTo>
                    <a:pt x="120" y="827"/>
                  </a:lnTo>
                  <a:lnTo>
                    <a:pt x="117" y="827"/>
                  </a:lnTo>
                  <a:lnTo>
                    <a:pt x="120" y="827"/>
                  </a:lnTo>
                  <a:lnTo>
                    <a:pt x="12" y="537"/>
                  </a:lnTo>
                  <a:lnTo>
                    <a:pt x="3" y="0"/>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5" name="Freeform 177"/>
            <p:cNvSpPr>
              <a:spLocks noChangeArrowheads="1"/>
            </p:cNvSpPr>
            <p:nvPr/>
          </p:nvSpPr>
          <p:spPr bwMode="auto">
            <a:xfrm>
              <a:off x="5840412" y="1346200"/>
              <a:ext cx="1106487" cy="1839913"/>
            </a:xfrm>
            <a:custGeom>
              <a:avLst/>
              <a:gdLst>
                <a:gd name="T0" fmla="*/ 0 w 3073"/>
                <a:gd name="T1" fmla="*/ 4824 h 5113"/>
                <a:gd name="T2" fmla="*/ 264 w 3073"/>
                <a:gd name="T3" fmla="*/ 5112 h 5113"/>
                <a:gd name="T4" fmla="*/ 108 w 3073"/>
                <a:gd name="T5" fmla="*/ 4576 h 5113"/>
                <a:gd name="T6" fmla="*/ 210 w 3073"/>
                <a:gd name="T7" fmla="*/ 4171 h 5113"/>
                <a:gd name="T8" fmla="*/ 63 w 3073"/>
                <a:gd name="T9" fmla="*/ 3775 h 5113"/>
                <a:gd name="T10" fmla="*/ 261 w 3073"/>
                <a:gd name="T11" fmla="*/ 3443 h 5113"/>
                <a:gd name="T12" fmla="*/ 147 w 3073"/>
                <a:gd name="T13" fmla="*/ 3032 h 5113"/>
                <a:gd name="T14" fmla="*/ 432 w 3073"/>
                <a:gd name="T15" fmla="*/ 2358 h 5113"/>
                <a:gd name="T16" fmla="*/ 219 w 3073"/>
                <a:gd name="T17" fmla="*/ 2100 h 5113"/>
                <a:gd name="T18" fmla="*/ 441 w 3073"/>
                <a:gd name="T19" fmla="*/ 1525 h 5113"/>
                <a:gd name="T20" fmla="*/ 1154 w 3073"/>
                <a:gd name="T21" fmla="*/ 1150 h 5113"/>
                <a:gd name="T22" fmla="*/ 1196 w 3073"/>
                <a:gd name="T23" fmla="*/ 530 h 5113"/>
                <a:gd name="T24" fmla="*/ 1373 w 3073"/>
                <a:gd name="T25" fmla="*/ 263 h 5113"/>
                <a:gd name="T26" fmla="*/ 1346 w 3073"/>
                <a:gd name="T27" fmla="*/ 75 h 5113"/>
                <a:gd name="T28" fmla="*/ 1837 w 3073"/>
                <a:gd name="T29" fmla="*/ 6 h 5113"/>
                <a:gd name="T30" fmla="*/ 2212 w 3073"/>
                <a:gd name="T31" fmla="*/ 305 h 5113"/>
                <a:gd name="T32" fmla="*/ 2278 w 3073"/>
                <a:gd name="T33" fmla="*/ 722 h 5113"/>
                <a:gd name="T34" fmla="*/ 2880 w 3073"/>
                <a:gd name="T35" fmla="*/ 899 h 5113"/>
                <a:gd name="T36" fmla="*/ 2640 w 3073"/>
                <a:gd name="T37" fmla="*/ 452 h 5113"/>
                <a:gd name="T38" fmla="*/ 3072 w 3073"/>
                <a:gd name="T39" fmla="*/ 509 h 5113"/>
                <a:gd name="T40" fmla="*/ 3072 w 3073"/>
                <a:gd name="T41" fmla="*/ 506 h 5113"/>
                <a:gd name="T42" fmla="*/ 2634 w 3073"/>
                <a:gd name="T43" fmla="*/ 446 h 5113"/>
                <a:gd name="T44" fmla="*/ 2874 w 3073"/>
                <a:gd name="T45" fmla="*/ 893 h 5113"/>
                <a:gd name="T46" fmla="*/ 2281 w 3073"/>
                <a:gd name="T47" fmla="*/ 716 h 5113"/>
                <a:gd name="T48" fmla="*/ 2215 w 3073"/>
                <a:gd name="T49" fmla="*/ 302 h 5113"/>
                <a:gd name="T50" fmla="*/ 1837 w 3073"/>
                <a:gd name="T51" fmla="*/ 0 h 5113"/>
                <a:gd name="T52" fmla="*/ 1340 w 3073"/>
                <a:gd name="T53" fmla="*/ 72 h 5113"/>
                <a:gd name="T54" fmla="*/ 1370 w 3073"/>
                <a:gd name="T55" fmla="*/ 263 h 5113"/>
                <a:gd name="T56" fmla="*/ 1193 w 3073"/>
                <a:gd name="T57" fmla="*/ 530 h 5113"/>
                <a:gd name="T58" fmla="*/ 1148 w 3073"/>
                <a:gd name="T59" fmla="*/ 1148 h 5113"/>
                <a:gd name="T60" fmla="*/ 438 w 3073"/>
                <a:gd name="T61" fmla="*/ 1522 h 5113"/>
                <a:gd name="T62" fmla="*/ 213 w 3073"/>
                <a:gd name="T63" fmla="*/ 2100 h 5113"/>
                <a:gd name="T64" fmla="*/ 429 w 3073"/>
                <a:gd name="T65" fmla="*/ 2358 h 5113"/>
                <a:gd name="T66" fmla="*/ 141 w 3073"/>
                <a:gd name="T67" fmla="*/ 3032 h 5113"/>
                <a:gd name="T68" fmla="*/ 255 w 3073"/>
                <a:gd name="T69" fmla="*/ 3443 h 5113"/>
                <a:gd name="T70" fmla="*/ 61 w 3073"/>
                <a:gd name="T71" fmla="*/ 3775 h 5113"/>
                <a:gd name="T72" fmla="*/ 204 w 3073"/>
                <a:gd name="T73" fmla="*/ 4171 h 5113"/>
                <a:gd name="T74" fmla="*/ 105 w 3073"/>
                <a:gd name="T75" fmla="*/ 4576 h 5113"/>
                <a:gd name="T76" fmla="*/ 255 w 3073"/>
                <a:gd name="T77" fmla="*/ 5097 h 5113"/>
                <a:gd name="T78" fmla="*/ 3 w 3073"/>
                <a:gd name="T79" fmla="*/ 4821 h 5113"/>
                <a:gd name="T80" fmla="*/ 0 w 3073"/>
                <a:gd name="T81" fmla="*/ 4824 h 5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73" h="5113">
                  <a:moveTo>
                    <a:pt x="0" y="4824"/>
                  </a:moveTo>
                  <a:lnTo>
                    <a:pt x="264" y="5112"/>
                  </a:lnTo>
                  <a:lnTo>
                    <a:pt x="108" y="4576"/>
                  </a:lnTo>
                  <a:lnTo>
                    <a:pt x="210" y="4171"/>
                  </a:lnTo>
                  <a:lnTo>
                    <a:pt x="63" y="3775"/>
                  </a:lnTo>
                  <a:lnTo>
                    <a:pt x="261" y="3443"/>
                  </a:lnTo>
                  <a:lnTo>
                    <a:pt x="147" y="3032"/>
                  </a:lnTo>
                  <a:lnTo>
                    <a:pt x="432" y="2358"/>
                  </a:lnTo>
                  <a:lnTo>
                    <a:pt x="219" y="2100"/>
                  </a:lnTo>
                  <a:lnTo>
                    <a:pt x="441" y="1525"/>
                  </a:lnTo>
                  <a:lnTo>
                    <a:pt x="1154" y="1150"/>
                  </a:lnTo>
                  <a:lnTo>
                    <a:pt x="1196" y="530"/>
                  </a:lnTo>
                  <a:lnTo>
                    <a:pt x="1373" y="263"/>
                  </a:lnTo>
                  <a:lnTo>
                    <a:pt x="1346" y="75"/>
                  </a:lnTo>
                  <a:lnTo>
                    <a:pt x="1837" y="6"/>
                  </a:lnTo>
                  <a:lnTo>
                    <a:pt x="2212" y="305"/>
                  </a:lnTo>
                  <a:lnTo>
                    <a:pt x="2278" y="722"/>
                  </a:lnTo>
                  <a:lnTo>
                    <a:pt x="2880" y="899"/>
                  </a:lnTo>
                  <a:lnTo>
                    <a:pt x="2640" y="452"/>
                  </a:lnTo>
                  <a:lnTo>
                    <a:pt x="3072" y="509"/>
                  </a:lnTo>
                  <a:lnTo>
                    <a:pt x="3072" y="506"/>
                  </a:lnTo>
                  <a:lnTo>
                    <a:pt x="2634" y="446"/>
                  </a:lnTo>
                  <a:lnTo>
                    <a:pt x="2874" y="893"/>
                  </a:lnTo>
                  <a:lnTo>
                    <a:pt x="2281" y="716"/>
                  </a:lnTo>
                  <a:lnTo>
                    <a:pt x="2215" y="302"/>
                  </a:lnTo>
                  <a:lnTo>
                    <a:pt x="1837" y="0"/>
                  </a:lnTo>
                  <a:lnTo>
                    <a:pt x="1340" y="72"/>
                  </a:lnTo>
                  <a:lnTo>
                    <a:pt x="1370" y="263"/>
                  </a:lnTo>
                  <a:lnTo>
                    <a:pt x="1193" y="530"/>
                  </a:lnTo>
                  <a:lnTo>
                    <a:pt x="1148" y="1148"/>
                  </a:lnTo>
                  <a:lnTo>
                    <a:pt x="438" y="1522"/>
                  </a:lnTo>
                  <a:lnTo>
                    <a:pt x="213" y="2100"/>
                  </a:lnTo>
                  <a:lnTo>
                    <a:pt x="429" y="2358"/>
                  </a:lnTo>
                  <a:lnTo>
                    <a:pt x="141" y="3032"/>
                  </a:lnTo>
                  <a:lnTo>
                    <a:pt x="255" y="3443"/>
                  </a:lnTo>
                  <a:lnTo>
                    <a:pt x="61" y="3775"/>
                  </a:lnTo>
                  <a:lnTo>
                    <a:pt x="204" y="4171"/>
                  </a:lnTo>
                  <a:lnTo>
                    <a:pt x="105" y="4576"/>
                  </a:lnTo>
                  <a:lnTo>
                    <a:pt x="255" y="5097"/>
                  </a:lnTo>
                  <a:lnTo>
                    <a:pt x="3" y="4821"/>
                  </a:lnTo>
                  <a:lnTo>
                    <a:pt x="0" y="482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6" name="Freeform 178"/>
            <p:cNvSpPr>
              <a:spLocks noChangeArrowheads="1"/>
            </p:cNvSpPr>
            <p:nvPr/>
          </p:nvSpPr>
          <p:spPr bwMode="auto">
            <a:xfrm>
              <a:off x="5932487" y="3160712"/>
              <a:ext cx="104775" cy="152400"/>
            </a:xfrm>
            <a:custGeom>
              <a:avLst/>
              <a:gdLst>
                <a:gd name="T0" fmla="*/ 291 w 292"/>
                <a:gd name="T1" fmla="*/ 3 h 424"/>
                <a:gd name="T2" fmla="*/ 291 w 292"/>
                <a:gd name="T3" fmla="*/ 3 h 424"/>
                <a:gd name="T4" fmla="*/ 0 w 292"/>
                <a:gd name="T5" fmla="*/ 66 h 424"/>
                <a:gd name="T6" fmla="*/ 267 w 292"/>
                <a:gd name="T7" fmla="*/ 423 h 424"/>
                <a:gd name="T8" fmla="*/ 291 w 292"/>
                <a:gd name="T9" fmla="*/ 0 h 424"/>
                <a:gd name="T10" fmla="*/ 291 w 292"/>
                <a:gd name="T11" fmla="*/ 3 h 424"/>
                <a:gd name="T12" fmla="*/ 291 w 292"/>
                <a:gd name="T13" fmla="*/ 3 h 424"/>
                <a:gd name="T14" fmla="*/ 288 w 292"/>
                <a:gd name="T15" fmla="*/ 3 h 424"/>
                <a:gd name="T16" fmla="*/ 264 w 292"/>
                <a:gd name="T17" fmla="*/ 410 h 424"/>
                <a:gd name="T18" fmla="*/ 6 w 292"/>
                <a:gd name="T19" fmla="*/ 69 h 424"/>
                <a:gd name="T20" fmla="*/ 291 w 292"/>
                <a:gd name="T21" fmla="*/ 6 h 424"/>
                <a:gd name="T22" fmla="*/ 291 w 292"/>
                <a:gd name="T23" fmla="*/ 3 h 424"/>
                <a:gd name="T24" fmla="*/ 288 w 292"/>
                <a:gd name="T25" fmla="*/ 3 h 424"/>
                <a:gd name="T26" fmla="*/ 291 w 292"/>
                <a:gd name="T27" fmla="*/ 3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2" h="424">
                  <a:moveTo>
                    <a:pt x="291" y="3"/>
                  </a:moveTo>
                  <a:lnTo>
                    <a:pt x="291" y="3"/>
                  </a:lnTo>
                  <a:lnTo>
                    <a:pt x="0" y="66"/>
                  </a:lnTo>
                  <a:lnTo>
                    <a:pt x="267" y="423"/>
                  </a:lnTo>
                  <a:lnTo>
                    <a:pt x="291" y="0"/>
                  </a:lnTo>
                  <a:lnTo>
                    <a:pt x="291" y="3"/>
                  </a:lnTo>
                  <a:lnTo>
                    <a:pt x="291" y="3"/>
                  </a:lnTo>
                  <a:lnTo>
                    <a:pt x="288" y="3"/>
                  </a:lnTo>
                  <a:lnTo>
                    <a:pt x="264" y="410"/>
                  </a:lnTo>
                  <a:lnTo>
                    <a:pt x="6" y="69"/>
                  </a:lnTo>
                  <a:lnTo>
                    <a:pt x="291" y="6"/>
                  </a:lnTo>
                  <a:lnTo>
                    <a:pt x="291" y="3"/>
                  </a:lnTo>
                  <a:lnTo>
                    <a:pt x="288" y="3"/>
                  </a:lnTo>
                  <a:lnTo>
                    <a:pt x="291"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7" name="Freeform 179"/>
            <p:cNvSpPr>
              <a:spLocks noChangeArrowheads="1"/>
            </p:cNvSpPr>
            <p:nvPr/>
          </p:nvSpPr>
          <p:spPr bwMode="auto">
            <a:xfrm>
              <a:off x="6049963" y="3263899"/>
              <a:ext cx="184150" cy="255588"/>
            </a:xfrm>
            <a:custGeom>
              <a:avLst/>
              <a:gdLst>
                <a:gd name="T0" fmla="*/ 3 w 513"/>
                <a:gd name="T1" fmla="*/ 398 h 711"/>
                <a:gd name="T2" fmla="*/ 237 w 513"/>
                <a:gd name="T3" fmla="*/ 710 h 711"/>
                <a:gd name="T4" fmla="*/ 491 w 513"/>
                <a:gd name="T5" fmla="*/ 506 h 711"/>
                <a:gd name="T6" fmla="*/ 9 w 513"/>
                <a:gd name="T7" fmla="*/ 395 h 711"/>
                <a:gd name="T8" fmla="*/ 222 w 513"/>
                <a:gd name="T9" fmla="*/ 269 h 711"/>
                <a:gd name="T10" fmla="*/ 512 w 513"/>
                <a:gd name="T11" fmla="*/ 3 h 711"/>
                <a:gd name="T12" fmla="*/ 509 w 513"/>
                <a:gd name="T13" fmla="*/ 0 h 711"/>
                <a:gd name="T14" fmla="*/ 218 w 513"/>
                <a:gd name="T15" fmla="*/ 266 h 711"/>
                <a:gd name="T16" fmla="*/ 0 w 513"/>
                <a:gd name="T17" fmla="*/ 395 h 711"/>
                <a:gd name="T18" fmla="*/ 482 w 513"/>
                <a:gd name="T19" fmla="*/ 506 h 711"/>
                <a:gd name="T20" fmla="*/ 237 w 513"/>
                <a:gd name="T21" fmla="*/ 704 h 711"/>
                <a:gd name="T22" fmla="*/ 6 w 513"/>
                <a:gd name="T23" fmla="*/ 395 h 711"/>
                <a:gd name="T24" fmla="*/ 3 w 513"/>
                <a:gd name="T25" fmla="*/ 398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3" h="711">
                  <a:moveTo>
                    <a:pt x="3" y="398"/>
                  </a:moveTo>
                  <a:lnTo>
                    <a:pt x="237" y="710"/>
                  </a:lnTo>
                  <a:lnTo>
                    <a:pt x="491" y="506"/>
                  </a:lnTo>
                  <a:lnTo>
                    <a:pt x="9" y="395"/>
                  </a:lnTo>
                  <a:lnTo>
                    <a:pt x="222" y="269"/>
                  </a:lnTo>
                  <a:lnTo>
                    <a:pt x="512" y="3"/>
                  </a:lnTo>
                  <a:lnTo>
                    <a:pt x="509" y="0"/>
                  </a:lnTo>
                  <a:lnTo>
                    <a:pt x="218" y="266"/>
                  </a:lnTo>
                  <a:lnTo>
                    <a:pt x="0" y="395"/>
                  </a:lnTo>
                  <a:lnTo>
                    <a:pt x="482" y="506"/>
                  </a:lnTo>
                  <a:lnTo>
                    <a:pt x="237" y="704"/>
                  </a:lnTo>
                  <a:lnTo>
                    <a:pt x="6" y="395"/>
                  </a:lnTo>
                  <a:lnTo>
                    <a:pt x="3" y="39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8" name="Freeform 180"/>
            <p:cNvSpPr>
              <a:spLocks noChangeArrowheads="1"/>
            </p:cNvSpPr>
            <p:nvPr/>
          </p:nvSpPr>
          <p:spPr bwMode="auto">
            <a:xfrm>
              <a:off x="6135687" y="3517899"/>
              <a:ext cx="622301" cy="398463"/>
            </a:xfrm>
            <a:custGeom>
              <a:avLst/>
              <a:gdLst>
                <a:gd name="T0" fmla="*/ 0 w 1727"/>
                <a:gd name="T1" fmla="*/ 3 h 1105"/>
                <a:gd name="T2" fmla="*/ 239 w 1727"/>
                <a:gd name="T3" fmla="*/ 198 h 1105"/>
                <a:gd name="T4" fmla="*/ 793 w 1727"/>
                <a:gd name="T5" fmla="*/ 297 h 1105"/>
                <a:gd name="T6" fmla="*/ 1102 w 1727"/>
                <a:gd name="T7" fmla="*/ 347 h 1105"/>
                <a:gd name="T8" fmla="*/ 1432 w 1727"/>
                <a:gd name="T9" fmla="*/ 257 h 1105"/>
                <a:gd name="T10" fmla="*/ 1723 w 1727"/>
                <a:gd name="T11" fmla="*/ 829 h 1105"/>
                <a:gd name="T12" fmla="*/ 1678 w 1727"/>
                <a:gd name="T13" fmla="*/ 1104 h 1105"/>
                <a:gd name="T14" fmla="*/ 1680 w 1727"/>
                <a:gd name="T15" fmla="*/ 1104 h 1105"/>
                <a:gd name="T16" fmla="*/ 1726 w 1727"/>
                <a:gd name="T17" fmla="*/ 829 h 1105"/>
                <a:gd name="T18" fmla="*/ 1435 w 1727"/>
                <a:gd name="T19" fmla="*/ 254 h 1105"/>
                <a:gd name="T20" fmla="*/ 1102 w 1727"/>
                <a:gd name="T21" fmla="*/ 344 h 1105"/>
                <a:gd name="T22" fmla="*/ 793 w 1727"/>
                <a:gd name="T23" fmla="*/ 290 h 1105"/>
                <a:gd name="T24" fmla="*/ 242 w 1727"/>
                <a:gd name="T25" fmla="*/ 195 h 1105"/>
                <a:gd name="T26" fmla="*/ 3 w 1727"/>
                <a:gd name="T27" fmla="*/ 0 h 1105"/>
                <a:gd name="T28" fmla="*/ 0 w 1727"/>
                <a:gd name="T29" fmla="*/ 3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7" h="1105">
                  <a:moveTo>
                    <a:pt x="0" y="3"/>
                  </a:moveTo>
                  <a:lnTo>
                    <a:pt x="239" y="198"/>
                  </a:lnTo>
                  <a:lnTo>
                    <a:pt x="793" y="297"/>
                  </a:lnTo>
                  <a:lnTo>
                    <a:pt x="1102" y="347"/>
                  </a:lnTo>
                  <a:lnTo>
                    <a:pt x="1432" y="257"/>
                  </a:lnTo>
                  <a:lnTo>
                    <a:pt x="1723" y="829"/>
                  </a:lnTo>
                  <a:lnTo>
                    <a:pt x="1678" y="1104"/>
                  </a:lnTo>
                  <a:lnTo>
                    <a:pt x="1680" y="1104"/>
                  </a:lnTo>
                  <a:lnTo>
                    <a:pt x="1726" y="829"/>
                  </a:lnTo>
                  <a:lnTo>
                    <a:pt x="1435" y="254"/>
                  </a:lnTo>
                  <a:lnTo>
                    <a:pt x="1102" y="344"/>
                  </a:lnTo>
                  <a:lnTo>
                    <a:pt x="793" y="290"/>
                  </a:lnTo>
                  <a:lnTo>
                    <a:pt x="242" y="195"/>
                  </a:lnTo>
                  <a:lnTo>
                    <a:pt x="3" y="0"/>
                  </a:lnTo>
                  <a:lnTo>
                    <a:pt x="0"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9" name="Freeform 181"/>
            <p:cNvSpPr>
              <a:spLocks noChangeArrowheads="1"/>
            </p:cNvSpPr>
            <p:nvPr/>
          </p:nvSpPr>
          <p:spPr bwMode="auto">
            <a:xfrm>
              <a:off x="6135687" y="3517899"/>
              <a:ext cx="622301" cy="398463"/>
            </a:xfrm>
            <a:custGeom>
              <a:avLst/>
              <a:gdLst>
                <a:gd name="T0" fmla="*/ 0 w 1727"/>
                <a:gd name="T1" fmla="*/ 3 h 1105"/>
                <a:gd name="T2" fmla="*/ 239 w 1727"/>
                <a:gd name="T3" fmla="*/ 198 h 1105"/>
                <a:gd name="T4" fmla="*/ 793 w 1727"/>
                <a:gd name="T5" fmla="*/ 297 h 1105"/>
                <a:gd name="T6" fmla="*/ 1102 w 1727"/>
                <a:gd name="T7" fmla="*/ 347 h 1105"/>
                <a:gd name="T8" fmla="*/ 1432 w 1727"/>
                <a:gd name="T9" fmla="*/ 257 h 1105"/>
                <a:gd name="T10" fmla="*/ 1723 w 1727"/>
                <a:gd name="T11" fmla="*/ 829 h 1105"/>
                <a:gd name="T12" fmla="*/ 1678 w 1727"/>
                <a:gd name="T13" fmla="*/ 1104 h 1105"/>
                <a:gd name="T14" fmla="*/ 1680 w 1727"/>
                <a:gd name="T15" fmla="*/ 1104 h 1105"/>
                <a:gd name="T16" fmla="*/ 1726 w 1727"/>
                <a:gd name="T17" fmla="*/ 829 h 1105"/>
                <a:gd name="T18" fmla="*/ 1435 w 1727"/>
                <a:gd name="T19" fmla="*/ 254 h 1105"/>
                <a:gd name="T20" fmla="*/ 1102 w 1727"/>
                <a:gd name="T21" fmla="*/ 344 h 1105"/>
                <a:gd name="T22" fmla="*/ 793 w 1727"/>
                <a:gd name="T23" fmla="*/ 290 h 1105"/>
                <a:gd name="T24" fmla="*/ 242 w 1727"/>
                <a:gd name="T25" fmla="*/ 195 h 1105"/>
                <a:gd name="T26" fmla="*/ 3 w 1727"/>
                <a:gd name="T27" fmla="*/ 0 h 1105"/>
                <a:gd name="T28" fmla="*/ 0 w 1727"/>
                <a:gd name="T29" fmla="*/ 3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7" h="1105">
                  <a:moveTo>
                    <a:pt x="0" y="3"/>
                  </a:moveTo>
                  <a:lnTo>
                    <a:pt x="239" y="198"/>
                  </a:lnTo>
                  <a:lnTo>
                    <a:pt x="793" y="297"/>
                  </a:lnTo>
                  <a:lnTo>
                    <a:pt x="1102" y="347"/>
                  </a:lnTo>
                  <a:lnTo>
                    <a:pt x="1432" y="257"/>
                  </a:lnTo>
                  <a:lnTo>
                    <a:pt x="1723" y="829"/>
                  </a:lnTo>
                  <a:lnTo>
                    <a:pt x="1678" y="1104"/>
                  </a:lnTo>
                  <a:lnTo>
                    <a:pt x="1680" y="1104"/>
                  </a:lnTo>
                  <a:lnTo>
                    <a:pt x="1726" y="829"/>
                  </a:lnTo>
                  <a:lnTo>
                    <a:pt x="1435" y="254"/>
                  </a:lnTo>
                  <a:lnTo>
                    <a:pt x="1102" y="344"/>
                  </a:lnTo>
                  <a:lnTo>
                    <a:pt x="793" y="290"/>
                  </a:lnTo>
                  <a:lnTo>
                    <a:pt x="242" y="195"/>
                  </a:lnTo>
                  <a:lnTo>
                    <a:pt x="3" y="0"/>
                  </a:lnTo>
                  <a:lnTo>
                    <a:pt x="0"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0" name="Freeform 182"/>
            <p:cNvSpPr>
              <a:spLocks noChangeArrowheads="1"/>
            </p:cNvSpPr>
            <p:nvPr/>
          </p:nvSpPr>
          <p:spPr bwMode="auto">
            <a:xfrm>
              <a:off x="6738939" y="3743325"/>
              <a:ext cx="201612" cy="306387"/>
            </a:xfrm>
            <a:custGeom>
              <a:avLst/>
              <a:gdLst>
                <a:gd name="T0" fmla="*/ 326 w 558"/>
                <a:gd name="T1" fmla="*/ 754 h 851"/>
                <a:gd name="T2" fmla="*/ 557 w 558"/>
                <a:gd name="T3" fmla="*/ 850 h 851"/>
                <a:gd name="T4" fmla="*/ 374 w 558"/>
                <a:gd name="T5" fmla="*/ 416 h 851"/>
                <a:gd name="T6" fmla="*/ 323 w 558"/>
                <a:gd name="T7" fmla="*/ 748 h 851"/>
                <a:gd name="T8" fmla="*/ 9 w 558"/>
                <a:gd name="T9" fmla="*/ 481 h 851"/>
                <a:gd name="T10" fmla="*/ 215 w 558"/>
                <a:gd name="T11" fmla="*/ 394 h 851"/>
                <a:gd name="T12" fmla="*/ 51 w 558"/>
                <a:gd name="T13" fmla="*/ 203 h 851"/>
                <a:gd name="T14" fmla="*/ 86 w 558"/>
                <a:gd name="T15" fmla="*/ 12 h 851"/>
                <a:gd name="T16" fmla="*/ 371 w 558"/>
                <a:gd name="T17" fmla="*/ 425 h 851"/>
                <a:gd name="T18" fmla="*/ 377 w 558"/>
                <a:gd name="T19" fmla="*/ 422 h 851"/>
                <a:gd name="T20" fmla="*/ 86 w 558"/>
                <a:gd name="T21" fmla="*/ 0 h 851"/>
                <a:gd name="T22" fmla="*/ 48 w 558"/>
                <a:gd name="T23" fmla="*/ 206 h 851"/>
                <a:gd name="T24" fmla="*/ 206 w 558"/>
                <a:gd name="T25" fmla="*/ 394 h 851"/>
                <a:gd name="T26" fmla="*/ 0 w 558"/>
                <a:gd name="T27" fmla="*/ 478 h 851"/>
                <a:gd name="T28" fmla="*/ 326 w 558"/>
                <a:gd name="T29" fmla="*/ 757 h 851"/>
                <a:gd name="T30" fmla="*/ 374 w 558"/>
                <a:gd name="T31" fmla="*/ 430 h 851"/>
                <a:gd name="T32" fmla="*/ 548 w 558"/>
                <a:gd name="T33" fmla="*/ 841 h 851"/>
                <a:gd name="T34" fmla="*/ 326 w 558"/>
                <a:gd name="T35" fmla="*/ 751 h 851"/>
                <a:gd name="T36" fmla="*/ 326 w 558"/>
                <a:gd name="T37" fmla="*/ 754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8" h="851">
                  <a:moveTo>
                    <a:pt x="326" y="754"/>
                  </a:moveTo>
                  <a:lnTo>
                    <a:pt x="557" y="850"/>
                  </a:lnTo>
                  <a:lnTo>
                    <a:pt x="374" y="416"/>
                  </a:lnTo>
                  <a:lnTo>
                    <a:pt x="323" y="748"/>
                  </a:lnTo>
                  <a:lnTo>
                    <a:pt x="9" y="481"/>
                  </a:lnTo>
                  <a:lnTo>
                    <a:pt x="215" y="394"/>
                  </a:lnTo>
                  <a:lnTo>
                    <a:pt x="51" y="203"/>
                  </a:lnTo>
                  <a:lnTo>
                    <a:pt x="86" y="12"/>
                  </a:lnTo>
                  <a:lnTo>
                    <a:pt x="371" y="425"/>
                  </a:lnTo>
                  <a:lnTo>
                    <a:pt x="377" y="422"/>
                  </a:lnTo>
                  <a:lnTo>
                    <a:pt x="86" y="0"/>
                  </a:lnTo>
                  <a:lnTo>
                    <a:pt x="48" y="206"/>
                  </a:lnTo>
                  <a:lnTo>
                    <a:pt x="206" y="394"/>
                  </a:lnTo>
                  <a:lnTo>
                    <a:pt x="0" y="478"/>
                  </a:lnTo>
                  <a:lnTo>
                    <a:pt x="326" y="757"/>
                  </a:lnTo>
                  <a:lnTo>
                    <a:pt x="374" y="430"/>
                  </a:lnTo>
                  <a:lnTo>
                    <a:pt x="548" y="841"/>
                  </a:lnTo>
                  <a:lnTo>
                    <a:pt x="326" y="751"/>
                  </a:lnTo>
                  <a:lnTo>
                    <a:pt x="326" y="75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1" name="Freeform 183"/>
            <p:cNvSpPr>
              <a:spLocks noChangeArrowheads="1"/>
            </p:cNvSpPr>
            <p:nvPr/>
          </p:nvSpPr>
          <p:spPr bwMode="auto">
            <a:xfrm>
              <a:off x="7189788" y="3190875"/>
              <a:ext cx="315912" cy="511175"/>
            </a:xfrm>
            <a:custGeom>
              <a:avLst/>
              <a:gdLst>
                <a:gd name="T0" fmla="*/ 3 w 876"/>
                <a:gd name="T1" fmla="*/ 1420 h 1421"/>
                <a:gd name="T2" fmla="*/ 261 w 876"/>
                <a:gd name="T3" fmla="*/ 914 h 1421"/>
                <a:gd name="T4" fmla="*/ 875 w 876"/>
                <a:gd name="T5" fmla="*/ 743 h 1421"/>
                <a:gd name="T6" fmla="*/ 432 w 876"/>
                <a:gd name="T7" fmla="*/ 458 h 1421"/>
                <a:gd name="T8" fmla="*/ 638 w 876"/>
                <a:gd name="T9" fmla="*/ 321 h 1421"/>
                <a:gd name="T10" fmla="*/ 324 w 876"/>
                <a:gd name="T11" fmla="*/ 0 h 1421"/>
                <a:gd name="T12" fmla="*/ 321 w 876"/>
                <a:gd name="T13" fmla="*/ 3 h 1421"/>
                <a:gd name="T14" fmla="*/ 633 w 876"/>
                <a:gd name="T15" fmla="*/ 318 h 1421"/>
                <a:gd name="T16" fmla="*/ 423 w 876"/>
                <a:gd name="T17" fmla="*/ 458 h 1421"/>
                <a:gd name="T18" fmla="*/ 866 w 876"/>
                <a:gd name="T19" fmla="*/ 740 h 1421"/>
                <a:gd name="T20" fmla="*/ 258 w 876"/>
                <a:gd name="T21" fmla="*/ 911 h 1421"/>
                <a:gd name="T22" fmla="*/ 0 w 876"/>
                <a:gd name="T23" fmla="*/ 1420 h 1421"/>
                <a:gd name="T24" fmla="*/ 3 w 876"/>
                <a:gd name="T25" fmla="*/ 1420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6" h="1421">
                  <a:moveTo>
                    <a:pt x="3" y="1420"/>
                  </a:moveTo>
                  <a:lnTo>
                    <a:pt x="261" y="914"/>
                  </a:lnTo>
                  <a:lnTo>
                    <a:pt x="875" y="743"/>
                  </a:lnTo>
                  <a:lnTo>
                    <a:pt x="432" y="458"/>
                  </a:lnTo>
                  <a:lnTo>
                    <a:pt x="638" y="321"/>
                  </a:lnTo>
                  <a:lnTo>
                    <a:pt x="324" y="0"/>
                  </a:lnTo>
                  <a:lnTo>
                    <a:pt x="321" y="3"/>
                  </a:lnTo>
                  <a:lnTo>
                    <a:pt x="633" y="318"/>
                  </a:lnTo>
                  <a:lnTo>
                    <a:pt x="423" y="458"/>
                  </a:lnTo>
                  <a:lnTo>
                    <a:pt x="866" y="740"/>
                  </a:lnTo>
                  <a:lnTo>
                    <a:pt x="258" y="911"/>
                  </a:lnTo>
                  <a:lnTo>
                    <a:pt x="0" y="1420"/>
                  </a:lnTo>
                  <a:lnTo>
                    <a:pt x="3" y="142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2" name="Freeform 184"/>
            <p:cNvSpPr>
              <a:spLocks noChangeArrowheads="1"/>
            </p:cNvSpPr>
            <p:nvPr/>
          </p:nvSpPr>
          <p:spPr bwMode="auto">
            <a:xfrm>
              <a:off x="7648575" y="2865438"/>
              <a:ext cx="304800" cy="414337"/>
            </a:xfrm>
            <a:custGeom>
              <a:avLst/>
              <a:gdLst>
                <a:gd name="T0" fmla="*/ 243 w 846"/>
                <a:gd name="T1" fmla="*/ 836 h 1151"/>
                <a:gd name="T2" fmla="*/ 845 w 846"/>
                <a:gd name="T3" fmla="*/ 1150 h 1151"/>
                <a:gd name="T4" fmla="*/ 299 w 846"/>
                <a:gd name="T5" fmla="*/ 524 h 1151"/>
                <a:gd name="T6" fmla="*/ 6 w 846"/>
                <a:gd name="T7" fmla="*/ 455 h 1151"/>
                <a:gd name="T8" fmla="*/ 102 w 846"/>
                <a:gd name="T9" fmla="*/ 0 h 1151"/>
                <a:gd name="T10" fmla="*/ 96 w 846"/>
                <a:gd name="T11" fmla="*/ 0 h 1151"/>
                <a:gd name="T12" fmla="*/ 0 w 846"/>
                <a:gd name="T13" fmla="*/ 458 h 1151"/>
                <a:gd name="T14" fmla="*/ 297 w 846"/>
                <a:gd name="T15" fmla="*/ 527 h 1151"/>
                <a:gd name="T16" fmla="*/ 827 w 846"/>
                <a:gd name="T17" fmla="*/ 1139 h 1151"/>
                <a:gd name="T18" fmla="*/ 246 w 846"/>
                <a:gd name="T19" fmla="*/ 830 h 1151"/>
                <a:gd name="T20" fmla="*/ 243 w 846"/>
                <a:gd name="T21" fmla="*/ 836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6" h="1151">
                  <a:moveTo>
                    <a:pt x="243" y="836"/>
                  </a:moveTo>
                  <a:lnTo>
                    <a:pt x="845" y="1150"/>
                  </a:lnTo>
                  <a:lnTo>
                    <a:pt x="299" y="524"/>
                  </a:lnTo>
                  <a:lnTo>
                    <a:pt x="6" y="455"/>
                  </a:lnTo>
                  <a:lnTo>
                    <a:pt x="102" y="0"/>
                  </a:lnTo>
                  <a:lnTo>
                    <a:pt x="96" y="0"/>
                  </a:lnTo>
                  <a:lnTo>
                    <a:pt x="0" y="458"/>
                  </a:lnTo>
                  <a:lnTo>
                    <a:pt x="297" y="527"/>
                  </a:lnTo>
                  <a:lnTo>
                    <a:pt x="827" y="1139"/>
                  </a:lnTo>
                  <a:lnTo>
                    <a:pt x="246" y="830"/>
                  </a:lnTo>
                  <a:lnTo>
                    <a:pt x="243" y="83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3" name="Freeform 185"/>
            <p:cNvSpPr>
              <a:spLocks noChangeArrowheads="1"/>
            </p:cNvSpPr>
            <p:nvPr/>
          </p:nvSpPr>
          <p:spPr bwMode="auto">
            <a:xfrm>
              <a:off x="7534275" y="3009899"/>
              <a:ext cx="204788" cy="333375"/>
            </a:xfrm>
            <a:custGeom>
              <a:avLst/>
              <a:gdLst>
                <a:gd name="T0" fmla="*/ 267 w 567"/>
                <a:gd name="T1" fmla="*/ 926 h 927"/>
                <a:gd name="T2" fmla="*/ 566 w 567"/>
                <a:gd name="T3" fmla="*/ 423 h 927"/>
                <a:gd name="T4" fmla="*/ 12 w 567"/>
                <a:gd name="T5" fmla="*/ 872 h 927"/>
                <a:gd name="T6" fmla="*/ 219 w 567"/>
                <a:gd name="T7" fmla="*/ 372 h 927"/>
                <a:gd name="T8" fmla="*/ 3 w 567"/>
                <a:gd name="T9" fmla="*/ 0 h 927"/>
                <a:gd name="T10" fmla="*/ 0 w 567"/>
                <a:gd name="T11" fmla="*/ 0 h 927"/>
                <a:gd name="T12" fmla="*/ 216 w 567"/>
                <a:gd name="T13" fmla="*/ 372 h 927"/>
                <a:gd name="T14" fmla="*/ 0 w 567"/>
                <a:gd name="T15" fmla="*/ 887 h 927"/>
                <a:gd name="T16" fmla="*/ 551 w 567"/>
                <a:gd name="T17" fmla="*/ 441 h 927"/>
                <a:gd name="T18" fmla="*/ 264 w 567"/>
                <a:gd name="T19" fmla="*/ 923 h 927"/>
                <a:gd name="T20" fmla="*/ 267 w 567"/>
                <a:gd name="T21" fmla="*/ 926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7" h="927">
                  <a:moveTo>
                    <a:pt x="267" y="926"/>
                  </a:moveTo>
                  <a:lnTo>
                    <a:pt x="566" y="423"/>
                  </a:lnTo>
                  <a:lnTo>
                    <a:pt x="12" y="872"/>
                  </a:lnTo>
                  <a:lnTo>
                    <a:pt x="219" y="372"/>
                  </a:lnTo>
                  <a:lnTo>
                    <a:pt x="3" y="0"/>
                  </a:lnTo>
                  <a:lnTo>
                    <a:pt x="0" y="0"/>
                  </a:lnTo>
                  <a:lnTo>
                    <a:pt x="216" y="372"/>
                  </a:lnTo>
                  <a:lnTo>
                    <a:pt x="0" y="887"/>
                  </a:lnTo>
                  <a:lnTo>
                    <a:pt x="551" y="441"/>
                  </a:lnTo>
                  <a:lnTo>
                    <a:pt x="264" y="923"/>
                  </a:lnTo>
                  <a:lnTo>
                    <a:pt x="267" y="92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4" name="Freeform 186"/>
            <p:cNvSpPr>
              <a:spLocks noChangeArrowheads="1"/>
            </p:cNvSpPr>
            <p:nvPr/>
          </p:nvSpPr>
          <p:spPr bwMode="auto">
            <a:xfrm>
              <a:off x="7948613" y="1419225"/>
              <a:ext cx="1292225" cy="1906588"/>
            </a:xfrm>
            <a:custGeom>
              <a:avLst/>
              <a:gdLst>
                <a:gd name="T0" fmla="*/ 1612 w 3591"/>
                <a:gd name="T1" fmla="*/ 4061 h 5296"/>
                <a:gd name="T2" fmla="*/ 1903 w 3591"/>
                <a:gd name="T3" fmla="*/ 4229 h 5296"/>
                <a:gd name="T4" fmla="*/ 1426 w 3591"/>
                <a:gd name="T5" fmla="*/ 4867 h 5296"/>
                <a:gd name="T6" fmla="*/ 1618 w 3591"/>
                <a:gd name="T7" fmla="*/ 4058 h 5296"/>
                <a:gd name="T8" fmla="*/ 2676 w 3591"/>
                <a:gd name="T9" fmla="*/ 3222 h 5296"/>
                <a:gd name="T10" fmla="*/ 3017 w 3591"/>
                <a:gd name="T11" fmla="*/ 2356 h 5296"/>
                <a:gd name="T12" fmla="*/ 3053 w 3591"/>
                <a:gd name="T13" fmla="*/ 1091 h 5296"/>
                <a:gd name="T14" fmla="*/ 3047 w 3591"/>
                <a:gd name="T15" fmla="*/ 423 h 5296"/>
                <a:gd name="T16" fmla="*/ 2475 w 3591"/>
                <a:gd name="T17" fmla="*/ 237 h 5296"/>
                <a:gd name="T18" fmla="*/ 3428 w 3591"/>
                <a:gd name="T19" fmla="*/ 309 h 5296"/>
                <a:gd name="T20" fmla="*/ 3515 w 3591"/>
                <a:gd name="T21" fmla="*/ 876 h 5296"/>
                <a:gd name="T22" fmla="*/ 3584 w 3591"/>
                <a:gd name="T23" fmla="*/ 1625 h 5296"/>
                <a:gd name="T24" fmla="*/ 3236 w 3591"/>
                <a:gd name="T25" fmla="*/ 3093 h 5296"/>
                <a:gd name="T26" fmla="*/ 2819 w 3591"/>
                <a:gd name="T27" fmla="*/ 3638 h 5296"/>
                <a:gd name="T28" fmla="*/ 2343 w 3591"/>
                <a:gd name="T29" fmla="*/ 4001 h 5296"/>
                <a:gd name="T30" fmla="*/ 2106 w 3591"/>
                <a:gd name="T31" fmla="*/ 4240 h 5296"/>
                <a:gd name="T32" fmla="*/ 1426 w 3591"/>
                <a:gd name="T33" fmla="*/ 4882 h 5296"/>
                <a:gd name="T34" fmla="*/ 581 w 3591"/>
                <a:gd name="T35" fmla="*/ 5293 h 5296"/>
                <a:gd name="T36" fmla="*/ 0 w 3591"/>
                <a:gd name="T37" fmla="*/ 5163 h 5296"/>
                <a:gd name="T38" fmla="*/ 1063 w 3591"/>
                <a:gd name="T39" fmla="*/ 5211 h 5296"/>
                <a:gd name="T40" fmla="*/ 1906 w 3591"/>
                <a:gd name="T41" fmla="*/ 4235 h 5296"/>
                <a:gd name="T42" fmla="*/ 2106 w 3591"/>
                <a:gd name="T43" fmla="*/ 4243 h 5296"/>
                <a:gd name="T44" fmla="*/ 2349 w 3591"/>
                <a:gd name="T45" fmla="*/ 4001 h 5296"/>
                <a:gd name="T46" fmla="*/ 2826 w 3591"/>
                <a:gd name="T47" fmla="*/ 3641 h 5296"/>
                <a:gd name="T48" fmla="*/ 3242 w 3591"/>
                <a:gd name="T49" fmla="*/ 3096 h 5296"/>
                <a:gd name="T50" fmla="*/ 3590 w 3591"/>
                <a:gd name="T51" fmla="*/ 1625 h 5296"/>
                <a:gd name="T52" fmla="*/ 3521 w 3591"/>
                <a:gd name="T53" fmla="*/ 876 h 5296"/>
                <a:gd name="T54" fmla="*/ 3446 w 3591"/>
                <a:gd name="T55" fmla="*/ 300 h 5296"/>
                <a:gd name="T56" fmla="*/ 2487 w 3591"/>
                <a:gd name="T57" fmla="*/ 237 h 5296"/>
                <a:gd name="T58" fmla="*/ 3044 w 3591"/>
                <a:gd name="T59" fmla="*/ 423 h 5296"/>
                <a:gd name="T60" fmla="*/ 3050 w 3591"/>
                <a:gd name="T61" fmla="*/ 1091 h 5296"/>
                <a:gd name="T62" fmla="*/ 3011 w 3591"/>
                <a:gd name="T63" fmla="*/ 2356 h 5296"/>
                <a:gd name="T64" fmla="*/ 2670 w 3591"/>
                <a:gd name="T65" fmla="*/ 3219 h 5296"/>
                <a:gd name="T66" fmla="*/ 1615 w 3591"/>
                <a:gd name="T67" fmla="*/ 4055 h 5296"/>
                <a:gd name="T68" fmla="*/ 1429 w 3591"/>
                <a:gd name="T69" fmla="*/ 4885 h 5296"/>
                <a:gd name="T70" fmla="*/ 1906 w 3591"/>
                <a:gd name="T71" fmla="*/ 4235 h 5296"/>
                <a:gd name="T72" fmla="*/ 1618 w 3591"/>
                <a:gd name="T73" fmla="*/ 4052 h 5296"/>
                <a:gd name="T74" fmla="*/ 1669 w 3591"/>
                <a:gd name="T75" fmla="*/ 3644 h 5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91" h="5296">
                  <a:moveTo>
                    <a:pt x="1669" y="3644"/>
                  </a:moveTo>
                  <a:lnTo>
                    <a:pt x="1612" y="4061"/>
                  </a:lnTo>
                  <a:lnTo>
                    <a:pt x="2217" y="3824"/>
                  </a:lnTo>
                  <a:lnTo>
                    <a:pt x="1903" y="4229"/>
                  </a:lnTo>
                  <a:lnTo>
                    <a:pt x="1615" y="4052"/>
                  </a:lnTo>
                  <a:lnTo>
                    <a:pt x="1426" y="4867"/>
                  </a:lnTo>
                  <a:lnTo>
                    <a:pt x="1309" y="4424"/>
                  </a:lnTo>
                  <a:lnTo>
                    <a:pt x="1618" y="4058"/>
                  </a:lnTo>
                  <a:lnTo>
                    <a:pt x="2304" y="3363"/>
                  </a:lnTo>
                  <a:lnTo>
                    <a:pt x="2676" y="3222"/>
                  </a:lnTo>
                  <a:lnTo>
                    <a:pt x="2769" y="2676"/>
                  </a:lnTo>
                  <a:lnTo>
                    <a:pt x="3017" y="2356"/>
                  </a:lnTo>
                  <a:lnTo>
                    <a:pt x="2787" y="1607"/>
                  </a:lnTo>
                  <a:lnTo>
                    <a:pt x="3053" y="1091"/>
                  </a:lnTo>
                  <a:lnTo>
                    <a:pt x="2775" y="675"/>
                  </a:lnTo>
                  <a:lnTo>
                    <a:pt x="3047" y="423"/>
                  </a:lnTo>
                  <a:lnTo>
                    <a:pt x="2996" y="0"/>
                  </a:lnTo>
                  <a:lnTo>
                    <a:pt x="2475" y="237"/>
                  </a:lnTo>
                  <a:lnTo>
                    <a:pt x="3044" y="426"/>
                  </a:lnTo>
                  <a:lnTo>
                    <a:pt x="3428" y="309"/>
                  </a:lnTo>
                  <a:lnTo>
                    <a:pt x="3269" y="444"/>
                  </a:lnTo>
                  <a:lnTo>
                    <a:pt x="3515" y="876"/>
                  </a:lnTo>
                  <a:lnTo>
                    <a:pt x="3308" y="1136"/>
                  </a:lnTo>
                  <a:lnTo>
                    <a:pt x="3584" y="1625"/>
                  </a:lnTo>
                  <a:lnTo>
                    <a:pt x="3305" y="2524"/>
                  </a:lnTo>
                  <a:lnTo>
                    <a:pt x="3236" y="3093"/>
                  </a:lnTo>
                  <a:lnTo>
                    <a:pt x="2882" y="3276"/>
                  </a:lnTo>
                  <a:lnTo>
                    <a:pt x="2819" y="3638"/>
                  </a:lnTo>
                  <a:lnTo>
                    <a:pt x="2592" y="3725"/>
                  </a:lnTo>
                  <a:lnTo>
                    <a:pt x="2343" y="4001"/>
                  </a:lnTo>
                  <a:lnTo>
                    <a:pt x="2436" y="4247"/>
                  </a:lnTo>
                  <a:lnTo>
                    <a:pt x="2106" y="4240"/>
                  </a:lnTo>
                  <a:lnTo>
                    <a:pt x="1903" y="4229"/>
                  </a:lnTo>
                  <a:lnTo>
                    <a:pt x="1426" y="4882"/>
                  </a:lnTo>
                  <a:lnTo>
                    <a:pt x="1061" y="5209"/>
                  </a:lnTo>
                  <a:lnTo>
                    <a:pt x="581" y="5293"/>
                  </a:lnTo>
                  <a:lnTo>
                    <a:pt x="0" y="5158"/>
                  </a:lnTo>
                  <a:lnTo>
                    <a:pt x="0" y="5163"/>
                  </a:lnTo>
                  <a:lnTo>
                    <a:pt x="581" y="5295"/>
                  </a:lnTo>
                  <a:lnTo>
                    <a:pt x="1063" y="5211"/>
                  </a:lnTo>
                  <a:lnTo>
                    <a:pt x="1429" y="4885"/>
                  </a:lnTo>
                  <a:lnTo>
                    <a:pt x="1906" y="4235"/>
                  </a:lnTo>
                  <a:lnTo>
                    <a:pt x="2103" y="4243"/>
                  </a:lnTo>
                  <a:lnTo>
                    <a:pt x="2106" y="4243"/>
                  </a:lnTo>
                  <a:lnTo>
                    <a:pt x="2442" y="4253"/>
                  </a:lnTo>
                  <a:lnTo>
                    <a:pt x="2349" y="4001"/>
                  </a:lnTo>
                  <a:lnTo>
                    <a:pt x="2595" y="3728"/>
                  </a:lnTo>
                  <a:lnTo>
                    <a:pt x="2826" y="3641"/>
                  </a:lnTo>
                  <a:lnTo>
                    <a:pt x="2888" y="3279"/>
                  </a:lnTo>
                  <a:lnTo>
                    <a:pt x="3242" y="3096"/>
                  </a:lnTo>
                  <a:lnTo>
                    <a:pt x="3311" y="2524"/>
                  </a:lnTo>
                  <a:lnTo>
                    <a:pt x="3590" y="1625"/>
                  </a:lnTo>
                  <a:lnTo>
                    <a:pt x="3314" y="1136"/>
                  </a:lnTo>
                  <a:lnTo>
                    <a:pt x="3521" y="876"/>
                  </a:lnTo>
                  <a:lnTo>
                    <a:pt x="3275" y="447"/>
                  </a:lnTo>
                  <a:lnTo>
                    <a:pt x="3446" y="300"/>
                  </a:lnTo>
                  <a:lnTo>
                    <a:pt x="3044" y="420"/>
                  </a:lnTo>
                  <a:lnTo>
                    <a:pt x="2487" y="237"/>
                  </a:lnTo>
                  <a:lnTo>
                    <a:pt x="2993" y="7"/>
                  </a:lnTo>
                  <a:lnTo>
                    <a:pt x="3044" y="423"/>
                  </a:lnTo>
                  <a:lnTo>
                    <a:pt x="2769" y="675"/>
                  </a:lnTo>
                  <a:lnTo>
                    <a:pt x="3050" y="1091"/>
                  </a:lnTo>
                  <a:lnTo>
                    <a:pt x="2783" y="1607"/>
                  </a:lnTo>
                  <a:lnTo>
                    <a:pt x="3011" y="2356"/>
                  </a:lnTo>
                  <a:lnTo>
                    <a:pt x="2765" y="2676"/>
                  </a:lnTo>
                  <a:lnTo>
                    <a:pt x="2670" y="3219"/>
                  </a:lnTo>
                  <a:lnTo>
                    <a:pt x="2301" y="3360"/>
                  </a:lnTo>
                  <a:lnTo>
                    <a:pt x="1615" y="4055"/>
                  </a:lnTo>
                  <a:lnTo>
                    <a:pt x="1303" y="4424"/>
                  </a:lnTo>
                  <a:lnTo>
                    <a:pt x="1429" y="4885"/>
                  </a:lnTo>
                  <a:lnTo>
                    <a:pt x="1618" y="4061"/>
                  </a:lnTo>
                  <a:lnTo>
                    <a:pt x="1906" y="4235"/>
                  </a:lnTo>
                  <a:lnTo>
                    <a:pt x="2229" y="3815"/>
                  </a:lnTo>
                  <a:lnTo>
                    <a:pt x="1618" y="4052"/>
                  </a:lnTo>
                  <a:lnTo>
                    <a:pt x="1675" y="3644"/>
                  </a:lnTo>
                  <a:lnTo>
                    <a:pt x="1669" y="364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5" name="Freeform 187"/>
            <p:cNvSpPr>
              <a:spLocks noChangeArrowheads="1"/>
            </p:cNvSpPr>
            <p:nvPr/>
          </p:nvSpPr>
          <p:spPr bwMode="auto">
            <a:xfrm>
              <a:off x="8826500" y="2940050"/>
              <a:ext cx="196850" cy="11113"/>
            </a:xfrm>
            <a:custGeom>
              <a:avLst/>
              <a:gdLst>
                <a:gd name="T0" fmla="*/ 0 w 546"/>
                <a:gd name="T1" fmla="*/ 28 h 29"/>
                <a:gd name="T2" fmla="*/ 545 w 546"/>
                <a:gd name="T3" fmla="*/ 4 h 29"/>
                <a:gd name="T4" fmla="*/ 545 w 546"/>
                <a:gd name="T5" fmla="*/ 0 h 29"/>
                <a:gd name="T6" fmla="*/ 0 w 546"/>
                <a:gd name="T7" fmla="*/ 22 h 29"/>
                <a:gd name="T8" fmla="*/ 0 w 546"/>
                <a:gd name="T9" fmla="*/ 28 h 29"/>
              </a:gdLst>
              <a:ahLst/>
              <a:cxnLst>
                <a:cxn ang="0">
                  <a:pos x="T0" y="T1"/>
                </a:cxn>
                <a:cxn ang="0">
                  <a:pos x="T2" y="T3"/>
                </a:cxn>
                <a:cxn ang="0">
                  <a:pos x="T4" y="T5"/>
                </a:cxn>
                <a:cxn ang="0">
                  <a:pos x="T6" y="T7"/>
                </a:cxn>
                <a:cxn ang="0">
                  <a:pos x="T8" y="T9"/>
                </a:cxn>
              </a:cxnLst>
              <a:rect l="0" t="0" r="r" b="b"/>
              <a:pathLst>
                <a:path w="546" h="29">
                  <a:moveTo>
                    <a:pt x="0" y="28"/>
                  </a:moveTo>
                  <a:lnTo>
                    <a:pt x="545" y="4"/>
                  </a:lnTo>
                  <a:lnTo>
                    <a:pt x="545" y="0"/>
                  </a:lnTo>
                  <a:lnTo>
                    <a:pt x="0" y="22"/>
                  </a:lnTo>
                  <a:lnTo>
                    <a:pt x="0" y="2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6" name="Freeform 188"/>
            <p:cNvSpPr>
              <a:spLocks noChangeArrowheads="1"/>
            </p:cNvSpPr>
            <p:nvPr/>
          </p:nvSpPr>
          <p:spPr bwMode="auto">
            <a:xfrm>
              <a:off x="8826500" y="2940050"/>
              <a:ext cx="196850" cy="11113"/>
            </a:xfrm>
            <a:custGeom>
              <a:avLst/>
              <a:gdLst>
                <a:gd name="T0" fmla="*/ 0 w 546"/>
                <a:gd name="T1" fmla="*/ 28 h 29"/>
                <a:gd name="T2" fmla="*/ 545 w 546"/>
                <a:gd name="T3" fmla="*/ 4 h 29"/>
                <a:gd name="T4" fmla="*/ 545 w 546"/>
                <a:gd name="T5" fmla="*/ 0 h 29"/>
                <a:gd name="T6" fmla="*/ 0 w 546"/>
                <a:gd name="T7" fmla="*/ 22 h 29"/>
              </a:gdLst>
              <a:ahLst/>
              <a:cxnLst>
                <a:cxn ang="0">
                  <a:pos x="T0" y="T1"/>
                </a:cxn>
                <a:cxn ang="0">
                  <a:pos x="T2" y="T3"/>
                </a:cxn>
                <a:cxn ang="0">
                  <a:pos x="T4" y="T5"/>
                </a:cxn>
                <a:cxn ang="0">
                  <a:pos x="T6" y="T7"/>
                </a:cxn>
              </a:cxnLst>
              <a:rect l="0" t="0" r="r" b="b"/>
              <a:pathLst>
                <a:path w="546" h="29">
                  <a:moveTo>
                    <a:pt x="0" y="28"/>
                  </a:moveTo>
                  <a:lnTo>
                    <a:pt x="545" y="4"/>
                  </a:lnTo>
                  <a:lnTo>
                    <a:pt x="545" y="0"/>
                  </a:lnTo>
                  <a:lnTo>
                    <a:pt x="0" y="22"/>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7" name="Freeform 189"/>
            <p:cNvSpPr>
              <a:spLocks noChangeArrowheads="1"/>
            </p:cNvSpPr>
            <p:nvPr/>
          </p:nvSpPr>
          <p:spPr bwMode="auto">
            <a:xfrm>
              <a:off x="9175749" y="2481262"/>
              <a:ext cx="200026" cy="220662"/>
            </a:xfrm>
            <a:custGeom>
              <a:avLst/>
              <a:gdLst>
                <a:gd name="T0" fmla="*/ 545 w 555"/>
                <a:gd name="T1" fmla="*/ 0 h 612"/>
                <a:gd name="T2" fmla="*/ 12 w 555"/>
                <a:gd name="T3" fmla="*/ 105 h 612"/>
                <a:gd name="T4" fmla="*/ 542 w 555"/>
                <a:gd name="T5" fmla="*/ 204 h 612"/>
                <a:gd name="T6" fmla="*/ 0 w 555"/>
                <a:gd name="T7" fmla="*/ 611 h 612"/>
                <a:gd name="T8" fmla="*/ 551 w 555"/>
                <a:gd name="T9" fmla="*/ 429 h 612"/>
                <a:gd name="T10" fmla="*/ 548 w 555"/>
                <a:gd name="T11" fmla="*/ 422 h 612"/>
                <a:gd name="T12" fmla="*/ 24 w 555"/>
                <a:gd name="T13" fmla="*/ 599 h 612"/>
                <a:gd name="T14" fmla="*/ 554 w 555"/>
                <a:gd name="T15" fmla="*/ 201 h 612"/>
                <a:gd name="T16" fmla="*/ 33 w 555"/>
                <a:gd name="T17" fmla="*/ 105 h 612"/>
                <a:gd name="T18" fmla="*/ 548 w 555"/>
                <a:gd name="T19" fmla="*/ 6 h 612"/>
                <a:gd name="T20" fmla="*/ 545 w 555"/>
                <a:gd name="T21" fmla="*/ 0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5" h="612">
                  <a:moveTo>
                    <a:pt x="545" y="0"/>
                  </a:moveTo>
                  <a:lnTo>
                    <a:pt x="12" y="105"/>
                  </a:lnTo>
                  <a:lnTo>
                    <a:pt x="542" y="204"/>
                  </a:lnTo>
                  <a:lnTo>
                    <a:pt x="0" y="611"/>
                  </a:lnTo>
                  <a:lnTo>
                    <a:pt x="551" y="429"/>
                  </a:lnTo>
                  <a:lnTo>
                    <a:pt x="548" y="422"/>
                  </a:lnTo>
                  <a:lnTo>
                    <a:pt x="24" y="599"/>
                  </a:lnTo>
                  <a:lnTo>
                    <a:pt x="554" y="201"/>
                  </a:lnTo>
                  <a:lnTo>
                    <a:pt x="33" y="105"/>
                  </a:lnTo>
                  <a:lnTo>
                    <a:pt x="548" y="6"/>
                  </a:lnTo>
                  <a:lnTo>
                    <a:pt x="54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8" name="Freeform 190"/>
            <p:cNvSpPr>
              <a:spLocks noChangeArrowheads="1"/>
            </p:cNvSpPr>
            <p:nvPr/>
          </p:nvSpPr>
          <p:spPr bwMode="auto">
            <a:xfrm>
              <a:off x="9209088" y="1957388"/>
              <a:ext cx="468312" cy="844550"/>
            </a:xfrm>
            <a:custGeom>
              <a:avLst/>
              <a:gdLst>
                <a:gd name="T0" fmla="*/ 1105 w 1301"/>
                <a:gd name="T1" fmla="*/ 0 h 2344"/>
                <a:gd name="T2" fmla="*/ 812 w 1301"/>
                <a:gd name="T3" fmla="*/ 257 h 2344"/>
                <a:gd name="T4" fmla="*/ 1234 w 1301"/>
                <a:gd name="T5" fmla="*/ 470 h 2344"/>
                <a:gd name="T6" fmla="*/ 980 w 1301"/>
                <a:gd name="T7" fmla="*/ 710 h 2344"/>
                <a:gd name="T8" fmla="*/ 1291 w 1301"/>
                <a:gd name="T9" fmla="*/ 812 h 2344"/>
                <a:gd name="T10" fmla="*/ 914 w 1301"/>
                <a:gd name="T11" fmla="*/ 1085 h 2344"/>
                <a:gd name="T12" fmla="*/ 1225 w 1301"/>
                <a:gd name="T13" fmla="*/ 1306 h 2344"/>
                <a:gd name="T14" fmla="*/ 818 w 1301"/>
                <a:gd name="T15" fmla="*/ 1630 h 2344"/>
                <a:gd name="T16" fmla="*/ 1102 w 1301"/>
                <a:gd name="T17" fmla="*/ 1702 h 2344"/>
                <a:gd name="T18" fmla="*/ 782 w 1301"/>
                <a:gd name="T19" fmla="*/ 2109 h 2344"/>
                <a:gd name="T20" fmla="*/ 443 w 1301"/>
                <a:gd name="T21" fmla="*/ 2340 h 2344"/>
                <a:gd name="T22" fmla="*/ 0 w 1301"/>
                <a:gd name="T23" fmla="*/ 2214 h 2344"/>
                <a:gd name="T24" fmla="*/ 0 w 1301"/>
                <a:gd name="T25" fmla="*/ 2217 h 2344"/>
                <a:gd name="T26" fmla="*/ 443 w 1301"/>
                <a:gd name="T27" fmla="*/ 2343 h 2344"/>
                <a:gd name="T28" fmla="*/ 785 w 1301"/>
                <a:gd name="T29" fmla="*/ 2112 h 2344"/>
                <a:gd name="T30" fmla="*/ 1109 w 1301"/>
                <a:gd name="T31" fmla="*/ 1702 h 2344"/>
                <a:gd name="T32" fmla="*/ 827 w 1301"/>
                <a:gd name="T33" fmla="*/ 1630 h 2344"/>
                <a:gd name="T34" fmla="*/ 1234 w 1301"/>
                <a:gd name="T35" fmla="*/ 1306 h 2344"/>
                <a:gd name="T36" fmla="*/ 920 w 1301"/>
                <a:gd name="T37" fmla="*/ 1085 h 2344"/>
                <a:gd name="T38" fmla="*/ 1300 w 1301"/>
                <a:gd name="T39" fmla="*/ 812 h 2344"/>
                <a:gd name="T40" fmla="*/ 986 w 1301"/>
                <a:gd name="T41" fmla="*/ 707 h 2344"/>
                <a:gd name="T42" fmla="*/ 1240 w 1301"/>
                <a:gd name="T43" fmla="*/ 470 h 2344"/>
                <a:gd name="T44" fmla="*/ 818 w 1301"/>
                <a:gd name="T45" fmla="*/ 257 h 2344"/>
                <a:gd name="T46" fmla="*/ 1109 w 1301"/>
                <a:gd name="T47" fmla="*/ 3 h 2344"/>
                <a:gd name="T48" fmla="*/ 1105 w 1301"/>
                <a:gd name="T49" fmla="*/ 0 h 2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1" h="2344">
                  <a:moveTo>
                    <a:pt x="1105" y="0"/>
                  </a:moveTo>
                  <a:lnTo>
                    <a:pt x="812" y="257"/>
                  </a:lnTo>
                  <a:lnTo>
                    <a:pt x="1234" y="470"/>
                  </a:lnTo>
                  <a:lnTo>
                    <a:pt x="980" y="710"/>
                  </a:lnTo>
                  <a:lnTo>
                    <a:pt x="1291" y="812"/>
                  </a:lnTo>
                  <a:lnTo>
                    <a:pt x="914" y="1085"/>
                  </a:lnTo>
                  <a:lnTo>
                    <a:pt x="1225" y="1306"/>
                  </a:lnTo>
                  <a:lnTo>
                    <a:pt x="818" y="1630"/>
                  </a:lnTo>
                  <a:lnTo>
                    <a:pt x="1102" y="1702"/>
                  </a:lnTo>
                  <a:lnTo>
                    <a:pt x="782" y="2109"/>
                  </a:lnTo>
                  <a:lnTo>
                    <a:pt x="443" y="2340"/>
                  </a:lnTo>
                  <a:lnTo>
                    <a:pt x="0" y="2214"/>
                  </a:lnTo>
                  <a:lnTo>
                    <a:pt x="0" y="2217"/>
                  </a:lnTo>
                  <a:lnTo>
                    <a:pt x="443" y="2343"/>
                  </a:lnTo>
                  <a:lnTo>
                    <a:pt x="785" y="2112"/>
                  </a:lnTo>
                  <a:lnTo>
                    <a:pt x="1109" y="1702"/>
                  </a:lnTo>
                  <a:lnTo>
                    <a:pt x="827" y="1630"/>
                  </a:lnTo>
                  <a:lnTo>
                    <a:pt x="1234" y="1306"/>
                  </a:lnTo>
                  <a:lnTo>
                    <a:pt x="920" y="1085"/>
                  </a:lnTo>
                  <a:lnTo>
                    <a:pt x="1300" y="812"/>
                  </a:lnTo>
                  <a:lnTo>
                    <a:pt x="986" y="707"/>
                  </a:lnTo>
                  <a:lnTo>
                    <a:pt x="1240" y="470"/>
                  </a:lnTo>
                  <a:lnTo>
                    <a:pt x="818" y="257"/>
                  </a:lnTo>
                  <a:lnTo>
                    <a:pt x="1109" y="3"/>
                  </a:lnTo>
                  <a:lnTo>
                    <a:pt x="110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9" name="Freeform 191"/>
            <p:cNvSpPr>
              <a:spLocks noChangeArrowheads="1"/>
            </p:cNvSpPr>
            <p:nvPr/>
          </p:nvSpPr>
          <p:spPr bwMode="auto">
            <a:xfrm>
              <a:off x="7610475" y="1271588"/>
              <a:ext cx="2065338" cy="1893886"/>
            </a:xfrm>
            <a:custGeom>
              <a:avLst/>
              <a:gdLst>
                <a:gd name="T0" fmla="*/ 5669 w 5736"/>
                <a:gd name="T1" fmla="*/ 3209 h 5263"/>
                <a:gd name="T2" fmla="*/ 5678 w 5736"/>
                <a:gd name="T3" fmla="*/ 2373 h 5263"/>
                <a:gd name="T4" fmla="*/ 5340 w 5736"/>
                <a:gd name="T5" fmla="*/ 1675 h 5263"/>
                <a:gd name="T6" fmla="*/ 4648 w 5736"/>
                <a:gd name="T7" fmla="*/ 899 h 5263"/>
                <a:gd name="T8" fmla="*/ 3934 w 5736"/>
                <a:gd name="T9" fmla="*/ 410 h 5263"/>
                <a:gd name="T10" fmla="*/ 3227 w 5736"/>
                <a:gd name="T11" fmla="*/ 66 h 5263"/>
                <a:gd name="T12" fmla="*/ 2733 w 5736"/>
                <a:gd name="T13" fmla="*/ 0 h 5263"/>
                <a:gd name="T14" fmla="*/ 2873 w 5736"/>
                <a:gd name="T15" fmla="*/ 587 h 5263"/>
                <a:gd name="T16" fmla="*/ 2580 w 5736"/>
                <a:gd name="T17" fmla="*/ 1222 h 5263"/>
                <a:gd name="T18" fmla="*/ 2550 w 5736"/>
                <a:gd name="T19" fmla="*/ 2007 h 5263"/>
                <a:gd name="T20" fmla="*/ 1693 w 5736"/>
                <a:gd name="T21" fmla="*/ 2451 h 5263"/>
                <a:gd name="T22" fmla="*/ 1984 w 5736"/>
                <a:gd name="T23" fmla="*/ 3227 h 5263"/>
                <a:gd name="T24" fmla="*/ 1120 w 5736"/>
                <a:gd name="T25" fmla="*/ 3530 h 5263"/>
                <a:gd name="T26" fmla="*/ 1444 w 5736"/>
                <a:gd name="T27" fmla="*/ 4309 h 5263"/>
                <a:gd name="T28" fmla="*/ 770 w 5736"/>
                <a:gd name="T29" fmla="*/ 4663 h 5263"/>
                <a:gd name="T30" fmla="*/ 399 w 5736"/>
                <a:gd name="T31" fmla="*/ 4950 h 5263"/>
                <a:gd name="T32" fmla="*/ 9 w 5736"/>
                <a:gd name="T33" fmla="*/ 5199 h 5263"/>
                <a:gd name="T34" fmla="*/ 399 w 5736"/>
                <a:gd name="T35" fmla="*/ 4950 h 5263"/>
                <a:gd name="T36" fmla="*/ 348 w 5736"/>
                <a:gd name="T37" fmla="*/ 5262 h 5263"/>
                <a:gd name="T38" fmla="*/ 713 w 5736"/>
                <a:gd name="T39" fmla="*/ 5007 h 5263"/>
                <a:gd name="T40" fmla="*/ 1279 w 5736"/>
                <a:gd name="T41" fmla="*/ 4755 h 5263"/>
                <a:gd name="T42" fmla="*/ 1034 w 5736"/>
                <a:gd name="T43" fmla="*/ 4060 h 5263"/>
                <a:gd name="T44" fmla="*/ 1675 w 5736"/>
                <a:gd name="T45" fmla="*/ 3629 h 5263"/>
                <a:gd name="T46" fmla="*/ 1609 w 5736"/>
                <a:gd name="T47" fmla="*/ 2948 h 5263"/>
                <a:gd name="T48" fmla="*/ 2157 w 5736"/>
                <a:gd name="T49" fmla="*/ 2529 h 5263"/>
                <a:gd name="T50" fmla="*/ 1966 w 5736"/>
                <a:gd name="T51" fmla="*/ 1624 h 5263"/>
                <a:gd name="T52" fmla="*/ 2307 w 5736"/>
                <a:gd name="T53" fmla="*/ 806 h 5263"/>
                <a:gd name="T54" fmla="*/ 2556 w 5736"/>
                <a:gd name="T55" fmla="*/ 251 h 5263"/>
                <a:gd name="T56" fmla="*/ 2877 w 5736"/>
                <a:gd name="T57" fmla="*/ 593 h 5263"/>
                <a:gd name="T58" fmla="*/ 3647 w 5736"/>
                <a:gd name="T59" fmla="*/ 251 h 5263"/>
                <a:gd name="T60" fmla="*/ 4375 w 5736"/>
                <a:gd name="T61" fmla="*/ 716 h 5263"/>
                <a:gd name="T62" fmla="*/ 5070 w 5736"/>
                <a:gd name="T63" fmla="*/ 1271 h 5263"/>
                <a:gd name="T64" fmla="*/ 5540 w 5736"/>
                <a:gd name="T65" fmla="*/ 1906 h 5263"/>
                <a:gd name="T66" fmla="*/ 5732 w 5736"/>
                <a:gd name="T67" fmla="*/ 2715 h 5263"/>
                <a:gd name="T68" fmla="*/ 5540 w 5736"/>
                <a:gd name="T69" fmla="*/ 3605 h 5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36" h="5263">
                  <a:moveTo>
                    <a:pt x="5547" y="3605"/>
                  </a:moveTo>
                  <a:lnTo>
                    <a:pt x="5669" y="3209"/>
                  </a:lnTo>
                  <a:lnTo>
                    <a:pt x="5735" y="2715"/>
                  </a:lnTo>
                  <a:lnTo>
                    <a:pt x="5678" y="2373"/>
                  </a:lnTo>
                  <a:lnTo>
                    <a:pt x="5547" y="1906"/>
                  </a:lnTo>
                  <a:lnTo>
                    <a:pt x="5340" y="1675"/>
                  </a:lnTo>
                  <a:lnTo>
                    <a:pt x="5073" y="1268"/>
                  </a:lnTo>
                  <a:lnTo>
                    <a:pt x="4648" y="899"/>
                  </a:lnTo>
                  <a:lnTo>
                    <a:pt x="4378" y="713"/>
                  </a:lnTo>
                  <a:lnTo>
                    <a:pt x="3934" y="410"/>
                  </a:lnTo>
                  <a:lnTo>
                    <a:pt x="3650" y="249"/>
                  </a:lnTo>
                  <a:lnTo>
                    <a:pt x="3227" y="66"/>
                  </a:lnTo>
                  <a:lnTo>
                    <a:pt x="2877" y="584"/>
                  </a:lnTo>
                  <a:lnTo>
                    <a:pt x="2733" y="0"/>
                  </a:lnTo>
                  <a:lnTo>
                    <a:pt x="2550" y="251"/>
                  </a:lnTo>
                  <a:lnTo>
                    <a:pt x="2873" y="587"/>
                  </a:lnTo>
                  <a:lnTo>
                    <a:pt x="2298" y="803"/>
                  </a:lnTo>
                  <a:lnTo>
                    <a:pt x="2580" y="1222"/>
                  </a:lnTo>
                  <a:lnTo>
                    <a:pt x="1957" y="1624"/>
                  </a:lnTo>
                  <a:lnTo>
                    <a:pt x="2550" y="2007"/>
                  </a:lnTo>
                  <a:lnTo>
                    <a:pt x="2154" y="2526"/>
                  </a:lnTo>
                  <a:lnTo>
                    <a:pt x="1693" y="2451"/>
                  </a:lnTo>
                  <a:lnTo>
                    <a:pt x="1606" y="2948"/>
                  </a:lnTo>
                  <a:lnTo>
                    <a:pt x="1984" y="3227"/>
                  </a:lnTo>
                  <a:lnTo>
                    <a:pt x="1672" y="3626"/>
                  </a:lnTo>
                  <a:lnTo>
                    <a:pt x="1120" y="3530"/>
                  </a:lnTo>
                  <a:lnTo>
                    <a:pt x="1028" y="4060"/>
                  </a:lnTo>
                  <a:lnTo>
                    <a:pt x="1444" y="4309"/>
                  </a:lnTo>
                  <a:lnTo>
                    <a:pt x="1276" y="4750"/>
                  </a:lnTo>
                  <a:lnTo>
                    <a:pt x="770" y="4663"/>
                  </a:lnTo>
                  <a:lnTo>
                    <a:pt x="710" y="5004"/>
                  </a:lnTo>
                  <a:lnTo>
                    <a:pt x="399" y="4950"/>
                  </a:lnTo>
                  <a:lnTo>
                    <a:pt x="345" y="5256"/>
                  </a:lnTo>
                  <a:lnTo>
                    <a:pt x="9" y="5199"/>
                  </a:lnTo>
                  <a:lnTo>
                    <a:pt x="401" y="4953"/>
                  </a:lnTo>
                  <a:lnTo>
                    <a:pt x="399" y="4950"/>
                  </a:lnTo>
                  <a:lnTo>
                    <a:pt x="0" y="5202"/>
                  </a:lnTo>
                  <a:lnTo>
                    <a:pt x="348" y="5262"/>
                  </a:lnTo>
                  <a:lnTo>
                    <a:pt x="401" y="4953"/>
                  </a:lnTo>
                  <a:lnTo>
                    <a:pt x="713" y="5007"/>
                  </a:lnTo>
                  <a:lnTo>
                    <a:pt x="773" y="4668"/>
                  </a:lnTo>
                  <a:lnTo>
                    <a:pt x="1279" y="4755"/>
                  </a:lnTo>
                  <a:lnTo>
                    <a:pt x="1450" y="4309"/>
                  </a:lnTo>
                  <a:lnTo>
                    <a:pt x="1034" y="4060"/>
                  </a:lnTo>
                  <a:lnTo>
                    <a:pt x="1124" y="3533"/>
                  </a:lnTo>
                  <a:lnTo>
                    <a:pt x="1675" y="3629"/>
                  </a:lnTo>
                  <a:lnTo>
                    <a:pt x="1990" y="3224"/>
                  </a:lnTo>
                  <a:lnTo>
                    <a:pt x="1609" y="2948"/>
                  </a:lnTo>
                  <a:lnTo>
                    <a:pt x="1696" y="2457"/>
                  </a:lnTo>
                  <a:lnTo>
                    <a:pt x="2157" y="2529"/>
                  </a:lnTo>
                  <a:lnTo>
                    <a:pt x="2556" y="2007"/>
                  </a:lnTo>
                  <a:lnTo>
                    <a:pt x="1966" y="1624"/>
                  </a:lnTo>
                  <a:lnTo>
                    <a:pt x="2586" y="1222"/>
                  </a:lnTo>
                  <a:lnTo>
                    <a:pt x="2307" y="806"/>
                  </a:lnTo>
                  <a:lnTo>
                    <a:pt x="2880" y="590"/>
                  </a:lnTo>
                  <a:lnTo>
                    <a:pt x="2556" y="251"/>
                  </a:lnTo>
                  <a:lnTo>
                    <a:pt x="2730" y="9"/>
                  </a:lnTo>
                  <a:lnTo>
                    <a:pt x="2877" y="593"/>
                  </a:lnTo>
                  <a:lnTo>
                    <a:pt x="3227" y="72"/>
                  </a:lnTo>
                  <a:lnTo>
                    <a:pt x="3647" y="251"/>
                  </a:lnTo>
                  <a:lnTo>
                    <a:pt x="3934" y="414"/>
                  </a:lnTo>
                  <a:lnTo>
                    <a:pt x="4375" y="716"/>
                  </a:lnTo>
                  <a:lnTo>
                    <a:pt x="4645" y="902"/>
                  </a:lnTo>
                  <a:lnTo>
                    <a:pt x="5070" y="1271"/>
                  </a:lnTo>
                  <a:lnTo>
                    <a:pt x="5337" y="1678"/>
                  </a:lnTo>
                  <a:lnTo>
                    <a:pt x="5540" y="1906"/>
                  </a:lnTo>
                  <a:lnTo>
                    <a:pt x="5672" y="2373"/>
                  </a:lnTo>
                  <a:lnTo>
                    <a:pt x="5732" y="2715"/>
                  </a:lnTo>
                  <a:lnTo>
                    <a:pt x="5666" y="3209"/>
                  </a:lnTo>
                  <a:lnTo>
                    <a:pt x="5540" y="3605"/>
                  </a:lnTo>
                  <a:lnTo>
                    <a:pt x="5547" y="360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0" name="Freeform 192"/>
            <p:cNvSpPr>
              <a:spLocks noChangeArrowheads="1"/>
            </p:cNvSpPr>
            <p:nvPr/>
          </p:nvSpPr>
          <p:spPr bwMode="auto">
            <a:xfrm>
              <a:off x="7610475" y="1271588"/>
              <a:ext cx="2065338" cy="1893886"/>
            </a:xfrm>
            <a:custGeom>
              <a:avLst/>
              <a:gdLst>
                <a:gd name="T0" fmla="*/ 5669 w 5736"/>
                <a:gd name="T1" fmla="*/ 3209 h 5263"/>
                <a:gd name="T2" fmla="*/ 5678 w 5736"/>
                <a:gd name="T3" fmla="*/ 2373 h 5263"/>
                <a:gd name="T4" fmla="*/ 5340 w 5736"/>
                <a:gd name="T5" fmla="*/ 1675 h 5263"/>
                <a:gd name="T6" fmla="*/ 4648 w 5736"/>
                <a:gd name="T7" fmla="*/ 899 h 5263"/>
                <a:gd name="T8" fmla="*/ 3934 w 5736"/>
                <a:gd name="T9" fmla="*/ 410 h 5263"/>
                <a:gd name="T10" fmla="*/ 3227 w 5736"/>
                <a:gd name="T11" fmla="*/ 66 h 5263"/>
                <a:gd name="T12" fmla="*/ 2733 w 5736"/>
                <a:gd name="T13" fmla="*/ 0 h 5263"/>
                <a:gd name="T14" fmla="*/ 2873 w 5736"/>
                <a:gd name="T15" fmla="*/ 587 h 5263"/>
                <a:gd name="T16" fmla="*/ 2580 w 5736"/>
                <a:gd name="T17" fmla="*/ 1222 h 5263"/>
                <a:gd name="T18" fmla="*/ 2550 w 5736"/>
                <a:gd name="T19" fmla="*/ 2007 h 5263"/>
                <a:gd name="T20" fmla="*/ 1693 w 5736"/>
                <a:gd name="T21" fmla="*/ 2451 h 5263"/>
                <a:gd name="T22" fmla="*/ 1984 w 5736"/>
                <a:gd name="T23" fmla="*/ 3227 h 5263"/>
                <a:gd name="T24" fmla="*/ 1120 w 5736"/>
                <a:gd name="T25" fmla="*/ 3530 h 5263"/>
                <a:gd name="T26" fmla="*/ 1444 w 5736"/>
                <a:gd name="T27" fmla="*/ 4309 h 5263"/>
                <a:gd name="T28" fmla="*/ 770 w 5736"/>
                <a:gd name="T29" fmla="*/ 4663 h 5263"/>
                <a:gd name="T30" fmla="*/ 399 w 5736"/>
                <a:gd name="T31" fmla="*/ 4950 h 5263"/>
                <a:gd name="T32" fmla="*/ 9 w 5736"/>
                <a:gd name="T33" fmla="*/ 5199 h 5263"/>
                <a:gd name="T34" fmla="*/ 399 w 5736"/>
                <a:gd name="T35" fmla="*/ 4950 h 5263"/>
                <a:gd name="T36" fmla="*/ 348 w 5736"/>
                <a:gd name="T37" fmla="*/ 5262 h 5263"/>
                <a:gd name="T38" fmla="*/ 713 w 5736"/>
                <a:gd name="T39" fmla="*/ 5007 h 5263"/>
                <a:gd name="T40" fmla="*/ 1279 w 5736"/>
                <a:gd name="T41" fmla="*/ 4755 h 5263"/>
                <a:gd name="T42" fmla="*/ 1034 w 5736"/>
                <a:gd name="T43" fmla="*/ 4060 h 5263"/>
                <a:gd name="T44" fmla="*/ 1675 w 5736"/>
                <a:gd name="T45" fmla="*/ 3629 h 5263"/>
                <a:gd name="T46" fmla="*/ 1609 w 5736"/>
                <a:gd name="T47" fmla="*/ 2948 h 5263"/>
                <a:gd name="T48" fmla="*/ 2157 w 5736"/>
                <a:gd name="T49" fmla="*/ 2529 h 5263"/>
                <a:gd name="T50" fmla="*/ 1966 w 5736"/>
                <a:gd name="T51" fmla="*/ 1624 h 5263"/>
                <a:gd name="T52" fmla="*/ 2307 w 5736"/>
                <a:gd name="T53" fmla="*/ 806 h 5263"/>
                <a:gd name="T54" fmla="*/ 2556 w 5736"/>
                <a:gd name="T55" fmla="*/ 251 h 5263"/>
                <a:gd name="T56" fmla="*/ 2877 w 5736"/>
                <a:gd name="T57" fmla="*/ 593 h 5263"/>
                <a:gd name="T58" fmla="*/ 3647 w 5736"/>
                <a:gd name="T59" fmla="*/ 251 h 5263"/>
                <a:gd name="T60" fmla="*/ 4375 w 5736"/>
                <a:gd name="T61" fmla="*/ 716 h 5263"/>
                <a:gd name="T62" fmla="*/ 5070 w 5736"/>
                <a:gd name="T63" fmla="*/ 1271 h 5263"/>
                <a:gd name="T64" fmla="*/ 5540 w 5736"/>
                <a:gd name="T65" fmla="*/ 1906 h 5263"/>
                <a:gd name="T66" fmla="*/ 5732 w 5736"/>
                <a:gd name="T67" fmla="*/ 2715 h 5263"/>
                <a:gd name="T68" fmla="*/ 5540 w 5736"/>
                <a:gd name="T69" fmla="*/ 3605 h 5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36" h="5263">
                  <a:moveTo>
                    <a:pt x="5547" y="3605"/>
                  </a:moveTo>
                  <a:lnTo>
                    <a:pt x="5669" y="3209"/>
                  </a:lnTo>
                  <a:lnTo>
                    <a:pt x="5735" y="2715"/>
                  </a:lnTo>
                  <a:lnTo>
                    <a:pt x="5678" y="2373"/>
                  </a:lnTo>
                  <a:lnTo>
                    <a:pt x="5547" y="1906"/>
                  </a:lnTo>
                  <a:lnTo>
                    <a:pt x="5340" y="1675"/>
                  </a:lnTo>
                  <a:lnTo>
                    <a:pt x="5073" y="1268"/>
                  </a:lnTo>
                  <a:lnTo>
                    <a:pt x="4648" y="899"/>
                  </a:lnTo>
                  <a:lnTo>
                    <a:pt x="4378" y="713"/>
                  </a:lnTo>
                  <a:lnTo>
                    <a:pt x="3934" y="410"/>
                  </a:lnTo>
                  <a:lnTo>
                    <a:pt x="3650" y="249"/>
                  </a:lnTo>
                  <a:lnTo>
                    <a:pt x="3227" y="66"/>
                  </a:lnTo>
                  <a:lnTo>
                    <a:pt x="2877" y="584"/>
                  </a:lnTo>
                  <a:lnTo>
                    <a:pt x="2733" y="0"/>
                  </a:lnTo>
                  <a:lnTo>
                    <a:pt x="2550" y="251"/>
                  </a:lnTo>
                  <a:lnTo>
                    <a:pt x="2873" y="587"/>
                  </a:lnTo>
                  <a:lnTo>
                    <a:pt x="2298" y="803"/>
                  </a:lnTo>
                  <a:lnTo>
                    <a:pt x="2580" y="1222"/>
                  </a:lnTo>
                  <a:lnTo>
                    <a:pt x="1957" y="1624"/>
                  </a:lnTo>
                  <a:lnTo>
                    <a:pt x="2550" y="2007"/>
                  </a:lnTo>
                  <a:lnTo>
                    <a:pt x="2154" y="2526"/>
                  </a:lnTo>
                  <a:lnTo>
                    <a:pt x="1693" y="2451"/>
                  </a:lnTo>
                  <a:lnTo>
                    <a:pt x="1606" y="2948"/>
                  </a:lnTo>
                  <a:lnTo>
                    <a:pt x="1984" y="3227"/>
                  </a:lnTo>
                  <a:lnTo>
                    <a:pt x="1672" y="3626"/>
                  </a:lnTo>
                  <a:lnTo>
                    <a:pt x="1120" y="3530"/>
                  </a:lnTo>
                  <a:lnTo>
                    <a:pt x="1028" y="4060"/>
                  </a:lnTo>
                  <a:lnTo>
                    <a:pt x="1444" y="4309"/>
                  </a:lnTo>
                  <a:lnTo>
                    <a:pt x="1276" y="4750"/>
                  </a:lnTo>
                  <a:lnTo>
                    <a:pt x="770" y="4663"/>
                  </a:lnTo>
                  <a:lnTo>
                    <a:pt x="710" y="5004"/>
                  </a:lnTo>
                  <a:lnTo>
                    <a:pt x="399" y="4950"/>
                  </a:lnTo>
                  <a:lnTo>
                    <a:pt x="345" y="5256"/>
                  </a:lnTo>
                  <a:lnTo>
                    <a:pt x="9" y="5199"/>
                  </a:lnTo>
                  <a:lnTo>
                    <a:pt x="401" y="4953"/>
                  </a:lnTo>
                  <a:lnTo>
                    <a:pt x="399" y="4950"/>
                  </a:lnTo>
                  <a:lnTo>
                    <a:pt x="0" y="5202"/>
                  </a:lnTo>
                  <a:lnTo>
                    <a:pt x="348" y="5262"/>
                  </a:lnTo>
                  <a:lnTo>
                    <a:pt x="401" y="4953"/>
                  </a:lnTo>
                  <a:lnTo>
                    <a:pt x="713" y="5007"/>
                  </a:lnTo>
                  <a:lnTo>
                    <a:pt x="773" y="4668"/>
                  </a:lnTo>
                  <a:lnTo>
                    <a:pt x="1279" y="4755"/>
                  </a:lnTo>
                  <a:lnTo>
                    <a:pt x="1450" y="4309"/>
                  </a:lnTo>
                  <a:lnTo>
                    <a:pt x="1034" y="4060"/>
                  </a:lnTo>
                  <a:lnTo>
                    <a:pt x="1124" y="3533"/>
                  </a:lnTo>
                  <a:lnTo>
                    <a:pt x="1675" y="3629"/>
                  </a:lnTo>
                  <a:lnTo>
                    <a:pt x="1990" y="3224"/>
                  </a:lnTo>
                  <a:lnTo>
                    <a:pt x="1609" y="2948"/>
                  </a:lnTo>
                  <a:lnTo>
                    <a:pt x="1696" y="2457"/>
                  </a:lnTo>
                  <a:lnTo>
                    <a:pt x="2157" y="2529"/>
                  </a:lnTo>
                  <a:lnTo>
                    <a:pt x="2556" y="2007"/>
                  </a:lnTo>
                  <a:lnTo>
                    <a:pt x="1966" y="1624"/>
                  </a:lnTo>
                  <a:lnTo>
                    <a:pt x="2586" y="1222"/>
                  </a:lnTo>
                  <a:lnTo>
                    <a:pt x="2307" y="806"/>
                  </a:lnTo>
                  <a:lnTo>
                    <a:pt x="2880" y="590"/>
                  </a:lnTo>
                  <a:lnTo>
                    <a:pt x="2556" y="251"/>
                  </a:lnTo>
                  <a:lnTo>
                    <a:pt x="2730" y="9"/>
                  </a:lnTo>
                  <a:lnTo>
                    <a:pt x="2877" y="593"/>
                  </a:lnTo>
                  <a:lnTo>
                    <a:pt x="3227" y="72"/>
                  </a:lnTo>
                  <a:lnTo>
                    <a:pt x="3647" y="251"/>
                  </a:lnTo>
                  <a:lnTo>
                    <a:pt x="3934" y="414"/>
                  </a:lnTo>
                  <a:lnTo>
                    <a:pt x="4375" y="716"/>
                  </a:lnTo>
                  <a:lnTo>
                    <a:pt x="4645" y="902"/>
                  </a:lnTo>
                  <a:lnTo>
                    <a:pt x="5070" y="1271"/>
                  </a:lnTo>
                  <a:lnTo>
                    <a:pt x="5337" y="1678"/>
                  </a:lnTo>
                  <a:lnTo>
                    <a:pt x="5540" y="1906"/>
                  </a:lnTo>
                  <a:lnTo>
                    <a:pt x="5672" y="2373"/>
                  </a:lnTo>
                  <a:lnTo>
                    <a:pt x="5732" y="2715"/>
                  </a:lnTo>
                  <a:lnTo>
                    <a:pt x="5666" y="3209"/>
                  </a:lnTo>
                  <a:lnTo>
                    <a:pt x="5540" y="3605"/>
                  </a:lnTo>
                  <a:lnTo>
                    <a:pt x="5547" y="3605"/>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1" name="Freeform 193"/>
            <p:cNvSpPr>
              <a:spLocks noChangeArrowheads="1"/>
            </p:cNvSpPr>
            <p:nvPr/>
          </p:nvSpPr>
          <p:spPr bwMode="auto">
            <a:xfrm>
              <a:off x="8232775" y="1135063"/>
              <a:ext cx="541338" cy="163512"/>
            </a:xfrm>
            <a:custGeom>
              <a:avLst/>
              <a:gdLst>
                <a:gd name="T0" fmla="*/ 1501 w 1502"/>
                <a:gd name="T1" fmla="*/ 447 h 454"/>
                <a:gd name="T2" fmla="*/ 1007 w 1502"/>
                <a:gd name="T3" fmla="*/ 381 h 454"/>
                <a:gd name="T4" fmla="*/ 515 w 1502"/>
                <a:gd name="T5" fmla="*/ 198 h 454"/>
                <a:gd name="T6" fmla="*/ 0 w 1502"/>
                <a:gd name="T7" fmla="*/ 0 h 454"/>
                <a:gd name="T8" fmla="*/ 0 w 1502"/>
                <a:gd name="T9" fmla="*/ 3 h 454"/>
                <a:gd name="T10" fmla="*/ 512 w 1502"/>
                <a:gd name="T11" fmla="*/ 201 h 454"/>
                <a:gd name="T12" fmla="*/ 1004 w 1502"/>
                <a:gd name="T13" fmla="*/ 387 h 454"/>
                <a:gd name="T14" fmla="*/ 1501 w 1502"/>
                <a:gd name="T15" fmla="*/ 453 h 454"/>
                <a:gd name="T16" fmla="*/ 1501 w 1502"/>
                <a:gd name="T17" fmla="*/ 44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2" h="454">
                  <a:moveTo>
                    <a:pt x="1501" y="447"/>
                  </a:moveTo>
                  <a:lnTo>
                    <a:pt x="1007" y="381"/>
                  </a:lnTo>
                  <a:lnTo>
                    <a:pt x="515" y="198"/>
                  </a:lnTo>
                  <a:lnTo>
                    <a:pt x="0" y="0"/>
                  </a:lnTo>
                  <a:lnTo>
                    <a:pt x="0" y="3"/>
                  </a:lnTo>
                  <a:lnTo>
                    <a:pt x="512" y="201"/>
                  </a:lnTo>
                  <a:lnTo>
                    <a:pt x="1004" y="387"/>
                  </a:lnTo>
                  <a:lnTo>
                    <a:pt x="1501" y="453"/>
                  </a:lnTo>
                  <a:lnTo>
                    <a:pt x="1501" y="44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2" name="Freeform 194"/>
            <p:cNvSpPr>
              <a:spLocks noChangeArrowheads="1"/>
            </p:cNvSpPr>
            <p:nvPr/>
          </p:nvSpPr>
          <p:spPr bwMode="auto">
            <a:xfrm>
              <a:off x="8232775" y="1135063"/>
              <a:ext cx="541338" cy="163512"/>
            </a:xfrm>
            <a:custGeom>
              <a:avLst/>
              <a:gdLst>
                <a:gd name="T0" fmla="*/ 1501 w 1502"/>
                <a:gd name="T1" fmla="*/ 447 h 454"/>
                <a:gd name="T2" fmla="*/ 1007 w 1502"/>
                <a:gd name="T3" fmla="*/ 381 h 454"/>
                <a:gd name="T4" fmla="*/ 515 w 1502"/>
                <a:gd name="T5" fmla="*/ 198 h 454"/>
                <a:gd name="T6" fmla="*/ 0 w 1502"/>
                <a:gd name="T7" fmla="*/ 0 h 454"/>
                <a:gd name="T8" fmla="*/ 0 w 1502"/>
                <a:gd name="T9" fmla="*/ 3 h 454"/>
                <a:gd name="T10" fmla="*/ 512 w 1502"/>
                <a:gd name="T11" fmla="*/ 201 h 454"/>
                <a:gd name="T12" fmla="*/ 1004 w 1502"/>
                <a:gd name="T13" fmla="*/ 387 h 454"/>
                <a:gd name="T14" fmla="*/ 1501 w 1502"/>
                <a:gd name="T15" fmla="*/ 453 h 454"/>
                <a:gd name="T16" fmla="*/ 1501 w 1502"/>
                <a:gd name="T17" fmla="*/ 44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2" h="454">
                  <a:moveTo>
                    <a:pt x="1501" y="447"/>
                  </a:moveTo>
                  <a:lnTo>
                    <a:pt x="1007" y="381"/>
                  </a:lnTo>
                  <a:lnTo>
                    <a:pt x="515" y="198"/>
                  </a:lnTo>
                  <a:lnTo>
                    <a:pt x="0" y="0"/>
                  </a:lnTo>
                  <a:lnTo>
                    <a:pt x="0" y="3"/>
                  </a:lnTo>
                  <a:lnTo>
                    <a:pt x="512" y="201"/>
                  </a:lnTo>
                  <a:lnTo>
                    <a:pt x="1004" y="387"/>
                  </a:lnTo>
                  <a:lnTo>
                    <a:pt x="1501" y="453"/>
                  </a:lnTo>
                  <a:lnTo>
                    <a:pt x="1501" y="447"/>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3" name="Freeform 195"/>
            <p:cNvSpPr>
              <a:spLocks noChangeArrowheads="1"/>
            </p:cNvSpPr>
            <p:nvPr/>
          </p:nvSpPr>
          <p:spPr bwMode="auto">
            <a:xfrm>
              <a:off x="9055099" y="1728788"/>
              <a:ext cx="411164" cy="1160462"/>
            </a:xfrm>
            <a:custGeom>
              <a:avLst/>
              <a:gdLst>
                <a:gd name="T0" fmla="*/ 345 w 1143"/>
                <a:gd name="T1" fmla="*/ 2699 h 3222"/>
                <a:gd name="T2" fmla="*/ 426 w 1143"/>
                <a:gd name="T3" fmla="*/ 2849 h 3222"/>
                <a:gd name="T4" fmla="*/ 0 w 1143"/>
                <a:gd name="T5" fmla="*/ 2822 h 3222"/>
                <a:gd name="T6" fmla="*/ 399 w 1143"/>
                <a:gd name="T7" fmla="*/ 3221 h 3222"/>
                <a:gd name="T8" fmla="*/ 432 w 1143"/>
                <a:gd name="T9" fmla="*/ 2852 h 3222"/>
                <a:gd name="T10" fmla="*/ 887 w 1143"/>
                <a:gd name="T11" fmla="*/ 2516 h 3222"/>
                <a:gd name="T12" fmla="*/ 884 w 1143"/>
                <a:gd name="T13" fmla="*/ 2094 h 3222"/>
                <a:gd name="T14" fmla="*/ 1142 w 1143"/>
                <a:gd name="T15" fmla="*/ 1770 h 3222"/>
                <a:gd name="T16" fmla="*/ 1010 w 1143"/>
                <a:gd name="T17" fmla="*/ 1378 h 3222"/>
                <a:gd name="T18" fmla="*/ 1037 w 1143"/>
                <a:gd name="T19" fmla="*/ 698 h 3222"/>
                <a:gd name="T20" fmla="*/ 899 w 1143"/>
                <a:gd name="T21" fmla="*/ 167 h 3222"/>
                <a:gd name="T22" fmla="*/ 1064 w 1143"/>
                <a:gd name="T23" fmla="*/ 3 h 3222"/>
                <a:gd name="T24" fmla="*/ 1061 w 1143"/>
                <a:gd name="T25" fmla="*/ 0 h 3222"/>
                <a:gd name="T26" fmla="*/ 893 w 1143"/>
                <a:gd name="T27" fmla="*/ 164 h 3222"/>
                <a:gd name="T28" fmla="*/ 1031 w 1143"/>
                <a:gd name="T29" fmla="*/ 698 h 3222"/>
                <a:gd name="T30" fmla="*/ 1004 w 1143"/>
                <a:gd name="T31" fmla="*/ 1378 h 3222"/>
                <a:gd name="T32" fmla="*/ 1136 w 1143"/>
                <a:gd name="T33" fmla="*/ 1770 h 3222"/>
                <a:gd name="T34" fmla="*/ 881 w 1143"/>
                <a:gd name="T35" fmla="*/ 2094 h 3222"/>
                <a:gd name="T36" fmla="*/ 884 w 1143"/>
                <a:gd name="T37" fmla="*/ 2516 h 3222"/>
                <a:gd name="T38" fmla="*/ 426 w 1143"/>
                <a:gd name="T39" fmla="*/ 2849 h 3222"/>
                <a:gd name="T40" fmla="*/ 396 w 1143"/>
                <a:gd name="T41" fmla="*/ 3212 h 3222"/>
                <a:gd name="T42" fmla="*/ 9 w 1143"/>
                <a:gd name="T43" fmla="*/ 2828 h 3222"/>
                <a:gd name="T44" fmla="*/ 432 w 1143"/>
                <a:gd name="T45" fmla="*/ 2855 h 3222"/>
                <a:gd name="T46" fmla="*/ 351 w 1143"/>
                <a:gd name="T47" fmla="*/ 2697 h 3222"/>
                <a:gd name="T48" fmla="*/ 345 w 1143"/>
                <a:gd name="T49" fmla="*/ 2699 h 3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43" h="3222">
                  <a:moveTo>
                    <a:pt x="345" y="2699"/>
                  </a:moveTo>
                  <a:lnTo>
                    <a:pt x="426" y="2849"/>
                  </a:lnTo>
                  <a:lnTo>
                    <a:pt x="0" y="2822"/>
                  </a:lnTo>
                  <a:lnTo>
                    <a:pt x="399" y="3221"/>
                  </a:lnTo>
                  <a:lnTo>
                    <a:pt x="432" y="2852"/>
                  </a:lnTo>
                  <a:lnTo>
                    <a:pt x="887" y="2516"/>
                  </a:lnTo>
                  <a:lnTo>
                    <a:pt x="884" y="2094"/>
                  </a:lnTo>
                  <a:lnTo>
                    <a:pt x="1142" y="1770"/>
                  </a:lnTo>
                  <a:lnTo>
                    <a:pt x="1010" y="1378"/>
                  </a:lnTo>
                  <a:lnTo>
                    <a:pt x="1037" y="698"/>
                  </a:lnTo>
                  <a:lnTo>
                    <a:pt x="899" y="167"/>
                  </a:lnTo>
                  <a:lnTo>
                    <a:pt x="1064" y="3"/>
                  </a:lnTo>
                  <a:lnTo>
                    <a:pt x="1061" y="0"/>
                  </a:lnTo>
                  <a:lnTo>
                    <a:pt x="893" y="164"/>
                  </a:lnTo>
                  <a:lnTo>
                    <a:pt x="1031" y="698"/>
                  </a:lnTo>
                  <a:lnTo>
                    <a:pt x="1004" y="1378"/>
                  </a:lnTo>
                  <a:lnTo>
                    <a:pt x="1136" y="1770"/>
                  </a:lnTo>
                  <a:lnTo>
                    <a:pt x="881" y="2094"/>
                  </a:lnTo>
                  <a:lnTo>
                    <a:pt x="884" y="2516"/>
                  </a:lnTo>
                  <a:lnTo>
                    <a:pt x="426" y="2849"/>
                  </a:lnTo>
                  <a:lnTo>
                    <a:pt x="396" y="3212"/>
                  </a:lnTo>
                  <a:lnTo>
                    <a:pt x="9" y="2828"/>
                  </a:lnTo>
                  <a:lnTo>
                    <a:pt x="432" y="2855"/>
                  </a:lnTo>
                  <a:lnTo>
                    <a:pt x="351" y="2697"/>
                  </a:lnTo>
                  <a:lnTo>
                    <a:pt x="345" y="269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4" name="Freeform 196"/>
            <p:cNvSpPr>
              <a:spLocks noChangeArrowheads="1"/>
            </p:cNvSpPr>
            <p:nvPr/>
          </p:nvSpPr>
          <p:spPr bwMode="auto">
            <a:xfrm>
              <a:off x="9097963" y="2800349"/>
              <a:ext cx="271462" cy="134938"/>
            </a:xfrm>
            <a:custGeom>
              <a:avLst/>
              <a:gdLst>
                <a:gd name="T0" fmla="*/ 749 w 753"/>
                <a:gd name="T1" fmla="*/ 0 h 373"/>
                <a:gd name="T2" fmla="*/ 273 w 753"/>
                <a:gd name="T3" fmla="*/ 240 h 373"/>
                <a:gd name="T4" fmla="*/ 273 w 753"/>
                <a:gd name="T5" fmla="*/ 240 h 373"/>
                <a:gd name="T6" fmla="*/ 273 w 753"/>
                <a:gd name="T7" fmla="*/ 240 h 373"/>
                <a:gd name="T8" fmla="*/ 0 w 753"/>
                <a:gd name="T9" fmla="*/ 369 h 373"/>
                <a:gd name="T10" fmla="*/ 3 w 753"/>
                <a:gd name="T11" fmla="*/ 372 h 373"/>
                <a:gd name="T12" fmla="*/ 276 w 753"/>
                <a:gd name="T13" fmla="*/ 243 h 373"/>
                <a:gd name="T14" fmla="*/ 752 w 753"/>
                <a:gd name="T15" fmla="*/ 3 h 373"/>
                <a:gd name="T16" fmla="*/ 749 w 753"/>
                <a:gd name="T17"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3" h="373">
                  <a:moveTo>
                    <a:pt x="749" y="0"/>
                  </a:moveTo>
                  <a:lnTo>
                    <a:pt x="273" y="240"/>
                  </a:lnTo>
                  <a:lnTo>
                    <a:pt x="273" y="240"/>
                  </a:lnTo>
                  <a:lnTo>
                    <a:pt x="273" y="240"/>
                  </a:lnTo>
                  <a:lnTo>
                    <a:pt x="0" y="369"/>
                  </a:lnTo>
                  <a:lnTo>
                    <a:pt x="3" y="372"/>
                  </a:lnTo>
                  <a:lnTo>
                    <a:pt x="276" y="243"/>
                  </a:lnTo>
                  <a:lnTo>
                    <a:pt x="752" y="3"/>
                  </a:lnTo>
                  <a:lnTo>
                    <a:pt x="74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5" name="Freeform 197"/>
            <p:cNvSpPr>
              <a:spLocks noChangeArrowheads="1"/>
            </p:cNvSpPr>
            <p:nvPr/>
          </p:nvSpPr>
          <p:spPr bwMode="auto">
            <a:xfrm>
              <a:off x="8389938" y="1673225"/>
              <a:ext cx="150812" cy="39688"/>
            </a:xfrm>
            <a:custGeom>
              <a:avLst/>
              <a:gdLst>
                <a:gd name="T0" fmla="*/ 420 w 421"/>
                <a:gd name="T1" fmla="*/ 108 h 111"/>
                <a:gd name="T2" fmla="*/ 0 w 421"/>
                <a:gd name="T3" fmla="*/ 0 h 111"/>
                <a:gd name="T4" fmla="*/ 0 w 421"/>
                <a:gd name="T5" fmla="*/ 3 h 111"/>
                <a:gd name="T6" fmla="*/ 420 w 421"/>
                <a:gd name="T7" fmla="*/ 110 h 111"/>
                <a:gd name="T8" fmla="*/ 420 w 421"/>
                <a:gd name="T9" fmla="*/ 108 h 111"/>
              </a:gdLst>
              <a:ahLst/>
              <a:cxnLst>
                <a:cxn ang="0">
                  <a:pos x="T0" y="T1"/>
                </a:cxn>
                <a:cxn ang="0">
                  <a:pos x="T2" y="T3"/>
                </a:cxn>
                <a:cxn ang="0">
                  <a:pos x="T4" y="T5"/>
                </a:cxn>
                <a:cxn ang="0">
                  <a:pos x="T6" y="T7"/>
                </a:cxn>
                <a:cxn ang="0">
                  <a:pos x="T8" y="T9"/>
                </a:cxn>
              </a:cxnLst>
              <a:rect l="0" t="0" r="r" b="b"/>
              <a:pathLst>
                <a:path w="421" h="111">
                  <a:moveTo>
                    <a:pt x="420" y="108"/>
                  </a:moveTo>
                  <a:lnTo>
                    <a:pt x="0" y="0"/>
                  </a:lnTo>
                  <a:lnTo>
                    <a:pt x="0" y="3"/>
                  </a:lnTo>
                  <a:lnTo>
                    <a:pt x="420" y="110"/>
                  </a:lnTo>
                  <a:lnTo>
                    <a:pt x="420" y="10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6" name="Freeform 198"/>
            <p:cNvSpPr>
              <a:spLocks noChangeArrowheads="1"/>
            </p:cNvSpPr>
            <p:nvPr/>
          </p:nvSpPr>
          <p:spPr bwMode="auto">
            <a:xfrm>
              <a:off x="8389938" y="1673225"/>
              <a:ext cx="150812" cy="39688"/>
            </a:xfrm>
            <a:custGeom>
              <a:avLst/>
              <a:gdLst>
                <a:gd name="T0" fmla="*/ 420 w 421"/>
                <a:gd name="T1" fmla="*/ 108 h 111"/>
                <a:gd name="T2" fmla="*/ 0 w 421"/>
                <a:gd name="T3" fmla="*/ 0 h 111"/>
                <a:gd name="T4" fmla="*/ 0 w 421"/>
                <a:gd name="T5" fmla="*/ 3 h 111"/>
                <a:gd name="T6" fmla="*/ 420 w 421"/>
                <a:gd name="T7" fmla="*/ 110 h 111"/>
              </a:gdLst>
              <a:ahLst/>
              <a:cxnLst>
                <a:cxn ang="0">
                  <a:pos x="T0" y="T1"/>
                </a:cxn>
                <a:cxn ang="0">
                  <a:pos x="T2" y="T3"/>
                </a:cxn>
                <a:cxn ang="0">
                  <a:pos x="T4" y="T5"/>
                </a:cxn>
                <a:cxn ang="0">
                  <a:pos x="T6" y="T7"/>
                </a:cxn>
              </a:cxnLst>
              <a:rect l="0" t="0" r="r" b="b"/>
              <a:pathLst>
                <a:path w="421" h="111">
                  <a:moveTo>
                    <a:pt x="420" y="108"/>
                  </a:moveTo>
                  <a:lnTo>
                    <a:pt x="0" y="0"/>
                  </a:lnTo>
                  <a:lnTo>
                    <a:pt x="0" y="3"/>
                  </a:lnTo>
                  <a:lnTo>
                    <a:pt x="420" y="11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7" name="Freeform 199"/>
            <p:cNvSpPr>
              <a:spLocks noChangeArrowheads="1"/>
            </p:cNvSpPr>
            <p:nvPr/>
          </p:nvSpPr>
          <p:spPr bwMode="auto">
            <a:xfrm>
              <a:off x="5741988" y="2200275"/>
              <a:ext cx="36512" cy="84138"/>
            </a:xfrm>
            <a:custGeom>
              <a:avLst/>
              <a:gdLst>
                <a:gd name="T0" fmla="*/ 96 w 100"/>
                <a:gd name="T1" fmla="*/ 45 h 235"/>
                <a:gd name="T2" fmla="*/ 66 w 100"/>
                <a:gd name="T3" fmla="*/ 216 h 235"/>
                <a:gd name="T4" fmla="*/ 6 w 100"/>
                <a:gd name="T5" fmla="*/ 0 h 235"/>
                <a:gd name="T6" fmla="*/ 0 w 100"/>
                <a:gd name="T7" fmla="*/ 0 h 235"/>
                <a:gd name="T8" fmla="*/ 66 w 100"/>
                <a:gd name="T9" fmla="*/ 234 h 235"/>
                <a:gd name="T10" fmla="*/ 99 w 100"/>
                <a:gd name="T11" fmla="*/ 45 h 235"/>
                <a:gd name="T12" fmla="*/ 96 w 100"/>
                <a:gd name="T13" fmla="*/ 45 h 235"/>
              </a:gdLst>
              <a:ahLst/>
              <a:cxnLst>
                <a:cxn ang="0">
                  <a:pos x="T0" y="T1"/>
                </a:cxn>
                <a:cxn ang="0">
                  <a:pos x="T2" y="T3"/>
                </a:cxn>
                <a:cxn ang="0">
                  <a:pos x="T4" y="T5"/>
                </a:cxn>
                <a:cxn ang="0">
                  <a:pos x="T6" y="T7"/>
                </a:cxn>
                <a:cxn ang="0">
                  <a:pos x="T8" y="T9"/>
                </a:cxn>
                <a:cxn ang="0">
                  <a:pos x="T10" y="T11"/>
                </a:cxn>
                <a:cxn ang="0">
                  <a:pos x="T12" y="T13"/>
                </a:cxn>
              </a:cxnLst>
              <a:rect l="0" t="0" r="r" b="b"/>
              <a:pathLst>
                <a:path w="100" h="235">
                  <a:moveTo>
                    <a:pt x="96" y="45"/>
                  </a:moveTo>
                  <a:lnTo>
                    <a:pt x="66" y="216"/>
                  </a:lnTo>
                  <a:lnTo>
                    <a:pt x="6" y="0"/>
                  </a:lnTo>
                  <a:lnTo>
                    <a:pt x="0" y="0"/>
                  </a:lnTo>
                  <a:lnTo>
                    <a:pt x="66" y="234"/>
                  </a:lnTo>
                  <a:lnTo>
                    <a:pt x="99" y="45"/>
                  </a:lnTo>
                  <a:lnTo>
                    <a:pt x="96" y="4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8" name="Freeform 200"/>
            <p:cNvSpPr>
              <a:spLocks noChangeArrowheads="1"/>
            </p:cNvSpPr>
            <p:nvPr/>
          </p:nvSpPr>
          <p:spPr bwMode="auto">
            <a:xfrm>
              <a:off x="8194674" y="1738312"/>
              <a:ext cx="187325" cy="192087"/>
            </a:xfrm>
            <a:custGeom>
              <a:avLst/>
              <a:gdLst>
                <a:gd name="T0" fmla="*/ 285 w 522"/>
                <a:gd name="T1" fmla="*/ 441 h 532"/>
                <a:gd name="T2" fmla="*/ 264 w 522"/>
                <a:gd name="T3" fmla="*/ 444 h 532"/>
                <a:gd name="T4" fmla="*/ 180 w 522"/>
                <a:gd name="T5" fmla="*/ 516 h 532"/>
                <a:gd name="T6" fmla="*/ 264 w 522"/>
                <a:gd name="T7" fmla="*/ 531 h 532"/>
                <a:gd name="T8" fmla="*/ 264 w 522"/>
                <a:gd name="T9" fmla="*/ 531 h 532"/>
                <a:gd name="T10" fmla="*/ 273 w 522"/>
                <a:gd name="T11" fmla="*/ 531 h 532"/>
                <a:gd name="T12" fmla="*/ 357 w 522"/>
                <a:gd name="T13" fmla="*/ 417 h 532"/>
                <a:gd name="T14" fmla="*/ 279 w 522"/>
                <a:gd name="T15" fmla="*/ 531 h 532"/>
                <a:gd name="T16" fmla="*/ 330 w 522"/>
                <a:gd name="T17" fmla="*/ 522 h 532"/>
                <a:gd name="T18" fmla="*/ 357 w 522"/>
                <a:gd name="T19" fmla="*/ 417 h 532"/>
                <a:gd name="T20" fmla="*/ 360 w 522"/>
                <a:gd name="T21" fmla="*/ 414 h 532"/>
                <a:gd name="T22" fmla="*/ 408 w 522"/>
                <a:gd name="T23" fmla="*/ 486 h 532"/>
                <a:gd name="T24" fmla="*/ 405 w 522"/>
                <a:gd name="T25" fmla="*/ 372 h 532"/>
                <a:gd name="T26" fmla="*/ 390 w 522"/>
                <a:gd name="T27" fmla="*/ 390 h 532"/>
                <a:gd name="T28" fmla="*/ 434 w 522"/>
                <a:gd name="T29" fmla="*/ 465 h 532"/>
                <a:gd name="T30" fmla="*/ 477 w 522"/>
                <a:gd name="T31" fmla="*/ 420 h 532"/>
                <a:gd name="T32" fmla="*/ 0 w 522"/>
                <a:gd name="T33" fmla="*/ 270 h 532"/>
                <a:gd name="T34" fmla="*/ 3 w 522"/>
                <a:gd name="T35" fmla="*/ 318 h 532"/>
                <a:gd name="T36" fmla="*/ 6 w 522"/>
                <a:gd name="T37" fmla="*/ 330 h 532"/>
                <a:gd name="T38" fmla="*/ 33 w 522"/>
                <a:gd name="T39" fmla="*/ 396 h 532"/>
                <a:gd name="T40" fmla="*/ 75 w 522"/>
                <a:gd name="T41" fmla="*/ 453 h 532"/>
                <a:gd name="T42" fmla="*/ 150 w 522"/>
                <a:gd name="T43" fmla="*/ 504 h 532"/>
                <a:gd name="T44" fmla="*/ 240 w 522"/>
                <a:gd name="T45" fmla="*/ 441 h 532"/>
                <a:gd name="T46" fmla="*/ 159 w 522"/>
                <a:gd name="T47" fmla="*/ 411 h 532"/>
                <a:gd name="T48" fmla="*/ 117 w 522"/>
                <a:gd name="T49" fmla="*/ 366 h 532"/>
                <a:gd name="T50" fmla="*/ 87 w 522"/>
                <a:gd name="T51" fmla="*/ 273 h 532"/>
                <a:gd name="T52" fmla="*/ 0 w 522"/>
                <a:gd name="T53" fmla="*/ 225 h 532"/>
                <a:gd name="T54" fmla="*/ 0 w 522"/>
                <a:gd name="T55" fmla="*/ 225 h 532"/>
                <a:gd name="T56" fmla="*/ 75 w 522"/>
                <a:gd name="T57" fmla="*/ 78 h 532"/>
                <a:gd name="T58" fmla="*/ 30 w 522"/>
                <a:gd name="T59" fmla="*/ 141 h 532"/>
                <a:gd name="T60" fmla="*/ 18 w 522"/>
                <a:gd name="T61" fmla="*/ 252 h 532"/>
                <a:gd name="T62" fmla="*/ 87 w 522"/>
                <a:gd name="T63" fmla="*/ 267 h 532"/>
                <a:gd name="T64" fmla="*/ 87 w 522"/>
                <a:gd name="T65" fmla="*/ 264 h 532"/>
                <a:gd name="T66" fmla="*/ 99 w 522"/>
                <a:gd name="T67" fmla="*/ 195 h 532"/>
                <a:gd name="T68" fmla="*/ 138 w 522"/>
                <a:gd name="T69" fmla="*/ 141 h 532"/>
                <a:gd name="T70" fmla="*/ 447 w 522"/>
                <a:gd name="T71" fmla="*/ 75 h 532"/>
                <a:gd name="T72" fmla="*/ 423 w 522"/>
                <a:gd name="T73" fmla="*/ 186 h 532"/>
                <a:gd name="T74" fmla="*/ 441 w 522"/>
                <a:gd name="T75" fmla="*/ 261 h 532"/>
                <a:gd name="T76" fmla="*/ 510 w 522"/>
                <a:gd name="T77" fmla="*/ 171 h 532"/>
                <a:gd name="T78" fmla="*/ 449 w 522"/>
                <a:gd name="T79" fmla="*/ 78 h 532"/>
                <a:gd name="T80" fmla="*/ 228 w 522"/>
                <a:gd name="T81" fmla="*/ 3 h 532"/>
                <a:gd name="T82" fmla="*/ 147 w 522"/>
                <a:gd name="T83" fmla="*/ 27 h 532"/>
                <a:gd name="T84" fmla="*/ 141 w 522"/>
                <a:gd name="T85" fmla="*/ 135 h 532"/>
                <a:gd name="T86" fmla="*/ 195 w 522"/>
                <a:gd name="T87" fmla="*/ 102 h 532"/>
                <a:gd name="T88" fmla="*/ 228 w 522"/>
                <a:gd name="T89" fmla="*/ 3 h 532"/>
                <a:gd name="T90" fmla="*/ 264 w 522"/>
                <a:gd name="T91" fmla="*/ 0 h 532"/>
                <a:gd name="T92" fmla="*/ 264 w 522"/>
                <a:gd name="T93" fmla="*/ 0 h 532"/>
                <a:gd name="T94" fmla="*/ 261 w 522"/>
                <a:gd name="T95" fmla="*/ 87 h 532"/>
                <a:gd name="T96" fmla="*/ 264 w 522"/>
                <a:gd name="T97" fmla="*/ 87 h 532"/>
                <a:gd name="T98" fmla="*/ 300 w 522"/>
                <a:gd name="T99" fmla="*/ 90 h 532"/>
                <a:gd name="T100" fmla="*/ 390 w 522"/>
                <a:gd name="T101" fmla="*/ 138 h 532"/>
                <a:gd name="T102" fmla="*/ 444 w 522"/>
                <a:gd name="T103" fmla="*/ 72 h 532"/>
                <a:gd name="T104" fmla="*/ 408 w 522"/>
                <a:gd name="T105" fmla="*/ 43 h 532"/>
                <a:gd name="T106" fmla="*/ 339 w 522"/>
                <a:gd name="T107" fmla="*/ 12 h 532"/>
                <a:gd name="T108" fmla="*/ 264 w 522"/>
                <a:gd name="T109" fmla="*/ 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2" h="532">
                  <a:moveTo>
                    <a:pt x="303" y="438"/>
                  </a:moveTo>
                  <a:lnTo>
                    <a:pt x="303" y="438"/>
                  </a:lnTo>
                  <a:lnTo>
                    <a:pt x="285" y="441"/>
                  </a:lnTo>
                  <a:lnTo>
                    <a:pt x="264" y="444"/>
                  </a:lnTo>
                  <a:lnTo>
                    <a:pt x="264" y="444"/>
                  </a:lnTo>
                  <a:lnTo>
                    <a:pt x="264" y="444"/>
                  </a:lnTo>
                  <a:lnTo>
                    <a:pt x="264" y="444"/>
                  </a:lnTo>
                  <a:lnTo>
                    <a:pt x="246" y="441"/>
                  </a:lnTo>
                  <a:lnTo>
                    <a:pt x="180" y="516"/>
                  </a:lnTo>
                  <a:lnTo>
                    <a:pt x="180" y="516"/>
                  </a:lnTo>
                  <a:lnTo>
                    <a:pt x="222" y="528"/>
                  </a:lnTo>
                  <a:lnTo>
                    <a:pt x="264" y="531"/>
                  </a:lnTo>
                  <a:lnTo>
                    <a:pt x="264" y="531"/>
                  </a:lnTo>
                  <a:lnTo>
                    <a:pt x="264" y="531"/>
                  </a:lnTo>
                  <a:lnTo>
                    <a:pt x="264" y="531"/>
                  </a:lnTo>
                  <a:lnTo>
                    <a:pt x="264" y="531"/>
                  </a:lnTo>
                  <a:lnTo>
                    <a:pt x="264" y="531"/>
                  </a:lnTo>
                  <a:lnTo>
                    <a:pt x="273" y="531"/>
                  </a:lnTo>
                  <a:lnTo>
                    <a:pt x="303" y="438"/>
                  </a:lnTo>
                  <a:close/>
                  <a:moveTo>
                    <a:pt x="357" y="417"/>
                  </a:moveTo>
                  <a:lnTo>
                    <a:pt x="357" y="417"/>
                  </a:lnTo>
                  <a:lnTo>
                    <a:pt x="333" y="429"/>
                  </a:lnTo>
                  <a:lnTo>
                    <a:pt x="306" y="438"/>
                  </a:lnTo>
                  <a:lnTo>
                    <a:pt x="279" y="531"/>
                  </a:lnTo>
                  <a:lnTo>
                    <a:pt x="279" y="531"/>
                  </a:lnTo>
                  <a:lnTo>
                    <a:pt x="303" y="528"/>
                  </a:lnTo>
                  <a:lnTo>
                    <a:pt x="330" y="522"/>
                  </a:lnTo>
                  <a:lnTo>
                    <a:pt x="354" y="513"/>
                  </a:lnTo>
                  <a:lnTo>
                    <a:pt x="375" y="504"/>
                  </a:lnTo>
                  <a:lnTo>
                    <a:pt x="357" y="417"/>
                  </a:lnTo>
                  <a:close/>
                  <a:moveTo>
                    <a:pt x="383" y="396"/>
                  </a:moveTo>
                  <a:lnTo>
                    <a:pt x="383" y="396"/>
                  </a:lnTo>
                  <a:lnTo>
                    <a:pt x="360" y="414"/>
                  </a:lnTo>
                  <a:lnTo>
                    <a:pt x="380" y="504"/>
                  </a:lnTo>
                  <a:lnTo>
                    <a:pt x="380" y="504"/>
                  </a:lnTo>
                  <a:lnTo>
                    <a:pt x="408" y="486"/>
                  </a:lnTo>
                  <a:lnTo>
                    <a:pt x="431" y="468"/>
                  </a:lnTo>
                  <a:lnTo>
                    <a:pt x="383" y="396"/>
                  </a:lnTo>
                  <a:close/>
                  <a:moveTo>
                    <a:pt x="405" y="372"/>
                  </a:moveTo>
                  <a:lnTo>
                    <a:pt x="405" y="372"/>
                  </a:lnTo>
                  <a:lnTo>
                    <a:pt x="390" y="390"/>
                  </a:lnTo>
                  <a:lnTo>
                    <a:pt x="390" y="390"/>
                  </a:lnTo>
                  <a:lnTo>
                    <a:pt x="387" y="393"/>
                  </a:lnTo>
                  <a:lnTo>
                    <a:pt x="434" y="465"/>
                  </a:lnTo>
                  <a:lnTo>
                    <a:pt x="434" y="465"/>
                  </a:lnTo>
                  <a:lnTo>
                    <a:pt x="449" y="453"/>
                  </a:lnTo>
                  <a:lnTo>
                    <a:pt x="449" y="453"/>
                  </a:lnTo>
                  <a:lnTo>
                    <a:pt x="477" y="420"/>
                  </a:lnTo>
                  <a:lnTo>
                    <a:pt x="405" y="372"/>
                  </a:lnTo>
                  <a:close/>
                  <a:moveTo>
                    <a:pt x="15" y="258"/>
                  </a:moveTo>
                  <a:lnTo>
                    <a:pt x="0" y="270"/>
                  </a:lnTo>
                  <a:lnTo>
                    <a:pt x="0" y="270"/>
                  </a:lnTo>
                  <a:lnTo>
                    <a:pt x="0" y="294"/>
                  </a:lnTo>
                  <a:lnTo>
                    <a:pt x="3" y="318"/>
                  </a:lnTo>
                  <a:lnTo>
                    <a:pt x="15" y="258"/>
                  </a:lnTo>
                  <a:close/>
                  <a:moveTo>
                    <a:pt x="18" y="258"/>
                  </a:moveTo>
                  <a:lnTo>
                    <a:pt x="6" y="330"/>
                  </a:lnTo>
                  <a:lnTo>
                    <a:pt x="6" y="330"/>
                  </a:lnTo>
                  <a:lnTo>
                    <a:pt x="18" y="363"/>
                  </a:lnTo>
                  <a:lnTo>
                    <a:pt x="33" y="396"/>
                  </a:lnTo>
                  <a:lnTo>
                    <a:pt x="54" y="426"/>
                  </a:lnTo>
                  <a:lnTo>
                    <a:pt x="75" y="453"/>
                  </a:lnTo>
                  <a:lnTo>
                    <a:pt x="75" y="453"/>
                  </a:lnTo>
                  <a:lnTo>
                    <a:pt x="99" y="471"/>
                  </a:lnTo>
                  <a:lnTo>
                    <a:pt x="123" y="489"/>
                  </a:lnTo>
                  <a:lnTo>
                    <a:pt x="150" y="504"/>
                  </a:lnTo>
                  <a:lnTo>
                    <a:pt x="177" y="516"/>
                  </a:lnTo>
                  <a:lnTo>
                    <a:pt x="240" y="441"/>
                  </a:lnTo>
                  <a:lnTo>
                    <a:pt x="240" y="441"/>
                  </a:lnTo>
                  <a:lnTo>
                    <a:pt x="210" y="435"/>
                  </a:lnTo>
                  <a:lnTo>
                    <a:pt x="183" y="423"/>
                  </a:lnTo>
                  <a:lnTo>
                    <a:pt x="159" y="411"/>
                  </a:lnTo>
                  <a:lnTo>
                    <a:pt x="138" y="390"/>
                  </a:lnTo>
                  <a:lnTo>
                    <a:pt x="138" y="390"/>
                  </a:lnTo>
                  <a:lnTo>
                    <a:pt x="117" y="366"/>
                  </a:lnTo>
                  <a:lnTo>
                    <a:pt x="102" y="339"/>
                  </a:lnTo>
                  <a:lnTo>
                    <a:pt x="90" y="306"/>
                  </a:lnTo>
                  <a:lnTo>
                    <a:pt x="87" y="273"/>
                  </a:lnTo>
                  <a:lnTo>
                    <a:pt x="18" y="258"/>
                  </a:lnTo>
                  <a:close/>
                  <a:moveTo>
                    <a:pt x="0" y="225"/>
                  </a:moveTo>
                  <a:lnTo>
                    <a:pt x="0" y="225"/>
                  </a:lnTo>
                  <a:lnTo>
                    <a:pt x="0" y="264"/>
                  </a:lnTo>
                  <a:lnTo>
                    <a:pt x="15" y="255"/>
                  </a:lnTo>
                  <a:lnTo>
                    <a:pt x="0" y="225"/>
                  </a:lnTo>
                  <a:close/>
                  <a:moveTo>
                    <a:pt x="75" y="78"/>
                  </a:moveTo>
                  <a:lnTo>
                    <a:pt x="75" y="78"/>
                  </a:lnTo>
                  <a:lnTo>
                    <a:pt x="75" y="78"/>
                  </a:lnTo>
                  <a:lnTo>
                    <a:pt x="75" y="78"/>
                  </a:lnTo>
                  <a:lnTo>
                    <a:pt x="51" y="108"/>
                  </a:lnTo>
                  <a:lnTo>
                    <a:pt x="30" y="141"/>
                  </a:lnTo>
                  <a:lnTo>
                    <a:pt x="12" y="180"/>
                  </a:lnTo>
                  <a:lnTo>
                    <a:pt x="3" y="219"/>
                  </a:lnTo>
                  <a:lnTo>
                    <a:pt x="18" y="252"/>
                  </a:lnTo>
                  <a:lnTo>
                    <a:pt x="87" y="270"/>
                  </a:lnTo>
                  <a:lnTo>
                    <a:pt x="87" y="270"/>
                  </a:lnTo>
                  <a:lnTo>
                    <a:pt x="87" y="267"/>
                  </a:lnTo>
                  <a:lnTo>
                    <a:pt x="87" y="264"/>
                  </a:lnTo>
                  <a:lnTo>
                    <a:pt x="87" y="264"/>
                  </a:lnTo>
                  <a:lnTo>
                    <a:pt x="87" y="264"/>
                  </a:lnTo>
                  <a:lnTo>
                    <a:pt x="87" y="246"/>
                  </a:lnTo>
                  <a:lnTo>
                    <a:pt x="90" y="228"/>
                  </a:lnTo>
                  <a:lnTo>
                    <a:pt x="99" y="195"/>
                  </a:lnTo>
                  <a:lnTo>
                    <a:pt x="117" y="165"/>
                  </a:lnTo>
                  <a:lnTo>
                    <a:pt x="138" y="141"/>
                  </a:lnTo>
                  <a:lnTo>
                    <a:pt x="138" y="141"/>
                  </a:lnTo>
                  <a:lnTo>
                    <a:pt x="138" y="138"/>
                  </a:lnTo>
                  <a:lnTo>
                    <a:pt x="75" y="78"/>
                  </a:lnTo>
                  <a:close/>
                  <a:moveTo>
                    <a:pt x="447" y="75"/>
                  </a:moveTo>
                  <a:lnTo>
                    <a:pt x="411" y="165"/>
                  </a:lnTo>
                  <a:lnTo>
                    <a:pt x="411" y="165"/>
                  </a:lnTo>
                  <a:lnTo>
                    <a:pt x="423" y="186"/>
                  </a:lnTo>
                  <a:lnTo>
                    <a:pt x="431" y="210"/>
                  </a:lnTo>
                  <a:lnTo>
                    <a:pt x="437" y="234"/>
                  </a:lnTo>
                  <a:lnTo>
                    <a:pt x="441" y="261"/>
                  </a:lnTo>
                  <a:lnTo>
                    <a:pt x="521" y="210"/>
                  </a:lnTo>
                  <a:lnTo>
                    <a:pt x="521" y="210"/>
                  </a:lnTo>
                  <a:lnTo>
                    <a:pt x="510" y="171"/>
                  </a:lnTo>
                  <a:lnTo>
                    <a:pt x="495" y="138"/>
                  </a:lnTo>
                  <a:lnTo>
                    <a:pt x="473" y="105"/>
                  </a:lnTo>
                  <a:lnTo>
                    <a:pt x="449" y="78"/>
                  </a:lnTo>
                  <a:lnTo>
                    <a:pt x="449" y="78"/>
                  </a:lnTo>
                  <a:lnTo>
                    <a:pt x="447" y="75"/>
                  </a:lnTo>
                  <a:close/>
                  <a:moveTo>
                    <a:pt x="228" y="3"/>
                  </a:moveTo>
                  <a:lnTo>
                    <a:pt x="228" y="3"/>
                  </a:lnTo>
                  <a:lnTo>
                    <a:pt x="186" y="12"/>
                  </a:lnTo>
                  <a:lnTo>
                    <a:pt x="147" y="27"/>
                  </a:lnTo>
                  <a:lnTo>
                    <a:pt x="111" y="48"/>
                  </a:lnTo>
                  <a:lnTo>
                    <a:pt x="78" y="75"/>
                  </a:lnTo>
                  <a:lnTo>
                    <a:pt x="141" y="135"/>
                  </a:lnTo>
                  <a:lnTo>
                    <a:pt x="141" y="135"/>
                  </a:lnTo>
                  <a:lnTo>
                    <a:pt x="165" y="117"/>
                  </a:lnTo>
                  <a:lnTo>
                    <a:pt x="195" y="102"/>
                  </a:lnTo>
                  <a:lnTo>
                    <a:pt x="225" y="93"/>
                  </a:lnTo>
                  <a:lnTo>
                    <a:pt x="255" y="87"/>
                  </a:lnTo>
                  <a:lnTo>
                    <a:pt x="228" y="3"/>
                  </a:lnTo>
                  <a:close/>
                  <a:moveTo>
                    <a:pt x="264" y="0"/>
                  </a:moveTo>
                  <a:lnTo>
                    <a:pt x="264" y="0"/>
                  </a:lnTo>
                  <a:lnTo>
                    <a:pt x="264" y="0"/>
                  </a:lnTo>
                  <a:lnTo>
                    <a:pt x="264" y="0"/>
                  </a:lnTo>
                  <a:lnTo>
                    <a:pt x="264" y="0"/>
                  </a:lnTo>
                  <a:lnTo>
                    <a:pt x="264" y="0"/>
                  </a:lnTo>
                  <a:lnTo>
                    <a:pt x="231" y="3"/>
                  </a:lnTo>
                  <a:lnTo>
                    <a:pt x="261" y="87"/>
                  </a:lnTo>
                  <a:lnTo>
                    <a:pt x="261" y="87"/>
                  </a:lnTo>
                  <a:lnTo>
                    <a:pt x="264" y="87"/>
                  </a:lnTo>
                  <a:lnTo>
                    <a:pt x="264" y="87"/>
                  </a:lnTo>
                  <a:lnTo>
                    <a:pt x="264" y="87"/>
                  </a:lnTo>
                  <a:lnTo>
                    <a:pt x="264" y="87"/>
                  </a:lnTo>
                  <a:lnTo>
                    <a:pt x="282" y="87"/>
                  </a:lnTo>
                  <a:lnTo>
                    <a:pt x="300" y="90"/>
                  </a:lnTo>
                  <a:lnTo>
                    <a:pt x="333" y="102"/>
                  </a:lnTo>
                  <a:lnTo>
                    <a:pt x="363" y="117"/>
                  </a:lnTo>
                  <a:lnTo>
                    <a:pt x="390" y="138"/>
                  </a:lnTo>
                  <a:lnTo>
                    <a:pt x="390" y="138"/>
                  </a:lnTo>
                  <a:lnTo>
                    <a:pt x="408" y="162"/>
                  </a:lnTo>
                  <a:lnTo>
                    <a:pt x="444" y="72"/>
                  </a:lnTo>
                  <a:lnTo>
                    <a:pt x="444" y="72"/>
                  </a:lnTo>
                  <a:lnTo>
                    <a:pt x="426" y="57"/>
                  </a:lnTo>
                  <a:lnTo>
                    <a:pt x="408" y="43"/>
                  </a:lnTo>
                  <a:lnTo>
                    <a:pt x="383" y="30"/>
                  </a:lnTo>
                  <a:lnTo>
                    <a:pt x="363" y="21"/>
                  </a:lnTo>
                  <a:lnTo>
                    <a:pt x="339" y="12"/>
                  </a:lnTo>
                  <a:lnTo>
                    <a:pt x="314" y="7"/>
                  </a:lnTo>
                  <a:lnTo>
                    <a:pt x="288" y="3"/>
                  </a:lnTo>
                  <a:lnTo>
                    <a:pt x="26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9" name="Freeform 201"/>
            <p:cNvSpPr>
              <a:spLocks noChangeArrowheads="1"/>
            </p:cNvSpPr>
            <p:nvPr/>
          </p:nvSpPr>
          <p:spPr bwMode="auto">
            <a:xfrm>
              <a:off x="8259762" y="1895475"/>
              <a:ext cx="44450" cy="33338"/>
            </a:xfrm>
            <a:custGeom>
              <a:avLst/>
              <a:gdLst>
                <a:gd name="T0" fmla="*/ 123 w 124"/>
                <a:gd name="T1" fmla="*/ 0 h 94"/>
                <a:gd name="T2" fmla="*/ 123 w 124"/>
                <a:gd name="T3" fmla="*/ 0 h 94"/>
                <a:gd name="T4" fmla="*/ 105 w 124"/>
                <a:gd name="T5" fmla="*/ 3 h 94"/>
                <a:gd name="T6" fmla="*/ 84 w 124"/>
                <a:gd name="T7" fmla="*/ 6 h 94"/>
                <a:gd name="T8" fmla="*/ 84 w 124"/>
                <a:gd name="T9" fmla="*/ 6 h 94"/>
                <a:gd name="T10" fmla="*/ 84 w 124"/>
                <a:gd name="T11" fmla="*/ 6 h 94"/>
                <a:gd name="T12" fmla="*/ 84 w 124"/>
                <a:gd name="T13" fmla="*/ 6 h 94"/>
                <a:gd name="T14" fmla="*/ 66 w 124"/>
                <a:gd name="T15" fmla="*/ 3 h 94"/>
                <a:gd name="T16" fmla="*/ 0 w 124"/>
                <a:gd name="T17" fmla="*/ 78 h 94"/>
                <a:gd name="T18" fmla="*/ 0 w 124"/>
                <a:gd name="T19" fmla="*/ 78 h 94"/>
                <a:gd name="T20" fmla="*/ 42 w 124"/>
                <a:gd name="T21" fmla="*/ 90 h 94"/>
                <a:gd name="T22" fmla="*/ 84 w 124"/>
                <a:gd name="T23" fmla="*/ 93 h 94"/>
                <a:gd name="T24" fmla="*/ 84 w 124"/>
                <a:gd name="T25" fmla="*/ 93 h 94"/>
                <a:gd name="T26" fmla="*/ 84 w 124"/>
                <a:gd name="T27" fmla="*/ 93 h 94"/>
                <a:gd name="T28" fmla="*/ 84 w 124"/>
                <a:gd name="T29" fmla="*/ 93 h 94"/>
                <a:gd name="T30" fmla="*/ 84 w 124"/>
                <a:gd name="T31" fmla="*/ 93 h 94"/>
                <a:gd name="T32" fmla="*/ 84 w 124"/>
                <a:gd name="T33" fmla="*/ 93 h 94"/>
                <a:gd name="T34" fmla="*/ 93 w 124"/>
                <a:gd name="T35" fmla="*/ 93 h 94"/>
                <a:gd name="T36" fmla="*/ 123 w 124"/>
                <a:gd name="T3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94">
                  <a:moveTo>
                    <a:pt x="123" y="0"/>
                  </a:moveTo>
                  <a:lnTo>
                    <a:pt x="123" y="0"/>
                  </a:lnTo>
                  <a:lnTo>
                    <a:pt x="105" y="3"/>
                  </a:lnTo>
                  <a:lnTo>
                    <a:pt x="84" y="6"/>
                  </a:lnTo>
                  <a:lnTo>
                    <a:pt x="84" y="6"/>
                  </a:lnTo>
                  <a:lnTo>
                    <a:pt x="84" y="6"/>
                  </a:lnTo>
                  <a:lnTo>
                    <a:pt x="84" y="6"/>
                  </a:lnTo>
                  <a:lnTo>
                    <a:pt x="66" y="3"/>
                  </a:lnTo>
                  <a:lnTo>
                    <a:pt x="0" y="78"/>
                  </a:lnTo>
                  <a:lnTo>
                    <a:pt x="0" y="78"/>
                  </a:lnTo>
                  <a:lnTo>
                    <a:pt x="42" y="90"/>
                  </a:lnTo>
                  <a:lnTo>
                    <a:pt x="84" y="93"/>
                  </a:lnTo>
                  <a:lnTo>
                    <a:pt x="84" y="93"/>
                  </a:lnTo>
                  <a:lnTo>
                    <a:pt x="84" y="93"/>
                  </a:lnTo>
                  <a:lnTo>
                    <a:pt x="84" y="93"/>
                  </a:lnTo>
                  <a:lnTo>
                    <a:pt x="84" y="93"/>
                  </a:lnTo>
                  <a:lnTo>
                    <a:pt x="84" y="93"/>
                  </a:lnTo>
                  <a:lnTo>
                    <a:pt x="93" y="93"/>
                  </a:lnTo>
                  <a:lnTo>
                    <a:pt x="12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0" name="Freeform 202"/>
            <p:cNvSpPr>
              <a:spLocks noChangeArrowheads="1"/>
            </p:cNvSpPr>
            <p:nvPr/>
          </p:nvSpPr>
          <p:spPr bwMode="auto">
            <a:xfrm>
              <a:off x="8294688" y="1887537"/>
              <a:ext cx="34925" cy="41275"/>
            </a:xfrm>
            <a:custGeom>
              <a:avLst/>
              <a:gdLst>
                <a:gd name="T0" fmla="*/ 78 w 97"/>
                <a:gd name="T1" fmla="*/ 0 h 115"/>
                <a:gd name="T2" fmla="*/ 78 w 97"/>
                <a:gd name="T3" fmla="*/ 0 h 115"/>
                <a:gd name="T4" fmla="*/ 54 w 97"/>
                <a:gd name="T5" fmla="*/ 12 h 115"/>
                <a:gd name="T6" fmla="*/ 27 w 97"/>
                <a:gd name="T7" fmla="*/ 21 h 115"/>
                <a:gd name="T8" fmla="*/ 0 w 97"/>
                <a:gd name="T9" fmla="*/ 114 h 115"/>
                <a:gd name="T10" fmla="*/ 0 w 97"/>
                <a:gd name="T11" fmla="*/ 114 h 115"/>
                <a:gd name="T12" fmla="*/ 24 w 97"/>
                <a:gd name="T13" fmla="*/ 111 h 115"/>
                <a:gd name="T14" fmla="*/ 51 w 97"/>
                <a:gd name="T15" fmla="*/ 105 h 115"/>
                <a:gd name="T16" fmla="*/ 75 w 97"/>
                <a:gd name="T17" fmla="*/ 96 h 115"/>
                <a:gd name="T18" fmla="*/ 96 w 97"/>
                <a:gd name="T19" fmla="*/ 87 h 115"/>
                <a:gd name="T20" fmla="*/ 78 w 97"/>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15">
                  <a:moveTo>
                    <a:pt x="78" y="0"/>
                  </a:moveTo>
                  <a:lnTo>
                    <a:pt x="78" y="0"/>
                  </a:lnTo>
                  <a:lnTo>
                    <a:pt x="54" y="12"/>
                  </a:lnTo>
                  <a:lnTo>
                    <a:pt x="27" y="21"/>
                  </a:lnTo>
                  <a:lnTo>
                    <a:pt x="0" y="114"/>
                  </a:lnTo>
                  <a:lnTo>
                    <a:pt x="0" y="114"/>
                  </a:lnTo>
                  <a:lnTo>
                    <a:pt x="24" y="111"/>
                  </a:lnTo>
                  <a:lnTo>
                    <a:pt x="51" y="105"/>
                  </a:lnTo>
                  <a:lnTo>
                    <a:pt x="75" y="96"/>
                  </a:lnTo>
                  <a:lnTo>
                    <a:pt x="96" y="87"/>
                  </a:lnTo>
                  <a:lnTo>
                    <a:pt x="7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1" name="Freeform 203"/>
            <p:cNvSpPr>
              <a:spLocks noChangeArrowheads="1"/>
            </p:cNvSpPr>
            <p:nvPr/>
          </p:nvSpPr>
          <p:spPr bwMode="auto">
            <a:xfrm>
              <a:off x="8324850" y="1881188"/>
              <a:ext cx="25400" cy="39687"/>
            </a:xfrm>
            <a:custGeom>
              <a:avLst/>
              <a:gdLst>
                <a:gd name="T0" fmla="*/ 23 w 72"/>
                <a:gd name="T1" fmla="*/ 0 h 109"/>
                <a:gd name="T2" fmla="*/ 23 w 72"/>
                <a:gd name="T3" fmla="*/ 0 h 109"/>
                <a:gd name="T4" fmla="*/ 0 w 72"/>
                <a:gd name="T5" fmla="*/ 18 h 109"/>
                <a:gd name="T6" fmla="*/ 20 w 72"/>
                <a:gd name="T7" fmla="*/ 108 h 109"/>
                <a:gd name="T8" fmla="*/ 20 w 72"/>
                <a:gd name="T9" fmla="*/ 108 h 109"/>
                <a:gd name="T10" fmla="*/ 48 w 72"/>
                <a:gd name="T11" fmla="*/ 90 h 109"/>
                <a:gd name="T12" fmla="*/ 71 w 72"/>
                <a:gd name="T13" fmla="*/ 72 h 109"/>
                <a:gd name="T14" fmla="*/ 23 w 72"/>
                <a:gd name="T15" fmla="*/ 0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09">
                  <a:moveTo>
                    <a:pt x="23" y="0"/>
                  </a:moveTo>
                  <a:lnTo>
                    <a:pt x="23" y="0"/>
                  </a:lnTo>
                  <a:lnTo>
                    <a:pt x="0" y="18"/>
                  </a:lnTo>
                  <a:lnTo>
                    <a:pt x="20" y="108"/>
                  </a:lnTo>
                  <a:lnTo>
                    <a:pt x="20" y="108"/>
                  </a:lnTo>
                  <a:lnTo>
                    <a:pt x="48" y="90"/>
                  </a:lnTo>
                  <a:lnTo>
                    <a:pt x="71" y="72"/>
                  </a:lnTo>
                  <a:lnTo>
                    <a:pt x="2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2" name="Freeform 204"/>
            <p:cNvSpPr>
              <a:spLocks noChangeArrowheads="1"/>
            </p:cNvSpPr>
            <p:nvPr/>
          </p:nvSpPr>
          <p:spPr bwMode="auto">
            <a:xfrm>
              <a:off x="8334375" y="1871663"/>
              <a:ext cx="33338" cy="33337"/>
            </a:xfrm>
            <a:custGeom>
              <a:avLst/>
              <a:gdLst>
                <a:gd name="T0" fmla="*/ 18 w 91"/>
                <a:gd name="T1" fmla="*/ 0 h 94"/>
                <a:gd name="T2" fmla="*/ 18 w 91"/>
                <a:gd name="T3" fmla="*/ 0 h 94"/>
                <a:gd name="T4" fmla="*/ 3 w 91"/>
                <a:gd name="T5" fmla="*/ 18 h 94"/>
                <a:gd name="T6" fmla="*/ 3 w 91"/>
                <a:gd name="T7" fmla="*/ 18 h 94"/>
                <a:gd name="T8" fmla="*/ 0 w 91"/>
                <a:gd name="T9" fmla="*/ 21 h 94"/>
                <a:gd name="T10" fmla="*/ 47 w 91"/>
                <a:gd name="T11" fmla="*/ 93 h 94"/>
                <a:gd name="T12" fmla="*/ 47 w 91"/>
                <a:gd name="T13" fmla="*/ 93 h 94"/>
                <a:gd name="T14" fmla="*/ 62 w 91"/>
                <a:gd name="T15" fmla="*/ 81 h 94"/>
                <a:gd name="T16" fmla="*/ 62 w 91"/>
                <a:gd name="T17" fmla="*/ 81 h 94"/>
                <a:gd name="T18" fmla="*/ 90 w 91"/>
                <a:gd name="T19" fmla="*/ 48 h 94"/>
                <a:gd name="T20" fmla="*/ 18 w 91"/>
                <a:gd name="T2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94">
                  <a:moveTo>
                    <a:pt x="18" y="0"/>
                  </a:moveTo>
                  <a:lnTo>
                    <a:pt x="18" y="0"/>
                  </a:lnTo>
                  <a:lnTo>
                    <a:pt x="3" y="18"/>
                  </a:lnTo>
                  <a:lnTo>
                    <a:pt x="3" y="18"/>
                  </a:lnTo>
                  <a:lnTo>
                    <a:pt x="0" y="21"/>
                  </a:lnTo>
                  <a:lnTo>
                    <a:pt x="47" y="93"/>
                  </a:lnTo>
                  <a:lnTo>
                    <a:pt x="47" y="93"/>
                  </a:lnTo>
                  <a:lnTo>
                    <a:pt x="62" y="81"/>
                  </a:lnTo>
                  <a:lnTo>
                    <a:pt x="62" y="81"/>
                  </a:lnTo>
                  <a:lnTo>
                    <a:pt x="90" y="48"/>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3" name="Freeform 205"/>
            <p:cNvSpPr>
              <a:spLocks noChangeArrowheads="1"/>
            </p:cNvSpPr>
            <p:nvPr/>
          </p:nvSpPr>
          <p:spPr bwMode="auto">
            <a:xfrm>
              <a:off x="8194674" y="1830388"/>
              <a:ext cx="6350" cy="22225"/>
            </a:xfrm>
            <a:custGeom>
              <a:avLst/>
              <a:gdLst>
                <a:gd name="T0" fmla="*/ 15 w 16"/>
                <a:gd name="T1" fmla="*/ 0 h 61"/>
                <a:gd name="T2" fmla="*/ 0 w 16"/>
                <a:gd name="T3" fmla="*/ 12 h 61"/>
                <a:gd name="T4" fmla="*/ 0 w 16"/>
                <a:gd name="T5" fmla="*/ 12 h 61"/>
                <a:gd name="T6" fmla="*/ 0 w 16"/>
                <a:gd name="T7" fmla="*/ 36 h 61"/>
                <a:gd name="T8" fmla="*/ 3 w 16"/>
                <a:gd name="T9" fmla="*/ 60 h 61"/>
                <a:gd name="T10" fmla="*/ 15 w 16"/>
                <a:gd name="T11" fmla="*/ 0 h 61"/>
              </a:gdLst>
              <a:ahLst/>
              <a:cxnLst>
                <a:cxn ang="0">
                  <a:pos x="T0" y="T1"/>
                </a:cxn>
                <a:cxn ang="0">
                  <a:pos x="T2" y="T3"/>
                </a:cxn>
                <a:cxn ang="0">
                  <a:pos x="T4" y="T5"/>
                </a:cxn>
                <a:cxn ang="0">
                  <a:pos x="T6" y="T7"/>
                </a:cxn>
                <a:cxn ang="0">
                  <a:pos x="T8" y="T9"/>
                </a:cxn>
                <a:cxn ang="0">
                  <a:pos x="T10" y="T11"/>
                </a:cxn>
              </a:cxnLst>
              <a:rect l="0" t="0" r="r" b="b"/>
              <a:pathLst>
                <a:path w="16" h="61">
                  <a:moveTo>
                    <a:pt x="15" y="0"/>
                  </a:moveTo>
                  <a:lnTo>
                    <a:pt x="0" y="12"/>
                  </a:lnTo>
                  <a:lnTo>
                    <a:pt x="0" y="12"/>
                  </a:lnTo>
                  <a:lnTo>
                    <a:pt x="0" y="36"/>
                  </a:lnTo>
                  <a:lnTo>
                    <a:pt x="3" y="60"/>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4" name="Freeform 206"/>
            <p:cNvSpPr>
              <a:spLocks noChangeArrowheads="1"/>
            </p:cNvSpPr>
            <p:nvPr/>
          </p:nvSpPr>
          <p:spPr bwMode="auto">
            <a:xfrm>
              <a:off x="8196262" y="1830388"/>
              <a:ext cx="84137" cy="93662"/>
            </a:xfrm>
            <a:custGeom>
              <a:avLst/>
              <a:gdLst>
                <a:gd name="T0" fmla="*/ 12 w 235"/>
                <a:gd name="T1" fmla="*/ 0 h 259"/>
                <a:gd name="T2" fmla="*/ 0 w 235"/>
                <a:gd name="T3" fmla="*/ 72 h 259"/>
                <a:gd name="T4" fmla="*/ 0 w 235"/>
                <a:gd name="T5" fmla="*/ 72 h 259"/>
                <a:gd name="T6" fmla="*/ 12 w 235"/>
                <a:gd name="T7" fmla="*/ 105 h 259"/>
                <a:gd name="T8" fmla="*/ 27 w 235"/>
                <a:gd name="T9" fmla="*/ 138 h 259"/>
                <a:gd name="T10" fmla="*/ 48 w 235"/>
                <a:gd name="T11" fmla="*/ 168 h 259"/>
                <a:gd name="T12" fmla="*/ 69 w 235"/>
                <a:gd name="T13" fmla="*/ 195 h 259"/>
                <a:gd name="T14" fmla="*/ 69 w 235"/>
                <a:gd name="T15" fmla="*/ 195 h 259"/>
                <a:gd name="T16" fmla="*/ 93 w 235"/>
                <a:gd name="T17" fmla="*/ 213 h 259"/>
                <a:gd name="T18" fmla="*/ 117 w 235"/>
                <a:gd name="T19" fmla="*/ 231 h 259"/>
                <a:gd name="T20" fmla="*/ 144 w 235"/>
                <a:gd name="T21" fmla="*/ 246 h 259"/>
                <a:gd name="T22" fmla="*/ 171 w 235"/>
                <a:gd name="T23" fmla="*/ 258 h 259"/>
                <a:gd name="T24" fmla="*/ 234 w 235"/>
                <a:gd name="T25" fmla="*/ 183 h 259"/>
                <a:gd name="T26" fmla="*/ 234 w 235"/>
                <a:gd name="T27" fmla="*/ 183 h 259"/>
                <a:gd name="T28" fmla="*/ 204 w 235"/>
                <a:gd name="T29" fmla="*/ 177 h 259"/>
                <a:gd name="T30" fmla="*/ 177 w 235"/>
                <a:gd name="T31" fmla="*/ 165 h 259"/>
                <a:gd name="T32" fmla="*/ 153 w 235"/>
                <a:gd name="T33" fmla="*/ 153 h 259"/>
                <a:gd name="T34" fmla="*/ 132 w 235"/>
                <a:gd name="T35" fmla="*/ 132 h 259"/>
                <a:gd name="T36" fmla="*/ 132 w 235"/>
                <a:gd name="T37" fmla="*/ 132 h 259"/>
                <a:gd name="T38" fmla="*/ 111 w 235"/>
                <a:gd name="T39" fmla="*/ 108 h 259"/>
                <a:gd name="T40" fmla="*/ 96 w 235"/>
                <a:gd name="T41" fmla="*/ 81 h 259"/>
                <a:gd name="T42" fmla="*/ 84 w 235"/>
                <a:gd name="T43" fmla="*/ 48 h 259"/>
                <a:gd name="T44" fmla="*/ 81 w 235"/>
                <a:gd name="T45" fmla="*/ 15 h 259"/>
                <a:gd name="T46" fmla="*/ 12 w 235"/>
                <a:gd name="T47"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5" h="259">
                  <a:moveTo>
                    <a:pt x="12" y="0"/>
                  </a:moveTo>
                  <a:lnTo>
                    <a:pt x="0" y="72"/>
                  </a:lnTo>
                  <a:lnTo>
                    <a:pt x="0" y="72"/>
                  </a:lnTo>
                  <a:lnTo>
                    <a:pt x="12" y="105"/>
                  </a:lnTo>
                  <a:lnTo>
                    <a:pt x="27" y="138"/>
                  </a:lnTo>
                  <a:lnTo>
                    <a:pt x="48" y="168"/>
                  </a:lnTo>
                  <a:lnTo>
                    <a:pt x="69" y="195"/>
                  </a:lnTo>
                  <a:lnTo>
                    <a:pt x="69" y="195"/>
                  </a:lnTo>
                  <a:lnTo>
                    <a:pt x="93" y="213"/>
                  </a:lnTo>
                  <a:lnTo>
                    <a:pt x="117" y="231"/>
                  </a:lnTo>
                  <a:lnTo>
                    <a:pt x="144" y="246"/>
                  </a:lnTo>
                  <a:lnTo>
                    <a:pt x="171" y="258"/>
                  </a:lnTo>
                  <a:lnTo>
                    <a:pt x="234" y="183"/>
                  </a:lnTo>
                  <a:lnTo>
                    <a:pt x="234" y="183"/>
                  </a:lnTo>
                  <a:lnTo>
                    <a:pt x="204" y="177"/>
                  </a:lnTo>
                  <a:lnTo>
                    <a:pt x="177" y="165"/>
                  </a:lnTo>
                  <a:lnTo>
                    <a:pt x="153" y="153"/>
                  </a:lnTo>
                  <a:lnTo>
                    <a:pt x="132" y="132"/>
                  </a:lnTo>
                  <a:lnTo>
                    <a:pt x="132" y="132"/>
                  </a:lnTo>
                  <a:lnTo>
                    <a:pt x="111" y="108"/>
                  </a:lnTo>
                  <a:lnTo>
                    <a:pt x="96" y="81"/>
                  </a:lnTo>
                  <a:lnTo>
                    <a:pt x="84" y="48"/>
                  </a:lnTo>
                  <a:lnTo>
                    <a:pt x="81" y="15"/>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5" name="Freeform 207"/>
            <p:cNvSpPr>
              <a:spLocks noChangeArrowheads="1"/>
            </p:cNvSpPr>
            <p:nvPr/>
          </p:nvSpPr>
          <p:spPr bwMode="auto">
            <a:xfrm>
              <a:off x="8194674" y="1819275"/>
              <a:ext cx="6350" cy="14288"/>
            </a:xfrm>
            <a:custGeom>
              <a:avLst/>
              <a:gdLst>
                <a:gd name="T0" fmla="*/ 0 w 16"/>
                <a:gd name="T1" fmla="*/ 0 h 40"/>
                <a:gd name="T2" fmla="*/ 0 w 16"/>
                <a:gd name="T3" fmla="*/ 0 h 40"/>
                <a:gd name="T4" fmla="*/ 0 w 16"/>
                <a:gd name="T5" fmla="*/ 39 h 40"/>
                <a:gd name="T6" fmla="*/ 15 w 16"/>
                <a:gd name="T7" fmla="*/ 30 h 40"/>
                <a:gd name="T8" fmla="*/ 0 w 16"/>
                <a:gd name="T9" fmla="*/ 0 h 40"/>
              </a:gdLst>
              <a:ahLst/>
              <a:cxnLst>
                <a:cxn ang="0">
                  <a:pos x="T0" y="T1"/>
                </a:cxn>
                <a:cxn ang="0">
                  <a:pos x="T2" y="T3"/>
                </a:cxn>
                <a:cxn ang="0">
                  <a:pos x="T4" y="T5"/>
                </a:cxn>
                <a:cxn ang="0">
                  <a:pos x="T6" y="T7"/>
                </a:cxn>
                <a:cxn ang="0">
                  <a:pos x="T8" y="T9"/>
                </a:cxn>
              </a:cxnLst>
              <a:rect l="0" t="0" r="r" b="b"/>
              <a:pathLst>
                <a:path w="16" h="40">
                  <a:moveTo>
                    <a:pt x="0" y="0"/>
                  </a:moveTo>
                  <a:lnTo>
                    <a:pt x="0" y="0"/>
                  </a:lnTo>
                  <a:lnTo>
                    <a:pt x="0" y="39"/>
                  </a:lnTo>
                  <a:lnTo>
                    <a:pt x="15" y="3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6" name="Freeform 208"/>
            <p:cNvSpPr>
              <a:spLocks noChangeArrowheads="1"/>
            </p:cNvSpPr>
            <p:nvPr/>
          </p:nvSpPr>
          <p:spPr bwMode="auto">
            <a:xfrm>
              <a:off x="8196262" y="1766888"/>
              <a:ext cx="49212" cy="69850"/>
            </a:xfrm>
            <a:custGeom>
              <a:avLst/>
              <a:gdLst>
                <a:gd name="T0" fmla="*/ 72 w 136"/>
                <a:gd name="T1" fmla="*/ 0 h 193"/>
                <a:gd name="T2" fmla="*/ 72 w 136"/>
                <a:gd name="T3" fmla="*/ 0 h 193"/>
                <a:gd name="T4" fmla="*/ 72 w 136"/>
                <a:gd name="T5" fmla="*/ 0 h 193"/>
                <a:gd name="T6" fmla="*/ 72 w 136"/>
                <a:gd name="T7" fmla="*/ 0 h 193"/>
                <a:gd name="T8" fmla="*/ 48 w 136"/>
                <a:gd name="T9" fmla="*/ 30 h 193"/>
                <a:gd name="T10" fmla="*/ 27 w 136"/>
                <a:gd name="T11" fmla="*/ 63 h 193"/>
                <a:gd name="T12" fmla="*/ 9 w 136"/>
                <a:gd name="T13" fmla="*/ 102 h 193"/>
                <a:gd name="T14" fmla="*/ 0 w 136"/>
                <a:gd name="T15" fmla="*/ 141 h 193"/>
                <a:gd name="T16" fmla="*/ 15 w 136"/>
                <a:gd name="T17" fmla="*/ 174 h 193"/>
                <a:gd name="T18" fmla="*/ 84 w 136"/>
                <a:gd name="T19" fmla="*/ 192 h 193"/>
                <a:gd name="T20" fmla="*/ 84 w 136"/>
                <a:gd name="T21" fmla="*/ 192 h 193"/>
                <a:gd name="T22" fmla="*/ 84 w 136"/>
                <a:gd name="T23" fmla="*/ 189 h 193"/>
                <a:gd name="T24" fmla="*/ 84 w 136"/>
                <a:gd name="T25" fmla="*/ 186 h 193"/>
                <a:gd name="T26" fmla="*/ 84 w 136"/>
                <a:gd name="T27" fmla="*/ 186 h 193"/>
                <a:gd name="T28" fmla="*/ 84 w 136"/>
                <a:gd name="T29" fmla="*/ 186 h 193"/>
                <a:gd name="T30" fmla="*/ 84 w 136"/>
                <a:gd name="T31" fmla="*/ 168 h 193"/>
                <a:gd name="T32" fmla="*/ 87 w 136"/>
                <a:gd name="T33" fmla="*/ 150 h 193"/>
                <a:gd name="T34" fmla="*/ 96 w 136"/>
                <a:gd name="T35" fmla="*/ 117 h 193"/>
                <a:gd name="T36" fmla="*/ 114 w 136"/>
                <a:gd name="T37" fmla="*/ 87 h 193"/>
                <a:gd name="T38" fmla="*/ 135 w 136"/>
                <a:gd name="T39" fmla="*/ 63 h 193"/>
                <a:gd name="T40" fmla="*/ 135 w 136"/>
                <a:gd name="T41" fmla="*/ 63 h 193"/>
                <a:gd name="T42" fmla="*/ 135 w 136"/>
                <a:gd name="T43" fmla="*/ 60 h 193"/>
                <a:gd name="T44" fmla="*/ 72 w 136"/>
                <a:gd name="T45"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6" h="193">
                  <a:moveTo>
                    <a:pt x="72" y="0"/>
                  </a:moveTo>
                  <a:lnTo>
                    <a:pt x="72" y="0"/>
                  </a:lnTo>
                  <a:lnTo>
                    <a:pt x="72" y="0"/>
                  </a:lnTo>
                  <a:lnTo>
                    <a:pt x="72" y="0"/>
                  </a:lnTo>
                  <a:lnTo>
                    <a:pt x="48" y="30"/>
                  </a:lnTo>
                  <a:lnTo>
                    <a:pt x="27" y="63"/>
                  </a:lnTo>
                  <a:lnTo>
                    <a:pt x="9" y="102"/>
                  </a:lnTo>
                  <a:lnTo>
                    <a:pt x="0" y="141"/>
                  </a:lnTo>
                  <a:lnTo>
                    <a:pt x="15" y="174"/>
                  </a:lnTo>
                  <a:lnTo>
                    <a:pt x="84" y="192"/>
                  </a:lnTo>
                  <a:lnTo>
                    <a:pt x="84" y="192"/>
                  </a:lnTo>
                  <a:lnTo>
                    <a:pt x="84" y="189"/>
                  </a:lnTo>
                  <a:lnTo>
                    <a:pt x="84" y="186"/>
                  </a:lnTo>
                  <a:lnTo>
                    <a:pt x="84" y="186"/>
                  </a:lnTo>
                  <a:lnTo>
                    <a:pt x="84" y="186"/>
                  </a:lnTo>
                  <a:lnTo>
                    <a:pt x="84" y="168"/>
                  </a:lnTo>
                  <a:lnTo>
                    <a:pt x="87" y="150"/>
                  </a:lnTo>
                  <a:lnTo>
                    <a:pt x="96" y="117"/>
                  </a:lnTo>
                  <a:lnTo>
                    <a:pt x="114" y="87"/>
                  </a:lnTo>
                  <a:lnTo>
                    <a:pt x="135" y="63"/>
                  </a:lnTo>
                  <a:lnTo>
                    <a:pt x="135" y="63"/>
                  </a:lnTo>
                  <a:lnTo>
                    <a:pt x="135" y="60"/>
                  </a:lnTo>
                  <a:lnTo>
                    <a:pt x="7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7" name="Freeform 209"/>
            <p:cNvSpPr>
              <a:spLocks noChangeArrowheads="1"/>
            </p:cNvSpPr>
            <p:nvPr/>
          </p:nvSpPr>
          <p:spPr bwMode="auto">
            <a:xfrm>
              <a:off x="8342312" y="1765300"/>
              <a:ext cx="39687" cy="66675"/>
            </a:xfrm>
            <a:custGeom>
              <a:avLst/>
              <a:gdLst>
                <a:gd name="T0" fmla="*/ 36 w 111"/>
                <a:gd name="T1" fmla="*/ 0 h 187"/>
                <a:gd name="T2" fmla="*/ 0 w 111"/>
                <a:gd name="T3" fmla="*/ 90 h 187"/>
                <a:gd name="T4" fmla="*/ 0 w 111"/>
                <a:gd name="T5" fmla="*/ 90 h 187"/>
                <a:gd name="T6" fmla="*/ 12 w 111"/>
                <a:gd name="T7" fmla="*/ 111 h 187"/>
                <a:gd name="T8" fmla="*/ 20 w 111"/>
                <a:gd name="T9" fmla="*/ 135 h 187"/>
                <a:gd name="T10" fmla="*/ 26 w 111"/>
                <a:gd name="T11" fmla="*/ 159 h 187"/>
                <a:gd name="T12" fmla="*/ 30 w 111"/>
                <a:gd name="T13" fmla="*/ 186 h 187"/>
                <a:gd name="T14" fmla="*/ 110 w 111"/>
                <a:gd name="T15" fmla="*/ 135 h 187"/>
                <a:gd name="T16" fmla="*/ 110 w 111"/>
                <a:gd name="T17" fmla="*/ 135 h 187"/>
                <a:gd name="T18" fmla="*/ 99 w 111"/>
                <a:gd name="T19" fmla="*/ 96 h 187"/>
                <a:gd name="T20" fmla="*/ 84 w 111"/>
                <a:gd name="T21" fmla="*/ 63 h 187"/>
                <a:gd name="T22" fmla="*/ 62 w 111"/>
                <a:gd name="T23" fmla="*/ 30 h 187"/>
                <a:gd name="T24" fmla="*/ 38 w 111"/>
                <a:gd name="T25" fmla="*/ 3 h 187"/>
                <a:gd name="T26" fmla="*/ 38 w 111"/>
                <a:gd name="T27" fmla="*/ 3 h 187"/>
                <a:gd name="T28" fmla="*/ 36 w 111"/>
                <a:gd name="T2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87">
                  <a:moveTo>
                    <a:pt x="36" y="0"/>
                  </a:moveTo>
                  <a:lnTo>
                    <a:pt x="0" y="90"/>
                  </a:lnTo>
                  <a:lnTo>
                    <a:pt x="0" y="90"/>
                  </a:lnTo>
                  <a:lnTo>
                    <a:pt x="12" y="111"/>
                  </a:lnTo>
                  <a:lnTo>
                    <a:pt x="20" y="135"/>
                  </a:lnTo>
                  <a:lnTo>
                    <a:pt x="26" y="159"/>
                  </a:lnTo>
                  <a:lnTo>
                    <a:pt x="30" y="186"/>
                  </a:lnTo>
                  <a:lnTo>
                    <a:pt x="110" y="135"/>
                  </a:lnTo>
                  <a:lnTo>
                    <a:pt x="110" y="135"/>
                  </a:lnTo>
                  <a:lnTo>
                    <a:pt x="99" y="96"/>
                  </a:lnTo>
                  <a:lnTo>
                    <a:pt x="84" y="63"/>
                  </a:lnTo>
                  <a:lnTo>
                    <a:pt x="62" y="30"/>
                  </a:lnTo>
                  <a:lnTo>
                    <a:pt x="38" y="3"/>
                  </a:lnTo>
                  <a:lnTo>
                    <a:pt x="38" y="3"/>
                  </a:lnTo>
                  <a:lnTo>
                    <a:pt x="3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8" name="Freeform 210"/>
            <p:cNvSpPr>
              <a:spLocks noChangeArrowheads="1"/>
            </p:cNvSpPr>
            <p:nvPr/>
          </p:nvSpPr>
          <p:spPr bwMode="auto">
            <a:xfrm>
              <a:off x="8223250" y="1739899"/>
              <a:ext cx="63500" cy="47625"/>
            </a:xfrm>
            <a:custGeom>
              <a:avLst/>
              <a:gdLst>
                <a:gd name="T0" fmla="*/ 150 w 178"/>
                <a:gd name="T1" fmla="*/ 0 h 133"/>
                <a:gd name="T2" fmla="*/ 150 w 178"/>
                <a:gd name="T3" fmla="*/ 0 h 133"/>
                <a:gd name="T4" fmla="*/ 108 w 178"/>
                <a:gd name="T5" fmla="*/ 9 h 133"/>
                <a:gd name="T6" fmla="*/ 69 w 178"/>
                <a:gd name="T7" fmla="*/ 24 h 133"/>
                <a:gd name="T8" fmla="*/ 33 w 178"/>
                <a:gd name="T9" fmla="*/ 45 h 133"/>
                <a:gd name="T10" fmla="*/ 0 w 178"/>
                <a:gd name="T11" fmla="*/ 72 h 133"/>
                <a:gd name="T12" fmla="*/ 63 w 178"/>
                <a:gd name="T13" fmla="*/ 132 h 133"/>
                <a:gd name="T14" fmla="*/ 63 w 178"/>
                <a:gd name="T15" fmla="*/ 132 h 133"/>
                <a:gd name="T16" fmla="*/ 87 w 178"/>
                <a:gd name="T17" fmla="*/ 114 h 133"/>
                <a:gd name="T18" fmla="*/ 117 w 178"/>
                <a:gd name="T19" fmla="*/ 99 h 133"/>
                <a:gd name="T20" fmla="*/ 147 w 178"/>
                <a:gd name="T21" fmla="*/ 90 h 133"/>
                <a:gd name="T22" fmla="*/ 177 w 178"/>
                <a:gd name="T23" fmla="*/ 84 h 133"/>
                <a:gd name="T24" fmla="*/ 150 w 178"/>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 h="133">
                  <a:moveTo>
                    <a:pt x="150" y="0"/>
                  </a:moveTo>
                  <a:lnTo>
                    <a:pt x="150" y="0"/>
                  </a:lnTo>
                  <a:lnTo>
                    <a:pt x="108" y="9"/>
                  </a:lnTo>
                  <a:lnTo>
                    <a:pt x="69" y="24"/>
                  </a:lnTo>
                  <a:lnTo>
                    <a:pt x="33" y="45"/>
                  </a:lnTo>
                  <a:lnTo>
                    <a:pt x="0" y="72"/>
                  </a:lnTo>
                  <a:lnTo>
                    <a:pt x="63" y="132"/>
                  </a:lnTo>
                  <a:lnTo>
                    <a:pt x="63" y="132"/>
                  </a:lnTo>
                  <a:lnTo>
                    <a:pt x="87" y="114"/>
                  </a:lnTo>
                  <a:lnTo>
                    <a:pt x="117" y="99"/>
                  </a:lnTo>
                  <a:lnTo>
                    <a:pt x="147" y="90"/>
                  </a:lnTo>
                  <a:lnTo>
                    <a:pt x="177" y="84"/>
                  </a:lnTo>
                  <a:lnTo>
                    <a:pt x="15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9" name="Freeform 211"/>
            <p:cNvSpPr>
              <a:spLocks noChangeArrowheads="1"/>
            </p:cNvSpPr>
            <p:nvPr/>
          </p:nvSpPr>
          <p:spPr bwMode="auto">
            <a:xfrm>
              <a:off x="8277225" y="1738312"/>
              <a:ext cx="77788" cy="58737"/>
            </a:xfrm>
            <a:custGeom>
              <a:avLst/>
              <a:gdLst>
                <a:gd name="T0" fmla="*/ 33 w 214"/>
                <a:gd name="T1" fmla="*/ 0 h 163"/>
                <a:gd name="T2" fmla="*/ 33 w 214"/>
                <a:gd name="T3" fmla="*/ 0 h 163"/>
                <a:gd name="T4" fmla="*/ 33 w 214"/>
                <a:gd name="T5" fmla="*/ 0 h 163"/>
                <a:gd name="T6" fmla="*/ 33 w 214"/>
                <a:gd name="T7" fmla="*/ 0 h 163"/>
                <a:gd name="T8" fmla="*/ 33 w 214"/>
                <a:gd name="T9" fmla="*/ 0 h 163"/>
                <a:gd name="T10" fmla="*/ 33 w 214"/>
                <a:gd name="T11" fmla="*/ 0 h 163"/>
                <a:gd name="T12" fmla="*/ 0 w 214"/>
                <a:gd name="T13" fmla="*/ 3 h 163"/>
                <a:gd name="T14" fmla="*/ 30 w 214"/>
                <a:gd name="T15" fmla="*/ 87 h 163"/>
                <a:gd name="T16" fmla="*/ 30 w 214"/>
                <a:gd name="T17" fmla="*/ 87 h 163"/>
                <a:gd name="T18" fmla="*/ 33 w 214"/>
                <a:gd name="T19" fmla="*/ 87 h 163"/>
                <a:gd name="T20" fmla="*/ 33 w 214"/>
                <a:gd name="T21" fmla="*/ 87 h 163"/>
                <a:gd name="T22" fmla="*/ 33 w 214"/>
                <a:gd name="T23" fmla="*/ 87 h 163"/>
                <a:gd name="T24" fmla="*/ 33 w 214"/>
                <a:gd name="T25" fmla="*/ 87 h 163"/>
                <a:gd name="T26" fmla="*/ 51 w 214"/>
                <a:gd name="T27" fmla="*/ 87 h 163"/>
                <a:gd name="T28" fmla="*/ 69 w 214"/>
                <a:gd name="T29" fmla="*/ 90 h 163"/>
                <a:gd name="T30" fmla="*/ 102 w 214"/>
                <a:gd name="T31" fmla="*/ 102 h 163"/>
                <a:gd name="T32" fmla="*/ 132 w 214"/>
                <a:gd name="T33" fmla="*/ 117 h 163"/>
                <a:gd name="T34" fmla="*/ 159 w 214"/>
                <a:gd name="T35" fmla="*/ 138 h 163"/>
                <a:gd name="T36" fmla="*/ 159 w 214"/>
                <a:gd name="T37" fmla="*/ 138 h 163"/>
                <a:gd name="T38" fmla="*/ 177 w 214"/>
                <a:gd name="T39" fmla="*/ 162 h 163"/>
                <a:gd name="T40" fmla="*/ 213 w 214"/>
                <a:gd name="T41" fmla="*/ 72 h 163"/>
                <a:gd name="T42" fmla="*/ 213 w 214"/>
                <a:gd name="T43" fmla="*/ 72 h 163"/>
                <a:gd name="T44" fmla="*/ 195 w 214"/>
                <a:gd name="T45" fmla="*/ 57 h 163"/>
                <a:gd name="T46" fmla="*/ 177 w 214"/>
                <a:gd name="T47" fmla="*/ 43 h 163"/>
                <a:gd name="T48" fmla="*/ 152 w 214"/>
                <a:gd name="T49" fmla="*/ 30 h 163"/>
                <a:gd name="T50" fmla="*/ 132 w 214"/>
                <a:gd name="T51" fmla="*/ 21 h 163"/>
                <a:gd name="T52" fmla="*/ 108 w 214"/>
                <a:gd name="T53" fmla="*/ 12 h 163"/>
                <a:gd name="T54" fmla="*/ 83 w 214"/>
                <a:gd name="T55" fmla="*/ 7 h 163"/>
                <a:gd name="T56" fmla="*/ 57 w 214"/>
                <a:gd name="T57" fmla="*/ 3 h 163"/>
                <a:gd name="T58" fmla="*/ 33 w 214"/>
                <a:gd name="T5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4" h="163">
                  <a:moveTo>
                    <a:pt x="33" y="0"/>
                  </a:moveTo>
                  <a:lnTo>
                    <a:pt x="33" y="0"/>
                  </a:lnTo>
                  <a:lnTo>
                    <a:pt x="33" y="0"/>
                  </a:lnTo>
                  <a:lnTo>
                    <a:pt x="33" y="0"/>
                  </a:lnTo>
                  <a:lnTo>
                    <a:pt x="33" y="0"/>
                  </a:lnTo>
                  <a:lnTo>
                    <a:pt x="33" y="0"/>
                  </a:lnTo>
                  <a:lnTo>
                    <a:pt x="0" y="3"/>
                  </a:lnTo>
                  <a:lnTo>
                    <a:pt x="30" y="87"/>
                  </a:lnTo>
                  <a:lnTo>
                    <a:pt x="30" y="87"/>
                  </a:lnTo>
                  <a:lnTo>
                    <a:pt x="33" y="87"/>
                  </a:lnTo>
                  <a:lnTo>
                    <a:pt x="33" y="87"/>
                  </a:lnTo>
                  <a:lnTo>
                    <a:pt x="33" y="87"/>
                  </a:lnTo>
                  <a:lnTo>
                    <a:pt x="33" y="87"/>
                  </a:lnTo>
                  <a:lnTo>
                    <a:pt x="51" y="87"/>
                  </a:lnTo>
                  <a:lnTo>
                    <a:pt x="69" y="90"/>
                  </a:lnTo>
                  <a:lnTo>
                    <a:pt x="102" y="102"/>
                  </a:lnTo>
                  <a:lnTo>
                    <a:pt x="132" y="117"/>
                  </a:lnTo>
                  <a:lnTo>
                    <a:pt x="159" y="138"/>
                  </a:lnTo>
                  <a:lnTo>
                    <a:pt x="159" y="138"/>
                  </a:lnTo>
                  <a:lnTo>
                    <a:pt x="177" y="162"/>
                  </a:lnTo>
                  <a:lnTo>
                    <a:pt x="213" y="72"/>
                  </a:lnTo>
                  <a:lnTo>
                    <a:pt x="213" y="72"/>
                  </a:lnTo>
                  <a:lnTo>
                    <a:pt x="195" y="57"/>
                  </a:lnTo>
                  <a:lnTo>
                    <a:pt x="177" y="43"/>
                  </a:lnTo>
                  <a:lnTo>
                    <a:pt x="152" y="30"/>
                  </a:lnTo>
                  <a:lnTo>
                    <a:pt x="132" y="21"/>
                  </a:lnTo>
                  <a:lnTo>
                    <a:pt x="108" y="12"/>
                  </a:lnTo>
                  <a:lnTo>
                    <a:pt x="83" y="7"/>
                  </a:lnTo>
                  <a:lnTo>
                    <a:pt x="57" y="3"/>
                  </a:lnTo>
                  <a:lnTo>
                    <a:pt x="3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0" name="Freeform 212"/>
            <p:cNvSpPr>
              <a:spLocks noChangeArrowheads="1"/>
            </p:cNvSpPr>
            <p:nvPr/>
          </p:nvSpPr>
          <p:spPr bwMode="auto">
            <a:xfrm>
              <a:off x="8323263" y="1879600"/>
              <a:ext cx="28575" cy="39688"/>
            </a:xfrm>
            <a:custGeom>
              <a:avLst/>
              <a:gdLst>
                <a:gd name="T0" fmla="*/ 3 w 78"/>
                <a:gd name="T1" fmla="*/ 21 h 112"/>
                <a:gd name="T2" fmla="*/ 3 w 78"/>
                <a:gd name="T3" fmla="*/ 21 h 112"/>
                <a:gd name="T4" fmla="*/ 0 w 78"/>
                <a:gd name="T5" fmla="*/ 24 h 112"/>
                <a:gd name="T6" fmla="*/ 18 w 78"/>
                <a:gd name="T7" fmla="*/ 111 h 112"/>
                <a:gd name="T8" fmla="*/ 18 w 78"/>
                <a:gd name="T9" fmla="*/ 111 h 112"/>
                <a:gd name="T10" fmla="*/ 23 w 78"/>
                <a:gd name="T11" fmla="*/ 111 h 112"/>
                <a:gd name="T12" fmla="*/ 3 w 78"/>
                <a:gd name="T13" fmla="*/ 21 h 112"/>
                <a:gd name="T14" fmla="*/ 30 w 78"/>
                <a:gd name="T15" fmla="*/ 0 h 112"/>
                <a:gd name="T16" fmla="*/ 30 w 78"/>
                <a:gd name="T17" fmla="*/ 0 h 112"/>
                <a:gd name="T18" fmla="*/ 26 w 78"/>
                <a:gd name="T19" fmla="*/ 3 h 112"/>
                <a:gd name="T20" fmla="*/ 74 w 78"/>
                <a:gd name="T21" fmla="*/ 75 h 112"/>
                <a:gd name="T22" fmla="*/ 74 w 78"/>
                <a:gd name="T23" fmla="*/ 75 h 112"/>
                <a:gd name="T24" fmla="*/ 77 w 78"/>
                <a:gd name="T25" fmla="*/ 72 h 112"/>
                <a:gd name="T26" fmla="*/ 30 w 78"/>
                <a:gd name="T27"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112">
                  <a:moveTo>
                    <a:pt x="3" y="21"/>
                  </a:moveTo>
                  <a:lnTo>
                    <a:pt x="3" y="21"/>
                  </a:lnTo>
                  <a:lnTo>
                    <a:pt x="0" y="24"/>
                  </a:lnTo>
                  <a:lnTo>
                    <a:pt x="18" y="111"/>
                  </a:lnTo>
                  <a:lnTo>
                    <a:pt x="18" y="111"/>
                  </a:lnTo>
                  <a:lnTo>
                    <a:pt x="23" y="111"/>
                  </a:lnTo>
                  <a:lnTo>
                    <a:pt x="3" y="21"/>
                  </a:lnTo>
                  <a:close/>
                  <a:moveTo>
                    <a:pt x="30" y="0"/>
                  </a:moveTo>
                  <a:lnTo>
                    <a:pt x="30" y="0"/>
                  </a:lnTo>
                  <a:lnTo>
                    <a:pt x="26" y="3"/>
                  </a:lnTo>
                  <a:lnTo>
                    <a:pt x="74" y="75"/>
                  </a:lnTo>
                  <a:lnTo>
                    <a:pt x="74" y="75"/>
                  </a:lnTo>
                  <a:lnTo>
                    <a:pt x="77" y="72"/>
                  </a:lnTo>
                  <a:lnTo>
                    <a:pt x="3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1" name="Freeform 213"/>
            <p:cNvSpPr>
              <a:spLocks noChangeArrowheads="1"/>
            </p:cNvSpPr>
            <p:nvPr/>
          </p:nvSpPr>
          <p:spPr bwMode="auto">
            <a:xfrm>
              <a:off x="8323263" y="1887537"/>
              <a:ext cx="7937" cy="33337"/>
            </a:xfrm>
            <a:custGeom>
              <a:avLst/>
              <a:gdLst>
                <a:gd name="T0" fmla="*/ 3 w 24"/>
                <a:gd name="T1" fmla="*/ 0 h 91"/>
                <a:gd name="T2" fmla="*/ 3 w 24"/>
                <a:gd name="T3" fmla="*/ 0 h 91"/>
                <a:gd name="T4" fmla="*/ 0 w 24"/>
                <a:gd name="T5" fmla="*/ 3 h 91"/>
                <a:gd name="T6" fmla="*/ 18 w 24"/>
                <a:gd name="T7" fmla="*/ 90 h 91"/>
                <a:gd name="T8" fmla="*/ 18 w 24"/>
                <a:gd name="T9" fmla="*/ 90 h 91"/>
                <a:gd name="T10" fmla="*/ 23 w 24"/>
                <a:gd name="T11" fmla="*/ 90 h 91"/>
                <a:gd name="T12" fmla="*/ 3 w 24"/>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24" h="91">
                  <a:moveTo>
                    <a:pt x="3" y="0"/>
                  </a:moveTo>
                  <a:lnTo>
                    <a:pt x="3" y="0"/>
                  </a:lnTo>
                  <a:lnTo>
                    <a:pt x="0" y="3"/>
                  </a:lnTo>
                  <a:lnTo>
                    <a:pt x="18" y="90"/>
                  </a:lnTo>
                  <a:lnTo>
                    <a:pt x="18" y="90"/>
                  </a:lnTo>
                  <a:lnTo>
                    <a:pt x="23" y="90"/>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2" name="Freeform 214"/>
            <p:cNvSpPr>
              <a:spLocks noChangeArrowheads="1"/>
            </p:cNvSpPr>
            <p:nvPr/>
          </p:nvSpPr>
          <p:spPr bwMode="auto">
            <a:xfrm>
              <a:off x="8332788" y="1879600"/>
              <a:ext cx="19050" cy="26988"/>
            </a:xfrm>
            <a:custGeom>
              <a:avLst/>
              <a:gdLst>
                <a:gd name="T0" fmla="*/ 4 w 52"/>
                <a:gd name="T1" fmla="*/ 0 h 76"/>
                <a:gd name="T2" fmla="*/ 4 w 52"/>
                <a:gd name="T3" fmla="*/ 0 h 76"/>
                <a:gd name="T4" fmla="*/ 0 w 52"/>
                <a:gd name="T5" fmla="*/ 3 h 76"/>
                <a:gd name="T6" fmla="*/ 48 w 52"/>
                <a:gd name="T7" fmla="*/ 75 h 76"/>
                <a:gd name="T8" fmla="*/ 48 w 52"/>
                <a:gd name="T9" fmla="*/ 75 h 76"/>
                <a:gd name="T10" fmla="*/ 51 w 52"/>
                <a:gd name="T11" fmla="*/ 72 h 76"/>
                <a:gd name="T12" fmla="*/ 4 w 5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2" h="76">
                  <a:moveTo>
                    <a:pt x="4" y="0"/>
                  </a:moveTo>
                  <a:lnTo>
                    <a:pt x="4" y="0"/>
                  </a:lnTo>
                  <a:lnTo>
                    <a:pt x="0" y="3"/>
                  </a:lnTo>
                  <a:lnTo>
                    <a:pt x="48" y="75"/>
                  </a:lnTo>
                  <a:lnTo>
                    <a:pt x="48" y="75"/>
                  </a:lnTo>
                  <a:lnTo>
                    <a:pt x="51" y="72"/>
                  </a:lnTo>
                  <a:lnTo>
                    <a:pt x="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3" name="Freeform 215"/>
            <p:cNvSpPr>
              <a:spLocks noChangeArrowheads="1"/>
            </p:cNvSpPr>
            <p:nvPr/>
          </p:nvSpPr>
          <p:spPr bwMode="auto">
            <a:xfrm>
              <a:off x="8196262" y="1828800"/>
              <a:ext cx="87312" cy="95249"/>
            </a:xfrm>
            <a:custGeom>
              <a:avLst/>
              <a:gdLst>
                <a:gd name="T0" fmla="*/ 237 w 244"/>
                <a:gd name="T1" fmla="*/ 189 h 265"/>
                <a:gd name="T2" fmla="*/ 174 w 244"/>
                <a:gd name="T3" fmla="*/ 264 h 265"/>
                <a:gd name="T4" fmla="*/ 174 w 244"/>
                <a:gd name="T5" fmla="*/ 264 h 265"/>
                <a:gd name="T6" fmla="*/ 177 w 244"/>
                <a:gd name="T7" fmla="*/ 264 h 265"/>
                <a:gd name="T8" fmla="*/ 243 w 244"/>
                <a:gd name="T9" fmla="*/ 189 h 265"/>
                <a:gd name="T10" fmla="*/ 243 w 244"/>
                <a:gd name="T11" fmla="*/ 189 h 265"/>
                <a:gd name="T12" fmla="*/ 237 w 244"/>
                <a:gd name="T13" fmla="*/ 189 h 265"/>
                <a:gd name="T14" fmla="*/ 15 w 244"/>
                <a:gd name="T15" fmla="*/ 0 h 265"/>
                <a:gd name="T16" fmla="*/ 18 w 244"/>
                <a:gd name="T17" fmla="*/ 3 h 265"/>
                <a:gd name="T18" fmla="*/ 12 w 244"/>
                <a:gd name="T19" fmla="*/ 6 h 265"/>
                <a:gd name="T20" fmla="*/ 0 w 244"/>
                <a:gd name="T21" fmla="*/ 66 h 265"/>
                <a:gd name="T22" fmla="*/ 0 w 244"/>
                <a:gd name="T23" fmla="*/ 66 h 265"/>
                <a:gd name="T24" fmla="*/ 3 w 244"/>
                <a:gd name="T25" fmla="*/ 78 h 265"/>
                <a:gd name="T26" fmla="*/ 15 w 244"/>
                <a:gd name="T27" fmla="*/ 6 h 265"/>
                <a:gd name="T28" fmla="*/ 84 w 244"/>
                <a:gd name="T29" fmla="*/ 21 h 265"/>
                <a:gd name="T30" fmla="*/ 84 w 244"/>
                <a:gd name="T31" fmla="*/ 21 h 265"/>
                <a:gd name="T32" fmla="*/ 84 w 244"/>
                <a:gd name="T33" fmla="*/ 18 h 265"/>
                <a:gd name="T34" fmla="*/ 15 w 244"/>
                <a:gd name="T35"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4" h="265">
                  <a:moveTo>
                    <a:pt x="237" y="189"/>
                  </a:moveTo>
                  <a:lnTo>
                    <a:pt x="174" y="264"/>
                  </a:lnTo>
                  <a:lnTo>
                    <a:pt x="174" y="264"/>
                  </a:lnTo>
                  <a:lnTo>
                    <a:pt x="177" y="264"/>
                  </a:lnTo>
                  <a:lnTo>
                    <a:pt x="243" y="189"/>
                  </a:lnTo>
                  <a:lnTo>
                    <a:pt x="243" y="189"/>
                  </a:lnTo>
                  <a:lnTo>
                    <a:pt x="237" y="189"/>
                  </a:lnTo>
                  <a:close/>
                  <a:moveTo>
                    <a:pt x="15" y="0"/>
                  </a:moveTo>
                  <a:lnTo>
                    <a:pt x="18" y="3"/>
                  </a:lnTo>
                  <a:lnTo>
                    <a:pt x="12" y="6"/>
                  </a:lnTo>
                  <a:lnTo>
                    <a:pt x="0" y="66"/>
                  </a:lnTo>
                  <a:lnTo>
                    <a:pt x="0" y="66"/>
                  </a:lnTo>
                  <a:lnTo>
                    <a:pt x="3" y="78"/>
                  </a:lnTo>
                  <a:lnTo>
                    <a:pt x="15" y="6"/>
                  </a:lnTo>
                  <a:lnTo>
                    <a:pt x="84" y="21"/>
                  </a:lnTo>
                  <a:lnTo>
                    <a:pt x="84" y="21"/>
                  </a:lnTo>
                  <a:lnTo>
                    <a:pt x="84" y="18"/>
                  </a:lnTo>
                  <a:lnTo>
                    <a:pt x="15"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4" name="Freeform 216"/>
            <p:cNvSpPr>
              <a:spLocks noChangeArrowheads="1"/>
            </p:cNvSpPr>
            <p:nvPr/>
          </p:nvSpPr>
          <p:spPr bwMode="auto">
            <a:xfrm>
              <a:off x="8258174" y="1897063"/>
              <a:ext cx="25400" cy="26987"/>
            </a:xfrm>
            <a:custGeom>
              <a:avLst/>
              <a:gdLst>
                <a:gd name="T0" fmla="*/ 63 w 70"/>
                <a:gd name="T1" fmla="*/ 0 h 76"/>
                <a:gd name="T2" fmla="*/ 0 w 70"/>
                <a:gd name="T3" fmla="*/ 75 h 76"/>
                <a:gd name="T4" fmla="*/ 0 w 70"/>
                <a:gd name="T5" fmla="*/ 75 h 76"/>
                <a:gd name="T6" fmla="*/ 3 w 70"/>
                <a:gd name="T7" fmla="*/ 75 h 76"/>
                <a:gd name="T8" fmla="*/ 69 w 70"/>
                <a:gd name="T9" fmla="*/ 0 h 76"/>
                <a:gd name="T10" fmla="*/ 69 w 70"/>
                <a:gd name="T11" fmla="*/ 0 h 76"/>
                <a:gd name="T12" fmla="*/ 63 w 7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70" h="76">
                  <a:moveTo>
                    <a:pt x="63" y="0"/>
                  </a:moveTo>
                  <a:lnTo>
                    <a:pt x="0" y="75"/>
                  </a:lnTo>
                  <a:lnTo>
                    <a:pt x="0" y="75"/>
                  </a:lnTo>
                  <a:lnTo>
                    <a:pt x="3" y="75"/>
                  </a:lnTo>
                  <a:lnTo>
                    <a:pt x="69" y="0"/>
                  </a:lnTo>
                  <a:lnTo>
                    <a:pt x="69" y="0"/>
                  </a:lnTo>
                  <a:lnTo>
                    <a:pt x="6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5" name="Freeform 217"/>
            <p:cNvSpPr>
              <a:spLocks noChangeArrowheads="1"/>
            </p:cNvSpPr>
            <p:nvPr/>
          </p:nvSpPr>
          <p:spPr bwMode="auto">
            <a:xfrm>
              <a:off x="8196262" y="1828800"/>
              <a:ext cx="30162" cy="28575"/>
            </a:xfrm>
            <a:custGeom>
              <a:avLst/>
              <a:gdLst>
                <a:gd name="T0" fmla="*/ 15 w 85"/>
                <a:gd name="T1" fmla="*/ 0 h 79"/>
                <a:gd name="T2" fmla="*/ 18 w 85"/>
                <a:gd name="T3" fmla="*/ 3 h 79"/>
                <a:gd name="T4" fmla="*/ 12 w 85"/>
                <a:gd name="T5" fmla="*/ 6 h 79"/>
                <a:gd name="T6" fmla="*/ 0 w 85"/>
                <a:gd name="T7" fmla="*/ 66 h 79"/>
                <a:gd name="T8" fmla="*/ 0 w 85"/>
                <a:gd name="T9" fmla="*/ 66 h 79"/>
                <a:gd name="T10" fmla="*/ 3 w 85"/>
                <a:gd name="T11" fmla="*/ 78 h 79"/>
                <a:gd name="T12" fmla="*/ 15 w 85"/>
                <a:gd name="T13" fmla="*/ 6 h 79"/>
                <a:gd name="T14" fmla="*/ 84 w 85"/>
                <a:gd name="T15" fmla="*/ 21 h 79"/>
                <a:gd name="T16" fmla="*/ 84 w 85"/>
                <a:gd name="T17" fmla="*/ 21 h 79"/>
                <a:gd name="T18" fmla="*/ 84 w 85"/>
                <a:gd name="T19" fmla="*/ 18 h 79"/>
                <a:gd name="T20" fmla="*/ 15 w 85"/>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79">
                  <a:moveTo>
                    <a:pt x="15" y="0"/>
                  </a:moveTo>
                  <a:lnTo>
                    <a:pt x="18" y="3"/>
                  </a:lnTo>
                  <a:lnTo>
                    <a:pt x="12" y="6"/>
                  </a:lnTo>
                  <a:lnTo>
                    <a:pt x="0" y="66"/>
                  </a:lnTo>
                  <a:lnTo>
                    <a:pt x="0" y="66"/>
                  </a:lnTo>
                  <a:lnTo>
                    <a:pt x="3" y="78"/>
                  </a:lnTo>
                  <a:lnTo>
                    <a:pt x="15" y="6"/>
                  </a:lnTo>
                  <a:lnTo>
                    <a:pt x="84" y="21"/>
                  </a:lnTo>
                  <a:lnTo>
                    <a:pt x="84" y="21"/>
                  </a:lnTo>
                  <a:lnTo>
                    <a:pt x="84" y="18"/>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6" name="Freeform 218"/>
            <p:cNvSpPr>
              <a:spLocks noChangeArrowheads="1"/>
            </p:cNvSpPr>
            <p:nvPr/>
          </p:nvSpPr>
          <p:spPr bwMode="auto">
            <a:xfrm>
              <a:off x="8293100" y="1763713"/>
              <a:ext cx="63500" cy="165100"/>
            </a:xfrm>
            <a:custGeom>
              <a:avLst/>
              <a:gdLst>
                <a:gd name="T0" fmla="*/ 33 w 175"/>
                <a:gd name="T1" fmla="*/ 366 h 460"/>
                <a:gd name="T2" fmla="*/ 33 w 175"/>
                <a:gd name="T3" fmla="*/ 366 h 460"/>
                <a:gd name="T4" fmla="*/ 30 w 175"/>
                <a:gd name="T5" fmla="*/ 366 h 460"/>
                <a:gd name="T6" fmla="*/ 0 w 175"/>
                <a:gd name="T7" fmla="*/ 459 h 460"/>
                <a:gd name="T8" fmla="*/ 0 w 175"/>
                <a:gd name="T9" fmla="*/ 459 h 460"/>
                <a:gd name="T10" fmla="*/ 6 w 175"/>
                <a:gd name="T11" fmla="*/ 459 h 460"/>
                <a:gd name="T12" fmla="*/ 33 w 175"/>
                <a:gd name="T13" fmla="*/ 366 h 460"/>
                <a:gd name="T14" fmla="*/ 171 w 175"/>
                <a:gd name="T15" fmla="*/ 0 h 460"/>
                <a:gd name="T16" fmla="*/ 135 w 175"/>
                <a:gd name="T17" fmla="*/ 90 h 460"/>
                <a:gd name="T18" fmla="*/ 135 w 175"/>
                <a:gd name="T19" fmla="*/ 90 h 460"/>
                <a:gd name="T20" fmla="*/ 138 w 175"/>
                <a:gd name="T21" fmla="*/ 93 h 460"/>
                <a:gd name="T22" fmla="*/ 174 w 175"/>
                <a:gd name="T23" fmla="*/ 3 h 460"/>
                <a:gd name="T24" fmla="*/ 174 w 175"/>
                <a:gd name="T25" fmla="*/ 3 h 460"/>
                <a:gd name="T26" fmla="*/ 171 w 175"/>
                <a:gd name="T27"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460">
                  <a:moveTo>
                    <a:pt x="33" y="366"/>
                  </a:moveTo>
                  <a:lnTo>
                    <a:pt x="33" y="366"/>
                  </a:lnTo>
                  <a:lnTo>
                    <a:pt x="30" y="366"/>
                  </a:lnTo>
                  <a:lnTo>
                    <a:pt x="0" y="459"/>
                  </a:lnTo>
                  <a:lnTo>
                    <a:pt x="0" y="459"/>
                  </a:lnTo>
                  <a:lnTo>
                    <a:pt x="6" y="459"/>
                  </a:lnTo>
                  <a:lnTo>
                    <a:pt x="33" y="366"/>
                  </a:lnTo>
                  <a:close/>
                  <a:moveTo>
                    <a:pt x="171" y="0"/>
                  </a:moveTo>
                  <a:lnTo>
                    <a:pt x="135" y="90"/>
                  </a:lnTo>
                  <a:lnTo>
                    <a:pt x="135" y="90"/>
                  </a:lnTo>
                  <a:lnTo>
                    <a:pt x="138" y="93"/>
                  </a:lnTo>
                  <a:lnTo>
                    <a:pt x="174" y="3"/>
                  </a:lnTo>
                  <a:lnTo>
                    <a:pt x="174" y="3"/>
                  </a:lnTo>
                  <a:lnTo>
                    <a:pt x="171"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7" name="Freeform 219"/>
            <p:cNvSpPr>
              <a:spLocks noChangeArrowheads="1"/>
            </p:cNvSpPr>
            <p:nvPr/>
          </p:nvSpPr>
          <p:spPr bwMode="auto">
            <a:xfrm>
              <a:off x="8293100" y="1895475"/>
              <a:ext cx="12700" cy="33338"/>
            </a:xfrm>
            <a:custGeom>
              <a:avLst/>
              <a:gdLst>
                <a:gd name="T0" fmla="*/ 33 w 34"/>
                <a:gd name="T1" fmla="*/ 0 h 94"/>
                <a:gd name="T2" fmla="*/ 33 w 34"/>
                <a:gd name="T3" fmla="*/ 0 h 94"/>
                <a:gd name="T4" fmla="*/ 30 w 34"/>
                <a:gd name="T5" fmla="*/ 0 h 94"/>
                <a:gd name="T6" fmla="*/ 0 w 34"/>
                <a:gd name="T7" fmla="*/ 93 h 94"/>
                <a:gd name="T8" fmla="*/ 0 w 34"/>
                <a:gd name="T9" fmla="*/ 93 h 94"/>
                <a:gd name="T10" fmla="*/ 6 w 34"/>
                <a:gd name="T11" fmla="*/ 93 h 94"/>
                <a:gd name="T12" fmla="*/ 33 w 34"/>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34" h="94">
                  <a:moveTo>
                    <a:pt x="33" y="0"/>
                  </a:moveTo>
                  <a:lnTo>
                    <a:pt x="33" y="0"/>
                  </a:lnTo>
                  <a:lnTo>
                    <a:pt x="30" y="0"/>
                  </a:lnTo>
                  <a:lnTo>
                    <a:pt x="0" y="93"/>
                  </a:lnTo>
                  <a:lnTo>
                    <a:pt x="0" y="93"/>
                  </a:lnTo>
                  <a:lnTo>
                    <a:pt x="6" y="93"/>
                  </a:lnTo>
                  <a:lnTo>
                    <a:pt x="3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8" name="Freeform 220"/>
            <p:cNvSpPr>
              <a:spLocks noChangeArrowheads="1"/>
            </p:cNvSpPr>
            <p:nvPr/>
          </p:nvSpPr>
          <p:spPr bwMode="auto">
            <a:xfrm>
              <a:off x="8342313" y="1763713"/>
              <a:ext cx="14287" cy="33337"/>
            </a:xfrm>
            <a:custGeom>
              <a:avLst/>
              <a:gdLst>
                <a:gd name="T0" fmla="*/ 36 w 40"/>
                <a:gd name="T1" fmla="*/ 0 h 94"/>
                <a:gd name="T2" fmla="*/ 0 w 40"/>
                <a:gd name="T3" fmla="*/ 90 h 94"/>
                <a:gd name="T4" fmla="*/ 0 w 40"/>
                <a:gd name="T5" fmla="*/ 90 h 94"/>
                <a:gd name="T6" fmla="*/ 3 w 40"/>
                <a:gd name="T7" fmla="*/ 93 h 94"/>
                <a:gd name="T8" fmla="*/ 39 w 40"/>
                <a:gd name="T9" fmla="*/ 3 h 94"/>
                <a:gd name="T10" fmla="*/ 39 w 40"/>
                <a:gd name="T11" fmla="*/ 3 h 94"/>
                <a:gd name="T12" fmla="*/ 36 w 40"/>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40" h="94">
                  <a:moveTo>
                    <a:pt x="36" y="0"/>
                  </a:moveTo>
                  <a:lnTo>
                    <a:pt x="0" y="90"/>
                  </a:lnTo>
                  <a:lnTo>
                    <a:pt x="0" y="90"/>
                  </a:lnTo>
                  <a:lnTo>
                    <a:pt x="3" y="93"/>
                  </a:lnTo>
                  <a:lnTo>
                    <a:pt x="39" y="3"/>
                  </a:lnTo>
                  <a:lnTo>
                    <a:pt x="39" y="3"/>
                  </a:lnTo>
                  <a:lnTo>
                    <a:pt x="3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9" name="Freeform 221"/>
            <p:cNvSpPr>
              <a:spLocks noChangeArrowheads="1"/>
            </p:cNvSpPr>
            <p:nvPr/>
          </p:nvSpPr>
          <p:spPr bwMode="auto">
            <a:xfrm>
              <a:off x="8221663" y="1739899"/>
              <a:ext cx="66675" cy="49213"/>
            </a:xfrm>
            <a:custGeom>
              <a:avLst/>
              <a:gdLst>
                <a:gd name="T0" fmla="*/ 3 w 187"/>
                <a:gd name="T1" fmla="*/ 72 h 136"/>
                <a:gd name="T2" fmla="*/ 3 w 187"/>
                <a:gd name="T3" fmla="*/ 72 h 136"/>
                <a:gd name="T4" fmla="*/ 0 w 187"/>
                <a:gd name="T5" fmla="*/ 75 h 136"/>
                <a:gd name="T6" fmla="*/ 63 w 187"/>
                <a:gd name="T7" fmla="*/ 135 h 136"/>
                <a:gd name="T8" fmla="*/ 63 w 187"/>
                <a:gd name="T9" fmla="*/ 135 h 136"/>
                <a:gd name="T10" fmla="*/ 66 w 187"/>
                <a:gd name="T11" fmla="*/ 132 h 136"/>
                <a:gd name="T12" fmla="*/ 3 w 187"/>
                <a:gd name="T13" fmla="*/ 72 h 136"/>
                <a:gd name="T14" fmla="*/ 156 w 187"/>
                <a:gd name="T15" fmla="*/ 0 h 136"/>
                <a:gd name="T16" fmla="*/ 156 w 187"/>
                <a:gd name="T17" fmla="*/ 0 h 136"/>
                <a:gd name="T18" fmla="*/ 153 w 187"/>
                <a:gd name="T19" fmla="*/ 0 h 136"/>
                <a:gd name="T20" fmla="*/ 180 w 187"/>
                <a:gd name="T21" fmla="*/ 84 h 136"/>
                <a:gd name="T22" fmla="*/ 180 w 187"/>
                <a:gd name="T23" fmla="*/ 84 h 136"/>
                <a:gd name="T24" fmla="*/ 186 w 187"/>
                <a:gd name="T25" fmla="*/ 84 h 136"/>
                <a:gd name="T26" fmla="*/ 156 w 187"/>
                <a:gd name="T27"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7" h="136">
                  <a:moveTo>
                    <a:pt x="3" y="72"/>
                  </a:moveTo>
                  <a:lnTo>
                    <a:pt x="3" y="72"/>
                  </a:lnTo>
                  <a:lnTo>
                    <a:pt x="0" y="75"/>
                  </a:lnTo>
                  <a:lnTo>
                    <a:pt x="63" y="135"/>
                  </a:lnTo>
                  <a:lnTo>
                    <a:pt x="63" y="135"/>
                  </a:lnTo>
                  <a:lnTo>
                    <a:pt x="66" y="132"/>
                  </a:lnTo>
                  <a:lnTo>
                    <a:pt x="3" y="72"/>
                  </a:lnTo>
                  <a:close/>
                  <a:moveTo>
                    <a:pt x="156" y="0"/>
                  </a:moveTo>
                  <a:lnTo>
                    <a:pt x="156" y="0"/>
                  </a:lnTo>
                  <a:lnTo>
                    <a:pt x="153" y="0"/>
                  </a:lnTo>
                  <a:lnTo>
                    <a:pt x="180" y="84"/>
                  </a:lnTo>
                  <a:lnTo>
                    <a:pt x="180" y="84"/>
                  </a:lnTo>
                  <a:lnTo>
                    <a:pt x="186" y="84"/>
                  </a:lnTo>
                  <a:lnTo>
                    <a:pt x="156"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0" name="Freeform 222"/>
            <p:cNvSpPr>
              <a:spLocks noChangeArrowheads="1"/>
            </p:cNvSpPr>
            <p:nvPr/>
          </p:nvSpPr>
          <p:spPr bwMode="auto">
            <a:xfrm>
              <a:off x="8221663" y="1765300"/>
              <a:ext cx="23812" cy="23813"/>
            </a:xfrm>
            <a:custGeom>
              <a:avLst/>
              <a:gdLst>
                <a:gd name="T0" fmla="*/ 3 w 67"/>
                <a:gd name="T1" fmla="*/ 0 h 64"/>
                <a:gd name="T2" fmla="*/ 3 w 67"/>
                <a:gd name="T3" fmla="*/ 0 h 64"/>
                <a:gd name="T4" fmla="*/ 0 w 67"/>
                <a:gd name="T5" fmla="*/ 3 h 64"/>
                <a:gd name="T6" fmla="*/ 63 w 67"/>
                <a:gd name="T7" fmla="*/ 63 h 64"/>
                <a:gd name="T8" fmla="*/ 63 w 67"/>
                <a:gd name="T9" fmla="*/ 63 h 64"/>
                <a:gd name="T10" fmla="*/ 66 w 67"/>
                <a:gd name="T11" fmla="*/ 60 h 64"/>
                <a:gd name="T12" fmla="*/ 3 w 67"/>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67" h="64">
                  <a:moveTo>
                    <a:pt x="3" y="0"/>
                  </a:moveTo>
                  <a:lnTo>
                    <a:pt x="3" y="0"/>
                  </a:lnTo>
                  <a:lnTo>
                    <a:pt x="0" y="3"/>
                  </a:lnTo>
                  <a:lnTo>
                    <a:pt x="63" y="63"/>
                  </a:lnTo>
                  <a:lnTo>
                    <a:pt x="63" y="63"/>
                  </a:lnTo>
                  <a:lnTo>
                    <a:pt x="66" y="60"/>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1" name="Freeform 223"/>
            <p:cNvSpPr>
              <a:spLocks noChangeArrowheads="1"/>
            </p:cNvSpPr>
            <p:nvPr/>
          </p:nvSpPr>
          <p:spPr bwMode="auto">
            <a:xfrm>
              <a:off x="8277225" y="1739899"/>
              <a:ext cx="12700" cy="30163"/>
            </a:xfrm>
            <a:custGeom>
              <a:avLst/>
              <a:gdLst>
                <a:gd name="T0" fmla="*/ 3 w 34"/>
                <a:gd name="T1" fmla="*/ 0 h 85"/>
                <a:gd name="T2" fmla="*/ 3 w 34"/>
                <a:gd name="T3" fmla="*/ 0 h 85"/>
                <a:gd name="T4" fmla="*/ 0 w 34"/>
                <a:gd name="T5" fmla="*/ 0 h 85"/>
                <a:gd name="T6" fmla="*/ 27 w 34"/>
                <a:gd name="T7" fmla="*/ 84 h 85"/>
                <a:gd name="T8" fmla="*/ 27 w 34"/>
                <a:gd name="T9" fmla="*/ 84 h 85"/>
                <a:gd name="T10" fmla="*/ 33 w 34"/>
                <a:gd name="T11" fmla="*/ 84 h 85"/>
                <a:gd name="T12" fmla="*/ 3 w 34"/>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4" h="85">
                  <a:moveTo>
                    <a:pt x="3" y="0"/>
                  </a:moveTo>
                  <a:lnTo>
                    <a:pt x="3" y="0"/>
                  </a:lnTo>
                  <a:lnTo>
                    <a:pt x="0" y="0"/>
                  </a:lnTo>
                  <a:lnTo>
                    <a:pt x="27" y="84"/>
                  </a:lnTo>
                  <a:lnTo>
                    <a:pt x="27" y="84"/>
                  </a:lnTo>
                  <a:lnTo>
                    <a:pt x="33" y="84"/>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2" name="Freeform 224"/>
            <p:cNvSpPr>
              <a:spLocks noChangeArrowheads="1"/>
            </p:cNvSpPr>
            <p:nvPr/>
          </p:nvSpPr>
          <p:spPr bwMode="auto">
            <a:xfrm>
              <a:off x="8194674" y="1817688"/>
              <a:ext cx="7938" cy="19050"/>
            </a:xfrm>
            <a:custGeom>
              <a:avLst/>
              <a:gdLst>
                <a:gd name="T0" fmla="*/ 3 w 22"/>
                <a:gd name="T1" fmla="*/ 0 h 52"/>
                <a:gd name="T2" fmla="*/ 3 w 22"/>
                <a:gd name="T3" fmla="*/ 0 h 52"/>
                <a:gd name="T4" fmla="*/ 0 w 22"/>
                <a:gd name="T5" fmla="*/ 6 h 52"/>
                <a:gd name="T6" fmla="*/ 15 w 22"/>
                <a:gd name="T7" fmla="*/ 36 h 52"/>
                <a:gd name="T8" fmla="*/ 0 w 22"/>
                <a:gd name="T9" fmla="*/ 45 h 52"/>
                <a:gd name="T10" fmla="*/ 0 w 22"/>
                <a:gd name="T11" fmla="*/ 45 h 52"/>
                <a:gd name="T12" fmla="*/ 0 w 22"/>
                <a:gd name="T13" fmla="*/ 45 h 52"/>
                <a:gd name="T14" fmla="*/ 0 w 22"/>
                <a:gd name="T15" fmla="*/ 48 h 52"/>
                <a:gd name="T16" fmla="*/ 0 w 22"/>
                <a:gd name="T17" fmla="*/ 48 h 52"/>
                <a:gd name="T18" fmla="*/ 0 w 22"/>
                <a:gd name="T19" fmla="*/ 48 h 52"/>
                <a:gd name="T20" fmla="*/ 0 w 22"/>
                <a:gd name="T21" fmla="*/ 51 h 52"/>
                <a:gd name="T22" fmla="*/ 15 w 22"/>
                <a:gd name="T23" fmla="*/ 39 h 52"/>
                <a:gd name="T24" fmla="*/ 21 w 22"/>
                <a:gd name="T25" fmla="*/ 36 h 52"/>
                <a:gd name="T26" fmla="*/ 18 w 22"/>
                <a:gd name="T27" fmla="*/ 33 h 52"/>
                <a:gd name="T28" fmla="*/ 3 w 22"/>
                <a:gd name="T2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52">
                  <a:moveTo>
                    <a:pt x="3" y="0"/>
                  </a:moveTo>
                  <a:lnTo>
                    <a:pt x="3" y="0"/>
                  </a:lnTo>
                  <a:lnTo>
                    <a:pt x="0" y="6"/>
                  </a:lnTo>
                  <a:lnTo>
                    <a:pt x="15" y="36"/>
                  </a:lnTo>
                  <a:lnTo>
                    <a:pt x="0" y="45"/>
                  </a:lnTo>
                  <a:lnTo>
                    <a:pt x="0" y="45"/>
                  </a:lnTo>
                  <a:lnTo>
                    <a:pt x="0" y="45"/>
                  </a:lnTo>
                  <a:lnTo>
                    <a:pt x="0" y="48"/>
                  </a:lnTo>
                  <a:lnTo>
                    <a:pt x="0" y="48"/>
                  </a:lnTo>
                  <a:lnTo>
                    <a:pt x="0" y="48"/>
                  </a:lnTo>
                  <a:lnTo>
                    <a:pt x="0" y="51"/>
                  </a:lnTo>
                  <a:lnTo>
                    <a:pt x="15" y="39"/>
                  </a:lnTo>
                  <a:lnTo>
                    <a:pt x="21" y="36"/>
                  </a:lnTo>
                  <a:lnTo>
                    <a:pt x="18" y="33"/>
                  </a:lnTo>
                  <a:lnTo>
                    <a:pt x="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3" name="Freeform 225"/>
            <p:cNvSpPr>
              <a:spLocks noChangeArrowheads="1"/>
            </p:cNvSpPr>
            <p:nvPr/>
          </p:nvSpPr>
          <p:spPr bwMode="auto">
            <a:xfrm>
              <a:off x="8194674" y="1817688"/>
              <a:ext cx="7938" cy="19050"/>
            </a:xfrm>
            <a:custGeom>
              <a:avLst/>
              <a:gdLst>
                <a:gd name="T0" fmla="*/ 3 w 22"/>
                <a:gd name="T1" fmla="*/ 0 h 52"/>
                <a:gd name="T2" fmla="*/ 3 w 22"/>
                <a:gd name="T3" fmla="*/ 0 h 52"/>
                <a:gd name="T4" fmla="*/ 0 w 22"/>
                <a:gd name="T5" fmla="*/ 6 h 52"/>
                <a:gd name="T6" fmla="*/ 15 w 22"/>
                <a:gd name="T7" fmla="*/ 36 h 52"/>
                <a:gd name="T8" fmla="*/ 0 w 22"/>
                <a:gd name="T9" fmla="*/ 45 h 52"/>
                <a:gd name="T10" fmla="*/ 0 w 22"/>
                <a:gd name="T11" fmla="*/ 45 h 52"/>
                <a:gd name="T12" fmla="*/ 0 w 22"/>
                <a:gd name="T13" fmla="*/ 45 h 52"/>
                <a:gd name="T14" fmla="*/ 0 w 22"/>
                <a:gd name="T15" fmla="*/ 48 h 52"/>
                <a:gd name="T16" fmla="*/ 0 w 22"/>
                <a:gd name="T17" fmla="*/ 48 h 52"/>
                <a:gd name="T18" fmla="*/ 0 w 22"/>
                <a:gd name="T19" fmla="*/ 48 h 52"/>
                <a:gd name="T20" fmla="*/ 0 w 22"/>
                <a:gd name="T21" fmla="*/ 51 h 52"/>
                <a:gd name="T22" fmla="*/ 15 w 22"/>
                <a:gd name="T23" fmla="*/ 39 h 52"/>
                <a:gd name="T24" fmla="*/ 21 w 22"/>
                <a:gd name="T25" fmla="*/ 36 h 52"/>
                <a:gd name="T26" fmla="*/ 18 w 22"/>
                <a:gd name="T27" fmla="*/ 33 h 52"/>
                <a:gd name="T28" fmla="*/ 3 w 22"/>
                <a:gd name="T2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52">
                  <a:moveTo>
                    <a:pt x="3" y="0"/>
                  </a:moveTo>
                  <a:lnTo>
                    <a:pt x="3" y="0"/>
                  </a:lnTo>
                  <a:lnTo>
                    <a:pt x="0" y="6"/>
                  </a:lnTo>
                  <a:lnTo>
                    <a:pt x="15" y="36"/>
                  </a:lnTo>
                  <a:lnTo>
                    <a:pt x="0" y="45"/>
                  </a:lnTo>
                  <a:lnTo>
                    <a:pt x="0" y="45"/>
                  </a:lnTo>
                  <a:lnTo>
                    <a:pt x="0" y="45"/>
                  </a:lnTo>
                  <a:lnTo>
                    <a:pt x="0" y="48"/>
                  </a:lnTo>
                  <a:lnTo>
                    <a:pt x="0" y="48"/>
                  </a:lnTo>
                  <a:lnTo>
                    <a:pt x="0" y="48"/>
                  </a:lnTo>
                  <a:lnTo>
                    <a:pt x="0" y="51"/>
                  </a:lnTo>
                  <a:lnTo>
                    <a:pt x="15" y="39"/>
                  </a:lnTo>
                  <a:lnTo>
                    <a:pt x="21" y="36"/>
                  </a:lnTo>
                  <a:lnTo>
                    <a:pt x="18" y="3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4" name="Freeform 226"/>
            <p:cNvSpPr>
              <a:spLocks noChangeArrowheads="1"/>
            </p:cNvSpPr>
            <p:nvPr/>
          </p:nvSpPr>
          <p:spPr bwMode="auto">
            <a:xfrm>
              <a:off x="8342312" y="1814513"/>
              <a:ext cx="42862" cy="73025"/>
            </a:xfrm>
            <a:custGeom>
              <a:avLst/>
              <a:gdLst>
                <a:gd name="T0" fmla="*/ 113 w 121"/>
                <a:gd name="T1" fmla="*/ 0 h 205"/>
                <a:gd name="T2" fmla="*/ 33 w 121"/>
                <a:gd name="T3" fmla="*/ 54 h 205"/>
                <a:gd name="T4" fmla="*/ 33 w 121"/>
                <a:gd name="T5" fmla="*/ 54 h 205"/>
                <a:gd name="T6" fmla="*/ 29 w 121"/>
                <a:gd name="T7" fmla="*/ 81 h 205"/>
                <a:gd name="T8" fmla="*/ 23 w 121"/>
                <a:gd name="T9" fmla="*/ 108 h 205"/>
                <a:gd name="T10" fmla="*/ 11 w 121"/>
                <a:gd name="T11" fmla="*/ 135 h 205"/>
                <a:gd name="T12" fmla="*/ 0 w 121"/>
                <a:gd name="T13" fmla="*/ 156 h 205"/>
                <a:gd name="T14" fmla="*/ 72 w 121"/>
                <a:gd name="T15" fmla="*/ 204 h 205"/>
                <a:gd name="T16" fmla="*/ 72 w 121"/>
                <a:gd name="T17" fmla="*/ 204 h 205"/>
                <a:gd name="T18" fmla="*/ 92 w 121"/>
                <a:gd name="T19" fmla="*/ 171 h 205"/>
                <a:gd name="T20" fmla="*/ 107 w 121"/>
                <a:gd name="T21" fmla="*/ 132 h 205"/>
                <a:gd name="T22" fmla="*/ 116 w 121"/>
                <a:gd name="T23" fmla="*/ 93 h 205"/>
                <a:gd name="T24" fmla="*/ 120 w 121"/>
                <a:gd name="T25" fmla="*/ 51 h 205"/>
                <a:gd name="T26" fmla="*/ 120 w 121"/>
                <a:gd name="T27" fmla="*/ 51 h 205"/>
                <a:gd name="T28" fmla="*/ 120 w 121"/>
                <a:gd name="T29" fmla="*/ 51 h 205"/>
                <a:gd name="T30" fmla="*/ 120 w 121"/>
                <a:gd name="T31" fmla="*/ 51 h 205"/>
                <a:gd name="T32" fmla="*/ 120 w 121"/>
                <a:gd name="T33" fmla="*/ 51 h 205"/>
                <a:gd name="T34" fmla="*/ 120 w 121"/>
                <a:gd name="T35" fmla="*/ 24 h 205"/>
                <a:gd name="T36" fmla="*/ 113 w 121"/>
                <a:gd name="T37"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205">
                  <a:moveTo>
                    <a:pt x="113" y="0"/>
                  </a:moveTo>
                  <a:lnTo>
                    <a:pt x="33" y="54"/>
                  </a:lnTo>
                  <a:lnTo>
                    <a:pt x="33" y="54"/>
                  </a:lnTo>
                  <a:lnTo>
                    <a:pt x="29" y="81"/>
                  </a:lnTo>
                  <a:lnTo>
                    <a:pt x="23" y="108"/>
                  </a:lnTo>
                  <a:lnTo>
                    <a:pt x="11" y="135"/>
                  </a:lnTo>
                  <a:lnTo>
                    <a:pt x="0" y="156"/>
                  </a:lnTo>
                  <a:lnTo>
                    <a:pt x="72" y="204"/>
                  </a:lnTo>
                  <a:lnTo>
                    <a:pt x="72" y="204"/>
                  </a:lnTo>
                  <a:lnTo>
                    <a:pt x="92" y="171"/>
                  </a:lnTo>
                  <a:lnTo>
                    <a:pt x="107" y="132"/>
                  </a:lnTo>
                  <a:lnTo>
                    <a:pt x="116" y="93"/>
                  </a:lnTo>
                  <a:lnTo>
                    <a:pt x="120" y="51"/>
                  </a:lnTo>
                  <a:lnTo>
                    <a:pt x="120" y="51"/>
                  </a:lnTo>
                  <a:lnTo>
                    <a:pt x="120" y="51"/>
                  </a:lnTo>
                  <a:lnTo>
                    <a:pt x="120" y="51"/>
                  </a:lnTo>
                  <a:lnTo>
                    <a:pt x="120" y="51"/>
                  </a:lnTo>
                  <a:lnTo>
                    <a:pt x="120" y="24"/>
                  </a:lnTo>
                  <a:lnTo>
                    <a:pt x="11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5" name="Freeform 227"/>
            <p:cNvSpPr>
              <a:spLocks noChangeArrowheads="1"/>
            </p:cNvSpPr>
            <p:nvPr/>
          </p:nvSpPr>
          <p:spPr bwMode="auto">
            <a:xfrm>
              <a:off x="8342312" y="1814513"/>
              <a:ext cx="42862" cy="73025"/>
            </a:xfrm>
            <a:custGeom>
              <a:avLst/>
              <a:gdLst>
                <a:gd name="T0" fmla="*/ 113 w 121"/>
                <a:gd name="T1" fmla="*/ 0 h 205"/>
                <a:gd name="T2" fmla="*/ 33 w 121"/>
                <a:gd name="T3" fmla="*/ 54 h 205"/>
                <a:gd name="T4" fmla="*/ 33 w 121"/>
                <a:gd name="T5" fmla="*/ 54 h 205"/>
                <a:gd name="T6" fmla="*/ 29 w 121"/>
                <a:gd name="T7" fmla="*/ 81 h 205"/>
                <a:gd name="T8" fmla="*/ 23 w 121"/>
                <a:gd name="T9" fmla="*/ 108 h 205"/>
                <a:gd name="T10" fmla="*/ 11 w 121"/>
                <a:gd name="T11" fmla="*/ 135 h 205"/>
                <a:gd name="T12" fmla="*/ 0 w 121"/>
                <a:gd name="T13" fmla="*/ 156 h 205"/>
                <a:gd name="T14" fmla="*/ 72 w 121"/>
                <a:gd name="T15" fmla="*/ 204 h 205"/>
                <a:gd name="T16" fmla="*/ 72 w 121"/>
                <a:gd name="T17" fmla="*/ 204 h 205"/>
                <a:gd name="T18" fmla="*/ 92 w 121"/>
                <a:gd name="T19" fmla="*/ 171 h 205"/>
                <a:gd name="T20" fmla="*/ 107 w 121"/>
                <a:gd name="T21" fmla="*/ 132 h 205"/>
                <a:gd name="T22" fmla="*/ 116 w 121"/>
                <a:gd name="T23" fmla="*/ 93 h 205"/>
                <a:gd name="T24" fmla="*/ 120 w 121"/>
                <a:gd name="T25" fmla="*/ 51 h 205"/>
                <a:gd name="T26" fmla="*/ 120 w 121"/>
                <a:gd name="T27" fmla="*/ 51 h 205"/>
                <a:gd name="T28" fmla="*/ 120 w 121"/>
                <a:gd name="T29" fmla="*/ 51 h 205"/>
                <a:gd name="T30" fmla="*/ 120 w 121"/>
                <a:gd name="T31" fmla="*/ 51 h 205"/>
                <a:gd name="T32" fmla="*/ 120 w 121"/>
                <a:gd name="T33" fmla="*/ 51 h 205"/>
                <a:gd name="T34" fmla="*/ 120 w 121"/>
                <a:gd name="T35" fmla="*/ 24 h 205"/>
                <a:gd name="T36" fmla="*/ 113 w 121"/>
                <a:gd name="T37"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205">
                  <a:moveTo>
                    <a:pt x="113" y="0"/>
                  </a:moveTo>
                  <a:lnTo>
                    <a:pt x="33" y="54"/>
                  </a:lnTo>
                  <a:lnTo>
                    <a:pt x="33" y="54"/>
                  </a:lnTo>
                  <a:lnTo>
                    <a:pt x="29" y="81"/>
                  </a:lnTo>
                  <a:lnTo>
                    <a:pt x="23" y="108"/>
                  </a:lnTo>
                  <a:lnTo>
                    <a:pt x="11" y="135"/>
                  </a:lnTo>
                  <a:lnTo>
                    <a:pt x="0" y="156"/>
                  </a:lnTo>
                  <a:lnTo>
                    <a:pt x="72" y="204"/>
                  </a:lnTo>
                  <a:lnTo>
                    <a:pt x="72" y="204"/>
                  </a:lnTo>
                  <a:lnTo>
                    <a:pt x="92" y="171"/>
                  </a:lnTo>
                  <a:lnTo>
                    <a:pt x="107" y="132"/>
                  </a:lnTo>
                  <a:lnTo>
                    <a:pt x="116" y="93"/>
                  </a:lnTo>
                  <a:lnTo>
                    <a:pt x="120" y="51"/>
                  </a:lnTo>
                  <a:lnTo>
                    <a:pt x="120" y="51"/>
                  </a:lnTo>
                  <a:lnTo>
                    <a:pt x="120" y="51"/>
                  </a:lnTo>
                  <a:lnTo>
                    <a:pt x="120" y="51"/>
                  </a:lnTo>
                  <a:lnTo>
                    <a:pt x="120" y="51"/>
                  </a:lnTo>
                  <a:lnTo>
                    <a:pt x="120" y="24"/>
                  </a:lnTo>
                  <a:lnTo>
                    <a:pt x="11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6" name="Freeform 228"/>
            <p:cNvSpPr>
              <a:spLocks noChangeArrowheads="1"/>
            </p:cNvSpPr>
            <p:nvPr/>
          </p:nvSpPr>
          <p:spPr bwMode="auto">
            <a:xfrm>
              <a:off x="8340724" y="1812925"/>
              <a:ext cx="42863" cy="76200"/>
            </a:xfrm>
            <a:custGeom>
              <a:avLst/>
              <a:gdLst>
                <a:gd name="T0" fmla="*/ 3 w 117"/>
                <a:gd name="T1" fmla="*/ 159 h 211"/>
                <a:gd name="T2" fmla="*/ 3 w 117"/>
                <a:gd name="T3" fmla="*/ 159 h 211"/>
                <a:gd name="T4" fmla="*/ 0 w 117"/>
                <a:gd name="T5" fmla="*/ 162 h 211"/>
                <a:gd name="T6" fmla="*/ 72 w 117"/>
                <a:gd name="T7" fmla="*/ 210 h 211"/>
                <a:gd name="T8" fmla="*/ 72 w 117"/>
                <a:gd name="T9" fmla="*/ 210 h 211"/>
                <a:gd name="T10" fmla="*/ 75 w 117"/>
                <a:gd name="T11" fmla="*/ 207 h 211"/>
                <a:gd name="T12" fmla="*/ 3 w 117"/>
                <a:gd name="T13" fmla="*/ 159 h 211"/>
                <a:gd name="T14" fmla="*/ 116 w 117"/>
                <a:gd name="T15" fmla="*/ 0 h 211"/>
                <a:gd name="T16" fmla="*/ 36 w 117"/>
                <a:gd name="T17" fmla="*/ 51 h 211"/>
                <a:gd name="T18" fmla="*/ 36 w 117"/>
                <a:gd name="T19" fmla="*/ 51 h 211"/>
                <a:gd name="T20" fmla="*/ 36 w 117"/>
                <a:gd name="T21" fmla="*/ 54 h 211"/>
                <a:gd name="T22" fmla="*/ 36 w 117"/>
                <a:gd name="T23" fmla="*/ 54 h 211"/>
                <a:gd name="T24" fmla="*/ 36 w 117"/>
                <a:gd name="T25" fmla="*/ 54 h 211"/>
                <a:gd name="T26" fmla="*/ 36 w 117"/>
                <a:gd name="T27" fmla="*/ 57 h 211"/>
                <a:gd name="T28" fmla="*/ 116 w 117"/>
                <a:gd name="T29" fmla="*/ 3 h 211"/>
                <a:gd name="T30" fmla="*/ 116 w 117"/>
                <a:gd name="T31" fmla="*/ 3 h 211"/>
                <a:gd name="T32" fmla="*/ 116 w 117"/>
                <a:gd name="T33"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211">
                  <a:moveTo>
                    <a:pt x="3" y="159"/>
                  </a:moveTo>
                  <a:lnTo>
                    <a:pt x="3" y="159"/>
                  </a:lnTo>
                  <a:lnTo>
                    <a:pt x="0" y="162"/>
                  </a:lnTo>
                  <a:lnTo>
                    <a:pt x="72" y="210"/>
                  </a:lnTo>
                  <a:lnTo>
                    <a:pt x="72" y="210"/>
                  </a:lnTo>
                  <a:lnTo>
                    <a:pt x="75" y="207"/>
                  </a:lnTo>
                  <a:lnTo>
                    <a:pt x="3" y="159"/>
                  </a:lnTo>
                  <a:close/>
                  <a:moveTo>
                    <a:pt x="116" y="0"/>
                  </a:moveTo>
                  <a:lnTo>
                    <a:pt x="36" y="51"/>
                  </a:lnTo>
                  <a:lnTo>
                    <a:pt x="36" y="51"/>
                  </a:lnTo>
                  <a:lnTo>
                    <a:pt x="36" y="54"/>
                  </a:lnTo>
                  <a:lnTo>
                    <a:pt x="36" y="54"/>
                  </a:lnTo>
                  <a:lnTo>
                    <a:pt x="36" y="54"/>
                  </a:lnTo>
                  <a:lnTo>
                    <a:pt x="36" y="57"/>
                  </a:lnTo>
                  <a:lnTo>
                    <a:pt x="116" y="3"/>
                  </a:lnTo>
                  <a:lnTo>
                    <a:pt x="116" y="3"/>
                  </a:lnTo>
                  <a:lnTo>
                    <a:pt x="116"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7" name="Freeform 229"/>
            <p:cNvSpPr>
              <a:spLocks noChangeArrowheads="1"/>
            </p:cNvSpPr>
            <p:nvPr/>
          </p:nvSpPr>
          <p:spPr bwMode="auto">
            <a:xfrm>
              <a:off x="8340724" y="1871663"/>
              <a:ext cx="26988" cy="19050"/>
            </a:xfrm>
            <a:custGeom>
              <a:avLst/>
              <a:gdLst>
                <a:gd name="T0" fmla="*/ 3 w 76"/>
                <a:gd name="T1" fmla="*/ 0 h 52"/>
                <a:gd name="T2" fmla="*/ 3 w 76"/>
                <a:gd name="T3" fmla="*/ 0 h 52"/>
                <a:gd name="T4" fmla="*/ 0 w 76"/>
                <a:gd name="T5" fmla="*/ 3 h 52"/>
                <a:gd name="T6" fmla="*/ 72 w 76"/>
                <a:gd name="T7" fmla="*/ 51 h 52"/>
                <a:gd name="T8" fmla="*/ 72 w 76"/>
                <a:gd name="T9" fmla="*/ 51 h 52"/>
                <a:gd name="T10" fmla="*/ 75 w 76"/>
                <a:gd name="T11" fmla="*/ 48 h 52"/>
                <a:gd name="T12" fmla="*/ 3 w 76"/>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76" h="52">
                  <a:moveTo>
                    <a:pt x="3" y="0"/>
                  </a:moveTo>
                  <a:lnTo>
                    <a:pt x="3" y="0"/>
                  </a:lnTo>
                  <a:lnTo>
                    <a:pt x="0" y="3"/>
                  </a:lnTo>
                  <a:lnTo>
                    <a:pt x="72" y="51"/>
                  </a:lnTo>
                  <a:lnTo>
                    <a:pt x="72" y="51"/>
                  </a:lnTo>
                  <a:lnTo>
                    <a:pt x="75" y="48"/>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8" name="Freeform 230"/>
            <p:cNvSpPr>
              <a:spLocks noChangeArrowheads="1"/>
            </p:cNvSpPr>
            <p:nvPr/>
          </p:nvSpPr>
          <p:spPr bwMode="auto">
            <a:xfrm>
              <a:off x="8353424" y="1812925"/>
              <a:ext cx="28575" cy="20638"/>
            </a:xfrm>
            <a:custGeom>
              <a:avLst/>
              <a:gdLst>
                <a:gd name="T0" fmla="*/ 80 w 81"/>
                <a:gd name="T1" fmla="*/ 0 h 58"/>
                <a:gd name="T2" fmla="*/ 0 w 81"/>
                <a:gd name="T3" fmla="*/ 51 h 58"/>
                <a:gd name="T4" fmla="*/ 0 w 81"/>
                <a:gd name="T5" fmla="*/ 51 h 58"/>
                <a:gd name="T6" fmla="*/ 0 w 81"/>
                <a:gd name="T7" fmla="*/ 54 h 58"/>
                <a:gd name="T8" fmla="*/ 0 w 81"/>
                <a:gd name="T9" fmla="*/ 54 h 58"/>
                <a:gd name="T10" fmla="*/ 0 w 81"/>
                <a:gd name="T11" fmla="*/ 54 h 58"/>
                <a:gd name="T12" fmla="*/ 0 w 81"/>
                <a:gd name="T13" fmla="*/ 57 h 58"/>
                <a:gd name="T14" fmla="*/ 80 w 81"/>
                <a:gd name="T15" fmla="*/ 3 h 58"/>
                <a:gd name="T16" fmla="*/ 80 w 81"/>
                <a:gd name="T17" fmla="*/ 3 h 58"/>
                <a:gd name="T18" fmla="*/ 80 w 81"/>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58">
                  <a:moveTo>
                    <a:pt x="80" y="0"/>
                  </a:moveTo>
                  <a:lnTo>
                    <a:pt x="0" y="51"/>
                  </a:lnTo>
                  <a:lnTo>
                    <a:pt x="0" y="51"/>
                  </a:lnTo>
                  <a:lnTo>
                    <a:pt x="0" y="54"/>
                  </a:lnTo>
                  <a:lnTo>
                    <a:pt x="0" y="54"/>
                  </a:lnTo>
                  <a:lnTo>
                    <a:pt x="0" y="54"/>
                  </a:lnTo>
                  <a:lnTo>
                    <a:pt x="0" y="57"/>
                  </a:lnTo>
                  <a:lnTo>
                    <a:pt x="80" y="3"/>
                  </a:lnTo>
                  <a:lnTo>
                    <a:pt x="80" y="3"/>
                  </a:lnTo>
                  <a:lnTo>
                    <a:pt x="8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9" name="Freeform 231"/>
            <p:cNvSpPr>
              <a:spLocks noChangeArrowheads="1"/>
            </p:cNvSpPr>
            <p:nvPr/>
          </p:nvSpPr>
          <p:spPr bwMode="auto">
            <a:xfrm>
              <a:off x="7813674" y="1241425"/>
              <a:ext cx="168275" cy="169863"/>
            </a:xfrm>
            <a:custGeom>
              <a:avLst/>
              <a:gdLst>
                <a:gd name="T0" fmla="*/ 165 w 469"/>
                <a:gd name="T1" fmla="*/ 458 h 471"/>
                <a:gd name="T2" fmla="*/ 246 w 469"/>
                <a:gd name="T3" fmla="*/ 443 h 471"/>
                <a:gd name="T4" fmla="*/ 234 w 469"/>
                <a:gd name="T5" fmla="*/ 443 h 471"/>
                <a:gd name="T6" fmla="*/ 216 w 469"/>
                <a:gd name="T7" fmla="*/ 440 h 471"/>
                <a:gd name="T8" fmla="*/ 75 w 469"/>
                <a:gd name="T9" fmla="*/ 366 h 471"/>
                <a:gd name="T10" fmla="*/ 132 w 469"/>
                <a:gd name="T11" fmla="*/ 443 h 471"/>
                <a:gd name="T12" fmla="*/ 156 w 469"/>
                <a:gd name="T13" fmla="*/ 425 h 471"/>
                <a:gd name="T14" fmla="*/ 90 w 469"/>
                <a:gd name="T15" fmla="*/ 384 h 471"/>
                <a:gd name="T16" fmla="*/ 438 w 469"/>
                <a:gd name="T17" fmla="*/ 276 h 471"/>
                <a:gd name="T18" fmla="*/ 396 w 469"/>
                <a:gd name="T19" fmla="*/ 366 h 471"/>
                <a:gd name="T20" fmla="*/ 318 w 469"/>
                <a:gd name="T21" fmla="*/ 425 h 471"/>
                <a:gd name="T22" fmla="*/ 240 w 469"/>
                <a:gd name="T23" fmla="*/ 470 h 471"/>
                <a:gd name="T24" fmla="*/ 315 w 469"/>
                <a:gd name="T25" fmla="*/ 455 h 471"/>
                <a:gd name="T26" fmla="*/ 405 w 469"/>
                <a:gd name="T27" fmla="*/ 396 h 471"/>
                <a:gd name="T28" fmla="*/ 459 w 469"/>
                <a:gd name="T29" fmla="*/ 303 h 471"/>
                <a:gd name="T30" fmla="*/ 441 w 469"/>
                <a:gd name="T31" fmla="*/ 255 h 471"/>
                <a:gd name="T32" fmla="*/ 462 w 469"/>
                <a:gd name="T33" fmla="*/ 297 h 471"/>
                <a:gd name="T34" fmla="*/ 0 w 469"/>
                <a:gd name="T35" fmla="*/ 222 h 471"/>
                <a:gd name="T36" fmla="*/ 0 w 469"/>
                <a:gd name="T37" fmla="*/ 237 h 471"/>
                <a:gd name="T38" fmla="*/ 3 w 469"/>
                <a:gd name="T39" fmla="*/ 264 h 471"/>
                <a:gd name="T40" fmla="*/ 27 w 469"/>
                <a:gd name="T41" fmla="*/ 345 h 471"/>
                <a:gd name="T42" fmla="*/ 75 w 469"/>
                <a:gd name="T43" fmla="*/ 407 h 471"/>
                <a:gd name="T44" fmla="*/ 60 w 469"/>
                <a:gd name="T45" fmla="*/ 348 h 471"/>
                <a:gd name="T46" fmla="*/ 0 w 469"/>
                <a:gd name="T47" fmla="*/ 222 h 471"/>
                <a:gd name="T48" fmla="*/ 468 w 469"/>
                <a:gd name="T49" fmla="*/ 195 h 471"/>
                <a:gd name="T50" fmla="*/ 405 w 469"/>
                <a:gd name="T51" fmla="*/ 72 h 471"/>
                <a:gd name="T52" fmla="*/ 417 w 469"/>
                <a:gd name="T53" fmla="*/ 132 h 471"/>
                <a:gd name="T54" fmla="*/ 453 w 469"/>
                <a:gd name="T55" fmla="*/ 183 h 471"/>
                <a:gd name="T56" fmla="*/ 456 w 469"/>
                <a:gd name="T57" fmla="*/ 153 h 471"/>
                <a:gd name="T58" fmla="*/ 405 w 469"/>
                <a:gd name="T59" fmla="*/ 72 h 471"/>
                <a:gd name="T60" fmla="*/ 81 w 469"/>
                <a:gd name="T61" fmla="*/ 57 h 471"/>
                <a:gd name="T62" fmla="*/ 33 w 469"/>
                <a:gd name="T63" fmla="*/ 117 h 471"/>
                <a:gd name="T64" fmla="*/ 6 w 469"/>
                <a:gd name="T65" fmla="*/ 186 h 471"/>
                <a:gd name="T66" fmla="*/ 33 w 469"/>
                <a:gd name="T67" fmla="*/ 276 h 471"/>
                <a:gd name="T68" fmla="*/ 27 w 469"/>
                <a:gd name="T69" fmla="*/ 234 h 471"/>
                <a:gd name="T70" fmla="*/ 27 w 469"/>
                <a:gd name="T71" fmla="*/ 234 h 471"/>
                <a:gd name="T72" fmla="*/ 27 w 469"/>
                <a:gd name="T73" fmla="*/ 234 h 471"/>
                <a:gd name="T74" fmla="*/ 33 w 469"/>
                <a:gd name="T75" fmla="*/ 189 h 471"/>
                <a:gd name="T76" fmla="*/ 60 w 469"/>
                <a:gd name="T77" fmla="*/ 123 h 471"/>
                <a:gd name="T78" fmla="*/ 105 w 469"/>
                <a:gd name="T79" fmla="*/ 72 h 471"/>
                <a:gd name="T80" fmla="*/ 135 w 469"/>
                <a:gd name="T81" fmla="*/ 21 h 471"/>
                <a:gd name="T82" fmla="*/ 108 w 469"/>
                <a:gd name="T83" fmla="*/ 69 h 471"/>
                <a:gd name="T84" fmla="*/ 135 w 469"/>
                <a:gd name="T85" fmla="*/ 21 h 471"/>
                <a:gd name="T86" fmla="*/ 234 w 469"/>
                <a:gd name="T87" fmla="*/ 0 h 471"/>
                <a:gd name="T88" fmla="*/ 234 w 469"/>
                <a:gd name="T89" fmla="*/ 0 h 471"/>
                <a:gd name="T90" fmla="*/ 213 w 469"/>
                <a:gd name="T91" fmla="*/ 0 h 471"/>
                <a:gd name="T92" fmla="*/ 270 w 469"/>
                <a:gd name="T93" fmla="*/ 30 h 471"/>
                <a:gd name="T94" fmla="*/ 327 w 469"/>
                <a:gd name="T95" fmla="*/ 48 h 471"/>
                <a:gd name="T96" fmla="*/ 378 w 469"/>
                <a:gd name="T97" fmla="*/ 84 h 471"/>
                <a:gd name="T98" fmla="*/ 402 w 469"/>
                <a:gd name="T99" fmla="*/ 69 h 471"/>
                <a:gd name="T100" fmla="*/ 348 w 469"/>
                <a:gd name="T101" fmla="*/ 30 h 471"/>
                <a:gd name="T102" fmla="*/ 282 w 469"/>
                <a:gd name="T103" fmla="*/ 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69" h="471">
                  <a:moveTo>
                    <a:pt x="159" y="429"/>
                  </a:moveTo>
                  <a:lnTo>
                    <a:pt x="165" y="458"/>
                  </a:lnTo>
                  <a:lnTo>
                    <a:pt x="165" y="458"/>
                  </a:lnTo>
                  <a:lnTo>
                    <a:pt x="198" y="468"/>
                  </a:lnTo>
                  <a:lnTo>
                    <a:pt x="234" y="470"/>
                  </a:lnTo>
                  <a:lnTo>
                    <a:pt x="246" y="443"/>
                  </a:lnTo>
                  <a:lnTo>
                    <a:pt x="246" y="443"/>
                  </a:lnTo>
                  <a:lnTo>
                    <a:pt x="237" y="443"/>
                  </a:lnTo>
                  <a:lnTo>
                    <a:pt x="234" y="443"/>
                  </a:lnTo>
                  <a:lnTo>
                    <a:pt x="234" y="443"/>
                  </a:lnTo>
                  <a:lnTo>
                    <a:pt x="234" y="443"/>
                  </a:lnTo>
                  <a:lnTo>
                    <a:pt x="216" y="440"/>
                  </a:lnTo>
                  <a:lnTo>
                    <a:pt x="195" y="437"/>
                  </a:lnTo>
                  <a:lnTo>
                    <a:pt x="159" y="429"/>
                  </a:lnTo>
                  <a:close/>
                  <a:moveTo>
                    <a:pt x="75" y="366"/>
                  </a:moveTo>
                  <a:lnTo>
                    <a:pt x="105" y="429"/>
                  </a:lnTo>
                  <a:lnTo>
                    <a:pt x="105" y="429"/>
                  </a:lnTo>
                  <a:lnTo>
                    <a:pt x="132" y="443"/>
                  </a:lnTo>
                  <a:lnTo>
                    <a:pt x="159" y="455"/>
                  </a:lnTo>
                  <a:lnTo>
                    <a:pt x="156" y="425"/>
                  </a:lnTo>
                  <a:lnTo>
                    <a:pt x="156" y="425"/>
                  </a:lnTo>
                  <a:lnTo>
                    <a:pt x="132" y="414"/>
                  </a:lnTo>
                  <a:lnTo>
                    <a:pt x="111" y="401"/>
                  </a:lnTo>
                  <a:lnTo>
                    <a:pt x="90" y="384"/>
                  </a:lnTo>
                  <a:lnTo>
                    <a:pt x="75" y="366"/>
                  </a:lnTo>
                  <a:close/>
                  <a:moveTo>
                    <a:pt x="438" y="276"/>
                  </a:moveTo>
                  <a:lnTo>
                    <a:pt x="438" y="276"/>
                  </a:lnTo>
                  <a:lnTo>
                    <a:pt x="429" y="309"/>
                  </a:lnTo>
                  <a:lnTo>
                    <a:pt x="414" y="339"/>
                  </a:lnTo>
                  <a:lnTo>
                    <a:pt x="396" y="366"/>
                  </a:lnTo>
                  <a:lnTo>
                    <a:pt x="375" y="389"/>
                  </a:lnTo>
                  <a:lnTo>
                    <a:pt x="348" y="411"/>
                  </a:lnTo>
                  <a:lnTo>
                    <a:pt x="318" y="425"/>
                  </a:lnTo>
                  <a:lnTo>
                    <a:pt x="285" y="437"/>
                  </a:lnTo>
                  <a:lnTo>
                    <a:pt x="252" y="440"/>
                  </a:lnTo>
                  <a:lnTo>
                    <a:pt x="240" y="470"/>
                  </a:lnTo>
                  <a:lnTo>
                    <a:pt x="240" y="470"/>
                  </a:lnTo>
                  <a:lnTo>
                    <a:pt x="279" y="465"/>
                  </a:lnTo>
                  <a:lnTo>
                    <a:pt x="315" y="455"/>
                  </a:lnTo>
                  <a:lnTo>
                    <a:pt x="348" y="440"/>
                  </a:lnTo>
                  <a:lnTo>
                    <a:pt x="378" y="419"/>
                  </a:lnTo>
                  <a:lnTo>
                    <a:pt x="405" y="396"/>
                  </a:lnTo>
                  <a:lnTo>
                    <a:pt x="429" y="368"/>
                  </a:lnTo>
                  <a:lnTo>
                    <a:pt x="447" y="335"/>
                  </a:lnTo>
                  <a:lnTo>
                    <a:pt x="459" y="303"/>
                  </a:lnTo>
                  <a:lnTo>
                    <a:pt x="438" y="276"/>
                  </a:lnTo>
                  <a:close/>
                  <a:moveTo>
                    <a:pt x="441" y="255"/>
                  </a:moveTo>
                  <a:lnTo>
                    <a:pt x="441" y="255"/>
                  </a:lnTo>
                  <a:lnTo>
                    <a:pt x="441" y="270"/>
                  </a:lnTo>
                  <a:lnTo>
                    <a:pt x="462" y="297"/>
                  </a:lnTo>
                  <a:lnTo>
                    <a:pt x="462" y="297"/>
                  </a:lnTo>
                  <a:lnTo>
                    <a:pt x="468" y="273"/>
                  </a:lnTo>
                  <a:lnTo>
                    <a:pt x="441" y="255"/>
                  </a:lnTo>
                  <a:close/>
                  <a:moveTo>
                    <a:pt x="0" y="222"/>
                  </a:moveTo>
                  <a:lnTo>
                    <a:pt x="0" y="222"/>
                  </a:lnTo>
                  <a:lnTo>
                    <a:pt x="0" y="234"/>
                  </a:lnTo>
                  <a:lnTo>
                    <a:pt x="0" y="237"/>
                  </a:lnTo>
                  <a:lnTo>
                    <a:pt x="0" y="237"/>
                  </a:lnTo>
                  <a:lnTo>
                    <a:pt x="0" y="237"/>
                  </a:lnTo>
                  <a:lnTo>
                    <a:pt x="3" y="264"/>
                  </a:lnTo>
                  <a:lnTo>
                    <a:pt x="9" y="291"/>
                  </a:lnTo>
                  <a:lnTo>
                    <a:pt x="15" y="318"/>
                  </a:lnTo>
                  <a:lnTo>
                    <a:pt x="27" y="345"/>
                  </a:lnTo>
                  <a:lnTo>
                    <a:pt x="42" y="366"/>
                  </a:lnTo>
                  <a:lnTo>
                    <a:pt x="57" y="386"/>
                  </a:lnTo>
                  <a:lnTo>
                    <a:pt x="75" y="407"/>
                  </a:lnTo>
                  <a:lnTo>
                    <a:pt x="96" y="425"/>
                  </a:lnTo>
                  <a:lnTo>
                    <a:pt x="60" y="348"/>
                  </a:lnTo>
                  <a:lnTo>
                    <a:pt x="60" y="348"/>
                  </a:lnTo>
                  <a:lnTo>
                    <a:pt x="48" y="324"/>
                  </a:lnTo>
                  <a:lnTo>
                    <a:pt x="36" y="297"/>
                  </a:lnTo>
                  <a:lnTo>
                    <a:pt x="0" y="222"/>
                  </a:lnTo>
                  <a:close/>
                  <a:moveTo>
                    <a:pt x="459" y="189"/>
                  </a:moveTo>
                  <a:lnTo>
                    <a:pt x="468" y="195"/>
                  </a:lnTo>
                  <a:lnTo>
                    <a:pt x="468" y="195"/>
                  </a:lnTo>
                  <a:lnTo>
                    <a:pt x="465" y="189"/>
                  </a:lnTo>
                  <a:lnTo>
                    <a:pt x="459" y="189"/>
                  </a:lnTo>
                  <a:close/>
                  <a:moveTo>
                    <a:pt x="405" y="72"/>
                  </a:moveTo>
                  <a:lnTo>
                    <a:pt x="393" y="102"/>
                  </a:lnTo>
                  <a:lnTo>
                    <a:pt x="393" y="102"/>
                  </a:lnTo>
                  <a:lnTo>
                    <a:pt x="417" y="132"/>
                  </a:lnTo>
                  <a:lnTo>
                    <a:pt x="426" y="150"/>
                  </a:lnTo>
                  <a:lnTo>
                    <a:pt x="432" y="168"/>
                  </a:lnTo>
                  <a:lnTo>
                    <a:pt x="453" y="183"/>
                  </a:lnTo>
                  <a:lnTo>
                    <a:pt x="465" y="183"/>
                  </a:lnTo>
                  <a:lnTo>
                    <a:pt x="465" y="183"/>
                  </a:lnTo>
                  <a:lnTo>
                    <a:pt x="456" y="153"/>
                  </a:lnTo>
                  <a:lnTo>
                    <a:pt x="441" y="123"/>
                  </a:lnTo>
                  <a:lnTo>
                    <a:pt x="426" y="96"/>
                  </a:lnTo>
                  <a:lnTo>
                    <a:pt x="405" y="72"/>
                  </a:lnTo>
                  <a:close/>
                  <a:moveTo>
                    <a:pt x="99" y="42"/>
                  </a:moveTo>
                  <a:lnTo>
                    <a:pt x="99" y="42"/>
                  </a:lnTo>
                  <a:lnTo>
                    <a:pt x="81" y="57"/>
                  </a:lnTo>
                  <a:lnTo>
                    <a:pt x="63" y="75"/>
                  </a:lnTo>
                  <a:lnTo>
                    <a:pt x="48" y="96"/>
                  </a:lnTo>
                  <a:lnTo>
                    <a:pt x="33" y="117"/>
                  </a:lnTo>
                  <a:lnTo>
                    <a:pt x="21" y="138"/>
                  </a:lnTo>
                  <a:lnTo>
                    <a:pt x="12" y="162"/>
                  </a:lnTo>
                  <a:lnTo>
                    <a:pt x="6" y="186"/>
                  </a:lnTo>
                  <a:lnTo>
                    <a:pt x="3" y="213"/>
                  </a:lnTo>
                  <a:lnTo>
                    <a:pt x="33" y="276"/>
                  </a:lnTo>
                  <a:lnTo>
                    <a:pt x="33" y="276"/>
                  </a:lnTo>
                  <a:lnTo>
                    <a:pt x="30" y="255"/>
                  </a:lnTo>
                  <a:lnTo>
                    <a:pt x="27" y="237"/>
                  </a:lnTo>
                  <a:lnTo>
                    <a:pt x="27" y="234"/>
                  </a:lnTo>
                  <a:lnTo>
                    <a:pt x="27" y="234"/>
                  </a:lnTo>
                  <a:lnTo>
                    <a:pt x="27" y="234"/>
                  </a:lnTo>
                  <a:lnTo>
                    <a:pt x="27" y="234"/>
                  </a:lnTo>
                  <a:lnTo>
                    <a:pt x="27" y="234"/>
                  </a:lnTo>
                  <a:lnTo>
                    <a:pt x="27" y="234"/>
                  </a:lnTo>
                  <a:lnTo>
                    <a:pt x="27" y="234"/>
                  </a:lnTo>
                  <a:lnTo>
                    <a:pt x="27" y="234"/>
                  </a:lnTo>
                  <a:lnTo>
                    <a:pt x="30" y="210"/>
                  </a:lnTo>
                  <a:lnTo>
                    <a:pt x="33" y="189"/>
                  </a:lnTo>
                  <a:lnTo>
                    <a:pt x="39" y="165"/>
                  </a:lnTo>
                  <a:lnTo>
                    <a:pt x="48" y="144"/>
                  </a:lnTo>
                  <a:lnTo>
                    <a:pt x="60" y="123"/>
                  </a:lnTo>
                  <a:lnTo>
                    <a:pt x="72" y="105"/>
                  </a:lnTo>
                  <a:lnTo>
                    <a:pt x="87" y="90"/>
                  </a:lnTo>
                  <a:lnTo>
                    <a:pt x="105" y="72"/>
                  </a:lnTo>
                  <a:lnTo>
                    <a:pt x="99" y="42"/>
                  </a:lnTo>
                  <a:close/>
                  <a:moveTo>
                    <a:pt x="135" y="21"/>
                  </a:moveTo>
                  <a:lnTo>
                    <a:pt x="135" y="21"/>
                  </a:lnTo>
                  <a:lnTo>
                    <a:pt x="105" y="39"/>
                  </a:lnTo>
                  <a:lnTo>
                    <a:pt x="108" y="69"/>
                  </a:lnTo>
                  <a:lnTo>
                    <a:pt x="108" y="69"/>
                  </a:lnTo>
                  <a:lnTo>
                    <a:pt x="135" y="54"/>
                  </a:lnTo>
                  <a:lnTo>
                    <a:pt x="162" y="42"/>
                  </a:lnTo>
                  <a:lnTo>
                    <a:pt x="135" y="21"/>
                  </a:lnTo>
                  <a:close/>
                  <a:moveTo>
                    <a:pt x="234" y="0"/>
                  </a:moveTo>
                  <a:lnTo>
                    <a:pt x="234" y="0"/>
                  </a:lnTo>
                  <a:lnTo>
                    <a:pt x="234" y="0"/>
                  </a:lnTo>
                  <a:lnTo>
                    <a:pt x="234" y="0"/>
                  </a:lnTo>
                  <a:lnTo>
                    <a:pt x="234" y="0"/>
                  </a:lnTo>
                  <a:lnTo>
                    <a:pt x="234" y="0"/>
                  </a:lnTo>
                  <a:lnTo>
                    <a:pt x="234" y="0"/>
                  </a:lnTo>
                  <a:lnTo>
                    <a:pt x="234" y="0"/>
                  </a:lnTo>
                  <a:lnTo>
                    <a:pt x="213" y="0"/>
                  </a:lnTo>
                  <a:lnTo>
                    <a:pt x="246" y="27"/>
                  </a:lnTo>
                  <a:lnTo>
                    <a:pt x="246" y="27"/>
                  </a:lnTo>
                  <a:lnTo>
                    <a:pt x="270" y="30"/>
                  </a:lnTo>
                  <a:lnTo>
                    <a:pt x="288" y="33"/>
                  </a:lnTo>
                  <a:lnTo>
                    <a:pt x="309" y="39"/>
                  </a:lnTo>
                  <a:lnTo>
                    <a:pt x="327" y="48"/>
                  </a:lnTo>
                  <a:lnTo>
                    <a:pt x="345" y="57"/>
                  </a:lnTo>
                  <a:lnTo>
                    <a:pt x="363" y="69"/>
                  </a:lnTo>
                  <a:lnTo>
                    <a:pt x="378" y="84"/>
                  </a:lnTo>
                  <a:lnTo>
                    <a:pt x="390" y="96"/>
                  </a:lnTo>
                  <a:lnTo>
                    <a:pt x="402" y="69"/>
                  </a:lnTo>
                  <a:lnTo>
                    <a:pt x="402" y="69"/>
                  </a:lnTo>
                  <a:lnTo>
                    <a:pt x="384" y="54"/>
                  </a:lnTo>
                  <a:lnTo>
                    <a:pt x="366" y="42"/>
                  </a:lnTo>
                  <a:lnTo>
                    <a:pt x="348" y="30"/>
                  </a:lnTo>
                  <a:lnTo>
                    <a:pt x="327" y="18"/>
                  </a:lnTo>
                  <a:lnTo>
                    <a:pt x="306" y="12"/>
                  </a:lnTo>
                  <a:lnTo>
                    <a:pt x="282" y="6"/>
                  </a:lnTo>
                  <a:lnTo>
                    <a:pt x="258" y="0"/>
                  </a:lnTo>
                  <a:lnTo>
                    <a:pt x="23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0" name="Freeform 232"/>
            <p:cNvSpPr>
              <a:spLocks noChangeArrowheads="1"/>
            </p:cNvSpPr>
            <p:nvPr/>
          </p:nvSpPr>
          <p:spPr bwMode="auto">
            <a:xfrm>
              <a:off x="7870825" y="1397000"/>
              <a:ext cx="31749" cy="15875"/>
            </a:xfrm>
            <a:custGeom>
              <a:avLst/>
              <a:gdLst>
                <a:gd name="T0" fmla="*/ 0 w 88"/>
                <a:gd name="T1" fmla="*/ 0 h 42"/>
                <a:gd name="T2" fmla="*/ 6 w 88"/>
                <a:gd name="T3" fmla="*/ 29 h 42"/>
                <a:gd name="T4" fmla="*/ 6 w 88"/>
                <a:gd name="T5" fmla="*/ 29 h 42"/>
                <a:gd name="T6" fmla="*/ 39 w 88"/>
                <a:gd name="T7" fmla="*/ 39 h 42"/>
                <a:gd name="T8" fmla="*/ 75 w 88"/>
                <a:gd name="T9" fmla="*/ 41 h 42"/>
                <a:gd name="T10" fmla="*/ 87 w 88"/>
                <a:gd name="T11" fmla="*/ 14 h 42"/>
                <a:gd name="T12" fmla="*/ 87 w 88"/>
                <a:gd name="T13" fmla="*/ 14 h 42"/>
                <a:gd name="T14" fmla="*/ 78 w 88"/>
                <a:gd name="T15" fmla="*/ 14 h 42"/>
                <a:gd name="T16" fmla="*/ 75 w 88"/>
                <a:gd name="T17" fmla="*/ 14 h 42"/>
                <a:gd name="T18" fmla="*/ 75 w 88"/>
                <a:gd name="T19" fmla="*/ 14 h 42"/>
                <a:gd name="T20" fmla="*/ 75 w 88"/>
                <a:gd name="T21" fmla="*/ 14 h 42"/>
                <a:gd name="T22" fmla="*/ 57 w 88"/>
                <a:gd name="T23" fmla="*/ 11 h 42"/>
                <a:gd name="T24" fmla="*/ 36 w 88"/>
                <a:gd name="T25" fmla="*/ 8 h 42"/>
                <a:gd name="T26" fmla="*/ 0 w 88"/>
                <a:gd name="T2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42">
                  <a:moveTo>
                    <a:pt x="0" y="0"/>
                  </a:moveTo>
                  <a:lnTo>
                    <a:pt x="6" y="29"/>
                  </a:lnTo>
                  <a:lnTo>
                    <a:pt x="6" y="29"/>
                  </a:lnTo>
                  <a:lnTo>
                    <a:pt x="39" y="39"/>
                  </a:lnTo>
                  <a:lnTo>
                    <a:pt x="75" y="41"/>
                  </a:lnTo>
                  <a:lnTo>
                    <a:pt x="87" y="14"/>
                  </a:lnTo>
                  <a:lnTo>
                    <a:pt x="87" y="14"/>
                  </a:lnTo>
                  <a:lnTo>
                    <a:pt x="78" y="14"/>
                  </a:lnTo>
                  <a:lnTo>
                    <a:pt x="75" y="14"/>
                  </a:lnTo>
                  <a:lnTo>
                    <a:pt x="75" y="14"/>
                  </a:lnTo>
                  <a:lnTo>
                    <a:pt x="75" y="14"/>
                  </a:lnTo>
                  <a:lnTo>
                    <a:pt x="57" y="11"/>
                  </a:lnTo>
                  <a:lnTo>
                    <a:pt x="36" y="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1" name="Freeform 233"/>
            <p:cNvSpPr>
              <a:spLocks noChangeArrowheads="1"/>
            </p:cNvSpPr>
            <p:nvPr/>
          </p:nvSpPr>
          <p:spPr bwMode="auto">
            <a:xfrm>
              <a:off x="7840663" y="1373188"/>
              <a:ext cx="30162" cy="31749"/>
            </a:xfrm>
            <a:custGeom>
              <a:avLst/>
              <a:gdLst>
                <a:gd name="T0" fmla="*/ 0 w 85"/>
                <a:gd name="T1" fmla="*/ 0 h 90"/>
                <a:gd name="T2" fmla="*/ 30 w 85"/>
                <a:gd name="T3" fmla="*/ 63 h 90"/>
                <a:gd name="T4" fmla="*/ 30 w 85"/>
                <a:gd name="T5" fmla="*/ 63 h 90"/>
                <a:gd name="T6" fmla="*/ 57 w 85"/>
                <a:gd name="T7" fmla="*/ 77 h 90"/>
                <a:gd name="T8" fmla="*/ 84 w 85"/>
                <a:gd name="T9" fmla="*/ 89 h 90"/>
                <a:gd name="T10" fmla="*/ 81 w 85"/>
                <a:gd name="T11" fmla="*/ 59 h 90"/>
                <a:gd name="T12" fmla="*/ 81 w 85"/>
                <a:gd name="T13" fmla="*/ 59 h 90"/>
                <a:gd name="T14" fmla="*/ 57 w 85"/>
                <a:gd name="T15" fmla="*/ 48 h 90"/>
                <a:gd name="T16" fmla="*/ 36 w 85"/>
                <a:gd name="T17" fmla="*/ 35 h 90"/>
                <a:gd name="T18" fmla="*/ 15 w 85"/>
                <a:gd name="T19" fmla="*/ 18 h 90"/>
                <a:gd name="T20" fmla="*/ 0 w 85"/>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0">
                  <a:moveTo>
                    <a:pt x="0" y="0"/>
                  </a:moveTo>
                  <a:lnTo>
                    <a:pt x="30" y="63"/>
                  </a:lnTo>
                  <a:lnTo>
                    <a:pt x="30" y="63"/>
                  </a:lnTo>
                  <a:lnTo>
                    <a:pt x="57" y="77"/>
                  </a:lnTo>
                  <a:lnTo>
                    <a:pt x="84" y="89"/>
                  </a:lnTo>
                  <a:lnTo>
                    <a:pt x="81" y="59"/>
                  </a:lnTo>
                  <a:lnTo>
                    <a:pt x="81" y="59"/>
                  </a:lnTo>
                  <a:lnTo>
                    <a:pt x="57" y="48"/>
                  </a:lnTo>
                  <a:lnTo>
                    <a:pt x="36" y="35"/>
                  </a:lnTo>
                  <a:lnTo>
                    <a:pt x="15" y="1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2" name="Freeform 234"/>
            <p:cNvSpPr>
              <a:spLocks noChangeArrowheads="1"/>
            </p:cNvSpPr>
            <p:nvPr/>
          </p:nvSpPr>
          <p:spPr bwMode="auto">
            <a:xfrm>
              <a:off x="7900987" y="1341438"/>
              <a:ext cx="79375" cy="69850"/>
            </a:xfrm>
            <a:custGeom>
              <a:avLst/>
              <a:gdLst>
                <a:gd name="T0" fmla="*/ 198 w 220"/>
                <a:gd name="T1" fmla="*/ 0 h 195"/>
                <a:gd name="T2" fmla="*/ 198 w 220"/>
                <a:gd name="T3" fmla="*/ 0 h 195"/>
                <a:gd name="T4" fmla="*/ 189 w 220"/>
                <a:gd name="T5" fmla="*/ 33 h 195"/>
                <a:gd name="T6" fmla="*/ 174 w 220"/>
                <a:gd name="T7" fmla="*/ 63 h 195"/>
                <a:gd name="T8" fmla="*/ 156 w 220"/>
                <a:gd name="T9" fmla="*/ 90 h 195"/>
                <a:gd name="T10" fmla="*/ 135 w 220"/>
                <a:gd name="T11" fmla="*/ 113 h 195"/>
                <a:gd name="T12" fmla="*/ 108 w 220"/>
                <a:gd name="T13" fmla="*/ 135 h 195"/>
                <a:gd name="T14" fmla="*/ 78 w 220"/>
                <a:gd name="T15" fmla="*/ 149 h 195"/>
                <a:gd name="T16" fmla="*/ 45 w 220"/>
                <a:gd name="T17" fmla="*/ 161 h 195"/>
                <a:gd name="T18" fmla="*/ 12 w 220"/>
                <a:gd name="T19" fmla="*/ 164 h 195"/>
                <a:gd name="T20" fmla="*/ 0 w 220"/>
                <a:gd name="T21" fmla="*/ 194 h 195"/>
                <a:gd name="T22" fmla="*/ 0 w 220"/>
                <a:gd name="T23" fmla="*/ 194 h 195"/>
                <a:gd name="T24" fmla="*/ 39 w 220"/>
                <a:gd name="T25" fmla="*/ 189 h 195"/>
                <a:gd name="T26" fmla="*/ 75 w 220"/>
                <a:gd name="T27" fmla="*/ 179 h 195"/>
                <a:gd name="T28" fmla="*/ 108 w 220"/>
                <a:gd name="T29" fmla="*/ 164 h 195"/>
                <a:gd name="T30" fmla="*/ 138 w 220"/>
                <a:gd name="T31" fmla="*/ 143 h 195"/>
                <a:gd name="T32" fmla="*/ 165 w 220"/>
                <a:gd name="T33" fmla="*/ 120 h 195"/>
                <a:gd name="T34" fmla="*/ 189 w 220"/>
                <a:gd name="T35" fmla="*/ 92 h 195"/>
                <a:gd name="T36" fmla="*/ 207 w 220"/>
                <a:gd name="T37" fmla="*/ 59 h 195"/>
                <a:gd name="T38" fmla="*/ 219 w 220"/>
                <a:gd name="T39" fmla="*/ 27 h 195"/>
                <a:gd name="T40" fmla="*/ 198 w 220"/>
                <a:gd name="T41"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0" h="195">
                  <a:moveTo>
                    <a:pt x="198" y="0"/>
                  </a:moveTo>
                  <a:lnTo>
                    <a:pt x="198" y="0"/>
                  </a:lnTo>
                  <a:lnTo>
                    <a:pt x="189" y="33"/>
                  </a:lnTo>
                  <a:lnTo>
                    <a:pt x="174" y="63"/>
                  </a:lnTo>
                  <a:lnTo>
                    <a:pt x="156" y="90"/>
                  </a:lnTo>
                  <a:lnTo>
                    <a:pt x="135" y="113"/>
                  </a:lnTo>
                  <a:lnTo>
                    <a:pt x="108" y="135"/>
                  </a:lnTo>
                  <a:lnTo>
                    <a:pt x="78" y="149"/>
                  </a:lnTo>
                  <a:lnTo>
                    <a:pt x="45" y="161"/>
                  </a:lnTo>
                  <a:lnTo>
                    <a:pt x="12" y="164"/>
                  </a:lnTo>
                  <a:lnTo>
                    <a:pt x="0" y="194"/>
                  </a:lnTo>
                  <a:lnTo>
                    <a:pt x="0" y="194"/>
                  </a:lnTo>
                  <a:lnTo>
                    <a:pt x="39" y="189"/>
                  </a:lnTo>
                  <a:lnTo>
                    <a:pt x="75" y="179"/>
                  </a:lnTo>
                  <a:lnTo>
                    <a:pt x="108" y="164"/>
                  </a:lnTo>
                  <a:lnTo>
                    <a:pt x="138" y="143"/>
                  </a:lnTo>
                  <a:lnTo>
                    <a:pt x="165" y="120"/>
                  </a:lnTo>
                  <a:lnTo>
                    <a:pt x="189" y="92"/>
                  </a:lnTo>
                  <a:lnTo>
                    <a:pt x="207" y="59"/>
                  </a:lnTo>
                  <a:lnTo>
                    <a:pt x="219" y="27"/>
                  </a:lnTo>
                  <a:lnTo>
                    <a:pt x="19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3" name="Freeform 235"/>
            <p:cNvSpPr>
              <a:spLocks noChangeArrowheads="1"/>
            </p:cNvSpPr>
            <p:nvPr/>
          </p:nvSpPr>
          <p:spPr bwMode="auto">
            <a:xfrm>
              <a:off x="7972424" y="1333500"/>
              <a:ext cx="9525" cy="15875"/>
            </a:xfrm>
            <a:custGeom>
              <a:avLst/>
              <a:gdLst>
                <a:gd name="T0" fmla="*/ 0 w 28"/>
                <a:gd name="T1" fmla="*/ 0 h 43"/>
                <a:gd name="T2" fmla="*/ 0 w 28"/>
                <a:gd name="T3" fmla="*/ 0 h 43"/>
                <a:gd name="T4" fmla="*/ 0 w 28"/>
                <a:gd name="T5" fmla="*/ 15 h 43"/>
                <a:gd name="T6" fmla="*/ 21 w 28"/>
                <a:gd name="T7" fmla="*/ 42 h 43"/>
                <a:gd name="T8" fmla="*/ 21 w 28"/>
                <a:gd name="T9" fmla="*/ 42 h 43"/>
                <a:gd name="T10" fmla="*/ 27 w 28"/>
                <a:gd name="T11" fmla="*/ 18 h 43"/>
                <a:gd name="T12" fmla="*/ 0 w 28"/>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8" h="43">
                  <a:moveTo>
                    <a:pt x="0" y="0"/>
                  </a:moveTo>
                  <a:lnTo>
                    <a:pt x="0" y="0"/>
                  </a:lnTo>
                  <a:lnTo>
                    <a:pt x="0" y="15"/>
                  </a:lnTo>
                  <a:lnTo>
                    <a:pt x="21" y="42"/>
                  </a:lnTo>
                  <a:lnTo>
                    <a:pt x="21" y="42"/>
                  </a:lnTo>
                  <a:lnTo>
                    <a:pt x="27" y="1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4" name="Freeform 236"/>
            <p:cNvSpPr>
              <a:spLocks noChangeArrowheads="1"/>
            </p:cNvSpPr>
            <p:nvPr/>
          </p:nvSpPr>
          <p:spPr bwMode="auto">
            <a:xfrm>
              <a:off x="7813675" y="1322388"/>
              <a:ext cx="34925" cy="73025"/>
            </a:xfrm>
            <a:custGeom>
              <a:avLst/>
              <a:gdLst>
                <a:gd name="T0" fmla="*/ 0 w 97"/>
                <a:gd name="T1" fmla="*/ 0 h 204"/>
                <a:gd name="T2" fmla="*/ 0 w 97"/>
                <a:gd name="T3" fmla="*/ 0 h 204"/>
                <a:gd name="T4" fmla="*/ 0 w 97"/>
                <a:gd name="T5" fmla="*/ 12 h 204"/>
                <a:gd name="T6" fmla="*/ 0 w 97"/>
                <a:gd name="T7" fmla="*/ 15 h 204"/>
                <a:gd name="T8" fmla="*/ 0 w 97"/>
                <a:gd name="T9" fmla="*/ 15 h 204"/>
                <a:gd name="T10" fmla="*/ 0 w 97"/>
                <a:gd name="T11" fmla="*/ 15 h 204"/>
                <a:gd name="T12" fmla="*/ 3 w 97"/>
                <a:gd name="T13" fmla="*/ 42 h 204"/>
                <a:gd name="T14" fmla="*/ 9 w 97"/>
                <a:gd name="T15" fmla="*/ 69 h 204"/>
                <a:gd name="T16" fmla="*/ 15 w 97"/>
                <a:gd name="T17" fmla="*/ 96 h 204"/>
                <a:gd name="T18" fmla="*/ 27 w 97"/>
                <a:gd name="T19" fmla="*/ 123 h 204"/>
                <a:gd name="T20" fmla="*/ 42 w 97"/>
                <a:gd name="T21" fmla="*/ 144 h 204"/>
                <a:gd name="T22" fmla="*/ 57 w 97"/>
                <a:gd name="T23" fmla="*/ 164 h 204"/>
                <a:gd name="T24" fmla="*/ 75 w 97"/>
                <a:gd name="T25" fmla="*/ 185 h 204"/>
                <a:gd name="T26" fmla="*/ 96 w 97"/>
                <a:gd name="T27" fmla="*/ 203 h 204"/>
                <a:gd name="T28" fmla="*/ 60 w 97"/>
                <a:gd name="T29" fmla="*/ 126 h 204"/>
                <a:gd name="T30" fmla="*/ 60 w 97"/>
                <a:gd name="T31" fmla="*/ 126 h 204"/>
                <a:gd name="T32" fmla="*/ 48 w 97"/>
                <a:gd name="T33" fmla="*/ 102 h 204"/>
                <a:gd name="T34" fmla="*/ 36 w 97"/>
                <a:gd name="T35" fmla="*/ 75 h 204"/>
                <a:gd name="T36" fmla="*/ 0 w 97"/>
                <a:gd name="T37"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 h="204">
                  <a:moveTo>
                    <a:pt x="0" y="0"/>
                  </a:moveTo>
                  <a:lnTo>
                    <a:pt x="0" y="0"/>
                  </a:lnTo>
                  <a:lnTo>
                    <a:pt x="0" y="12"/>
                  </a:lnTo>
                  <a:lnTo>
                    <a:pt x="0" y="15"/>
                  </a:lnTo>
                  <a:lnTo>
                    <a:pt x="0" y="15"/>
                  </a:lnTo>
                  <a:lnTo>
                    <a:pt x="0" y="15"/>
                  </a:lnTo>
                  <a:lnTo>
                    <a:pt x="3" y="42"/>
                  </a:lnTo>
                  <a:lnTo>
                    <a:pt x="9" y="69"/>
                  </a:lnTo>
                  <a:lnTo>
                    <a:pt x="15" y="96"/>
                  </a:lnTo>
                  <a:lnTo>
                    <a:pt x="27" y="123"/>
                  </a:lnTo>
                  <a:lnTo>
                    <a:pt x="42" y="144"/>
                  </a:lnTo>
                  <a:lnTo>
                    <a:pt x="57" y="164"/>
                  </a:lnTo>
                  <a:lnTo>
                    <a:pt x="75" y="185"/>
                  </a:lnTo>
                  <a:lnTo>
                    <a:pt x="96" y="203"/>
                  </a:lnTo>
                  <a:lnTo>
                    <a:pt x="60" y="126"/>
                  </a:lnTo>
                  <a:lnTo>
                    <a:pt x="60" y="126"/>
                  </a:lnTo>
                  <a:lnTo>
                    <a:pt x="48" y="102"/>
                  </a:lnTo>
                  <a:lnTo>
                    <a:pt x="36" y="7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5" name="Freeform 237"/>
            <p:cNvSpPr>
              <a:spLocks noChangeArrowheads="1"/>
            </p:cNvSpPr>
            <p:nvPr/>
          </p:nvSpPr>
          <p:spPr bwMode="auto">
            <a:xfrm>
              <a:off x="7978774" y="1309688"/>
              <a:ext cx="3175" cy="3175"/>
            </a:xfrm>
            <a:custGeom>
              <a:avLst/>
              <a:gdLst>
                <a:gd name="T0" fmla="*/ 0 w 10"/>
                <a:gd name="T1" fmla="*/ 0 h 7"/>
                <a:gd name="T2" fmla="*/ 9 w 10"/>
                <a:gd name="T3" fmla="*/ 6 h 7"/>
                <a:gd name="T4" fmla="*/ 9 w 10"/>
                <a:gd name="T5" fmla="*/ 6 h 7"/>
                <a:gd name="T6" fmla="*/ 6 w 10"/>
                <a:gd name="T7" fmla="*/ 0 h 7"/>
                <a:gd name="T8" fmla="*/ 0 w 10"/>
                <a:gd name="T9" fmla="*/ 0 h 7"/>
              </a:gdLst>
              <a:ahLst/>
              <a:cxnLst>
                <a:cxn ang="0">
                  <a:pos x="T0" y="T1"/>
                </a:cxn>
                <a:cxn ang="0">
                  <a:pos x="T2" y="T3"/>
                </a:cxn>
                <a:cxn ang="0">
                  <a:pos x="T4" y="T5"/>
                </a:cxn>
                <a:cxn ang="0">
                  <a:pos x="T6" y="T7"/>
                </a:cxn>
                <a:cxn ang="0">
                  <a:pos x="T8" y="T9"/>
                </a:cxn>
              </a:cxnLst>
              <a:rect l="0" t="0" r="r" b="b"/>
              <a:pathLst>
                <a:path w="10" h="7">
                  <a:moveTo>
                    <a:pt x="0" y="0"/>
                  </a:moveTo>
                  <a:lnTo>
                    <a:pt x="9" y="6"/>
                  </a:lnTo>
                  <a:lnTo>
                    <a:pt x="9" y="6"/>
                  </a:lnTo>
                  <a:lnTo>
                    <a:pt x="6"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6" name="Freeform 238"/>
            <p:cNvSpPr>
              <a:spLocks noChangeArrowheads="1"/>
            </p:cNvSpPr>
            <p:nvPr/>
          </p:nvSpPr>
          <p:spPr bwMode="auto">
            <a:xfrm>
              <a:off x="7954962" y="1268413"/>
              <a:ext cx="26987" cy="39687"/>
            </a:xfrm>
            <a:custGeom>
              <a:avLst/>
              <a:gdLst>
                <a:gd name="T0" fmla="*/ 12 w 73"/>
                <a:gd name="T1" fmla="*/ 0 h 112"/>
                <a:gd name="T2" fmla="*/ 0 w 73"/>
                <a:gd name="T3" fmla="*/ 30 h 112"/>
                <a:gd name="T4" fmla="*/ 0 w 73"/>
                <a:gd name="T5" fmla="*/ 30 h 112"/>
                <a:gd name="T6" fmla="*/ 24 w 73"/>
                <a:gd name="T7" fmla="*/ 60 h 112"/>
                <a:gd name="T8" fmla="*/ 33 w 73"/>
                <a:gd name="T9" fmla="*/ 78 h 112"/>
                <a:gd name="T10" fmla="*/ 39 w 73"/>
                <a:gd name="T11" fmla="*/ 96 h 112"/>
                <a:gd name="T12" fmla="*/ 60 w 73"/>
                <a:gd name="T13" fmla="*/ 111 h 112"/>
                <a:gd name="T14" fmla="*/ 72 w 73"/>
                <a:gd name="T15" fmla="*/ 111 h 112"/>
                <a:gd name="T16" fmla="*/ 72 w 73"/>
                <a:gd name="T17" fmla="*/ 111 h 112"/>
                <a:gd name="T18" fmla="*/ 63 w 73"/>
                <a:gd name="T19" fmla="*/ 81 h 112"/>
                <a:gd name="T20" fmla="*/ 48 w 73"/>
                <a:gd name="T21" fmla="*/ 51 h 112"/>
                <a:gd name="T22" fmla="*/ 33 w 73"/>
                <a:gd name="T23" fmla="*/ 24 h 112"/>
                <a:gd name="T24" fmla="*/ 12 w 73"/>
                <a:gd name="T25"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2">
                  <a:moveTo>
                    <a:pt x="12" y="0"/>
                  </a:moveTo>
                  <a:lnTo>
                    <a:pt x="0" y="30"/>
                  </a:lnTo>
                  <a:lnTo>
                    <a:pt x="0" y="30"/>
                  </a:lnTo>
                  <a:lnTo>
                    <a:pt x="24" y="60"/>
                  </a:lnTo>
                  <a:lnTo>
                    <a:pt x="33" y="78"/>
                  </a:lnTo>
                  <a:lnTo>
                    <a:pt x="39" y="96"/>
                  </a:lnTo>
                  <a:lnTo>
                    <a:pt x="60" y="111"/>
                  </a:lnTo>
                  <a:lnTo>
                    <a:pt x="72" y="111"/>
                  </a:lnTo>
                  <a:lnTo>
                    <a:pt x="72" y="111"/>
                  </a:lnTo>
                  <a:lnTo>
                    <a:pt x="63" y="81"/>
                  </a:lnTo>
                  <a:lnTo>
                    <a:pt x="48" y="51"/>
                  </a:lnTo>
                  <a:lnTo>
                    <a:pt x="33" y="24"/>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7" name="Freeform 239"/>
            <p:cNvSpPr>
              <a:spLocks noChangeArrowheads="1"/>
            </p:cNvSpPr>
            <p:nvPr/>
          </p:nvSpPr>
          <p:spPr bwMode="auto">
            <a:xfrm>
              <a:off x="7815263" y="1257300"/>
              <a:ext cx="36512" cy="84138"/>
            </a:xfrm>
            <a:custGeom>
              <a:avLst/>
              <a:gdLst>
                <a:gd name="T0" fmla="*/ 96 w 103"/>
                <a:gd name="T1" fmla="*/ 0 h 235"/>
                <a:gd name="T2" fmla="*/ 96 w 103"/>
                <a:gd name="T3" fmla="*/ 0 h 235"/>
                <a:gd name="T4" fmla="*/ 78 w 103"/>
                <a:gd name="T5" fmla="*/ 15 h 235"/>
                <a:gd name="T6" fmla="*/ 60 w 103"/>
                <a:gd name="T7" fmla="*/ 33 h 235"/>
                <a:gd name="T8" fmla="*/ 45 w 103"/>
                <a:gd name="T9" fmla="*/ 54 h 235"/>
                <a:gd name="T10" fmla="*/ 30 w 103"/>
                <a:gd name="T11" fmla="*/ 75 h 235"/>
                <a:gd name="T12" fmla="*/ 18 w 103"/>
                <a:gd name="T13" fmla="*/ 96 h 235"/>
                <a:gd name="T14" fmla="*/ 9 w 103"/>
                <a:gd name="T15" fmla="*/ 120 h 235"/>
                <a:gd name="T16" fmla="*/ 3 w 103"/>
                <a:gd name="T17" fmla="*/ 144 h 235"/>
                <a:gd name="T18" fmla="*/ 0 w 103"/>
                <a:gd name="T19" fmla="*/ 171 h 235"/>
                <a:gd name="T20" fmla="*/ 30 w 103"/>
                <a:gd name="T21" fmla="*/ 234 h 235"/>
                <a:gd name="T22" fmla="*/ 30 w 103"/>
                <a:gd name="T23" fmla="*/ 234 h 235"/>
                <a:gd name="T24" fmla="*/ 27 w 103"/>
                <a:gd name="T25" fmla="*/ 213 h 235"/>
                <a:gd name="T26" fmla="*/ 24 w 103"/>
                <a:gd name="T27" fmla="*/ 195 h 235"/>
                <a:gd name="T28" fmla="*/ 24 w 103"/>
                <a:gd name="T29" fmla="*/ 192 h 235"/>
                <a:gd name="T30" fmla="*/ 24 w 103"/>
                <a:gd name="T31" fmla="*/ 192 h 235"/>
                <a:gd name="T32" fmla="*/ 24 w 103"/>
                <a:gd name="T33" fmla="*/ 192 h 235"/>
                <a:gd name="T34" fmla="*/ 24 w 103"/>
                <a:gd name="T35" fmla="*/ 192 h 235"/>
                <a:gd name="T36" fmla="*/ 24 w 103"/>
                <a:gd name="T37" fmla="*/ 192 h 235"/>
                <a:gd name="T38" fmla="*/ 24 w 103"/>
                <a:gd name="T39" fmla="*/ 192 h 235"/>
                <a:gd name="T40" fmla="*/ 24 w 103"/>
                <a:gd name="T41" fmla="*/ 192 h 235"/>
                <a:gd name="T42" fmla="*/ 24 w 103"/>
                <a:gd name="T43" fmla="*/ 192 h 235"/>
                <a:gd name="T44" fmla="*/ 27 w 103"/>
                <a:gd name="T45" fmla="*/ 168 h 235"/>
                <a:gd name="T46" fmla="*/ 30 w 103"/>
                <a:gd name="T47" fmla="*/ 147 h 235"/>
                <a:gd name="T48" fmla="*/ 36 w 103"/>
                <a:gd name="T49" fmla="*/ 123 h 235"/>
                <a:gd name="T50" fmla="*/ 45 w 103"/>
                <a:gd name="T51" fmla="*/ 102 h 235"/>
                <a:gd name="T52" fmla="*/ 57 w 103"/>
                <a:gd name="T53" fmla="*/ 81 h 235"/>
                <a:gd name="T54" fmla="*/ 69 w 103"/>
                <a:gd name="T55" fmla="*/ 63 h 235"/>
                <a:gd name="T56" fmla="*/ 84 w 103"/>
                <a:gd name="T57" fmla="*/ 48 h 235"/>
                <a:gd name="T58" fmla="*/ 102 w 103"/>
                <a:gd name="T59" fmla="*/ 30 h 235"/>
                <a:gd name="T60" fmla="*/ 96 w 103"/>
                <a:gd name="T61"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235">
                  <a:moveTo>
                    <a:pt x="96" y="0"/>
                  </a:moveTo>
                  <a:lnTo>
                    <a:pt x="96" y="0"/>
                  </a:lnTo>
                  <a:lnTo>
                    <a:pt x="78" y="15"/>
                  </a:lnTo>
                  <a:lnTo>
                    <a:pt x="60" y="33"/>
                  </a:lnTo>
                  <a:lnTo>
                    <a:pt x="45" y="54"/>
                  </a:lnTo>
                  <a:lnTo>
                    <a:pt x="30" y="75"/>
                  </a:lnTo>
                  <a:lnTo>
                    <a:pt x="18" y="96"/>
                  </a:lnTo>
                  <a:lnTo>
                    <a:pt x="9" y="120"/>
                  </a:lnTo>
                  <a:lnTo>
                    <a:pt x="3" y="144"/>
                  </a:lnTo>
                  <a:lnTo>
                    <a:pt x="0" y="171"/>
                  </a:lnTo>
                  <a:lnTo>
                    <a:pt x="30" y="234"/>
                  </a:lnTo>
                  <a:lnTo>
                    <a:pt x="30" y="234"/>
                  </a:lnTo>
                  <a:lnTo>
                    <a:pt x="27" y="213"/>
                  </a:lnTo>
                  <a:lnTo>
                    <a:pt x="24" y="195"/>
                  </a:lnTo>
                  <a:lnTo>
                    <a:pt x="24" y="192"/>
                  </a:lnTo>
                  <a:lnTo>
                    <a:pt x="24" y="192"/>
                  </a:lnTo>
                  <a:lnTo>
                    <a:pt x="24" y="192"/>
                  </a:lnTo>
                  <a:lnTo>
                    <a:pt x="24" y="192"/>
                  </a:lnTo>
                  <a:lnTo>
                    <a:pt x="24" y="192"/>
                  </a:lnTo>
                  <a:lnTo>
                    <a:pt x="24" y="192"/>
                  </a:lnTo>
                  <a:lnTo>
                    <a:pt x="24" y="192"/>
                  </a:lnTo>
                  <a:lnTo>
                    <a:pt x="24" y="192"/>
                  </a:lnTo>
                  <a:lnTo>
                    <a:pt x="27" y="168"/>
                  </a:lnTo>
                  <a:lnTo>
                    <a:pt x="30" y="147"/>
                  </a:lnTo>
                  <a:lnTo>
                    <a:pt x="36" y="123"/>
                  </a:lnTo>
                  <a:lnTo>
                    <a:pt x="45" y="102"/>
                  </a:lnTo>
                  <a:lnTo>
                    <a:pt x="57" y="81"/>
                  </a:lnTo>
                  <a:lnTo>
                    <a:pt x="69" y="63"/>
                  </a:lnTo>
                  <a:lnTo>
                    <a:pt x="84" y="48"/>
                  </a:lnTo>
                  <a:lnTo>
                    <a:pt x="102" y="30"/>
                  </a:lnTo>
                  <a:lnTo>
                    <a:pt x="9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8" name="Freeform 240"/>
            <p:cNvSpPr>
              <a:spLocks noChangeArrowheads="1"/>
            </p:cNvSpPr>
            <p:nvPr/>
          </p:nvSpPr>
          <p:spPr bwMode="auto">
            <a:xfrm>
              <a:off x="7851775" y="1249363"/>
              <a:ext cx="20638" cy="17462"/>
            </a:xfrm>
            <a:custGeom>
              <a:avLst/>
              <a:gdLst>
                <a:gd name="T0" fmla="*/ 30 w 58"/>
                <a:gd name="T1" fmla="*/ 0 h 49"/>
                <a:gd name="T2" fmla="*/ 30 w 58"/>
                <a:gd name="T3" fmla="*/ 0 h 49"/>
                <a:gd name="T4" fmla="*/ 0 w 58"/>
                <a:gd name="T5" fmla="*/ 18 h 49"/>
                <a:gd name="T6" fmla="*/ 3 w 58"/>
                <a:gd name="T7" fmla="*/ 48 h 49"/>
                <a:gd name="T8" fmla="*/ 3 w 58"/>
                <a:gd name="T9" fmla="*/ 48 h 49"/>
                <a:gd name="T10" fmla="*/ 30 w 58"/>
                <a:gd name="T11" fmla="*/ 33 h 49"/>
                <a:gd name="T12" fmla="*/ 57 w 58"/>
                <a:gd name="T13" fmla="*/ 21 h 49"/>
                <a:gd name="T14" fmla="*/ 30 w 58"/>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9">
                  <a:moveTo>
                    <a:pt x="30" y="0"/>
                  </a:moveTo>
                  <a:lnTo>
                    <a:pt x="30" y="0"/>
                  </a:lnTo>
                  <a:lnTo>
                    <a:pt x="0" y="18"/>
                  </a:lnTo>
                  <a:lnTo>
                    <a:pt x="3" y="48"/>
                  </a:lnTo>
                  <a:lnTo>
                    <a:pt x="3" y="48"/>
                  </a:lnTo>
                  <a:lnTo>
                    <a:pt x="30" y="33"/>
                  </a:lnTo>
                  <a:lnTo>
                    <a:pt x="57" y="21"/>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9" name="Freeform 241"/>
            <p:cNvSpPr>
              <a:spLocks noChangeArrowheads="1"/>
            </p:cNvSpPr>
            <p:nvPr/>
          </p:nvSpPr>
          <p:spPr bwMode="auto">
            <a:xfrm>
              <a:off x="7889875" y="1241425"/>
              <a:ext cx="68263" cy="34925"/>
            </a:xfrm>
            <a:custGeom>
              <a:avLst/>
              <a:gdLst>
                <a:gd name="T0" fmla="*/ 21 w 190"/>
                <a:gd name="T1" fmla="*/ 0 h 97"/>
                <a:gd name="T2" fmla="*/ 21 w 190"/>
                <a:gd name="T3" fmla="*/ 0 h 97"/>
                <a:gd name="T4" fmla="*/ 21 w 190"/>
                <a:gd name="T5" fmla="*/ 0 h 97"/>
                <a:gd name="T6" fmla="*/ 21 w 190"/>
                <a:gd name="T7" fmla="*/ 0 h 97"/>
                <a:gd name="T8" fmla="*/ 21 w 190"/>
                <a:gd name="T9" fmla="*/ 0 h 97"/>
                <a:gd name="T10" fmla="*/ 21 w 190"/>
                <a:gd name="T11" fmla="*/ 0 h 97"/>
                <a:gd name="T12" fmla="*/ 21 w 190"/>
                <a:gd name="T13" fmla="*/ 0 h 97"/>
                <a:gd name="T14" fmla="*/ 21 w 190"/>
                <a:gd name="T15" fmla="*/ 0 h 97"/>
                <a:gd name="T16" fmla="*/ 0 w 190"/>
                <a:gd name="T17" fmla="*/ 0 h 97"/>
                <a:gd name="T18" fmla="*/ 33 w 190"/>
                <a:gd name="T19" fmla="*/ 27 h 97"/>
                <a:gd name="T20" fmla="*/ 33 w 190"/>
                <a:gd name="T21" fmla="*/ 27 h 97"/>
                <a:gd name="T22" fmla="*/ 57 w 190"/>
                <a:gd name="T23" fmla="*/ 30 h 97"/>
                <a:gd name="T24" fmla="*/ 75 w 190"/>
                <a:gd name="T25" fmla="*/ 33 h 97"/>
                <a:gd name="T26" fmla="*/ 96 w 190"/>
                <a:gd name="T27" fmla="*/ 39 h 97"/>
                <a:gd name="T28" fmla="*/ 114 w 190"/>
                <a:gd name="T29" fmla="*/ 48 h 97"/>
                <a:gd name="T30" fmla="*/ 132 w 190"/>
                <a:gd name="T31" fmla="*/ 57 h 97"/>
                <a:gd name="T32" fmla="*/ 150 w 190"/>
                <a:gd name="T33" fmla="*/ 69 h 97"/>
                <a:gd name="T34" fmla="*/ 165 w 190"/>
                <a:gd name="T35" fmla="*/ 84 h 97"/>
                <a:gd name="T36" fmla="*/ 177 w 190"/>
                <a:gd name="T37" fmla="*/ 96 h 97"/>
                <a:gd name="T38" fmla="*/ 189 w 190"/>
                <a:gd name="T39" fmla="*/ 69 h 97"/>
                <a:gd name="T40" fmla="*/ 189 w 190"/>
                <a:gd name="T41" fmla="*/ 69 h 97"/>
                <a:gd name="T42" fmla="*/ 171 w 190"/>
                <a:gd name="T43" fmla="*/ 54 h 97"/>
                <a:gd name="T44" fmla="*/ 153 w 190"/>
                <a:gd name="T45" fmla="*/ 42 h 97"/>
                <a:gd name="T46" fmla="*/ 135 w 190"/>
                <a:gd name="T47" fmla="*/ 30 h 97"/>
                <a:gd name="T48" fmla="*/ 114 w 190"/>
                <a:gd name="T49" fmla="*/ 18 h 97"/>
                <a:gd name="T50" fmla="*/ 93 w 190"/>
                <a:gd name="T51" fmla="*/ 12 h 97"/>
                <a:gd name="T52" fmla="*/ 69 w 190"/>
                <a:gd name="T53" fmla="*/ 6 h 97"/>
                <a:gd name="T54" fmla="*/ 45 w 190"/>
                <a:gd name="T55" fmla="*/ 0 h 97"/>
                <a:gd name="T56" fmla="*/ 21 w 190"/>
                <a:gd name="T5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0" h="97">
                  <a:moveTo>
                    <a:pt x="21" y="0"/>
                  </a:moveTo>
                  <a:lnTo>
                    <a:pt x="21" y="0"/>
                  </a:lnTo>
                  <a:lnTo>
                    <a:pt x="21" y="0"/>
                  </a:lnTo>
                  <a:lnTo>
                    <a:pt x="21" y="0"/>
                  </a:lnTo>
                  <a:lnTo>
                    <a:pt x="21" y="0"/>
                  </a:lnTo>
                  <a:lnTo>
                    <a:pt x="21" y="0"/>
                  </a:lnTo>
                  <a:lnTo>
                    <a:pt x="21" y="0"/>
                  </a:lnTo>
                  <a:lnTo>
                    <a:pt x="21" y="0"/>
                  </a:lnTo>
                  <a:lnTo>
                    <a:pt x="0" y="0"/>
                  </a:lnTo>
                  <a:lnTo>
                    <a:pt x="33" y="27"/>
                  </a:lnTo>
                  <a:lnTo>
                    <a:pt x="33" y="27"/>
                  </a:lnTo>
                  <a:lnTo>
                    <a:pt x="57" y="30"/>
                  </a:lnTo>
                  <a:lnTo>
                    <a:pt x="75" y="33"/>
                  </a:lnTo>
                  <a:lnTo>
                    <a:pt x="96" y="39"/>
                  </a:lnTo>
                  <a:lnTo>
                    <a:pt x="114" y="48"/>
                  </a:lnTo>
                  <a:lnTo>
                    <a:pt x="132" y="57"/>
                  </a:lnTo>
                  <a:lnTo>
                    <a:pt x="150" y="69"/>
                  </a:lnTo>
                  <a:lnTo>
                    <a:pt x="165" y="84"/>
                  </a:lnTo>
                  <a:lnTo>
                    <a:pt x="177" y="96"/>
                  </a:lnTo>
                  <a:lnTo>
                    <a:pt x="189" y="69"/>
                  </a:lnTo>
                  <a:lnTo>
                    <a:pt x="189" y="69"/>
                  </a:lnTo>
                  <a:lnTo>
                    <a:pt x="171" y="54"/>
                  </a:lnTo>
                  <a:lnTo>
                    <a:pt x="153" y="42"/>
                  </a:lnTo>
                  <a:lnTo>
                    <a:pt x="135" y="30"/>
                  </a:lnTo>
                  <a:lnTo>
                    <a:pt x="114" y="18"/>
                  </a:lnTo>
                  <a:lnTo>
                    <a:pt x="93" y="12"/>
                  </a:lnTo>
                  <a:lnTo>
                    <a:pt x="69" y="6"/>
                  </a:lnTo>
                  <a:lnTo>
                    <a:pt x="45" y="0"/>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0" name="Freeform 242"/>
            <p:cNvSpPr>
              <a:spLocks noChangeArrowheads="1"/>
            </p:cNvSpPr>
            <p:nvPr/>
          </p:nvSpPr>
          <p:spPr bwMode="auto">
            <a:xfrm>
              <a:off x="7862888" y="1241425"/>
              <a:ext cx="120650" cy="98425"/>
            </a:xfrm>
            <a:custGeom>
              <a:avLst/>
              <a:gdLst>
                <a:gd name="T0" fmla="*/ 303 w 337"/>
                <a:gd name="T1" fmla="*/ 186 h 274"/>
                <a:gd name="T2" fmla="*/ 303 w 337"/>
                <a:gd name="T3" fmla="*/ 186 h 274"/>
                <a:gd name="T4" fmla="*/ 306 w 337"/>
                <a:gd name="T5" fmla="*/ 210 h 274"/>
                <a:gd name="T6" fmla="*/ 309 w 337"/>
                <a:gd name="T7" fmla="*/ 234 h 274"/>
                <a:gd name="T8" fmla="*/ 309 w 337"/>
                <a:gd name="T9" fmla="*/ 234 h 274"/>
                <a:gd name="T10" fmla="*/ 309 w 337"/>
                <a:gd name="T11" fmla="*/ 234 h 274"/>
                <a:gd name="T12" fmla="*/ 306 w 337"/>
                <a:gd name="T13" fmla="*/ 255 h 274"/>
                <a:gd name="T14" fmla="*/ 333 w 337"/>
                <a:gd name="T15" fmla="*/ 273 h 274"/>
                <a:gd name="T16" fmla="*/ 333 w 337"/>
                <a:gd name="T17" fmla="*/ 273 h 274"/>
                <a:gd name="T18" fmla="*/ 336 w 337"/>
                <a:gd name="T19" fmla="*/ 234 h 274"/>
                <a:gd name="T20" fmla="*/ 336 w 337"/>
                <a:gd name="T21" fmla="*/ 234 h 274"/>
                <a:gd name="T22" fmla="*/ 336 w 337"/>
                <a:gd name="T23" fmla="*/ 234 h 274"/>
                <a:gd name="T24" fmla="*/ 336 w 337"/>
                <a:gd name="T25" fmla="*/ 234 h 274"/>
                <a:gd name="T26" fmla="*/ 336 w 337"/>
                <a:gd name="T27" fmla="*/ 234 h 274"/>
                <a:gd name="T28" fmla="*/ 333 w 337"/>
                <a:gd name="T29" fmla="*/ 195 h 274"/>
                <a:gd name="T30" fmla="*/ 324 w 337"/>
                <a:gd name="T31" fmla="*/ 189 h 274"/>
                <a:gd name="T32" fmla="*/ 303 w 337"/>
                <a:gd name="T33" fmla="*/ 186 h 274"/>
                <a:gd name="T34" fmla="*/ 297 w 337"/>
                <a:gd name="T35" fmla="*/ 168 h 274"/>
                <a:gd name="T36" fmla="*/ 297 w 337"/>
                <a:gd name="T37" fmla="*/ 168 h 274"/>
                <a:gd name="T38" fmla="*/ 300 w 337"/>
                <a:gd name="T39" fmla="*/ 180 h 274"/>
                <a:gd name="T40" fmla="*/ 318 w 337"/>
                <a:gd name="T41" fmla="*/ 183 h 274"/>
                <a:gd name="T42" fmla="*/ 297 w 337"/>
                <a:gd name="T43" fmla="*/ 168 h 274"/>
                <a:gd name="T44" fmla="*/ 27 w 337"/>
                <a:gd name="T45" fmla="*/ 12 h 274"/>
                <a:gd name="T46" fmla="*/ 27 w 337"/>
                <a:gd name="T47" fmla="*/ 12 h 274"/>
                <a:gd name="T48" fmla="*/ 0 w 337"/>
                <a:gd name="T49" fmla="*/ 21 h 274"/>
                <a:gd name="T50" fmla="*/ 27 w 337"/>
                <a:gd name="T51" fmla="*/ 42 h 274"/>
                <a:gd name="T52" fmla="*/ 27 w 337"/>
                <a:gd name="T53" fmla="*/ 42 h 274"/>
                <a:gd name="T54" fmla="*/ 51 w 337"/>
                <a:gd name="T55" fmla="*/ 33 h 274"/>
                <a:gd name="T56" fmla="*/ 27 w 337"/>
                <a:gd name="T57" fmla="*/ 12 h 274"/>
                <a:gd name="T58" fmla="*/ 78 w 337"/>
                <a:gd name="T59" fmla="*/ 0 h 274"/>
                <a:gd name="T60" fmla="*/ 78 w 337"/>
                <a:gd name="T61" fmla="*/ 0 h 274"/>
                <a:gd name="T62" fmla="*/ 54 w 337"/>
                <a:gd name="T63" fmla="*/ 6 h 274"/>
                <a:gd name="T64" fmla="*/ 30 w 337"/>
                <a:gd name="T65" fmla="*/ 12 h 274"/>
                <a:gd name="T66" fmla="*/ 57 w 337"/>
                <a:gd name="T67" fmla="*/ 33 h 274"/>
                <a:gd name="T68" fmla="*/ 57 w 337"/>
                <a:gd name="T69" fmla="*/ 33 h 274"/>
                <a:gd name="T70" fmla="*/ 78 w 337"/>
                <a:gd name="T71" fmla="*/ 27 h 274"/>
                <a:gd name="T72" fmla="*/ 99 w 337"/>
                <a:gd name="T73" fmla="*/ 27 h 274"/>
                <a:gd name="T74" fmla="*/ 99 w 337"/>
                <a:gd name="T75" fmla="*/ 27 h 274"/>
                <a:gd name="T76" fmla="*/ 99 w 337"/>
                <a:gd name="T77" fmla="*/ 27 h 274"/>
                <a:gd name="T78" fmla="*/ 99 w 337"/>
                <a:gd name="T79" fmla="*/ 27 h 274"/>
                <a:gd name="T80" fmla="*/ 99 w 337"/>
                <a:gd name="T81" fmla="*/ 27 h 274"/>
                <a:gd name="T82" fmla="*/ 111 w 337"/>
                <a:gd name="T83" fmla="*/ 27 h 274"/>
                <a:gd name="T84" fmla="*/ 78 w 337"/>
                <a:gd name="T85"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7" h="274">
                  <a:moveTo>
                    <a:pt x="303" y="186"/>
                  </a:moveTo>
                  <a:lnTo>
                    <a:pt x="303" y="186"/>
                  </a:lnTo>
                  <a:lnTo>
                    <a:pt x="306" y="210"/>
                  </a:lnTo>
                  <a:lnTo>
                    <a:pt x="309" y="234"/>
                  </a:lnTo>
                  <a:lnTo>
                    <a:pt x="309" y="234"/>
                  </a:lnTo>
                  <a:lnTo>
                    <a:pt x="309" y="234"/>
                  </a:lnTo>
                  <a:lnTo>
                    <a:pt x="306" y="255"/>
                  </a:lnTo>
                  <a:lnTo>
                    <a:pt x="333" y="273"/>
                  </a:lnTo>
                  <a:lnTo>
                    <a:pt x="333" y="273"/>
                  </a:lnTo>
                  <a:lnTo>
                    <a:pt x="336" y="234"/>
                  </a:lnTo>
                  <a:lnTo>
                    <a:pt x="336" y="234"/>
                  </a:lnTo>
                  <a:lnTo>
                    <a:pt x="336" y="234"/>
                  </a:lnTo>
                  <a:lnTo>
                    <a:pt x="336" y="234"/>
                  </a:lnTo>
                  <a:lnTo>
                    <a:pt x="336" y="234"/>
                  </a:lnTo>
                  <a:lnTo>
                    <a:pt x="333" y="195"/>
                  </a:lnTo>
                  <a:lnTo>
                    <a:pt x="324" y="189"/>
                  </a:lnTo>
                  <a:lnTo>
                    <a:pt x="303" y="186"/>
                  </a:lnTo>
                  <a:close/>
                  <a:moveTo>
                    <a:pt x="297" y="168"/>
                  </a:moveTo>
                  <a:lnTo>
                    <a:pt x="297" y="168"/>
                  </a:lnTo>
                  <a:lnTo>
                    <a:pt x="300" y="180"/>
                  </a:lnTo>
                  <a:lnTo>
                    <a:pt x="318" y="183"/>
                  </a:lnTo>
                  <a:lnTo>
                    <a:pt x="297" y="168"/>
                  </a:lnTo>
                  <a:close/>
                  <a:moveTo>
                    <a:pt x="27" y="12"/>
                  </a:moveTo>
                  <a:lnTo>
                    <a:pt x="27" y="12"/>
                  </a:lnTo>
                  <a:lnTo>
                    <a:pt x="0" y="21"/>
                  </a:lnTo>
                  <a:lnTo>
                    <a:pt x="27" y="42"/>
                  </a:lnTo>
                  <a:lnTo>
                    <a:pt x="27" y="42"/>
                  </a:lnTo>
                  <a:lnTo>
                    <a:pt x="51" y="33"/>
                  </a:lnTo>
                  <a:lnTo>
                    <a:pt x="27" y="12"/>
                  </a:lnTo>
                  <a:close/>
                  <a:moveTo>
                    <a:pt x="78" y="0"/>
                  </a:moveTo>
                  <a:lnTo>
                    <a:pt x="78" y="0"/>
                  </a:lnTo>
                  <a:lnTo>
                    <a:pt x="54" y="6"/>
                  </a:lnTo>
                  <a:lnTo>
                    <a:pt x="30" y="12"/>
                  </a:lnTo>
                  <a:lnTo>
                    <a:pt x="57" y="33"/>
                  </a:lnTo>
                  <a:lnTo>
                    <a:pt x="57" y="33"/>
                  </a:lnTo>
                  <a:lnTo>
                    <a:pt x="78" y="27"/>
                  </a:lnTo>
                  <a:lnTo>
                    <a:pt x="99" y="27"/>
                  </a:lnTo>
                  <a:lnTo>
                    <a:pt x="99" y="27"/>
                  </a:lnTo>
                  <a:lnTo>
                    <a:pt x="99" y="27"/>
                  </a:lnTo>
                  <a:lnTo>
                    <a:pt x="99" y="27"/>
                  </a:lnTo>
                  <a:lnTo>
                    <a:pt x="99" y="27"/>
                  </a:lnTo>
                  <a:lnTo>
                    <a:pt x="111" y="27"/>
                  </a:lnTo>
                  <a:lnTo>
                    <a:pt x="78"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1" name="Freeform 243"/>
            <p:cNvSpPr>
              <a:spLocks noChangeArrowheads="1"/>
            </p:cNvSpPr>
            <p:nvPr/>
          </p:nvSpPr>
          <p:spPr bwMode="auto">
            <a:xfrm>
              <a:off x="7970838" y="1309688"/>
              <a:ext cx="12700" cy="31749"/>
            </a:xfrm>
            <a:custGeom>
              <a:avLst/>
              <a:gdLst>
                <a:gd name="T0" fmla="*/ 0 w 34"/>
                <a:gd name="T1" fmla="*/ 0 h 88"/>
                <a:gd name="T2" fmla="*/ 0 w 34"/>
                <a:gd name="T3" fmla="*/ 0 h 88"/>
                <a:gd name="T4" fmla="*/ 3 w 34"/>
                <a:gd name="T5" fmla="*/ 24 h 88"/>
                <a:gd name="T6" fmla="*/ 6 w 34"/>
                <a:gd name="T7" fmla="*/ 48 h 88"/>
                <a:gd name="T8" fmla="*/ 6 w 34"/>
                <a:gd name="T9" fmla="*/ 48 h 88"/>
                <a:gd name="T10" fmla="*/ 6 w 34"/>
                <a:gd name="T11" fmla="*/ 48 h 88"/>
                <a:gd name="T12" fmla="*/ 3 w 34"/>
                <a:gd name="T13" fmla="*/ 69 h 88"/>
                <a:gd name="T14" fmla="*/ 30 w 34"/>
                <a:gd name="T15" fmla="*/ 87 h 88"/>
                <a:gd name="T16" fmla="*/ 30 w 34"/>
                <a:gd name="T17" fmla="*/ 87 h 88"/>
                <a:gd name="T18" fmla="*/ 33 w 34"/>
                <a:gd name="T19" fmla="*/ 48 h 88"/>
                <a:gd name="T20" fmla="*/ 33 w 34"/>
                <a:gd name="T21" fmla="*/ 48 h 88"/>
                <a:gd name="T22" fmla="*/ 33 w 34"/>
                <a:gd name="T23" fmla="*/ 48 h 88"/>
                <a:gd name="T24" fmla="*/ 33 w 34"/>
                <a:gd name="T25" fmla="*/ 48 h 88"/>
                <a:gd name="T26" fmla="*/ 33 w 34"/>
                <a:gd name="T27" fmla="*/ 48 h 88"/>
                <a:gd name="T28" fmla="*/ 30 w 34"/>
                <a:gd name="T29" fmla="*/ 9 h 88"/>
                <a:gd name="T30" fmla="*/ 21 w 34"/>
                <a:gd name="T31" fmla="*/ 3 h 88"/>
                <a:gd name="T32" fmla="*/ 0 w 34"/>
                <a:gd name="T3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88">
                  <a:moveTo>
                    <a:pt x="0" y="0"/>
                  </a:moveTo>
                  <a:lnTo>
                    <a:pt x="0" y="0"/>
                  </a:lnTo>
                  <a:lnTo>
                    <a:pt x="3" y="24"/>
                  </a:lnTo>
                  <a:lnTo>
                    <a:pt x="6" y="48"/>
                  </a:lnTo>
                  <a:lnTo>
                    <a:pt x="6" y="48"/>
                  </a:lnTo>
                  <a:lnTo>
                    <a:pt x="6" y="48"/>
                  </a:lnTo>
                  <a:lnTo>
                    <a:pt x="3" y="69"/>
                  </a:lnTo>
                  <a:lnTo>
                    <a:pt x="30" y="87"/>
                  </a:lnTo>
                  <a:lnTo>
                    <a:pt x="30" y="87"/>
                  </a:lnTo>
                  <a:lnTo>
                    <a:pt x="33" y="48"/>
                  </a:lnTo>
                  <a:lnTo>
                    <a:pt x="33" y="48"/>
                  </a:lnTo>
                  <a:lnTo>
                    <a:pt x="33" y="48"/>
                  </a:lnTo>
                  <a:lnTo>
                    <a:pt x="33" y="48"/>
                  </a:lnTo>
                  <a:lnTo>
                    <a:pt x="33" y="48"/>
                  </a:lnTo>
                  <a:lnTo>
                    <a:pt x="30" y="9"/>
                  </a:lnTo>
                  <a:lnTo>
                    <a:pt x="21"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2" name="Freeform 244"/>
            <p:cNvSpPr>
              <a:spLocks noChangeArrowheads="1"/>
            </p:cNvSpPr>
            <p:nvPr/>
          </p:nvSpPr>
          <p:spPr bwMode="auto">
            <a:xfrm>
              <a:off x="7969250" y="1301750"/>
              <a:ext cx="7938" cy="6350"/>
            </a:xfrm>
            <a:custGeom>
              <a:avLst/>
              <a:gdLst>
                <a:gd name="T0" fmla="*/ 0 w 22"/>
                <a:gd name="T1" fmla="*/ 0 h 16"/>
                <a:gd name="T2" fmla="*/ 0 w 22"/>
                <a:gd name="T3" fmla="*/ 0 h 16"/>
                <a:gd name="T4" fmla="*/ 3 w 22"/>
                <a:gd name="T5" fmla="*/ 12 h 16"/>
                <a:gd name="T6" fmla="*/ 21 w 22"/>
                <a:gd name="T7" fmla="*/ 15 h 16"/>
                <a:gd name="T8" fmla="*/ 0 w 22"/>
                <a:gd name="T9" fmla="*/ 0 h 16"/>
              </a:gdLst>
              <a:ahLst/>
              <a:cxnLst>
                <a:cxn ang="0">
                  <a:pos x="T0" y="T1"/>
                </a:cxn>
                <a:cxn ang="0">
                  <a:pos x="T2" y="T3"/>
                </a:cxn>
                <a:cxn ang="0">
                  <a:pos x="T4" y="T5"/>
                </a:cxn>
                <a:cxn ang="0">
                  <a:pos x="T6" y="T7"/>
                </a:cxn>
                <a:cxn ang="0">
                  <a:pos x="T8" y="T9"/>
                </a:cxn>
              </a:cxnLst>
              <a:rect l="0" t="0" r="r" b="b"/>
              <a:pathLst>
                <a:path w="22" h="16">
                  <a:moveTo>
                    <a:pt x="0" y="0"/>
                  </a:moveTo>
                  <a:lnTo>
                    <a:pt x="0" y="0"/>
                  </a:lnTo>
                  <a:lnTo>
                    <a:pt x="3" y="12"/>
                  </a:lnTo>
                  <a:lnTo>
                    <a:pt x="21" y="1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3" name="Freeform 245"/>
            <p:cNvSpPr>
              <a:spLocks noChangeArrowheads="1"/>
            </p:cNvSpPr>
            <p:nvPr/>
          </p:nvSpPr>
          <p:spPr bwMode="auto">
            <a:xfrm>
              <a:off x="7862888" y="1246188"/>
              <a:ext cx="19050" cy="11111"/>
            </a:xfrm>
            <a:custGeom>
              <a:avLst/>
              <a:gdLst>
                <a:gd name="T0" fmla="*/ 27 w 52"/>
                <a:gd name="T1" fmla="*/ 0 h 31"/>
                <a:gd name="T2" fmla="*/ 27 w 52"/>
                <a:gd name="T3" fmla="*/ 0 h 31"/>
                <a:gd name="T4" fmla="*/ 0 w 52"/>
                <a:gd name="T5" fmla="*/ 9 h 31"/>
                <a:gd name="T6" fmla="*/ 27 w 52"/>
                <a:gd name="T7" fmla="*/ 30 h 31"/>
                <a:gd name="T8" fmla="*/ 27 w 52"/>
                <a:gd name="T9" fmla="*/ 30 h 31"/>
                <a:gd name="T10" fmla="*/ 51 w 52"/>
                <a:gd name="T11" fmla="*/ 21 h 31"/>
                <a:gd name="T12" fmla="*/ 27 w 52"/>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2" h="31">
                  <a:moveTo>
                    <a:pt x="27" y="0"/>
                  </a:moveTo>
                  <a:lnTo>
                    <a:pt x="27" y="0"/>
                  </a:lnTo>
                  <a:lnTo>
                    <a:pt x="0" y="9"/>
                  </a:lnTo>
                  <a:lnTo>
                    <a:pt x="27" y="30"/>
                  </a:lnTo>
                  <a:lnTo>
                    <a:pt x="27" y="30"/>
                  </a:lnTo>
                  <a:lnTo>
                    <a:pt x="51" y="21"/>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4" name="Freeform 246"/>
            <p:cNvSpPr>
              <a:spLocks noChangeArrowheads="1"/>
            </p:cNvSpPr>
            <p:nvPr/>
          </p:nvSpPr>
          <p:spPr bwMode="auto">
            <a:xfrm>
              <a:off x="7872412" y="1241425"/>
              <a:ext cx="30162" cy="12700"/>
            </a:xfrm>
            <a:custGeom>
              <a:avLst/>
              <a:gdLst>
                <a:gd name="T0" fmla="*/ 48 w 82"/>
                <a:gd name="T1" fmla="*/ 0 h 34"/>
                <a:gd name="T2" fmla="*/ 48 w 82"/>
                <a:gd name="T3" fmla="*/ 0 h 34"/>
                <a:gd name="T4" fmla="*/ 24 w 82"/>
                <a:gd name="T5" fmla="*/ 6 h 34"/>
                <a:gd name="T6" fmla="*/ 0 w 82"/>
                <a:gd name="T7" fmla="*/ 12 h 34"/>
                <a:gd name="T8" fmla="*/ 27 w 82"/>
                <a:gd name="T9" fmla="*/ 33 h 34"/>
                <a:gd name="T10" fmla="*/ 27 w 82"/>
                <a:gd name="T11" fmla="*/ 33 h 34"/>
                <a:gd name="T12" fmla="*/ 48 w 82"/>
                <a:gd name="T13" fmla="*/ 27 h 34"/>
                <a:gd name="T14" fmla="*/ 69 w 82"/>
                <a:gd name="T15" fmla="*/ 27 h 34"/>
                <a:gd name="T16" fmla="*/ 69 w 82"/>
                <a:gd name="T17" fmla="*/ 27 h 34"/>
                <a:gd name="T18" fmla="*/ 69 w 82"/>
                <a:gd name="T19" fmla="*/ 27 h 34"/>
                <a:gd name="T20" fmla="*/ 69 w 82"/>
                <a:gd name="T21" fmla="*/ 27 h 34"/>
                <a:gd name="T22" fmla="*/ 69 w 82"/>
                <a:gd name="T23" fmla="*/ 27 h 34"/>
                <a:gd name="T24" fmla="*/ 81 w 82"/>
                <a:gd name="T25" fmla="*/ 27 h 34"/>
                <a:gd name="T26" fmla="*/ 48 w 82"/>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34">
                  <a:moveTo>
                    <a:pt x="48" y="0"/>
                  </a:moveTo>
                  <a:lnTo>
                    <a:pt x="48" y="0"/>
                  </a:lnTo>
                  <a:lnTo>
                    <a:pt x="24" y="6"/>
                  </a:lnTo>
                  <a:lnTo>
                    <a:pt x="0" y="12"/>
                  </a:lnTo>
                  <a:lnTo>
                    <a:pt x="27" y="33"/>
                  </a:lnTo>
                  <a:lnTo>
                    <a:pt x="27" y="33"/>
                  </a:lnTo>
                  <a:lnTo>
                    <a:pt x="48" y="27"/>
                  </a:lnTo>
                  <a:lnTo>
                    <a:pt x="69" y="27"/>
                  </a:lnTo>
                  <a:lnTo>
                    <a:pt x="69" y="27"/>
                  </a:lnTo>
                  <a:lnTo>
                    <a:pt x="69" y="27"/>
                  </a:lnTo>
                  <a:lnTo>
                    <a:pt x="69" y="27"/>
                  </a:lnTo>
                  <a:lnTo>
                    <a:pt x="69" y="27"/>
                  </a:lnTo>
                  <a:lnTo>
                    <a:pt x="81" y="27"/>
                  </a:lnTo>
                  <a:lnTo>
                    <a:pt x="4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5" name="Freeform 247"/>
            <p:cNvSpPr>
              <a:spLocks noChangeArrowheads="1"/>
            </p:cNvSpPr>
            <p:nvPr/>
          </p:nvSpPr>
          <p:spPr bwMode="auto">
            <a:xfrm>
              <a:off x="7872413" y="1246188"/>
              <a:ext cx="33337" cy="165100"/>
            </a:xfrm>
            <a:custGeom>
              <a:avLst/>
              <a:gdLst>
                <a:gd name="T0" fmla="*/ 90 w 91"/>
                <a:gd name="T1" fmla="*/ 428 h 459"/>
                <a:gd name="T2" fmla="*/ 90 w 91"/>
                <a:gd name="T3" fmla="*/ 428 h 459"/>
                <a:gd name="T4" fmla="*/ 84 w 91"/>
                <a:gd name="T5" fmla="*/ 431 h 459"/>
                <a:gd name="T6" fmla="*/ 72 w 91"/>
                <a:gd name="T7" fmla="*/ 458 h 459"/>
                <a:gd name="T8" fmla="*/ 72 w 91"/>
                <a:gd name="T9" fmla="*/ 458 h 459"/>
                <a:gd name="T10" fmla="*/ 72 w 91"/>
                <a:gd name="T11" fmla="*/ 458 h 459"/>
                <a:gd name="T12" fmla="*/ 75 w 91"/>
                <a:gd name="T13" fmla="*/ 458 h 459"/>
                <a:gd name="T14" fmla="*/ 75 w 91"/>
                <a:gd name="T15" fmla="*/ 458 h 459"/>
                <a:gd name="T16" fmla="*/ 78 w 91"/>
                <a:gd name="T17" fmla="*/ 458 h 459"/>
                <a:gd name="T18" fmla="*/ 90 w 91"/>
                <a:gd name="T19" fmla="*/ 428 h 459"/>
                <a:gd name="T20" fmla="*/ 3 w 91"/>
                <a:gd name="T21" fmla="*/ 0 h 459"/>
                <a:gd name="T22" fmla="*/ 3 w 91"/>
                <a:gd name="T23" fmla="*/ 0 h 459"/>
                <a:gd name="T24" fmla="*/ 0 w 91"/>
                <a:gd name="T25" fmla="*/ 0 h 459"/>
                <a:gd name="T26" fmla="*/ 24 w 91"/>
                <a:gd name="T27" fmla="*/ 21 h 459"/>
                <a:gd name="T28" fmla="*/ 24 w 91"/>
                <a:gd name="T29" fmla="*/ 21 h 459"/>
                <a:gd name="T30" fmla="*/ 30 w 91"/>
                <a:gd name="T31" fmla="*/ 21 h 459"/>
                <a:gd name="T32" fmla="*/ 3 w 91"/>
                <a:gd name="T3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459">
                  <a:moveTo>
                    <a:pt x="90" y="428"/>
                  </a:moveTo>
                  <a:lnTo>
                    <a:pt x="90" y="428"/>
                  </a:lnTo>
                  <a:lnTo>
                    <a:pt x="84" y="431"/>
                  </a:lnTo>
                  <a:lnTo>
                    <a:pt x="72" y="458"/>
                  </a:lnTo>
                  <a:lnTo>
                    <a:pt x="72" y="458"/>
                  </a:lnTo>
                  <a:lnTo>
                    <a:pt x="72" y="458"/>
                  </a:lnTo>
                  <a:lnTo>
                    <a:pt x="75" y="458"/>
                  </a:lnTo>
                  <a:lnTo>
                    <a:pt x="75" y="458"/>
                  </a:lnTo>
                  <a:lnTo>
                    <a:pt x="78" y="458"/>
                  </a:lnTo>
                  <a:lnTo>
                    <a:pt x="90" y="428"/>
                  </a:lnTo>
                  <a:close/>
                  <a:moveTo>
                    <a:pt x="3" y="0"/>
                  </a:moveTo>
                  <a:lnTo>
                    <a:pt x="3" y="0"/>
                  </a:lnTo>
                  <a:lnTo>
                    <a:pt x="0" y="0"/>
                  </a:lnTo>
                  <a:lnTo>
                    <a:pt x="24" y="21"/>
                  </a:lnTo>
                  <a:lnTo>
                    <a:pt x="24" y="21"/>
                  </a:lnTo>
                  <a:lnTo>
                    <a:pt x="30" y="21"/>
                  </a:lnTo>
                  <a:lnTo>
                    <a:pt x="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6" name="Freeform 248"/>
            <p:cNvSpPr>
              <a:spLocks noChangeArrowheads="1"/>
            </p:cNvSpPr>
            <p:nvPr/>
          </p:nvSpPr>
          <p:spPr bwMode="auto">
            <a:xfrm>
              <a:off x="7897812" y="1400174"/>
              <a:ext cx="6350" cy="11113"/>
            </a:xfrm>
            <a:custGeom>
              <a:avLst/>
              <a:gdLst>
                <a:gd name="T0" fmla="*/ 18 w 19"/>
                <a:gd name="T1" fmla="*/ 0 h 31"/>
                <a:gd name="T2" fmla="*/ 18 w 19"/>
                <a:gd name="T3" fmla="*/ 0 h 31"/>
                <a:gd name="T4" fmla="*/ 12 w 19"/>
                <a:gd name="T5" fmla="*/ 3 h 31"/>
                <a:gd name="T6" fmla="*/ 0 w 19"/>
                <a:gd name="T7" fmla="*/ 30 h 31"/>
                <a:gd name="T8" fmla="*/ 0 w 19"/>
                <a:gd name="T9" fmla="*/ 30 h 31"/>
                <a:gd name="T10" fmla="*/ 0 w 19"/>
                <a:gd name="T11" fmla="*/ 30 h 31"/>
                <a:gd name="T12" fmla="*/ 3 w 19"/>
                <a:gd name="T13" fmla="*/ 30 h 31"/>
                <a:gd name="T14" fmla="*/ 3 w 19"/>
                <a:gd name="T15" fmla="*/ 30 h 31"/>
                <a:gd name="T16" fmla="*/ 6 w 19"/>
                <a:gd name="T17" fmla="*/ 30 h 31"/>
                <a:gd name="T18" fmla="*/ 18 w 19"/>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1">
                  <a:moveTo>
                    <a:pt x="18" y="0"/>
                  </a:moveTo>
                  <a:lnTo>
                    <a:pt x="18" y="0"/>
                  </a:lnTo>
                  <a:lnTo>
                    <a:pt x="12" y="3"/>
                  </a:lnTo>
                  <a:lnTo>
                    <a:pt x="0" y="30"/>
                  </a:lnTo>
                  <a:lnTo>
                    <a:pt x="0" y="30"/>
                  </a:lnTo>
                  <a:lnTo>
                    <a:pt x="0" y="30"/>
                  </a:lnTo>
                  <a:lnTo>
                    <a:pt x="3" y="30"/>
                  </a:lnTo>
                  <a:lnTo>
                    <a:pt x="3" y="30"/>
                  </a:lnTo>
                  <a:lnTo>
                    <a:pt x="6" y="30"/>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7" name="Freeform 249"/>
            <p:cNvSpPr>
              <a:spLocks noChangeArrowheads="1"/>
            </p:cNvSpPr>
            <p:nvPr/>
          </p:nvSpPr>
          <p:spPr bwMode="auto">
            <a:xfrm>
              <a:off x="7872413" y="1246188"/>
              <a:ext cx="11111" cy="7937"/>
            </a:xfrm>
            <a:custGeom>
              <a:avLst/>
              <a:gdLst>
                <a:gd name="T0" fmla="*/ 3 w 31"/>
                <a:gd name="T1" fmla="*/ 0 h 22"/>
                <a:gd name="T2" fmla="*/ 3 w 31"/>
                <a:gd name="T3" fmla="*/ 0 h 22"/>
                <a:gd name="T4" fmla="*/ 0 w 31"/>
                <a:gd name="T5" fmla="*/ 0 h 22"/>
                <a:gd name="T6" fmla="*/ 24 w 31"/>
                <a:gd name="T7" fmla="*/ 21 h 22"/>
                <a:gd name="T8" fmla="*/ 24 w 31"/>
                <a:gd name="T9" fmla="*/ 21 h 22"/>
                <a:gd name="T10" fmla="*/ 30 w 31"/>
                <a:gd name="T11" fmla="*/ 21 h 22"/>
                <a:gd name="T12" fmla="*/ 3 w 31"/>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1" h="22">
                  <a:moveTo>
                    <a:pt x="3" y="0"/>
                  </a:moveTo>
                  <a:lnTo>
                    <a:pt x="3" y="0"/>
                  </a:lnTo>
                  <a:lnTo>
                    <a:pt x="0" y="0"/>
                  </a:lnTo>
                  <a:lnTo>
                    <a:pt x="24" y="21"/>
                  </a:lnTo>
                  <a:lnTo>
                    <a:pt x="24" y="21"/>
                  </a:lnTo>
                  <a:lnTo>
                    <a:pt x="30" y="21"/>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8" name="Freeform 250"/>
            <p:cNvSpPr>
              <a:spLocks noChangeArrowheads="1"/>
            </p:cNvSpPr>
            <p:nvPr/>
          </p:nvSpPr>
          <p:spPr bwMode="auto">
            <a:xfrm>
              <a:off x="7954962" y="1266825"/>
              <a:ext cx="26987" cy="84138"/>
            </a:xfrm>
            <a:custGeom>
              <a:avLst/>
              <a:gdLst>
                <a:gd name="T0" fmla="*/ 51 w 73"/>
                <a:gd name="T1" fmla="*/ 201 h 235"/>
                <a:gd name="T2" fmla="*/ 51 w 73"/>
                <a:gd name="T3" fmla="*/ 201 h 235"/>
                <a:gd name="T4" fmla="*/ 48 w 73"/>
                <a:gd name="T5" fmla="*/ 207 h 235"/>
                <a:gd name="T6" fmla="*/ 69 w 73"/>
                <a:gd name="T7" fmla="*/ 234 h 235"/>
                <a:gd name="T8" fmla="*/ 69 w 73"/>
                <a:gd name="T9" fmla="*/ 234 h 235"/>
                <a:gd name="T10" fmla="*/ 72 w 73"/>
                <a:gd name="T11" fmla="*/ 228 h 235"/>
                <a:gd name="T12" fmla="*/ 51 w 73"/>
                <a:gd name="T13" fmla="*/ 201 h 235"/>
                <a:gd name="T14" fmla="*/ 12 w 73"/>
                <a:gd name="T15" fmla="*/ 0 h 235"/>
                <a:gd name="T16" fmla="*/ 0 w 73"/>
                <a:gd name="T17" fmla="*/ 27 h 235"/>
                <a:gd name="T18" fmla="*/ 0 w 73"/>
                <a:gd name="T19" fmla="*/ 27 h 235"/>
                <a:gd name="T20" fmla="*/ 3 w 73"/>
                <a:gd name="T21" fmla="*/ 33 h 235"/>
                <a:gd name="T22" fmla="*/ 15 w 73"/>
                <a:gd name="T23" fmla="*/ 3 h 235"/>
                <a:gd name="T24" fmla="*/ 15 w 73"/>
                <a:gd name="T25" fmla="*/ 3 h 235"/>
                <a:gd name="T26" fmla="*/ 12 w 73"/>
                <a:gd name="T27"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235">
                  <a:moveTo>
                    <a:pt x="51" y="201"/>
                  </a:moveTo>
                  <a:lnTo>
                    <a:pt x="51" y="201"/>
                  </a:lnTo>
                  <a:lnTo>
                    <a:pt x="48" y="207"/>
                  </a:lnTo>
                  <a:lnTo>
                    <a:pt x="69" y="234"/>
                  </a:lnTo>
                  <a:lnTo>
                    <a:pt x="69" y="234"/>
                  </a:lnTo>
                  <a:lnTo>
                    <a:pt x="72" y="228"/>
                  </a:lnTo>
                  <a:lnTo>
                    <a:pt x="51" y="201"/>
                  </a:lnTo>
                  <a:close/>
                  <a:moveTo>
                    <a:pt x="12" y="0"/>
                  </a:moveTo>
                  <a:lnTo>
                    <a:pt x="0" y="27"/>
                  </a:lnTo>
                  <a:lnTo>
                    <a:pt x="0" y="27"/>
                  </a:lnTo>
                  <a:lnTo>
                    <a:pt x="3" y="33"/>
                  </a:lnTo>
                  <a:lnTo>
                    <a:pt x="15" y="3"/>
                  </a:lnTo>
                  <a:lnTo>
                    <a:pt x="15" y="3"/>
                  </a:lnTo>
                  <a:lnTo>
                    <a:pt x="12"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9" name="Freeform 251"/>
            <p:cNvSpPr>
              <a:spLocks noChangeArrowheads="1"/>
            </p:cNvSpPr>
            <p:nvPr/>
          </p:nvSpPr>
          <p:spPr bwMode="auto">
            <a:xfrm>
              <a:off x="7970837" y="1339850"/>
              <a:ext cx="9525" cy="12700"/>
            </a:xfrm>
            <a:custGeom>
              <a:avLst/>
              <a:gdLst>
                <a:gd name="T0" fmla="*/ 3 w 25"/>
                <a:gd name="T1" fmla="*/ 0 h 34"/>
                <a:gd name="T2" fmla="*/ 3 w 25"/>
                <a:gd name="T3" fmla="*/ 0 h 34"/>
                <a:gd name="T4" fmla="*/ 0 w 25"/>
                <a:gd name="T5" fmla="*/ 6 h 34"/>
                <a:gd name="T6" fmla="*/ 21 w 25"/>
                <a:gd name="T7" fmla="*/ 33 h 34"/>
                <a:gd name="T8" fmla="*/ 21 w 25"/>
                <a:gd name="T9" fmla="*/ 33 h 34"/>
                <a:gd name="T10" fmla="*/ 24 w 25"/>
                <a:gd name="T11" fmla="*/ 27 h 34"/>
                <a:gd name="T12" fmla="*/ 3 w 25"/>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25" h="34">
                  <a:moveTo>
                    <a:pt x="3" y="0"/>
                  </a:moveTo>
                  <a:lnTo>
                    <a:pt x="3" y="0"/>
                  </a:lnTo>
                  <a:lnTo>
                    <a:pt x="0" y="6"/>
                  </a:lnTo>
                  <a:lnTo>
                    <a:pt x="21" y="33"/>
                  </a:lnTo>
                  <a:lnTo>
                    <a:pt x="21" y="33"/>
                  </a:lnTo>
                  <a:lnTo>
                    <a:pt x="24" y="27"/>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0" name="Freeform 252"/>
            <p:cNvSpPr>
              <a:spLocks noChangeArrowheads="1"/>
            </p:cNvSpPr>
            <p:nvPr/>
          </p:nvSpPr>
          <p:spPr bwMode="auto">
            <a:xfrm>
              <a:off x="7954962" y="1266825"/>
              <a:ext cx="6350" cy="12700"/>
            </a:xfrm>
            <a:custGeom>
              <a:avLst/>
              <a:gdLst>
                <a:gd name="T0" fmla="*/ 12 w 16"/>
                <a:gd name="T1" fmla="*/ 0 h 34"/>
                <a:gd name="T2" fmla="*/ 0 w 16"/>
                <a:gd name="T3" fmla="*/ 27 h 34"/>
                <a:gd name="T4" fmla="*/ 0 w 16"/>
                <a:gd name="T5" fmla="*/ 27 h 34"/>
                <a:gd name="T6" fmla="*/ 3 w 16"/>
                <a:gd name="T7" fmla="*/ 33 h 34"/>
                <a:gd name="T8" fmla="*/ 15 w 16"/>
                <a:gd name="T9" fmla="*/ 3 h 34"/>
                <a:gd name="T10" fmla="*/ 15 w 16"/>
                <a:gd name="T11" fmla="*/ 3 h 34"/>
                <a:gd name="T12" fmla="*/ 12 w 16"/>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6" h="34">
                  <a:moveTo>
                    <a:pt x="12" y="0"/>
                  </a:moveTo>
                  <a:lnTo>
                    <a:pt x="0" y="27"/>
                  </a:lnTo>
                  <a:lnTo>
                    <a:pt x="0" y="27"/>
                  </a:lnTo>
                  <a:lnTo>
                    <a:pt x="3" y="33"/>
                  </a:lnTo>
                  <a:lnTo>
                    <a:pt x="15" y="3"/>
                  </a:lnTo>
                  <a:lnTo>
                    <a:pt x="15" y="3"/>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1" name="Freeform 253"/>
            <p:cNvSpPr>
              <a:spLocks noChangeArrowheads="1"/>
            </p:cNvSpPr>
            <p:nvPr/>
          </p:nvSpPr>
          <p:spPr bwMode="auto">
            <a:xfrm>
              <a:off x="7970838" y="1306513"/>
              <a:ext cx="11111" cy="3175"/>
            </a:xfrm>
            <a:custGeom>
              <a:avLst/>
              <a:gdLst>
                <a:gd name="T0" fmla="*/ 0 w 31"/>
                <a:gd name="T1" fmla="*/ 0 h 10"/>
                <a:gd name="T2" fmla="*/ 0 w 31"/>
                <a:gd name="T3" fmla="*/ 0 h 10"/>
                <a:gd name="T4" fmla="*/ 3 w 31"/>
                <a:gd name="T5" fmla="*/ 6 h 10"/>
                <a:gd name="T6" fmla="*/ 24 w 31"/>
                <a:gd name="T7" fmla="*/ 9 h 10"/>
                <a:gd name="T8" fmla="*/ 30 w 31"/>
                <a:gd name="T9" fmla="*/ 9 h 10"/>
                <a:gd name="T10" fmla="*/ 30 w 31"/>
                <a:gd name="T11" fmla="*/ 9 h 10"/>
                <a:gd name="T12" fmla="*/ 30 w 31"/>
                <a:gd name="T13" fmla="*/ 3 h 10"/>
                <a:gd name="T14" fmla="*/ 18 w 31"/>
                <a:gd name="T15" fmla="*/ 3 h 10"/>
                <a:gd name="T16" fmla="*/ 0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0" y="0"/>
                  </a:moveTo>
                  <a:lnTo>
                    <a:pt x="0" y="0"/>
                  </a:lnTo>
                  <a:lnTo>
                    <a:pt x="3" y="6"/>
                  </a:lnTo>
                  <a:lnTo>
                    <a:pt x="24" y="9"/>
                  </a:lnTo>
                  <a:lnTo>
                    <a:pt x="30" y="9"/>
                  </a:lnTo>
                  <a:lnTo>
                    <a:pt x="30" y="9"/>
                  </a:lnTo>
                  <a:lnTo>
                    <a:pt x="30" y="3"/>
                  </a:lnTo>
                  <a:lnTo>
                    <a:pt x="18" y="3"/>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2" name="Freeform 254"/>
            <p:cNvSpPr>
              <a:spLocks noChangeArrowheads="1"/>
            </p:cNvSpPr>
            <p:nvPr/>
          </p:nvSpPr>
          <p:spPr bwMode="auto">
            <a:xfrm>
              <a:off x="7970838" y="1306513"/>
              <a:ext cx="11111" cy="3175"/>
            </a:xfrm>
            <a:custGeom>
              <a:avLst/>
              <a:gdLst>
                <a:gd name="T0" fmla="*/ 0 w 31"/>
                <a:gd name="T1" fmla="*/ 0 h 10"/>
                <a:gd name="T2" fmla="*/ 0 w 31"/>
                <a:gd name="T3" fmla="*/ 0 h 10"/>
                <a:gd name="T4" fmla="*/ 3 w 31"/>
                <a:gd name="T5" fmla="*/ 6 h 10"/>
                <a:gd name="T6" fmla="*/ 24 w 31"/>
                <a:gd name="T7" fmla="*/ 9 h 10"/>
                <a:gd name="T8" fmla="*/ 30 w 31"/>
                <a:gd name="T9" fmla="*/ 9 h 10"/>
                <a:gd name="T10" fmla="*/ 30 w 31"/>
                <a:gd name="T11" fmla="*/ 9 h 10"/>
                <a:gd name="T12" fmla="*/ 30 w 31"/>
                <a:gd name="T13" fmla="*/ 3 h 10"/>
                <a:gd name="T14" fmla="*/ 18 w 31"/>
                <a:gd name="T15" fmla="*/ 3 h 10"/>
                <a:gd name="T16" fmla="*/ 0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0" y="0"/>
                  </a:moveTo>
                  <a:lnTo>
                    <a:pt x="0" y="0"/>
                  </a:lnTo>
                  <a:lnTo>
                    <a:pt x="3" y="6"/>
                  </a:lnTo>
                  <a:lnTo>
                    <a:pt x="24" y="9"/>
                  </a:lnTo>
                  <a:lnTo>
                    <a:pt x="30" y="9"/>
                  </a:lnTo>
                  <a:lnTo>
                    <a:pt x="30" y="9"/>
                  </a:lnTo>
                  <a:lnTo>
                    <a:pt x="30" y="3"/>
                  </a:lnTo>
                  <a:lnTo>
                    <a:pt x="18"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3" name="Freeform 255"/>
            <p:cNvSpPr>
              <a:spLocks noChangeArrowheads="1"/>
            </p:cNvSpPr>
            <p:nvPr/>
          </p:nvSpPr>
          <p:spPr bwMode="auto">
            <a:xfrm>
              <a:off x="7813675" y="1255713"/>
              <a:ext cx="60325" cy="150812"/>
            </a:xfrm>
            <a:custGeom>
              <a:avLst/>
              <a:gdLst>
                <a:gd name="T0" fmla="*/ 156 w 166"/>
                <a:gd name="T1" fmla="*/ 386 h 420"/>
                <a:gd name="T2" fmla="*/ 159 w 166"/>
                <a:gd name="T3" fmla="*/ 416 h 420"/>
                <a:gd name="T4" fmla="*/ 159 w 166"/>
                <a:gd name="T5" fmla="*/ 416 h 420"/>
                <a:gd name="T6" fmla="*/ 165 w 166"/>
                <a:gd name="T7" fmla="*/ 419 h 420"/>
                <a:gd name="T8" fmla="*/ 159 w 166"/>
                <a:gd name="T9" fmla="*/ 390 h 420"/>
                <a:gd name="T10" fmla="*/ 159 w 166"/>
                <a:gd name="T11" fmla="*/ 390 h 420"/>
                <a:gd name="T12" fmla="*/ 156 w 166"/>
                <a:gd name="T13" fmla="*/ 386 h 420"/>
                <a:gd name="T14" fmla="*/ 60 w 166"/>
                <a:gd name="T15" fmla="*/ 309 h 420"/>
                <a:gd name="T16" fmla="*/ 96 w 166"/>
                <a:gd name="T17" fmla="*/ 386 h 420"/>
                <a:gd name="T18" fmla="*/ 96 w 166"/>
                <a:gd name="T19" fmla="*/ 386 h 420"/>
                <a:gd name="T20" fmla="*/ 105 w 166"/>
                <a:gd name="T21" fmla="*/ 390 h 420"/>
                <a:gd name="T22" fmla="*/ 75 w 166"/>
                <a:gd name="T23" fmla="*/ 327 h 420"/>
                <a:gd name="T24" fmla="*/ 75 w 166"/>
                <a:gd name="T25" fmla="*/ 327 h 420"/>
                <a:gd name="T26" fmla="*/ 60 w 166"/>
                <a:gd name="T27" fmla="*/ 309 h 420"/>
                <a:gd name="T28" fmla="*/ 3 w 166"/>
                <a:gd name="T29" fmla="*/ 174 h 420"/>
                <a:gd name="T30" fmla="*/ 3 w 166"/>
                <a:gd name="T31" fmla="*/ 174 h 420"/>
                <a:gd name="T32" fmla="*/ 0 w 166"/>
                <a:gd name="T33" fmla="*/ 183 h 420"/>
                <a:gd name="T34" fmla="*/ 36 w 166"/>
                <a:gd name="T35" fmla="*/ 258 h 420"/>
                <a:gd name="T36" fmla="*/ 36 w 166"/>
                <a:gd name="T37" fmla="*/ 258 h 420"/>
                <a:gd name="T38" fmla="*/ 33 w 166"/>
                <a:gd name="T39" fmla="*/ 237 h 420"/>
                <a:gd name="T40" fmla="*/ 3 w 166"/>
                <a:gd name="T41" fmla="*/ 174 h 420"/>
                <a:gd name="T42" fmla="*/ 105 w 166"/>
                <a:gd name="T43" fmla="*/ 0 h 420"/>
                <a:gd name="T44" fmla="*/ 105 w 166"/>
                <a:gd name="T45" fmla="*/ 0 h 420"/>
                <a:gd name="T46" fmla="*/ 99 w 166"/>
                <a:gd name="T47" fmla="*/ 3 h 420"/>
                <a:gd name="T48" fmla="*/ 105 w 166"/>
                <a:gd name="T49" fmla="*/ 33 h 420"/>
                <a:gd name="T50" fmla="*/ 105 w 166"/>
                <a:gd name="T51" fmla="*/ 33 h 420"/>
                <a:gd name="T52" fmla="*/ 108 w 166"/>
                <a:gd name="T53" fmla="*/ 30 h 420"/>
                <a:gd name="T54" fmla="*/ 105 w 166"/>
                <a:gd name="T5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6" h="420">
                  <a:moveTo>
                    <a:pt x="156" y="386"/>
                  </a:moveTo>
                  <a:lnTo>
                    <a:pt x="159" y="416"/>
                  </a:lnTo>
                  <a:lnTo>
                    <a:pt x="159" y="416"/>
                  </a:lnTo>
                  <a:lnTo>
                    <a:pt x="165" y="419"/>
                  </a:lnTo>
                  <a:lnTo>
                    <a:pt x="159" y="390"/>
                  </a:lnTo>
                  <a:lnTo>
                    <a:pt x="159" y="390"/>
                  </a:lnTo>
                  <a:lnTo>
                    <a:pt x="156" y="386"/>
                  </a:lnTo>
                  <a:close/>
                  <a:moveTo>
                    <a:pt x="60" y="309"/>
                  </a:moveTo>
                  <a:lnTo>
                    <a:pt x="96" y="386"/>
                  </a:lnTo>
                  <a:lnTo>
                    <a:pt x="96" y="386"/>
                  </a:lnTo>
                  <a:lnTo>
                    <a:pt x="105" y="390"/>
                  </a:lnTo>
                  <a:lnTo>
                    <a:pt x="75" y="327"/>
                  </a:lnTo>
                  <a:lnTo>
                    <a:pt x="75" y="327"/>
                  </a:lnTo>
                  <a:lnTo>
                    <a:pt x="60" y="309"/>
                  </a:lnTo>
                  <a:close/>
                  <a:moveTo>
                    <a:pt x="3" y="174"/>
                  </a:moveTo>
                  <a:lnTo>
                    <a:pt x="3" y="174"/>
                  </a:lnTo>
                  <a:lnTo>
                    <a:pt x="0" y="183"/>
                  </a:lnTo>
                  <a:lnTo>
                    <a:pt x="36" y="258"/>
                  </a:lnTo>
                  <a:lnTo>
                    <a:pt x="36" y="258"/>
                  </a:lnTo>
                  <a:lnTo>
                    <a:pt x="33" y="237"/>
                  </a:lnTo>
                  <a:lnTo>
                    <a:pt x="3" y="174"/>
                  </a:lnTo>
                  <a:close/>
                  <a:moveTo>
                    <a:pt x="105" y="0"/>
                  </a:moveTo>
                  <a:lnTo>
                    <a:pt x="105" y="0"/>
                  </a:lnTo>
                  <a:lnTo>
                    <a:pt x="99" y="3"/>
                  </a:lnTo>
                  <a:lnTo>
                    <a:pt x="105" y="33"/>
                  </a:lnTo>
                  <a:lnTo>
                    <a:pt x="105" y="33"/>
                  </a:lnTo>
                  <a:lnTo>
                    <a:pt x="108" y="30"/>
                  </a:lnTo>
                  <a:lnTo>
                    <a:pt x="105"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4" name="Freeform 256"/>
            <p:cNvSpPr>
              <a:spLocks noChangeArrowheads="1"/>
            </p:cNvSpPr>
            <p:nvPr/>
          </p:nvSpPr>
          <p:spPr bwMode="auto">
            <a:xfrm>
              <a:off x="7869238" y="1395413"/>
              <a:ext cx="3175" cy="12700"/>
            </a:xfrm>
            <a:custGeom>
              <a:avLst/>
              <a:gdLst>
                <a:gd name="T0" fmla="*/ 0 w 10"/>
                <a:gd name="T1" fmla="*/ 0 h 34"/>
                <a:gd name="T2" fmla="*/ 3 w 10"/>
                <a:gd name="T3" fmla="*/ 30 h 34"/>
                <a:gd name="T4" fmla="*/ 3 w 10"/>
                <a:gd name="T5" fmla="*/ 30 h 34"/>
                <a:gd name="T6" fmla="*/ 9 w 10"/>
                <a:gd name="T7" fmla="*/ 33 h 34"/>
                <a:gd name="T8" fmla="*/ 3 w 10"/>
                <a:gd name="T9" fmla="*/ 4 h 34"/>
                <a:gd name="T10" fmla="*/ 3 w 10"/>
                <a:gd name="T11" fmla="*/ 4 h 34"/>
                <a:gd name="T12" fmla="*/ 0 w 1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0" h="34">
                  <a:moveTo>
                    <a:pt x="0" y="0"/>
                  </a:moveTo>
                  <a:lnTo>
                    <a:pt x="3" y="30"/>
                  </a:lnTo>
                  <a:lnTo>
                    <a:pt x="3" y="30"/>
                  </a:lnTo>
                  <a:lnTo>
                    <a:pt x="9" y="33"/>
                  </a:lnTo>
                  <a:lnTo>
                    <a:pt x="3" y="4"/>
                  </a:lnTo>
                  <a:lnTo>
                    <a:pt x="3" y="4"/>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5" name="Freeform 257"/>
            <p:cNvSpPr>
              <a:spLocks noChangeArrowheads="1"/>
            </p:cNvSpPr>
            <p:nvPr/>
          </p:nvSpPr>
          <p:spPr bwMode="auto">
            <a:xfrm>
              <a:off x="7835900" y="1366838"/>
              <a:ext cx="15875" cy="30162"/>
            </a:xfrm>
            <a:custGeom>
              <a:avLst/>
              <a:gdLst>
                <a:gd name="T0" fmla="*/ 0 w 46"/>
                <a:gd name="T1" fmla="*/ 0 h 82"/>
                <a:gd name="T2" fmla="*/ 36 w 46"/>
                <a:gd name="T3" fmla="*/ 77 h 82"/>
                <a:gd name="T4" fmla="*/ 36 w 46"/>
                <a:gd name="T5" fmla="*/ 77 h 82"/>
                <a:gd name="T6" fmla="*/ 45 w 46"/>
                <a:gd name="T7" fmla="*/ 81 h 82"/>
                <a:gd name="T8" fmla="*/ 15 w 46"/>
                <a:gd name="T9" fmla="*/ 18 h 82"/>
                <a:gd name="T10" fmla="*/ 15 w 46"/>
                <a:gd name="T11" fmla="*/ 18 h 82"/>
                <a:gd name="T12" fmla="*/ 0 w 46"/>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46" h="82">
                  <a:moveTo>
                    <a:pt x="0" y="0"/>
                  </a:moveTo>
                  <a:lnTo>
                    <a:pt x="36" y="77"/>
                  </a:lnTo>
                  <a:lnTo>
                    <a:pt x="36" y="77"/>
                  </a:lnTo>
                  <a:lnTo>
                    <a:pt x="45" y="81"/>
                  </a:lnTo>
                  <a:lnTo>
                    <a:pt x="15" y="18"/>
                  </a:lnTo>
                  <a:lnTo>
                    <a:pt x="15" y="1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6" name="Freeform 258"/>
            <p:cNvSpPr>
              <a:spLocks noChangeArrowheads="1"/>
            </p:cNvSpPr>
            <p:nvPr/>
          </p:nvSpPr>
          <p:spPr bwMode="auto">
            <a:xfrm>
              <a:off x="7813675" y="1319213"/>
              <a:ext cx="12700" cy="30162"/>
            </a:xfrm>
            <a:custGeom>
              <a:avLst/>
              <a:gdLst>
                <a:gd name="T0" fmla="*/ 3 w 37"/>
                <a:gd name="T1" fmla="*/ 0 h 85"/>
                <a:gd name="T2" fmla="*/ 3 w 37"/>
                <a:gd name="T3" fmla="*/ 0 h 85"/>
                <a:gd name="T4" fmla="*/ 0 w 37"/>
                <a:gd name="T5" fmla="*/ 9 h 85"/>
                <a:gd name="T6" fmla="*/ 36 w 37"/>
                <a:gd name="T7" fmla="*/ 84 h 85"/>
                <a:gd name="T8" fmla="*/ 36 w 37"/>
                <a:gd name="T9" fmla="*/ 84 h 85"/>
                <a:gd name="T10" fmla="*/ 33 w 37"/>
                <a:gd name="T11" fmla="*/ 63 h 85"/>
                <a:gd name="T12" fmla="*/ 3 w 37"/>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7" h="85">
                  <a:moveTo>
                    <a:pt x="3" y="0"/>
                  </a:moveTo>
                  <a:lnTo>
                    <a:pt x="3" y="0"/>
                  </a:lnTo>
                  <a:lnTo>
                    <a:pt x="0" y="9"/>
                  </a:lnTo>
                  <a:lnTo>
                    <a:pt x="36" y="84"/>
                  </a:lnTo>
                  <a:lnTo>
                    <a:pt x="36" y="84"/>
                  </a:lnTo>
                  <a:lnTo>
                    <a:pt x="33" y="6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7" name="Freeform 259"/>
            <p:cNvSpPr>
              <a:spLocks noChangeArrowheads="1"/>
            </p:cNvSpPr>
            <p:nvPr/>
          </p:nvSpPr>
          <p:spPr bwMode="auto">
            <a:xfrm>
              <a:off x="7850187" y="1255713"/>
              <a:ext cx="3175" cy="12700"/>
            </a:xfrm>
            <a:custGeom>
              <a:avLst/>
              <a:gdLst>
                <a:gd name="T0" fmla="*/ 6 w 10"/>
                <a:gd name="T1" fmla="*/ 0 h 34"/>
                <a:gd name="T2" fmla="*/ 6 w 10"/>
                <a:gd name="T3" fmla="*/ 0 h 34"/>
                <a:gd name="T4" fmla="*/ 0 w 10"/>
                <a:gd name="T5" fmla="*/ 3 h 34"/>
                <a:gd name="T6" fmla="*/ 6 w 10"/>
                <a:gd name="T7" fmla="*/ 33 h 34"/>
                <a:gd name="T8" fmla="*/ 6 w 10"/>
                <a:gd name="T9" fmla="*/ 33 h 34"/>
                <a:gd name="T10" fmla="*/ 9 w 10"/>
                <a:gd name="T11" fmla="*/ 30 h 34"/>
                <a:gd name="T12" fmla="*/ 6 w 1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0" h="34">
                  <a:moveTo>
                    <a:pt x="6" y="0"/>
                  </a:moveTo>
                  <a:lnTo>
                    <a:pt x="6" y="0"/>
                  </a:lnTo>
                  <a:lnTo>
                    <a:pt x="0" y="3"/>
                  </a:lnTo>
                  <a:lnTo>
                    <a:pt x="6" y="33"/>
                  </a:lnTo>
                  <a:lnTo>
                    <a:pt x="6" y="33"/>
                  </a:lnTo>
                  <a:lnTo>
                    <a:pt x="9" y="30"/>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8" name="Freeform 260"/>
            <p:cNvSpPr>
              <a:spLocks noChangeArrowheads="1"/>
            </p:cNvSpPr>
            <p:nvPr/>
          </p:nvSpPr>
          <p:spPr bwMode="auto">
            <a:xfrm>
              <a:off x="7473949" y="1273174"/>
              <a:ext cx="192088" cy="190500"/>
            </a:xfrm>
            <a:custGeom>
              <a:avLst/>
              <a:gdLst>
                <a:gd name="T0" fmla="*/ 195 w 532"/>
                <a:gd name="T1" fmla="*/ 521 h 531"/>
                <a:gd name="T2" fmla="*/ 144 w 532"/>
                <a:gd name="T3" fmla="*/ 500 h 531"/>
                <a:gd name="T4" fmla="*/ 201 w 532"/>
                <a:gd name="T5" fmla="*/ 521 h 531"/>
                <a:gd name="T6" fmla="*/ 264 w 532"/>
                <a:gd name="T7" fmla="*/ 530 h 531"/>
                <a:gd name="T8" fmla="*/ 276 w 532"/>
                <a:gd name="T9" fmla="*/ 530 h 531"/>
                <a:gd name="T10" fmla="*/ 360 w 532"/>
                <a:gd name="T11" fmla="*/ 512 h 531"/>
                <a:gd name="T12" fmla="*/ 81 w 532"/>
                <a:gd name="T13" fmla="*/ 455 h 531"/>
                <a:gd name="T14" fmla="*/ 162 w 532"/>
                <a:gd name="T15" fmla="*/ 470 h 531"/>
                <a:gd name="T16" fmla="*/ 243 w 532"/>
                <a:gd name="T17" fmla="*/ 440 h 531"/>
                <a:gd name="T18" fmla="*/ 333 w 532"/>
                <a:gd name="T19" fmla="*/ 429 h 531"/>
                <a:gd name="T20" fmla="*/ 273 w 532"/>
                <a:gd name="T21" fmla="*/ 443 h 531"/>
                <a:gd name="T22" fmla="*/ 174 w 532"/>
                <a:gd name="T23" fmla="*/ 467 h 531"/>
                <a:gd name="T24" fmla="*/ 414 w 532"/>
                <a:gd name="T25" fmla="*/ 482 h 531"/>
                <a:gd name="T26" fmla="*/ 168 w 532"/>
                <a:gd name="T27" fmla="*/ 414 h 531"/>
                <a:gd name="T28" fmla="*/ 183 w 532"/>
                <a:gd name="T29" fmla="*/ 422 h 531"/>
                <a:gd name="T30" fmla="*/ 459 w 532"/>
                <a:gd name="T31" fmla="*/ 386 h 531"/>
                <a:gd name="T32" fmla="*/ 39 w 532"/>
                <a:gd name="T33" fmla="*/ 401 h 531"/>
                <a:gd name="T34" fmla="*/ 162 w 532"/>
                <a:gd name="T35" fmla="*/ 411 h 531"/>
                <a:gd name="T36" fmla="*/ 432 w 532"/>
                <a:gd name="T37" fmla="*/ 327 h 531"/>
                <a:gd name="T38" fmla="*/ 453 w 532"/>
                <a:gd name="T39" fmla="*/ 378 h 531"/>
                <a:gd name="T40" fmla="*/ 468 w 532"/>
                <a:gd name="T41" fmla="*/ 389 h 531"/>
                <a:gd name="T42" fmla="*/ 516 w 532"/>
                <a:gd name="T43" fmla="*/ 348 h 531"/>
                <a:gd name="T44" fmla="*/ 3 w 532"/>
                <a:gd name="T45" fmla="*/ 237 h 531"/>
                <a:gd name="T46" fmla="*/ 0 w 532"/>
                <a:gd name="T47" fmla="*/ 276 h 531"/>
                <a:gd name="T48" fmla="*/ 96 w 532"/>
                <a:gd name="T49" fmla="*/ 324 h 531"/>
                <a:gd name="T50" fmla="*/ 87 w 532"/>
                <a:gd name="T51" fmla="*/ 270 h 531"/>
                <a:gd name="T52" fmla="*/ 87 w 532"/>
                <a:gd name="T53" fmla="*/ 266 h 531"/>
                <a:gd name="T54" fmla="*/ 102 w 532"/>
                <a:gd name="T55" fmla="*/ 195 h 531"/>
                <a:gd name="T56" fmla="*/ 3 w 532"/>
                <a:gd name="T57" fmla="*/ 231 h 531"/>
                <a:gd name="T58" fmla="*/ 504 w 532"/>
                <a:gd name="T59" fmla="*/ 153 h 531"/>
                <a:gd name="T60" fmla="*/ 444 w 532"/>
                <a:gd name="T61" fmla="*/ 258 h 531"/>
                <a:gd name="T62" fmla="*/ 444 w 532"/>
                <a:gd name="T63" fmla="*/ 266 h 531"/>
                <a:gd name="T64" fmla="*/ 528 w 532"/>
                <a:gd name="T65" fmla="*/ 288 h 531"/>
                <a:gd name="T66" fmla="*/ 531 w 532"/>
                <a:gd name="T67" fmla="*/ 255 h 531"/>
                <a:gd name="T68" fmla="*/ 522 w 532"/>
                <a:gd name="T69" fmla="*/ 204 h 531"/>
                <a:gd name="T70" fmla="*/ 426 w 532"/>
                <a:gd name="T71" fmla="*/ 192 h 531"/>
                <a:gd name="T72" fmla="*/ 504 w 532"/>
                <a:gd name="T73" fmla="*/ 150 h 531"/>
                <a:gd name="T74" fmla="*/ 96 w 532"/>
                <a:gd name="T75" fmla="*/ 63 h 531"/>
                <a:gd name="T76" fmla="*/ 36 w 532"/>
                <a:gd name="T77" fmla="*/ 132 h 531"/>
                <a:gd name="T78" fmla="*/ 114 w 532"/>
                <a:gd name="T79" fmla="*/ 174 h 531"/>
                <a:gd name="T80" fmla="*/ 147 w 532"/>
                <a:gd name="T81" fmla="*/ 135 h 531"/>
                <a:gd name="T82" fmla="*/ 393 w 532"/>
                <a:gd name="T83" fmla="*/ 141 h 531"/>
                <a:gd name="T84" fmla="*/ 486 w 532"/>
                <a:gd name="T85" fmla="*/ 117 h 531"/>
                <a:gd name="T86" fmla="*/ 420 w 532"/>
                <a:gd name="T87" fmla="*/ 51 h 531"/>
                <a:gd name="T88" fmla="*/ 210 w 532"/>
                <a:gd name="T89" fmla="*/ 96 h 531"/>
                <a:gd name="T90" fmla="*/ 258 w 532"/>
                <a:gd name="T91" fmla="*/ 87 h 531"/>
                <a:gd name="T92" fmla="*/ 300 w 532"/>
                <a:gd name="T93" fmla="*/ 90 h 531"/>
                <a:gd name="T94" fmla="*/ 387 w 532"/>
                <a:gd name="T95" fmla="*/ 138 h 531"/>
                <a:gd name="T96" fmla="*/ 360 w 532"/>
                <a:gd name="T97" fmla="*/ 18 h 531"/>
                <a:gd name="T98" fmla="*/ 264 w 532"/>
                <a:gd name="T99" fmla="*/ 0 h 531"/>
                <a:gd name="T100" fmla="*/ 255 w 532"/>
                <a:gd name="T101" fmla="*/ 0 h 531"/>
                <a:gd name="T102" fmla="*/ 186 w 532"/>
                <a:gd name="T103" fmla="*/ 12 h 531"/>
                <a:gd name="T104" fmla="*/ 150 w 532"/>
                <a:gd name="T105" fmla="*/ 132 h 531"/>
                <a:gd name="T106" fmla="*/ 270 w 532"/>
                <a:gd name="T107" fmla="*/ 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2" h="531">
                  <a:moveTo>
                    <a:pt x="168" y="476"/>
                  </a:moveTo>
                  <a:lnTo>
                    <a:pt x="168" y="512"/>
                  </a:lnTo>
                  <a:lnTo>
                    <a:pt x="168" y="512"/>
                  </a:lnTo>
                  <a:lnTo>
                    <a:pt x="195" y="521"/>
                  </a:lnTo>
                  <a:lnTo>
                    <a:pt x="168" y="476"/>
                  </a:lnTo>
                  <a:close/>
                  <a:moveTo>
                    <a:pt x="165" y="473"/>
                  </a:moveTo>
                  <a:lnTo>
                    <a:pt x="144" y="500"/>
                  </a:lnTo>
                  <a:lnTo>
                    <a:pt x="144" y="500"/>
                  </a:lnTo>
                  <a:lnTo>
                    <a:pt x="162" y="509"/>
                  </a:lnTo>
                  <a:lnTo>
                    <a:pt x="165" y="473"/>
                  </a:lnTo>
                  <a:close/>
                  <a:moveTo>
                    <a:pt x="171" y="470"/>
                  </a:moveTo>
                  <a:lnTo>
                    <a:pt x="201" y="521"/>
                  </a:lnTo>
                  <a:lnTo>
                    <a:pt x="201" y="521"/>
                  </a:lnTo>
                  <a:lnTo>
                    <a:pt x="234" y="527"/>
                  </a:lnTo>
                  <a:lnTo>
                    <a:pt x="264" y="530"/>
                  </a:lnTo>
                  <a:lnTo>
                    <a:pt x="264" y="530"/>
                  </a:lnTo>
                  <a:lnTo>
                    <a:pt x="264" y="530"/>
                  </a:lnTo>
                  <a:lnTo>
                    <a:pt x="264" y="530"/>
                  </a:lnTo>
                  <a:lnTo>
                    <a:pt x="276" y="530"/>
                  </a:lnTo>
                  <a:lnTo>
                    <a:pt x="276" y="530"/>
                  </a:lnTo>
                  <a:lnTo>
                    <a:pt x="297" y="527"/>
                  </a:lnTo>
                  <a:lnTo>
                    <a:pt x="321" y="524"/>
                  </a:lnTo>
                  <a:lnTo>
                    <a:pt x="342" y="518"/>
                  </a:lnTo>
                  <a:lnTo>
                    <a:pt x="360" y="512"/>
                  </a:lnTo>
                  <a:lnTo>
                    <a:pt x="171" y="470"/>
                  </a:lnTo>
                  <a:close/>
                  <a:moveTo>
                    <a:pt x="60" y="432"/>
                  </a:moveTo>
                  <a:lnTo>
                    <a:pt x="60" y="432"/>
                  </a:lnTo>
                  <a:lnTo>
                    <a:pt x="81" y="455"/>
                  </a:lnTo>
                  <a:lnTo>
                    <a:pt x="81" y="455"/>
                  </a:lnTo>
                  <a:lnTo>
                    <a:pt x="108" y="479"/>
                  </a:lnTo>
                  <a:lnTo>
                    <a:pt x="141" y="497"/>
                  </a:lnTo>
                  <a:lnTo>
                    <a:pt x="162" y="470"/>
                  </a:lnTo>
                  <a:lnTo>
                    <a:pt x="60" y="432"/>
                  </a:lnTo>
                  <a:close/>
                  <a:moveTo>
                    <a:pt x="204" y="432"/>
                  </a:moveTo>
                  <a:lnTo>
                    <a:pt x="174" y="465"/>
                  </a:lnTo>
                  <a:lnTo>
                    <a:pt x="243" y="440"/>
                  </a:lnTo>
                  <a:lnTo>
                    <a:pt x="243" y="440"/>
                  </a:lnTo>
                  <a:lnTo>
                    <a:pt x="222" y="437"/>
                  </a:lnTo>
                  <a:lnTo>
                    <a:pt x="204" y="432"/>
                  </a:lnTo>
                  <a:close/>
                  <a:moveTo>
                    <a:pt x="333" y="429"/>
                  </a:moveTo>
                  <a:lnTo>
                    <a:pt x="333" y="429"/>
                  </a:lnTo>
                  <a:lnTo>
                    <a:pt x="303" y="437"/>
                  </a:lnTo>
                  <a:lnTo>
                    <a:pt x="273" y="443"/>
                  </a:lnTo>
                  <a:lnTo>
                    <a:pt x="273" y="443"/>
                  </a:lnTo>
                  <a:lnTo>
                    <a:pt x="264" y="443"/>
                  </a:lnTo>
                  <a:lnTo>
                    <a:pt x="264" y="443"/>
                  </a:lnTo>
                  <a:lnTo>
                    <a:pt x="255" y="443"/>
                  </a:lnTo>
                  <a:lnTo>
                    <a:pt x="174" y="467"/>
                  </a:lnTo>
                  <a:lnTo>
                    <a:pt x="369" y="509"/>
                  </a:lnTo>
                  <a:lnTo>
                    <a:pt x="369" y="509"/>
                  </a:lnTo>
                  <a:lnTo>
                    <a:pt x="393" y="497"/>
                  </a:lnTo>
                  <a:lnTo>
                    <a:pt x="414" y="482"/>
                  </a:lnTo>
                  <a:lnTo>
                    <a:pt x="435" y="467"/>
                  </a:lnTo>
                  <a:lnTo>
                    <a:pt x="456" y="449"/>
                  </a:lnTo>
                  <a:lnTo>
                    <a:pt x="333" y="429"/>
                  </a:lnTo>
                  <a:close/>
                  <a:moveTo>
                    <a:pt x="168" y="414"/>
                  </a:moveTo>
                  <a:lnTo>
                    <a:pt x="168" y="465"/>
                  </a:lnTo>
                  <a:lnTo>
                    <a:pt x="198" y="432"/>
                  </a:lnTo>
                  <a:lnTo>
                    <a:pt x="198" y="432"/>
                  </a:lnTo>
                  <a:lnTo>
                    <a:pt x="183" y="422"/>
                  </a:lnTo>
                  <a:lnTo>
                    <a:pt x="168" y="414"/>
                  </a:lnTo>
                  <a:close/>
                  <a:moveTo>
                    <a:pt x="453" y="381"/>
                  </a:moveTo>
                  <a:lnTo>
                    <a:pt x="441" y="383"/>
                  </a:lnTo>
                  <a:lnTo>
                    <a:pt x="459" y="386"/>
                  </a:lnTo>
                  <a:lnTo>
                    <a:pt x="453" y="381"/>
                  </a:lnTo>
                  <a:close/>
                  <a:moveTo>
                    <a:pt x="24" y="374"/>
                  </a:moveTo>
                  <a:lnTo>
                    <a:pt x="24" y="374"/>
                  </a:lnTo>
                  <a:lnTo>
                    <a:pt x="39" y="401"/>
                  </a:lnTo>
                  <a:lnTo>
                    <a:pt x="54" y="425"/>
                  </a:lnTo>
                  <a:lnTo>
                    <a:pt x="165" y="465"/>
                  </a:lnTo>
                  <a:lnTo>
                    <a:pt x="162" y="411"/>
                  </a:lnTo>
                  <a:lnTo>
                    <a:pt x="162" y="411"/>
                  </a:lnTo>
                  <a:lnTo>
                    <a:pt x="144" y="396"/>
                  </a:lnTo>
                  <a:lnTo>
                    <a:pt x="24" y="374"/>
                  </a:lnTo>
                  <a:close/>
                  <a:moveTo>
                    <a:pt x="432" y="327"/>
                  </a:moveTo>
                  <a:lnTo>
                    <a:pt x="432" y="327"/>
                  </a:lnTo>
                  <a:lnTo>
                    <a:pt x="420" y="353"/>
                  </a:lnTo>
                  <a:lnTo>
                    <a:pt x="402" y="378"/>
                  </a:lnTo>
                  <a:lnTo>
                    <a:pt x="432" y="383"/>
                  </a:lnTo>
                  <a:lnTo>
                    <a:pt x="453" y="378"/>
                  </a:lnTo>
                  <a:lnTo>
                    <a:pt x="432" y="327"/>
                  </a:lnTo>
                  <a:close/>
                  <a:moveTo>
                    <a:pt x="528" y="297"/>
                  </a:moveTo>
                  <a:lnTo>
                    <a:pt x="459" y="378"/>
                  </a:lnTo>
                  <a:lnTo>
                    <a:pt x="468" y="389"/>
                  </a:lnTo>
                  <a:lnTo>
                    <a:pt x="498" y="392"/>
                  </a:lnTo>
                  <a:lnTo>
                    <a:pt x="498" y="392"/>
                  </a:lnTo>
                  <a:lnTo>
                    <a:pt x="507" y="371"/>
                  </a:lnTo>
                  <a:lnTo>
                    <a:pt x="516" y="348"/>
                  </a:lnTo>
                  <a:lnTo>
                    <a:pt x="525" y="320"/>
                  </a:lnTo>
                  <a:lnTo>
                    <a:pt x="528" y="297"/>
                  </a:lnTo>
                  <a:close/>
                  <a:moveTo>
                    <a:pt x="102" y="195"/>
                  </a:moveTo>
                  <a:lnTo>
                    <a:pt x="3" y="237"/>
                  </a:lnTo>
                  <a:lnTo>
                    <a:pt x="3" y="237"/>
                  </a:lnTo>
                  <a:lnTo>
                    <a:pt x="0" y="266"/>
                  </a:lnTo>
                  <a:lnTo>
                    <a:pt x="0" y="266"/>
                  </a:lnTo>
                  <a:lnTo>
                    <a:pt x="0" y="276"/>
                  </a:lnTo>
                  <a:lnTo>
                    <a:pt x="0" y="276"/>
                  </a:lnTo>
                  <a:lnTo>
                    <a:pt x="0" y="276"/>
                  </a:lnTo>
                  <a:lnTo>
                    <a:pt x="3" y="309"/>
                  </a:lnTo>
                  <a:lnTo>
                    <a:pt x="96" y="324"/>
                  </a:lnTo>
                  <a:lnTo>
                    <a:pt x="96" y="324"/>
                  </a:lnTo>
                  <a:lnTo>
                    <a:pt x="90" y="299"/>
                  </a:lnTo>
                  <a:lnTo>
                    <a:pt x="87" y="273"/>
                  </a:lnTo>
                  <a:lnTo>
                    <a:pt x="87" y="270"/>
                  </a:lnTo>
                  <a:lnTo>
                    <a:pt x="87" y="273"/>
                  </a:lnTo>
                  <a:lnTo>
                    <a:pt x="87" y="273"/>
                  </a:lnTo>
                  <a:lnTo>
                    <a:pt x="87" y="266"/>
                  </a:lnTo>
                  <a:lnTo>
                    <a:pt x="87" y="266"/>
                  </a:lnTo>
                  <a:lnTo>
                    <a:pt x="87" y="246"/>
                  </a:lnTo>
                  <a:lnTo>
                    <a:pt x="90" y="228"/>
                  </a:lnTo>
                  <a:lnTo>
                    <a:pt x="96" y="210"/>
                  </a:lnTo>
                  <a:lnTo>
                    <a:pt x="102" y="195"/>
                  </a:lnTo>
                  <a:close/>
                  <a:moveTo>
                    <a:pt x="111" y="177"/>
                  </a:moveTo>
                  <a:lnTo>
                    <a:pt x="9" y="195"/>
                  </a:lnTo>
                  <a:lnTo>
                    <a:pt x="9" y="195"/>
                  </a:lnTo>
                  <a:lnTo>
                    <a:pt x="3" y="231"/>
                  </a:lnTo>
                  <a:lnTo>
                    <a:pt x="105" y="189"/>
                  </a:lnTo>
                  <a:lnTo>
                    <a:pt x="105" y="189"/>
                  </a:lnTo>
                  <a:lnTo>
                    <a:pt x="111" y="177"/>
                  </a:lnTo>
                  <a:close/>
                  <a:moveTo>
                    <a:pt x="504" y="153"/>
                  </a:moveTo>
                  <a:lnTo>
                    <a:pt x="432" y="204"/>
                  </a:lnTo>
                  <a:lnTo>
                    <a:pt x="432" y="204"/>
                  </a:lnTo>
                  <a:lnTo>
                    <a:pt x="438" y="231"/>
                  </a:lnTo>
                  <a:lnTo>
                    <a:pt x="444" y="258"/>
                  </a:lnTo>
                  <a:lnTo>
                    <a:pt x="444" y="258"/>
                  </a:lnTo>
                  <a:lnTo>
                    <a:pt x="444" y="258"/>
                  </a:lnTo>
                  <a:lnTo>
                    <a:pt x="444" y="266"/>
                  </a:lnTo>
                  <a:lnTo>
                    <a:pt x="444" y="266"/>
                  </a:lnTo>
                  <a:lnTo>
                    <a:pt x="441" y="294"/>
                  </a:lnTo>
                  <a:lnTo>
                    <a:pt x="435" y="320"/>
                  </a:lnTo>
                  <a:lnTo>
                    <a:pt x="456" y="374"/>
                  </a:lnTo>
                  <a:lnTo>
                    <a:pt x="528" y="288"/>
                  </a:lnTo>
                  <a:lnTo>
                    <a:pt x="528" y="288"/>
                  </a:lnTo>
                  <a:lnTo>
                    <a:pt x="531" y="266"/>
                  </a:lnTo>
                  <a:lnTo>
                    <a:pt x="531" y="266"/>
                  </a:lnTo>
                  <a:lnTo>
                    <a:pt x="531" y="255"/>
                  </a:lnTo>
                  <a:lnTo>
                    <a:pt x="531" y="255"/>
                  </a:lnTo>
                  <a:lnTo>
                    <a:pt x="531" y="255"/>
                  </a:lnTo>
                  <a:lnTo>
                    <a:pt x="528" y="228"/>
                  </a:lnTo>
                  <a:lnTo>
                    <a:pt x="522" y="204"/>
                  </a:lnTo>
                  <a:lnTo>
                    <a:pt x="516" y="177"/>
                  </a:lnTo>
                  <a:lnTo>
                    <a:pt x="504" y="153"/>
                  </a:lnTo>
                  <a:close/>
                  <a:moveTo>
                    <a:pt x="486" y="120"/>
                  </a:moveTo>
                  <a:lnTo>
                    <a:pt x="426" y="192"/>
                  </a:lnTo>
                  <a:lnTo>
                    <a:pt x="426" y="192"/>
                  </a:lnTo>
                  <a:lnTo>
                    <a:pt x="429" y="198"/>
                  </a:lnTo>
                  <a:lnTo>
                    <a:pt x="504" y="150"/>
                  </a:lnTo>
                  <a:lnTo>
                    <a:pt x="504" y="150"/>
                  </a:lnTo>
                  <a:lnTo>
                    <a:pt x="486" y="120"/>
                  </a:lnTo>
                  <a:close/>
                  <a:moveTo>
                    <a:pt x="120" y="45"/>
                  </a:moveTo>
                  <a:lnTo>
                    <a:pt x="120" y="45"/>
                  </a:lnTo>
                  <a:lnTo>
                    <a:pt x="96" y="63"/>
                  </a:lnTo>
                  <a:lnTo>
                    <a:pt x="75" y="81"/>
                  </a:lnTo>
                  <a:lnTo>
                    <a:pt x="75" y="81"/>
                  </a:lnTo>
                  <a:lnTo>
                    <a:pt x="54" y="105"/>
                  </a:lnTo>
                  <a:lnTo>
                    <a:pt x="36" y="132"/>
                  </a:lnTo>
                  <a:lnTo>
                    <a:pt x="21" y="159"/>
                  </a:lnTo>
                  <a:lnTo>
                    <a:pt x="12" y="189"/>
                  </a:lnTo>
                  <a:lnTo>
                    <a:pt x="114" y="174"/>
                  </a:lnTo>
                  <a:lnTo>
                    <a:pt x="114" y="174"/>
                  </a:lnTo>
                  <a:lnTo>
                    <a:pt x="123" y="156"/>
                  </a:lnTo>
                  <a:lnTo>
                    <a:pt x="138" y="144"/>
                  </a:lnTo>
                  <a:lnTo>
                    <a:pt x="138" y="144"/>
                  </a:lnTo>
                  <a:lnTo>
                    <a:pt x="147" y="135"/>
                  </a:lnTo>
                  <a:lnTo>
                    <a:pt x="120" y="45"/>
                  </a:lnTo>
                  <a:close/>
                  <a:moveTo>
                    <a:pt x="390" y="33"/>
                  </a:moveTo>
                  <a:lnTo>
                    <a:pt x="393" y="141"/>
                  </a:lnTo>
                  <a:lnTo>
                    <a:pt x="393" y="141"/>
                  </a:lnTo>
                  <a:lnTo>
                    <a:pt x="411" y="162"/>
                  </a:lnTo>
                  <a:lnTo>
                    <a:pt x="426" y="186"/>
                  </a:lnTo>
                  <a:lnTo>
                    <a:pt x="486" y="117"/>
                  </a:lnTo>
                  <a:lnTo>
                    <a:pt x="486" y="117"/>
                  </a:lnTo>
                  <a:lnTo>
                    <a:pt x="468" y="96"/>
                  </a:lnTo>
                  <a:lnTo>
                    <a:pt x="450" y="75"/>
                  </a:lnTo>
                  <a:lnTo>
                    <a:pt x="450" y="75"/>
                  </a:lnTo>
                  <a:lnTo>
                    <a:pt x="420" y="51"/>
                  </a:lnTo>
                  <a:lnTo>
                    <a:pt x="390" y="33"/>
                  </a:lnTo>
                  <a:close/>
                  <a:moveTo>
                    <a:pt x="276" y="0"/>
                  </a:moveTo>
                  <a:lnTo>
                    <a:pt x="210" y="96"/>
                  </a:lnTo>
                  <a:lnTo>
                    <a:pt x="210" y="96"/>
                  </a:lnTo>
                  <a:lnTo>
                    <a:pt x="234" y="90"/>
                  </a:lnTo>
                  <a:lnTo>
                    <a:pt x="258" y="87"/>
                  </a:lnTo>
                  <a:lnTo>
                    <a:pt x="258" y="45"/>
                  </a:lnTo>
                  <a:lnTo>
                    <a:pt x="258" y="87"/>
                  </a:lnTo>
                  <a:lnTo>
                    <a:pt x="258" y="87"/>
                  </a:lnTo>
                  <a:lnTo>
                    <a:pt x="264" y="87"/>
                  </a:lnTo>
                  <a:lnTo>
                    <a:pt x="264" y="87"/>
                  </a:lnTo>
                  <a:lnTo>
                    <a:pt x="300" y="90"/>
                  </a:lnTo>
                  <a:lnTo>
                    <a:pt x="333" y="102"/>
                  </a:lnTo>
                  <a:lnTo>
                    <a:pt x="363" y="117"/>
                  </a:lnTo>
                  <a:lnTo>
                    <a:pt x="387" y="138"/>
                  </a:lnTo>
                  <a:lnTo>
                    <a:pt x="387" y="138"/>
                  </a:lnTo>
                  <a:lnTo>
                    <a:pt x="390" y="138"/>
                  </a:lnTo>
                  <a:lnTo>
                    <a:pt x="387" y="30"/>
                  </a:lnTo>
                  <a:lnTo>
                    <a:pt x="387" y="30"/>
                  </a:lnTo>
                  <a:lnTo>
                    <a:pt x="360" y="18"/>
                  </a:lnTo>
                  <a:lnTo>
                    <a:pt x="333" y="9"/>
                  </a:lnTo>
                  <a:lnTo>
                    <a:pt x="303" y="3"/>
                  </a:lnTo>
                  <a:lnTo>
                    <a:pt x="276" y="0"/>
                  </a:lnTo>
                  <a:close/>
                  <a:moveTo>
                    <a:pt x="264" y="0"/>
                  </a:moveTo>
                  <a:lnTo>
                    <a:pt x="264" y="0"/>
                  </a:lnTo>
                  <a:lnTo>
                    <a:pt x="264" y="0"/>
                  </a:lnTo>
                  <a:lnTo>
                    <a:pt x="264" y="0"/>
                  </a:lnTo>
                  <a:lnTo>
                    <a:pt x="255" y="0"/>
                  </a:lnTo>
                  <a:lnTo>
                    <a:pt x="255" y="0"/>
                  </a:lnTo>
                  <a:lnTo>
                    <a:pt x="255" y="0"/>
                  </a:lnTo>
                  <a:lnTo>
                    <a:pt x="219" y="6"/>
                  </a:lnTo>
                  <a:lnTo>
                    <a:pt x="186" y="12"/>
                  </a:lnTo>
                  <a:lnTo>
                    <a:pt x="153" y="24"/>
                  </a:lnTo>
                  <a:lnTo>
                    <a:pt x="126" y="42"/>
                  </a:lnTo>
                  <a:lnTo>
                    <a:pt x="150" y="132"/>
                  </a:lnTo>
                  <a:lnTo>
                    <a:pt x="150" y="132"/>
                  </a:lnTo>
                  <a:lnTo>
                    <a:pt x="174" y="114"/>
                  </a:lnTo>
                  <a:lnTo>
                    <a:pt x="204" y="99"/>
                  </a:lnTo>
                  <a:lnTo>
                    <a:pt x="270" y="0"/>
                  </a:lnTo>
                  <a:lnTo>
                    <a:pt x="270" y="0"/>
                  </a:lnTo>
                  <a:lnTo>
                    <a:pt x="26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9" name="Freeform 261"/>
            <p:cNvSpPr>
              <a:spLocks noChangeArrowheads="1"/>
            </p:cNvSpPr>
            <p:nvPr/>
          </p:nvSpPr>
          <p:spPr bwMode="auto">
            <a:xfrm>
              <a:off x="7534274" y="1444625"/>
              <a:ext cx="9525" cy="15875"/>
            </a:xfrm>
            <a:custGeom>
              <a:avLst/>
              <a:gdLst>
                <a:gd name="T0" fmla="*/ 0 w 28"/>
                <a:gd name="T1" fmla="*/ 0 h 46"/>
                <a:gd name="T2" fmla="*/ 0 w 28"/>
                <a:gd name="T3" fmla="*/ 36 h 46"/>
                <a:gd name="T4" fmla="*/ 0 w 28"/>
                <a:gd name="T5" fmla="*/ 36 h 46"/>
                <a:gd name="T6" fmla="*/ 27 w 28"/>
                <a:gd name="T7" fmla="*/ 45 h 46"/>
                <a:gd name="T8" fmla="*/ 0 w 28"/>
                <a:gd name="T9" fmla="*/ 0 h 46"/>
              </a:gdLst>
              <a:ahLst/>
              <a:cxnLst>
                <a:cxn ang="0">
                  <a:pos x="T0" y="T1"/>
                </a:cxn>
                <a:cxn ang="0">
                  <a:pos x="T2" y="T3"/>
                </a:cxn>
                <a:cxn ang="0">
                  <a:pos x="T4" y="T5"/>
                </a:cxn>
                <a:cxn ang="0">
                  <a:pos x="T6" y="T7"/>
                </a:cxn>
                <a:cxn ang="0">
                  <a:pos x="T8" y="T9"/>
                </a:cxn>
              </a:cxnLst>
              <a:rect l="0" t="0" r="r" b="b"/>
              <a:pathLst>
                <a:path w="28" h="46">
                  <a:moveTo>
                    <a:pt x="0" y="0"/>
                  </a:moveTo>
                  <a:lnTo>
                    <a:pt x="0" y="36"/>
                  </a:lnTo>
                  <a:lnTo>
                    <a:pt x="0" y="36"/>
                  </a:lnTo>
                  <a:lnTo>
                    <a:pt x="27" y="4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0" name="Freeform 262"/>
            <p:cNvSpPr>
              <a:spLocks noChangeArrowheads="1"/>
            </p:cNvSpPr>
            <p:nvPr/>
          </p:nvSpPr>
          <p:spPr bwMode="auto">
            <a:xfrm>
              <a:off x="7526338" y="1443037"/>
              <a:ext cx="7937" cy="12700"/>
            </a:xfrm>
            <a:custGeom>
              <a:avLst/>
              <a:gdLst>
                <a:gd name="T0" fmla="*/ 21 w 22"/>
                <a:gd name="T1" fmla="*/ 0 h 37"/>
                <a:gd name="T2" fmla="*/ 0 w 22"/>
                <a:gd name="T3" fmla="*/ 27 h 37"/>
                <a:gd name="T4" fmla="*/ 0 w 22"/>
                <a:gd name="T5" fmla="*/ 27 h 37"/>
                <a:gd name="T6" fmla="*/ 18 w 22"/>
                <a:gd name="T7" fmla="*/ 36 h 37"/>
                <a:gd name="T8" fmla="*/ 21 w 22"/>
                <a:gd name="T9" fmla="*/ 0 h 37"/>
              </a:gdLst>
              <a:ahLst/>
              <a:cxnLst>
                <a:cxn ang="0">
                  <a:pos x="T0" y="T1"/>
                </a:cxn>
                <a:cxn ang="0">
                  <a:pos x="T2" y="T3"/>
                </a:cxn>
                <a:cxn ang="0">
                  <a:pos x="T4" y="T5"/>
                </a:cxn>
                <a:cxn ang="0">
                  <a:pos x="T6" y="T7"/>
                </a:cxn>
                <a:cxn ang="0">
                  <a:pos x="T8" y="T9"/>
                </a:cxn>
              </a:cxnLst>
              <a:rect l="0" t="0" r="r" b="b"/>
              <a:pathLst>
                <a:path w="22" h="37">
                  <a:moveTo>
                    <a:pt x="21" y="0"/>
                  </a:moveTo>
                  <a:lnTo>
                    <a:pt x="0" y="27"/>
                  </a:lnTo>
                  <a:lnTo>
                    <a:pt x="0" y="27"/>
                  </a:lnTo>
                  <a:lnTo>
                    <a:pt x="18" y="36"/>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1" name="Freeform 263"/>
            <p:cNvSpPr>
              <a:spLocks noChangeArrowheads="1"/>
            </p:cNvSpPr>
            <p:nvPr/>
          </p:nvSpPr>
          <p:spPr bwMode="auto">
            <a:xfrm>
              <a:off x="7535862" y="1443037"/>
              <a:ext cx="68262" cy="22225"/>
            </a:xfrm>
            <a:custGeom>
              <a:avLst/>
              <a:gdLst>
                <a:gd name="T0" fmla="*/ 0 w 190"/>
                <a:gd name="T1" fmla="*/ 0 h 61"/>
                <a:gd name="T2" fmla="*/ 30 w 190"/>
                <a:gd name="T3" fmla="*/ 51 h 61"/>
                <a:gd name="T4" fmla="*/ 30 w 190"/>
                <a:gd name="T5" fmla="*/ 51 h 61"/>
                <a:gd name="T6" fmla="*/ 63 w 190"/>
                <a:gd name="T7" fmla="*/ 57 h 61"/>
                <a:gd name="T8" fmla="*/ 93 w 190"/>
                <a:gd name="T9" fmla="*/ 60 h 61"/>
                <a:gd name="T10" fmla="*/ 93 w 190"/>
                <a:gd name="T11" fmla="*/ 60 h 61"/>
                <a:gd name="T12" fmla="*/ 93 w 190"/>
                <a:gd name="T13" fmla="*/ 60 h 61"/>
                <a:gd name="T14" fmla="*/ 93 w 190"/>
                <a:gd name="T15" fmla="*/ 60 h 61"/>
                <a:gd name="T16" fmla="*/ 105 w 190"/>
                <a:gd name="T17" fmla="*/ 60 h 61"/>
                <a:gd name="T18" fmla="*/ 105 w 190"/>
                <a:gd name="T19" fmla="*/ 60 h 61"/>
                <a:gd name="T20" fmla="*/ 126 w 190"/>
                <a:gd name="T21" fmla="*/ 57 h 61"/>
                <a:gd name="T22" fmla="*/ 150 w 190"/>
                <a:gd name="T23" fmla="*/ 54 h 61"/>
                <a:gd name="T24" fmla="*/ 171 w 190"/>
                <a:gd name="T25" fmla="*/ 48 h 61"/>
                <a:gd name="T26" fmla="*/ 189 w 190"/>
                <a:gd name="T27" fmla="*/ 42 h 61"/>
                <a:gd name="T28" fmla="*/ 0 w 190"/>
                <a:gd name="T2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 h="61">
                  <a:moveTo>
                    <a:pt x="0" y="0"/>
                  </a:moveTo>
                  <a:lnTo>
                    <a:pt x="30" y="51"/>
                  </a:lnTo>
                  <a:lnTo>
                    <a:pt x="30" y="51"/>
                  </a:lnTo>
                  <a:lnTo>
                    <a:pt x="63" y="57"/>
                  </a:lnTo>
                  <a:lnTo>
                    <a:pt x="93" y="60"/>
                  </a:lnTo>
                  <a:lnTo>
                    <a:pt x="93" y="60"/>
                  </a:lnTo>
                  <a:lnTo>
                    <a:pt x="93" y="60"/>
                  </a:lnTo>
                  <a:lnTo>
                    <a:pt x="93" y="60"/>
                  </a:lnTo>
                  <a:lnTo>
                    <a:pt x="105" y="60"/>
                  </a:lnTo>
                  <a:lnTo>
                    <a:pt x="105" y="60"/>
                  </a:lnTo>
                  <a:lnTo>
                    <a:pt x="126" y="57"/>
                  </a:lnTo>
                  <a:lnTo>
                    <a:pt x="150" y="54"/>
                  </a:lnTo>
                  <a:lnTo>
                    <a:pt x="171" y="48"/>
                  </a:lnTo>
                  <a:lnTo>
                    <a:pt x="189" y="4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2" name="Freeform 264"/>
            <p:cNvSpPr>
              <a:spLocks noChangeArrowheads="1"/>
            </p:cNvSpPr>
            <p:nvPr/>
          </p:nvSpPr>
          <p:spPr bwMode="auto">
            <a:xfrm>
              <a:off x="7496175" y="1428750"/>
              <a:ext cx="36513" cy="23813"/>
            </a:xfrm>
            <a:custGeom>
              <a:avLst/>
              <a:gdLst>
                <a:gd name="T0" fmla="*/ 0 w 103"/>
                <a:gd name="T1" fmla="*/ 0 h 66"/>
                <a:gd name="T2" fmla="*/ 0 w 103"/>
                <a:gd name="T3" fmla="*/ 0 h 66"/>
                <a:gd name="T4" fmla="*/ 21 w 103"/>
                <a:gd name="T5" fmla="*/ 23 h 66"/>
                <a:gd name="T6" fmla="*/ 21 w 103"/>
                <a:gd name="T7" fmla="*/ 23 h 66"/>
                <a:gd name="T8" fmla="*/ 48 w 103"/>
                <a:gd name="T9" fmla="*/ 47 h 66"/>
                <a:gd name="T10" fmla="*/ 81 w 103"/>
                <a:gd name="T11" fmla="*/ 65 h 66"/>
                <a:gd name="T12" fmla="*/ 102 w 103"/>
                <a:gd name="T13" fmla="*/ 38 h 66"/>
                <a:gd name="T14" fmla="*/ 0 w 103"/>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6">
                  <a:moveTo>
                    <a:pt x="0" y="0"/>
                  </a:moveTo>
                  <a:lnTo>
                    <a:pt x="0" y="0"/>
                  </a:lnTo>
                  <a:lnTo>
                    <a:pt x="21" y="23"/>
                  </a:lnTo>
                  <a:lnTo>
                    <a:pt x="21" y="23"/>
                  </a:lnTo>
                  <a:lnTo>
                    <a:pt x="48" y="47"/>
                  </a:lnTo>
                  <a:lnTo>
                    <a:pt x="81" y="65"/>
                  </a:lnTo>
                  <a:lnTo>
                    <a:pt x="102" y="3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3" name="Freeform 265"/>
            <p:cNvSpPr>
              <a:spLocks noChangeArrowheads="1"/>
            </p:cNvSpPr>
            <p:nvPr/>
          </p:nvSpPr>
          <p:spPr bwMode="auto">
            <a:xfrm>
              <a:off x="7535862" y="1428750"/>
              <a:ext cx="25400" cy="12700"/>
            </a:xfrm>
            <a:custGeom>
              <a:avLst/>
              <a:gdLst>
                <a:gd name="T0" fmla="*/ 30 w 70"/>
                <a:gd name="T1" fmla="*/ 0 h 34"/>
                <a:gd name="T2" fmla="*/ 0 w 70"/>
                <a:gd name="T3" fmla="*/ 33 h 34"/>
                <a:gd name="T4" fmla="*/ 69 w 70"/>
                <a:gd name="T5" fmla="*/ 8 h 34"/>
                <a:gd name="T6" fmla="*/ 69 w 70"/>
                <a:gd name="T7" fmla="*/ 8 h 34"/>
                <a:gd name="T8" fmla="*/ 48 w 70"/>
                <a:gd name="T9" fmla="*/ 5 h 34"/>
                <a:gd name="T10" fmla="*/ 30 w 70"/>
                <a:gd name="T11" fmla="*/ 0 h 34"/>
              </a:gdLst>
              <a:ahLst/>
              <a:cxnLst>
                <a:cxn ang="0">
                  <a:pos x="T0" y="T1"/>
                </a:cxn>
                <a:cxn ang="0">
                  <a:pos x="T2" y="T3"/>
                </a:cxn>
                <a:cxn ang="0">
                  <a:pos x="T4" y="T5"/>
                </a:cxn>
                <a:cxn ang="0">
                  <a:pos x="T6" y="T7"/>
                </a:cxn>
                <a:cxn ang="0">
                  <a:pos x="T8" y="T9"/>
                </a:cxn>
                <a:cxn ang="0">
                  <a:pos x="T10" y="T11"/>
                </a:cxn>
              </a:cxnLst>
              <a:rect l="0" t="0" r="r" b="b"/>
              <a:pathLst>
                <a:path w="70" h="34">
                  <a:moveTo>
                    <a:pt x="30" y="0"/>
                  </a:moveTo>
                  <a:lnTo>
                    <a:pt x="0" y="33"/>
                  </a:lnTo>
                  <a:lnTo>
                    <a:pt x="69" y="8"/>
                  </a:lnTo>
                  <a:lnTo>
                    <a:pt x="69" y="8"/>
                  </a:lnTo>
                  <a:lnTo>
                    <a:pt x="48" y="5"/>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4" name="Freeform 266"/>
            <p:cNvSpPr>
              <a:spLocks noChangeArrowheads="1"/>
            </p:cNvSpPr>
            <p:nvPr/>
          </p:nvSpPr>
          <p:spPr bwMode="auto">
            <a:xfrm>
              <a:off x="7535863" y="1427163"/>
              <a:ext cx="101600" cy="28575"/>
            </a:xfrm>
            <a:custGeom>
              <a:avLst/>
              <a:gdLst>
                <a:gd name="T0" fmla="*/ 159 w 283"/>
                <a:gd name="T1" fmla="*/ 0 h 81"/>
                <a:gd name="T2" fmla="*/ 159 w 283"/>
                <a:gd name="T3" fmla="*/ 0 h 81"/>
                <a:gd name="T4" fmla="*/ 129 w 283"/>
                <a:gd name="T5" fmla="*/ 8 h 81"/>
                <a:gd name="T6" fmla="*/ 99 w 283"/>
                <a:gd name="T7" fmla="*/ 14 h 81"/>
                <a:gd name="T8" fmla="*/ 99 w 283"/>
                <a:gd name="T9" fmla="*/ 14 h 81"/>
                <a:gd name="T10" fmla="*/ 90 w 283"/>
                <a:gd name="T11" fmla="*/ 14 h 81"/>
                <a:gd name="T12" fmla="*/ 90 w 283"/>
                <a:gd name="T13" fmla="*/ 14 h 81"/>
                <a:gd name="T14" fmla="*/ 81 w 283"/>
                <a:gd name="T15" fmla="*/ 14 h 81"/>
                <a:gd name="T16" fmla="*/ 0 w 283"/>
                <a:gd name="T17" fmla="*/ 38 h 81"/>
                <a:gd name="T18" fmla="*/ 195 w 283"/>
                <a:gd name="T19" fmla="*/ 80 h 81"/>
                <a:gd name="T20" fmla="*/ 195 w 283"/>
                <a:gd name="T21" fmla="*/ 80 h 81"/>
                <a:gd name="T22" fmla="*/ 219 w 283"/>
                <a:gd name="T23" fmla="*/ 68 h 81"/>
                <a:gd name="T24" fmla="*/ 240 w 283"/>
                <a:gd name="T25" fmla="*/ 53 h 81"/>
                <a:gd name="T26" fmla="*/ 261 w 283"/>
                <a:gd name="T27" fmla="*/ 38 h 81"/>
                <a:gd name="T28" fmla="*/ 282 w 283"/>
                <a:gd name="T29" fmla="*/ 20 h 81"/>
                <a:gd name="T30" fmla="*/ 159 w 283"/>
                <a:gd name="T31"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3" h="81">
                  <a:moveTo>
                    <a:pt x="159" y="0"/>
                  </a:moveTo>
                  <a:lnTo>
                    <a:pt x="159" y="0"/>
                  </a:lnTo>
                  <a:lnTo>
                    <a:pt x="129" y="8"/>
                  </a:lnTo>
                  <a:lnTo>
                    <a:pt x="99" y="14"/>
                  </a:lnTo>
                  <a:lnTo>
                    <a:pt x="99" y="14"/>
                  </a:lnTo>
                  <a:lnTo>
                    <a:pt x="90" y="14"/>
                  </a:lnTo>
                  <a:lnTo>
                    <a:pt x="90" y="14"/>
                  </a:lnTo>
                  <a:lnTo>
                    <a:pt x="81" y="14"/>
                  </a:lnTo>
                  <a:lnTo>
                    <a:pt x="0" y="38"/>
                  </a:lnTo>
                  <a:lnTo>
                    <a:pt x="195" y="80"/>
                  </a:lnTo>
                  <a:lnTo>
                    <a:pt x="195" y="80"/>
                  </a:lnTo>
                  <a:lnTo>
                    <a:pt x="219" y="68"/>
                  </a:lnTo>
                  <a:lnTo>
                    <a:pt x="240" y="53"/>
                  </a:lnTo>
                  <a:lnTo>
                    <a:pt x="261" y="38"/>
                  </a:lnTo>
                  <a:lnTo>
                    <a:pt x="282" y="20"/>
                  </a:lnTo>
                  <a:lnTo>
                    <a:pt x="15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5" name="Freeform 267"/>
            <p:cNvSpPr>
              <a:spLocks noChangeArrowheads="1"/>
            </p:cNvSpPr>
            <p:nvPr/>
          </p:nvSpPr>
          <p:spPr bwMode="auto">
            <a:xfrm>
              <a:off x="7534275" y="1422399"/>
              <a:ext cx="11113" cy="19050"/>
            </a:xfrm>
            <a:custGeom>
              <a:avLst/>
              <a:gdLst>
                <a:gd name="T0" fmla="*/ 0 w 31"/>
                <a:gd name="T1" fmla="*/ 0 h 52"/>
                <a:gd name="T2" fmla="*/ 0 w 31"/>
                <a:gd name="T3" fmla="*/ 51 h 52"/>
                <a:gd name="T4" fmla="*/ 30 w 31"/>
                <a:gd name="T5" fmla="*/ 18 h 52"/>
                <a:gd name="T6" fmla="*/ 30 w 31"/>
                <a:gd name="T7" fmla="*/ 18 h 52"/>
                <a:gd name="T8" fmla="*/ 15 w 31"/>
                <a:gd name="T9" fmla="*/ 8 h 52"/>
                <a:gd name="T10" fmla="*/ 0 w 31"/>
                <a:gd name="T11" fmla="*/ 0 h 52"/>
              </a:gdLst>
              <a:ahLst/>
              <a:cxnLst>
                <a:cxn ang="0">
                  <a:pos x="T0" y="T1"/>
                </a:cxn>
                <a:cxn ang="0">
                  <a:pos x="T2" y="T3"/>
                </a:cxn>
                <a:cxn ang="0">
                  <a:pos x="T4" y="T5"/>
                </a:cxn>
                <a:cxn ang="0">
                  <a:pos x="T6" y="T7"/>
                </a:cxn>
                <a:cxn ang="0">
                  <a:pos x="T8" y="T9"/>
                </a:cxn>
                <a:cxn ang="0">
                  <a:pos x="T10" y="T11"/>
                </a:cxn>
              </a:cxnLst>
              <a:rect l="0" t="0" r="r" b="b"/>
              <a:pathLst>
                <a:path w="31" h="52">
                  <a:moveTo>
                    <a:pt x="0" y="0"/>
                  </a:moveTo>
                  <a:lnTo>
                    <a:pt x="0" y="51"/>
                  </a:lnTo>
                  <a:lnTo>
                    <a:pt x="30" y="18"/>
                  </a:lnTo>
                  <a:lnTo>
                    <a:pt x="30" y="18"/>
                  </a:lnTo>
                  <a:lnTo>
                    <a:pt x="15" y="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6" name="Freeform 268"/>
            <p:cNvSpPr>
              <a:spLocks noChangeArrowheads="1"/>
            </p:cNvSpPr>
            <p:nvPr/>
          </p:nvSpPr>
          <p:spPr bwMode="auto">
            <a:xfrm>
              <a:off x="7632700" y="1409700"/>
              <a:ext cx="6350" cy="1588"/>
            </a:xfrm>
            <a:custGeom>
              <a:avLst/>
              <a:gdLst>
                <a:gd name="T0" fmla="*/ 12 w 19"/>
                <a:gd name="T1" fmla="*/ 0 h 6"/>
                <a:gd name="T2" fmla="*/ 0 w 19"/>
                <a:gd name="T3" fmla="*/ 2 h 6"/>
                <a:gd name="T4" fmla="*/ 18 w 19"/>
                <a:gd name="T5" fmla="*/ 5 h 6"/>
                <a:gd name="T6" fmla="*/ 12 w 19"/>
                <a:gd name="T7" fmla="*/ 0 h 6"/>
              </a:gdLst>
              <a:ahLst/>
              <a:cxnLst>
                <a:cxn ang="0">
                  <a:pos x="T0" y="T1"/>
                </a:cxn>
                <a:cxn ang="0">
                  <a:pos x="T2" y="T3"/>
                </a:cxn>
                <a:cxn ang="0">
                  <a:pos x="T4" y="T5"/>
                </a:cxn>
                <a:cxn ang="0">
                  <a:pos x="T6" y="T7"/>
                </a:cxn>
              </a:cxnLst>
              <a:rect l="0" t="0" r="r" b="b"/>
              <a:pathLst>
                <a:path w="19" h="6">
                  <a:moveTo>
                    <a:pt x="12" y="0"/>
                  </a:moveTo>
                  <a:lnTo>
                    <a:pt x="0" y="2"/>
                  </a:lnTo>
                  <a:lnTo>
                    <a:pt x="18" y="5"/>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7" name="Freeform 269"/>
            <p:cNvSpPr>
              <a:spLocks noChangeArrowheads="1"/>
            </p:cNvSpPr>
            <p:nvPr/>
          </p:nvSpPr>
          <p:spPr bwMode="auto">
            <a:xfrm>
              <a:off x="7481888" y="1408113"/>
              <a:ext cx="50800" cy="33337"/>
            </a:xfrm>
            <a:custGeom>
              <a:avLst/>
              <a:gdLst>
                <a:gd name="T0" fmla="*/ 0 w 142"/>
                <a:gd name="T1" fmla="*/ 0 h 92"/>
                <a:gd name="T2" fmla="*/ 0 w 142"/>
                <a:gd name="T3" fmla="*/ 0 h 92"/>
                <a:gd name="T4" fmla="*/ 15 w 142"/>
                <a:gd name="T5" fmla="*/ 27 h 92"/>
                <a:gd name="T6" fmla="*/ 30 w 142"/>
                <a:gd name="T7" fmla="*/ 51 h 92"/>
                <a:gd name="T8" fmla="*/ 141 w 142"/>
                <a:gd name="T9" fmla="*/ 91 h 92"/>
                <a:gd name="T10" fmla="*/ 138 w 142"/>
                <a:gd name="T11" fmla="*/ 37 h 92"/>
                <a:gd name="T12" fmla="*/ 138 w 142"/>
                <a:gd name="T13" fmla="*/ 37 h 92"/>
                <a:gd name="T14" fmla="*/ 120 w 142"/>
                <a:gd name="T15" fmla="*/ 22 h 92"/>
                <a:gd name="T16" fmla="*/ 0 w 142"/>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92">
                  <a:moveTo>
                    <a:pt x="0" y="0"/>
                  </a:moveTo>
                  <a:lnTo>
                    <a:pt x="0" y="0"/>
                  </a:lnTo>
                  <a:lnTo>
                    <a:pt x="15" y="27"/>
                  </a:lnTo>
                  <a:lnTo>
                    <a:pt x="30" y="51"/>
                  </a:lnTo>
                  <a:lnTo>
                    <a:pt x="141" y="91"/>
                  </a:lnTo>
                  <a:lnTo>
                    <a:pt x="138" y="37"/>
                  </a:lnTo>
                  <a:lnTo>
                    <a:pt x="138" y="37"/>
                  </a:lnTo>
                  <a:lnTo>
                    <a:pt x="120" y="2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8" name="Freeform 270"/>
            <p:cNvSpPr>
              <a:spLocks noChangeArrowheads="1"/>
            </p:cNvSpPr>
            <p:nvPr/>
          </p:nvSpPr>
          <p:spPr bwMode="auto">
            <a:xfrm>
              <a:off x="7618413" y="1390650"/>
              <a:ext cx="19050" cy="20638"/>
            </a:xfrm>
            <a:custGeom>
              <a:avLst/>
              <a:gdLst>
                <a:gd name="T0" fmla="*/ 30 w 52"/>
                <a:gd name="T1" fmla="*/ 0 h 57"/>
                <a:gd name="T2" fmla="*/ 30 w 52"/>
                <a:gd name="T3" fmla="*/ 0 h 57"/>
                <a:gd name="T4" fmla="*/ 18 w 52"/>
                <a:gd name="T5" fmla="*/ 26 h 57"/>
                <a:gd name="T6" fmla="*/ 0 w 52"/>
                <a:gd name="T7" fmla="*/ 51 h 57"/>
                <a:gd name="T8" fmla="*/ 30 w 52"/>
                <a:gd name="T9" fmla="*/ 56 h 57"/>
                <a:gd name="T10" fmla="*/ 51 w 52"/>
                <a:gd name="T11" fmla="*/ 51 h 57"/>
                <a:gd name="T12" fmla="*/ 30 w 52"/>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52" h="57">
                  <a:moveTo>
                    <a:pt x="30" y="0"/>
                  </a:moveTo>
                  <a:lnTo>
                    <a:pt x="30" y="0"/>
                  </a:lnTo>
                  <a:lnTo>
                    <a:pt x="18" y="26"/>
                  </a:lnTo>
                  <a:lnTo>
                    <a:pt x="0" y="51"/>
                  </a:lnTo>
                  <a:lnTo>
                    <a:pt x="30" y="56"/>
                  </a:lnTo>
                  <a:lnTo>
                    <a:pt x="51" y="51"/>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9" name="Freeform 271"/>
            <p:cNvSpPr>
              <a:spLocks noChangeArrowheads="1"/>
            </p:cNvSpPr>
            <p:nvPr/>
          </p:nvSpPr>
          <p:spPr bwMode="auto">
            <a:xfrm>
              <a:off x="7639049" y="1379537"/>
              <a:ext cx="25400" cy="34925"/>
            </a:xfrm>
            <a:custGeom>
              <a:avLst/>
              <a:gdLst>
                <a:gd name="T0" fmla="*/ 69 w 70"/>
                <a:gd name="T1" fmla="*/ 0 h 96"/>
                <a:gd name="T2" fmla="*/ 0 w 70"/>
                <a:gd name="T3" fmla="*/ 81 h 96"/>
                <a:gd name="T4" fmla="*/ 9 w 70"/>
                <a:gd name="T5" fmla="*/ 92 h 96"/>
                <a:gd name="T6" fmla="*/ 39 w 70"/>
                <a:gd name="T7" fmla="*/ 95 h 96"/>
                <a:gd name="T8" fmla="*/ 39 w 70"/>
                <a:gd name="T9" fmla="*/ 95 h 96"/>
                <a:gd name="T10" fmla="*/ 48 w 70"/>
                <a:gd name="T11" fmla="*/ 74 h 96"/>
                <a:gd name="T12" fmla="*/ 57 w 70"/>
                <a:gd name="T13" fmla="*/ 51 h 96"/>
                <a:gd name="T14" fmla="*/ 66 w 70"/>
                <a:gd name="T15" fmla="*/ 23 h 96"/>
                <a:gd name="T16" fmla="*/ 69 w 70"/>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96">
                  <a:moveTo>
                    <a:pt x="69" y="0"/>
                  </a:moveTo>
                  <a:lnTo>
                    <a:pt x="0" y="81"/>
                  </a:lnTo>
                  <a:lnTo>
                    <a:pt x="9" y="92"/>
                  </a:lnTo>
                  <a:lnTo>
                    <a:pt x="39" y="95"/>
                  </a:lnTo>
                  <a:lnTo>
                    <a:pt x="39" y="95"/>
                  </a:lnTo>
                  <a:lnTo>
                    <a:pt x="48" y="74"/>
                  </a:lnTo>
                  <a:lnTo>
                    <a:pt x="57" y="51"/>
                  </a:lnTo>
                  <a:lnTo>
                    <a:pt x="66" y="23"/>
                  </a:lnTo>
                  <a:lnTo>
                    <a:pt x="6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0" name="Freeform 272"/>
            <p:cNvSpPr>
              <a:spLocks noChangeArrowheads="1"/>
            </p:cNvSpPr>
            <p:nvPr/>
          </p:nvSpPr>
          <p:spPr bwMode="auto">
            <a:xfrm>
              <a:off x="7473950" y="1343025"/>
              <a:ext cx="36513" cy="46038"/>
            </a:xfrm>
            <a:custGeom>
              <a:avLst/>
              <a:gdLst>
                <a:gd name="T0" fmla="*/ 102 w 103"/>
                <a:gd name="T1" fmla="*/ 0 h 130"/>
                <a:gd name="T2" fmla="*/ 3 w 103"/>
                <a:gd name="T3" fmla="*/ 42 h 130"/>
                <a:gd name="T4" fmla="*/ 3 w 103"/>
                <a:gd name="T5" fmla="*/ 42 h 130"/>
                <a:gd name="T6" fmla="*/ 0 w 103"/>
                <a:gd name="T7" fmla="*/ 71 h 130"/>
                <a:gd name="T8" fmla="*/ 0 w 103"/>
                <a:gd name="T9" fmla="*/ 71 h 130"/>
                <a:gd name="T10" fmla="*/ 0 w 103"/>
                <a:gd name="T11" fmla="*/ 81 h 130"/>
                <a:gd name="T12" fmla="*/ 0 w 103"/>
                <a:gd name="T13" fmla="*/ 81 h 130"/>
                <a:gd name="T14" fmla="*/ 0 w 103"/>
                <a:gd name="T15" fmla="*/ 81 h 130"/>
                <a:gd name="T16" fmla="*/ 3 w 103"/>
                <a:gd name="T17" fmla="*/ 114 h 130"/>
                <a:gd name="T18" fmla="*/ 96 w 103"/>
                <a:gd name="T19" fmla="*/ 129 h 130"/>
                <a:gd name="T20" fmla="*/ 96 w 103"/>
                <a:gd name="T21" fmla="*/ 129 h 130"/>
                <a:gd name="T22" fmla="*/ 90 w 103"/>
                <a:gd name="T23" fmla="*/ 104 h 130"/>
                <a:gd name="T24" fmla="*/ 87 w 103"/>
                <a:gd name="T25" fmla="*/ 78 h 130"/>
                <a:gd name="T26" fmla="*/ 87 w 103"/>
                <a:gd name="T27" fmla="*/ 75 h 130"/>
                <a:gd name="T28" fmla="*/ 87 w 103"/>
                <a:gd name="T29" fmla="*/ 78 h 130"/>
                <a:gd name="T30" fmla="*/ 87 w 103"/>
                <a:gd name="T31" fmla="*/ 78 h 130"/>
                <a:gd name="T32" fmla="*/ 87 w 103"/>
                <a:gd name="T33" fmla="*/ 71 h 130"/>
                <a:gd name="T34" fmla="*/ 87 w 103"/>
                <a:gd name="T35" fmla="*/ 71 h 130"/>
                <a:gd name="T36" fmla="*/ 87 w 103"/>
                <a:gd name="T37" fmla="*/ 51 h 130"/>
                <a:gd name="T38" fmla="*/ 90 w 103"/>
                <a:gd name="T39" fmla="*/ 33 h 130"/>
                <a:gd name="T40" fmla="*/ 96 w 103"/>
                <a:gd name="T41" fmla="*/ 15 h 130"/>
                <a:gd name="T42" fmla="*/ 102 w 103"/>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 h="130">
                  <a:moveTo>
                    <a:pt x="102" y="0"/>
                  </a:moveTo>
                  <a:lnTo>
                    <a:pt x="3" y="42"/>
                  </a:lnTo>
                  <a:lnTo>
                    <a:pt x="3" y="42"/>
                  </a:lnTo>
                  <a:lnTo>
                    <a:pt x="0" y="71"/>
                  </a:lnTo>
                  <a:lnTo>
                    <a:pt x="0" y="71"/>
                  </a:lnTo>
                  <a:lnTo>
                    <a:pt x="0" y="81"/>
                  </a:lnTo>
                  <a:lnTo>
                    <a:pt x="0" y="81"/>
                  </a:lnTo>
                  <a:lnTo>
                    <a:pt x="0" y="81"/>
                  </a:lnTo>
                  <a:lnTo>
                    <a:pt x="3" y="114"/>
                  </a:lnTo>
                  <a:lnTo>
                    <a:pt x="96" y="129"/>
                  </a:lnTo>
                  <a:lnTo>
                    <a:pt x="96" y="129"/>
                  </a:lnTo>
                  <a:lnTo>
                    <a:pt x="90" y="104"/>
                  </a:lnTo>
                  <a:lnTo>
                    <a:pt x="87" y="78"/>
                  </a:lnTo>
                  <a:lnTo>
                    <a:pt x="87" y="75"/>
                  </a:lnTo>
                  <a:lnTo>
                    <a:pt x="87" y="78"/>
                  </a:lnTo>
                  <a:lnTo>
                    <a:pt x="87" y="78"/>
                  </a:lnTo>
                  <a:lnTo>
                    <a:pt x="87" y="71"/>
                  </a:lnTo>
                  <a:lnTo>
                    <a:pt x="87" y="71"/>
                  </a:lnTo>
                  <a:lnTo>
                    <a:pt x="87" y="51"/>
                  </a:lnTo>
                  <a:lnTo>
                    <a:pt x="90" y="33"/>
                  </a:lnTo>
                  <a:lnTo>
                    <a:pt x="96" y="15"/>
                  </a:lnTo>
                  <a:lnTo>
                    <a:pt x="10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1" name="Freeform 273"/>
            <p:cNvSpPr>
              <a:spLocks noChangeArrowheads="1"/>
            </p:cNvSpPr>
            <p:nvPr/>
          </p:nvSpPr>
          <p:spPr bwMode="auto">
            <a:xfrm>
              <a:off x="7475538" y="1336674"/>
              <a:ext cx="39687" cy="19050"/>
            </a:xfrm>
            <a:custGeom>
              <a:avLst/>
              <a:gdLst>
                <a:gd name="T0" fmla="*/ 108 w 109"/>
                <a:gd name="T1" fmla="*/ 0 h 55"/>
                <a:gd name="T2" fmla="*/ 6 w 109"/>
                <a:gd name="T3" fmla="*/ 18 h 55"/>
                <a:gd name="T4" fmla="*/ 6 w 109"/>
                <a:gd name="T5" fmla="*/ 18 h 55"/>
                <a:gd name="T6" fmla="*/ 0 w 109"/>
                <a:gd name="T7" fmla="*/ 54 h 55"/>
                <a:gd name="T8" fmla="*/ 102 w 109"/>
                <a:gd name="T9" fmla="*/ 12 h 55"/>
                <a:gd name="T10" fmla="*/ 102 w 109"/>
                <a:gd name="T11" fmla="*/ 12 h 55"/>
                <a:gd name="T12" fmla="*/ 108 w 109"/>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08" y="0"/>
                  </a:moveTo>
                  <a:lnTo>
                    <a:pt x="6" y="18"/>
                  </a:lnTo>
                  <a:lnTo>
                    <a:pt x="6" y="18"/>
                  </a:lnTo>
                  <a:lnTo>
                    <a:pt x="0" y="54"/>
                  </a:lnTo>
                  <a:lnTo>
                    <a:pt x="102" y="12"/>
                  </a:lnTo>
                  <a:lnTo>
                    <a:pt x="102" y="12"/>
                  </a:lnTo>
                  <a:lnTo>
                    <a:pt x="10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2" name="Freeform 274"/>
            <p:cNvSpPr>
              <a:spLocks noChangeArrowheads="1"/>
            </p:cNvSpPr>
            <p:nvPr/>
          </p:nvSpPr>
          <p:spPr bwMode="auto">
            <a:xfrm>
              <a:off x="7629525" y="1328738"/>
              <a:ext cx="36513" cy="79375"/>
            </a:xfrm>
            <a:custGeom>
              <a:avLst/>
              <a:gdLst>
                <a:gd name="T0" fmla="*/ 72 w 100"/>
                <a:gd name="T1" fmla="*/ 0 h 222"/>
                <a:gd name="T2" fmla="*/ 0 w 100"/>
                <a:gd name="T3" fmla="*/ 51 h 222"/>
                <a:gd name="T4" fmla="*/ 0 w 100"/>
                <a:gd name="T5" fmla="*/ 51 h 222"/>
                <a:gd name="T6" fmla="*/ 6 w 100"/>
                <a:gd name="T7" fmla="*/ 78 h 222"/>
                <a:gd name="T8" fmla="*/ 12 w 100"/>
                <a:gd name="T9" fmla="*/ 105 h 222"/>
                <a:gd name="T10" fmla="*/ 12 w 100"/>
                <a:gd name="T11" fmla="*/ 105 h 222"/>
                <a:gd name="T12" fmla="*/ 12 w 100"/>
                <a:gd name="T13" fmla="*/ 105 h 222"/>
                <a:gd name="T14" fmla="*/ 12 w 100"/>
                <a:gd name="T15" fmla="*/ 113 h 222"/>
                <a:gd name="T16" fmla="*/ 12 w 100"/>
                <a:gd name="T17" fmla="*/ 113 h 222"/>
                <a:gd name="T18" fmla="*/ 9 w 100"/>
                <a:gd name="T19" fmla="*/ 141 h 222"/>
                <a:gd name="T20" fmla="*/ 3 w 100"/>
                <a:gd name="T21" fmla="*/ 167 h 222"/>
                <a:gd name="T22" fmla="*/ 24 w 100"/>
                <a:gd name="T23" fmla="*/ 221 h 222"/>
                <a:gd name="T24" fmla="*/ 96 w 100"/>
                <a:gd name="T25" fmla="*/ 135 h 222"/>
                <a:gd name="T26" fmla="*/ 96 w 100"/>
                <a:gd name="T27" fmla="*/ 135 h 222"/>
                <a:gd name="T28" fmla="*/ 99 w 100"/>
                <a:gd name="T29" fmla="*/ 113 h 222"/>
                <a:gd name="T30" fmla="*/ 99 w 100"/>
                <a:gd name="T31" fmla="*/ 113 h 222"/>
                <a:gd name="T32" fmla="*/ 99 w 100"/>
                <a:gd name="T33" fmla="*/ 102 h 222"/>
                <a:gd name="T34" fmla="*/ 99 w 100"/>
                <a:gd name="T35" fmla="*/ 102 h 222"/>
                <a:gd name="T36" fmla="*/ 99 w 100"/>
                <a:gd name="T37" fmla="*/ 102 h 222"/>
                <a:gd name="T38" fmla="*/ 96 w 100"/>
                <a:gd name="T39" fmla="*/ 75 h 222"/>
                <a:gd name="T40" fmla="*/ 90 w 100"/>
                <a:gd name="T41" fmla="*/ 51 h 222"/>
                <a:gd name="T42" fmla="*/ 84 w 100"/>
                <a:gd name="T43" fmla="*/ 24 h 222"/>
                <a:gd name="T44" fmla="*/ 72 w 100"/>
                <a:gd name="T45"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222">
                  <a:moveTo>
                    <a:pt x="72" y="0"/>
                  </a:moveTo>
                  <a:lnTo>
                    <a:pt x="0" y="51"/>
                  </a:lnTo>
                  <a:lnTo>
                    <a:pt x="0" y="51"/>
                  </a:lnTo>
                  <a:lnTo>
                    <a:pt x="6" y="78"/>
                  </a:lnTo>
                  <a:lnTo>
                    <a:pt x="12" y="105"/>
                  </a:lnTo>
                  <a:lnTo>
                    <a:pt x="12" y="105"/>
                  </a:lnTo>
                  <a:lnTo>
                    <a:pt x="12" y="105"/>
                  </a:lnTo>
                  <a:lnTo>
                    <a:pt x="12" y="113"/>
                  </a:lnTo>
                  <a:lnTo>
                    <a:pt x="12" y="113"/>
                  </a:lnTo>
                  <a:lnTo>
                    <a:pt x="9" y="141"/>
                  </a:lnTo>
                  <a:lnTo>
                    <a:pt x="3" y="167"/>
                  </a:lnTo>
                  <a:lnTo>
                    <a:pt x="24" y="221"/>
                  </a:lnTo>
                  <a:lnTo>
                    <a:pt x="96" y="135"/>
                  </a:lnTo>
                  <a:lnTo>
                    <a:pt x="96" y="135"/>
                  </a:lnTo>
                  <a:lnTo>
                    <a:pt x="99" y="113"/>
                  </a:lnTo>
                  <a:lnTo>
                    <a:pt x="99" y="113"/>
                  </a:lnTo>
                  <a:lnTo>
                    <a:pt x="99" y="102"/>
                  </a:lnTo>
                  <a:lnTo>
                    <a:pt x="99" y="102"/>
                  </a:lnTo>
                  <a:lnTo>
                    <a:pt x="99" y="102"/>
                  </a:lnTo>
                  <a:lnTo>
                    <a:pt x="96" y="75"/>
                  </a:lnTo>
                  <a:lnTo>
                    <a:pt x="90" y="51"/>
                  </a:lnTo>
                  <a:lnTo>
                    <a:pt x="84" y="24"/>
                  </a:lnTo>
                  <a:lnTo>
                    <a:pt x="7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3" name="Freeform 275"/>
            <p:cNvSpPr>
              <a:spLocks noChangeArrowheads="1"/>
            </p:cNvSpPr>
            <p:nvPr/>
          </p:nvSpPr>
          <p:spPr bwMode="auto">
            <a:xfrm>
              <a:off x="7627938" y="1316037"/>
              <a:ext cx="28575" cy="28575"/>
            </a:xfrm>
            <a:custGeom>
              <a:avLst/>
              <a:gdLst>
                <a:gd name="T0" fmla="*/ 60 w 79"/>
                <a:gd name="T1" fmla="*/ 0 h 79"/>
                <a:gd name="T2" fmla="*/ 0 w 79"/>
                <a:gd name="T3" fmla="*/ 72 h 79"/>
                <a:gd name="T4" fmla="*/ 0 w 79"/>
                <a:gd name="T5" fmla="*/ 72 h 79"/>
                <a:gd name="T6" fmla="*/ 3 w 79"/>
                <a:gd name="T7" fmla="*/ 78 h 79"/>
                <a:gd name="T8" fmla="*/ 78 w 79"/>
                <a:gd name="T9" fmla="*/ 30 h 79"/>
                <a:gd name="T10" fmla="*/ 78 w 79"/>
                <a:gd name="T11" fmla="*/ 30 h 79"/>
                <a:gd name="T12" fmla="*/ 6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60" y="0"/>
                  </a:moveTo>
                  <a:lnTo>
                    <a:pt x="0" y="72"/>
                  </a:lnTo>
                  <a:lnTo>
                    <a:pt x="0" y="72"/>
                  </a:lnTo>
                  <a:lnTo>
                    <a:pt x="3" y="78"/>
                  </a:lnTo>
                  <a:lnTo>
                    <a:pt x="78" y="30"/>
                  </a:lnTo>
                  <a:lnTo>
                    <a:pt x="78" y="30"/>
                  </a:lnTo>
                  <a:lnTo>
                    <a:pt x="6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4" name="Freeform 276"/>
            <p:cNvSpPr>
              <a:spLocks noChangeArrowheads="1"/>
            </p:cNvSpPr>
            <p:nvPr/>
          </p:nvSpPr>
          <p:spPr bwMode="auto">
            <a:xfrm>
              <a:off x="7478712" y="1289050"/>
              <a:ext cx="49212" cy="52389"/>
            </a:xfrm>
            <a:custGeom>
              <a:avLst/>
              <a:gdLst>
                <a:gd name="T0" fmla="*/ 108 w 136"/>
                <a:gd name="T1" fmla="*/ 0 h 145"/>
                <a:gd name="T2" fmla="*/ 108 w 136"/>
                <a:gd name="T3" fmla="*/ 0 h 145"/>
                <a:gd name="T4" fmla="*/ 84 w 136"/>
                <a:gd name="T5" fmla="*/ 18 h 145"/>
                <a:gd name="T6" fmla="*/ 63 w 136"/>
                <a:gd name="T7" fmla="*/ 36 h 145"/>
                <a:gd name="T8" fmla="*/ 63 w 136"/>
                <a:gd name="T9" fmla="*/ 36 h 145"/>
                <a:gd name="T10" fmla="*/ 42 w 136"/>
                <a:gd name="T11" fmla="*/ 60 h 145"/>
                <a:gd name="T12" fmla="*/ 24 w 136"/>
                <a:gd name="T13" fmla="*/ 87 h 145"/>
                <a:gd name="T14" fmla="*/ 9 w 136"/>
                <a:gd name="T15" fmla="*/ 114 h 145"/>
                <a:gd name="T16" fmla="*/ 0 w 136"/>
                <a:gd name="T17" fmla="*/ 144 h 145"/>
                <a:gd name="T18" fmla="*/ 102 w 136"/>
                <a:gd name="T19" fmla="*/ 129 h 145"/>
                <a:gd name="T20" fmla="*/ 102 w 136"/>
                <a:gd name="T21" fmla="*/ 129 h 145"/>
                <a:gd name="T22" fmla="*/ 111 w 136"/>
                <a:gd name="T23" fmla="*/ 111 h 145"/>
                <a:gd name="T24" fmla="*/ 126 w 136"/>
                <a:gd name="T25" fmla="*/ 99 h 145"/>
                <a:gd name="T26" fmla="*/ 126 w 136"/>
                <a:gd name="T27" fmla="*/ 99 h 145"/>
                <a:gd name="T28" fmla="*/ 135 w 136"/>
                <a:gd name="T29" fmla="*/ 90 h 145"/>
                <a:gd name="T30" fmla="*/ 108 w 136"/>
                <a:gd name="T3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145">
                  <a:moveTo>
                    <a:pt x="108" y="0"/>
                  </a:moveTo>
                  <a:lnTo>
                    <a:pt x="108" y="0"/>
                  </a:lnTo>
                  <a:lnTo>
                    <a:pt x="84" y="18"/>
                  </a:lnTo>
                  <a:lnTo>
                    <a:pt x="63" y="36"/>
                  </a:lnTo>
                  <a:lnTo>
                    <a:pt x="63" y="36"/>
                  </a:lnTo>
                  <a:lnTo>
                    <a:pt x="42" y="60"/>
                  </a:lnTo>
                  <a:lnTo>
                    <a:pt x="24" y="87"/>
                  </a:lnTo>
                  <a:lnTo>
                    <a:pt x="9" y="114"/>
                  </a:lnTo>
                  <a:lnTo>
                    <a:pt x="0" y="144"/>
                  </a:lnTo>
                  <a:lnTo>
                    <a:pt x="102" y="129"/>
                  </a:lnTo>
                  <a:lnTo>
                    <a:pt x="102" y="129"/>
                  </a:lnTo>
                  <a:lnTo>
                    <a:pt x="111" y="111"/>
                  </a:lnTo>
                  <a:lnTo>
                    <a:pt x="126" y="99"/>
                  </a:lnTo>
                  <a:lnTo>
                    <a:pt x="126" y="99"/>
                  </a:lnTo>
                  <a:lnTo>
                    <a:pt x="135" y="90"/>
                  </a:lnTo>
                  <a:lnTo>
                    <a:pt x="10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5" name="Freeform 277"/>
            <p:cNvSpPr>
              <a:spLocks noChangeArrowheads="1"/>
            </p:cNvSpPr>
            <p:nvPr/>
          </p:nvSpPr>
          <p:spPr bwMode="auto">
            <a:xfrm>
              <a:off x="7613650" y="1285875"/>
              <a:ext cx="34925" cy="55563"/>
            </a:xfrm>
            <a:custGeom>
              <a:avLst/>
              <a:gdLst>
                <a:gd name="T0" fmla="*/ 0 w 97"/>
                <a:gd name="T1" fmla="*/ 0 h 154"/>
                <a:gd name="T2" fmla="*/ 3 w 97"/>
                <a:gd name="T3" fmla="*/ 108 h 154"/>
                <a:gd name="T4" fmla="*/ 3 w 97"/>
                <a:gd name="T5" fmla="*/ 108 h 154"/>
                <a:gd name="T6" fmla="*/ 21 w 97"/>
                <a:gd name="T7" fmla="*/ 129 h 154"/>
                <a:gd name="T8" fmla="*/ 36 w 97"/>
                <a:gd name="T9" fmla="*/ 153 h 154"/>
                <a:gd name="T10" fmla="*/ 96 w 97"/>
                <a:gd name="T11" fmla="*/ 84 h 154"/>
                <a:gd name="T12" fmla="*/ 96 w 97"/>
                <a:gd name="T13" fmla="*/ 84 h 154"/>
                <a:gd name="T14" fmla="*/ 78 w 97"/>
                <a:gd name="T15" fmla="*/ 63 h 154"/>
                <a:gd name="T16" fmla="*/ 60 w 97"/>
                <a:gd name="T17" fmla="*/ 42 h 154"/>
                <a:gd name="T18" fmla="*/ 60 w 97"/>
                <a:gd name="T19" fmla="*/ 42 h 154"/>
                <a:gd name="T20" fmla="*/ 30 w 97"/>
                <a:gd name="T21" fmla="*/ 18 h 154"/>
                <a:gd name="T22" fmla="*/ 0 w 97"/>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154">
                  <a:moveTo>
                    <a:pt x="0" y="0"/>
                  </a:moveTo>
                  <a:lnTo>
                    <a:pt x="3" y="108"/>
                  </a:lnTo>
                  <a:lnTo>
                    <a:pt x="3" y="108"/>
                  </a:lnTo>
                  <a:lnTo>
                    <a:pt x="21" y="129"/>
                  </a:lnTo>
                  <a:lnTo>
                    <a:pt x="36" y="153"/>
                  </a:lnTo>
                  <a:lnTo>
                    <a:pt x="96" y="84"/>
                  </a:lnTo>
                  <a:lnTo>
                    <a:pt x="96" y="84"/>
                  </a:lnTo>
                  <a:lnTo>
                    <a:pt x="78" y="63"/>
                  </a:lnTo>
                  <a:lnTo>
                    <a:pt x="60" y="42"/>
                  </a:lnTo>
                  <a:lnTo>
                    <a:pt x="60" y="42"/>
                  </a:lnTo>
                  <a:lnTo>
                    <a:pt x="30" y="1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6" name="Freeform 278"/>
            <p:cNvSpPr>
              <a:spLocks noChangeArrowheads="1"/>
            </p:cNvSpPr>
            <p:nvPr/>
          </p:nvSpPr>
          <p:spPr bwMode="auto">
            <a:xfrm>
              <a:off x="7550150" y="1273174"/>
              <a:ext cx="65088" cy="50800"/>
            </a:xfrm>
            <a:custGeom>
              <a:avLst/>
              <a:gdLst>
                <a:gd name="T0" fmla="*/ 66 w 181"/>
                <a:gd name="T1" fmla="*/ 0 h 139"/>
                <a:gd name="T2" fmla="*/ 0 w 181"/>
                <a:gd name="T3" fmla="*/ 96 h 139"/>
                <a:gd name="T4" fmla="*/ 0 w 181"/>
                <a:gd name="T5" fmla="*/ 96 h 139"/>
                <a:gd name="T6" fmla="*/ 24 w 181"/>
                <a:gd name="T7" fmla="*/ 90 h 139"/>
                <a:gd name="T8" fmla="*/ 48 w 181"/>
                <a:gd name="T9" fmla="*/ 87 h 139"/>
                <a:gd name="T10" fmla="*/ 48 w 181"/>
                <a:gd name="T11" fmla="*/ 45 h 139"/>
                <a:gd name="T12" fmla="*/ 48 w 181"/>
                <a:gd name="T13" fmla="*/ 87 h 139"/>
                <a:gd name="T14" fmla="*/ 48 w 181"/>
                <a:gd name="T15" fmla="*/ 87 h 139"/>
                <a:gd name="T16" fmla="*/ 54 w 181"/>
                <a:gd name="T17" fmla="*/ 87 h 139"/>
                <a:gd name="T18" fmla="*/ 54 w 181"/>
                <a:gd name="T19" fmla="*/ 87 h 139"/>
                <a:gd name="T20" fmla="*/ 90 w 181"/>
                <a:gd name="T21" fmla="*/ 90 h 139"/>
                <a:gd name="T22" fmla="*/ 123 w 181"/>
                <a:gd name="T23" fmla="*/ 102 h 139"/>
                <a:gd name="T24" fmla="*/ 153 w 181"/>
                <a:gd name="T25" fmla="*/ 117 h 139"/>
                <a:gd name="T26" fmla="*/ 177 w 181"/>
                <a:gd name="T27" fmla="*/ 138 h 139"/>
                <a:gd name="T28" fmla="*/ 177 w 181"/>
                <a:gd name="T29" fmla="*/ 138 h 139"/>
                <a:gd name="T30" fmla="*/ 180 w 181"/>
                <a:gd name="T31" fmla="*/ 138 h 139"/>
                <a:gd name="T32" fmla="*/ 177 w 181"/>
                <a:gd name="T33" fmla="*/ 30 h 139"/>
                <a:gd name="T34" fmla="*/ 177 w 181"/>
                <a:gd name="T35" fmla="*/ 30 h 139"/>
                <a:gd name="T36" fmla="*/ 150 w 181"/>
                <a:gd name="T37" fmla="*/ 18 h 139"/>
                <a:gd name="T38" fmla="*/ 123 w 181"/>
                <a:gd name="T39" fmla="*/ 9 h 139"/>
                <a:gd name="T40" fmla="*/ 93 w 181"/>
                <a:gd name="T41" fmla="*/ 3 h 139"/>
                <a:gd name="T42" fmla="*/ 66 w 181"/>
                <a:gd name="T4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1" h="139">
                  <a:moveTo>
                    <a:pt x="66" y="0"/>
                  </a:moveTo>
                  <a:lnTo>
                    <a:pt x="0" y="96"/>
                  </a:lnTo>
                  <a:lnTo>
                    <a:pt x="0" y="96"/>
                  </a:lnTo>
                  <a:lnTo>
                    <a:pt x="24" y="90"/>
                  </a:lnTo>
                  <a:lnTo>
                    <a:pt x="48" y="87"/>
                  </a:lnTo>
                  <a:lnTo>
                    <a:pt x="48" y="45"/>
                  </a:lnTo>
                  <a:lnTo>
                    <a:pt x="48" y="87"/>
                  </a:lnTo>
                  <a:lnTo>
                    <a:pt x="48" y="87"/>
                  </a:lnTo>
                  <a:lnTo>
                    <a:pt x="54" y="87"/>
                  </a:lnTo>
                  <a:lnTo>
                    <a:pt x="54" y="87"/>
                  </a:lnTo>
                  <a:lnTo>
                    <a:pt x="90" y="90"/>
                  </a:lnTo>
                  <a:lnTo>
                    <a:pt x="123" y="102"/>
                  </a:lnTo>
                  <a:lnTo>
                    <a:pt x="153" y="117"/>
                  </a:lnTo>
                  <a:lnTo>
                    <a:pt x="177" y="138"/>
                  </a:lnTo>
                  <a:lnTo>
                    <a:pt x="177" y="138"/>
                  </a:lnTo>
                  <a:lnTo>
                    <a:pt x="180" y="138"/>
                  </a:lnTo>
                  <a:lnTo>
                    <a:pt x="177" y="30"/>
                  </a:lnTo>
                  <a:lnTo>
                    <a:pt x="177" y="30"/>
                  </a:lnTo>
                  <a:lnTo>
                    <a:pt x="150" y="18"/>
                  </a:lnTo>
                  <a:lnTo>
                    <a:pt x="123" y="9"/>
                  </a:lnTo>
                  <a:lnTo>
                    <a:pt x="93" y="3"/>
                  </a:lnTo>
                  <a:lnTo>
                    <a:pt x="6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7" name="Freeform 279"/>
            <p:cNvSpPr>
              <a:spLocks noChangeArrowheads="1"/>
            </p:cNvSpPr>
            <p:nvPr/>
          </p:nvSpPr>
          <p:spPr bwMode="auto">
            <a:xfrm>
              <a:off x="7519987" y="1273174"/>
              <a:ext cx="52387" cy="47625"/>
            </a:xfrm>
            <a:custGeom>
              <a:avLst/>
              <a:gdLst>
                <a:gd name="T0" fmla="*/ 138 w 145"/>
                <a:gd name="T1" fmla="*/ 0 h 133"/>
                <a:gd name="T2" fmla="*/ 138 w 145"/>
                <a:gd name="T3" fmla="*/ 0 h 133"/>
                <a:gd name="T4" fmla="*/ 138 w 145"/>
                <a:gd name="T5" fmla="*/ 0 h 133"/>
                <a:gd name="T6" fmla="*/ 138 w 145"/>
                <a:gd name="T7" fmla="*/ 0 h 133"/>
                <a:gd name="T8" fmla="*/ 129 w 145"/>
                <a:gd name="T9" fmla="*/ 0 h 133"/>
                <a:gd name="T10" fmla="*/ 129 w 145"/>
                <a:gd name="T11" fmla="*/ 0 h 133"/>
                <a:gd name="T12" fmla="*/ 129 w 145"/>
                <a:gd name="T13" fmla="*/ 0 h 133"/>
                <a:gd name="T14" fmla="*/ 93 w 145"/>
                <a:gd name="T15" fmla="*/ 6 h 133"/>
                <a:gd name="T16" fmla="*/ 60 w 145"/>
                <a:gd name="T17" fmla="*/ 12 h 133"/>
                <a:gd name="T18" fmla="*/ 27 w 145"/>
                <a:gd name="T19" fmla="*/ 24 h 133"/>
                <a:gd name="T20" fmla="*/ 0 w 145"/>
                <a:gd name="T21" fmla="*/ 42 h 133"/>
                <a:gd name="T22" fmla="*/ 24 w 145"/>
                <a:gd name="T23" fmla="*/ 132 h 133"/>
                <a:gd name="T24" fmla="*/ 24 w 145"/>
                <a:gd name="T25" fmla="*/ 132 h 133"/>
                <a:gd name="T26" fmla="*/ 48 w 145"/>
                <a:gd name="T27" fmla="*/ 114 h 133"/>
                <a:gd name="T28" fmla="*/ 78 w 145"/>
                <a:gd name="T29" fmla="*/ 99 h 133"/>
                <a:gd name="T30" fmla="*/ 144 w 145"/>
                <a:gd name="T31" fmla="*/ 0 h 133"/>
                <a:gd name="T32" fmla="*/ 144 w 145"/>
                <a:gd name="T33" fmla="*/ 0 h 133"/>
                <a:gd name="T34" fmla="*/ 138 w 145"/>
                <a:gd name="T3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33">
                  <a:moveTo>
                    <a:pt x="138" y="0"/>
                  </a:moveTo>
                  <a:lnTo>
                    <a:pt x="138" y="0"/>
                  </a:lnTo>
                  <a:lnTo>
                    <a:pt x="138" y="0"/>
                  </a:lnTo>
                  <a:lnTo>
                    <a:pt x="138" y="0"/>
                  </a:lnTo>
                  <a:lnTo>
                    <a:pt x="129" y="0"/>
                  </a:lnTo>
                  <a:lnTo>
                    <a:pt x="129" y="0"/>
                  </a:lnTo>
                  <a:lnTo>
                    <a:pt x="129" y="0"/>
                  </a:lnTo>
                  <a:lnTo>
                    <a:pt x="93" y="6"/>
                  </a:lnTo>
                  <a:lnTo>
                    <a:pt x="60" y="12"/>
                  </a:lnTo>
                  <a:lnTo>
                    <a:pt x="27" y="24"/>
                  </a:lnTo>
                  <a:lnTo>
                    <a:pt x="0" y="42"/>
                  </a:lnTo>
                  <a:lnTo>
                    <a:pt x="24" y="132"/>
                  </a:lnTo>
                  <a:lnTo>
                    <a:pt x="24" y="132"/>
                  </a:lnTo>
                  <a:lnTo>
                    <a:pt x="48" y="114"/>
                  </a:lnTo>
                  <a:lnTo>
                    <a:pt x="78" y="99"/>
                  </a:lnTo>
                  <a:lnTo>
                    <a:pt x="144" y="0"/>
                  </a:lnTo>
                  <a:lnTo>
                    <a:pt x="144" y="0"/>
                  </a:lnTo>
                  <a:lnTo>
                    <a:pt x="13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8" name="Freeform 280"/>
            <p:cNvSpPr>
              <a:spLocks noChangeArrowheads="1"/>
            </p:cNvSpPr>
            <p:nvPr/>
          </p:nvSpPr>
          <p:spPr bwMode="auto">
            <a:xfrm>
              <a:off x="7475537" y="1384300"/>
              <a:ext cx="177800" cy="50800"/>
            </a:xfrm>
            <a:custGeom>
              <a:avLst/>
              <a:gdLst>
                <a:gd name="T0" fmla="*/ 465 w 496"/>
                <a:gd name="T1" fmla="*/ 80 h 141"/>
                <a:gd name="T2" fmla="*/ 483 w 496"/>
                <a:gd name="T3" fmla="*/ 102 h 141"/>
                <a:gd name="T4" fmla="*/ 483 w 496"/>
                <a:gd name="T5" fmla="*/ 102 h 141"/>
                <a:gd name="T6" fmla="*/ 495 w 496"/>
                <a:gd name="T7" fmla="*/ 83 h 141"/>
                <a:gd name="T8" fmla="*/ 465 w 496"/>
                <a:gd name="T9" fmla="*/ 80 h 141"/>
                <a:gd name="T10" fmla="*/ 438 w 496"/>
                <a:gd name="T11" fmla="*/ 74 h 141"/>
                <a:gd name="T12" fmla="*/ 372 w 496"/>
                <a:gd name="T13" fmla="*/ 95 h 141"/>
                <a:gd name="T14" fmla="*/ 372 w 496"/>
                <a:gd name="T15" fmla="*/ 95 h 141"/>
                <a:gd name="T16" fmla="*/ 351 w 496"/>
                <a:gd name="T17" fmla="*/ 110 h 141"/>
                <a:gd name="T18" fmla="*/ 330 w 496"/>
                <a:gd name="T19" fmla="*/ 120 h 141"/>
                <a:gd name="T20" fmla="*/ 453 w 496"/>
                <a:gd name="T21" fmla="*/ 140 h 141"/>
                <a:gd name="T22" fmla="*/ 453 w 496"/>
                <a:gd name="T23" fmla="*/ 140 h 141"/>
                <a:gd name="T24" fmla="*/ 453 w 496"/>
                <a:gd name="T25" fmla="*/ 140 h 141"/>
                <a:gd name="T26" fmla="*/ 453 w 496"/>
                <a:gd name="T27" fmla="*/ 140 h 141"/>
                <a:gd name="T28" fmla="*/ 480 w 496"/>
                <a:gd name="T29" fmla="*/ 107 h 141"/>
                <a:gd name="T30" fmla="*/ 456 w 496"/>
                <a:gd name="T31" fmla="*/ 77 h 141"/>
                <a:gd name="T32" fmla="*/ 438 w 496"/>
                <a:gd name="T33" fmla="*/ 74 h 141"/>
                <a:gd name="T34" fmla="*/ 399 w 496"/>
                <a:gd name="T35" fmla="*/ 69 h 141"/>
                <a:gd name="T36" fmla="*/ 399 w 496"/>
                <a:gd name="T37" fmla="*/ 69 h 141"/>
                <a:gd name="T38" fmla="*/ 390 w 496"/>
                <a:gd name="T39" fmla="*/ 80 h 141"/>
                <a:gd name="T40" fmla="*/ 390 w 496"/>
                <a:gd name="T41" fmla="*/ 80 h 141"/>
                <a:gd name="T42" fmla="*/ 381 w 496"/>
                <a:gd name="T43" fmla="*/ 89 h 141"/>
                <a:gd name="T44" fmla="*/ 429 w 496"/>
                <a:gd name="T45" fmla="*/ 74 h 141"/>
                <a:gd name="T46" fmla="*/ 399 w 496"/>
                <a:gd name="T47" fmla="*/ 69 h 141"/>
                <a:gd name="T48" fmla="*/ 0 w 496"/>
                <a:gd name="T49" fmla="*/ 0 h 141"/>
                <a:gd name="T50" fmla="*/ 0 w 496"/>
                <a:gd name="T51" fmla="*/ 0 h 141"/>
                <a:gd name="T52" fmla="*/ 9 w 496"/>
                <a:gd name="T53" fmla="*/ 33 h 141"/>
                <a:gd name="T54" fmla="*/ 21 w 496"/>
                <a:gd name="T55" fmla="*/ 65 h 141"/>
                <a:gd name="T56" fmla="*/ 141 w 496"/>
                <a:gd name="T57" fmla="*/ 87 h 141"/>
                <a:gd name="T58" fmla="*/ 141 w 496"/>
                <a:gd name="T59" fmla="*/ 87 h 141"/>
                <a:gd name="T60" fmla="*/ 138 w 496"/>
                <a:gd name="T61" fmla="*/ 83 h 141"/>
                <a:gd name="T62" fmla="*/ 138 w 496"/>
                <a:gd name="T63" fmla="*/ 83 h 141"/>
                <a:gd name="T64" fmla="*/ 126 w 496"/>
                <a:gd name="T65" fmla="*/ 69 h 141"/>
                <a:gd name="T66" fmla="*/ 114 w 496"/>
                <a:gd name="T67" fmla="*/ 54 h 141"/>
                <a:gd name="T68" fmla="*/ 102 w 496"/>
                <a:gd name="T69" fmla="*/ 36 h 141"/>
                <a:gd name="T70" fmla="*/ 93 w 496"/>
                <a:gd name="T71" fmla="*/ 15 h 141"/>
                <a:gd name="T72" fmla="*/ 0 w 496"/>
                <a:gd name="T7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6" h="141">
                  <a:moveTo>
                    <a:pt x="465" y="80"/>
                  </a:moveTo>
                  <a:lnTo>
                    <a:pt x="483" y="102"/>
                  </a:lnTo>
                  <a:lnTo>
                    <a:pt x="483" y="102"/>
                  </a:lnTo>
                  <a:lnTo>
                    <a:pt x="495" y="83"/>
                  </a:lnTo>
                  <a:lnTo>
                    <a:pt x="465" y="80"/>
                  </a:lnTo>
                  <a:close/>
                  <a:moveTo>
                    <a:pt x="438" y="74"/>
                  </a:moveTo>
                  <a:lnTo>
                    <a:pt x="372" y="95"/>
                  </a:lnTo>
                  <a:lnTo>
                    <a:pt x="372" y="95"/>
                  </a:lnTo>
                  <a:lnTo>
                    <a:pt x="351" y="110"/>
                  </a:lnTo>
                  <a:lnTo>
                    <a:pt x="330" y="120"/>
                  </a:lnTo>
                  <a:lnTo>
                    <a:pt x="453" y="140"/>
                  </a:lnTo>
                  <a:lnTo>
                    <a:pt x="453" y="140"/>
                  </a:lnTo>
                  <a:lnTo>
                    <a:pt x="453" y="140"/>
                  </a:lnTo>
                  <a:lnTo>
                    <a:pt x="453" y="140"/>
                  </a:lnTo>
                  <a:lnTo>
                    <a:pt x="480" y="107"/>
                  </a:lnTo>
                  <a:lnTo>
                    <a:pt x="456" y="77"/>
                  </a:lnTo>
                  <a:lnTo>
                    <a:pt x="438" y="74"/>
                  </a:lnTo>
                  <a:close/>
                  <a:moveTo>
                    <a:pt x="399" y="69"/>
                  </a:moveTo>
                  <a:lnTo>
                    <a:pt x="399" y="69"/>
                  </a:lnTo>
                  <a:lnTo>
                    <a:pt x="390" y="80"/>
                  </a:lnTo>
                  <a:lnTo>
                    <a:pt x="390" y="80"/>
                  </a:lnTo>
                  <a:lnTo>
                    <a:pt x="381" y="89"/>
                  </a:lnTo>
                  <a:lnTo>
                    <a:pt x="429" y="74"/>
                  </a:lnTo>
                  <a:lnTo>
                    <a:pt x="399" y="69"/>
                  </a:lnTo>
                  <a:close/>
                  <a:moveTo>
                    <a:pt x="0" y="0"/>
                  </a:moveTo>
                  <a:lnTo>
                    <a:pt x="0" y="0"/>
                  </a:lnTo>
                  <a:lnTo>
                    <a:pt x="9" y="33"/>
                  </a:lnTo>
                  <a:lnTo>
                    <a:pt x="21" y="65"/>
                  </a:lnTo>
                  <a:lnTo>
                    <a:pt x="141" y="87"/>
                  </a:lnTo>
                  <a:lnTo>
                    <a:pt x="141" y="87"/>
                  </a:lnTo>
                  <a:lnTo>
                    <a:pt x="138" y="83"/>
                  </a:lnTo>
                  <a:lnTo>
                    <a:pt x="138" y="83"/>
                  </a:lnTo>
                  <a:lnTo>
                    <a:pt x="126" y="69"/>
                  </a:lnTo>
                  <a:lnTo>
                    <a:pt x="114" y="54"/>
                  </a:lnTo>
                  <a:lnTo>
                    <a:pt x="102" y="36"/>
                  </a:lnTo>
                  <a:lnTo>
                    <a:pt x="93" y="15"/>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9" name="Freeform 281"/>
            <p:cNvSpPr>
              <a:spLocks noChangeArrowheads="1"/>
            </p:cNvSpPr>
            <p:nvPr/>
          </p:nvSpPr>
          <p:spPr bwMode="auto">
            <a:xfrm>
              <a:off x="7642225" y="1412875"/>
              <a:ext cx="11113" cy="7938"/>
            </a:xfrm>
            <a:custGeom>
              <a:avLst/>
              <a:gdLst>
                <a:gd name="T0" fmla="*/ 0 w 31"/>
                <a:gd name="T1" fmla="*/ 0 h 23"/>
                <a:gd name="T2" fmla="*/ 18 w 31"/>
                <a:gd name="T3" fmla="*/ 22 h 23"/>
                <a:gd name="T4" fmla="*/ 18 w 31"/>
                <a:gd name="T5" fmla="*/ 22 h 23"/>
                <a:gd name="T6" fmla="*/ 30 w 31"/>
                <a:gd name="T7" fmla="*/ 3 h 23"/>
                <a:gd name="T8" fmla="*/ 0 w 31"/>
                <a:gd name="T9" fmla="*/ 0 h 23"/>
              </a:gdLst>
              <a:ahLst/>
              <a:cxnLst>
                <a:cxn ang="0">
                  <a:pos x="T0" y="T1"/>
                </a:cxn>
                <a:cxn ang="0">
                  <a:pos x="T2" y="T3"/>
                </a:cxn>
                <a:cxn ang="0">
                  <a:pos x="T4" y="T5"/>
                </a:cxn>
                <a:cxn ang="0">
                  <a:pos x="T6" y="T7"/>
                </a:cxn>
                <a:cxn ang="0">
                  <a:pos x="T8" y="T9"/>
                </a:cxn>
              </a:cxnLst>
              <a:rect l="0" t="0" r="r" b="b"/>
              <a:pathLst>
                <a:path w="31" h="23">
                  <a:moveTo>
                    <a:pt x="0" y="0"/>
                  </a:moveTo>
                  <a:lnTo>
                    <a:pt x="18" y="22"/>
                  </a:lnTo>
                  <a:lnTo>
                    <a:pt x="18" y="22"/>
                  </a:lnTo>
                  <a:lnTo>
                    <a:pt x="30"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0" name="Freeform 282"/>
            <p:cNvSpPr>
              <a:spLocks noChangeArrowheads="1"/>
            </p:cNvSpPr>
            <p:nvPr/>
          </p:nvSpPr>
          <p:spPr bwMode="auto">
            <a:xfrm>
              <a:off x="7594600" y="1411288"/>
              <a:ext cx="53975" cy="23812"/>
            </a:xfrm>
            <a:custGeom>
              <a:avLst/>
              <a:gdLst>
                <a:gd name="T0" fmla="*/ 108 w 151"/>
                <a:gd name="T1" fmla="*/ 0 h 67"/>
                <a:gd name="T2" fmla="*/ 42 w 151"/>
                <a:gd name="T3" fmla="*/ 21 h 67"/>
                <a:gd name="T4" fmla="*/ 42 w 151"/>
                <a:gd name="T5" fmla="*/ 21 h 67"/>
                <a:gd name="T6" fmla="*/ 21 w 151"/>
                <a:gd name="T7" fmla="*/ 36 h 67"/>
                <a:gd name="T8" fmla="*/ 0 w 151"/>
                <a:gd name="T9" fmla="*/ 46 h 67"/>
                <a:gd name="T10" fmla="*/ 123 w 151"/>
                <a:gd name="T11" fmla="*/ 66 h 67"/>
                <a:gd name="T12" fmla="*/ 123 w 151"/>
                <a:gd name="T13" fmla="*/ 66 h 67"/>
                <a:gd name="T14" fmla="*/ 123 w 151"/>
                <a:gd name="T15" fmla="*/ 66 h 67"/>
                <a:gd name="T16" fmla="*/ 123 w 151"/>
                <a:gd name="T17" fmla="*/ 66 h 67"/>
                <a:gd name="T18" fmla="*/ 150 w 151"/>
                <a:gd name="T19" fmla="*/ 33 h 67"/>
                <a:gd name="T20" fmla="*/ 126 w 151"/>
                <a:gd name="T21" fmla="*/ 3 h 67"/>
                <a:gd name="T22" fmla="*/ 108 w 151"/>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 h="67">
                  <a:moveTo>
                    <a:pt x="108" y="0"/>
                  </a:moveTo>
                  <a:lnTo>
                    <a:pt x="42" y="21"/>
                  </a:lnTo>
                  <a:lnTo>
                    <a:pt x="42" y="21"/>
                  </a:lnTo>
                  <a:lnTo>
                    <a:pt x="21" y="36"/>
                  </a:lnTo>
                  <a:lnTo>
                    <a:pt x="0" y="46"/>
                  </a:lnTo>
                  <a:lnTo>
                    <a:pt x="123" y="66"/>
                  </a:lnTo>
                  <a:lnTo>
                    <a:pt x="123" y="66"/>
                  </a:lnTo>
                  <a:lnTo>
                    <a:pt x="123" y="66"/>
                  </a:lnTo>
                  <a:lnTo>
                    <a:pt x="123" y="66"/>
                  </a:lnTo>
                  <a:lnTo>
                    <a:pt x="150" y="33"/>
                  </a:lnTo>
                  <a:lnTo>
                    <a:pt x="126" y="3"/>
                  </a:lnTo>
                  <a:lnTo>
                    <a:pt x="10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1" name="Freeform 283"/>
            <p:cNvSpPr>
              <a:spLocks noChangeArrowheads="1"/>
            </p:cNvSpPr>
            <p:nvPr/>
          </p:nvSpPr>
          <p:spPr bwMode="auto">
            <a:xfrm>
              <a:off x="7612063" y="1409700"/>
              <a:ext cx="17462" cy="7938"/>
            </a:xfrm>
            <a:custGeom>
              <a:avLst/>
              <a:gdLst>
                <a:gd name="T0" fmla="*/ 18 w 49"/>
                <a:gd name="T1" fmla="*/ 0 h 21"/>
                <a:gd name="T2" fmla="*/ 18 w 49"/>
                <a:gd name="T3" fmla="*/ 0 h 21"/>
                <a:gd name="T4" fmla="*/ 9 w 49"/>
                <a:gd name="T5" fmla="*/ 11 h 21"/>
                <a:gd name="T6" fmla="*/ 9 w 49"/>
                <a:gd name="T7" fmla="*/ 11 h 21"/>
                <a:gd name="T8" fmla="*/ 0 w 49"/>
                <a:gd name="T9" fmla="*/ 20 h 21"/>
                <a:gd name="T10" fmla="*/ 48 w 49"/>
                <a:gd name="T11" fmla="*/ 5 h 21"/>
                <a:gd name="T12" fmla="*/ 18 w 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49" h="21">
                  <a:moveTo>
                    <a:pt x="18" y="0"/>
                  </a:moveTo>
                  <a:lnTo>
                    <a:pt x="18" y="0"/>
                  </a:lnTo>
                  <a:lnTo>
                    <a:pt x="9" y="11"/>
                  </a:lnTo>
                  <a:lnTo>
                    <a:pt x="9" y="11"/>
                  </a:lnTo>
                  <a:lnTo>
                    <a:pt x="0" y="20"/>
                  </a:lnTo>
                  <a:lnTo>
                    <a:pt x="48" y="5"/>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2" name="Freeform 284"/>
            <p:cNvSpPr>
              <a:spLocks noChangeArrowheads="1"/>
            </p:cNvSpPr>
            <p:nvPr/>
          </p:nvSpPr>
          <p:spPr bwMode="auto">
            <a:xfrm>
              <a:off x="7475537" y="1384300"/>
              <a:ext cx="50800" cy="31749"/>
            </a:xfrm>
            <a:custGeom>
              <a:avLst/>
              <a:gdLst>
                <a:gd name="T0" fmla="*/ 0 w 142"/>
                <a:gd name="T1" fmla="*/ 0 h 88"/>
                <a:gd name="T2" fmla="*/ 0 w 142"/>
                <a:gd name="T3" fmla="*/ 0 h 88"/>
                <a:gd name="T4" fmla="*/ 9 w 142"/>
                <a:gd name="T5" fmla="*/ 33 h 88"/>
                <a:gd name="T6" fmla="*/ 21 w 142"/>
                <a:gd name="T7" fmla="*/ 65 h 88"/>
                <a:gd name="T8" fmla="*/ 141 w 142"/>
                <a:gd name="T9" fmla="*/ 87 h 88"/>
                <a:gd name="T10" fmla="*/ 141 w 142"/>
                <a:gd name="T11" fmla="*/ 87 h 88"/>
                <a:gd name="T12" fmla="*/ 138 w 142"/>
                <a:gd name="T13" fmla="*/ 83 h 88"/>
                <a:gd name="T14" fmla="*/ 138 w 142"/>
                <a:gd name="T15" fmla="*/ 83 h 88"/>
                <a:gd name="T16" fmla="*/ 126 w 142"/>
                <a:gd name="T17" fmla="*/ 69 h 88"/>
                <a:gd name="T18" fmla="*/ 114 w 142"/>
                <a:gd name="T19" fmla="*/ 54 h 88"/>
                <a:gd name="T20" fmla="*/ 102 w 142"/>
                <a:gd name="T21" fmla="*/ 36 h 88"/>
                <a:gd name="T22" fmla="*/ 93 w 142"/>
                <a:gd name="T23" fmla="*/ 15 h 88"/>
                <a:gd name="T24" fmla="*/ 0 w 142"/>
                <a:gd name="T2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88">
                  <a:moveTo>
                    <a:pt x="0" y="0"/>
                  </a:moveTo>
                  <a:lnTo>
                    <a:pt x="0" y="0"/>
                  </a:lnTo>
                  <a:lnTo>
                    <a:pt x="9" y="33"/>
                  </a:lnTo>
                  <a:lnTo>
                    <a:pt x="21" y="65"/>
                  </a:lnTo>
                  <a:lnTo>
                    <a:pt x="141" y="87"/>
                  </a:lnTo>
                  <a:lnTo>
                    <a:pt x="141" y="87"/>
                  </a:lnTo>
                  <a:lnTo>
                    <a:pt x="138" y="83"/>
                  </a:lnTo>
                  <a:lnTo>
                    <a:pt x="138" y="83"/>
                  </a:lnTo>
                  <a:lnTo>
                    <a:pt x="126" y="69"/>
                  </a:lnTo>
                  <a:lnTo>
                    <a:pt x="114" y="54"/>
                  </a:lnTo>
                  <a:lnTo>
                    <a:pt x="102" y="36"/>
                  </a:lnTo>
                  <a:lnTo>
                    <a:pt x="93" y="1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3" name="Freeform 285"/>
            <p:cNvSpPr>
              <a:spLocks noChangeArrowheads="1"/>
            </p:cNvSpPr>
            <p:nvPr/>
          </p:nvSpPr>
          <p:spPr bwMode="auto">
            <a:xfrm>
              <a:off x="7613650" y="1284288"/>
              <a:ext cx="42863" cy="63500"/>
            </a:xfrm>
            <a:custGeom>
              <a:avLst/>
              <a:gdLst>
                <a:gd name="T0" fmla="*/ 117 w 118"/>
                <a:gd name="T1" fmla="*/ 120 h 175"/>
                <a:gd name="T2" fmla="*/ 42 w 118"/>
                <a:gd name="T3" fmla="*/ 168 h 175"/>
                <a:gd name="T4" fmla="*/ 42 w 118"/>
                <a:gd name="T5" fmla="*/ 168 h 175"/>
                <a:gd name="T6" fmla="*/ 45 w 118"/>
                <a:gd name="T7" fmla="*/ 174 h 175"/>
                <a:gd name="T8" fmla="*/ 117 w 118"/>
                <a:gd name="T9" fmla="*/ 123 h 175"/>
                <a:gd name="T10" fmla="*/ 117 w 118"/>
                <a:gd name="T11" fmla="*/ 123 h 175"/>
                <a:gd name="T12" fmla="*/ 117 w 118"/>
                <a:gd name="T13" fmla="*/ 120 h 175"/>
                <a:gd name="T14" fmla="*/ 0 w 118"/>
                <a:gd name="T15" fmla="*/ 0 h 175"/>
                <a:gd name="T16" fmla="*/ 3 w 118"/>
                <a:gd name="T17" fmla="*/ 108 h 175"/>
                <a:gd name="T18" fmla="*/ 3 w 118"/>
                <a:gd name="T19" fmla="*/ 108 h 175"/>
                <a:gd name="T20" fmla="*/ 6 w 118"/>
                <a:gd name="T21" fmla="*/ 111 h 175"/>
                <a:gd name="T22" fmla="*/ 3 w 118"/>
                <a:gd name="T23" fmla="*/ 3 h 175"/>
                <a:gd name="T24" fmla="*/ 3 w 118"/>
                <a:gd name="T25" fmla="*/ 3 h 175"/>
                <a:gd name="T26" fmla="*/ 0 w 118"/>
                <a:gd name="T2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175">
                  <a:moveTo>
                    <a:pt x="117" y="120"/>
                  </a:moveTo>
                  <a:lnTo>
                    <a:pt x="42" y="168"/>
                  </a:lnTo>
                  <a:lnTo>
                    <a:pt x="42" y="168"/>
                  </a:lnTo>
                  <a:lnTo>
                    <a:pt x="45" y="174"/>
                  </a:lnTo>
                  <a:lnTo>
                    <a:pt x="117" y="123"/>
                  </a:lnTo>
                  <a:lnTo>
                    <a:pt x="117" y="123"/>
                  </a:lnTo>
                  <a:lnTo>
                    <a:pt x="117" y="120"/>
                  </a:lnTo>
                  <a:close/>
                  <a:moveTo>
                    <a:pt x="0" y="0"/>
                  </a:moveTo>
                  <a:lnTo>
                    <a:pt x="3" y="108"/>
                  </a:lnTo>
                  <a:lnTo>
                    <a:pt x="3" y="108"/>
                  </a:lnTo>
                  <a:lnTo>
                    <a:pt x="6" y="111"/>
                  </a:lnTo>
                  <a:lnTo>
                    <a:pt x="3" y="3"/>
                  </a:lnTo>
                  <a:lnTo>
                    <a:pt x="3" y="3"/>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4" name="Freeform 286"/>
            <p:cNvSpPr>
              <a:spLocks noChangeArrowheads="1"/>
            </p:cNvSpPr>
            <p:nvPr/>
          </p:nvSpPr>
          <p:spPr bwMode="auto">
            <a:xfrm>
              <a:off x="7627938" y="1327150"/>
              <a:ext cx="26987" cy="19050"/>
            </a:xfrm>
            <a:custGeom>
              <a:avLst/>
              <a:gdLst>
                <a:gd name="T0" fmla="*/ 75 w 76"/>
                <a:gd name="T1" fmla="*/ 0 h 55"/>
                <a:gd name="T2" fmla="*/ 0 w 76"/>
                <a:gd name="T3" fmla="*/ 48 h 55"/>
                <a:gd name="T4" fmla="*/ 0 w 76"/>
                <a:gd name="T5" fmla="*/ 48 h 55"/>
                <a:gd name="T6" fmla="*/ 3 w 76"/>
                <a:gd name="T7" fmla="*/ 54 h 55"/>
                <a:gd name="T8" fmla="*/ 75 w 76"/>
                <a:gd name="T9" fmla="*/ 3 h 55"/>
                <a:gd name="T10" fmla="*/ 75 w 76"/>
                <a:gd name="T11" fmla="*/ 3 h 55"/>
                <a:gd name="T12" fmla="*/ 75 w 76"/>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6" h="55">
                  <a:moveTo>
                    <a:pt x="75" y="0"/>
                  </a:moveTo>
                  <a:lnTo>
                    <a:pt x="0" y="48"/>
                  </a:lnTo>
                  <a:lnTo>
                    <a:pt x="0" y="48"/>
                  </a:lnTo>
                  <a:lnTo>
                    <a:pt x="3" y="54"/>
                  </a:lnTo>
                  <a:lnTo>
                    <a:pt x="75" y="3"/>
                  </a:lnTo>
                  <a:lnTo>
                    <a:pt x="75" y="3"/>
                  </a:lnTo>
                  <a:lnTo>
                    <a:pt x="7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5" name="Freeform 287"/>
            <p:cNvSpPr>
              <a:spLocks noChangeArrowheads="1"/>
            </p:cNvSpPr>
            <p:nvPr/>
          </p:nvSpPr>
          <p:spPr bwMode="auto">
            <a:xfrm>
              <a:off x="7613650" y="1284288"/>
              <a:ext cx="3175" cy="39687"/>
            </a:xfrm>
            <a:custGeom>
              <a:avLst/>
              <a:gdLst>
                <a:gd name="T0" fmla="*/ 0 w 7"/>
                <a:gd name="T1" fmla="*/ 0 h 112"/>
                <a:gd name="T2" fmla="*/ 3 w 7"/>
                <a:gd name="T3" fmla="*/ 108 h 112"/>
                <a:gd name="T4" fmla="*/ 3 w 7"/>
                <a:gd name="T5" fmla="*/ 108 h 112"/>
                <a:gd name="T6" fmla="*/ 6 w 7"/>
                <a:gd name="T7" fmla="*/ 111 h 112"/>
                <a:gd name="T8" fmla="*/ 3 w 7"/>
                <a:gd name="T9" fmla="*/ 3 h 112"/>
                <a:gd name="T10" fmla="*/ 3 w 7"/>
                <a:gd name="T11" fmla="*/ 3 h 112"/>
                <a:gd name="T12" fmla="*/ 0 w 7"/>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7" h="112">
                  <a:moveTo>
                    <a:pt x="0" y="0"/>
                  </a:moveTo>
                  <a:lnTo>
                    <a:pt x="3" y="108"/>
                  </a:lnTo>
                  <a:lnTo>
                    <a:pt x="3" y="108"/>
                  </a:lnTo>
                  <a:lnTo>
                    <a:pt x="6" y="111"/>
                  </a:lnTo>
                  <a:lnTo>
                    <a:pt x="3" y="3"/>
                  </a:lnTo>
                  <a:lnTo>
                    <a:pt x="3"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6" name="Freeform 288"/>
            <p:cNvSpPr>
              <a:spLocks noChangeArrowheads="1"/>
            </p:cNvSpPr>
            <p:nvPr/>
          </p:nvSpPr>
          <p:spPr bwMode="auto">
            <a:xfrm>
              <a:off x="7532688" y="1420812"/>
              <a:ext cx="15875" cy="20637"/>
            </a:xfrm>
            <a:custGeom>
              <a:avLst/>
              <a:gdLst>
                <a:gd name="T0" fmla="*/ 0 w 43"/>
                <a:gd name="T1" fmla="*/ 0 h 57"/>
                <a:gd name="T2" fmla="*/ 3 w 43"/>
                <a:gd name="T3" fmla="*/ 54 h 57"/>
                <a:gd name="T4" fmla="*/ 6 w 43"/>
                <a:gd name="T5" fmla="*/ 56 h 57"/>
                <a:gd name="T6" fmla="*/ 12 w 43"/>
                <a:gd name="T7" fmla="*/ 54 h 57"/>
                <a:gd name="T8" fmla="*/ 42 w 43"/>
                <a:gd name="T9" fmla="*/ 21 h 57"/>
                <a:gd name="T10" fmla="*/ 42 w 43"/>
                <a:gd name="T11" fmla="*/ 21 h 57"/>
                <a:gd name="T12" fmla="*/ 36 w 43"/>
                <a:gd name="T13" fmla="*/ 21 h 57"/>
                <a:gd name="T14" fmla="*/ 6 w 43"/>
                <a:gd name="T15" fmla="*/ 54 h 57"/>
                <a:gd name="T16" fmla="*/ 6 w 43"/>
                <a:gd name="T17" fmla="*/ 3 h 57"/>
                <a:gd name="T18" fmla="*/ 6 w 43"/>
                <a:gd name="T19" fmla="*/ 3 h 57"/>
                <a:gd name="T20" fmla="*/ 0 w 43"/>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57">
                  <a:moveTo>
                    <a:pt x="0" y="0"/>
                  </a:moveTo>
                  <a:lnTo>
                    <a:pt x="3" y="54"/>
                  </a:lnTo>
                  <a:lnTo>
                    <a:pt x="6" y="56"/>
                  </a:lnTo>
                  <a:lnTo>
                    <a:pt x="12" y="54"/>
                  </a:lnTo>
                  <a:lnTo>
                    <a:pt x="42" y="21"/>
                  </a:lnTo>
                  <a:lnTo>
                    <a:pt x="42" y="21"/>
                  </a:lnTo>
                  <a:lnTo>
                    <a:pt x="36" y="21"/>
                  </a:lnTo>
                  <a:lnTo>
                    <a:pt x="6" y="54"/>
                  </a:lnTo>
                  <a:lnTo>
                    <a:pt x="6" y="3"/>
                  </a:lnTo>
                  <a:lnTo>
                    <a:pt x="6" y="3"/>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7" name="Freeform 289"/>
            <p:cNvSpPr>
              <a:spLocks noChangeArrowheads="1"/>
            </p:cNvSpPr>
            <p:nvPr/>
          </p:nvSpPr>
          <p:spPr bwMode="auto">
            <a:xfrm>
              <a:off x="7532688" y="1420812"/>
              <a:ext cx="15875" cy="20637"/>
            </a:xfrm>
            <a:custGeom>
              <a:avLst/>
              <a:gdLst>
                <a:gd name="T0" fmla="*/ 0 w 43"/>
                <a:gd name="T1" fmla="*/ 0 h 57"/>
                <a:gd name="T2" fmla="*/ 3 w 43"/>
                <a:gd name="T3" fmla="*/ 54 h 57"/>
                <a:gd name="T4" fmla="*/ 6 w 43"/>
                <a:gd name="T5" fmla="*/ 56 h 57"/>
                <a:gd name="T6" fmla="*/ 12 w 43"/>
                <a:gd name="T7" fmla="*/ 54 h 57"/>
                <a:gd name="T8" fmla="*/ 42 w 43"/>
                <a:gd name="T9" fmla="*/ 21 h 57"/>
                <a:gd name="T10" fmla="*/ 42 w 43"/>
                <a:gd name="T11" fmla="*/ 21 h 57"/>
                <a:gd name="T12" fmla="*/ 36 w 43"/>
                <a:gd name="T13" fmla="*/ 21 h 57"/>
                <a:gd name="T14" fmla="*/ 6 w 43"/>
                <a:gd name="T15" fmla="*/ 54 h 57"/>
                <a:gd name="T16" fmla="*/ 6 w 43"/>
                <a:gd name="T17" fmla="*/ 3 h 57"/>
                <a:gd name="T18" fmla="*/ 6 w 43"/>
                <a:gd name="T19" fmla="*/ 3 h 57"/>
                <a:gd name="T20" fmla="*/ 0 w 43"/>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57">
                  <a:moveTo>
                    <a:pt x="0" y="0"/>
                  </a:moveTo>
                  <a:lnTo>
                    <a:pt x="3" y="54"/>
                  </a:lnTo>
                  <a:lnTo>
                    <a:pt x="6" y="56"/>
                  </a:lnTo>
                  <a:lnTo>
                    <a:pt x="12" y="54"/>
                  </a:lnTo>
                  <a:lnTo>
                    <a:pt x="42" y="21"/>
                  </a:lnTo>
                  <a:lnTo>
                    <a:pt x="42" y="21"/>
                  </a:lnTo>
                  <a:lnTo>
                    <a:pt x="36" y="21"/>
                  </a:lnTo>
                  <a:lnTo>
                    <a:pt x="6" y="54"/>
                  </a:lnTo>
                  <a:lnTo>
                    <a:pt x="6" y="3"/>
                  </a:lnTo>
                  <a:lnTo>
                    <a:pt x="6"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8" name="Freeform 290"/>
            <p:cNvSpPr>
              <a:spLocks noChangeArrowheads="1"/>
            </p:cNvSpPr>
            <p:nvPr/>
          </p:nvSpPr>
          <p:spPr bwMode="auto">
            <a:xfrm>
              <a:off x="7477124" y="1289050"/>
              <a:ext cx="187325" cy="173038"/>
            </a:xfrm>
            <a:custGeom>
              <a:avLst/>
              <a:gdLst>
                <a:gd name="T0" fmla="*/ 165 w 520"/>
                <a:gd name="T1" fmla="*/ 425 h 480"/>
                <a:gd name="T2" fmla="*/ 159 w 520"/>
                <a:gd name="T3" fmla="*/ 428 h 480"/>
                <a:gd name="T4" fmla="*/ 159 w 520"/>
                <a:gd name="T5" fmla="*/ 434 h 480"/>
                <a:gd name="T6" fmla="*/ 186 w 520"/>
                <a:gd name="T7" fmla="*/ 479 h 480"/>
                <a:gd name="T8" fmla="*/ 186 w 520"/>
                <a:gd name="T9" fmla="*/ 479 h 480"/>
                <a:gd name="T10" fmla="*/ 192 w 520"/>
                <a:gd name="T11" fmla="*/ 479 h 480"/>
                <a:gd name="T12" fmla="*/ 162 w 520"/>
                <a:gd name="T13" fmla="*/ 428 h 480"/>
                <a:gd name="T14" fmla="*/ 351 w 520"/>
                <a:gd name="T15" fmla="*/ 470 h 480"/>
                <a:gd name="T16" fmla="*/ 351 w 520"/>
                <a:gd name="T17" fmla="*/ 470 h 480"/>
                <a:gd name="T18" fmla="*/ 360 w 520"/>
                <a:gd name="T19" fmla="*/ 467 h 480"/>
                <a:gd name="T20" fmla="*/ 165 w 520"/>
                <a:gd name="T21" fmla="*/ 425 h 480"/>
                <a:gd name="T22" fmla="*/ 45 w 520"/>
                <a:gd name="T23" fmla="*/ 383 h 480"/>
                <a:gd name="T24" fmla="*/ 45 w 520"/>
                <a:gd name="T25" fmla="*/ 383 h 480"/>
                <a:gd name="T26" fmla="*/ 51 w 520"/>
                <a:gd name="T27" fmla="*/ 390 h 480"/>
                <a:gd name="T28" fmla="*/ 153 w 520"/>
                <a:gd name="T29" fmla="*/ 428 h 480"/>
                <a:gd name="T30" fmla="*/ 132 w 520"/>
                <a:gd name="T31" fmla="*/ 455 h 480"/>
                <a:gd name="T32" fmla="*/ 132 w 520"/>
                <a:gd name="T33" fmla="*/ 455 h 480"/>
                <a:gd name="T34" fmla="*/ 135 w 520"/>
                <a:gd name="T35" fmla="*/ 458 h 480"/>
                <a:gd name="T36" fmla="*/ 156 w 520"/>
                <a:gd name="T37" fmla="*/ 431 h 480"/>
                <a:gd name="T38" fmla="*/ 156 w 520"/>
                <a:gd name="T39" fmla="*/ 425 h 480"/>
                <a:gd name="T40" fmla="*/ 159 w 520"/>
                <a:gd name="T41" fmla="*/ 425 h 480"/>
                <a:gd name="T42" fmla="*/ 156 w 520"/>
                <a:gd name="T43" fmla="*/ 423 h 480"/>
                <a:gd name="T44" fmla="*/ 45 w 520"/>
                <a:gd name="T45" fmla="*/ 383 h 480"/>
                <a:gd name="T46" fmla="*/ 519 w 520"/>
                <a:gd name="T47" fmla="*/ 246 h 480"/>
                <a:gd name="T48" fmla="*/ 447 w 520"/>
                <a:gd name="T49" fmla="*/ 332 h 480"/>
                <a:gd name="T50" fmla="*/ 450 w 520"/>
                <a:gd name="T51" fmla="*/ 339 h 480"/>
                <a:gd name="T52" fmla="*/ 444 w 520"/>
                <a:gd name="T53" fmla="*/ 339 h 480"/>
                <a:gd name="T54" fmla="*/ 450 w 520"/>
                <a:gd name="T55" fmla="*/ 344 h 480"/>
                <a:gd name="T56" fmla="*/ 474 w 520"/>
                <a:gd name="T57" fmla="*/ 374 h 480"/>
                <a:gd name="T58" fmla="*/ 474 w 520"/>
                <a:gd name="T59" fmla="*/ 374 h 480"/>
                <a:gd name="T60" fmla="*/ 477 w 520"/>
                <a:gd name="T61" fmla="*/ 369 h 480"/>
                <a:gd name="T62" fmla="*/ 459 w 520"/>
                <a:gd name="T63" fmla="*/ 347 h 480"/>
                <a:gd name="T64" fmla="*/ 450 w 520"/>
                <a:gd name="T65" fmla="*/ 336 h 480"/>
                <a:gd name="T66" fmla="*/ 519 w 520"/>
                <a:gd name="T67" fmla="*/ 255 h 480"/>
                <a:gd name="T68" fmla="*/ 519 w 520"/>
                <a:gd name="T69" fmla="*/ 255 h 480"/>
                <a:gd name="T70" fmla="*/ 519 w 520"/>
                <a:gd name="T71" fmla="*/ 246 h 480"/>
                <a:gd name="T72" fmla="*/ 105 w 520"/>
                <a:gd name="T73" fmla="*/ 132 h 480"/>
                <a:gd name="T74" fmla="*/ 3 w 520"/>
                <a:gd name="T75" fmla="*/ 147 h 480"/>
                <a:gd name="T76" fmla="*/ 3 w 520"/>
                <a:gd name="T77" fmla="*/ 147 h 480"/>
                <a:gd name="T78" fmla="*/ 0 w 520"/>
                <a:gd name="T79" fmla="*/ 153 h 480"/>
                <a:gd name="T80" fmla="*/ 102 w 520"/>
                <a:gd name="T81" fmla="*/ 135 h 480"/>
                <a:gd name="T82" fmla="*/ 102 w 520"/>
                <a:gd name="T83" fmla="*/ 135 h 480"/>
                <a:gd name="T84" fmla="*/ 105 w 520"/>
                <a:gd name="T85" fmla="*/ 132 h 480"/>
                <a:gd name="T86" fmla="*/ 117 w 520"/>
                <a:gd name="T87" fmla="*/ 0 h 480"/>
                <a:gd name="T88" fmla="*/ 117 w 520"/>
                <a:gd name="T89" fmla="*/ 0 h 480"/>
                <a:gd name="T90" fmla="*/ 111 w 520"/>
                <a:gd name="T91" fmla="*/ 3 h 480"/>
                <a:gd name="T92" fmla="*/ 138 w 520"/>
                <a:gd name="T93" fmla="*/ 93 h 480"/>
                <a:gd name="T94" fmla="*/ 138 w 520"/>
                <a:gd name="T95" fmla="*/ 93 h 480"/>
                <a:gd name="T96" fmla="*/ 141 w 520"/>
                <a:gd name="T97" fmla="*/ 90 h 480"/>
                <a:gd name="T98" fmla="*/ 117 w 520"/>
                <a:gd name="T99"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20" h="480">
                  <a:moveTo>
                    <a:pt x="165" y="425"/>
                  </a:moveTo>
                  <a:lnTo>
                    <a:pt x="159" y="428"/>
                  </a:lnTo>
                  <a:lnTo>
                    <a:pt x="159" y="434"/>
                  </a:lnTo>
                  <a:lnTo>
                    <a:pt x="186" y="479"/>
                  </a:lnTo>
                  <a:lnTo>
                    <a:pt x="186" y="479"/>
                  </a:lnTo>
                  <a:lnTo>
                    <a:pt x="192" y="479"/>
                  </a:lnTo>
                  <a:lnTo>
                    <a:pt x="162" y="428"/>
                  </a:lnTo>
                  <a:lnTo>
                    <a:pt x="351" y="470"/>
                  </a:lnTo>
                  <a:lnTo>
                    <a:pt x="351" y="470"/>
                  </a:lnTo>
                  <a:lnTo>
                    <a:pt x="360" y="467"/>
                  </a:lnTo>
                  <a:lnTo>
                    <a:pt x="165" y="425"/>
                  </a:lnTo>
                  <a:close/>
                  <a:moveTo>
                    <a:pt x="45" y="383"/>
                  </a:moveTo>
                  <a:lnTo>
                    <a:pt x="45" y="383"/>
                  </a:lnTo>
                  <a:lnTo>
                    <a:pt x="51" y="390"/>
                  </a:lnTo>
                  <a:lnTo>
                    <a:pt x="153" y="428"/>
                  </a:lnTo>
                  <a:lnTo>
                    <a:pt x="132" y="455"/>
                  </a:lnTo>
                  <a:lnTo>
                    <a:pt x="132" y="455"/>
                  </a:lnTo>
                  <a:lnTo>
                    <a:pt x="135" y="458"/>
                  </a:lnTo>
                  <a:lnTo>
                    <a:pt x="156" y="431"/>
                  </a:lnTo>
                  <a:lnTo>
                    <a:pt x="156" y="425"/>
                  </a:lnTo>
                  <a:lnTo>
                    <a:pt x="159" y="425"/>
                  </a:lnTo>
                  <a:lnTo>
                    <a:pt x="156" y="423"/>
                  </a:lnTo>
                  <a:lnTo>
                    <a:pt x="45" y="383"/>
                  </a:lnTo>
                  <a:close/>
                  <a:moveTo>
                    <a:pt x="519" y="246"/>
                  </a:moveTo>
                  <a:lnTo>
                    <a:pt x="447" y="332"/>
                  </a:lnTo>
                  <a:lnTo>
                    <a:pt x="450" y="339"/>
                  </a:lnTo>
                  <a:lnTo>
                    <a:pt x="444" y="339"/>
                  </a:lnTo>
                  <a:lnTo>
                    <a:pt x="450" y="344"/>
                  </a:lnTo>
                  <a:lnTo>
                    <a:pt x="474" y="374"/>
                  </a:lnTo>
                  <a:lnTo>
                    <a:pt x="474" y="374"/>
                  </a:lnTo>
                  <a:lnTo>
                    <a:pt x="477" y="369"/>
                  </a:lnTo>
                  <a:lnTo>
                    <a:pt x="459" y="347"/>
                  </a:lnTo>
                  <a:lnTo>
                    <a:pt x="450" y="336"/>
                  </a:lnTo>
                  <a:lnTo>
                    <a:pt x="519" y="255"/>
                  </a:lnTo>
                  <a:lnTo>
                    <a:pt x="519" y="255"/>
                  </a:lnTo>
                  <a:lnTo>
                    <a:pt x="519" y="246"/>
                  </a:lnTo>
                  <a:close/>
                  <a:moveTo>
                    <a:pt x="105" y="132"/>
                  </a:moveTo>
                  <a:lnTo>
                    <a:pt x="3" y="147"/>
                  </a:lnTo>
                  <a:lnTo>
                    <a:pt x="3" y="147"/>
                  </a:lnTo>
                  <a:lnTo>
                    <a:pt x="0" y="153"/>
                  </a:lnTo>
                  <a:lnTo>
                    <a:pt x="102" y="135"/>
                  </a:lnTo>
                  <a:lnTo>
                    <a:pt x="102" y="135"/>
                  </a:lnTo>
                  <a:lnTo>
                    <a:pt x="105" y="132"/>
                  </a:lnTo>
                  <a:close/>
                  <a:moveTo>
                    <a:pt x="117" y="0"/>
                  </a:moveTo>
                  <a:lnTo>
                    <a:pt x="117" y="0"/>
                  </a:lnTo>
                  <a:lnTo>
                    <a:pt x="111" y="3"/>
                  </a:lnTo>
                  <a:lnTo>
                    <a:pt x="138" y="93"/>
                  </a:lnTo>
                  <a:lnTo>
                    <a:pt x="138" y="93"/>
                  </a:lnTo>
                  <a:lnTo>
                    <a:pt x="141" y="90"/>
                  </a:lnTo>
                  <a:lnTo>
                    <a:pt x="117"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9" name="Freeform 291"/>
            <p:cNvSpPr>
              <a:spLocks noChangeArrowheads="1"/>
            </p:cNvSpPr>
            <p:nvPr/>
          </p:nvSpPr>
          <p:spPr bwMode="auto">
            <a:xfrm>
              <a:off x="7534274" y="1441450"/>
              <a:ext cx="73025" cy="19050"/>
            </a:xfrm>
            <a:custGeom>
              <a:avLst/>
              <a:gdLst>
                <a:gd name="T0" fmla="*/ 6 w 202"/>
                <a:gd name="T1" fmla="*/ 0 h 55"/>
                <a:gd name="T2" fmla="*/ 0 w 202"/>
                <a:gd name="T3" fmla="*/ 3 h 55"/>
                <a:gd name="T4" fmla="*/ 0 w 202"/>
                <a:gd name="T5" fmla="*/ 9 h 55"/>
                <a:gd name="T6" fmla="*/ 27 w 202"/>
                <a:gd name="T7" fmla="*/ 54 h 55"/>
                <a:gd name="T8" fmla="*/ 27 w 202"/>
                <a:gd name="T9" fmla="*/ 54 h 55"/>
                <a:gd name="T10" fmla="*/ 33 w 202"/>
                <a:gd name="T11" fmla="*/ 54 h 55"/>
                <a:gd name="T12" fmla="*/ 3 w 202"/>
                <a:gd name="T13" fmla="*/ 3 h 55"/>
                <a:gd name="T14" fmla="*/ 192 w 202"/>
                <a:gd name="T15" fmla="*/ 45 h 55"/>
                <a:gd name="T16" fmla="*/ 192 w 202"/>
                <a:gd name="T17" fmla="*/ 45 h 55"/>
                <a:gd name="T18" fmla="*/ 201 w 202"/>
                <a:gd name="T19" fmla="*/ 42 h 55"/>
                <a:gd name="T20" fmla="*/ 6 w 202"/>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55">
                  <a:moveTo>
                    <a:pt x="6" y="0"/>
                  </a:moveTo>
                  <a:lnTo>
                    <a:pt x="0" y="3"/>
                  </a:lnTo>
                  <a:lnTo>
                    <a:pt x="0" y="9"/>
                  </a:lnTo>
                  <a:lnTo>
                    <a:pt x="27" y="54"/>
                  </a:lnTo>
                  <a:lnTo>
                    <a:pt x="27" y="54"/>
                  </a:lnTo>
                  <a:lnTo>
                    <a:pt x="33" y="54"/>
                  </a:lnTo>
                  <a:lnTo>
                    <a:pt x="3" y="3"/>
                  </a:lnTo>
                  <a:lnTo>
                    <a:pt x="192" y="45"/>
                  </a:lnTo>
                  <a:lnTo>
                    <a:pt x="192" y="45"/>
                  </a:lnTo>
                  <a:lnTo>
                    <a:pt x="201" y="42"/>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0" name="Freeform 292"/>
            <p:cNvSpPr>
              <a:spLocks noChangeArrowheads="1"/>
            </p:cNvSpPr>
            <p:nvPr/>
          </p:nvSpPr>
          <p:spPr bwMode="auto">
            <a:xfrm>
              <a:off x="7493000" y="1425575"/>
              <a:ext cx="41275" cy="26988"/>
            </a:xfrm>
            <a:custGeom>
              <a:avLst/>
              <a:gdLst>
                <a:gd name="T0" fmla="*/ 0 w 115"/>
                <a:gd name="T1" fmla="*/ 0 h 76"/>
                <a:gd name="T2" fmla="*/ 0 w 115"/>
                <a:gd name="T3" fmla="*/ 0 h 76"/>
                <a:gd name="T4" fmla="*/ 6 w 115"/>
                <a:gd name="T5" fmla="*/ 7 h 76"/>
                <a:gd name="T6" fmla="*/ 108 w 115"/>
                <a:gd name="T7" fmla="*/ 45 h 76"/>
                <a:gd name="T8" fmla="*/ 87 w 115"/>
                <a:gd name="T9" fmla="*/ 72 h 76"/>
                <a:gd name="T10" fmla="*/ 87 w 115"/>
                <a:gd name="T11" fmla="*/ 72 h 76"/>
                <a:gd name="T12" fmla="*/ 90 w 115"/>
                <a:gd name="T13" fmla="*/ 75 h 76"/>
                <a:gd name="T14" fmla="*/ 111 w 115"/>
                <a:gd name="T15" fmla="*/ 48 h 76"/>
                <a:gd name="T16" fmla="*/ 111 w 115"/>
                <a:gd name="T17" fmla="*/ 42 h 76"/>
                <a:gd name="T18" fmla="*/ 114 w 115"/>
                <a:gd name="T19" fmla="*/ 42 h 76"/>
                <a:gd name="T20" fmla="*/ 111 w 115"/>
                <a:gd name="T21" fmla="*/ 40 h 76"/>
                <a:gd name="T22" fmla="*/ 0 w 115"/>
                <a:gd name="T2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76">
                  <a:moveTo>
                    <a:pt x="0" y="0"/>
                  </a:moveTo>
                  <a:lnTo>
                    <a:pt x="0" y="0"/>
                  </a:lnTo>
                  <a:lnTo>
                    <a:pt x="6" y="7"/>
                  </a:lnTo>
                  <a:lnTo>
                    <a:pt x="108" y="45"/>
                  </a:lnTo>
                  <a:lnTo>
                    <a:pt x="87" y="72"/>
                  </a:lnTo>
                  <a:lnTo>
                    <a:pt x="87" y="72"/>
                  </a:lnTo>
                  <a:lnTo>
                    <a:pt x="90" y="75"/>
                  </a:lnTo>
                  <a:lnTo>
                    <a:pt x="111" y="48"/>
                  </a:lnTo>
                  <a:lnTo>
                    <a:pt x="111" y="42"/>
                  </a:lnTo>
                  <a:lnTo>
                    <a:pt x="114" y="42"/>
                  </a:lnTo>
                  <a:lnTo>
                    <a:pt x="111" y="4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1" name="Freeform 293"/>
            <p:cNvSpPr>
              <a:spLocks noChangeArrowheads="1"/>
            </p:cNvSpPr>
            <p:nvPr/>
          </p:nvSpPr>
          <p:spPr bwMode="auto">
            <a:xfrm>
              <a:off x="7637462" y="1376363"/>
              <a:ext cx="26987" cy="46037"/>
            </a:xfrm>
            <a:custGeom>
              <a:avLst/>
              <a:gdLst>
                <a:gd name="T0" fmla="*/ 75 w 76"/>
                <a:gd name="T1" fmla="*/ 0 h 129"/>
                <a:gd name="T2" fmla="*/ 3 w 76"/>
                <a:gd name="T3" fmla="*/ 86 h 129"/>
                <a:gd name="T4" fmla="*/ 6 w 76"/>
                <a:gd name="T5" fmla="*/ 93 h 129"/>
                <a:gd name="T6" fmla="*/ 0 w 76"/>
                <a:gd name="T7" fmla="*/ 93 h 129"/>
                <a:gd name="T8" fmla="*/ 6 w 76"/>
                <a:gd name="T9" fmla="*/ 98 h 129"/>
                <a:gd name="T10" fmla="*/ 30 w 76"/>
                <a:gd name="T11" fmla="*/ 128 h 129"/>
                <a:gd name="T12" fmla="*/ 30 w 76"/>
                <a:gd name="T13" fmla="*/ 128 h 129"/>
                <a:gd name="T14" fmla="*/ 33 w 76"/>
                <a:gd name="T15" fmla="*/ 123 h 129"/>
                <a:gd name="T16" fmla="*/ 15 w 76"/>
                <a:gd name="T17" fmla="*/ 101 h 129"/>
                <a:gd name="T18" fmla="*/ 6 w 76"/>
                <a:gd name="T19" fmla="*/ 90 h 129"/>
                <a:gd name="T20" fmla="*/ 75 w 76"/>
                <a:gd name="T21" fmla="*/ 9 h 129"/>
                <a:gd name="T22" fmla="*/ 75 w 76"/>
                <a:gd name="T23" fmla="*/ 9 h 129"/>
                <a:gd name="T24" fmla="*/ 75 w 76"/>
                <a:gd name="T2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29">
                  <a:moveTo>
                    <a:pt x="75" y="0"/>
                  </a:moveTo>
                  <a:lnTo>
                    <a:pt x="3" y="86"/>
                  </a:lnTo>
                  <a:lnTo>
                    <a:pt x="6" y="93"/>
                  </a:lnTo>
                  <a:lnTo>
                    <a:pt x="0" y="93"/>
                  </a:lnTo>
                  <a:lnTo>
                    <a:pt x="6" y="98"/>
                  </a:lnTo>
                  <a:lnTo>
                    <a:pt x="30" y="128"/>
                  </a:lnTo>
                  <a:lnTo>
                    <a:pt x="30" y="128"/>
                  </a:lnTo>
                  <a:lnTo>
                    <a:pt x="33" y="123"/>
                  </a:lnTo>
                  <a:lnTo>
                    <a:pt x="15" y="101"/>
                  </a:lnTo>
                  <a:lnTo>
                    <a:pt x="6" y="90"/>
                  </a:lnTo>
                  <a:lnTo>
                    <a:pt x="75" y="9"/>
                  </a:lnTo>
                  <a:lnTo>
                    <a:pt x="75" y="9"/>
                  </a:lnTo>
                  <a:lnTo>
                    <a:pt x="7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2" name="Freeform 294"/>
            <p:cNvSpPr>
              <a:spLocks noChangeArrowheads="1"/>
            </p:cNvSpPr>
            <p:nvPr/>
          </p:nvSpPr>
          <p:spPr bwMode="auto">
            <a:xfrm>
              <a:off x="7477125" y="1336674"/>
              <a:ext cx="38100" cy="7938"/>
            </a:xfrm>
            <a:custGeom>
              <a:avLst/>
              <a:gdLst>
                <a:gd name="T0" fmla="*/ 105 w 106"/>
                <a:gd name="T1" fmla="*/ 0 h 22"/>
                <a:gd name="T2" fmla="*/ 3 w 106"/>
                <a:gd name="T3" fmla="*/ 15 h 22"/>
                <a:gd name="T4" fmla="*/ 3 w 106"/>
                <a:gd name="T5" fmla="*/ 15 h 22"/>
                <a:gd name="T6" fmla="*/ 0 w 106"/>
                <a:gd name="T7" fmla="*/ 21 h 22"/>
                <a:gd name="T8" fmla="*/ 102 w 106"/>
                <a:gd name="T9" fmla="*/ 3 h 22"/>
                <a:gd name="T10" fmla="*/ 102 w 106"/>
                <a:gd name="T11" fmla="*/ 3 h 22"/>
                <a:gd name="T12" fmla="*/ 105 w 106"/>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06" h="22">
                  <a:moveTo>
                    <a:pt x="105" y="0"/>
                  </a:moveTo>
                  <a:lnTo>
                    <a:pt x="3" y="15"/>
                  </a:lnTo>
                  <a:lnTo>
                    <a:pt x="3" y="15"/>
                  </a:lnTo>
                  <a:lnTo>
                    <a:pt x="0" y="21"/>
                  </a:lnTo>
                  <a:lnTo>
                    <a:pt x="102" y="3"/>
                  </a:lnTo>
                  <a:lnTo>
                    <a:pt x="102" y="3"/>
                  </a:lnTo>
                  <a:lnTo>
                    <a:pt x="10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3" name="Freeform 295"/>
            <p:cNvSpPr>
              <a:spLocks noChangeArrowheads="1"/>
            </p:cNvSpPr>
            <p:nvPr/>
          </p:nvSpPr>
          <p:spPr bwMode="auto">
            <a:xfrm>
              <a:off x="7516813" y="1289050"/>
              <a:ext cx="11111" cy="33338"/>
            </a:xfrm>
            <a:custGeom>
              <a:avLst/>
              <a:gdLst>
                <a:gd name="T0" fmla="*/ 6 w 31"/>
                <a:gd name="T1" fmla="*/ 0 h 94"/>
                <a:gd name="T2" fmla="*/ 6 w 31"/>
                <a:gd name="T3" fmla="*/ 0 h 94"/>
                <a:gd name="T4" fmla="*/ 0 w 31"/>
                <a:gd name="T5" fmla="*/ 3 h 94"/>
                <a:gd name="T6" fmla="*/ 27 w 31"/>
                <a:gd name="T7" fmla="*/ 93 h 94"/>
                <a:gd name="T8" fmla="*/ 27 w 31"/>
                <a:gd name="T9" fmla="*/ 93 h 94"/>
                <a:gd name="T10" fmla="*/ 30 w 31"/>
                <a:gd name="T11" fmla="*/ 90 h 94"/>
                <a:gd name="T12" fmla="*/ 6 w 31"/>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31" h="94">
                  <a:moveTo>
                    <a:pt x="6" y="0"/>
                  </a:moveTo>
                  <a:lnTo>
                    <a:pt x="6" y="0"/>
                  </a:lnTo>
                  <a:lnTo>
                    <a:pt x="0" y="3"/>
                  </a:lnTo>
                  <a:lnTo>
                    <a:pt x="27" y="93"/>
                  </a:lnTo>
                  <a:lnTo>
                    <a:pt x="27" y="93"/>
                  </a:lnTo>
                  <a:lnTo>
                    <a:pt x="30" y="90"/>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4" name="Freeform 296"/>
            <p:cNvSpPr>
              <a:spLocks noChangeArrowheads="1"/>
            </p:cNvSpPr>
            <p:nvPr/>
          </p:nvSpPr>
          <p:spPr bwMode="auto">
            <a:xfrm>
              <a:off x="7475537" y="1273174"/>
              <a:ext cx="174625" cy="184150"/>
            </a:xfrm>
            <a:custGeom>
              <a:avLst/>
              <a:gdLst>
                <a:gd name="T0" fmla="*/ 240 w 484"/>
                <a:gd name="T1" fmla="*/ 440 h 513"/>
                <a:gd name="T2" fmla="*/ 171 w 484"/>
                <a:gd name="T3" fmla="*/ 465 h 513"/>
                <a:gd name="T4" fmla="*/ 165 w 484"/>
                <a:gd name="T5" fmla="*/ 467 h 513"/>
                <a:gd name="T6" fmla="*/ 162 w 484"/>
                <a:gd name="T7" fmla="*/ 467 h 513"/>
                <a:gd name="T8" fmla="*/ 162 w 484"/>
                <a:gd name="T9" fmla="*/ 473 h 513"/>
                <a:gd name="T10" fmla="*/ 159 w 484"/>
                <a:gd name="T11" fmla="*/ 509 h 513"/>
                <a:gd name="T12" fmla="*/ 159 w 484"/>
                <a:gd name="T13" fmla="*/ 509 h 513"/>
                <a:gd name="T14" fmla="*/ 165 w 484"/>
                <a:gd name="T15" fmla="*/ 512 h 513"/>
                <a:gd name="T16" fmla="*/ 165 w 484"/>
                <a:gd name="T17" fmla="*/ 476 h 513"/>
                <a:gd name="T18" fmla="*/ 165 w 484"/>
                <a:gd name="T19" fmla="*/ 470 h 513"/>
                <a:gd name="T20" fmla="*/ 171 w 484"/>
                <a:gd name="T21" fmla="*/ 467 h 513"/>
                <a:gd name="T22" fmla="*/ 252 w 484"/>
                <a:gd name="T23" fmla="*/ 443 h 513"/>
                <a:gd name="T24" fmla="*/ 252 w 484"/>
                <a:gd name="T25" fmla="*/ 443 h 513"/>
                <a:gd name="T26" fmla="*/ 240 w 484"/>
                <a:gd name="T27" fmla="*/ 440 h 513"/>
                <a:gd name="T28" fmla="*/ 432 w 484"/>
                <a:gd name="T29" fmla="*/ 320 h 513"/>
                <a:gd name="T30" fmla="*/ 432 w 484"/>
                <a:gd name="T31" fmla="*/ 320 h 513"/>
                <a:gd name="T32" fmla="*/ 429 w 484"/>
                <a:gd name="T33" fmla="*/ 327 h 513"/>
                <a:gd name="T34" fmla="*/ 450 w 484"/>
                <a:gd name="T35" fmla="*/ 378 h 513"/>
                <a:gd name="T36" fmla="*/ 429 w 484"/>
                <a:gd name="T37" fmla="*/ 383 h 513"/>
                <a:gd name="T38" fmla="*/ 381 w 484"/>
                <a:gd name="T39" fmla="*/ 398 h 513"/>
                <a:gd name="T40" fmla="*/ 381 w 484"/>
                <a:gd name="T41" fmla="*/ 398 h 513"/>
                <a:gd name="T42" fmla="*/ 372 w 484"/>
                <a:gd name="T43" fmla="*/ 404 h 513"/>
                <a:gd name="T44" fmla="*/ 438 w 484"/>
                <a:gd name="T45" fmla="*/ 383 h 513"/>
                <a:gd name="T46" fmla="*/ 450 w 484"/>
                <a:gd name="T47" fmla="*/ 381 h 513"/>
                <a:gd name="T48" fmla="*/ 456 w 484"/>
                <a:gd name="T49" fmla="*/ 381 h 513"/>
                <a:gd name="T50" fmla="*/ 453 w 484"/>
                <a:gd name="T51" fmla="*/ 374 h 513"/>
                <a:gd name="T52" fmla="*/ 432 w 484"/>
                <a:gd name="T53" fmla="*/ 320 h 513"/>
                <a:gd name="T54" fmla="*/ 102 w 484"/>
                <a:gd name="T55" fmla="*/ 189 h 513"/>
                <a:gd name="T56" fmla="*/ 0 w 484"/>
                <a:gd name="T57" fmla="*/ 231 h 513"/>
                <a:gd name="T58" fmla="*/ 0 w 484"/>
                <a:gd name="T59" fmla="*/ 231 h 513"/>
                <a:gd name="T60" fmla="*/ 0 w 484"/>
                <a:gd name="T61" fmla="*/ 237 h 513"/>
                <a:gd name="T62" fmla="*/ 99 w 484"/>
                <a:gd name="T63" fmla="*/ 195 h 513"/>
                <a:gd name="T64" fmla="*/ 99 w 484"/>
                <a:gd name="T65" fmla="*/ 195 h 513"/>
                <a:gd name="T66" fmla="*/ 102 w 484"/>
                <a:gd name="T67" fmla="*/ 189 h 513"/>
                <a:gd name="T68" fmla="*/ 483 w 484"/>
                <a:gd name="T69" fmla="*/ 117 h 513"/>
                <a:gd name="T70" fmla="*/ 423 w 484"/>
                <a:gd name="T71" fmla="*/ 186 h 513"/>
                <a:gd name="T72" fmla="*/ 423 w 484"/>
                <a:gd name="T73" fmla="*/ 186 h 513"/>
                <a:gd name="T74" fmla="*/ 423 w 484"/>
                <a:gd name="T75" fmla="*/ 192 h 513"/>
                <a:gd name="T76" fmla="*/ 483 w 484"/>
                <a:gd name="T77" fmla="*/ 120 h 513"/>
                <a:gd name="T78" fmla="*/ 483 w 484"/>
                <a:gd name="T79" fmla="*/ 120 h 513"/>
                <a:gd name="T80" fmla="*/ 483 w 484"/>
                <a:gd name="T81" fmla="*/ 117 h 513"/>
                <a:gd name="T82" fmla="*/ 267 w 484"/>
                <a:gd name="T83" fmla="*/ 0 h 513"/>
                <a:gd name="T84" fmla="*/ 201 w 484"/>
                <a:gd name="T85" fmla="*/ 99 h 513"/>
                <a:gd name="T86" fmla="*/ 201 w 484"/>
                <a:gd name="T87" fmla="*/ 99 h 513"/>
                <a:gd name="T88" fmla="*/ 207 w 484"/>
                <a:gd name="T89" fmla="*/ 96 h 513"/>
                <a:gd name="T90" fmla="*/ 273 w 484"/>
                <a:gd name="T91" fmla="*/ 0 h 513"/>
                <a:gd name="T92" fmla="*/ 273 w 484"/>
                <a:gd name="T93" fmla="*/ 0 h 513"/>
                <a:gd name="T94" fmla="*/ 267 w 484"/>
                <a:gd name="T95"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4" h="513">
                  <a:moveTo>
                    <a:pt x="240" y="440"/>
                  </a:moveTo>
                  <a:lnTo>
                    <a:pt x="171" y="465"/>
                  </a:lnTo>
                  <a:lnTo>
                    <a:pt x="165" y="467"/>
                  </a:lnTo>
                  <a:lnTo>
                    <a:pt x="162" y="467"/>
                  </a:lnTo>
                  <a:lnTo>
                    <a:pt x="162" y="473"/>
                  </a:lnTo>
                  <a:lnTo>
                    <a:pt x="159" y="509"/>
                  </a:lnTo>
                  <a:lnTo>
                    <a:pt x="159" y="509"/>
                  </a:lnTo>
                  <a:lnTo>
                    <a:pt x="165" y="512"/>
                  </a:lnTo>
                  <a:lnTo>
                    <a:pt x="165" y="476"/>
                  </a:lnTo>
                  <a:lnTo>
                    <a:pt x="165" y="470"/>
                  </a:lnTo>
                  <a:lnTo>
                    <a:pt x="171" y="467"/>
                  </a:lnTo>
                  <a:lnTo>
                    <a:pt x="252" y="443"/>
                  </a:lnTo>
                  <a:lnTo>
                    <a:pt x="252" y="443"/>
                  </a:lnTo>
                  <a:lnTo>
                    <a:pt x="240" y="440"/>
                  </a:lnTo>
                  <a:close/>
                  <a:moveTo>
                    <a:pt x="432" y="320"/>
                  </a:moveTo>
                  <a:lnTo>
                    <a:pt x="432" y="320"/>
                  </a:lnTo>
                  <a:lnTo>
                    <a:pt x="429" y="327"/>
                  </a:lnTo>
                  <a:lnTo>
                    <a:pt x="450" y="378"/>
                  </a:lnTo>
                  <a:lnTo>
                    <a:pt x="429" y="383"/>
                  </a:lnTo>
                  <a:lnTo>
                    <a:pt x="381" y="398"/>
                  </a:lnTo>
                  <a:lnTo>
                    <a:pt x="381" y="398"/>
                  </a:lnTo>
                  <a:lnTo>
                    <a:pt x="372" y="404"/>
                  </a:lnTo>
                  <a:lnTo>
                    <a:pt x="438" y="383"/>
                  </a:lnTo>
                  <a:lnTo>
                    <a:pt x="450" y="381"/>
                  </a:lnTo>
                  <a:lnTo>
                    <a:pt x="456" y="381"/>
                  </a:lnTo>
                  <a:lnTo>
                    <a:pt x="453" y="374"/>
                  </a:lnTo>
                  <a:lnTo>
                    <a:pt x="432" y="320"/>
                  </a:lnTo>
                  <a:close/>
                  <a:moveTo>
                    <a:pt x="102" y="189"/>
                  </a:moveTo>
                  <a:lnTo>
                    <a:pt x="0" y="231"/>
                  </a:lnTo>
                  <a:lnTo>
                    <a:pt x="0" y="231"/>
                  </a:lnTo>
                  <a:lnTo>
                    <a:pt x="0" y="237"/>
                  </a:lnTo>
                  <a:lnTo>
                    <a:pt x="99" y="195"/>
                  </a:lnTo>
                  <a:lnTo>
                    <a:pt x="99" y="195"/>
                  </a:lnTo>
                  <a:lnTo>
                    <a:pt x="102" y="189"/>
                  </a:lnTo>
                  <a:close/>
                  <a:moveTo>
                    <a:pt x="483" y="117"/>
                  </a:moveTo>
                  <a:lnTo>
                    <a:pt x="423" y="186"/>
                  </a:lnTo>
                  <a:lnTo>
                    <a:pt x="423" y="186"/>
                  </a:lnTo>
                  <a:lnTo>
                    <a:pt x="423" y="192"/>
                  </a:lnTo>
                  <a:lnTo>
                    <a:pt x="483" y="120"/>
                  </a:lnTo>
                  <a:lnTo>
                    <a:pt x="483" y="120"/>
                  </a:lnTo>
                  <a:lnTo>
                    <a:pt x="483" y="117"/>
                  </a:lnTo>
                  <a:close/>
                  <a:moveTo>
                    <a:pt x="267" y="0"/>
                  </a:moveTo>
                  <a:lnTo>
                    <a:pt x="201" y="99"/>
                  </a:lnTo>
                  <a:lnTo>
                    <a:pt x="201" y="99"/>
                  </a:lnTo>
                  <a:lnTo>
                    <a:pt x="207" y="96"/>
                  </a:lnTo>
                  <a:lnTo>
                    <a:pt x="273" y="0"/>
                  </a:lnTo>
                  <a:lnTo>
                    <a:pt x="273" y="0"/>
                  </a:lnTo>
                  <a:lnTo>
                    <a:pt x="267"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5" name="Freeform 297"/>
            <p:cNvSpPr>
              <a:spLocks noChangeArrowheads="1"/>
            </p:cNvSpPr>
            <p:nvPr/>
          </p:nvSpPr>
          <p:spPr bwMode="auto">
            <a:xfrm>
              <a:off x="7532688" y="1431925"/>
              <a:ext cx="33337" cy="26988"/>
            </a:xfrm>
            <a:custGeom>
              <a:avLst/>
              <a:gdLst>
                <a:gd name="T0" fmla="*/ 81 w 94"/>
                <a:gd name="T1" fmla="*/ 0 h 73"/>
                <a:gd name="T2" fmla="*/ 12 w 94"/>
                <a:gd name="T3" fmla="*/ 25 h 73"/>
                <a:gd name="T4" fmla="*/ 6 w 94"/>
                <a:gd name="T5" fmla="*/ 27 h 73"/>
                <a:gd name="T6" fmla="*/ 3 w 94"/>
                <a:gd name="T7" fmla="*/ 27 h 73"/>
                <a:gd name="T8" fmla="*/ 3 w 94"/>
                <a:gd name="T9" fmla="*/ 33 h 73"/>
                <a:gd name="T10" fmla="*/ 0 w 94"/>
                <a:gd name="T11" fmla="*/ 69 h 73"/>
                <a:gd name="T12" fmla="*/ 0 w 94"/>
                <a:gd name="T13" fmla="*/ 69 h 73"/>
                <a:gd name="T14" fmla="*/ 6 w 94"/>
                <a:gd name="T15" fmla="*/ 72 h 73"/>
                <a:gd name="T16" fmla="*/ 6 w 94"/>
                <a:gd name="T17" fmla="*/ 36 h 73"/>
                <a:gd name="T18" fmla="*/ 6 w 94"/>
                <a:gd name="T19" fmla="*/ 30 h 73"/>
                <a:gd name="T20" fmla="*/ 12 w 94"/>
                <a:gd name="T21" fmla="*/ 27 h 73"/>
                <a:gd name="T22" fmla="*/ 93 w 94"/>
                <a:gd name="T23" fmla="*/ 3 h 73"/>
                <a:gd name="T24" fmla="*/ 93 w 94"/>
                <a:gd name="T25" fmla="*/ 3 h 73"/>
                <a:gd name="T26" fmla="*/ 81 w 94"/>
                <a:gd name="T2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73">
                  <a:moveTo>
                    <a:pt x="81" y="0"/>
                  </a:moveTo>
                  <a:lnTo>
                    <a:pt x="12" y="25"/>
                  </a:lnTo>
                  <a:lnTo>
                    <a:pt x="6" y="27"/>
                  </a:lnTo>
                  <a:lnTo>
                    <a:pt x="3" y="27"/>
                  </a:lnTo>
                  <a:lnTo>
                    <a:pt x="3" y="33"/>
                  </a:lnTo>
                  <a:lnTo>
                    <a:pt x="0" y="69"/>
                  </a:lnTo>
                  <a:lnTo>
                    <a:pt x="0" y="69"/>
                  </a:lnTo>
                  <a:lnTo>
                    <a:pt x="6" y="72"/>
                  </a:lnTo>
                  <a:lnTo>
                    <a:pt x="6" y="36"/>
                  </a:lnTo>
                  <a:lnTo>
                    <a:pt x="6" y="30"/>
                  </a:lnTo>
                  <a:lnTo>
                    <a:pt x="12" y="27"/>
                  </a:lnTo>
                  <a:lnTo>
                    <a:pt x="93" y="3"/>
                  </a:lnTo>
                  <a:lnTo>
                    <a:pt x="93" y="3"/>
                  </a:lnTo>
                  <a:lnTo>
                    <a:pt x="8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6" name="Freeform 298"/>
            <p:cNvSpPr>
              <a:spLocks noChangeArrowheads="1"/>
            </p:cNvSpPr>
            <p:nvPr/>
          </p:nvSpPr>
          <p:spPr bwMode="auto">
            <a:xfrm>
              <a:off x="7608888" y="1389063"/>
              <a:ext cx="30162" cy="30162"/>
            </a:xfrm>
            <a:custGeom>
              <a:avLst/>
              <a:gdLst>
                <a:gd name="T0" fmla="*/ 60 w 85"/>
                <a:gd name="T1" fmla="*/ 0 h 85"/>
                <a:gd name="T2" fmla="*/ 60 w 85"/>
                <a:gd name="T3" fmla="*/ 0 h 85"/>
                <a:gd name="T4" fmla="*/ 57 w 85"/>
                <a:gd name="T5" fmla="*/ 7 h 85"/>
                <a:gd name="T6" fmla="*/ 78 w 85"/>
                <a:gd name="T7" fmla="*/ 58 h 85"/>
                <a:gd name="T8" fmla="*/ 57 w 85"/>
                <a:gd name="T9" fmla="*/ 63 h 85"/>
                <a:gd name="T10" fmla="*/ 9 w 85"/>
                <a:gd name="T11" fmla="*/ 78 h 85"/>
                <a:gd name="T12" fmla="*/ 9 w 85"/>
                <a:gd name="T13" fmla="*/ 78 h 85"/>
                <a:gd name="T14" fmla="*/ 0 w 85"/>
                <a:gd name="T15" fmla="*/ 84 h 85"/>
                <a:gd name="T16" fmla="*/ 66 w 85"/>
                <a:gd name="T17" fmla="*/ 63 h 85"/>
                <a:gd name="T18" fmla="*/ 78 w 85"/>
                <a:gd name="T19" fmla="*/ 61 h 85"/>
                <a:gd name="T20" fmla="*/ 84 w 85"/>
                <a:gd name="T21" fmla="*/ 61 h 85"/>
                <a:gd name="T22" fmla="*/ 81 w 85"/>
                <a:gd name="T23" fmla="*/ 54 h 85"/>
                <a:gd name="T24" fmla="*/ 60 w 85"/>
                <a:gd name="T25"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85">
                  <a:moveTo>
                    <a:pt x="60" y="0"/>
                  </a:moveTo>
                  <a:lnTo>
                    <a:pt x="60" y="0"/>
                  </a:lnTo>
                  <a:lnTo>
                    <a:pt x="57" y="7"/>
                  </a:lnTo>
                  <a:lnTo>
                    <a:pt x="78" y="58"/>
                  </a:lnTo>
                  <a:lnTo>
                    <a:pt x="57" y="63"/>
                  </a:lnTo>
                  <a:lnTo>
                    <a:pt x="9" y="78"/>
                  </a:lnTo>
                  <a:lnTo>
                    <a:pt x="9" y="78"/>
                  </a:lnTo>
                  <a:lnTo>
                    <a:pt x="0" y="84"/>
                  </a:lnTo>
                  <a:lnTo>
                    <a:pt x="66" y="63"/>
                  </a:lnTo>
                  <a:lnTo>
                    <a:pt x="78" y="61"/>
                  </a:lnTo>
                  <a:lnTo>
                    <a:pt x="84" y="61"/>
                  </a:lnTo>
                  <a:lnTo>
                    <a:pt x="81" y="54"/>
                  </a:lnTo>
                  <a:lnTo>
                    <a:pt x="6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7" name="Freeform 299"/>
            <p:cNvSpPr>
              <a:spLocks noChangeArrowheads="1"/>
            </p:cNvSpPr>
            <p:nvPr/>
          </p:nvSpPr>
          <p:spPr bwMode="auto">
            <a:xfrm>
              <a:off x="7475538" y="1341438"/>
              <a:ext cx="36512" cy="17462"/>
            </a:xfrm>
            <a:custGeom>
              <a:avLst/>
              <a:gdLst>
                <a:gd name="T0" fmla="*/ 102 w 103"/>
                <a:gd name="T1" fmla="*/ 0 h 49"/>
                <a:gd name="T2" fmla="*/ 0 w 103"/>
                <a:gd name="T3" fmla="*/ 42 h 49"/>
                <a:gd name="T4" fmla="*/ 0 w 103"/>
                <a:gd name="T5" fmla="*/ 42 h 49"/>
                <a:gd name="T6" fmla="*/ 0 w 103"/>
                <a:gd name="T7" fmla="*/ 48 h 49"/>
                <a:gd name="T8" fmla="*/ 99 w 103"/>
                <a:gd name="T9" fmla="*/ 6 h 49"/>
                <a:gd name="T10" fmla="*/ 99 w 103"/>
                <a:gd name="T11" fmla="*/ 6 h 49"/>
                <a:gd name="T12" fmla="*/ 102 w 103"/>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03" h="49">
                  <a:moveTo>
                    <a:pt x="102" y="0"/>
                  </a:moveTo>
                  <a:lnTo>
                    <a:pt x="0" y="42"/>
                  </a:lnTo>
                  <a:lnTo>
                    <a:pt x="0" y="42"/>
                  </a:lnTo>
                  <a:lnTo>
                    <a:pt x="0" y="48"/>
                  </a:lnTo>
                  <a:lnTo>
                    <a:pt x="99" y="6"/>
                  </a:lnTo>
                  <a:lnTo>
                    <a:pt x="99" y="6"/>
                  </a:lnTo>
                  <a:lnTo>
                    <a:pt x="10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8" name="Freeform 300"/>
            <p:cNvSpPr>
              <a:spLocks noChangeArrowheads="1"/>
            </p:cNvSpPr>
            <p:nvPr/>
          </p:nvSpPr>
          <p:spPr bwMode="auto">
            <a:xfrm>
              <a:off x="7627938" y="1316037"/>
              <a:ext cx="22225" cy="26987"/>
            </a:xfrm>
            <a:custGeom>
              <a:avLst/>
              <a:gdLst>
                <a:gd name="T0" fmla="*/ 60 w 61"/>
                <a:gd name="T1" fmla="*/ 0 h 76"/>
                <a:gd name="T2" fmla="*/ 0 w 61"/>
                <a:gd name="T3" fmla="*/ 69 h 76"/>
                <a:gd name="T4" fmla="*/ 0 w 61"/>
                <a:gd name="T5" fmla="*/ 69 h 76"/>
                <a:gd name="T6" fmla="*/ 0 w 61"/>
                <a:gd name="T7" fmla="*/ 75 h 76"/>
                <a:gd name="T8" fmla="*/ 60 w 61"/>
                <a:gd name="T9" fmla="*/ 3 h 76"/>
                <a:gd name="T10" fmla="*/ 60 w 61"/>
                <a:gd name="T11" fmla="*/ 3 h 76"/>
                <a:gd name="T12" fmla="*/ 60 w 6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1" h="76">
                  <a:moveTo>
                    <a:pt x="60" y="0"/>
                  </a:moveTo>
                  <a:lnTo>
                    <a:pt x="0" y="69"/>
                  </a:lnTo>
                  <a:lnTo>
                    <a:pt x="0" y="69"/>
                  </a:lnTo>
                  <a:lnTo>
                    <a:pt x="0" y="75"/>
                  </a:lnTo>
                  <a:lnTo>
                    <a:pt x="60" y="3"/>
                  </a:lnTo>
                  <a:lnTo>
                    <a:pt x="60" y="3"/>
                  </a:lnTo>
                  <a:lnTo>
                    <a:pt x="6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9" name="Freeform 301"/>
            <p:cNvSpPr>
              <a:spLocks noChangeArrowheads="1"/>
            </p:cNvSpPr>
            <p:nvPr/>
          </p:nvSpPr>
          <p:spPr bwMode="auto">
            <a:xfrm>
              <a:off x="7546975" y="1273174"/>
              <a:ext cx="26988" cy="36513"/>
            </a:xfrm>
            <a:custGeom>
              <a:avLst/>
              <a:gdLst>
                <a:gd name="T0" fmla="*/ 66 w 73"/>
                <a:gd name="T1" fmla="*/ 0 h 100"/>
                <a:gd name="T2" fmla="*/ 0 w 73"/>
                <a:gd name="T3" fmla="*/ 99 h 100"/>
                <a:gd name="T4" fmla="*/ 0 w 73"/>
                <a:gd name="T5" fmla="*/ 99 h 100"/>
                <a:gd name="T6" fmla="*/ 6 w 73"/>
                <a:gd name="T7" fmla="*/ 96 h 100"/>
                <a:gd name="T8" fmla="*/ 72 w 73"/>
                <a:gd name="T9" fmla="*/ 0 h 100"/>
                <a:gd name="T10" fmla="*/ 72 w 73"/>
                <a:gd name="T11" fmla="*/ 0 h 100"/>
                <a:gd name="T12" fmla="*/ 66 w 7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3" h="100">
                  <a:moveTo>
                    <a:pt x="66" y="0"/>
                  </a:moveTo>
                  <a:lnTo>
                    <a:pt x="0" y="99"/>
                  </a:lnTo>
                  <a:lnTo>
                    <a:pt x="0" y="99"/>
                  </a:lnTo>
                  <a:lnTo>
                    <a:pt x="6" y="96"/>
                  </a:lnTo>
                  <a:lnTo>
                    <a:pt x="72" y="0"/>
                  </a:lnTo>
                  <a:lnTo>
                    <a:pt x="72" y="0"/>
                  </a:lnTo>
                  <a:lnTo>
                    <a:pt x="6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0" name="Freeform 302"/>
            <p:cNvSpPr>
              <a:spLocks noChangeArrowheads="1"/>
            </p:cNvSpPr>
            <p:nvPr/>
          </p:nvSpPr>
          <p:spPr bwMode="auto">
            <a:xfrm>
              <a:off x="8586788" y="1181100"/>
              <a:ext cx="168275" cy="111125"/>
            </a:xfrm>
            <a:custGeom>
              <a:avLst/>
              <a:gdLst>
                <a:gd name="T0" fmla="*/ 0 w 468"/>
                <a:gd name="T1" fmla="*/ 243 h 310"/>
                <a:gd name="T2" fmla="*/ 0 w 468"/>
                <a:gd name="T3" fmla="*/ 246 h 310"/>
                <a:gd name="T4" fmla="*/ 21 w 468"/>
                <a:gd name="T5" fmla="*/ 252 h 310"/>
                <a:gd name="T6" fmla="*/ 27 w 468"/>
                <a:gd name="T7" fmla="*/ 255 h 310"/>
                <a:gd name="T8" fmla="*/ 27 w 468"/>
                <a:gd name="T9" fmla="*/ 234 h 310"/>
                <a:gd name="T10" fmla="*/ 27 w 468"/>
                <a:gd name="T11" fmla="*/ 234 h 310"/>
                <a:gd name="T12" fmla="*/ 27 w 468"/>
                <a:gd name="T13" fmla="*/ 234 h 310"/>
                <a:gd name="T14" fmla="*/ 27 w 468"/>
                <a:gd name="T15" fmla="*/ 234 h 310"/>
                <a:gd name="T16" fmla="*/ 27 w 468"/>
                <a:gd name="T17" fmla="*/ 234 h 310"/>
                <a:gd name="T18" fmla="*/ 290 w 468"/>
                <a:gd name="T19" fmla="*/ 6 h 310"/>
                <a:gd name="T20" fmla="*/ 263 w 468"/>
                <a:gd name="T21" fmla="*/ 27 h 310"/>
                <a:gd name="T22" fmla="*/ 332 w 468"/>
                <a:gd name="T23" fmla="*/ 51 h 310"/>
                <a:gd name="T24" fmla="*/ 389 w 468"/>
                <a:gd name="T25" fmla="*/ 96 h 310"/>
                <a:gd name="T26" fmla="*/ 428 w 468"/>
                <a:gd name="T27" fmla="*/ 159 h 310"/>
                <a:gd name="T28" fmla="*/ 440 w 468"/>
                <a:gd name="T29" fmla="*/ 234 h 310"/>
                <a:gd name="T30" fmla="*/ 440 w 468"/>
                <a:gd name="T31" fmla="*/ 234 h 310"/>
                <a:gd name="T32" fmla="*/ 437 w 468"/>
                <a:gd name="T33" fmla="*/ 270 h 310"/>
                <a:gd name="T34" fmla="*/ 455 w 468"/>
                <a:gd name="T35" fmla="*/ 309 h 310"/>
                <a:gd name="T36" fmla="*/ 464 w 468"/>
                <a:gd name="T37" fmla="*/ 273 h 310"/>
                <a:gd name="T38" fmla="*/ 467 w 468"/>
                <a:gd name="T39" fmla="*/ 234 h 310"/>
                <a:gd name="T40" fmla="*/ 467 w 468"/>
                <a:gd name="T41" fmla="*/ 234 h 310"/>
                <a:gd name="T42" fmla="*/ 467 w 468"/>
                <a:gd name="T43" fmla="*/ 231 h 310"/>
                <a:gd name="T44" fmla="*/ 455 w 468"/>
                <a:gd name="T45" fmla="*/ 153 h 310"/>
                <a:gd name="T46" fmla="*/ 416 w 468"/>
                <a:gd name="T47" fmla="*/ 87 h 310"/>
                <a:gd name="T48" fmla="*/ 362 w 468"/>
                <a:gd name="T49" fmla="*/ 36 h 310"/>
                <a:gd name="T50" fmla="*/ 290 w 468"/>
                <a:gd name="T51" fmla="*/ 6 h 310"/>
                <a:gd name="T52" fmla="*/ 194 w 468"/>
                <a:gd name="T53" fmla="*/ 0 h 310"/>
                <a:gd name="T54" fmla="*/ 135 w 468"/>
                <a:gd name="T55" fmla="*/ 18 h 310"/>
                <a:gd name="T56" fmla="*/ 84 w 468"/>
                <a:gd name="T57" fmla="*/ 51 h 310"/>
                <a:gd name="T58" fmla="*/ 42 w 468"/>
                <a:gd name="T59" fmla="*/ 96 h 310"/>
                <a:gd name="T60" fmla="*/ 15 w 468"/>
                <a:gd name="T61" fmla="*/ 150 h 310"/>
                <a:gd name="T62" fmla="*/ 72 w 468"/>
                <a:gd name="T63" fmla="*/ 105 h 310"/>
                <a:gd name="T64" fmla="*/ 102 w 468"/>
                <a:gd name="T65" fmla="*/ 72 h 310"/>
                <a:gd name="T66" fmla="*/ 138 w 468"/>
                <a:gd name="T67" fmla="*/ 4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68" h="310">
                  <a:moveTo>
                    <a:pt x="27" y="222"/>
                  </a:moveTo>
                  <a:lnTo>
                    <a:pt x="0" y="243"/>
                  </a:lnTo>
                  <a:lnTo>
                    <a:pt x="0" y="243"/>
                  </a:lnTo>
                  <a:lnTo>
                    <a:pt x="0" y="246"/>
                  </a:lnTo>
                  <a:lnTo>
                    <a:pt x="18" y="252"/>
                  </a:lnTo>
                  <a:lnTo>
                    <a:pt x="21" y="252"/>
                  </a:lnTo>
                  <a:lnTo>
                    <a:pt x="21" y="255"/>
                  </a:lnTo>
                  <a:lnTo>
                    <a:pt x="27" y="255"/>
                  </a:lnTo>
                  <a:lnTo>
                    <a:pt x="27" y="255"/>
                  </a:lnTo>
                  <a:lnTo>
                    <a:pt x="27" y="234"/>
                  </a:lnTo>
                  <a:lnTo>
                    <a:pt x="27" y="234"/>
                  </a:lnTo>
                  <a:lnTo>
                    <a:pt x="27" y="234"/>
                  </a:lnTo>
                  <a:lnTo>
                    <a:pt x="27" y="234"/>
                  </a:lnTo>
                  <a:lnTo>
                    <a:pt x="27" y="234"/>
                  </a:lnTo>
                  <a:lnTo>
                    <a:pt x="27" y="234"/>
                  </a:lnTo>
                  <a:lnTo>
                    <a:pt x="27" y="234"/>
                  </a:lnTo>
                  <a:lnTo>
                    <a:pt x="27" y="234"/>
                  </a:lnTo>
                  <a:lnTo>
                    <a:pt x="27" y="234"/>
                  </a:lnTo>
                  <a:lnTo>
                    <a:pt x="27" y="222"/>
                  </a:lnTo>
                  <a:close/>
                  <a:moveTo>
                    <a:pt x="290" y="6"/>
                  </a:moveTo>
                  <a:lnTo>
                    <a:pt x="263" y="27"/>
                  </a:lnTo>
                  <a:lnTo>
                    <a:pt x="263" y="27"/>
                  </a:lnTo>
                  <a:lnTo>
                    <a:pt x="299" y="36"/>
                  </a:lnTo>
                  <a:lnTo>
                    <a:pt x="332" y="51"/>
                  </a:lnTo>
                  <a:lnTo>
                    <a:pt x="362" y="72"/>
                  </a:lnTo>
                  <a:lnTo>
                    <a:pt x="389" y="96"/>
                  </a:lnTo>
                  <a:lnTo>
                    <a:pt x="410" y="126"/>
                  </a:lnTo>
                  <a:lnTo>
                    <a:pt x="428" y="159"/>
                  </a:lnTo>
                  <a:lnTo>
                    <a:pt x="437" y="195"/>
                  </a:lnTo>
                  <a:lnTo>
                    <a:pt x="440" y="234"/>
                  </a:lnTo>
                  <a:lnTo>
                    <a:pt x="440" y="234"/>
                  </a:lnTo>
                  <a:lnTo>
                    <a:pt x="440" y="234"/>
                  </a:lnTo>
                  <a:lnTo>
                    <a:pt x="440" y="234"/>
                  </a:lnTo>
                  <a:lnTo>
                    <a:pt x="437" y="270"/>
                  </a:lnTo>
                  <a:lnTo>
                    <a:pt x="428" y="306"/>
                  </a:lnTo>
                  <a:lnTo>
                    <a:pt x="455" y="309"/>
                  </a:lnTo>
                  <a:lnTo>
                    <a:pt x="455" y="309"/>
                  </a:lnTo>
                  <a:lnTo>
                    <a:pt x="464" y="273"/>
                  </a:lnTo>
                  <a:lnTo>
                    <a:pt x="467" y="234"/>
                  </a:lnTo>
                  <a:lnTo>
                    <a:pt x="467" y="234"/>
                  </a:lnTo>
                  <a:lnTo>
                    <a:pt x="467" y="234"/>
                  </a:lnTo>
                  <a:lnTo>
                    <a:pt x="467" y="234"/>
                  </a:lnTo>
                  <a:lnTo>
                    <a:pt x="467" y="231"/>
                  </a:lnTo>
                  <a:lnTo>
                    <a:pt x="467" y="231"/>
                  </a:lnTo>
                  <a:lnTo>
                    <a:pt x="464" y="192"/>
                  </a:lnTo>
                  <a:lnTo>
                    <a:pt x="455" y="153"/>
                  </a:lnTo>
                  <a:lnTo>
                    <a:pt x="437" y="120"/>
                  </a:lnTo>
                  <a:lnTo>
                    <a:pt x="416" y="87"/>
                  </a:lnTo>
                  <a:lnTo>
                    <a:pt x="392" y="60"/>
                  </a:lnTo>
                  <a:lnTo>
                    <a:pt x="362" y="36"/>
                  </a:lnTo>
                  <a:lnTo>
                    <a:pt x="326" y="18"/>
                  </a:lnTo>
                  <a:lnTo>
                    <a:pt x="290" y="6"/>
                  </a:lnTo>
                  <a:close/>
                  <a:moveTo>
                    <a:pt x="194" y="0"/>
                  </a:moveTo>
                  <a:lnTo>
                    <a:pt x="194" y="0"/>
                  </a:lnTo>
                  <a:lnTo>
                    <a:pt x="165" y="9"/>
                  </a:lnTo>
                  <a:lnTo>
                    <a:pt x="135" y="18"/>
                  </a:lnTo>
                  <a:lnTo>
                    <a:pt x="107" y="33"/>
                  </a:lnTo>
                  <a:lnTo>
                    <a:pt x="84" y="51"/>
                  </a:lnTo>
                  <a:lnTo>
                    <a:pt x="63" y="72"/>
                  </a:lnTo>
                  <a:lnTo>
                    <a:pt x="42" y="96"/>
                  </a:lnTo>
                  <a:lnTo>
                    <a:pt x="27" y="123"/>
                  </a:lnTo>
                  <a:lnTo>
                    <a:pt x="15" y="150"/>
                  </a:lnTo>
                  <a:lnTo>
                    <a:pt x="72" y="105"/>
                  </a:lnTo>
                  <a:lnTo>
                    <a:pt x="72" y="105"/>
                  </a:lnTo>
                  <a:lnTo>
                    <a:pt x="87" y="87"/>
                  </a:lnTo>
                  <a:lnTo>
                    <a:pt x="102" y="72"/>
                  </a:lnTo>
                  <a:lnTo>
                    <a:pt x="120" y="60"/>
                  </a:lnTo>
                  <a:lnTo>
                    <a:pt x="138" y="48"/>
                  </a:lnTo>
                  <a:lnTo>
                    <a:pt x="19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1" name="Freeform 303"/>
            <p:cNvSpPr>
              <a:spLocks noChangeArrowheads="1"/>
            </p:cNvSpPr>
            <p:nvPr/>
          </p:nvSpPr>
          <p:spPr bwMode="auto">
            <a:xfrm>
              <a:off x="8586787" y="1262063"/>
              <a:ext cx="9525" cy="12700"/>
            </a:xfrm>
            <a:custGeom>
              <a:avLst/>
              <a:gdLst>
                <a:gd name="T0" fmla="*/ 27 w 28"/>
                <a:gd name="T1" fmla="*/ 0 h 34"/>
                <a:gd name="T2" fmla="*/ 0 w 28"/>
                <a:gd name="T3" fmla="*/ 21 h 34"/>
                <a:gd name="T4" fmla="*/ 0 w 28"/>
                <a:gd name="T5" fmla="*/ 21 h 34"/>
                <a:gd name="T6" fmla="*/ 0 w 28"/>
                <a:gd name="T7" fmla="*/ 24 h 34"/>
                <a:gd name="T8" fmla="*/ 18 w 28"/>
                <a:gd name="T9" fmla="*/ 30 h 34"/>
                <a:gd name="T10" fmla="*/ 21 w 28"/>
                <a:gd name="T11" fmla="*/ 30 h 34"/>
                <a:gd name="T12" fmla="*/ 21 w 28"/>
                <a:gd name="T13" fmla="*/ 33 h 34"/>
                <a:gd name="T14" fmla="*/ 27 w 28"/>
                <a:gd name="T15" fmla="*/ 33 h 34"/>
                <a:gd name="T16" fmla="*/ 27 w 28"/>
                <a:gd name="T17" fmla="*/ 33 h 34"/>
                <a:gd name="T18" fmla="*/ 27 w 28"/>
                <a:gd name="T19" fmla="*/ 12 h 34"/>
                <a:gd name="T20" fmla="*/ 27 w 28"/>
                <a:gd name="T21" fmla="*/ 12 h 34"/>
                <a:gd name="T22" fmla="*/ 27 w 28"/>
                <a:gd name="T23" fmla="*/ 12 h 34"/>
                <a:gd name="T24" fmla="*/ 27 w 28"/>
                <a:gd name="T25" fmla="*/ 12 h 34"/>
                <a:gd name="T26" fmla="*/ 27 w 28"/>
                <a:gd name="T27" fmla="*/ 12 h 34"/>
                <a:gd name="T28" fmla="*/ 27 w 28"/>
                <a:gd name="T29" fmla="*/ 12 h 34"/>
                <a:gd name="T30" fmla="*/ 27 w 28"/>
                <a:gd name="T31" fmla="*/ 12 h 34"/>
                <a:gd name="T32" fmla="*/ 27 w 28"/>
                <a:gd name="T33" fmla="*/ 12 h 34"/>
                <a:gd name="T34" fmla="*/ 27 w 28"/>
                <a:gd name="T35" fmla="*/ 12 h 34"/>
                <a:gd name="T36" fmla="*/ 27 w 28"/>
                <a:gd name="T3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34">
                  <a:moveTo>
                    <a:pt x="27" y="0"/>
                  </a:moveTo>
                  <a:lnTo>
                    <a:pt x="0" y="21"/>
                  </a:lnTo>
                  <a:lnTo>
                    <a:pt x="0" y="21"/>
                  </a:lnTo>
                  <a:lnTo>
                    <a:pt x="0" y="24"/>
                  </a:lnTo>
                  <a:lnTo>
                    <a:pt x="18" y="30"/>
                  </a:lnTo>
                  <a:lnTo>
                    <a:pt x="21" y="30"/>
                  </a:lnTo>
                  <a:lnTo>
                    <a:pt x="21" y="33"/>
                  </a:lnTo>
                  <a:lnTo>
                    <a:pt x="27" y="33"/>
                  </a:lnTo>
                  <a:lnTo>
                    <a:pt x="27" y="33"/>
                  </a:lnTo>
                  <a:lnTo>
                    <a:pt x="27" y="12"/>
                  </a:lnTo>
                  <a:lnTo>
                    <a:pt x="27" y="12"/>
                  </a:lnTo>
                  <a:lnTo>
                    <a:pt x="27" y="12"/>
                  </a:lnTo>
                  <a:lnTo>
                    <a:pt x="27" y="12"/>
                  </a:lnTo>
                  <a:lnTo>
                    <a:pt x="27" y="12"/>
                  </a:lnTo>
                  <a:lnTo>
                    <a:pt x="27" y="12"/>
                  </a:lnTo>
                  <a:lnTo>
                    <a:pt x="27" y="12"/>
                  </a:lnTo>
                  <a:lnTo>
                    <a:pt x="27" y="12"/>
                  </a:lnTo>
                  <a:lnTo>
                    <a:pt x="27" y="12"/>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2" name="Freeform 304"/>
            <p:cNvSpPr>
              <a:spLocks noChangeArrowheads="1"/>
            </p:cNvSpPr>
            <p:nvPr/>
          </p:nvSpPr>
          <p:spPr bwMode="auto">
            <a:xfrm>
              <a:off x="8682038" y="1184275"/>
              <a:ext cx="73025" cy="109538"/>
            </a:xfrm>
            <a:custGeom>
              <a:avLst/>
              <a:gdLst>
                <a:gd name="T0" fmla="*/ 27 w 205"/>
                <a:gd name="T1" fmla="*/ 0 h 304"/>
                <a:gd name="T2" fmla="*/ 0 w 205"/>
                <a:gd name="T3" fmla="*/ 21 h 304"/>
                <a:gd name="T4" fmla="*/ 0 w 205"/>
                <a:gd name="T5" fmla="*/ 21 h 304"/>
                <a:gd name="T6" fmla="*/ 36 w 205"/>
                <a:gd name="T7" fmla="*/ 30 h 304"/>
                <a:gd name="T8" fmla="*/ 69 w 205"/>
                <a:gd name="T9" fmla="*/ 45 h 304"/>
                <a:gd name="T10" fmla="*/ 99 w 205"/>
                <a:gd name="T11" fmla="*/ 66 h 304"/>
                <a:gd name="T12" fmla="*/ 126 w 205"/>
                <a:gd name="T13" fmla="*/ 90 h 304"/>
                <a:gd name="T14" fmla="*/ 147 w 205"/>
                <a:gd name="T15" fmla="*/ 120 h 304"/>
                <a:gd name="T16" fmla="*/ 165 w 205"/>
                <a:gd name="T17" fmla="*/ 153 h 304"/>
                <a:gd name="T18" fmla="*/ 174 w 205"/>
                <a:gd name="T19" fmla="*/ 189 h 304"/>
                <a:gd name="T20" fmla="*/ 177 w 205"/>
                <a:gd name="T21" fmla="*/ 228 h 304"/>
                <a:gd name="T22" fmla="*/ 177 w 205"/>
                <a:gd name="T23" fmla="*/ 228 h 304"/>
                <a:gd name="T24" fmla="*/ 177 w 205"/>
                <a:gd name="T25" fmla="*/ 228 h 304"/>
                <a:gd name="T26" fmla="*/ 177 w 205"/>
                <a:gd name="T27" fmla="*/ 228 h 304"/>
                <a:gd name="T28" fmla="*/ 174 w 205"/>
                <a:gd name="T29" fmla="*/ 264 h 304"/>
                <a:gd name="T30" fmla="*/ 165 w 205"/>
                <a:gd name="T31" fmla="*/ 300 h 304"/>
                <a:gd name="T32" fmla="*/ 192 w 205"/>
                <a:gd name="T33" fmla="*/ 303 h 304"/>
                <a:gd name="T34" fmla="*/ 192 w 205"/>
                <a:gd name="T35" fmla="*/ 303 h 304"/>
                <a:gd name="T36" fmla="*/ 201 w 205"/>
                <a:gd name="T37" fmla="*/ 267 h 304"/>
                <a:gd name="T38" fmla="*/ 204 w 205"/>
                <a:gd name="T39" fmla="*/ 228 h 304"/>
                <a:gd name="T40" fmla="*/ 204 w 205"/>
                <a:gd name="T41" fmla="*/ 228 h 304"/>
                <a:gd name="T42" fmla="*/ 204 w 205"/>
                <a:gd name="T43" fmla="*/ 228 h 304"/>
                <a:gd name="T44" fmla="*/ 204 w 205"/>
                <a:gd name="T45" fmla="*/ 228 h 304"/>
                <a:gd name="T46" fmla="*/ 204 w 205"/>
                <a:gd name="T47" fmla="*/ 225 h 304"/>
                <a:gd name="T48" fmla="*/ 204 w 205"/>
                <a:gd name="T49" fmla="*/ 225 h 304"/>
                <a:gd name="T50" fmla="*/ 201 w 205"/>
                <a:gd name="T51" fmla="*/ 186 h 304"/>
                <a:gd name="T52" fmla="*/ 192 w 205"/>
                <a:gd name="T53" fmla="*/ 147 h 304"/>
                <a:gd name="T54" fmla="*/ 174 w 205"/>
                <a:gd name="T55" fmla="*/ 114 h 304"/>
                <a:gd name="T56" fmla="*/ 153 w 205"/>
                <a:gd name="T57" fmla="*/ 81 h 304"/>
                <a:gd name="T58" fmla="*/ 129 w 205"/>
                <a:gd name="T59" fmla="*/ 54 h 304"/>
                <a:gd name="T60" fmla="*/ 99 w 205"/>
                <a:gd name="T61" fmla="*/ 30 h 304"/>
                <a:gd name="T62" fmla="*/ 63 w 205"/>
                <a:gd name="T63" fmla="*/ 12 h 304"/>
                <a:gd name="T64" fmla="*/ 27 w 205"/>
                <a:gd name="T65"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304">
                  <a:moveTo>
                    <a:pt x="27" y="0"/>
                  </a:moveTo>
                  <a:lnTo>
                    <a:pt x="0" y="21"/>
                  </a:lnTo>
                  <a:lnTo>
                    <a:pt x="0" y="21"/>
                  </a:lnTo>
                  <a:lnTo>
                    <a:pt x="36" y="30"/>
                  </a:lnTo>
                  <a:lnTo>
                    <a:pt x="69" y="45"/>
                  </a:lnTo>
                  <a:lnTo>
                    <a:pt x="99" y="66"/>
                  </a:lnTo>
                  <a:lnTo>
                    <a:pt x="126" y="90"/>
                  </a:lnTo>
                  <a:lnTo>
                    <a:pt x="147" y="120"/>
                  </a:lnTo>
                  <a:lnTo>
                    <a:pt x="165" y="153"/>
                  </a:lnTo>
                  <a:lnTo>
                    <a:pt x="174" y="189"/>
                  </a:lnTo>
                  <a:lnTo>
                    <a:pt x="177" y="228"/>
                  </a:lnTo>
                  <a:lnTo>
                    <a:pt x="177" y="228"/>
                  </a:lnTo>
                  <a:lnTo>
                    <a:pt x="177" y="228"/>
                  </a:lnTo>
                  <a:lnTo>
                    <a:pt x="177" y="228"/>
                  </a:lnTo>
                  <a:lnTo>
                    <a:pt x="174" y="264"/>
                  </a:lnTo>
                  <a:lnTo>
                    <a:pt x="165" y="300"/>
                  </a:lnTo>
                  <a:lnTo>
                    <a:pt x="192" y="303"/>
                  </a:lnTo>
                  <a:lnTo>
                    <a:pt x="192" y="303"/>
                  </a:lnTo>
                  <a:lnTo>
                    <a:pt x="201" y="267"/>
                  </a:lnTo>
                  <a:lnTo>
                    <a:pt x="204" y="228"/>
                  </a:lnTo>
                  <a:lnTo>
                    <a:pt x="204" y="228"/>
                  </a:lnTo>
                  <a:lnTo>
                    <a:pt x="204" y="228"/>
                  </a:lnTo>
                  <a:lnTo>
                    <a:pt x="204" y="228"/>
                  </a:lnTo>
                  <a:lnTo>
                    <a:pt x="204" y="225"/>
                  </a:lnTo>
                  <a:lnTo>
                    <a:pt x="204" y="225"/>
                  </a:lnTo>
                  <a:lnTo>
                    <a:pt x="201" y="186"/>
                  </a:lnTo>
                  <a:lnTo>
                    <a:pt x="192" y="147"/>
                  </a:lnTo>
                  <a:lnTo>
                    <a:pt x="174" y="114"/>
                  </a:lnTo>
                  <a:lnTo>
                    <a:pt x="153" y="81"/>
                  </a:lnTo>
                  <a:lnTo>
                    <a:pt x="129" y="54"/>
                  </a:lnTo>
                  <a:lnTo>
                    <a:pt x="99" y="30"/>
                  </a:lnTo>
                  <a:lnTo>
                    <a:pt x="63" y="12"/>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3" name="Freeform 305"/>
            <p:cNvSpPr>
              <a:spLocks noChangeArrowheads="1"/>
            </p:cNvSpPr>
            <p:nvPr/>
          </p:nvSpPr>
          <p:spPr bwMode="auto">
            <a:xfrm>
              <a:off x="8593137" y="1181100"/>
              <a:ext cx="65087" cy="53975"/>
            </a:xfrm>
            <a:custGeom>
              <a:avLst/>
              <a:gdLst>
                <a:gd name="T0" fmla="*/ 179 w 180"/>
                <a:gd name="T1" fmla="*/ 0 h 151"/>
                <a:gd name="T2" fmla="*/ 179 w 180"/>
                <a:gd name="T3" fmla="*/ 0 h 151"/>
                <a:gd name="T4" fmla="*/ 150 w 180"/>
                <a:gd name="T5" fmla="*/ 9 h 151"/>
                <a:gd name="T6" fmla="*/ 120 w 180"/>
                <a:gd name="T7" fmla="*/ 18 h 151"/>
                <a:gd name="T8" fmla="*/ 92 w 180"/>
                <a:gd name="T9" fmla="*/ 33 h 151"/>
                <a:gd name="T10" fmla="*/ 69 w 180"/>
                <a:gd name="T11" fmla="*/ 51 h 151"/>
                <a:gd name="T12" fmla="*/ 48 w 180"/>
                <a:gd name="T13" fmla="*/ 72 h 151"/>
                <a:gd name="T14" fmla="*/ 27 w 180"/>
                <a:gd name="T15" fmla="*/ 96 h 151"/>
                <a:gd name="T16" fmla="*/ 12 w 180"/>
                <a:gd name="T17" fmla="*/ 123 h 151"/>
                <a:gd name="T18" fmla="*/ 0 w 180"/>
                <a:gd name="T19" fmla="*/ 150 h 151"/>
                <a:gd name="T20" fmla="*/ 57 w 180"/>
                <a:gd name="T21" fmla="*/ 105 h 151"/>
                <a:gd name="T22" fmla="*/ 57 w 180"/>
                <a:gd name="T23" fmla="*/ 105 h 151"/>
                <a:gd name="T24" fmla="*/ 72 w 180"/>
                <a:gd name="T25" fmla="*/ 87 h 151"/>
                <a:gd name="T26" fmla="*/ 87 w 180"/>
                <a:gd name="T27" fmla="*/ 72 h 151"/>
                <a:gd name="T28" fmla="*/ 105 w 180"/>
                <a:gd name="T29" fmla="*/ 60 h 151"/>
                <a:gd name="T30" fmla="*/ 123 w 180"/>
                <a:gd name="T31" fmla="*/ 48 h 151"/>
                <a:gd name="T32" fmla="*/ 179 w 180"/>
                <a:gd name="T33"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151">
                  <a:moveTo>
                    <a:pt x="179" y="0"/>
                  </a:moveTo>
                  <a:lnTo>
                    <a:pt x="179" y="0"/>
                  </a:lnTo>
                  <a:lnTo>
                    <a:pt x="150" y="9"/>
                  </a:lnTo>
                  <a:lnTo>
                    <a:pt x="120" y="18"/>
                  </a:lnTo>
                  <a:lnTo>
                    <a:pt x="92" y="33"/>
                  </a:lnTo>
                  <a:lnTo>
                    <a:pt x="69" y="51"/>
                  </a:lnTo>
                  <a:lnTo>
                    <a:pt x="48" y="72"/>
                  </a:lnTo>
                  <a:lnTo>
                    <a:pt x="27" y="96"/>
                  </a:lnTo>
                  <a:lnTo>
                    <a:pt x="12" y="123"/>
                  </a:lnTo>
                  <a:lnTo>
                    <a:pt x="0" y="150"/>
                  </a:lnTo>
                  <a:lnTo>
                    <a:pt x="57" y="105"/>
                  </a:lnTo>
                  <a:lnTo>
                    <a:pt x="57" y="105"/>
                  </a:lnTo>
                  <a:lnTo>
                    <a:pt x="72" y="87"/>
                  </a:lnTo>
                  <a:lnTo>
                    <a:pt x="87" y="72"/>
                  </a:lnTo>
                  <a:lnTo>
                    <a:pt x="105" y="60"/>
                  </a:lnTo>
                  <a:lnTo>
                    <a:pt x="123" y="48"/>
                  </a:lnTo>
                  <a:lnTo>
                    <a:pt x="17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4" name="Freeform 306"/>
            <p:cNvSpPr>
              <a:spLocks noChangeArrowheads="1"/>
            </p:cNvSpPr>
            <p:nvPr/>
          </p:nvSpPr>
          <p:spPr bwMode="auto">
            <a:xfrm>
              <a:off x="8586788" y="1181100"/>
              <a:ext cx="104775" cy="88900"/>
            </a:xfrm>
            <a:custGeom>
              <a:avLst/>
              <a:gdLst>
                <a:gd name="T0" fmla="*/ 72 w 291"/>
                <a:gd name="T1" fmla="*/ 108 h 247"/>
                <a:gd name="T2" fmla="*/ 15 w 291"/>
                <a:gd name="T3" fmla="*/ 153 h 247"/>
                <a:gd name="T4" fmla="*/ 15 w 291"/>
                <a:gd name="T5" fmla="*/ 153 h 247"/>
                <a:gd name="T6" fmla="*/ 9 w 291"/>
                <a:gd name="T7" fmla="*/ 174 h 247"/>
                <a:gd name="T8" fmla="*/ 3 w 291"/>
                <a:gd name="T9" fmla="*/ 195 h 247"/>
                <a:gd name="T10" fmla="*/ 0 w 291"/>
                <a:gd name="T11" fmla="*/ 216 h 247"/>
                <a:gd name="T12" fmla="*/ 0 w 291"/>
                <a:gd name="T13" fmla="*/ 237 h 247"/>
                <a:gd name="T14" fmla="*/ 0 w 291"/>
                <a:gd name="T15" fmla="*/ 237 h 247"/>
                <a:gd name="T16" fmla="*/ 0 w 291"/>
                <a:gd name="T17" fmla="*/ 237 h 247"/>
                <a:gd name="T18" fmla="*/ 0 w 291"/>
                <a:gd name="T19" fmla="*/ 237 h 247"/>
                <a:gd name="T20" fmla="*/ 0 w 291"/>
                <a:gd name="T21" fmla="*/ 246 h 247"/>
                <a:gd name="T22" fmla="*/ 27 w 291"/>
                <a:gd name="T23" fmla="*/ 225 h 247"/>
                <a:gd name="T24" fmla="*/ 27 w 291"/>
                <a:gd name="T25" fmla="*/ 225 h 247"/>
                <a:gd name="T26" fmla="*/ 30 w 291"/>
                <a:gd name="T27" fmla="*/ 192 h 247"/>
                <a:gd name="T28" fmla="*/ 39 w 291"/>
                <a:gd name="T29" fmla="*/ 162 h 247"/>
                <a:gd name="T30" fmla="*/ 54 w 291"/>
                <a:gd name="T31" fmla="*/ 132 h 247"/>
                <a:gd name="T32" fmla="*/ 72 w 291"/>
                <a:gd name="T33" fmla="*/ 108 h 247"/>
                <a:gd name="T34" fmla="*/ 234 w 291"/>
                <a:gd name="T35" fmla="*/ 0 h 247"/>
                <a:gd name="T36" fmla="*/ 234 w 291"/>
                <a:gd name="T37" fmla="*/ 0 h 247"/>
                <a:gd name="T38" fmla="*/ 234 w 291"/>
                <a:gd name="T39" fmla="*/ 0 h 247"/>
                <a:gd name="T40" fmla="*/ 234 w 291"/>
                <a:gd name="T41" fmla="*/ 0 h 247"/>
                <a:gd name="T42" fmla="*/ 194 w 291"/>
                <a:gd name="T43" fmla="*/ 3 h 247"/>
                <a:gd name="T44" fmla="*/ 138 w 291"/>
                <a:gd name="T45" fmla="*/ 51 h 247"/>
                <a:gd name="T46" fmla="*/ 138 w 291"/>
                <a:gd name="T47" fmla="*/ 51 h 247"/>
                <a:gd name="T48" fmla="*/ 161 w 291"/>
                <a:gd name="T49" fmla="*/ 42 h 247"/>
                <a:gd name="T50" fmla="*/ 183 w 291"/>
                <a:gd name="T51" fmla="*/ 33 h 247"/>
                <a:gd name="T52" fmla="*/ 207 w 291"/>
                <a:gd name="T53" fmla="*/ 30 h 247"/>
                <a:gd name="T54" fmla="*/ 234 w 291"/>
                <a:gd name="T55" fmla="*/ 27 h 247"/>
                <a:gd name="T56" fmla="*/ 234 w 291"/>
                <a:gd name="T57" fmla="*/ 27 h 247"/>
                <a:gd name="T58" fmla="*/ 234 w 291"/>
                <a:gd name="T59" fmla="*/ 27 h 247"/>
                <a:gd name="T60" fmla="*/ 234 w 291"/>
                <a:gd name="T61" fmla="*/ 27 h 247"/>
                <a:gd name="T62" fmla="*/ 234 w 291"/>
                <a:gd name="T63" fmla="*/ 27 h 247"/>
                <a:gd name="T64" fmla="*/ 263 w 291"/>
                <a:gd name="T65" fmla="*/ 30 h 247"/>
                <a:gd name="T66" fmla="*/ 290 w 291"/>
                <a:gd name="T67" fmla="*/ 9 h 247"/>
                <a:gd name="T68" fmla="*/ 290 w 291"/>
                <a:gd name="T69" fmla="*/ 9 h 247"/>
                <a:gd name="T70" fmla="*/ 263 w 291"/>
                <a:gd name="T71" fmla="*/ 3 h 247"/>
                <a:gd name="T72" fmla="*/ 234 w 291"/>
                <a:gd name="T73"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1" h="247">
                  <a:moveTo>
                    <a:pt x="72" y="108"/>
                  </a:moveTo>
                  <a:lnTo>
                    <a:pt x="15" y="153"/>
                  </a:lnTo>
                  <a:lnTo>
                    <a:pt x="15" y="153"/>
                  </a:lnTo>
                  <a:lnTo>
                    <a:pt x="9" y="174"/>
                  </a:lnTo>
                  <a:lnTo>
                    <a:pt x="3" y="195"/>
                  </a:lnTo>
                  <a:lnTo>
                    <a:pt x="0" y="216"/>
                  </a:lnTo>
                  <a:lnTo>
                    <a:pt x="0" y="237"/>
                  </a:lnTo>
                  <a:lnTo>
                    <a:pt x="0" y="237"/>
                  </a:lnTo>
                  <a:lnTo>
                    <a:pt x="0" y="237"/>
                  </a:lnTo>
                  <a:lnTo>
                    <a:pt x="0" y="237"/>
                  </a:lnTo>
                  <a:lnTo>
                    <a:pt x="0" y="246"/>
                  </a:lnTo>
                  <a:lnTo>
                    <a:pt x="27" y="225"/>
                  </a:lnTo>
                  <a:lnTo>
                    <a:pt x="27" y="225"/>
                  </a:lnTo>
                  <a:lnTo>
                    <a:pt x="30" y="192"/>
                  </a:lnTo>
                  <a:lnTo>
                    <a:pt x="39" y="162"/>
                  </a:lnTo>
                  <a:lnTo>
                    <a:pt x="54" y="132"/>
                  </a:lnTo>
                  <a:lnTo>
                    <a:pt x="72" y="108"/>
                  </a:lnTo>
                  <a:close/>
                  <a:moveTo>
                    <a:pt x="234" y="0"/>
                  </a:moveTo>
                  <a:lnTo>
                    <a:pt x="234" y="0"/>
                  </a:lnTo>
                  <a:lnTo>
                    <a:pt x="234" y="0"/>
                  </a:lnTo>
                  <a:lnTo>
                    <a:pt x="234" y="0"/>
                  </a:lnTo>
                  <a:lnTo>
                    <a:pt x="194" y="3"/>
                  </a:lnTo>
                  <a:lnTo>
                    <a:pt x="138" y="51"/>
                  </a:lnTo>
                  <a:lnTo>
                    <a:pt x="138" y="51"/>
                  </a:lnTo>
                  <a:lnTo>
                    <a:pt x="161" y="42"/>
                  </a:lnTo>
                  <a:lnTo>
                    <a:pt x="183" y="33"/>
                  </a:lnTo>
                  <a:lnTo>
                    <a:pt x="207" y="30"/>
                  </a:lnTo>
                  <a:lnTo>
                    <a:pt x="234" y="27"/>
                  </a:lnTo>
                  <a:lnTo>
                    <a:pt x="234" y="27"/>
                  </a:lnTo>
                  <a:lnTo>
                    <a:pt x="234" y="27"/>
                  </a:lnTo>
                  <a:lnTo>
                    <a:pt x="234" y="27"/>
                  </a:lnTo>
                  <a:lnTo>
                    <a:pt x="234" y="27"/>
                  </a:lnTo>
                  <a:lnTo>
                    <a:pt x="263" y="30"/>
                  </a:lnTo>
                  <a:lnTo>
                    <a:pt x="290" y="9"/>
                  </a:lnTo>
                  <a:lnTo>
                    <a:pt x="290" y="9"/>
                  </a:lnTo>
                  <a:lnTo>
                    <a:pt x="263" y="3"/>
                  </a:lnTo>
                  <a:lnTo>
                    <a:pt x="23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5" name="Freeform 307"/>
            <p:cNvSpPr>
              <a:spLocks noChangeArrowheads="1"/>
            </p:cNvSpPr>
            <p:nvPr/>
          </p:nvSpPr>
          <p:spPr bwMode="auto">
            <a:xfrm>
              <a:off x="8586788" y="1219200"/>
              <a:ext cx="26987" cy="50800"/>
            </a:xfrm>
            <a:custGeom>
              <a:avLst/>
              <a:gdLst>
                <a:gd name="T0" fmla="*/ 72 w 73"/>
                <a:gd name="T1" fmla="*/ 0 h 139"/>
                <a:gd name="T2" fmla="*/ 15 w 73"/>
                <a:gd name="T3" fmla="*/ 45 h 139"/>
                <a:gd name="T4" fmla="*/ 15 w 73"/>
                <a:gd name="T5" fmla="*/ 45 h 139"/>
                <a:gd name="T6" fmla="*/ 9 w 73"/>
                <a:gd name="T7" fmla="*/ 66 h 139"/>
                <a:gd name="T8" fmla="*/ 3 w 73"/>
                <a:gd name="T9" fmla="*/ 87 h 139"/>
                <a:gd name="T10" fmla="*/ 0 w 73"/>
                <a:gd name="T11" fmla="*/ 108 h 139"/>
                <a:gd name="T12" fmla="*/ 0 w 73"/>
                <a:gd name="T13" fmla="*/ 129 h 139"/>
                <a:gd name="T14" fmla="*/ 0 w 73"/>
                <a:gd name="T15" fmla="*/ 129 h 139"/>
                <a:gd name="T16" fmla="*/ 0 w 73"/>
                <a:gd name="T17" fmla="*/ 129 h 139"/>
                <a:gd name="T18" fmla="*/ 0 w 73"/>
                <a:gd name="T19" fmla="*/ 129 h 139"/>
                <a:gd name="T20" fmla="*/ 0 w 73"/>
                <a:gd name="T21" fmla="*/ 138 h 139"/>
                <a:gd name="T22" fmla="*/ 27 w 73"/>
                <a:gd name="T23" fmla="*/ 117 h 139"/>
                <a:gd name="T24" fmla="*/ 27 w 73"/>
                <a:gd name="T25" fmla="*/ 117 h 139"/>
                <a:gd name="T26" fmla="*/ 30 w 73"/>
                <a:gd name="T27" fmla="*/ 84 h 139"/>
                <a:gd name="T28" fmla="*/ 39 w 73"/>
                <a:gd name="T29" fmla="*/ 54 h 139"/>
                <a:gd name="T30" fmla="*/ 54 w 73"/>
                <a:gd name="T31" fmla="*/ 24 h 139"/>
                <a:gd name="T32" fmla="*/ 72 w 73"/>
                <a:gd name="T3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139">
                  <a:moveTo>
                    <a:pt x="72" y="0"/>
                  </a:moveTo>
                  <a:lnTo>
                    <a:pt x="15" y="45"/>
                  </a:lnTo>
                  <a:lnTo>
                    <a:pt x="15" y="45"/>
                  </a:lnTo>
                  <a:lnTo>
                    <a:pt x="9" y="66"/>
                  </a:lnTo>
                  <a:lnTo>
                    <a:pt x="3" y="87"/>
                  </a:lnTo>
                  <a:lnTo>
                    <a:pt x="0" y="108"/>
                  </a:lnTo>
                  <a:lnTo>
                    <a:pt x="0" y="129"/>
                  </a:lnTo>
                  <a:lnTo>
                    <a:pt x="0" y="129"/>
                  </a:lnTo>
                  <a:lnTo>
                    <a:pt x="0" y="129"/>
                  </a:lnTo>
                  <a:lnTo>
                    <a:pt x="0" y="129"/>
                  </a:lnTo>
                  <a:lnTo>
                    <a:pt x="0" y="138"/>
                  </a:lnTo>
                  <a:lnTo>
                    <a:pt x="27" y="117"/>
                  </a:lnTo>
                  <a:lnTo>
                    <a:pt x="27" y="117"/>
                  </a:lnTo>
                  <a:lnTo>
                    <a:pt x="30" y="84"/>
                  </a:lnTo>
                  <a:lnTo>
                    <a:pt x="39" y="54"/>
                  </a:lnTo>
                  <a:lnTo>
                    <a:pt x="54" y="24"/>
                  </a:lnTo>
                  <a:lnTo>
                    <a:pt x="7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6" name="Freeform 308"/>
            <p:cNvSpPr>
              <a:spLocks noChangeArrowheads="1"/>
            </p:cNvSpPr>
            <p:nvPr/>
          </p:nvSpPr>
          <p:spPr bwMode="auto">
            <a:xfrm>
              <a:off x="8637589" y="1181100"/>
              <a:ext cx="55562" cy="19050"/>
            </a:xfrm>
            <a:custGeom>
              <a:avLst/>
              <a:gdLst>
                <a:gd name="T0" fmla="*/ 96 w 153"/>
                <a:gd name="T1" fmla="*/ 0 h 52"/>
                <a:gd name="T2" fmla="*/ 96 w 153"/>
                <a:gd name="T3" fmla="*/ 0 h 52"/>
                <a:gd name="T4" fmla="*/ 96 w 153"/>
                <a:gd name="T5" fmla="*/ 0 h 52"/>
                <a:gd name="T6" fmla="*/ 96 w 153"/>
                <a:gd name="T7" fmla="*/ 0 h 52"/>
                <a:gd name="T8" fmla="*/ 56 w 153"/>
                <a:gd name="T9" fmla="*/ 3 h 52"/>
                <a:gd name="T10" fmla="*/ 0 w 153"/>
                <a:gd name="T11" fmla="*/ 51 h 52"/>
                <a:gd name="T12" fmla="*/ 0 w 153"/>
                <a:gd name="T13" fmla="*/ 51 h 52"/>
                <a:gd name="T14" fmla="*/ 23 w 153"/>
                <a:gd name="T15" fmla="*/ 42 h 52"/>
                <a:gd name="T16" fmla="*/ 45 w 153"/>
                <a:gd name="T17" fmla="*/ 33 h 52"/>
                <a:gd name="T18" fmla="*/ 69 w 153"/>
                <a:gd name="T19" fmla="*/ 30 h 52"/>
                <a:gd name="T20" fmla="*/ 96 w 153"/>
                <a:gd name="T21" fmla="*/ 27 h 52"/>
                <a:gd name="T22" fmla="*/ 96 w 153"/>
                <a:gd name="T23" fmla="*/ 27 h 52"/>
                <a:gd name="T24" fmla="*/ 96 w 153"/>
                <a:gd name="T25" fmla="*/ 27 h 52"/>
                <a:gd name="T26" fmla="*/ 96 w 153"/>
                <a:gd name="T27" fmla="*/ 27 h 52"/>
                <a:gd name="T28" fmla="*/ 96 w 153"/>
                <a:gd name="T29" fmla="*/ 27 h 52"/>
                <a:gd name="T30" fmla="*/ 125 w 153"/>
                <a:gd name="T31" fmla="*/ 30 h 52"/>
                <a:gd name="T32" fmla="*/ 152 w 153"/>
                <a:gd name="T33" fmla="*/ 9 h 52"/>
                <a:gd name="T34" fmla="*/ 152 w 153"/>
                <a:gd name="T35" fmla="*/ 9 h 52"/>
                <a:gd name="T36" fmla="*/ 125 w 153"/>
                <a:gd name="T37" fmla="*/ 3 h 52"/>
                <a:gd name="T38" fmla="*/ 96 w 153"/>
                <a:gd name="T3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 h="52">
                  <a:moveTo>
                    <a:pt x="96" y="0"/>
                  </a:moveTo>
                  <a:lnTo>
                    <a:pt x="96" y="0"/>
                  </a:lnTo>
                  <a:lnTo>
                    <a:pt x="96" y="0"/>
                  </a:lnTo>
                  <a:lnTo>
                    <a:pt x="96" y="0"/>
                  </a:lnTo>
                  <a:lnTo>
                    <a:pt x="56" y="3"/>
                  </a:lnTo>
                  <a:lnTo>
                    <a:pt x="0" y="51"/>
                  </a:lnTo>
                  <a:lnTo>
                    <a:pt x="0" y="51"/>
                  </a:lnTo>
                  <a:lnTo>
                    <a:pt x="23" y="42"/>
                  </a:lnTo>
                  <a:lnTo>
                    <a:pt x="45" y="33"/>
                  </a:lnTo>
                  <a:lnTo>
                    <a:pt x="69" y="30"/>
                  </a:lnTo>
                  <a:lnTo>
                    <a:pt x="96" y="27"/>
                  </a:lnTo>
                  <a:lnTo>
                    <a:pt x="96" y="27"/>
                  </a:lnTo>
                  <a:lnTo>
                    <a:pt x="96" y="27"/>
                  </a:lnTo>
                  <a:lnTo>
                    <a:pt x="96" y="27"/>
                  </a:lnTo>
                  <a:lnTo>
                    <a:pt x="96" y="27"/>
                  </a:lnTo>
                  <a:lnTo>
                    <a:pt x="125" y="30"/>
                  </a:lnTo>
                  <a:lnTo>
                    <a:pt x="152" y="9"/>
                  </a:lnTo>
                  <a:lnTo>
                    <a:pt x="152" y="9"/>
                  </a:lnTo>
                  <a:lnTo>
                    <a:pt x="125" y="3"/>
                  </a:lnTo>
                  <a:lnTo>
                    <a:pt x="9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7" name="Freeform 309"/>
            <p:cNvSpPr>
              <a:spLocks noChangeArrowheads="1"/>
            </p:cNvSpPr>
            <p:nvPr/>
          </p:nvSpPr>
          <p:spPr bwMode="auto">
            <a:xfrm>
              <a:off x="8593137" y="1271588"/>
              <a:ext cx="1587" cy="1587"/>
            </a:xfrm>
            <a:custGeom>
              <a:avLst/>
              <a:gdLst>
                <a:gd name="T0" fmla="*/ 3 w 4"/>
                <a:gd name="T1" fmla="*/ 0 h 4"/>
                <a:gd name="T2" fmla="*/ 0 w 4"/>
                <a:gd name="T3" fmla="*/ 0 h 4"/>
                <a:gd name="T4" fmla="*/ 3 w 4"/>
                <a:gd name="T5" fmla="*/ 0 h 4"/>
                <a:gd name="T6" fmla="*/ 3 w 4"/>
                <a:gd name="T7" fmla="*/ 3 h 4"/>
                <a:gd name="T8" fmla="*/ 3 w 4"/>
                <a:gd name="T9" fmla="*/ 0 h 4"/>
              </a:gdLst>
              <a:ahLst/>
              <a:cxnLst>
                <a:cxn ang="0">
                  <a:pos x="T0" y="T1"/>
                </a:cxn>
                <a:cxn ang="0">
                  <a:pos x="T2" y="T3"/>
                </a:cxn>
                <a:cxn ang="0">
                  <a:pos x="T4" y="T5"/>
                </a:cxn>
                <a:cxn ang="0">
                  <a:pos x="T6" y="T7"/>
                </a:cxn>
                <a:cxn ang="0">
                  <a:pos x="T8" y="T9"/>
                </a:cxn>
              </a:cxnLst>
              <a:rect l="0" t="0" r="r" b="b"/>
              <a:pathLst>
                <a:path w="4" h="4">
                  <a:moveTo>
                    <a:pt x="3" y="0"/>
                  </a:moveTo>
                  <a:lnTo>
                    <a:pt x="0" y="0"/>
                  </a:lnTo>
                  <a:lnTo>
                    <a:pt x="3" y="0"/>
                  </a:lnTo>
                  <a:lnTo>
                    <a:pt x="3" y="3"/>
                  </a:lnTo>
                  <a:lnTo>
                    <a:pt x="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8" name="Freeform 310"/>
            <p:cNvSpPr>
              <a:spLocks noChangeArrowheads="1"/>
            </p:cNvSpPr>
            <p:nvPr/>
          </p:nvSpPr>
          <p:spPr bwMode="auto">
            <a:xfrm>
              <a:off x="8593137" y="1271588"/>
              <a:ext cx="1587" cy="1587"/>
            </a:xfrm>
            <a:custGeom>
              <a:avLst/>
              <a:gdLst>
                <a:gd name="T0" fmla="*/ 3 w 4"/>
                <a:gd name="T1" fmla="*/ 0 h 4"/>
                <a:gd name="T2" fmla="*/ 0 w 4"/>
                <a:gd name="T3" fmla="*/ 0 h 4"/>
                <a:gd name="T4" fmla="*/ 3 w 4"/>
                <a:gd name="T5" fmla="*/ 0 h 4"/>
                <a:gd name="T6" fmla="*/ 3 w 4"/>
                <a:gd name="T7" fmla="*/ 3 h 4"/>
                <a:gd name="T8" fmla="*/ 3 w 4"/>
                <a:gd name="T9" fmla="*/ 0 h 4"/>
              </a:gdLst>
              <a:ahLst/>
              <a:cxnLst>
                <a:cxn ang="0">
                  <a:pos x="T0" y="T1"/>
                </a:cxn>
                <a:cxn ang="0">
                  <a:pos x="T2" y="T3"/>
                </a:cxn>
                <a:cxn ang="0">
                  <a:pos x="T4" y="T5"/>
                </a:cxn>
                <a:cxn ang="0">
                  <a:pos x="T6" y="T7"/>
                </a:cxn>
                <a:cxn ang="0">
                  <a:pos x="T8" y="T9"/>
                </a:cxn>
              </a:cxnLst>
              <a:rect l="0" t="0" r="r" b="b"/>
              <a:pathLst>
                <a:path w="4" h="4">
                  <a:moveTo>
                    <a:pt x="3" y="0"/>
                  </a:moveTo>
                  <a:lnTo>
                    <a:pt x="0" y="0"/>
                  </a:lnTo>
                  <a:lnTo>
                    <a:pt x="3" y="0"/>
                  </a:lnTo>
                  <a:lnTo>
                    <a:pt x="3" y="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9" name="Freeform 311"/>
            <p:cNvSpPr>
              <a:spLocks noChangeArrowheads="1"/>
            </p:cNvSpPr>
            <p:nvPr/>
          </p:nvSpPr>
          <p:spPr bwMode="auto">
            <a:xfrm>
              <a:off x="8586787" y="1271588"/>
              <a:ext cx="6350" cy="9525"/>
            </a:xfrm>
            <a:custGeom>
              <a:avLst/>
              <a:gdLst>
                <a:gd name="T0" fmla="*/ 15 w 16"/>
                <a:gd name="T1" fmla="*/ 9 h 25"/>
                <a:gd name="T2" fmla="*/ 0 w 16"/>
                <a:gd name="T3" fmla="*/ 9 h 25"/>
                <a:gd name="T4" fmla="*/ 0 w 16"/>
                <a:gd name="T5" fmla="*/ 9 h 25"/>
                <a:gd name="T6" fmla="*/ 3 w 16"/>
                <a:gd name="T7" fmla="*/ 24 h 25"/>
                <a:gd name="T8" fmla="*/ 15 w 16"/>
                <a:gd name="T9" fmla="*/ 9 h 25"/>
                <a:gd name="T10" fmla="*/ 0 w 16"/>
                <a:gd name="T11" fmla="*/ 0 h 25"/>
                <a:gd name="T12" fmla="*/ 0 w 16"/>
                <a:gd name="T13" fmla="*/ 0 h 25"/>
                <a:gd name="T14" fmla="*/ 0 w 16"/>
                <a:gd name="T15" fmla="*/ 6 h 25"/>
                <a:gd name="T16" fmla="*/ 9 w 16"/>
                <a:gd name="T17" fmla="*/ 6 h 25"/>
                <a:gd name="T18" fmla="*/ 0 w 16"/>
                <a:gd name="T1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5">
                  <a:moveTo>
                    <a:pt x="15" y="9"/>
                  </a:moveTo>
                  <a:lnTo>
                    <a:pt x="0" y="9"/>
                  </a:lnTo>
                  <a:lnTo>
                    <a:pt x="0" y="9"/>
                  </a:lnTo>
                  <a:lnTo>
                    <a:pt x="3" y="24"/>
                  </a:lnTo>
                  <a:lnTo>
                    <a:pt x="15" y="9"/>
                  </a:lnTo>
                  <a:close/>
                  <a:moveTo>
                    <a:pt x="0" y="0"/>
                  </a:moveTo>
                  <a:lnTo>
                    <a:pt x="0" y="0"/>
                  </a:lnTo>
                  <a:lnTo>
                    <a:pt x="0" y="6"/>
                  </a:lnTo>
                  <a:lnTo>
                    <a:pt x="9" y="6"/>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0" name="Freeform 312"/>
            <p:cNvSpPr>
              <a:spLocks noChangeArrowheads="1"/>
            </p:cNvSpPr>
            <p:nvPr/>
          </p:nvSpPr>
          <p:spPr bwMode="auto">
            <a:xfrm>
              <a:off x="8586787" y="1274763"/>
              <a:ext cx="6350" cy="6350"/>
            </a:xfrm>
            <a:custGeom>
              <a:avLst/>
              <a:gdLst>
                <a:gd name="T0" fmla="*/ 15 w 16"/>
                <a:gd name="T1" fmla="*/ 0 h 16"/>
                <a:gd name="T2" fmla="*/ 0 w 16"/>
                <a:gd name="T3" fmla="*/ 0 h 16"/>
                <a:gd name="T4" fmla="*/ 0 w 16"/>
                <a:gd name="T5" fmla="*/ 0 h 16"/>
                <a:gd name="T6" fmla="*/ 3 w 16"/>
                <a:gd name="T7" fmla="*/ 15 h 16"/>
                <a:gd name="T8" fmla="*/ 15 w 16"/>
                <a:gd name="T9" fmla="*/ 0 h 16"/>
              </a:gdLst>
              <a:ahLst/>
              <a:cxnLst>
                <a:cxn ang="0">
                  <a:pos x="T0" y="T1"/>
                </a:cxn>
                <a:cxn ang="0">
                  <a:pos x="T2" y="T3"/>
                </a:cxn>
                <a:cxn ang="0">
                  <a:pos x="T4" y="T5"/>
                </a:cxn>
                <a:cxn ang="0">
                  <a:pos x="T6" y="T7"/>
                </a:cxn>
                <a:cxn ang="0">
                  <a:pos x="T8" y="T9"/>
                </a:cxn>
              </a:cxnLst>
              <a:rect l="0" t="0" r="r" b="b"/>
              <a:pathLst>
                <a:path w="16" h="16">
                  <a:moveTo>
                    <a:pt x="15" y="0"/>
                  </a:moveTo>
                  <a:lnTo>
                    <a:pt x="0" y="0"/>
                  </a:lnTo>
                  <a:lnTo>
                    <a:pt x="0" y="0"/>
                  </a:lnTo>
                  <a:lnTo>
                    <a:pt x="3" y="15"/>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1" name="Freeform 313"/>
            <p:cNvSpPr>
              <a:spLocks noChangeArrowheads="1"/>
            </p:cNvSpPr>
            <p:nvPr/>
          </p:nvSpPr>
          <p:spPr bwMode="auto">
            <a:xfrm>
              <a:off x="8586788" y="1271588"/>
              <a:ext cx="3175" cy="3175"/>
            </a:xfrm>
            <a:custGeom>
              <a:avLst/>
              <a:gdLst>
                <a:gd name="T0" fmla="*/ 0 w 10"/>
                <a:gd name="T1" fmla="*/ 0 h 7"/>
                <a:gd name="T2" fmla="*/ 0 w 10"/>
                <a:gd name="T3" fmla="*/ 0 h 7"/>
                <a:gd name="T4" fmla="*/ 0 w 10"/>
                <a:gd name="T5" fmla="*/ 6 h 7"/>
                <a:gd name="T6" fmla="*/ 9 w 10"/>
                <a:gd name="T7" fmla="*/ 6 h 7"/>
                <a:gd name="T8" fmla="*/ 0 w 10"/>
                <a:gd name="T9" fmla="*/ 0 h 7"/>
              </a:gdLst>
              <a:ahLst/>
              <a:cxnLst>
                <a:cxn ang="0">
                  <a:pos x="T0" y="T1"/>
                </a:cxn>
                <a:cxn ang="0">
                  <a:pos x="T2" y="T3"/>
                </a:cxn>
                <a:cxn ang="0">
                  <a:pos x="T4" y="T5"/>
                </a:cxn>
                <a:cxn ang="0">
                  <a:pos x="T6" y="T7"/>
                </a:cxn>
                <a:cxn ang="0">
                  <a:pos x="T8" y="T9"/>
                </a:cxn>
              </a:cxnLst>
              <a:rect l="0" t="0" r="r" b="b"/>
              <a:pathLst>
                <a:path w="10" h="7">
                  <a:moveTo>
                    <a:pt x="0" y="0"/>
                  </a:moveTo>
                  <a:lnTo>
                    <a:pt x="0" y="0"/>
                  </a:lnTo>
                  <a:lnTo>
                    <a:pt x="0" y="6"/>
                  </a:lnTo>
                  <a:lnTo>
                    <a:pt x="9" y="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2" name="Freeform 314"/>
            <p:cNvSpPr>
              <a:spLocks noChangeArrowheads="1"/>
            </p:cNvSpPr>
            <p:nvPr/>
          </p:nvSpPr>
          <p:spPr bwMode="auto">
            <a:xfrm>
              <a:off x="8586787" y="1273174"/>
              <a:ext cx="6350" cy="1588"/>
            </a:xfrm>
            <a:custGeom>
              <a:avLst/>
              <a:gdLst>
                <a:gd name="T0" fmla="*/ 9 w 16"/>
                <a:gd name="T1" fmla="*/ 0 h 4"/>
                <a:gd name="T2" fmla="*/ 0 w 16"/>
                <a:gd name="T3" fmla="*/ 0 h 4"/>
                <a:gd name="T4" fmla="*/ 0 w 16"/>
                <a:gd name="T5" fmla="*/ 0 h 4"/>
                <a:gd name="T6" fmla="*/ 0 w 16"/>
                <a:gd name="T7" fmla="*/ 3 h 4"/>
                <a:gd name="T8" fmla="*/ 15 w 16"/>
                <a:gd name="T9" fmla="*/ 3 h 4"/>
                <a:gd name="T10" fmla="*/ 15 w 16"/>
                <a:gd name="T11" fmla="*/ 0 h 4"/>
                <a:gd name="T12" fmla="*/ 9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9" y="0"/>
                  </a:moveTo>
                  <a:lnTo>
                    <a:pt x="0" y="0"/>
                  </a:lnTo>
                  <a:lnTo>
                    <a:pt x="0" y="0"/>
                  </a:lnTo>
                  <a:lnTo>
                    <a:pt x="0" y="3"/>
                  </a:lnTo>
                  <a:lnTo>
                    <a:pt x="15" y="3"/>
                  </a:lnTo>
                  <a:lnTo>
                    <a:pt x="15" y="0"/>
                  </a:lnTo>
                  <a:lnTo>
                    <a:pt x="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3" name="Freeform 315"/>
            <p:cNvSpPr>
              <a:spLocks noChangeArrowheads="1"/>
            </p:cNvSpPr>
            <p:nvPr/>
          </p:nvSpPr>
          <p:spPr bwMode="auto">
            <a:xfrm>
              <a:off x="8586787" y="1273174"/>
              <a:ext cx="6350" cy="1588"/>
            </a:xfrm>
            <a:custGeom>
              <a:avLst/>
              <a:gdLst>
                <a:gd name="T0" fmla="*/ 9 w 16"/>
                <a:gd name="T1" fmla="*/ 0 h 4"/>
                <a:gd name="T2" fmla="*/ 0 w 16"/>
                <a:gd name="T3" fmla="*/ 0 h 4"/>
                <a:gd name="T4" fmla="*/ 0 w 16"/>
                <a:gd name="T5" fmla="*/ 0 h 4"/>
                <a:gd name="T6" fmla="*/ 0 w 16"/>
                <a:gd name="T7" fmla="*/ 3 h 4"/>
                <a:gd name="T8" fmla="*/ 15 w 16"/>
                <a:gd name="T9" fmla="*/ 3 h 4"/>
                <a:gd name="T10" fmla="*/ 15 w 16"/>
                <a:gd name="T11" fmla="*/ 0 h 4"/>
                <a:gd name="T12" fmla="*/ 9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9" y="0"/>
                  </a:moveTo>
                  <a:lnTo>
                    <a:pt x="0" y="0"/>
                  </a:lnTo>
                  <a:lnTo>
                    <a:pt x="0" y="0"/>
                  </a:lnTo>
                  <a:lnTo>
                    <a:pt x="0" y="3"/>
                  </a:lnTo>
                  <a:lnTo>
                    <a:pt x="15" y="3"/>
                  </a:lnTo>
                  <a:lnTo>
                    <a:pt x="15" y="0"/>
                  </a:lnTo>
                  <a:lnTo>
                    <a:pt x="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4" name="Freeform 316"/>
            <p:cNvSpPr>
              <a:spLocks noChangeArrowheads="1"/>
            </p:cNvSpPr>
            <p:nvPr/>
          </p:nvSpPr>
          <p:spPr bwMode="auto">
            <a:xfrm>
              <a:off x="8588375" y="1274763"/>
              <a:ext cx="161925" cy="76200"/>
            </a:xfrm>
            <a:custGeom>
              <a:avLst/>
              <a:gdLst>
                <a:gd name="T0" fmla="*/ 15 w 450"/>
                <a:gd name="T1" fmla="*/ 3 h 211"/>
                <a:gd name="T2" fmla="*/ 0 w 450"/>
                <a:gd name="T3" fmla="*/ 21 h 211"/>
                <a:gd name="T4" fmla="*/ 0 w 450"/>
                <a:gd name="T5" fmla="*/ 21 h 211"/>
                <a:gd name="T6" fmla="*/ 9 w 450"/>
                <a:gd name="T7" fmla="*/ 48 h 211"/>
                <a:gd name="T8" fmla="*/ 18 w 450"/>
                <a:gd name="T9" fmla="*/ 72 h 211"/>
                <a:gd name="T10" fmla="*/ 30 w 450"/>
                <a:gd name="T11" fmla="*/ 96 h 211"/>
                <a:gd name="T12" fmla="*/ 45 w 450"/>
                <a:gd name="T13" fmla="*/ 117 h 211"/>
                <a:gd name="T14" fmla="*/ 15 w 450"/>
                <a:gd name="T15" fmla="*/ 3 h 211"/>
                <a:gd name="T16" fmla="*/ 18 w 450"/>
                <a:gd name="T17" fmla="*/ 0 h 211"/>
                <a:gd name="T18" fmla="*/ 51 w 450"/>
                <a:gd name="T19" fmla="*/ 123 h 211"/>
                <a:gd name="T20" fmla="*/ 51 w 450"/>
                <a:gd name="T21" fmla="*/ 123 h 211"/>
                <a:gd name="T22" fmla="*/ 66 w 450"/>
                <a:gd name="T23" fmla="*/ 144 h 211"/>
                <a:gd name="T24" fmla="*/ 87 w 450"/>
                <a:gd name="T25" fmla="*/ 159 h 211"/>
                <a:gd name="T26" fmla="*/ 108 w 450"/>
                <a:gd name="T27" fmla="*/ 174 h 211"/>
                <a:gd name="T28" fmla="*/ 129 w 450"/>
                <a:gd name="T29" fmla="*/ 186 h 211"/>
                <a:gd name="T30" fmla="*/ 153 w 450"/>
                <a:gd name="T31" fmla="*/ 198 h 211"/>
                <a:gd name="T32" fmla="*/ 176 w 450"/>
                <a:gd name="T33" fmla="*/ 204 h 211"/>
                <a:gd name="T34" fmla="*/ 204 w 450"/>
                <a:gd name="T35" fmla="*/ 207 h 211"/>
                <a:gd name="T36" fmla="*/ 231 w 450"/>
                <a:gd name="T37" fmla="*/ 210 h 211"/>
                <a:gd name="T38" fmla="*/ 231 w 450"/>
                <a:gd name="T39" fmla="*/ 210 h 211"/>
                <a:gd name="T40" fmla="*/ 231 w 450"/>
                <a:gd name="T41" fmla="*/ 210 h 211"/>
                <a:gd name="T42" fmla="*/ 270 w 450"/>
                <a:gd name="T43" fmla="*/ 207 h 211"/>
                <a:gd name="T44" fmla="*/ 303 w 450"/>
                <a:gd name="T45" fmla="*/ 198 h 211"/>
                <a:gd name="T46" fmla="*/ 335 w 450"/>
                <a:gd name="T47" fmla="*/ 186 h 211"/>
                <a:gd name="T48" fmla="*/ 365 w 450"/>
                <a:gd name="T49" fmla="*/ 168 h 211"/>
                <a:gd name="T50" fmla="*/ 392 w 450"/>
                <a:gd name="T51" fmla="*/ 144 h 211"/>
                <a:gd name="T52" fmla="*/ 416 w 450"/>
                <a:gd name="T53" fmla="*/ 117 h 211"/>
                <a:gd name="T54" fmla="*/ 437 w 450"/>
                <a:gd name="T55" fmla="*/ 90 h 211"/>
                <a:gd name="T56" fmla="*/ 449 w 450"/>
                <a:gd name="T57" fmla="*/ 57 h 211"/>
                <a:gd name="T58" fmla="*/ 422 w 450"/>
                <a:gd name="T59" fmla="*/ 54 h 211"/>
                <a:gd name="T60" fmla="*/ 422 w 450"/>
                <a:gd name="T61" fmla="*/ 54 h 211"/>
                <a:gd name="T62" fmla="*/ 410 w 450"/>
                <a:gd name="T63" fmla="*/ 81 h 211"/>
                <a:gd name="T64" fmla="*/ 392 w 450"/>
                <a:gd name="T65" fmla="*/ 105 h 211"/>
                <a:gd name="T66" fmla="*/ 371 w 450"/>
                <a:gd name="T67" fmla="*/ 126 h 211"/>
                <a:gd name="T68" fmla="*/ 347 w 450"/>
                <a:gd name="T69" fmla="*/ 147 h 211"/>
                <a:gd name="T70" fmla="*/ 323 w 450"/>
                <a:gd name="T71" fmla="*/ 162 h 211"/>
                <a:gd name="T72" fmla="*/ 293 w 450"/>
                <a:gd name="T73" fmla="*/ 174 h 211"/>
                <a:gd name="T74" fmla="*/ 263 w 450"/>
                <a:gd name="T75" fmla="*/ 180 h 211"/>
                <a:gd name="T76" fmla="*/ 231 w 450"/>
                <a:gd name="T77" fmla="*/ 183 h 211"/>
                <a:gd name="T78" fmla="*/ 231 w 450"/>
                <a:gd name="T79" fmla="*/ 183 h 211"/>
                <a:gd name="T80" fmla="*/ 231 w 450"/>
                <a:gd name="T81" fmla="*/ 183 h 211"/>
                <a:gd name="T82" fmla="*/ 231 w 450"/>
                <a:gd name="T83" fmla="*/ 183 h 211"/>
                <a:gd name="T84" fmla="*/ 209 w 450"/>
                <a:gd name="T85" fmla="*/ 183 h 211"/>
                <a:gd name="T86" fmla="*/ 191 w 450"/>
                <a:gd name="T87" fmla="*/ 180 h 211"/>
                <a:gd name="T88" fmla="*/ 155 w 450"/>
                <a:gd name="T89" fmla="*/ 168 h 211"/>
                <a:gd name="T90" fmla="*/ 122 w 450"/>
                <a:gd name="T91" fmla="*/ 153 h 211"/>
                <a:gd name="T92" fmla="*/ 93 w 450"/>
                <a:gd name="T93" fmla="*/ 129 h 211"/>
                <a:gd name="T94" fmla="*/ 69 w 450"/>
                <a:gd name="T95" fmla="*/ 102 h 211"/>
                <a:gd name="T96" fmla="*/ 48 w 450"/>
                <a:gd name="T97" fmla="*/ 72 h 211"/>
                <a:gd name="T98" fmla="*/ 33 w 450"/>
                <a:gd name="T99" fmla="*/ 39 h 211"/>
                <a:gd name="T100" fmla="*/ 24 w 450"/>
                <a:gd name="T101" fmla="*/ 0 h 211"/>
                <a:gd name="T102" fmla="*/ 18 w 450"/>
                <a:gd name="T103"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0" h="211">
                  <a:moveTo>
                    <a:pt x="15" y="3"/>
                  </a:moveTo>
                  <a:lnTo>
                    <a:pt x="0" y="21"/>
                  </a:lnTo>
                  <a:lnTo>
                    <a:pt x="0" y="21"/>
                  </a:lnTo>
                  <a:lnTo>
                    <a:pt x="9" y="48"/>
                  </a:lnTo>
                  <a:lnTo>
                    <a:pt x="18" y="72"/>
                  </a:lnTo>
                  <a:lnTo>
                    <a:pt x="30" y="96"/>
                  </a:lnTo>
                  <a:lnTo>
                    <a:pt x="45" y="117"/>
                  </a:lnTo>
                  <a:lnTo>
                    <a:pt x="15" y="3"/>
                  </a:lnTo>
                  <a:close/>
                  <a:moveTo>
                    <a:pt x="18" y="0"/>
                  </a:moveTo>
                  <a:lnTo>
                    <a:pt x="51" y="123"/>
                  </a:lnTo>
                  <a:lnTo>
                    <a:pt x="51" y="123"/>
                  </a:lnTo>
                  <a:lnTo>
                    <a:pt x="66" y="144"/>
                  </a:lnTo>
                  <a:lnTo>
                    <a:pt x="87" y="159"/>
                  </a:lnTo>
                  <a:lnTo>
                    <a:pt x="108" y="174"/>
                  </a:lnTo>
                  <a:lnTo>
                    <a:pt x="129" y="186"/>
                  </a:lnTo>
                  <a:lnTo>
                    <a:pt x="153" y="198"/>
                  </a:lnTo>
                  <a:lnTo>
                    <a:pt x="176" y="204"/>
                  </a:lnTo>
                  <a:lnTo>
                    <a:pt x="204" y="207"/>
                  </a:lnTo>
                  <a:lnTo>
                    <a:pt x="231" y="210"/>
                  </a:lnTo>
                  <a:lnTo>
                    <a:pt x="231" y="210"/>
                  </a:lnTo>
                  <a:lnTo>
                    <a:pt x="231" y="210"/>
                  </a:lnTo>
                  <a:lnTo>
                    <a:pt x="270" y="207"/>
                  </a:lnTo>
                  <a:lnTo>
                    <a:pt x="303" y="198"/>
                  </a:lnTo>
                  <a:lnTo>
                    <a:pt x="335" y="186"/>
                  </a:lnTo>
                  <a:lnTo>
                    <a:pt x="365" y="168"/>
                  </a:lnTo>
                  <a:lnTo>
                    <a:pt x="392" y="144"/>
                  </a:lnTo>
                  <a:lnTo>
                    <a:pt x="416" y="117"/>
                  </a:lnTo>
                  <a:lnTo>
                    <a:pt x="437" y="90"/>
                  </a:lnTo>
                  <a:lnTo>
                    <a:pt x="449" y="57"/>
                  </a:lnTo>
                  <a:lnTo>
                    <a:pt x="422" y="54"/>
                  </a:lnTo>
                  <a:lnTo>
                    <a:pt x="422" y="54"/>
                  </a:lnTo>
                  <a:lnTo>
                    <a:pt x="410" y="81"/>
                  </a:lnTo>
                  <a:lnTo>
                    <a:pt x="392" y="105"/>
                  </a:lnTo>
                  <a:lnTo>
                    <a:pt x="371" y="126"/>
                  </a:lnTo>
                  <a:lnTo>
                    <a:pt x="347" y="147"/>
                  </a:lnTo>
                  <a:lnTo>
                    <a:pt x="323" y="162"/>
                  </a:lnTo>
                  <a:lnTo>
                    <a:pt x="293" y="174"/>
                  </a:lnTo>
                  <a:lnTo>
                    <a:pt x="263" y="180"/>
                  </a:lnTo>
                  <a:lnTo>
                    <a:pt x="231" y="183"/>
                  </a:lnTo>
                  <a:lnTo>
                    <a:pt x="231" y="183"/>
                  </a:lnTo>
                  <a:lnTo>
                    <a:pt x="231" y="183"/>
                  </a:lnTo>
                  <a:lnTo>
                    <a:pt x="231" y="183"/>
                  </a:lnTo>
                  <a:lnTo>
                    <a:pt x="209" y="183"/>
                  </a:lnTo>
                  <a:lnTo>
                    <a:pt x="191" y="180"/>
                  </a:lnTo>
                  <a:lnTo>
                    <a:pt x="155" y="168"/>
                  </a:lnTo>
                  <a:lnTo>
                    <a:pt x="122" y="153"/>
                  </a:lnTo>
                  <a:lnTo>
                    <a:pt x="93" y="129"/>
                  </a:lnTo>
                  <a:lnTo>
                    <a:pt x="69" y="102"/>
                  </a:lnTo>
                  <a:lnTo>
                    <a:pt x="48" y="72"/>
                  </a:lnTo>
                  <a:lnTo>
                    <a:pt x="33" y="39"/>
                  </a:lnTo>
                  <a:lnTo>
                    <a:pt x="24" y="0"/>
                  </a:lnTo>
                  <a:lnTo>
                    <a:pt x="18"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5" name="Freeform 317"/>
            <p:cNvSpPr>
              <a:spLocks noChangeArrowheads="1"/>
            </p:cNvSpPr>
            <p:nvPr/>
          </p:nvSpPr>
          <p:spPr bwMode="auto">
            <a:xfrm>
              <a:off x="8588375" y="1274763"/>
              <a:ext cx="15875" cy="41275"/>
            </a:xfrm>
            <a:custGeom>
              <a:avLst/>
              <a:gdLst>
                <a:gd name="T0" fmla="*/ 15 w 46"/>
                <a:gd name="T1" fmla="*/ 0 h 115"/>
                <a:gd name="T2" fmla="*/ 0 w 46"/>
                <a:gd name="T3" fmla="*/ 18 h 115"/>
                <a:gd name="T4" fmla="*/ 0 w 46"/>
                <a:gd name="T5" fmla="*/ 18 h 115"/>
                <a:gd name="T6" fmla="*/ 9 w 46"/>
                <a:gd name="T7" fmla="*/ 45 h 115"/>
                <a:gd name="T8" fmla="*/ 18 w 46"/>
                <a:gd name="T9" fmla="*/ 69 h 115"/>
                <a:gd name="T10" fmla="*/ 30 w 46"/>
                <a:gd name="T11" fmla="*/ 93 h 115"/>
                <a:gd name="T12" fmla="*/ 45 w 46"/>
                <a:gd name="T13" fmla="*/ 114 h 115"/>
                <a:gd name="T14" fmla="*/ 15 w 46"/>
                <a:gd name="T15" fmla="*/ 0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115">
                  <a:moveTo>
                    <a:pt x="15" y="0"/>
                  </a:moveTo>
                  <a:lnTo>
                    <a:pt x="0" y="18"/>
                  </a:lnTo>
                  <a:lnTo>
                    <a:pt x="0" y="18"/>
                  </a:lnTo>
                  <a:lnTo>
                    <a:pt x="9" y="45"/>
                  </a:lnTo>
                  <a:lnTo>
                    <a:pt x="18" y="69"/>
                  </a:lnTo>
                  <a:lnTo>
                    <a:pt x="30" y="93"/>
                  </a:lnTo>
                  <a:lnTo>
                    <a:pt x="45" y="114"/>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6" name="Freeform 318"/>
            <p:cNvSpPr>
              <a:spLocks noChangeArrowheads="1"/>
            </p:cNvSpPr>
            <p:nvPr/>
          </p:nvSpPr>
          <p:spPr bwMode="auto">
            <a:xfrm>
              <a:off x="8594724" y="1274763"/>
              <a:ext cx="155575" cy="76200"/>
            </a:xfrm>
            <a:custGeom>
              <a:avLst/>
              <a:gdLst>
                <a:gd name="T0" fmla="*/ 0 w 432"/>
                <a:gd name="T1" fmla="*/ 0 h 211"/>
                <a:gd name="T2" fmla="*/ 33 w 432"/>
                <a:gd name="T3" fmla="*/ 123 h 211"/>
                <a:gd name="T4" fmla="*/ 33 w 432"/>
                <a:gd name="T5" fmla="*/ 123 h 211"/>
                <a:gd name="T6" fmla="*/ 48 w 432"/>
                <a:gd name="T7" fmla="*/ 144 h 211"/>
                <a:gd name="T8" fmla="*/ 69 w 432"/>
                <a:gd name="T9" fmla="*/ 159 h 211"/>
                <a:gd name="T10" fmla="*/ 90 w 432"/>
                <a:gd name="T11" fmla="*/ 174 h 211"/>
                <a:gd name="T12" fmla="*/ 111 w 432"/>
                <a:gd name="T13" fmla="*/ 186 h 211"/>
                <a:gd name="T14" fmla="*/ 135 w 432"/>
                <a:gd name="T15" fmla="*/ 198 h 211"/>
                <a:gd name="T16" fmla="*/ 158 w 432"/>
                <a:gd name="T17" fmla="*/ 204 h 211"/>
                <a:gd name="T18" fmla="*/ 186 w 432"/>
                <a:gd name="T19" fmla="*/ 207 h 211"/>
                <a:gd name="T20" fmla="*/ 213 w 432"/>
                <a:gd name="T21" fmla="*/ 210 h 211"/>
                <a:gd name="T22" fmla="*/ 213 w 432"/>
                <a:gd name="T23" fmla="*/ 210 h 211"/>
                <a:gd name="T24" fmla="*/ 213 w 432"/>
                <a:gd name="T25" fmla="*/ 210 h 211"/>
                <a:gd name="T26" fmla="*/ 252 w 432"/>
                <a:gd name="T27" fmla="*/ 207 h 211"/>
                <a:gd name="T28" fmla="*/ 285 w 432"/>
                <a:gd name="T29" fmla="*/ 198 h 211"/>
                <a:gd name="T30" fmla="*/ 317 w 432"/>
                <a:gd name="T31" fmla="*/ 186 h 211"/>
                <a:gd name="T32" fmla="*/ 347 w 432"/>
                <a:gd name="T33" fmla="*/ 168 h 211"/>
                <a:gd name="T34" fmla="*/ 374 w 432"/>
                <a:gd name="T35" fmla="*/ 144 h 211"/>
                <a:gd name="T36" fmla="*/ 398 w 432"/>
                <a:gd name="T37" fmla="*/ 117 h 211"/>
                <a:gd name="T38" fmla="*/ 419 w 432"/>
                <a:gd name="T39" fmla="*/ 90 h 211"/>
                <a:gd name="T40" fmla="*/ 431 w 432"/>
                <a:gd name="T41" fmla="*/ 57 h 211"/>
                <a:gd name="T42" fmla="*/ 404 w 432"/>
                <a:gd name="T43" fmla="*/ 54 h 211"/>
                <a:gd name="T44" fmla="*/ 404 w 432"/>
                <a:gd name="T45" fmla="*/ 54 h 211"/>
                <a:gd name="T46" fmla="*/ 392 w 432"/>
                <a:gd name="T47" fmla="*/ 81 h 211"/>
                <a:gd name="T48" fmla="*/ 374 w 432"/>
                <a:gd name="T49" fmla="*/ 105 h 211"/>
                <a:gd name="T50" fmla="*/ 353 w 432"/>
                <a:gd name="T51" fmla="*/ 126 h 211"/>
                <a:gd name="T52" fmla="*/ 329 w 432"/>
                <a:gd name="T53" fmla="*/ 147 h 211"/>
                <a:gd name="T54" fmla="*/ 305 w 432"/>
                <a:gd name="T55" fmla="*/ 162 h 211"/>
                <a:gd name="T56" fmla="*/ 275 w 432"/>
                <a:gd name="T57" fmla="*/ 174 h 211"/>
                <a:gd name="T58" fmla="*/ 245 w 432"/>
                <a:gd name="T59" fmla="*/ 180 h 211"/>
                <a:gd name="T60" fmla="*/ 213 w 432"/>
                <a:gd name="T61" fmla="*/ 183 h 211"/>
                <a:gd name="T62" fmla="*/ 213 w 432"/>
                <a:gd name="T63" fmla="*/ 183 h 211"/>
                <a:gd name="T64" fmla="*/ 213 w 432"/>
                <a:gd name="T65" fmla="*/ 183 h 211"/>
                <a:gd name="T66" fmla="*/ 213 w 432"/>
                <a:gd name="T67" fmla="*/ 183 h 211"/>
                <a:gd name="T68" fmla="*/ 191 w 432"/>
                <a:gd name="T69" fmla="*/ 183 h 211"/>
                <a:gd name="T70" fmla="*/ 173 w 432"/>
                <a:gd name="T71" fmla="*/ 180 h 211"/>
                <a:gd name="T72" fmla="*/ 137 w 432"/>
                <a:gd name="T73" fmla="*/ 168 h 211"/>
                <a:gd name="T74" fmla="*/ 104 w 432"/>
                <a:gd name="T75" fmla="*/ 153 h 211"/>
                <a:gd name="T76" fmla="*/ 75 w 432"/>
                <a:gd name="T77" fmla="*/ 129 h 211"/>
                <a:gd name="T78" fmla="*/ 51 w 432"/>
                <a:gd name="T79" fmla="*/ 102 h 211"/>
                <a:gd name="T80" fmla="*/ 30 w 432"/>
                <a:gd name="T81" fmla="*/ 72 h 211"/>
                <a:gd name="T82" fmla="*/ 15 w 432"/>
                <a:gd name="T83" fmla="*/ 39 h 211"/>
                <a:gd name="T84" fmla="*/ 6 w 432"/>
                <a:gd name="T85" fmla="*/ 0 h 211"/>
                <a:gd name="T86" fmla="*/ 0 w 432"/>
                <a:gd name="T8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2" h="211">
                  <a:moveTo>
                    <a:pt x="0" y="0"/>
                  </a:moveTo>
                  <a:lnTo>
                    <a:pt x="33" y="123"/>
                  </a:lnTo>
                  <a:lnTo>
                    <a:pt x="33" y="123"/>
                  </a:lnTo>
                  <a:lnTo>
                    <a:pt x="48" y="144"/>
                  </a:lnTo>
                  <a:lnTo>
                    <a:pt x="69" y="159"/>
                  </a:lnTo>
                  <a:lnTo>
                    <a:pt x="90" y="174"/>
                  </a:lnTo>
                  <a:lnTo>
                    <a:pt x="111" y="186"/>
                  </a:lnTo>
                  <a:lnTo>
                    <a:pt x="135" y="198"/>
                  </a:lnTo>
                  <a:lnTo>
                    <a:pt x="158" y="204"/>
                  </a:lnTo>
                  <a:lnTo>
                    <a:pt x="186" y="207"/>
                  </a:lnTo>
                  <a:lnTo>
                    <a:pt x="213" y="210"/>
                  </a:lnTo>
                  <a:lnTo>
                    <a:pt x="213" y="210"/>
                  </a:lnTo>
                  <a:lnTo>
                    <a:pt x="213" y="210"/>
                  </a:lnTo>
                  <a:lnTo>
                    <a:pt x="252" y="207"/>
                  </a:lnTo>
                  <a:lnTo>
                    <a:pt x="285" y="198"/>
                  </a:lnTo>
                  <a:lnTo>
                    <a:pt x="317" y="186"/>
                  </a:lnTo>
                  <a:lnTo>
                    <a:pt x="347" y="168"/>
                  </a:lnTo>
                  <a:lnTo>
                    <a:pt x="374" y="144"/>
                  </a:lnTo>
                  <a:lnTo>
                    <a:pt x="398" y="117"/>
                  </a:lnTo>
                  <a:lnTo>
                    <a:pt x="419" y="90"/>
                  </a:lnTo>
                  <a:lnTo>
                    <a:pt x="431" y="57"/>
                  </a:lnTo>
                  <a:lnTo>
                    <a:pt x="404" y="54"/>
                  </a:lnTo>
                  <a:lnTo>
                    <a:pt x="404" y="54"/>
                  </a:lnTo>
                  <a:lnTo>
                    <a:pt x="392" y="81"/>
                  </a:lnTo>
                  <a:lnTo>
                    <a:pt x="374" y="105"/>
                  </a:lnTo>
                  <a:lnTo>
                    <a:pt x="353" y="126"/>
                  </a:lnTo>
                  <a:lnTo>
                    <a:pt x="329" y="147"/>
                  </a:lnTo>
                  <a:lnTo>
                    <a:pt x="305" y="162"/>
                  </a:lnTo>
                  <a:lnTo>
                    <a:pt x="275" y="174"/>
                  </a:lnTo>
                  <a:lnTo>
                    <a:pt x="245" y="180"/>
                  </a:lnTo>
                  <a:lnTo>
                    <a:pt x="213" y="183"/>
                  </a:lnTo>
                  <a:lnTo>
                    <a:pt x="213" y="183"/>
                  </a:lnTo>
                  <a:lnTo>
                    <a:pt x="213" y="183"/>
                  </a:lnTo>
                  <a:lnTo>
                    <a:pt x="213" y="183"/>
                  </a:lnTo>
                  <a:lnTo>
                    <a:pt x="191" y="183"/>
                  </a:lnTo>
                  <a:lnTo>
                    <a:pt x="173" y="180"/>
                  </a:lnTo>
                  <a:lnTo>
                    <a:pt x="137" y="168"/>
                  </a:lnTo>
                  <a:lnTo>
                    <a:pt x="104" y="153"/>
                  </a:lnTo>
                  <a:lnTo>
                    <a:pt x="75" y="129"/>
                  </a:lnTo>
                  <a:lnTo>
                    <a:pt x="51" y="102"/>
                  </a:lnTo>
                  <a:lnTo>
                    <a:pt x="30" y="72"/>
                  </a:lnTo>
                  <a:lnTo>
                    <a:pt x="15" y="39"/>
                  </a:lnTo>
                  <a:lnTo>
                    <a:pt x="6"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7" name="Freeform 319"/>
            <p:cNvSpPr>
              <a:spLocks noChangeArrowheads="1"/>
            </p:cNvSpPr>
            <p:nvPr/>
          </p:nvSpPr>
          <p:spPr bwMode="auto">
            <a:xfrm>
              <a:off x="8588375" y="1273174"/>
              <a:ext cx="19050" cy="46038"/>
            </a:xfrm>
            <a:custGeom>
              <a:avLst/>
              <a:gdLst>
                <a:gd name="T0" fmla="*/ 12 w 52"/>
                <a:gd name="T1" fmla="*/ 0 h 127"/>
                <a:gd name="T2" fmla="*/ 12 w 52"/>
                <a:gd name="T3" fmla="*/ 3 h 127"/>
                <a:gd name="T4" fmla="*/ 0 w 52"/>
                <a:gd name="T5" fmla="*/ 18 h 127"/>
                <a:gd name="T6" fmla="*/ 0 w 52"/>
                <a:gd name="T7" fmla="*/ 18 h 127"/>
                <a:gd name="T8" fmla="*/ 0 w 52"/>
                <a:gd name="T9" fmla="*/ 24 h 127"/>
                <a:gd name="T10" fmla="*/ 15 w 52"/>
                <a:gd name="T11" fmla="*/ 6 h 127"/>
                <a:gd name="T12" fmla="*/ 45 w 52"/>
                <a:gd name="T13" fmla="*/ 120 h 127"/>
                <a:gd name="T14" fmla="*/ 45 w 52"/>
                <a:gd name="T15" fmla="*/ 120 h 127"/>
                <a:gd name="T16" fmla="*/ 51 w 52"/>
                <a:gd name="T17" fmla="*/ 126 h 127"/>
                <a:gd name="T18" fmla="*/ 18 w 52"/>
                <a:gd name="T19" fmla="*/ 3 h 127"/>
                <a:gd name="T20" fmla="*/ 15 w 52"/>
                <a:gd name="T21" fmla="*/ 3 h 127"/>
                <a:gd name="T22" fmla="*/ 12 w 52"/>
                <a:gd name="T2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127">
                  <a:moveTo>
                    <a:pt x="12" y="0"/>
                  </a:moveTo>
                  <a:lnTo>
                    <a:pt x="12" y="3"/>
                  </a:lnTo>
                  <a:lnTo>
                    <a:pt x="0" y="18"/>
                  </a:lnTo>
                  <a:lnTo>
                    <a:pt x="0" y="18"/>
                  </a:lnTo>
                  <a:lnTo>
                    <a:pt x="0" y="24"/>
                  </a:lnTo>
                  <a:lnTo>
                    <a:pt x="15" y="6"/>
                  </a:lnTo>
                  <a:lnTo>
                    <a:pt x="45" y="120"/>
                  </a:lnTo>
                  <a:lnTo>
                    <a:pt x="45" y="120"/>
                  </a:lnTo>
                  <a:lnTo>
                    <a:pt x="51" y="126"/>
                  </a:lnTo>
                  <a:lnTo>
                    <a:pt x="18" y="3"/>
                  </a:lnTo>
                  <a:lnTo>
                    <a:pt x="15" y="3"/>
                  </a:lnTo>
                  <a:lnTo>
                    <a:pt x="1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8" name="Freeform 320"/>
            <p:cNvSpPr>
              <a:spLocks noChangeArrowheads="1"/>
            </p:cNvSpPr>
            <p:nvPr/>
          </p:nvSpPr>
          <p:spPr bwMode="auto">
            <a:xfrm>
              <a:off x="8588375" y="1273174"/>
              <a:ext cx="19050" cy="46038"/>
            </a:xfrm>
            <a:custGeom>
              <a:avLst/>
              <a:gdLst>
                <a:gd name="T0" fmla="*/ 12 w 52"/>
                <a:gd name="T1" fmla="*/ 0 h 127"/>
                <a:gd name="T2" fmla="*/ 12 w 52"/>
                <a:gd name="T3" fmla="*/ 3 h 127"/>
                <a:gd name="T4" fmla="*/ 0 w 52"/>
                <a:gd name="T5" fmla="*/ 18 h 127"/>
                <a:gd name="T6" fmla="*/ 0 w 52"/>
                <a:gd name="T7" fmla="*/ 18 h 127"/>
                <a:gd name="T8" fmla="*/ 0 w 52"/>
                <a:gd name="T9" fmla="*/ 24 h 127"/>
                <a:gd name="T10" fmla="*/ 15 w 52"/>
                <a:gd name="T11" fmla="*/ 6 h 127"/>
                <a:gd name="T12" fmla="*/ 45 w 52"/>
                <a:gd name="T13" fmla="*/ 120 h 127"/>
                <a:gd name="T14" fmla="*/ 45 w 52"/>
                <a:gd name="T15" fmla="*/ 120 h 127"/>
                <a:gd name="T16" fmla="*/ 51 w 52"/>
                <a:gd name="T17" fmla="*/ 126 h 127"/>
                <a:gd name="T18" fmla="*/ 18 w 52"/>
                <a:gd name="T19" fmla="*/ 3 h 127"/>
                <a:gd name="T20" fmla="*/ 15 w 52"/>
                <a:gd name="T21" fmla="*/ 3 h 127"/>
                <a:gd name="T22" fmla="*/ 12 w 52"/>
                <a:gd name="T2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127">
                  <a:moveTo>
                    <a:pt x="12" y="0"/>
                  </a:moveTo>
                  <a:lnTo>
                    <a:pt x="12" y="3"/>
                  </a:lnTo>
                  <a:lnTo>
                    <a:pt x="0" y="18"/>
                  </a:lnTo>
                  <a:lnTo>
                    <a:pt x="0" y="18"/>
                  </a:lnTo>
                  <a:lnTo>
                    <a:pt x="0" y="24"/>
                  </a:lnTo>
                  <a:lnTo>
                    <a:pt x="15" y="6"/>
                  </a:lnTo>
                  <a:lnTo>
                    <a:pt x="45" y="120"/>
                  </a:lnTo>
                  <a:lnTo>
                    <a:pt x="45" y="120"/>
                  </a:lnTo>
                  <a:lnTo>
                    <a:pt x="51" y="126"/>
                  </a:lnTo>
                  <a:lnTo>
                    <a:pt x="18" y="3"/>
                  </a:lnTo>
                  <a:lnTo>
                    <a:pt x="15" y="3"/>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9" name="Freeform 321"/>
            <p:cNvSpPr>
              <a:spLocks noChangeArrowheads="1"/>
            </p:cNvSpPr>
            <p:nvPr/>
          </p:nvSpPr>
          <p:spPr bwMode="auto">
            <a:xfrm>
              <a:off x="8586788" y="1270000"/>
              <a:ext cx="163512" cy="25400"/>
            </a:xfrm>
            <a:custGeom>
              <a:avLst/>
              <a:gdLst>
                <a:gd name="T0" fmla="*/ 428 w 456"/>
                <a:gd name="T1" fmla="*/ 60 h 70"/>
                <a:gd name="T2" fmla="*/ 428 w 456"/>
                <a:gd name="T3" fmla="*/ 60 h 70"/>
                <a:gd name="T4" fmla="*/ 425 w 456"/>
                <a:gd name="T5" fmla="*/ 66 h 70"/>
                <a:gd name="T6" fmla="*/ 452 w 456"/>
                <a:gd name="T7" fmla="*/ 69 h 70"/>
                <a:gd name="T8" fmla="*/ 452 w 456"/>
                <a:gd name="T9" fmla="*/ 69 h 70"/>
                <a:gd name="T10" fmla="*/ 455 w 456"/>
                <a:gd name="T11" fmla="*/ 63 h 70"/>
                <a:gd name="T12" fmla="*/ 428 w 456"/>
                <a:gd name="T13" fmla="*/ 60 h 70"/>
                <a:gd name="T14" fmla="*/ 0 w 456"/>
                <a:gd name="T15" fmla="*/ 0 h 70"/>
                <a:gd name="T16" fmla="*/ 0 w 456"/>
                <a:gd name="T17" fmla="*/ 0 h 70"/>
                <a:gd name="T18" fmla="*/ 0 w 456"/>
                <a:gd name="T19" fmla="*/ 3 h 70"/>
                <a:gd name="T20" fmla="*/ 9 w 456"/>
                <a:gd name="T21" fmla="*/ 9 h 70"/>
                <a:gd name="T22" fmla="*/ 15 w 456"/>
                <a:gd name="T23" fmla="*/ 9 h 70"/>
                <a:gd name="T24" fmla="*/ 18 w 456"/>
                <a:gd name="T25" fmla="*/ 12 h 70"/>
                <a:gd name="T26" fmla="*/ 21 w 456"/>
                <a:gd name="T27" fmla="*/ 12 h 70"/>
                <a:gd name="T28" fmla="*/ 27 w 456"/>
                <a:gd name="T29" fmla="*/ 12 h 70"/>
                <a:gd name="T30" fmla="*/ 27 w 456"/>
                <a:gd name="T31" fmla="*/ 12 h 70"/>
                <a:gd name="T32" fmla="*/ 27 w 456"/>
                <a:gd name="T33" fmla="*/ 9 h 70"/>
                <a:gd name="T34" fmla="*/ 21 w 456"/>
                <a:gd name="T35" fmla="*/ 9 h 70"/>
                <a:gd name="T36" fmla="*/ 21 w 456"/>
                <a:gd name="T37" fmla="*/ 6 h 70"/>
                <a:gd name="T38" fmla="*/ 18 w 456"/>
                <a:gd name="T39" fmla="*/ 6 h 70"/>
                <a:gd name="T40" fmla="*/ 0 w 456"/>
                <a:gd name="T4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6" h="70">
                  <a:moveTo>
                    <a:pt x="428" y="60"/>
                  </a:moveTo>
                  <a:lnTo>
                    <a:pt x="428" y="60"/>
                  </a:lnTo>
                  <a:lnTo>
                    <a:pt x="425" y="66"/>
                  </a:lnTo>
                  <a:lnTo>
                    <a:pt x="452" y="69"/>
                  </a:lnTo>
                  <a:lnTo>
                    <a:pt x="452" y="69"/>
                  </a:lnTo>
                  <a:lnTo>
                    <a:pt x="455" y="63"/>
                  </a:lnTo>
                  <a:lnTo>
                    <a:pt x="428" y="60"/>
                  </a:lnTo>
                  <a:close/>
                  <a:moveTo>
                    <a:pt x="0" y="0"/>
                  </a:moveTo>
                  <a:lnTo>
                    <a:pt x="0" y="0"/>
                  </a:lnTo>
                  <a:lnTo>
                    <a:pt x="0" y="3"/>
                  </a:lnTo>
                  <a:lnTo>
                    <a:pt x="9" y="9"/>
                  </a:lnTo>
                  <a:lnTo>
                    <a:pt x="15" y="9"/>
                  </a:lnTo>
                  <a:lnTo>
                    <a:pt x="18" y="12"/>
                  </a:lnTo>
                  <a:lnTo>
                    <a:pt x="21" y="12"/>
                  </a:lnTo>
                  <a:lnTo>
                    <a:pt x="27" y="12"/>
                  </a:lnTo>
                  <a:lnTo>
                    <a:pt x="27" y="12"/>
                  </a:lnTo>
                  <a:lnTo>
                    <a:pt x="27" y="9"/>
                  </a:lnTo>
                  <a:lnTo>
                    <a:pt x="21" y="9"/>
                  </a:lnTo>
                  <a:lnTo>
                    <a:pt x="21" y="6"/>
                  </a:lnTo>
                  <a:lnTo>
                    <a:pt x="18" y="6"/>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0" name="Freeform 322"/>
            <p:cNvSpPr>
              <a:spLocks noChangeArrowheads="1"/>
            </p:cNvSpPr>
            <p:nvPr/>
          </p:nvSpPr>
          <p:spPr bwMode="auto">
            <a:xfrm>
              <a:off x="8740776" y="1292225"/>
              <a:ext cx="11113" cy="3175"/>
            </a:xfrm>
            <a:custGeom>
              <a:avLst/>
              <a:gdLst>
                <a:gd name="T0" fmla="*/ 3 w 31"/>
                <a:gd name="T1" fmla="*/ 0 h 10"/>
                <a:gd name="T2" fmla="*/ 3 w 31"/>
                <a:gd name="T3" fmla="*/ 0 h 10"/>
                <a:gd name="T4" fmla="*/ 0 w 31"/>
                <a:gd name="T5" fmla="*/ 6 h 10"/>
                <a:gd name="T6" fmla="*/ 27 w 31"/>
                <a:gd name="T7" fmla="*/ 9 h 10"/>
                <a:gd name="T8" fmla="*/ 27 w 31"/>
                <a:gd name="T9" fmla="*/ 9 h 10"/>
                <a:gd name="T10" fmla="*/ 30 w 31"/>
                <a:gd name="T11" fmla="*/ 3 h 10"/>
                <a:gd name="T12" fmla="*/ 3 w 3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1" h="10">
                  <a:moveTo>
                    <a:pt x="3" y="0"/>
                  </a:moveTo>
                  <a:lnTo>
                    <a:pt x="3" y="0"/>
                  </a:lnTo>
                  <a:lnTo>
                    <a:pt x="0" y="6"/>
                  </a:lnTo>
                  <a:lnTo>
                    <a:pt x="27" y="9"/>
                  </a:lnTo>
                  <a:lnTo>
                    <a:pt x="27" y="9"/>
                  </a:lnTo>
                  <a:lnTo>
                    <a:pt x="30" y="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1" name="Freeform 323"/>
            <p:cNvSpPr>
              <a:spLocks noChangeArrowheads="1"/>
            </p:cNvSpPr>
            <p:nvPr/>
          </p:nvSpPr>
          <p:spPr bwMode="auto">
            <a:xfrm>
              <a:off x="8586787" y="1270000"/>
              <a:ext cx="9525" cy="4763"/>
            </a:xfrm>
            <a:custGeom>
              <a:avLst/>
              <a:gdLst>
                <a:gd name="T0" fmla="*/ 0 w 28"/>
                <a:gd name="T1" fmla="*/ 0 h 13"/>
                <a:gd name="T2" fmla="*/ 0 w 28"/>
                <a:gd name="T3" fmla="*/ 0 h 13"/>
                <a:gd name="T4" fmla="*/ 0 w 28"/>
                <a:gd name="T5" fmla="*/ 3 h 13"/>
                <a:gd name="T6" fmla="*/ 9 w 28"/>
                <a:gd name="T7" fmla="*/ 9 h 13"/>
                <a:gd name="T8" fmla="*/ 15 w 28"/>
                <a:gd name="T9" fmla="*/ 9 h 13"/>
                <a:gd name="T10" fmla="*/ 18 w 28"/>
                <a:gd name="T11" fmla="*/ 12 h 13"/>
                <a:gd name="T12" fmla="*/ 21 w 28"/>
                <a:gd name="T13" fmla="*/ 12 h 13"/>
                <a:gd name="T14" fmla="*/ 27 w 28"/>
                <a:gd name="T15" fmla="*/ 12 h 13"/>
                <a:gd name="T16" fmla="*/ 27 w 28"/>
                <a:gd name="T17" fmla="*/ 12 h 13"/>
                <a:gd name="T18" fmla="*/ 27 w 28"/>
                <a:gd name="T19" fmla="*/ 9 h 13"/>
                <a:gd name="T20" fmla="*/ 21 w 28"/>
                <a:gd name="T21" fmla="*/ 9 h 13"/>
                <a:gd name="T22" fmla="*/ 21 w 28"/>
                <a:gd name="T23" fmla="*/ 6 h 13"/>
                <a:gd name="T24" fmla="*/ 18 w 28"/>
                <a:gd name="T25" fmla="*/ 6 h 13"/>
                <a:gd name="T26" fmla="*/ 0 w 2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13">
                  <a:moveTo>
                    <a:pt x="0" y="0"/>
                  </a:moveTo>
                  <a:lnTo>
                    <a:pt x="0" y="0"/>
                  </a:lnTo>
                  <a:lnTo>
                    <a:pt x="0" y="3"/>
                  </a:lnTo>
                  <a:lnTo>
                    <a:pt x="9" y="9"/>
                  </a:lnTo>
                  <a:lnTo>
                    <a:pt x="15" y="9"/>
                  </a:lnTo>
                  <a:lnTo>
                    <a:pt x="18" y="12"/>
                  </a:lnTo>
                  <a:lnTo>
                    <a:pt x="21" y="12"/>
                  </a:lnTo>
                  <a:lnTo>
                    <a:pt x="27" y="12"/>
                  </a:lnTo>
                  <a:lnTo>
                    <a:pt x="27" y="12"/>
                  </a:lnTo>
                  <a:lnTo>
                    <a:pt x="27" y="9"/>
                  </a:lnTo>
                  <a:lnTo>
                    <a:pt x="21" y="9"/>
                  </a:lnTo>
                  <a:lnTo>
                    <a:pt x="21" y="6"/>
                  </a:lnTo>
                  <a:lnTo>
                    <a:pt x="18" y="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2" name="Freeform 324"/>
            <p:cNvSpPr>
              <a:spLocks noChangeArrowheads="1"/>
            </p:cNvSpPr>
            <p:nvPr/>
          </p:nvSpPr>
          <p:spPr bwMode="auto">
            <a:xfrm>
              <a:off x="8137525" y="1384300"/>
              <a:ext cx="168275" cy="169863"/>
            </a:xfrm>
            <a:custGeom>
              <a:avLst/>
              <a:gdLst>
                <a:gd name="T0" fmla="*/ 228 w 469"/>
                <a:gd name="T1" fmla="*/ 470 h 471"/>
                <a:gd name="T2" fmla="*/ 234 w 469"/>
                <a:gd name="T3" fmla="*/ 470 h 471"/>
                <a:gd name="T4" fmla="*/ 276 w 469"/>
                <a:gd name="T5" fmla="*/ 452 h 471"/>
                <a:gd name="T6" fmla="*/ 291 w 469"/>
                <a:gd name="T7" fmla="*/ 461 h 471"/>
                <a:gd name="T8" fmla="*/ 303 w 469"/>
                <a:gd name="T9" fmla="*/ 443 h 471"/>
                <a:gd name="T10" fmla="*/ 156 w 469"/>
                <a:gd name="T11" fmla="*/ 425 h 471"/>
                <a:gd name="T12" fmla="*/ 63 w 469"/>
                <a:gd name="T13" fmla="*/ 395 h 471"/>
                <a:gd name="T14" fmla="*/ 90 w 469"/>
                <a:gd name="T15" fmla="*/ 419 h 471"/>
                <a:gd name="T16" fmla="*/ 144 w 469"/>
                <a:gd name="T17" fmla="*/ 422 h 471"/>
                <a:gd name="T18" fmla="*/ 63 w 469"/>
                <a:gd name="T19" fmla="*/ 395 h 471"/>
                <a:gd name="T20" fmla="*/ 414 w 469"/>
                <a:gd name="T21" fmla="*/ 380 h 471"/>
                <a:gd name="T22" fmla="*/ 405 w 469"/>
                <a:gd name="T23" fmla="*/ 374 h 471"/>
                <a:gd name="T24" fmla="*/ 432 w 469"/>
                <a:gd name="T25" fmla="*/ 362 h 471"/>
                <a:gd name="T26" fmla="*/ 42 w 469"/>
                <a:gd name="T27" fmla="*/ 326 h 471"/>
                <a:gd name="T28" fmla="*/ 48 w 469"/>
                <a:gd name="T29" fmla="*/ 323 h 471"/>
                <a:gd name="T30" fmla="*/ 12 w 469"/>
                <a:gd name="T31" fmla="*/ 305 h 471"/>
                <a:gd name="T32" fmla="*/ 45 w 469"/>
                <a:gd name="T33" fmla="*/ 320 h 471"/>
                <a:gd name="T34" fmla="*/ 0 w 469"/>
                <a:gd name="T35" fmla="*/ 254 h 471"/>
                <a:gd name="T36" fmla="*/ 9 w 469"/>
                <a:gd name="T37" fmla="*/ 302 h 471"/>
                <a:gd name="T38" fmla="*/ 30 w 469"/>
                <a:gd name="T39" fmla="*/ 266 h 471"/>
                <a:gd name="T40" fmla="*/ 0 w 469"/>
                <a:gd name="T41" fmla="*/ 206 h 471"/>
                <a:gd name="T42" fmla="*/ 0 w 469"/>
                <a:gd name="T43" fmla="*/ 236 h 471"/>
                <a:gd name="T44" fmla="*/ 30 w 469"/>
                <a:gd name="T45" fmla="*/ 263 h 471"/>
                <a:gd name="T46" fmla="*/ 27 w 469"/>
                <a:gd name="T47" fmla="*/ 233 h 471"/>
                <a:gd name="T48" fmla="*/ 27 w 469"/>
                <a:gd name="T49" fmla="*/ 233 h 471"/>
                <a:gd name="T50" fmla="*/ 27 w 469"/>
                <a:gd name="T51" fmla="*/ 233 h 471"/>
                <a:gd name="T52" fmla="*/ 0 w 469"/>
                <a:gd name="T53" fmla="*/ 206 h 471"/>
                <a:gd name="T54" fmla="*/ 429 w 469"/>
                <a:gd name="T55" fmla="*/ 158 h 471"/>
                <a:gd name="T56" fmla="*/ 441 w 469"/>
                <a:gd name="T57" fmla="*/ 233 h 471"/>
                <a:gd name="T58" fmla="*/ 468 w 469"/>
                <a:gd name="T59" fmla="*/ 239 h 471"/>
                <a:gd name="T60" fmla="*/ 468 w 469"/>
                <a:gd name="T61" fmla="*/ 233 h 471"/>
                <a:gd name="T62" fmla="*/ 468 w 469"/>
                <a:gd name="T63" fmla="*/ 233 h 471"/>
                <a:gd name="T64" fmla="*/ 459 w 469"/>
                <a:gd name="T65" fmla="*/ 170 h 471"/>
                <a:gd name="T66" fmla="*/ 234 w 469"/>
                <a:gd name="T67" fmla="*/ 0 h 471"/>
                <a:gd name="T68" fmla="*/ 198 w 469"/>
                <a:gd name="T69" fmla="*/ 3 h 471"/>
                <a:gd name="T70" fmla="*/ 105 w 469"/>
                <a:gd name="T71" fmla="*/ 39 h 471"/>
                <a:gd name="T72" fmla="*/ 33 w 469"/>
                <a:gd name="T73" fmla="*/ 110 h 471"/>
                <a:gd name="T74" fmla="*/ 42 w 469"/>
                <a:gd name="T75" fmla="*/ 158 h 471"/>
                <a:gd name="T76" fmla="*/ 93 w 469"/>
                <a:gd name="T77" fmla="*/ 83 h 471"/>
                <a:gd name="T78" fmla="*/ 171 w 469"/>
                <a:gd name="T79" fmla="*/ 36 h 471"/>
                <a:gd name="T80" fmla="*/ 234 w 469"/>
                <a:gd name="T81" fmla="*/ 26 h 471"/>
                <a:gd name="T82" fmla="*/ 234 w 469"/>
                <a:gd name="T83" fmla="*/ 26 h 471"/>
                <a:gd name="T84" fmla="*/ 324 w 469"/>
                <a:gd name="T85" fmla="*/ 47 h 471"/>
                <a:gd name="T86" fmla="*/ 396 w 469"/>
                <a:gd name="T87" fmla="*/ 105 h 471"/>
                <a:gd name="T88" fmla="*/ 453 w 469"/>
                <a:gd name="T89" fmla="*/ 146 h 471"/>
                <a:gd name="T90" fmla="*/ 417 w 469"/>
                <a:gd name="T91" fmla="*/ 87 h 471"/>
                <a:gd name="T92" fmla="*/ 336 w 469"/>
                <a:gd name="T93" fmla="*/ 23 h 471"/>
                <a:gd name="T94" fmla="*/ 234 w 469"/>
                <a:gd name="T95" fmla="*/ 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69" h="471">
                  <a:moveTo>
                    <a:pt x="276" y="452"/>
                  </a:moveTo>
                  <a:lnTo>
                    <a:pt x="228" y="470"/>
                  </a:lnTo>
                  <a:lnTo>
                    <a:pt x="228" y="470"/>
                  </a:lnTo>
                  <a:lnTo>
                    <a:pt x="234" y="470"/>
                  </a:lnTo>
                  <a:lnTo>
                    <a:pt x="234" y="470"/>
                  </a:lnTo>
                  <a:lnTo>
                    <a:pt x="234" y="470"/>
                  </a:lnTo>
                  <a:lnTo>
                    <a:pt x="261" y="467"/>
                  </a:lnTo>
                  <a:lnTo>
                    <a:pt x="288" y="464"/>
                  </a:lnTo>
                  <a:lnTo>
                    <a:pt x="276" y="452"/>
                  </a:lnTo>
                  <a:close/>
                  <a:moveTo>
                    <a:pt x="303" y="443"/>
                  </a:moveTo>
                  <a:lnTo>
                    <a:pt x="279" y="452"/>
                  </a:lnTo>
                  <a:lnTo>
                    <a:pt x="291" y="461"/>
                  </a:lnTo>
                  <a:lnTo>
                    <a:pt x="291" y="461"/>
                  </a:lnTo>
                  <a:lnTo>
                    <a:pt x="312" y="455"/>
                  </a:lnTo>
                  <a:lnTo>
                    <a:pt x="303" y="443"/>
                  </a:lnTo>
                  <a:close/>
                  <a:moveTo>
                    <a:pt x="153" y="425"/>
                  </a:moveTo>
                  <a:lnTo>
                    <a:pt x="153" y="428"/>
                  </a:lnTo>
                  <a:lnTo>
                    <a:pt x="156" y="425"/>
                  </a:lnTo>
                  <a:lnTo>
                    <a:pt x="156" y="425"/>
                  </a:lnTo>
                  <a:lnTo>
                    <a:pt x="153" y="425"/>
                  </a:lnTo>
                  <a:close/>
                  <a:moveTo>
                    <a:pt x="63" y="395"/>
                  </a:moveTo>
                  <a:lnTo>
                    <a:pt x="63" y="395"/>
                  </a:lnTo>
                  <a:lnTo>
                    <a:pt x="63" y="395"/>
                  </a:lnTo>
                  <a:lnTo>
                    <a:pt x="90" y="419"/>
                  </a:lnTo>
                  <a:lnTo>
                    <a:pt x="120" y="440"/>
                  </a:lnTo>
                  <a:lnTo>
                    <a:pt x="150" y="428"/>
                  </a:lnTo>
                  <a:lnTo>
                    <a:pt x="144" y="422"/>
                  </a:lnTo>
                  <a:lnTo>
                    <a:pt x="144" y="422"/>
                  </a:lnTo>
                  <a:lnTo>
                    <a:pt x="114" y="404"/>
                  </a:lnTo>
                  <a:lnTo>
                    <a:pt x="63" y="395"/>
                  </a:lnTo>
                  <a:close/>
                  <a:moveTo>
                    <a:pt x="402" y="377"/>
                  </a:moveTo>
                  <a:lnTo>
                    <a:pt x="396" y="380"/>
                  </a:lnTo>
                  <a:lnTo>
                    <a:pt x="414" y="380"/>
                  </a:lnTo>
                  <a:lnTo>
                    <a:pt x="402" y="377"/>
                  </a:lnTo>
                  <a:close/>
                  <a:moveTo>
                    <a:pt x="444" y="341"/>
                  </a:moveTo>
                  <a:lnTo>
                    <a:pt x="405" y="374"/>
                  </a:lnTo>
                  <a:lnTo>
                    <a:pt x="420" y="377"/>
                  </a:lnTo>
                  <a:lnTo>
                    <a:pt x="420" y="377"/>
                  </a:lnTo>
                  <a:lnTo>
                    <a:pt x="432" y="362"/>
                  </a:lnTo>
                  <a:lnTo>
                    <a:pt x="444" y="341"/>
                  </a:lnTo>
                  <a:close/>
                  <a:moveTo>
                    <a:pt x="48" y="323"/>
                  </a:moveTo>
                  <a:lnTo>
                    <a:pt x="42" y="326"/>
                  </a:lnTo>
                  <a:lnTo>
                    <a:pt x="48" y="329"/>
                  </a:lnTo>
                  <a:lnTo>
                    <a:pt x="48" y="329"/>
                  </a:lnTo>
                  <a:lnTo>
                    <a:pt x="48" y="323"/>
                  </a:lnTo>
                  <a:close/>
                  <a:moveTo>
                    <a:pt x="39" y="299"/>
                  </a:moveTo>
                  <a:lnTo>
                    <a:pt x="12" y="305"/>
                  </a:lnTo>
                  <a:lnTo>
                    <a:pt x="12" y="305"/>
                  </a:lnTo>
                  <a:lnTo>
                    <a:pt x="18" y="323"/>
                  </a:lnTo>
                  <a:lnTo>
                    <a:pt x="39" y="326"/>
                  </a:lnTo>
                  <a:lnTo>
                    <a:pt x="45" y="320"/>
                  </a:lnTo>
                  <a:lnTo>
                    <a:pt x="45" y="320"/>
                  </a:lnTo>
                  <a:lnTo>
                    <a:pt x="39" y="299"/>
                  </a:lnTo>
                  <a:close/>
                  <a:moveTo>
                    <a:pt x="0" y="254"/>
                  </a:moveTo>
                  <a:lnTo>
                    <a:pt x="0" y="254"/>
                  </a:lnTo>
                  <a:lnTo>
                    <a:pt x="3" y="278"/>
                  </a:lnTo>
                  <a:lnTo>
                    <a:pt x="9" y="302"/>
                  </a:lnTo>
                  <a:lnTo>
                    <a:pt x="36" y="296"/>
                  </a:lnTo>
                  <a:lnTo>
                    <a:pt x="36" y="296"/>
                  </a:lnTo>
                  <a:lnTo>
                    <a:pt x="30" y="266"/>
                  </a:lnTo>
                  <a:lnTo>
                    <a:pt x="0" y="254"/>
                  </a:lnTo>
                  <a:close/>
                  <a:moveTo>
                    <a:pt x="0" y="206"/>
                  </a:moveTo>
                  <a:lnTo>
                    <a:pt x="0" y="206"/>
                  </a:lnTo>
                  <a:lnTo>
                    <a:pt x="0" y="233"/>
                  </a:lnTo>
                  <a:lnTo>
                    <a:pt x="0" y="236"/>
                  </a:lnTo>
                  <a:lnTo>
                    <a:pt x="0" y="236"/>
                  </a:lnTo>
                  <a:lnTo>
                    <a:pt x="0" y="236"/>
                  </a:lnTo>
                  <a:lnTo>
                    <a:pt x="0" y="248"/>
                  </a:lnTo>
                  <a:lnTo>
                    <a:pt x="30" y="263"/>
                  </a:lnTo>
                  <a:lnTo>
                    <a:pt x="30" y="263"/>
                  </a:lnTo>
                  <a:lnTo>
                    <a:pt x="27" y="233"/>
                  </a:lnTo>
                  <a:lnTo>
                    <a:pt x="27" y="233"/>
                  </a:lnTo>
                  <a:lnTo>
                    <a:pt x="27" y="233"/>
                  </a:lnTo>
                  <a:lnTo>
                    <a:pt x="27" y="233"/>
                  </a:lnTo>
                  <a:lnTo>
                    <a:pt x="27" y="233"/>
                  </a:lnTo>
                  <a:lnTo>
                    <a:pt x="27" y="233"/>
                  </a:lnTo>
                  <a:lnTo>
                    <a:pt x="27" y="233"/>
                  </a:lnTo>
                  <a:lnTo>
                    <a:pt x="27" y="233"/>
                  </a:lnTo>
                  <a:lnTo>
                    <a:pt x="27" y="233"/>
                  </a:lnTo>
                  <a:lnTo>
                    <a:pt x="27" y="227"/>
                  </a:lnTo>
                  <a:lnTo>
                    <a:pt x="0" y="206"/>
                  </a:lnTo>
                  <a:close/>
                  <a:moveTo>
                    <a:pt x="453" y="149"/>
                  </a:moveTo>
                  <a:lnTo>
                    <a:pt x="429" y="158"/>
                  </a:lnTo>
                  <a:lnTo>
                    <a:pt x="429" y="158"/>
                  </a:lnTo>
                  <a:lnTo>
                    <a:pt x="438" y="194"/>
                  </a:lnTo>
                  <a:lnTo>
                    <a:pt x="441" y="233"/>
                  </a:lnTo>
                  <a:lnTo>
                    <a:pt x="441" y="233"/>
                  </a:lnTo>
                  <a:lnTo>
                    <a:pt x="441" y="233"/>
                  </a:lnTo>
                  <a:lnTo>
                    <a:pt x="441" y="263"/>
                  </a:lnTo>
                  <a:lnTo>
                    <a:pt x="468" y="239"/>
                  </a:lnTo>
                  <a:lnTo>
                    <a:pt x="468" y="239"/>
                  </a:lnTo>
                  <a:lnTo>
                    <a:pt x="468" y="233"/>
                  </a:lnTo>
                  <a:lnTo>
                    <a:pt x="468" y="233"/>
                  </a:lnTo>
                  <a:lnTo>
                    <a:pt x="468" y="233"/>
                  </a:lnTo>
                  <a:lnTo>
                    <a:pt x="468" y="233"/>
                  </a:lnTo>
                  <a:lnTo>
                    <a:pt x="468" y="233"/>
                  </a:lnTo>
                  <a:lnTo>
                    <a:pt x="468" y="212"/>
                  </a:lnTo>
                  <a:lnTo>
                    <a:pt x="465" y="191"/>
                  </a:lnTo>
                  <a:lnTo>
                    <a:pt x="459" y="170"/>
                  </a:lnTo>
                  <a:lnTo>
                    <a:pt x="453" y="149"/>
                  </a:lnTo>
                  <a:close/>
                  <a:moveTo>
                    <a:pt x="234" y="0"/>
                  </a:moveTo>
                  <a:lnTo>
                    <a:pt x="234" y="0"/>
                  </a:lnTo>
                  <a:lnTo>
                    <a:pt x="234" y="0"/>
                  </a:lnTo>
                  <a:lnTo>
                    <a:pt x="234" y="0"/>
                  </a:lnTo>
                  <a:lnTo>
                    <a:pt x="198" y="3"/>
                  </a:lnTo>
                  <a:lnTo>
                    <a:pt x="165" y="8"/>
                  </a:lnTo>
                  <a:lnTo>
                    <a:pt x="132" y="23"/>
                  </a:lnTo>
                  <a:lnTo>
                    <a:pt x="105" y="39"/>
                  </a:lnTo>
                  <a:lnTo>
                    <a:pt x="78" y="59"/>
                  </a:lnTo>
                  <a:lnTo>
                    <a:pt x="54" y="83"/>
                  </a:lnTo>
                  <a:lnTo>
                    <a:pt x="33" y="110"/>
                  </a:lnTo>
                  <a:lnTo>
                    <a:pt x="18" y="140"/>
                  </a:lnTo>
                  <a:lnTo>
                    <a:pt x="42" y="158"/>
                  </a:lnTo>
                  <a:lnTo>
                    <a:pt x="42" y="158"/>
                  </a:lnTo>
                  <a:lnTo>
                    <a:pt x="54" y="131"/>
                  </a:lnTo>
                  <a:lnTo>
                    <a:pt x="72" y="105"/>
                  </a:lnTo>
                  <a:lnTo>
                    <a:pt x="93" y="83"/>
                  </a:lnTo>
                  <a:lnTo>
                    <a:pt x="117" y="62"/>
                  </a:lnTo>
                  <a:lnTo>
                    <a:pt x="141" y="47"/>
                  </a:lnTo>
                  <a:lnTo>
                    <a:pt x="171" y="36"/>
                  </a:lnTo>
                  <a:lnTo>
                    <a:pt x="201" y="29"/>
                  </a:lnTo>
                  <a:lnTo>
                    <a:pt x="234" y="26"/>
                  </a:lnTo>
                  <a:lnTo>
                    <a:pt x="234" y="26"/>
                  </a:lnTo>
                  <a:lnTo>
                    <a:pt x="234" y="26"/>
                  </a:lnTo>
                  <a:lnTo>
                    <a:pt x="234" y="26"/>
                  </a:lnTo>
                  <a:lnTo>
                    <a:pt x="234" y="26"/>
                  </a:lnTo>
                  <a:lnTo>
                    <a:pt x="267" y="29"/>
                  </a:lnTo>
                  <a:lnTo>
                    <a:pt x="297" y="36"/>
                  </a:lnTo>
                  <a:lnTo>
                    <a:pt x="324" y="47"/>
                  </a:lnTo>
                  <a:lnTo>
                    <a:pt x="351" y="62"/>
                  </a:lnTo>
                  <a:lnTo>
                    <a:pt x="375" y="80"/>
                  </a:lnTo>
                  <a:lnTo>
                    <a:pt x="396" y="105"/>
                  </a:lnTo>
                  <a:lnTo>
                    <a:pt x="414" y="128"/>
                  </a:lnTo>
                  <a:lnTo>
                    <a:pt x="426" y="156"/>
                  </a:lnTo>
                  <a:lnTo>
                    <a:pt x="453" y="146"/>
                  </a:lnTo>
                  <a:lnTo>
                    <a:pt x="453" y="146"/>
                  </a:lnTo>
                  <a:lnTo>
                    <a:pt x="438" y="116"/>
                  </a:lnTo>
                  <a:lnTo>
                    <a:pt x="417" y="87"/>
                  </a:lnTo>
                  <a:lnTo>
                    <a:pt x="393" y="62"/>
                  </a:lnTo>
                  <a:lnTo>
                    <a:pt x="366" y="41"/>
                  </a:lnTo>
                  <a:lnTo>
                    <a:pt x="336" y="23"/>
                  </a:lnTo>
                  <a:lnTo>
                    <a:pt x="306" y="11"/>
                  </a:lnTo>
                  <a:lnTo>
                    <a:pt x="270" y="3"/>
                  </a:lnTo>
                  <a:lnTo>
                    <a:pt x="23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3" name="Freeform 325"/>
            <p:cNvSpPr>
              <a:spLocks noChangeArrowheads="1"/>
            </p:cNvSpPr>
            <p:nvPr/>
          </p:nvSpPr>
          <p:spPr bwMode="auto">
            <a:xfrm>
              <a:off x="8220075" y="1547812"/>
              <a:ext cx="22225" cy="6350"/>
            </a:xfrm>
            <a:custGeom>
              <a:avLst/>
              <a:gdLst>
                <a:gd name="T0" fmla="*/ 48 w 61"/>
                <a:gd name="T1" fmla="*/ 0 h 19"/>
                <a:gd name="T2" fmla="*/ 0 w 61"/>
                <a:gd name="T3" fmla="*/ 18 h 19"/>
                <a:gd name="T4" fmla="*/ 0 w 61"/>
                <a:gd name="T5" fmla="*/ 18 h 19"/>
                <a:gd name="T6" fmla="*/ 6 w 61"/>
                <a:gd name="T7" fmla="*/ 18 h 19"/>
                <a:gd name="T8" fmla="*/ 6 w 61"/>
                <a:gd name="T9" fmla="*/ 18 h 19"/>
                <a:gd name="T10" fmla="*/ 6 w 61"/>
                <a:gd name="T11" fmla="*/ 18 h 19"/>
                <a:gd name="T12" fmla="*/ 33 w 61"/>
                <a:gd name="T13" fmla="*/ 15 h 19"/>
                <a:gd name="T14" fmla="*/ 60 w 61"/>
                <a:gd name="T15" fmla="*/ 12 h 19"/>
                <a:gd name="T16" fmla="*/ 48 w 61"/>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9">
                  <a:moveTo>
                    <a:pt x="48" y="0"/>
                  </a:moveTo>
                  <a:lnTo>
                    <a:pt x="0" y="18"/>
                  </a:lnTo>
                  <a:lnTo>
                    <a:pt x="0" y="18"/>
                  </a:lnTo>
                  <a:lnTo>
                    <a:pt x="6" y="18"/>
                  </a:lnTo>
                  <a:lnTo>
                    <a:pt x="6" y="18"/>
                  </a:lnTo>
                  <a:lnTo>
                    <a:pt x="6" y="18"/>
                  </a:lnTo>
                  <a:lnTo>
                    <a:pt x="33" y="15"/>
                  </a:lnTo>
                  <a:lnTo>
                    <a:pt x="60" y="12"/>
                  </a:lnTo>
                  <a:lnTo>
                    <a:pt x="4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4" name="Freeform 326"/>
            <p:cNvSpPr>
              <a:spLocks noChangeArrowheads="1"/>
            </p:cNvSpPr>
            <p:nvPr/>
          </p:nvSpPr>
          <p:spPr bwMode="auto">
            <a:xfrm>
              <a:off x="8237539" y="1544638"/>
              <a:ext cx="12700" cy="6350"/>
            </a:xfrm>
            <a:custGeom>
              <a:avLst/>
              <a:gdLst>
                <a:gd name="T0" fmla="*/ 24 w 34"/>
                <a:gd name="T1" fmla="*/ 0 h 19"/>
                <a:gd name="T2" fmla="*/ 0 w 34"/>
                <a:gd name="T3" fmla="*/ 9 h 19"/>
                <a:gd name="T4" fmla="*/ 12 w 34"/>
                <a:gd name="T5" fmla="*/ 18 h 19"/>
                <a:gd name="T6" fmla="*/ 12 w 34"/>
                <a:gd name="T7" fmla="*/ 18 h 19"/>
                <a:gd name="T8" fmla="*/ 33 w 34"/>
                <a:gd name="T9" fmla="*/ 12 h 19"/>
                <a:gd name="T10" fmla="*/ 24 w 34"/>
                <a:gd name="T11" fmla="*/ 0 h 19"/>
              </a:gdLst>
              <a:ahLst/>
              <a:cxnLst>
                <a:cxn ang="0">
                  <a:pos x="T0" y="T1"/>
                </a:cxn>
                <a:cxn ang="0">
                  <a:pos x="T2" y="T3"/>
                </a:cxn>
                <a:cxn ang="0">
                  <a:pos x="T4" y="T5"/>
                </a:cxn>
                <a:cxn ang="0">
                  <a:pos x="T6" y="T7"/>
                </a:cxn>
                <a:cxn ang="0">
                  <a:pos x="T8" y="T9"/>
                </a:cxn>
                <a:cxn ang="0">
                  <a:pos x="T10" y="T11"/>
                </a:cxn>
              </a:cxnLst>
              <a:rect l="0" t="0" r="r" b="b"/>
              <a:pathLst>
                <a:path w="34" h="19">
                  <a:moveTo>
                    <a:pt x="24" y="0"/>
                  </a:moveTo>
                  <a:lnTo>
                    <a:pt x="0" y="9"/>
                  </a:lnTo>
                  <a:lnTo>
                    <a:pt x="12" y="18"/>
                  </a:lnTo>
                  <a:lnTo>
                    <a:pt x="12" y="18"/>
                  </a:lnTo>
                  <a:lnTo>
                    <a:pt x="33" y="12"/>
                  </a:lnTo>
                  <a:lnTo>
                    <a:pt x="2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5" name="Freeform 327"/>
            <p:cNvSpPr>
              <a:spLocks noChangeArrowheads="1"/>
            </p:cNvSpPr>
            <p:nvPr/>
          </p:nvSpPr>
          <p:spPr bwMode="auto">
            <a:xfrm>
              <a:off x="8193088" y="1538288"/>
              <a:ext cx="1587" cy="1587"/>
            </a:xfrm>
            <a:custGeom>
              <a:avLst/>
              <a:gdLst>
                <a:gd name="T0" fmla="*/ 0 w 4"/>
                <a:gd name="T1" fmla="*/ 0 h 4"/>
                <a:gd name="T2" fmla="*/ 0 w 4"/>
                <a:gd name="T3" fmla="*/ 3 h 4"/>
                <a:gd name="T4" fmla="*/ 3 w 4"/>
                <a:gd name="T5" fmla="*/ 0 h 4"/>
                <a:gd name="T6" fmla="*/ 3 w 4"/>
                <a:gd name="T7" fmla="*/ 0 h 4"/>
                <a:gd name="T8" fmla="*/ 0 w 4"/>
                <a:gd name="T9" fmla="*/ 0 h 4"/>
              </a:gdLst>
              <a:ahLst/>
              <a:cxnLst>
                <a:cxn ang="0">
                  <a:pos x="T0" y="T1"/>
                </a:cxn>
                <a:cxn ang="0">
                  <a:pos x="T2" y="T3"/>
                </a:cxn>
                <a:cxn ang="0">
                  <a:pos x="T4" y="T5"/>
                </a:cxn>
                <a:cxn ang="0">
                  <a:pos x="T6" y="T7"/>
                </a:cxn>
                <a:cxn ang="0">
                  <a:pos x="T8" y="T9"/>
                </a:cxn>
              </a:cxnLst>
              <a:rect l="0" t="0" r="r" b="b"/>
              <a:pathLst>
                <a:path w="4" h="4">
                  <a:moveTo>
                    <a:pt x="0" y="0"/>
                  </a:moveTo>
                  <a:lnTo>
                    <a:pt x="0" y="3"/>
                  </a:lnTo>
                  <a:lnTo>
                    <a:pt x="3"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6" name="Freeform 328"/>
            <p:cNvSpPr>
              <a:spLocks noChangeArrowheads="1"/>
            </p:cNvSpPr>
            <p:nvPr/>
          </p:nvSpPr>
          <p:spPr bwMode="auto">
            <a:xfrm>
              <a:off x="8159750" y="1527174"/>
              <a:ext cx="31749" cy="15875"/>
            </a:xfrm>
            <a:custGeom>
              <a:avLst/>
              <a:gdLst>
                <a:gd name="T0" fmla="*/ 0 w 88"/>
                <a:gd name="T1" fmla="*/ 0 h 46"/>
                <a:gd name="T2" fmla="*/ 0 w 88"/>
                <a:gd name="T3" fmla="*/ 0 h 46"/>
                <a:gd name="T4" fmla="*/ 0 w 88"/>
                <a:gd name="T5" fmla="*/ 0 h 46"/>
                <a:gd name="T6" fmla="*/ 27 w 88"/>
                <a:gd name="T7" fmla="*/ 24 h 46"/>
                <a:gd name="T8" fmla="*/ 57 w 88"/>
                <a:gd name="T9" fmla="*/ 45 h 46"/>
                <a:gd name="T10" fmla="*/ 87 w 88"/>
                <a:gd name="T11" fmla="*/ 33 h 46"/>
                <a:gd name="T12" fmla="*/ 81 w 88"/>
                <a:gd name="T13" fmla="*/ 27 h 46"/>
                <a:gd name="T14" fmla="*/ 81 w 88"/>
                <a:gd name="T15" fmla="*/ 27 h 46"/>
                <a:gd name="T16" fmla="*/ 51 w 88"/>
                <a:gd name="T17" fmla="*/ 9 h 46"/>
                <a:gd name="T18" fmla="*/ 0 w 88"/>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46">
                  <a:moveTo>
                    <a:pt x="0" y="0"/>
                  </a:moveTo>
                  <a:lnTo>
                    <a:pt x="0" y="0"/>
                  </a:lnTo>
                  <a:lnTo>
                    <a:pt x="0" y="0"/>
                  </a:lnTo>
                  <a:lnTo>
                    <a:pt x="27" y="24"/>
                  </a:lnTo>
                  <a:lnTo>
                    <a:pt x="57" y="45"/>
                  </a:lnTo>
                  <a:lnTo>
                    <a:pt x="87" y="33"/>
                  </a:lnTo>
                  <a:lnTo>
                    <a:pt x="81" y="27"/>
                  </a:lnTo>
                  <a:lnTo>
                    <a:pt x="81" y="27"/>
                  </a:lnTo>
                  <a:lnTo>
                    <a:pt x="51" y="9"/>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7" name="Freeform 329"/>
            <p:cNvSpPr>
              <a:spLocks noChangeArrowheads="1"/>
            </p:cNvSpPr>
            <p:nvPr/>
          </p:nvSpPr>
          <p:spPr bwMode="auto">
            <a:xfrm>
              <a:off x="8280400" y="1520825"/>
              <a:ext cx="6350" cy="1588"/>
            </a:xfrm>
            <a:custGeom>
              <a:avLst/>
              <a:gdLst>
                <a:gd name="T0" fmla="*/ 6 w 19"/>
                <a:gd name="T1" fmla="*/ 0 h 4"/>
                <a:gd name="T2" fmla="*/ 0 w 19"/>
                <a:gd name="T3" fmla="*/ 3 h 4"/>
                <a:gd name="T4" fmla="*/ 18 w 19"/>
                <a:gd name="T5" fmla="*/ 3 h 4"/>
                <a:gd name="T6" fmla="*/ 6 w 19"/>
                <a:gd name="T7" fmla="*/ 0 h 4"/>
              </a:gdLst>
              <a:ahLst/>
              <a:cxnLst>
                <a:cxn ang="0">
                  <a:pos x="T0" y="T1"/>
                </a:cxn>
                <a:cxn ang="0">
                  <a:pos x="T2" y="T3"/>
                </a:cxn>
                <a:cxn ang="0">
                  <a:pos x="T4" y="T5"/>
                </a:cxn>
                <a:cxn ang="0">
                  <a:pos x="T6" y="T7"/>
                </a:cxn>
              </a:cxnLst>
              <a:rect l="0" t="0" r="r" b="b"/>
              <a:pathLst>
                <a:path w="19" h="4">
                  <a:moveTo>
                    <a:pt x="6" y="0"/>
                  </a:moveTo>
                  <a:lnTo>
                    <a:pt x="0" y="3"/>
                  </a:lnTo>
                  <a:lnTo>
                    <a:pt x="18" y="3"/>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8" name="Freeform 330"/>
            <p:cNvSpPr>
              <a:spLocks noChangeArrowheads="1"/>
            </p:cNvSpPr>
            <p:nvPr/>
          </p:nvSpPr>
          <p:spPr bwMode="auto">
            <a:xfrm>
              <a:off x="8283575" y="1506537"/>
              <a:ext cx="14288" cy="12700"/>
            </a:xfrm>
            <a:custGeom>
              <a:avLst/>
              <a:gdLst>
                <a:gd name="T0" fmla="*/ 39 w 40"/>
                <a:gd name="T1" fmla="*/ 0 h 37"/>
                <a:gd name="T2" fmla="*/ 0 w 40"/>
                <a:gd name="T3" fmla="*/ 33 h 37"/>
                <a:gd name="T4" fmla="*/ 15 w 40"/>
                <a:gd name="T5" fmla="*/ 36 h 37"/>
                <a:gd name="T6" fmla="*/ 15 w 40"/>
                <a:gd name="T7" fmla="*/ 36 h 37"/>
                <a:gd name="T8" fmla="*/ 27 w 40"/>
                <a:gd name="T9" fmla="*/ 21 h 37"/>
                <a:gd name="T10" fmla="*/ 39 w 40"/>
                <a:gd name="T11" fmla="*/ 0 h 37"/>
              </a:gdLst>
              <a:ahLst/>
              <a:cxnLst>
                <a:cxn ang="0">
                  <a:pos x="T0" y="T1"/>
                </a:cxn>
                <a:cxn ang="0">
                  <a:pos x="T2" y="T3"/>
                </a:cxn>
                <a:cxn ang="0">
                  <a:pos x="T4" y="T5"/>
                </a:cxn>
                <a:cxn ang="0">
                  <a:pos x="T6" y="T7"/>
                </a:cxn>
                <a:cxn ang="0">
                  <a:pos x="T8" y="T9"/>
                </a:cxn>
                <a:cxn ang="0">
                  <a:pos x="T10" y="T11"/>
                </a:cxn>
              </a:cxnLst>
              <a:rect l="0" t="0" r="r" b="b"/>
              <a:pathLst>
                <a:path w="40" h="37">
                  <a:moveTo>
                    <a:pt x="39" y="0"/>
                  </a:moveTo>
                  <a:lnTo>
                    <a:pt x="0" y="33"/>
                  </a:lnTo>
                  <a:lnTo>
                    <a:pt x="15" y="36"/>
                  </a:lnTo>
                  <a:lnTo>
                    <a:pt x="15" y="36"/>
                  </a:lnTo>
                  <a:lnTo>
                    <a:pt x="27" y="21"/>
                  </a:lnTo>
                  <a:lnTo>
                    <a:pt x="3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9" name="Freeform 331"/>
            <p:cNvSpPr>
              <a:spLocks noChangeArrowheads="1"/>
            </p:cNvSpPr>
            <p:nvPr/>
          </p:nvSpPr>
          <p:spPr bwMode="auto">
            <a:xfrm>
              <a:off x="8151813" y="1500188"/>
              <a:ext cx="3175" cy="3175"/>
            </a:xfrm>
            <a:custGeom>
              <a:avLst/>
              <a:gdLst>
                <a:gd name="T0" fmla="*/ 6 w 7"/>
                <a:gd name="T1" fmla="*/ 0 h 7"/>
                <a:gd name="T2" fmla="*/ 0 w 7"/>
                <a:gd name="T3" fmla="*/ 3 h 7"/>
                <a:gd name="T4" fmla="*/ 6 w 7"/>
                <a:gd name="T5" fmla="*/ 6 h 7"/>
                <a:gd name="T6" fmla="*/ 6 w 7"/>
                <a:gd name="T7" fmla="*/ 6 h 7"/>
                <a:gd name="T8" fmla="*/ 6 w 7"/>
                <a:gd name="T9" fmla="*/ 0 h 7"/>
              </a:gdLst>
              <a:ahLst/>
              <a:cxnLst>
                <a:cxn ang="0">
                  <a:pos x="T0" y="T1"/>
                </a:cxn>
                <a:cxn ang="0">
                  <a:pos x="T2" y="T3"/>
                </a:cxn>
                <a:cxn ang="0">
                  <a:pos x="T4" y="T5"/>
                </a:cxn>
                <a:cxn ang="0">
                  <a:pos x="T6" y="T7"/>
                </a:cxn>
                <a:cxn ang="0">
                  <a:pos x="T8" y="T9"/>
                </a:cxn>
              </a:cxnLst>
              <a:rect l="0" t="0" r="r" b="b"/>
              <a:pathLst>
                <a:path w="7" h="7">
                  <a:moveTo>
                    <a:pt x="6" y="0"/>
                  </a:moveTo>
                  <a:lnTo>
                    <a:pt x="0" y="3"/>
                  </a:lnTo>
                  <a:lnTo>
                    <a:pt x="6" y="6"/>
                  </a:lnTo>
                  <a:lnTo>
                    <a:pt x="6" y="6"/>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0" name="Freeform 332"/>
            <p:cNvSpPr>
              <a:spLocks noChangeArrowheads="1"/>
            </p:cNvSpPr>
            <p:nvPr/>
          </p:nvSpPr>
          <p:spPr bwMode="auto">
            <a:xfrm>
              <a:off x="8142288" y="1492250"/>
              <a:ext cx="12700" cy="9525"/>
            </a:xfrm>
            <a:custGeom>
              <a:avLst/>
              <a:gdLst>
                <a:gd name="T0" fmla="*/ 27 w 34"/>
                <a:gd name="T1" fmla="*/ 0 h 28"/>
                <a:gd name="T2" fmla="*/ 0 w 34"/>
                <a:gd name="T3" fmla="*/ 6 h 28"/>
                <a:gd name="T4" fmla="*/ 0 w 34"/>
                <a:gd name="T5" fmla="*/ 6 h 28"/>
                <a:gd name="T6" fmla="*/ 6 w 34"/>
                <a:gd name="T7" fmla="*/ 24 h 28"/>
                <a:gd name="T8" fmla="*/ 27 w 34"/>
                <a:gd name="T9" fmla="*/ 27 h 28"/>
                <a:gd name="T10" fmla="*/ 33 w 34"/>
                <a:gd name="T11" fmla="*/ 21 h 28"/>
                <a:gd name="T12" fmla="*/ 33 w 34"/>
                <a:gd name="T13" fmla="*/ 21 h 28"/>
                <a:gd name="T14" fmla="*/ 27 w 34"/>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28">
                  <a:moveTo>
                    <a:pt x="27" y="0"/>
                  </a:moveTo>
                  <a:lnTo>
                    <a:pt x="0" y="6"/>
                  </a:lnTo>
                  <a:lnTo>
                    <a:pt x="0" y="6"/>
                  </a:lnTo>
                  <a:lnTo>
                    <a:pt x="6" y="24"/>
                  </a:lnTo>
                  <a:lnTo>
                    <a:pt x="27" y="27"/>
                  </a:lnTo>
                  <a:lnTo>
                    <a:pt x="33" y="21"/>
                  </a:lnTo>
                  <a:lnTo>
                    <a:pt x="33" y="21"/>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1" name="Freeform 333"/>
            <p:cNvSpPr>
              <a:spLocks noChangeArrowheads="1"/>
            </p:cNvSpPr>
            <p:nvPr/>
          </p:nvSpPr>
          <p:spPr bwMode="auto">
            <a:xfrm>
              <a:off x="8137525" y="1476375"/>
              <a:ext cx="12700" cy="17463"/>
            </a:xfrm>
            <a:custGeom>
              <a:avLst/>
              <a:gdLst>
                <a:gd name="T0" fmla="*/ 0 w 37"/>
                <a:gd name="T1" fmla="*/ 0 h 49"/>
                <a:gd name="T2" fmla="*/ 0 w 37"/>
                <a:gd name="T3" fmla="*/ 0 h 49"/>
                <a:gd name="T4" fmla="*/ 3 w 37"/>
                <a:gd name="T5" fmla="*/ 24 h 49"/>
                <a:gd name="T6" fmla="*/ 9 w 37"/>
                <a:gd name="T7" fmla="*/ 48 h 49"/>
                <a:gd name="T8" fmla="*/ 36 w 37"/>
                <a:gd name="T9" fmla="*/ 42 h 49"/>
                <a:gd name="T10" fmla="*/ 36 w 37"/>
                <a:gd name="T11" fmla="*/ 42 h 49"/>
                <a:gd name="T12" fmla="*/ 30 w 37"/>
                <a:gd name="T13" fmla="*/ 12 h 49"/>
                <a:gd name="T14" fmla="*/ 0 w 37"/>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9">
                  <a:moveTo>
                    <a:pt x="0" y="0"/>
                  </a:moveTo>
                  <a:lnTo>
                    <a:pt x="0" y="0"/>
                  </a:lnTo>
                  <a:lnTo>
                    <a:pt x="3" y="24"/>
                  </a:lnTo>
                  <a:lnTo>
                    <a:pt x="9" y="48"/>
                  </a:lnTo>
                  <a:lnTo>
                    <a:pt x="36" y="42"/>
                  </a:lnTo>
                  <a:lnTo>
                    <a:pt x="36" y="42"/>
                  </a:lnTo>
                  <a:lnTo>
                    <a:pt x="30" y="1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2" name="Freeform 334"/>
            <p:cNvSpPr>
              <a:spLocks noChangeArrowheads="1"/>
            </p:cNvSpPr>
            <p:nvPr/>
          </p:nvSpPr>
          <p:spPr bwMode="auto">
            <a:xfrm>
              <a:off x="8137526" y="1458913"/>
              <a:ext cx="11113" cy="20637"/>
            </a:xfrm>
            <a:custGeom>
              <a:avLst/>
              <a:gdLst>
                <a:gd name="T0" fmla="*/ 0 w 31"/>
                <a:gd name="T1" fmla="*/ 0 h 58"/>
                <a:gd name="T2" fmla="*/ 0 w 31"/>
                <a:gd name="T3" fmla="*/ 0 h 58"/>
                <a:gd name="T4" fmla="*/ 0 w 31"/>
                <a:gd name="T5" fmla="*/ 27 h 58"/>
                <a:gd name="T6" fmla="*/ 0 w 31"/>
                <a:gd name="T7" fmla="*/ 30 h 58"/>
                <a:gd name="T8" fmla="*/ 0 w 31"/>
                <a:gd name="T9" fmla="*/ 30 h 58"/>
                <a:gd name="T10" fmla="*/ 0 w 31"/>
                <a:gd name="T11" fmla="*/ 30 h 58"/>
                <a:gd name="T12" fmla="*/ 0 w 31"/>
                <a:gd name="T13" fmla="*/ 42 h 58"/>
                <a:gd name="T14" fmla="*/ 30 w 31"/>
                <a:gd name="T15" fmla="*/ 57 h 58"/>
                <a:gd name="T16" fmla="*/ 30 w 31"/>
                <a:gd name="T17" fmla="*/ 57 h 58"/>
                <a:gd name="T18" fmla="*/ 27 w 31"/>
                <a:gd name="T19" fmla="*/ 27 h 58"/>
                <a:gd name="T20" fmla="*/ 27 w 31"/>
                <a:gd name="T21" fmla="*/ 27 h 58"/>
                <a:gd name="T22" fmla="*/ 27 w 31"/>
                <a:gd name="T23" fmla="*/ 27 h 58"/>
                <a:gd name="T24" fmla="*/ 27 w 31"/>
                <a:gd name="T25" fmla="*/ 27 h 58"/>
                <a:gd name="T26" fmla="*/ 27 w 31"/>
                <a:gd name="T27" fmla="*/ 27 h 58"/>
                <a:gd name="T28" fmla="*/ 27 w 31"/>
                <a:gd name="T29" fmla="*/ 27 h 58"/>
                <a:gd name="T30" fmla="*/ 27 w 31"/>
                <a:gd name="T31" fmla="*/ 27 h 58"/>
                <a:gd name="T32" fmla="*/ 27 w 31"/>
                <a:gd name="T33" fmla="*/ 27 h 58"/>
                <a:gd name="T34" fmla="*/ 27 w 31"/>
                <a:gd name="T35" fmla="*/ 27 h 58"/>
                <a:gd name="T36" fmla="*/ 27 w 31"/>
                <a:gd name="T37" fmla="*/ 21 h 58"/>
                <a:gd name="T38" fmla="*/ 0 w 31"/>
                <a:gd name="T3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58">
                  <a:moveTo>
                    <a:pt x="0" y="0"/>
                  </a:moveTo>
                  <a:lnTo>
                    <a:pt x="0" y="0"/>
                  </a:lnTo>
                  <a:lnTo>
                    <a:pt x="0" y="27"/>
                  </a:lnTo>
                  <a:lnTo>
                    <a:pt x="0" y="30"/>
                  </a:lnTo>
                  <a:lnTo>
                    <a:pt x="0" y="30"/>
                  </a:lnTo>
                  <a:lnTo>
                    <a:pt x="0" y="30"/>
                  </a:lnTo>
                  <a:lnTo>
                    <a:pt x="0" y="42"/>
                  </a:lnTo>
                  <a:lnTo>
                    <a:pt x="30" y="57"/>
                  </a:lnTo>
                  <a:lnTo>
                    <a:pt x="30" y="57"/>
                  </a:lnTo>
                  <a:lnTo>
                    <a:pt x="27" y="27"/>
                  </a:lnTo>
                  <a:lnTo>
                    <a:pt x="27" y="27"/>
                  </a:lnTo>
                  <a:lnTo>
                    <a:pt x="27" y="27"/>
                  </a:lnTo>
                  <a:lnTo>
                    <a:pt x="27" y="27"/>
                  </a:lnTo>
                  <a:lnTo>
                    <a:pt x="27" y="27"/>
                  </a:lnTo>
                  <a:lnTo>
                    <a:pt x="27" y="27"/>
                  </a:lnTo>
                  <a:lnTo>
                    <a:pt x="27" y="27"/>
                  </a:lnTo>
                  <a:lnTo>
                    <a:pt x="27" y="27"/>
                  </a:lnTo>
                  <a:lnTo>
                    <a:pt x="27" y="27"/>
                  </a:lnTo>
                  <a:lnTo>
                    <a:pt x="27" y="21"/>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3" name="Freeform 335"/>
            <p:cNvSpPr>
              <a:spLocks noChangeArrowheads="1"/>
            </p:cNvSpPr>
            <p:nvPr/>
          </p:nvSpPr>
          <p:spPr bwMode="auto">
            <a:xfrm>
              <a:off x="8291513" y="1438275"/>
              <a:ext cx="14287" cy="41275"/>
            </a:xfrm>
            <a:custGeom>
              <a:avLst/>
              <a:gdLst>
                <a:gd name="T0" fmla="*/ 24 w 40"/>
                <a:gd name="T1" fmla="*/ 0 h 115"/>
                <a:gd name="T2" fmla="*/ 0 w 40"/>
                <a:gd name="T3" fmla="*/ 9 h 115"/>
                <a:gd name="T4" fmla="*/ 0 w 40"/>
                <a:gd name="T5" fmla="*/ 9 h 115"/>
                <a:gd name="T6" fmla="*/ 9 w 40"/>
                <a:gd name="T7" fmla="*/ 45 h 115"/>
                <a:gd name="T8" fmla="*/ 12 w 40"/>
                <a:gd name="T9" fmla="*/ 84 h 115"/>
                <a:gd name="T10" fmla="*/ 12 w 40"/>
                <a:gd name="T11" fmla="*/ 84 h 115"/>
                <a:gd name="T12" fmla="*/ 12 w 40"/>
                <a:gd name="T13" fmla="*/ 84 h 115"/>
                <a:gd name="T14" fmla="*/ 12 w 40"/>
                <a:gd name="T15" fmla="*/ 114 h 115"/>
                <a:gd name="T16" fmla="*/ 39 w 40"/>
                <a:gd name="T17" fmla="*/ 90 h 115"/>
                <a:gd name="T18" fmla="*/ 39 w 40"/>
                <a:gd name="T19" fmla="*/ 90 h 115"/>
                <a:gd name="T20" fmla="*/ 39 w 40"/>
                <a:gd name="T21" fmla="*/ 84 h 115"/>
                <a:gd name="T22" fmla="*/ 39 w 40"/>
                <a:gd name="T23" fmla="*/ 84 h 115"/>
                <a:gd name="T24" fmla="*/ 39 w 40"/>
                <a:gd name="T25" fmla="*/ 84 h 115"/>
                <a:gd name="T26" fmla="*/ 39 w 40"/>
                <a:gd name="T27" fmla="*/ 84 h 115"/>
                <a:gd name="T28" fmla="*/ 39 w 40"/>
                <a:gd name="T29" fmla="*/ 84 h 115"/>
                <a:gd name="T30" fmla="*/ 39 w 40"/>
                <a:gd name="T31" fmla="*/ 63 h 115"/>
                <a:gd name="T32" fmla="*/ 36 w 40"/>
                <a:gd name="T33" fmla="*/ 42 h 115"/>
                <a:gd name="T34" fmla="*/ 30 w 40"/>
                <a:gd name="T35" fmla="*/ 21 h 115"/>
                <a:gd name="T36" fmla="*/ 24 w 40"/>
                <a:gd name="T3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115">
                  <a:moveTo>
                    <a:pt x="24" y="0"/>
                  </a:moveTo>
                  <a:lnTo>
                    <a:pt x="0" y="9"/>
                  </a:lnTo>
                  <a:lnTo>
                    <a:pt x="0" y="9"/>
                  </a:lnTo>
                  <a:lnTo>
                    <a:pt x="9" y="45"/>
                  </a:lnTo>
                  <a:lnTo>
                    <a:pt x="12" y="84"/>
                  </a:lnTo>
                  <a:lnTo>
                    <a:pt x="12" y="84"/>
                  </a:lnTo>
                  <a:lnTo>
                    <a:pt x="12" y="84"/>
                  </a:lnTo>
                  <a:lnTo>
                    <a:pt x="12" y="114"/>
                  </a:lnTo>
                  <a:lnTo>
                    <a:pt x="39" y="90"/>
                  </a:lnTo>
                  <a:lnTo>
                    <a:pt x="39" y="90"/>
                  </a:lnTo>
                  <a:lnTo>
                    <a:pt x="39" y="84"/>
                  </a:lnTo>
                  <a:lnTo>
                    <a:pt x="39" y="84"/>
                  </a:lnTo>
                  <a:lnTo>
                    <a:pt x="39" y="84"/>
                  </a:lnTo>
                  <a:lnTo>
                    <a:pt x="39" y="84"/>
                  </a:lnTo>
                  <a:lnTo>
                    <a:pt x="39" y="84"/>
                  </a:lnTo>
                  <a:lnTo>
                    <a:pt x="39" y="63"/>
                  </a:lnTo>
                  <a:lnTo>
                    <a:pt x="36" y="42"/>
                  </a:lnTo>
                  <a:lnTo>
                    <a:pt x="30" y="21"/>
                  </a:lnTo>
                  <a:lnTo>
                    <a:pt x="2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4" name="Freeform 336"/>
            <p:cNvSpPr>
              <a:spLocks noChangeArrowheads="1"/>
            </p:cNvSpPr>
            <p:nvPr/>
          </p:nvSpPr>
          <p:spPr bwMode="auto">
            <a:xfrm>
              <a:off x="8143874" y="1384300"/>
              <a:ext cx="157164" cy="57150"/>
            </a:xfrm>
            <a:custGeom>
              <a:avLst/>
              <a:gdLst>
                <a:gd name="T0" fmla="*/ 216 w 436"/>
                <a:gd name="T1" fmla="*/ 0 h 159"/>
                <a:gd name="T2" fmla="*/ 216 w 436"/>
                <a:gd name="T3" fmla="*/ 0 h 159"/>
                <a:gd name="T4" fmla="*/ 216 w 436"/>
                <a:gd name="T5" fmla="*/ 0 h 159"/>
                <a:gd name="T6" fmla="*/ 216 w 436"/>
                <a:gd name="T7" fmla="*/ 0 h 159"/>
                <a:gd name="T8" fmla="*/ 180 w 436"/>
                <a:gd name="T9" fmla="*/ 3 h 159"/>
                <a:gd name="T10" fmla="*/ 147 w 436"/>
                <a:gd name="T11" fmla="*/ 8 h 159"/>
                <a:gd name="T12" fmla="*/ 114 w 436"/>
                <a:gd name="T13" fmla="*/ 23 h 159"/>
                <a:gd name="T14" fmla="*/ 87 w 436"/>
                <a:gd name="T15" fmla="*/ 39 h 159"/>
                <a:gd name="T16" fmla="*/ 60 w 436"/>
                <a:gd name="T17" fmla="*/ 59 h 159"/>
                <a:gd name="T18" fmla="*/ 36 w 436"/>
                <a:gd name="T19" fmla="*/ 83 h 159"/>
                <a:gd name="T20" fmla="*/ 15 w 436"/>
                <a:gd name="T21" fmla="*/ 110 h 159"/>
                <a:gd name="T22" fmla="*/ 0 w 436"/>
                <a:gd name="T23" fmla="*/ 140 h 159"/>
                <a:gd name="T24" fmla="*/ 24 w 436"/>
                <a:gd name="T25" fmla="*/ 158 h 159"/>
                <a:gd name="T26" fmla="*/ 24 w 436"/>
                <a:gd name="T27" fmla="*/ 158 h 159"/>
                <a:gd name="T28" fmla="*/ 36 w 436"/>
                <a:gd name="T29" fmla="*/ 131 h 159"/>
                <a:gd name="T30" fmla="*/ 54 w 436"/>
                <a:gd name="T31" fmla="*/ 105 h 159"/>
                <a:gd name="T32" fmla="*/ 75 w 436"/>
                <a:gd name="T33" fmla="*/ 83 h 159"/>
                <a:gd name="T34" fmla="*/ 99 w 436"/>
                <a:gd name="T35" fmla="*/ 62 h 159"/>
                <a:gd name="T36" fmla="*/ 123 w 436"/>
                <a:gd name="T37" fmla="*/ 47 h 159"/>
                <a:gd name="T38" fmla="*/ 153 w 436"/>
                <a:gd name="T39" fmla="*/ 36 h 159"/>
                <a:gd name="T40" fmla="*/ 183 w 436"/>
                <a:gd name="T41" fmla="*/ 29 h 159"/>
                <a:gd name="T42" fmla="*/ 216 w 436"/>
                <a:gd name="T43" fmla="*/ 26 h 159"/>
                <a:gd name="T44" fmla="*/ 216 w 436"/>
                <a:gd name="T45" fmla="*/ 26 h 159"/>
                <a:gd name="T46" fmla="*/ 216 w 436"/>
                <a:gd name="T47" fmla="*/ 26 h 159"/>
                <a:gd name="T48" fmla="*/ 216 w 436"/>
                <a:gd name="T49" fmla="*/ 26 h 159"/>
                <a:gd name="T50" fmla="*/ 216 w 436"/>
                <a:gd name="T51" fmla="*/ 26 h 159"/>
                <a:gd name="T52" fmla="*/ 249 w 436"/>
                <a:gd name="T53" fmla="*/ 29 h 159"/>
                <a:gd name="T54" fmla="*/ 279 w 436"/>
                <a:gd name="T55" fmla="*/ 36 h 159"/>
                <a:gd name="T56" fmla="*/ 306 w 436"/>
                <a:gd name="T57" fmla="*/ 47 h 159"/>
                <a:gd name="T58" fmla="*/ 333 w 436"/>
                <a:gd name="T59" fmla="*/ 62 h 159"/>
                <a:gd name="T60" fmla="*/ 357 w 436"/>
                <a:gd name="T61" fmla="*/ 80 h 159"/>
                <a:gd name="T62" fmla="*/ 378 w 436"/>
                <a:gd name="T63" fmla="*/ 105 h 159"/>
                <a:gd name="T64" fmla="*/ 396 w 436"/>
                <a:gd name="T65" fmla="*/ 128 h 159"/>
                <a:gd name="T66" fmla="*/ 408 w 436"/>
                <a:gd name="T67" fmla="*/ 156 h 159"/>
                <a:gd name="T68" fmla="*/ 435 w 436"/>
                <a:gd name="T69" fmla="*/ 146 h 159"/>
                <a:gd name="T70" fmla="*/ 435 w 436"/>
                <a:gd name="T71" fmla="*/ 146 h 159"/>
                <a:gd name="T72" fmla="*/ 420 w 436"/>
                <a:gd name="T73" fmla="*/ 116 h 159"/>
                <a:gd name="T74" fmla="*/ 399 w 436"/>
                <a:gd name="T75" fmla="*/ 87 h 159"/>
                <a:gd name="T76" fmla="*/ 375 w 436"/>
                <a:gd name="T77" fmla="*/ 62 h 159"/>
                <a:gd name="T78" fmla="*/ 348 w 436"/>
                <a:gd name="T79" fmla="*/ 41 h 159"/>
                <a:gd name="T80" fmla="*/ 318 w 436"/>
                <a:gd name="T81" fmla="*/ 23 h 159"/>
                <a:gd name="T82" fmla="*/ 288 w 436"/>
                <a:gd name="T83" fmla="*/ 11 h 159"/>
                <a:gd name="T84" fmla="*/ 252 w 436"/>
                <a:gd name="T85" fmla="*/ 3 h 159"/>
                <a:gd name="T86" fmla="*/ 216 w 436"/>
                <a:gd name="T8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6" h="159">
                  <a:moveTo>
                    <a:pt x="216" y="0"/>
                  </a:moveTo>
                  <a:lnTo>
                    <a:pt x="216" y="0"/>
                  </a:lnTo>
                  <a:lnTo>
                    <a:pt x="216" y="0"/>
                  </a:lnTo>
                  <a:lnTo>
                    <a:pt x="216" y="0"/>
                  </a:lnTo>
                  <a:lnTo>
                    <a:pt x="180" y="3"/>
                  </a:lnTo>
                  <a:lnTo>
                    <a:pt x="147" y="8"/>
                  </a:lnTo>
                  <a:lnTo>
                    <a:pt x="114" y="23"/>
                  </a:lnTo>
                  <a:lnTo>
                    <a:pt x="87" y="39"/>
                  </a:lnTo>
                  <a:lnTo>
                    <a:pt x="60" y="59"/>
                  </a:lnTo>
                  <a:lnTo>
                    <a:pt x="36" y="83"/>
                  </a:lnTo>
                  <a:lnTo>
                    <a:pt x="15" y="110"/>
                  </a:lnTo>
                  <a:lnTo>
                    <a:pt x="0" y="140"/>
                  </a:lnTo>
                  <a:lnTo>
                    <a:pt x="24" y="158"/>
                  </a:lnTo>
                  <a:lnTo>
                    <a:pt x="24" y="158"/>
                  </a:lnTo>
                  <a:lnTo>
                    <a:pt x="36" y="131"/>
                  </a:lnTo>
                  <a:lnTo>
                    <a:pt x="54" y="105"/>
                  </a:lnTo>
                  <a:lnTo>
                    <a:pt x="75" y="83"/>
                  </a:lnTo>
                  <a:lnTo>
                    <a:pt x="99" y="62"/>
                  </a:lnTo>
                  <a:lnTo>
                    <a:pt x="123" y="47"/>
                  </a:lnTo>
                  <a:lnTo>
                    <a:pt x="153" y="36"/>
                  </a:lnTo>
                  <a:lnTo>
                    <a:pt x="183" y="29"/>
                  </a:lnTo>
                  <a:lnTo>
                    <a:pt x="216" y="26"/>
                  </a:lnTo>
                  <a:lnTo>
                    <a:pt x="216" y="26"/>
                  </a:lnTo>
                  <a:lnTo>
                    <a:pt x="216" y="26"/>
                  </a:lnTo>
                  <a:lnTo>
                    <a:pt x="216" y="26"/>
                  </a:lnTo>
                  <a:lnTo>
                    <a:pt x="216" y="26"/>
                  </a:lnTo>
                  <a:lnTo>
                    <a:pt x="249" y="29"/>
                  </a:lnTo>
                  <a:lnTo>
                    <a:pt x="279" y="36"/>
                  </a:lnTo>
                  <a:lnTo>
                    <a:pt x="306" y="47"/>
                  </a:lnTo>
                  <a:lnTo>
                    <a:pt x="333" y="62"/>
                  </a:lnTo>
                  <a:lnTo>
                    <a:pt x="357" y="80"/>
                  </a:lnTo>
                  <a:lnTo>
                    <a:pt x="378" y="105"/>
                  </a:lnTo>
                  <a:lnTo>
                    <a:pt x="396" y="128"/>
                  </a:lnTo>
                  <a:lnTo>
                    <a:pt x="408" y="156"/>
                  </a:lnTo>
                  <a:lnTo>
                    <a:pt x="435" y="146"/>
                  </a:lnTo>
                  <a:lnTo>
                    <a:pt x="435" y="146"/>
                  </a:lnTo>
                  <a:lnTo>
                    <a:pt x="420" y="116"/>
                  </a:lnTo>
                  <a:lnTo>
                    <a:pt x="399" y="87"/>
                  </a:lnTo>
                  <a:lnTo>
                    <a:pt x="375" y="62"/>
                  </a:lnTo>
                  <a:lnTo>
                    <a:pt x="348" y="41"/>
                  </a:lnTo>
                  <a:lnTo>
                    <a:pt x="318" y="23"/>
                  </a:lnTo>
                  <a:lnTo>
                    <a:pt x="288" y="11"/>
                  </a:lnTo>
                  <a:lnTo>
                    <a:pt x="252" y="3"/>
                  </a:lnTo>
                  <a:lnTo>
                    <a:pt x="21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5" name="Freeform 337"/>
            <p:cNvSpPr>
              <a:spLocks noChangeArrowheads="1"/>
            </p:cNvSpPr>
            <p:nvPr/>
          </p:nvSpPr>
          <p:spPr bwMode="auto">
            <a:xfrm>
              <a:off x="8143875" y="1470025"/>
              <a:ext cx="161925" cy="60325"/>
            </a:xfrm>
            <a:custGeom>
              <a:avLst/>
              <a:gdLst>
                <a:gd name="T0" fmla="*/ 369 w 451"/>
                <a:gd name="T1" fmla="*/ 135 h 166"/>
                <a:gd name="T2" fmla="*/ 369 w 451"/>
                <a:gd name="T3" fmla="*/ 135 h 166"/>
                <a:gd name="T4" fmla="*/ 366 w 451"/>
                <a:gd name="T5" fmla="*/ 141 h 166"/>
                <a:gd name="T6" fmla="*/ 378 w 451"/>
                <a:gd name="T7" fmla="*/ 141 h 166"/>
                <a:gd name="T8" fmla="*/ 384 w 451"/>
                <a:gd name="T9" fmla="*/ 138 h 166"/>
                <a:gd name="T10" fmla="*/ 369 w 451"/>
                <a:gd name="T11" fmla="*/ 135 h 166"/>
                <a:gd name="T12" fmla="*/ 51 w 451"/>
                <a:gd name="T13" fmla="*/ 120 h 166"/>
                <a:gd name="T14" fmla="*/ 45 w 451"/>
                <a:gd name="T15" fmla="*/ 156 h 166"/>
                <a:gd name="T16" fmla="*/ 96 w 451"/>
                <a:gd name="T17" fmla="*/ 165 h 166"/>
                <a:gd name="T18" fmla="*/ 96 w 451"/>
                <a:gd name="T19" fmla="*/ 165 h 166"/>
                <a:gd name="T20" fmla="*/ 72 w 451"/>
                <a:gd name="T21" fmla="*/ 144 h 166"/>
                <a:gd name="T22" fmla="*/ 51 w 451"/>
                <a:gd name="T23" fmla="*/ 120 h 166"/>
                <a:gd name="T24" fmla="*/ 24 w 451"/>
                <a:gd name="T25" fmla="*/ 87 h 166"/>
                <a:gd name="T26" fmla="*/ 9 w 451"/>
                <a:gd name="T27" fmla="*/ 105 h 166"/>
                <a:gd name="T28" fmla="*/ 9 w 451"/>
                <a:gd name="T29" fmla="*/ 105 h 166"/>
                <a:gd name="T30" fmla="*/ 24 w 451"/>
                <a:gd name="T31" fmla="*/ 129 h 166"/>
                <a:gd name="T32" fmla="*/ 42 w 451"/>
                <a:gd name="T33" fmla="*/ 150 h 166"/>
                <a:gd name="T34" fmla="*/ 48 w 451"/>
                <a:gd name="T35" fmla="*/ 117 h 166"/>
                <a:gd name="T36" fmla="*/ 48 w 451"/>
                <a:gd name="T37" fmla="*/ 117 h 166"/>
                <a:gd name="T38" fmla="*/ 30 w 451"/>
                <a:gd name="T39" fmla="*/ 90 h 166"/>
                <a:gd name="T40" fmla="*/ 24 w 451"/>
                <a:gd name="T41" fmla="*/ 87 h 166"/>
                <a:gd name="T42" fmla="*/ 0 w 451"/>
                <a:gd name="T43" fmla="*/ 84 h 166"/>
                <a:gd name="T44" fmla="*/ 0 w 451"/>
                <a:gd name="T45" fmla="*/ 84 h 166"/>
                <a:gd name="T46" fmla="*/ 6 w 451"/>
                <a:gd name="T47" fmla="*/ 99 h 166"/>
                <a:gd name="T48" fmla="*/ 21 w 451"/>
                <a:gd name="T49" fmla="*/ 87 h 166"/>
                <a:gd name="T50" fmla="*/ 0 w 451"/>
                <a:gd name="T51" fmla="*/ 84 h 166"/>
                <a:gd name="T52" fmla="*/ 450 w 451"/>
                <a:gd name="T53" fmla="*/ 0 h 166"/>
                <a:gd name="T54" fmla="*/ 423 w 451"/>
                <a:gd name="T55" fmla="*/ 24 h 166"/>
                <a:gd name="T56" fmla="*/ 423 w 451"/>
                <a:gd name="T57" fmla="*/ 24 h 166"/>
                <a:gd name="T58" fmla="*/ 417 w 451"/>
                <a:gd name="T59" fmla="*/ 54 h 166"/>
                <a:gd name="T60" fmla="*/ 405 w 451"/>
                <a:gd name="T61" fmla="*/ 81 h 166"/>
                <a:gd name="T62" fmla="*/ 390 w 451"/>
                <a:gd name="T63" fmla="*/ 108 h 166"/>
                <a:gd name="T64" fmla="*/ 372 w 451"/>
                <a:gd name="T65" fmla="*/ 132 h 166"/>
                <a:gd name="T66" fmla="*/ 387 w 451"/>
                <a:gd name="T67" fmla="*/ 135 h 166"/>
                <a:gd name="T68" fmla="*/ 426 w 451"/>
                <a:gd name="T69" fmla="*/ 102 h 166"/>
                <a:gd name="T70" fmla="*/ 426 w 451"/>
                <a:gd name="T71" fmla="*/ 102 h 166"/>
                <a:gd name="T72" fmla="*/ 435 w 451"/>
                <a:gd name="T73" fmla="*/ 78 h 166"/>
                <a:gd name="T74" fmla="*/ 444 w 451"/>
                <a:gd name="T75" fmla="*/ 54 h 166"/>
                <a:gd name="T76" fmla="*/ 450 w 451"/>
                <a:gd name="T77" fmla="*/ 27 h 166"/>
                <a:gd name="T78" fmla="*/ 450 w 451"/>
                <a:gd name="T7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1" h="166">
                  <a:moveTo>
                    <a:pt x="369" y="135"/>
                  </a:moveTo>
                  <a:lnTo>
                    <a:pt x="369" y="135"/>
                  </a:lnTo>
                  <a:lnTo>
                    <a:pt x="366" y="141"/>
                  </a:lnTo>
                  <a:lnTo>
                    <a:pt x="378" y="141"/>
                  </a:lnTo>
                  <a:lnTo>
                    <a:pt x="384" y="138"/>
                  </a:lnTo>
                  <a:lnTo>
                    <a:pt x="369" y="135"/>
                  </a:lnTo>
                  <a:close/>
                  <a:moveTo>
                    <a:pt x="51" y="120"/>
                  </a:moveTo>
                  <a:lnTo>
                    <a:pt x="45" y="156"/>
                  </a:lnTo>
                  <a:lnTo>
                    <a:pt x="96" y="165"/>
                  </a:lnTo>
                  <a:lnTo>
                    <a:pt x="96" y="165"/>
                  </a:lnTo>
                  <a:lnTo>
                    <a:pt x="72" y="144"/>
                  </a:lnTo>
                  <a:lnTo>
                    <a:pt x="51" y="120"/>
                  </a:lnTo>
                  <a:close/>
                  <a:moveTo>
                    <a:pt x="24" y="87"/>
                  </a:moveTo>
                  <a:lnTo>
                    <a:pt x="9" y="105"/>
                  </a:lnTo>
                  <a:lnTo>
                    <a:pt x="9" y="105"/>
                  </a:lnTo>
                  <a:lnTo>
                    <a:pt x="24" y="129"/>
                  </a:lnTo>
                  <a:lnTo>
                    <a:pt x="42" y="150"/>
                  </a:lnTo>
                  <a:lnTo>
                    <a:pt x="48" y="117"/>
                  </a:lnTo>
                  <a:lnTo>
                    <a:pt x="48" y="117"/>
                  </a:lnTo>
                  <a:lnTo>
                    <a:pt x="30" y="90"/>
                  </a:lnTo>
                  <a:lnTo>
                    <a:pt x="24" y="87"/>
                  </a:lnTo>
                  <a:close/>
                  <a:moveTo>
                    <a:pt x="0" y="84"/>
                  </a:moveTo>
                  <a:lnTo>
                    <a:pt x="0" y="84"/>
                  </a:lnTo>
                  <a:lnTo>
                    <a:pt x="6" y="99"/>
                  </a:lnTo>
                  <a:lnTo>
                    <a:pt x="21" y="87"/>
                  </a:lnTo>
                  <a:lnTo>
                    <a:pt x="0" y="84"/>
                  </a:lnTo>
                  <a:close/>
                  <a:moveTo>
                    <a:pt x="450" y="0"/>
                  </a:moveTo>
                  <a:lnTo>
                    <a:pt x="423" y="24"/>
                  </a:lnTo>
                  <a:lnTo>
                    <a:pt x="423" y="24"/>
                  </a:lnTo>
                  <a:lnTo>
                    <a:pt x="417" y="54"/>
                  </a:lnTo>
                  <a:lnTo>
                    <a:pt x="405" y="81"/>
                  </a:lnTo>
                  <a:lnTo>
                    <a:pt x="390" y="108"/>
                  </a:lnTo>
                  <a:lnTo>
                    <a:pt x="372" y="132"/>
                  </a:lnTo>
                  <a:lnTo>
                    <a:pt x="387" y="135"/>
                  </a:lnTo>
                  <a:lnTo>
                    <a:pt x="426" y="102"/>
                  </a:lnTo>
                  <a:lnTo>
                    <a:pt x="426" y="102"/>
                  </a:lnTo>
                  <a:lnTo>
                    <a:pt x="435" y="78"/>
                  </a:lnTo>
                  <a:lnTo>
                    <a:pt x="444" y="54"/>
                  </a:lnTo>
                  <a:lnTo>
                    <a:pt x="450" y="27"/>
                  </a:lnTo>
                  <a:lnTo>
                    <a:pt x="45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6" name="Freeform 338"/>
            <p:cNvSpPr>
              <a:spLocks noChangeArrowheads="1"/>
            </p:cNvSpPr>
            <p:nvPr/>
          </p:nvSpPr>
          <p:spPr bwMode="auto">
            <a:xfrm>
              <a:off x="8275638" y="1519238"/>
              <a:ext cx="6350" cy="3175"/>
            </a:xfrm>
            <a:custGeom>
              <a:avLst/>
              <a:gdLst>
                <a:gd name="T0" fmla="*/ 3 w 19"/>
                <a:gd name="T1" fmla="*/ 0 h 7"/>
                <a:gd name="T2" fmla="*/ 3 w 19"/>
                <a:gd name="T3" fmla="*/ 0 h 7"/>
                <a:gd name="T4" fmla="*/ 0 w 19"/>
                <a:gd name="T5" fmla="*/ 6 h 7"/>
                <a:gd name="T6" fmla="*/ 12 w 19"/>
                <a:gd name="T7" fmla="*/ 6 h 7"/>
                <a:gd name="T8" fmla="*/ 18 w 19"/>
                <a:gd name="T9" fmla="*/ 3 h 7"/>
                <a:gd name="T10" fmla="*/ 3 w 19"/>
                <a:gd name="T11" fmla="*/ 0 h 7"/>
              </a:gdLst>
              <a:ahLst/>
              <a:cxnLst>
                <a:cxn ang="0">
                  <a:pos x="T0" y="T1"/>
                </a:cxn>
                <a:cxn ang="0">
                  <a:pos x="T2" y="T3"/>
                </a:cxn>
                <a:cxn ang="0">
                  <a:pos x="T4" y="T5"/>
                </a:cxn>
                <a:cxn ang="0">
                  <a:pos x="T6" y="T7"/>
                </a:cxn>
                <a:cxn ang="0">
                  <a:pos x="T8" y="T9"/>
                </a:cxn>
                <a:cxn ang="0">
                  <a:pos x="T10" y="T11"/>
                </a:cxn>
              </a:cxnLst>
              <a:rect l="0" t="0" r="r" b="b"/>
              <a:pathLst>
                <a:path w="19" h="7">
                  <a:moveTo>
                    <a:pt x="3" y="0"/>
                  </a:moveTo>
                  <a:lnTo>
                    <a:pt x="3" y="0"/>
                  </a:lnTo>
                  <a:lnTo>
                    <a:pt x="0" y="6"/>
                  </a:lnTo>
                  <a:lnTo>
                    <a:pt x="12" y="6"/>
                  </a:lnTo>
                  <a:lnTo>
                    <a:pt x="18" y="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7" name="Freeform 339"/>
            <p:cNvSpPr>
              <a:spLocks noChangeArrowheads="1"/>
            </p:cNvSpPr>
            <p:nvPr/>
          </p:nvSpPr>
          <p:spPr bwMode="auto">
            <a:xfrm>
              <a:off x="8159750" y="1514475"/>
              <a:ext cx="19050" cy="15875"/>
            </a:xfrm>
            <a:custGeom>
              <a:avLst/>
              <a:gdLst>
                <a:gd name="T0" fmla="*/ 6 w 52"/>
                <a:gd name="T1" fmla="*/ 0 h 46"/>
                <a:gd name="T2" fmla="*/ 0 w 52"/>
                <a:gd name="T3" fmla="*/ 36 h 46"/>
                <a:gd name="T4" fmla="*/ 51 w 52"/>
                <a:gd name="T5" fmla="*/ 45 h 46"/>
                <a:gd name="T6" fmla="*/ 51 w 52"/>
                <a:gd name="T7" fmla="*/ 45 h 46"/>
                <a:gd name="T8" fmla="*/ 27 w 52"/>
                <a:gd name="T9" fmla="*/ 24 h 46"/>
                <a:gd name="T10" fmla="*/ 6 w 52"/>
                <a:gd name="T11" fmla="*/ 0 h 46"/>
              </a:gdLst>
              <a:ahLst/>
              <a:cxnLst>
                <a:cxn ang="0">
                  <a:pos x="T0" y="T1"/>
                </a:cxn>
                <a:cxn ang="0">
                  <a:pos x="T2" y="T3"/>
                </a:cxn>
                <a:cxn ang="0">
                  <a:pos x="T4" y="T5"/>
                </a:cxn>
                <a:cxn ang="0">
                  <a:pos x="T6" y="T7"/>
                </a:cxn>
                <a:cxn ang="0">
                  <a:pos x="T8" y="T9"/>
                </a:cxn>
                <a:cxn ang="0">
                  <a:pos x="T10" y="T11"/>
                </a:cxn>
              </a:cxnLst>
              <a:rect l="0" t="0" r="r" b="b"/>
              <a:pathLst>
                <a:path w="52" h="46">
                  <a:moveTo>
                    <a:pt x="6" y="0"/>
                  </a:moveTo>
                  <a:lnTo>
                    <a:pt x="0" y="36"/>
                  </a:lnTo>
                  <a:lnTo>
                    <a:pt x="51" y="45"/>
                  </a:lnTo>
                  <a:lnTo>
                    <a:pt x="51" y="45"/>
                  </a:lnTo>
                  <a:lnTo>
                    <a:pt x="27" y="24"/>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8" name="Freeform 340"/>
            <p:cNvSpPr>
              <a:spLocks noChangeArrowheads="1"/>
            </p:cNvSpPr>
            <p:nvPr/>
          </p:nvSpPr>
          <p:spPr bwMode="auto">
            <a:xfrm>
              <a:off x="8147051" y="1501775"/>
              <a:ext cx="14288" cy="23813"/>
            </a:xfrm>
            <a:custGeom>
              <a:avLst/>
              <a:gdLst>
                <a:gd name="T0" fmla="*/ 15 w 40"/>
                <a:gd name="T1" fmla="*/ 0 h 64"/>
                <a:gd name="T2" fmla="*/ 0 w 40"/>
                <a:gd name="T3" fmla="*/ 18 h 64"/>
                <a:gd name="T4" fmla="*/ 0 w 40"/>
                <a:gd name="T5" fmla="*/ 18 h 64"/>
                <a:gd name="T6" fmla="*/ 15 w 40"/>
                <a:gd name="T7" fmla="*/ 42 h 64"/>
                <a:gd name="T8" fmla="*/ 33 w 40"/>
                <a:gd name="T9" fmla="*/ 63 h 64"/>
                <a:gd name="T10" fmla="*/ 39 w 40"/>
                <a:gd name="T11" fmla="*/ 30 h 64"/>
                <a:gd name="T12" fmla="*/ 39 w 40"/>
                <a:gd name="T13" fmla="*/ 30 h 64"/>
                <a:gd name="T14" fmla="*/ 21 w 40"/>
                <a:gd name="T15" fmla="*/ 3 h 64"/>
                <a:gd name="T16" fmla="*/ 15 w 40"/>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64">
                  <a:moveTo>
                    <a:pt x="15" y="0"/>
                  </a:moveTo>
                  <a:lnTo>
                    <a:pt x="0" y="18"/>
                  </a:lnTo>
                  <a:lnTo>
                    <a:pt x="0" y="18"/>
                  </a:lnTo>
                  <a:lnTo>
                    <a:pt x="15" y="42"/>
                  </a:lnTo>
                  <a:lnTo>
                    <a:pt x="33" y="63"/>
                  </a:lnTo>
                  <a:lnTo>
                    <a:pt x="39" y="30"/>
                  </a:lnTo>
                  <a:lnTo>
                    <a:pt x="39" y="30"/>
                  </a:lnTo>
                  <a:lnTo>
                    <a:pt x="21" y="3"/>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9" name="Freeform 341"/>
            <p:cNvSpPr>
              <a:spLocks noChangeArrowheads="1"/>
            </p:cNvSpPr>
            <p:nvPr/>
          </p:nvSpPr>
          <p:spPr bwMode="auto">
            <a:xfrm>
              <a:off x="8143874" y="1500188"/>
              <a:ext cx="7938" cy="6350"/>
            </a:xfrm>
            <a:custGeom>
              <a:avLst/>
              <a:gdLst>
                <a:gd name="T0" fmla="*/ 0 w 22"/>
                <a:gd name="T1" fmla="*/ 0 h 16"/>
                <a:gd name="T2" fmla="*/ 0 w 22"/>
                <a:gd name="T3" fmla="*/ 0 h 16"/>
                <a:gd name="T4" fmla="*/ 6 w 22"/>
                <a:gd name="T5" fmla="*/ 15 h 16"/>
                <a:gd name="T6" fmla="*/ 21 w 22"/>
                <a:gd name="T7" fmla="*/ 3 h 16"/>
                <a:gd name="T8" fmla="*/ 0 w 22"/>
                <a:gd name="T9" fmla="*/ 0 h 16"/>
              </a:gdLst>
              <a:ahLst/>
              <a:cxnLst>
                <a:cxn ang="0">
                  <a:pos x="T0" y="T1"/>
                </a:cxn>
                <a:cxn ang="0">
                  <a:pos x="T2" y="T3"/>
                </a:cxn>
                <a:cxn ang="0">
                  <a:pos x="T4" y="T5"/>
                </a:cxn>
                <a:cxn ang="0">
                  <a:pos x="T6" y="T7"/>
                </a:cxn>
                <a:cxn ang="0">
                  <a:pos x="T8" y="T9"/>
                </a:cxn>
              </a:cxnLst>
              <a:rect l="0" t="0" r="r" b="b"/>
              <a:pathLst>
                <a:path w="22" h="16">
                  <a:moveTo>
                    <a:pt x="0" y="0"/>
                  </a:moveTo>
                  <a:lnTo>
                    <a:pt x="0" y="0"/>
                  </a:lnTo>
                  <a:lnTo>
                    <a:pt x="6" y="15"/>
                  </a:lnTo>
                  <a:lnTo>
                    <a:pt x="21"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0" name="Freeform 342"/>
            <p:cNvSpPr>
              <a:spLocks noChangeArrowheads="1"/>
            </p:cNvSpPr>
            <p:nvPr/>
          </p:nvSpPr>
          <p:spPr bwMode="auto">
            <a:xfrm>
              <a:off x="8277225" y="1470025"/>
              <a:ext cx="28575" cy="49213"/>
            </a:xfrm>
            <a:custGeom>
              <a:avLst/>
              <a:gdLst>
                <a:gd name="T0" fmla="*/ 78 w 79"/>
                <a:gd name="T1" fmla="*/ 0 h 136"/>
                <a:gd name="T2" fmla="*/ 51 w 79"/>
                <a:gd name="T3" fmla="*/ 24 h 136"/>
                <a:gd name="T4" fmla="*/ 51 w 79"/>
                <a:gd name="T5" fmla="*/ 24 h 136"/>
                <a:gd name="T6" fmla="*/ 45 w 79"/>
                <a:gd name="T7" fmla="*/ 54 h 136"/>
                <a:gd name="T8" fmla="*/ 33 w 79"/>
                <a:gd name="T9" fmla="*/ 81 h 136"/>
                <a:gd name="T10" fmla="*/ 18 w 79"/>
                <a:gd name="T11" fmla="*/ 108 h 136"/>
                <a:gd name="T12" fmla="*/ 0 w 79"/>
                <a:gd name="T13" fmla="*/ 132 h 136"/>
                <a:gd name="T14" fmla="*/ 15 w 79"/>
                <a:gd name="T15" fmla="*/ 135 h 136"/>
                <a:gd name="T16" fmla="*/ 54 w 79"/>
                <a:gd name="T17" fmla="*/ 102 h 136"/>
                <a:gd name="T18" fmla="*/ 54 w 79"/>
                <a:gd name="T19" fmla="*/ 102 h 136"/>
                <a:gd name="T20" fmla="*/ 63 w 79"/>
                <a:gd name="T21" fmla="*/ 78 h 136"/>
                <a:gd name="T22" fmla="*/ 72 w 79"/>
                <a:gd name="T23" fmla="*/ 54 h 136"/>
                <a:gd name="T24" fmla="*/ 78 w 79"/>
                <a:gd name="T25" fmla="*/ 27 h 136"/>
                <a:gd name="T26" fmla="*/ 78 w 79"/>
                <a:gd name="T27"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36">
                  <a:moveTo>
                    <a:pt x="78" y="0"/>
                  </a:moveTo>
                  <a:lnTo>
                    <a:pt x="51" y="24"/>
                  </a:lnTo>
                  <a:lnTo>
                    <a:pt x="51" y="24"/>
                  </a:lnTo>
                  <a:lnTo>
                    <a:pt x="45" y="54"/>
                  </a:lnTo>
                  <a:lnTo>
                    <a:pt x="33" y="81"/>
                  </a:lnTo>
                  <a:lnTo>
                    <a:pt x="18" y="108"/>
                  </a:lnTo>
                  <a:lnTo>
                    <a:pt x="0" y="132"/>
                  </a:lnTo>
                  <a:lnTo>
                    <a:pt x="15" y="135"/>
                  </a:lnTo>
                  <a:lnTo>
                    <a:pt x="54" y="102"/>
                  </a:lnTo>
                  <a:lnTo>
                    <a:pt x="54" y="102"/>
                  </a:lnTo>
                  <a:lnTo>
                    <a:pt x="63" y="78"/>
                  </a:lnTo>
                  <a:lnTo>
                    <a:pt x="72" y="54"/>
                  </a:lnTo>
                  <a:lnTo>
                    <a:pt x="78" y="27"/>
                  </a:lnTo>
                  <a:lnTo>
                    <a:pt x="7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1" name="Freeform 343"/>
            <p:cNvSpPr>
              <a:spLocks noChangeArrowheads="1"/>
            </p:cNvSpPr>
            <p:nvPr/>
          </p:nvSpPr>
          <p:spPr bwMode="auto">
            <a:xfrm>
              <a:off x="8180388" y="1538288"/>
              <a:ext cx="82550" cy="15875"/>
            </a:xfrm>
            <a:custGeom>
              <a:avLst/>
              <a:gdLst>
                <a:gd name="T0" fmla="*/ 177 w 229"/>
                <a:gd name="T1" fmla="*/ 6 h 46"/>
                <a:gd name="T2" fmla="*/ 177 w 229"/>
                <a:gd name="T3" fmla="*/ 6 h 46"/>
                <a:gd name="T4" fmla="*/ 144 w 229"/>
                <a:gd name="T5" fmla="*/ 15 h 46"/>
                <a:gd name="T6" fmla="*/ 159 w 229"/>
                <a:gd name="T7" fmla="*/ 27 h 46"/>
                <a:gd name="T8" fmla="*/ 183 w 229"/>
                <a:gd name="T9" fmla="*/ 18 h 46"/>
                <a:gd name="T10" fmla="*/ 192 w 229"/>
                <a:gd name="T11" fmla="*/ 30 h 46"/>
                <a:gd name="T12" fmla="*/ 192 w 229"/>
                <a:gd name="T13" fmla="*/ 30 h 46"/>
                <a:gd name="T14" fmla="*/ 228 w 229"/>
                <a:gd name="T15" fmla="*/ 15 h 46"/>
                <a:gd name="T16" fmla="*/ 195 w 229"/>
                <a:gd name="T17" fmla="*/ 12 h 46"/>
                <a:gd name="T18" fmla="*/ 195 w 229"/>
                <a:gd name="T19" fmla="*/ 12 h 46"/>
                <a:gd name="T20" fmla="*/ 186 w 229"/>
                <a:gd name="T21" fmla="*/ 12 h 46"/>
                <a:gd name="T22" fmla="*/ 177 w 229"/>
                <a:gd name="T23" fmla="*/ 6 h 46"/>
                <a:gd name="T24" fmla="*/ 30 w 229"/>
                <a:gd name="T25" fmla="*/ 3 h 46"/>
                <a:gd name="T26" fmla="*/ 0 w 229"/>
                <a:gd name="T27" fmla="*/ 15 h 46"/>
                <a:gd name="T28" fmla="*/ 0 w 229"/>
                <a:gd name="T29" fmla="*/ 15 h 46"/>
                <a:gd name="T30" fmla="*/ 21 w 229"/>
                <a:gd name="T31" fmla="*/ 24 h 46"/>
                <a:gd name="T32" fmla="*/ 45 w 229"/>
                <a:gd name="T33" fmla="*/ 33 h 46"/>
                <a:gd name="T34" fmla="*/ 30 w 229"/>
                <a:gd name="T35" fmla="*/ 3 h 46"/>
                <a:gd name="T36" fmla="*/ 36 w 229"/>
                <a:gd name="T37" fmla="*/ 0 h 46"/>
                <a:gd name="T38" fmla="*/ 33 w 229"/>
                <a:gd name="T39" fmla="*/ 3 h 46"/>
                <a:gd name="T40" fmla="*/ 51 w 229"/>
                <a:gd name="T41" fmla="*/ 36 h 46"/>
                <a:gd name="T42" fmla="*/ 51 w 229"/>
                <a:gd name="T43" fmla="*/ 36 h 46"/>
                <a:gd name="T44" fmla="*/ 78 w 229"/>
                <a:gd name="T45" fmla="*/ 42 h 46"/>
                <a:gd name="T46" fmla="*/ 108 w 229"/>
                <a:gd name="T47" fmla="*/ 45 h 46"/>
                <a:gd name="T48" fmla="*/ 156 w 229"/>
                <a:gd name="T49" fmla="*/ 27 h 46"/>
                <a:gd name="T50" fmla="*/ 138 w 229"/>
                <a:gd name="T51" fmla="*/ 15 h 46"/>
                <a:gd name="T52" fmla="*/ 138 w 229"/>
                <a:gd name="T53" fmla="*/ 15 h 46"/>
                <a:gd name="T54" fmla="*/ 114 w 229"/>
                <a:gd name="T55" fmla="*/ 18 h 46"/>
                <a:gd name="T56" fmla="*/ 114 w 229"/>
                <a:gd name="T57" fmla="*/ 18 h 46"/>
                <a:gd name="T58" fmla="*/ 114 w 229"/>
                <a:gd name="T59" fmla="*/ 18 h 46"/>
                <a:gd name="T60" fmla="*/ 114 w 229"/>
                <a:gd name="T61" fmla="*/ 18 h 46"/>
                <a:gd name="T62" fmla="*/ 93 w 229"/>
                <a:gd name="T63" fmla="*/ 15 h 46"/>
                <a:gd name="T64" fmla="*/ 75 w 229"/>
                <a:gd name="T65" fmla="*/ 12 h 46"/>
                <a:gd name="T66" fmla="*/ 54 w 229"/>
                <a:gd name="T67" fmla="*/ 9 h 46"/>
                <a:gd name="T68" fmla="*/ 36 w 229"/>
                <a:gd name="T6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46">
                  <a:moveTo>
                    <a:pt x="177" y="6"/>
                  </a:moveTo>
                  <a:lnTo>
                    <a:pt x="177" y="6"/>
                  </a:lnTo>
                  <a:lnTo>
                    <a:pt x="144" y="15"/>
                  </a:lnTo>
                  <a:lnTo>
                    <a:pt x="159" y="27"/>
                  </a:lnTo>
                  <a:lnTo>
                    <a:pt x="183" y="18"/>
                  </a:lnTo>
                  <a:lnTo>
                    <a:pt x="192" y="30"/>
                  </a:lnTo>
                  <a:lnTo>
                    <a:pt x="192" y="30"/>
                  </a:lnTo>
                  <a:lnTo>
                    <a:pt x="228" y="15"/>
                  </a:lnTo>
                  <a:lnTo>
                    <a:pt x="195" y="12"/>
                  </a:lnTo>
                  <a:lnTo>
                    <a:pt x="195" y="12"/>
                  </a:lnTo>
                  <a:lnTo>
                    <a:pt x="186" y="12"/>
                  </a:lnTo>
                  <a:lnTo>
                    <a:pt x="177" y="6"/>
                  </a:lnTo>
                  <a:close/>
                  <a:moveTo>
                    <a:pt x="30" y="3"/>
                  </a:moveTo>
                  <a:lnTo>
                    <a:pt x="0" y="15"/>
                  </a:lnTo>
                  <a:lnTo>
                    <a:pt x="0" y="15"/>
                  </a:lnTo>
                  <a:lnTo>
                    <a:pt x="21" y="24"/>
                  </a:lnTo>
                  <a:lnTo>
                    <a:pt x="45" y="33"/>
                  </a:lnTo>
                  <a:lnTo>
                    <a:pt x="30" y="3"/>
                  </a:lnTo>
                  <a:close/>
                  <a:moveTo>
                    <a:pt x="36" y="0"/>
                  </a:moveTo>
                  <a:lnTo>
                    <a:pt x="33" y="3"/>
                  </a:lnTo>
                  <a:lnTo>
                    <a:pt x="51" y="36"/>
                  </a:lnTo>
                  <a:lnTo>
                    <a:pt x="51" y="36"/>
                  </a:lnTo>
                  <a:lnTo>
                    <a:pt x="78" y="42"/>
                  </a:lnTo>
                  <a:lnTo>
                    <a:pt x="108" y="45"/>
                  </a:lnTo>
                  <a:lnTo>
                    <a:pt x="156" y="27"/>
                  </a:lnTo>
                  <a:lnTo>
                    <a:pt x="138" y="15"/>
                  </a:lnTo>
                  <a:lnTo>
                    <a:pt x="138" y="15"/>
                  </a:lnTo>
                  <a:lnTo>
                    <a:pt x="114" y="18"/>
                  </a:lnTo>
                  <a:lnTo>
                    <a:pt x="114" y="18"/>
                  </a:lnTo>
                  <a:lnTo>
                    <a:pt x="114" y="18"/>
                  </a:lnTo>
                  <a:lnTo>
                    <a:pt x="114" y="18"/>
                  </a:lnTo>
                  <a:lnTo>
                    <a:pt x="93" y="15"/>
                  </a:lnTo>
                  <a:lnTo>
                    <a:pt x="75" y="12"/>
                  </a:lnTo>
                  <a:lnTo>
                    <a:pt x="54" y="9"/>
                  </a:lnTo>
                  <a:lnTo>
                    <a:pt x="36"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2" name="Freeform 344"/>
            <p:cNvSpPr>
              <a:spLocks noChangeArrowheads="1"/>
            </p:cNvSpPr>
            <p:nvPr/>
          </p:nvSpPr>
          <p:spPr bwMode="auto">
            <a:xfrm>
              <a:off x="8232775" y="1539875"/>
              <a:ext cx="30163" cy="9525"/>
            </a:xfrm>
            <a:custGeom>
              <a:avLst/>
              <a:gdLst>
                <a:gd name="T0" fmla="*/ 33 w 85"/>
                <a:gd name="T1" fmla="*/ 0 h 25"/>
                <a:gd name="T2" fmla="*/ 33 w 85"/>
                <a:gd name="T3" fmla="*/ 0 h 25"/>
                <a:gd name="T4" fmla="*/ 0 w 85"/>
                <a:gd name="T5" fmla="*/ 9 h 25"/>
                <a:gd name="T6" fmla="*/ 15 w 85"/>
                <a:gd name="T7" fmla="*/ 21 h 25"/>
                <a:gd name="T8" fmla="*/ 39 w 85"/>
                <a:gd name="T9" fmla="*/ 12 h 25"/>
                <a:gd name="T10" fmla="*/ 48 w 85"/>
                <a:gd name="T11" fmla="*/ 24 h 25"/>
                <a:gd name="T12" fmla="*/ 48 w 85"/>
                <a:gd name="T13" fmla="*/ 24 h 25"/>
                <a:gd name="T14" fmla="*/ 84 w 85"/>
                <a:gd name="T15" fmla="*/ 9 h 25"/>
                <a:gd name="T16" fmla="*/ 51 w 85"/>
                <a:gd name="T17" fmla="*/ 6 h 25"/>
                <a:gd name="T18" fmla="*/ 51 w 85"/>
                <a:gd name="T19" fmla="*/ 6 h 25"/>
                <a:gd name="T20" fmla="*/ 42 w 85"/>
                <a:gd name="T21" fmla="*/ 6 h 25"/>
                <a:gd name="T22" fmla="*/ 33 w 85"/>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 h="25">
                  <a:moveTo>
                    <a:pt x="33" y="0"/>
                  </a:moveTo>
                  <a:lnTo>
                    <a:pt x="33" y="0"/>
                  </a:lnTo>
                  <a:lnTo>
                    <a:pt x="0" y="9"/>
                  </a:lnTo>
                  <a:lnTo>
                    <a:pt x="15" y="21"/>
                  </a:lnTo>
                  <a:lnTo>
                    <a:pt x="39" y="12"/>
                  </a:lnTo>
                  <a:lnTo>
                    <a:pt x="48" y="24"/>
                  </a:lnTo>
                  <a:lnTo>
                    <a:pt x="48" y="24"/>
                  </a:lnTo>
                  <a:lnTo>
                    <a:pt x="84" y="9"/>
                  </a:lnTo>
                  <a:lnTo>
                    <a:pt x="51" y="6"/>
                  </a:lnTo>
                  <a:lnTo>
                    <a:pt x="51" y="6"/>
                  </a:lnTo>
                  <a:lnTo>
                    <a:pt x="42" y="6"/>
                  </a:lnTo>
                  <a:lnTo>
                    <a:pt x="3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3" name="Freeform 345"/>
            <p:cNvSpPr>
              <a:spLocks noChangeArrowheads="1"/>
            </p:cNvSpPr>
            <p:nvPr/>
          </p:nvSpPr>
          <p:spPr bwMode="auto">
            <a:xfrm>
              <a:off x="8180388" y="1538288"/>
              <a:ext cx="15875" cy="11111"/>
            </a:xfrm>
            <a:custGeom>
              <a:avLst/>
              <a:gdLst>
                <a:gd name="T0" fmla="*/ 30 w 46"/>
                <a:gd name="T1" fmla="*/ 0 h 31"/>
                <a:gd name="T2" fmla="*/ 0 w 46"/>
                <a:gd name="T3" fmla="*/ 12 h 31"/>
                <a:gd name="T4" fmla="*/ 0 w 46"/>
                <a:gd name="T5" fmla="*/ 12 h 31"/>
                <a:gd name="T6" fmla="*/ 21 w 46"/>
                <a:gd name="T7" fmla="*/ 21 h 31"/>
                <a:gd name="T8" fmla="*/ 45 w 46"/>
                <a:gd name="T9" fmla="*/ 30 h 31"/>
                <a:gd name="T10" fmla="*/ 30 w 46"/>
                <a:gd name="T11" fmla="*/ 0 h 31"/>
              </a:gdLst>
              <a:ahLst/>
              <a:cxnLst>
                <a:cxn ang="0">
                  <a:pos x="T0" y="T1"/>
                </a:cxn>
                <a:cxn ang="0">
                  <a:pos x="T2" y="T3"/>
                </a:cxn>
                <a:cxn ang="0">
                  <a:pos x="T4" y="T5"/>
                </a:cxn>
                <a:cxn ang="0">
                  <a:pos x="T6" y="T7"/>
                </a:cxn>
                <a:cxn ang="0">
                  <a:pos x="T8" y="T9"/>
                </a:cxn>
                <a:cxn ang="0">
                  <a:pos x="T10" y="T11"/>
                </a:cxn>
              </a:cxnLst>
              <a:rect l="0" t="0" r="r" b="b"/>
              <a:pathLst>
                <a:path w="46" h="31">
                  <a:moveTo>
                    <a:pt x="30" y="0"/>
                  </a:moveTo>
                  <a:lnTo>
                    <a:pt x="0" y="12"/>
                  </a:lnTo>
                  <a:lnTo>
                    <a:pt x="0" y="12"/>
                  </a:lnTo>
                  <a:lnTo>
                    <a:pt x="21" y="21"/>
                  </a:lnTo>
                  <a:lnTo>
                    <a:pt x="45" y="30"/>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4" name="Freeform 346"/>
            <p:cNvSpPr>
              <a:spLocks noChangeArrowheads="1"/>
            </p:cNvSpPr>
            <p:nvPr/>
          </p:nvSpPr>
          <p:spPr bwMode="auto">
            <a:xfrm>
              <a:off x="8193088" y="1538288"/>
              <a:ext cx="44450" cy="15875"/>
            </a:xfrm>
            <a:custGeom>
              <a:avLst/>
              <a:gdLst>
                <a:gd name="T0" fmla="*/ 3 w 124"/>
                <a:gd name="T1" fmla="*/ 0 h 46"/>
                <a:gd name="T2" fmla="*/ 0 w 124"/>
                <a:gd name="T3" fmla="*/ 3 h 46"/>
                <a:gd name="T4" fmla="*/ 18 w 124"/>
                <a:gd name="T5" fmla="*/ 36 h 46"/>
                <a:gd name="T6" fmla="*/ 18 w 124"/>
                <a:gd name="T7" fmla="*/ 36 h 46"/>
                <a:gd name="T8" fmla="*/ 45 w 124"/>
                <a:gd name="T9" fmla="*/ 42 h 46"/>
                <a:gd name="T10" fmla="*/ 75 w 124"/>
                <a:gd name="T11" fmla="*/ 45 h 46"/>
                <a:gd name="T12" fmla="*/ 123 w 124"/>
                <a:gd name="T13" fmla="*/ 27 h 46"/>
                <a:gd name="T14" fmla="*/ 105 w 124"/>
                <a:gd name="T15" fmla="*/ 15 h 46"/>
                <a:gd name="T16" fmla="*/ 105 w 124"/>
                <a:gd name="T17" fmla="*/ 15 h 46"/>
                <a:gd name="T18" fmla="*/ 81 w 124"/>
                <a:gd name="T19" fmla="*/ 18 h 46"/>
                <a:gd name="T20" fmla="*/ 81 w 124"/>
                <a:gd name="T21" fmla="*/ 18 h 46"/>
                <a:gd name="T22" fmla="*/ 81 w 124"/>
                <a:gd name="T23" fmla="*/ 18 h 46"/>
                <a:gd name="T24" fmla="*/ 81 w 124"/>
                <a:gd name="T25" fmla="*/ 18 h 46"/>
                <a:gd name="T26" fmla="*/ 60 w 124"/>
                <a:gd name="T27" fmla="*/ 15 h 46"/>
                <a:gd name="T28" fmla="*/ 42 w 124"/>
                <a:gd name="T29" fmla="*/ 12 h 46"/>
                <a:gd name="T30" fmla="*/ 21 w 124"/>
                <a:gd name="T31" fmla="*/ 9 h 46"/>
                <a:gd name="T32" fmla="*/ 3 w 124"/>
                <a:gd name="T3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46">
                  <a:moveTo>
                    <a:pt x="3" y="0"/>
                  </a:moveTo>
                  <a:lnTo>
                    <a:pt x="0" y="3"/>
                  </a:lnTo>
                  <a:lnTo>
                    <a:pt x="18" y="36"/>
                  </a:lnTo>
                  <a:lnTo>
                    <a:pt x="18" y="36"/>
                  </a:lnTo>
                  <a:lnTo>
                    <a:pt x="45" y="42"/>
                  </a:lnTo>
                  <a:lnTo>
                    <a:pt x="75" y="45"/>
                  </a:lnTo>
                  <a:lnTo>
                    <a:pt x="123" y="27"/>
                  </a:lnTo>
                  <a:lnTo>
                    <a:pt x="105" y="15"/>
                  </a:lnTo>
                  <a:lnTo>
                    <a:pt x="105" y="15"/>
                  </a:lnTo>
                  <a:lnTo>
                    <a:pt x="81" y="18"/>
                  </a:lnTo>
                  <a:lnTo>
                    <a:pt x="81" y="18"/>
                  </a:lnTo>
                  <a:lnTo>
                    <a:pt x="81" y="18"/>
                  </a:lnTo>
                  <a:lnTo>
                    <a:pt x="81" y="18"/>
                  </a:lnTo>
                  <a:lnTo>
                    <a:pt x="60" y="15"/>
                  </a:lnTo>
                  <a:lnTo>
                    <a:pt x="42" y="12"/>
                  </a:lnTo>
                  <a:lnTo>
                    <a:pt x="21" y="9"/>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5" name="Freeform 347"/>
            <p:cNvSpPr>
              <a:spLocks noChangeArrowheads="1"/>
            </p:cNvSpPr>
            <p:nvPr/>
          </p:nvSpPr>
          <p:spPr bwMode="auto">
            <a:xfrm>
              <a:off x="8137525" y="1435100"/>
              <a:ext cx="150813" cy="107950"/>
            </a:xfrm>
            <a:custGeom>
              <a:avLst/>
              <a:gdLst>
                <a:gd name="T0" fmla="*/ 384 w 418"/>
                <a:gd name="T1" fmla="*/ 240 h 301"/>
                <a:gd name="T2" fmla="*/ 384 w 418"/>
                <a:gd name="T3" fmla="*/ 240 h 301"/>
                <a:gd name="T4" fmla="*/ 366 w 418"/>
                <a:gd name="T5" fmla="*/ 255 h 301"/>
                <a:gd name="T6" fmla="*/ 345 w 418"/>
                <a:gd name="T7" fmla="*/ 270 h 301"/>
                <a:gd name="T8" fmla="*/ 321 w 418"/>
                <a:gd name="T9" fmla="*/ 282 h 301"/>
                <a:gd name="T10" fmla="*/ 297 w 418"/>
                <a:gd name="T11" fmla="*/ 291 h 301"/>
                <a:gd name="T12" fmla="*/ 297 w 418"/>
                <a:gd name="T13" fmla="*/ 291 h 301"/>
                <a:gd name="T14" fmla="*/ 306 w 418"/>
                <a:gd name="T15" fmla="*/ 297 h 301"/>
                <a:gd name="T16" fmla="*/ 315 w 418"/>
                <a:gd name="T17" fmla="*/ 297 h 301"/>
                <a:gd name="T18" fmla="*/ 348 w 418"/>
                <a:gd name="T19" fmla="*/ 300 h 301"/>
                <a:gd name="T20" fmla="*/ 348 w 418"/>
                <a:gd name="T21" fmla="*/ 300 h 301"/>
                <a:gd name="T22" fmla="*/ 366 w 418"/>
                <a:gd name="T23" fmla="*/ 288 h 301"/>
                <a:gd name="T24" fmla="*/ 384 w 418"/>
                <a:gd name="T25" fmla="*/ 273 h 301"/>
                <a:gd name="T26" fmla="*/ 402 w 418"/>
                <a:gd name="T27" fmla="*/ 258 h 301"/>
                <a:gd name="T28" fmla="*/ 417 w 418"/>
                <a:gd name="T29" fmla="*/ 240 h 301"/>
                <a:gd name="T30" fmla="*/ 414 w 418"/>
                <a:gd name="T31" fmla="*/ 240 h 301"/>
                <a:gd name="T32" fmla="*/ 396 w 418"/>
                <a:gd name="T33" fmla="*/ 240 h 301"/>
                <a:gd name="T34" fmla="*/ 384 w 418"/>
                <a:gd name="T35" fmla="*/ 240 h 301"/>
                <a:gd name="T36" fmla="*/ 6 w 418"/>
                <a:gd name="T37" fmla="*/ 39 h 301"/>
                <a:gd name="T38" fmla="*/ 6 w 418"/>
                <a:gd name="T39" fmla="*/ 39 h 301"/>
                <a:gd name="T40" fmla="*/ 0 w 418"/>
                <a:gd name="T41" fmla="*/ 66 h 301"/>
                <a:gd name="T42" fmla="*/ 27 w 418"/>
                <a:gd name="T43" fmla="*/ 87 h 301"/>
                <a:gd name="T44" fmla="*/ 27 w 418"/>
                <a:gd name="T45" fmla="*/ 87 h 301"/>
                <a:gd name="T46" fmla="*/ 27 w 418"/>
                <a:gd name="T47" fmla="*/ 72 h 301"/>
                <a:gd name="T48" fmla="*/ 6 w 418"/>
                <a:gd name="T49" fmla="*/ 39 h 301"/>
                <a:gd name="T50" fmla="*/ 18 w 418"/>
                <a:gd name="T51" fmla="*/ 0 h 301"/>
                <a:gd name="T52" fmla="*/ 18 w 418"/>
                <a:gd name="T53" fmla="*/ 0 h 301"/>
                <a:gd name="T54" fmla="*/ 9 w 418"/>
                <a:gd name="T55" fmla="*/ 33 h 301"/>
                <a:gd name="T56" fmla="*/ 27 w 418"/>
                <a:gd name="T57" fmla="*/ 66 h 301"/>
                <a:gd name="T58" fmla="*/ 27 w 418"/>
                <a:gd name="T59" fmla="*/ 66 h 301"/>
                <a:gd name="T60" fmla="*/ 33 w 418"/>
                <a:gd name="T61" fmla="*/ 42 h 301"/>
                <a:gd name="T62" fmla="*/ 42 w 418"/>
                <a:gd name="T63" fmla="*/ 18 h 301"/>
                <a:gd name="T64" fmla="*/ 18 w 418"/>
                <a:gd name="T65"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8" h="301">
                  <a:moveTo>
                    <a:pt x="384" y="240"/>
                  </a:moveTo>
                  <a:lnTo>
                    <a:pt x="384" y="240"/>
                  </a:lnTo>
                  <a:lnTo>
                    <a:pt x="366" y="255"/>
                  </a:lnTo>
                  <a:lnTo>
                    <a:pt x="345" y="270"/>
                  </a:lnTo>
                  <a:lnTo>
                    <a:pt x="321" y="282"/>
                  </a:lnTo>
                  <a:lnTo>
                    <a:pt x="297" y="291"/>
                  </a:lnTo>
                  <a:lnTo>
                    <a:pt x="297" y="291"/>
                  </a:lnTo>
                  <a:lnTo>
                    <a:pt x="306" y="297"/>
                  </a:lnTo>
                  <a:lnTo>
                    <a:pt x="315" y="297"/>
                  </a:lnTo>
                  <a:lnTo>
                    <a:pt x="348" y="300"/>
                  </a:lnTo>
                  <a:lnTo>
                    <a:pt x="348" y="300"/>
                  </a:lnTo>
                  <a:lnTo>
                    <a:pt x="366" y="288"/>
                  </a:lnTo>
                  <a:lnTo>
                    <a:pt x="384" y="273"/>
                  </a:lnTo>
                  <a:lnTo>
                    <a:pt x="402" y="258"/>
                  </a:lnTo>
                  <a:lnTo>
                    <a:pt x="417" y="240"/>
                  </a:lnTo>
                  <a:lnTo>
                    <a:pt x="414" y="240"/>
                  </a:lnTo>
                  <a:lnTo>
                    <a:pt x="396" y="240"/>
                  </a:lnTo>
                  <a:lnTo>
                    <a:pt x="384" y="240"/>
                  </a:lnTo>
                  <a:close/>
                  <a:moveTo>
                    <a:pt x="6" y="39"/>
                  </a:moveTo>
                  <a:lnTo>
                    <a:pt x="6" y="39"/>
                  </a:lnTo>
                  <a:lnTo>
                    <a:pt x="0" y="66"/>
                  </a:lnTo>
                  <a:lnTo>
                    <a:pt x="27" y="87"/>
                  </a:lnTo>
                  <a:lnTo>
                    <a:pt x="27" y="87"/>
                  </a:lnTo>
                  <a:lnTo>
                    <a:pt x="27" y="72"/>
                  </a:lnTo>
                  <a:lnTo>
                    <a:pt x="6" y="39"/>
                  </a:lnTo>
                  <a:close/>
                  <a:moveTo>
                    <a:pt x="18" y="0"/>
                  </a:moveTo>
                  <a:lnTo>
                    <a:pt x="18" y="0"/>
                  </a:lnTo>
                  <a:lnTo>
                    <a:pt x="9" y="33"/>
                  </a:lnTo>
                  <a:lnTo>
                    <a:pt x="27" y="66"/>
                  </a:lnTo>
                  <a:lnTo>
                    <a:pt x="27" y="66"/>
                  </a:lnTo>
                  <a:lnTo>
                    <a:pt x="33" y="42"/>
                  </a:lnTo>
                  <a:lnTo>
                    <a:pt x="42" y="18"/>
                  </a:lnTo>
                  <a:lnTo>
                    <a:pt x="18"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6" name="Freeform 348"/>
            <p:cNvSpPr>
              <a:spLocks noChangeArrowheads="1"/>
            </p:cNvSpPr>
            <p:nvPr/>
          </p:nvSpPr>
          <p:spPr bwMode="auto">
            <a:xfrm>
              <a:off x="8243888" y="1520825"/>
              <a:ext cx="42862" cy="22225"/>
            </a:xfrm>
            <a:custGeom>
              <a:avLst/>
              <a:gdLst>
                <a:gd name="T0" fmla="*/ 87 w 121"/>
                <a:gd name="T1" fmla="*/ 0 h 61"/>
                <a:gd name="T2" fmla="*/ 87 w 121"/>
                <a:gd name="T3" fmla="*/ 0 h 61"/>
                <a:gd name="T4" fmla="*/ 69 w 121"/>
                <a:gd name="T5" fmla="*/ 15 h 61"/>
                <a:gd name="T6" fmla="*/ 48 w 121"/>
                <a:gd name="T7" fmla="*/ 30 h 61"/>
                <a:gd name="T8" fmla="*/ 24 w 121"/>
                <a:gd name="T9" fmla="*/ 42 h 61"/>
                <a:gd name="T10" fmla="*/ 0 w 121"/>
                <a:gd name="T11" fmla="*/ 51 h 61"/>
                <a:gd name="T12" fmla="*/ 0 w 121"/>
                <a:gd name="T13" fmla="*/ 51 h 61"/>
                <a:gd name="T14" fmla="*/ 9 w 121"/>
                <a:gd name="T15" fmla="*/ 57 h 61"/>
                <a:gd name="T16" fmla="*/ 18 w 121"/>
                <a:gd name="T17" fmla="*/ 57 h 61"/>
                <a:gd name="T18" fmla="*/ 51 w 121"/>
                <a:gd name="T19" fmla="*/ 60 h 61"/>
                <a:gd name="T20" fmla="*/ 51 w 121"/>
                <a:gd name="T21" fmla="*/ 60 h 61"/>
                <a:gd name="T22" fmla="*/ 69 w 121"/>
                <a:gd name="T23" fmla="*/ 48 h 61"/>
                <a:gd name="T24" fmla="*/ 87 w 121"/>
                <a:gd name="T25" fmla="*/ 33 h 61"/>
                <a:gd name="T26" fmla="*/ 105 w 121"/>
                <a:gd name="T27" fmla="*/ 18 h 61"/>
                <a:gd name="T28" fmla="*/ 120 w 121"/>
                <a:gd name="T29" fmla="*/ 0 h 61"/>
                <a:gd name="T30" fmla="*/ 117 w 121"/>
                <a:gd name="T31" fmla="*/ 0 h 61"/>
                <a:gd name="T32" fmla="*/ 99 w 121"/>
                <a:gd name="T33" fmla="*/ 0 h 61"/>
                <a:gd name="T34" fmla="*/ 87 w 121"/>
                <a:gd name="T35"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 h="61">
                  <a:moveTo>
                    <a:pt x="87" y="0"/>
                  </a:moveTo>
                  <a:lnTo>
                    <a:pt x="87" y="0"/>
                  </a:lnTo>
                  <a:lnTo>
                    <a:pt x="69" y="15"/>
                  </a:lnTo>
                  <a:lnTo>
                    <a:pt x="48" y="30"/>
                  </a:lnTo>
                  <a:lnTo>
                    <a:pt x="24" y="42"/>
                  </a:lnTo>
                  <a:lnTo>
                    <a:pt x="0" y="51"/>
                  </a:lnTo>
                  <a:lnTo>
                    <a:pt x="0" y="51"/>
                  </a:lnTo>
                  <a:lnTo>
                    <a:pt x="9" y="57"/>
                  </a:lnTo>
                  <a:lnTo>
                    <a:pt x="18" y="57"/>
                  </a:lnTo>
                  <a:lnTo>
                    <a:pt x="51" y="60"/>
                  </a:lnTo>
                  <a:lnTo>
                    <a:pt x="51" y="60"/>
                  </a:lnTo>
                  <a:lnTo>
                    <a:pt x="69" y="48"/>
                  </a:lnTo>
                  <a:lnTo>
                    <a:pt x="87" y="33"/>
                  </a:lnTo>
                  <a:lnTo>
                    <a:pt x="105" y="18"/>
                  </a:lnTo>
                  <a:lnTo>
                    <a:pt x="120" y="0"/>
                  </a:lnTo>
                  <a:lnTo>
                    <a:pt x="117" y="0"/>
                  </a:lnTo>
                  <a:lnTo>
                    <a:pt x="99" y="0"/>
                  </a:lnTo>
                  <a:lnTo>
                    <a:pt x="8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7" name="Freeform 349"/>
            <p:cNvSpPr>
              <a:spLocks noChangeArrowheads="1"/>
            </p:cNvSpPr>
            <p:nvPr/>
          </p:nvSpPr>
          <p:spPr bwMode="auto">
            <a:xfrm>
              <a:off x="8137525" y="1449388"/>
              <a:ext cx="9525" cy="17462"/>
            </a:xfrm>
            <a:custGeom>
              <a:avLst/>
              <a:gdLst>
                <a:gd name="T0" fmla="*/ 6 w 28"/>
                <a:gd name="T1" fmla="*/ 0 h 49"/>
                <a:gd name="T2" fmla="*/ 6 w 28"/>
                <a:gd name="T3" fmla="*/ 0 h 49"/>
                <a:gd name="T4" fmla="*/ 0 w 28"/>
                <a:gd name="T5" fmla="*/ 27 h 49"/>
                <a:gd name="T6" fmla="*/ 27 w 28"/>
                <a:gd name="T7" fmla="*/ 48 h 49"/>
                <a:gd name="T8" fmla="*/ 27 w 28"/>
                <a:gd name="T9" fmla="*/ 48 h 49"/>
                <a:gd name="T10" fmla="*/ 27 w 28"/>
                <a:gd name="T11" fmla="*/ 33 h 49"/>
                <a:gd name="T12" fmla="*/ 6 w 28"/>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8" h="49">
                  <a:moveTo>
                    <a:pt x="6" y="0"/>
                  </a:moveTo>
                  <a:lnTo>
                    <a:pt x="6" y="0"/>
                  </a:lnTo>
                  <a:lnTo>
                    <a:pt x="0" y="27"/>
                  </a:lnTo>
                  <a:lnTo>
                    <a:pt x="27" y="48"/>
                  </a:lnTo>
                  <a:lnTo>
                    <a:pt x="27" y="48"/>
                  </a:lnTo>
                  <a:lnTo>
                    <a:pt x="27" y="33"/>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8" name="Freeform 350"/>
            <p:cNvSpPr>
              <a:spLocks noChangeArrowheads="1"/>
            </p:cNvSpPr>
            <p:nvPr/>
          </p:nvSpPr>
          <p:spPr bwMode="auto">
            <a:xfrm>
              <a:off x="8140700" y="1435100"/>
              <a:ext cx="12700" cy="23813"/>
            </a:xfrm>
            <a:custGeom>
              <a:avLst/>
              <a:gdLst>
                <a:gd name="T0" fmla="*/ 9 w 34"/>
                <a:gd name="T1" fmla="*/ 0 h 67"/>
                <a:gd name="T2" fmla="*/ 9 w 34"/>
                <a:gd name="T3" fmla="*/ 0 h 67"/>
                <a:gd name="T4" fmla="*/ 0 w 34"/>
                <a:gd name="T5" fmla="*/ 33 h 67"/>
                <a:gd name="T6" fmla="*/ 18 w 34"/>
                <a:gd name="T7" fmla="*/ 66 h 67"/>
                <a:gd name="T8" fmla="*/ 18 w 34"/>
                <a:gd name="T9" fmla="*/ 66 h 67"/>
                <a:gd name="T10" fmla="*/ 24 w 34"/>
                <a:gd name="T11" fmla="*/ 42 h 67"/>
                <a:gd name="T12" fmla="*/ 33 w 34"/>
                <a:gd name="T13" fmla="*/ 18 h 67"/>
                <a:gd name="T14" fmla="*/ 9 w 34"/>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67">
                  <a:moveTo>
                    <a:pt x="9" y="0"/>
                  </a:moveTo>
                  <a:lnTo>
                    <a:pt x="9" y="0"/>
                  </a:lnTo>
                  <a:lnTo>
                    <a:pt x="0" y="33"/>
                  </a:lnTo>
                  <a:lnTo>
                    <a:pt x="18" y="66"/>
                  </a:lnTo>
                  <a:lnTo>
                    <a:pt x="18" y="66"/>
                  </a:lnTo>
                  <a:lnTo>
                    <a:pt x="24" y="42"/>
                  </a:lnTo>
                  <a:lnTo>
                    <a:pt x="33" y="18"/>
                  </a:lnTo>
                  <a:lnTo>
                    <a:pt x="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9" name="Freeform 351"/>
            <p:cNvSpPr>
              <a:spLocks noChangeArrowheads="1"/>
            </p:cNvSpPr>
            <p:nvPr/>
          </p:nvSpPr>
          <p:spPr bwMode="auto">
            <a:xfrm>
              <a:off x="8229600" y="1517650"/>
              <a:ext cx="58738" cy="33338"/>
            </a:xfrm>
            <a:custGeom>
              <a:avLst/>
              <a:gdLst>
                <a:gd name="T0" fmla="*/ 6 w 163"/>
                <a:gd name="T1" fmla="*/ 69 h 94"/>
                <a:gd name="T2" fmla="*/ 6 w 163"/>
                <a:gd name="T3" fmla="*/ 69 h 94"/>
                <a:gd name="T4" fmla="*/ 0 w 163"/>
                <a:gd name="T5" fmla="*/ 69 h 94"/>
                <a:gd name="T6" fmla="*/ 18 w 163"/>
                <a:gd name="T7" fmla="*/ 81 h 94"/>
                <a:gd name="T8" fmla="*/ 30 w 163"/>
                <a:gd name="T9" fmla="*/ 93 h 94"/>
                <a:gd name="T10" fmla="*/ 30 w 163"/>
                <a:gd name="T11" fmla="*/ 93 h 94"/>
                <a:gd name="T12" fmla="*/ 33 w 163"/>
                <a:gd name="T13" fmla="*/ 90 h 94"/>
                <a:gd name="T14" fmla="*/ 21 w 163"/>
                <a:gd name="T15" fmla="*/ 81 h 94"/>
                <a:gd name="T16" fmla="*/ 6 w 163"/>
                <a:gd name="T17" fmla="*/ 69 h 94"/>
                <a:gd name="T18" fmla="*/ 132 w 163"/>
                <a:gd name="T19" fmla="*/ 0 h 94"/>
                <a:gd name="T20" fmla="*/ 132 w 163"/>
                <a:gd name="T21" fmla="*/ 0 h 94"/>
                <a:gd name="T22" fmla="*/ 129 w 163"/>
                <a:gd name="T23" fmla="*/ 3 h 94"/>
                <a:gd name="T24" fmla="*/ 144 w 163"/>
                <a:gd name="T25" fmla="*/ 6 h 94"/>
                <a:gd name="T26" fmla="*/ 156 w 163"/>
                <a:gd name="T27" fmla="*/ 9 h 94"/>
                <a:gd name="T28" fmla="*/ 159 w 163"/>
                <a:gd name="T29" fmla="*/ 9 h 94"/>
                <a:gd name="T30" fmla="*/ 159 w 163"/>
                <a:gd name="T31" fmla="*/ 9 h 94"/>
                <a:gd name="T32" fmla="*/ 162 w 163"/>
                <a:gd name="T33" fmla="*/ 6 h 94"/>
                <a:gd name="T34" fmla="*/ 147 w 163"/>
                <a:gd name="T35" fmla="*/ 3 h 94"/>
                <a:gd name="T36" fmla="*/ 132 w 163"/>
                <a:gd name="T3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94">
                  <a:moveTo>
                    <a:pt x="6" y="69"/>
                  </a:moveTo>
                  <a:lnTo>
                    <a:pt x="6" y="69"/>
                  </a:lnTo>
                  <a:lnTo>
                    <a:pt x="0" y="69"/>
                  </a:lnTo>
                  <a:lnTo>
                    <a:pt x="18" y="81"/>
                  </a:lnTo>
                  <a:lnTo>
                    <a:pt x="30" y="93"/>
                  </a:lnTo>
                  <a:lnTo>
                    <a:pt x="30" y="93"/>
                  </a:lnTo>
                  <a:lnTo>
                    <a:pt x="33" y="90"/>
                  </a:lnTo>
                  <a:lnTo>
                    <a:pt x="21" y="81"/>
                  </a:lnTo>
                  <a:lnTo>
                    <a:pt x="6" y="69"/>
                  </a:lnTo>
                  <a:close/>
                  <a:moveTo>
                    <a:pt x="132" y="0"/>
                  </a:moveTo>
                  <a:lnTo>
                    <a:pt x="132" y="0"/>
                  </a:lnTo>
                  <a:lnTo>
                    <a:pt x="129" y="3"/>
                  </a:lnTo>
                  <a:lnTo>
                    <a:pt x="144" y="6"/>
                  </a:lnTo>
                  <a:lnTo>
                    <a:pt x="156" y="9"/>
                  </a:lnTo>
                  <a:lnTo>
                    <a:pt x="159" y="9"/>
                  </a:lnTo>
                  <a:lnTo>
                    <a:pt x="159" y="9"/>
                  </a:lnTo>
                  <a:lnTo>
                    <a:pt x="162" y="6"/>
                  </a:lnTo>
                  <a:lnTo>
                    <a:pt x="147" y="3"/>
                  </a:lnTo>
                  <a:lnTo>
                    <a:pt x="132"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0" name="Freeform 352"/>
            <p:cNvSpPr>
              <a:spLocks noChangeArrowheads="1"/>
            </p:cNvSpPr>
            <p:nvPr/>
          </p:nvSpPr>
          <p:spPr bwMode="auto">
            <a:xfrm>
              <a:off x="8229600" y="1543050"/>
              <a:ext cx="12700" cy="9525"/>
            </a:xfrm>
            <a:custGeom>
              <a:avLst/>
              <a:gdLst>
                <a:gd name="T0" fmla="*/ 6 w 34"/>
                <a:gd name="T1" fmla="*/ 0 h 25"/>
                <a:gd name="T2" fmla="*/ 6 w 34"/>
                <a:gd name="T3" fmla="*/ 0 h 25"/>
                <a:gd name="T4" fmla="*/ 0 w 34"/>
                <a:gd name="T5" fmla="*/ 0 h 25"/>
                <a:gd name="T6" fmla="*/ 18 w 34"/>
                <a:gd name="T7" fmla="*/ 12 h 25"/>
                <a:gd name="T8" fmla="*/ 30 w 34"/>
                <a:gd name="T9" fmla="*/ 24 h 25"/>
                <a:gd name="T10" fmla="*/ 30 w 34"/>
                <a:gd name="T11" fmla="*/ 24 h 25"/>
                <a:gd name="T12" fmla="*/ 33 w 34"/>
                <a:gd name="T13" fmla="*/ 21 h 25"/>
                <a:gd name="T14" fmla="*/ 21 w 34"/>
                <a:gd name="T15" fmla="*/ 12 h 25"/>
                <a:gd name="T16" fmla="*/ 6 w 34"/>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5">
                  <a:moveTo>
                    <a:pt x="6" y="0"/>
                  </a:moveTo>
                  <a:lnTo>
                    <a:pt x="6" y="0"/>
                  </a:lnTo>
                  <a:lnTo>
                    <a:pt x="0" y="0"/>
                  </a:lnTo>
                  <a:lnTo>
                    <a:pt x="18" y="12"/>
                  </a:lnTo>
                  <a:lnTo>
                    <a:pt x="30" y="24"/>
                  </a:lnTo>
                  <a:lnTo>
                    <a:pt x="30" y="24"/>
                  </a:lnTo>
                  <a:lnTo>
                    <a:pt x="33" y="21"/>
                  </a:lnTo>
                  <a:lnTo>
                    <a:pt x="21" y="12"/>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1" name="Freeform 353"/>
            <p:cNvSpPr>
              <a:spLocks noChangeArrowheads="1"/>
            </p:cNvSpPr>
            <p:nvPr/>
          </p:nvSpPr>
          <p:spPr bwMode="auto">
            <a:xfrm>
              <a:off x="8277226" y="1517650"/>
              <a:ext cx="12700" cy="3175"/>
            </a:xfrm>
            <a:custGeom>
              <a:avLst/>
              <a:gdLst>
                <a:gd name="T0" fmla="*/ 3 w 34"/>
                <a:gd name="T1" fmla="*/ 0 h 10"/>
                <a:gd name="T2" fmla="*/ 3 w 34"/>
                <a:gd name="T3" fmla="*/ 0 h 10"/>
                <a:gd name="T4" fmla="*/ 0 w 34"/>
                <a:gd name="T5" fmla="*/ 3 h 10"/>
                <a:gd name="T6" fmla="*/ 15 w 34"/>
                <a:gd name="T7" fmla="*/ 6 h 10"/>
                <a:gd name="T8" fmla="*/ 27 w 34"/>
                <a:gd name="T9" fmla="*/ 9 h 10"/>
                <a:gd name="T10" fmla="*/ 30 w 34"/>
                <a:gd name="T11" fmla="*/ 9 h 10"/>
                <a:gd name="T12" fmla="*/ 30 w 34"/>
                <a:gd name="T13" fmla="*/ 9 h 10"/>
                <a:gd name="T14" fmla="*/ 33 w 34"/>
                <a:gd name="T15" fmla="*/ 6 h 10"/>
                <a:gd name="T16" fmla="*/ 18 w 34"/>
                <a:gd name="T17" fmla="*/ 3 h 10"/>
                <a:gd name="T18" fmla="*/ 3 w 34"/>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0">
                  <a:moveTo>
                    <a:pt x="3" y="0"/>
                  </a:moveTo>
                  <a:lnTo>
                    <a:pt x="3" y="0"/>
                  </a:lnTo>
                  <a:lnTo>
                    <a:pt x="0" y="3"/>
                  </a:lnTo>
                  <a:lnTo>
                    <a:pt x="15" y="6"/>
                  </a:lnTo>
                  <a:lnTo>
                    <a:pt x="27" y="9"/>
                  </a:lnTo>
                  <a:lnTo>
                    <a:pt x="30" y="9"/>
                  </a:lnTo>
                  <a:lnTo>
                    <a:pt x="30" y="9"/>
                  </a:lnTo>
                  <a:lnTo>
                    <a:pt x="33" y="6"/>
                  </a:lnTo>
                  <a:lnTo>
                    <a:pt x="18" y="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2" name="Freeform 354"/>
            <p:cNvSpPr>
              <a:spLocks noChangeArrowheads="1"/>
            </p:cNvSpPr>
            <p:nvPr/>
          </p:nvSpPr>
          <p:spPr bwMode="auto">
            <a:xfrm>
              <a:off x="8137526" y="1446213"/>
              <a:ext cx="11113" cy="33337"/>
            </a:xfrm>
            <a:custGeom>
              <a:avLst/>
              <a:gdLst>
                <a:gd name="T0" fmla="*/ 0 w 31"/>
                <a:gd name="T1" fmla="*/ 75 h 94"/>
                <a:gd name="T2" fmla="*/ 0 w 31"/>
                <a:gd name="T3" fmla="*/ 75 h 94"/>
                <a:gd name="T4" fmla="*/ 0 w 31"/>
                <a:gd name="T5" fmla="*/ 81 h 94"/>
                <a:gd name="T6" fmla="*/ 30 w 31"/>
                <a:gd name="T7" fmla="*/ 93 h 94"/>
                <a:gd name="T8" fmla="*/ 30 w 31"/>
                <a:gd name="T9" fmla="*/ 93 h 94"/>
                <a:gd name="T10" fmla="*/ 30 w 31"/>
                <a:gd name="T11" fmla="*/ 90 h 94"/>
                <a:gd name="T12" fmla="*/ 0 w 31"/>
                <a:gd name="T13" fmla="*/ 75 h 94"/>
                <a:gd name="T14" fmla="*/ 9 w 31"/>
                <a:gd name="T15" fmla="*/ 0 h 94"/>
                <a:gd name="T16" fmla="*/ 9 w 31"/>
                <a:gd name="T17" fmla="*/ 0 h 94"/>
                <a:gd name="T18" fmla="*/ 6 w 31"/>
                <a:gd name="T19" fmla="*/ 6 h 94"/>
                <a:gd name="T20" fmla="*/ 27 w 31"/>
                <a:gd name="T21" fmla="*/ 39 h 94"/>
                <a:gd name="T22" fmla="*/ 27 w 31"/>
                <a:gd name="T23" fmla="*/ 39 h 94"/>
                <a:gd name="T24" fmla="*/ 27 w 31"/>
                <a:gd name="T25" fmla="*/ 33 h 94"/>
                <a:gd name="T26" fmla="*/ 9 w 31"/>
                <a:gd name="T2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94">
                  <a:moveTo>
                    <a:pt x="0" y="75"/>
                  </a:moveTo>
                  <a:lnTo>
                    <a:pt x="0" y="75"/>
                  </a:lnTo>
                  <a:lnTo>
                    <a:pt x="0" y="81"/>
                  </a:lnTo>
                  <a:lnTo>
                    <a:pt x="30" y="93"/>
                  </a:lnTo>
                  <a:lnTo>
                    <a:pt x="30" y="93"/>
                  </a:lnTo>
                  <a:lnTo>
                    <a:pt x="30" y="90"/>
                  </a:lnTo>
                  <a:lnTo>
                    <a:pt x="0" y="75"/>
                  </a:lnTo>
                  <a:close/>
                  <a:moveTo>
                    <a:pt x="9" y="0"/>
                  </a:moveTo>
                  <a:lnTo>
                    <a:pt x="9" y="0"/>
                  </a:lnTo>
                  <a:lnTo>
                    <a:pt x="6" y="6"/>
                  </a:lnTo>
                  <a:lnTo>
                    <a:pt x="27" y="39"/>
                  </a:lnTo>
                  <a:lnTo>
                    <a:pt x="27" y="39"/>
                  </a:lnTo>
                  <a:lnTo>
                    <a:pt x="27" y="33"/>
                  </a:lnTo>
                  <a:lnTo>
                    <a:pt x="9"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3" name="Freeform 355"/>
            <p:cNvSpPr>
              <a:spLocks noChangeArrowheads="1"/>
            </p:cNvSpPr>
            <p:nvPr/>
          </p:nvSpPr>
          <p:spPr bwMode="auto">
            <a:xfrm>
              <a:off x="8137526" y="1473200"/>
              <a:ext cx="11113" cy="6350"/>
            </a:xfrm>
            <a:custGeom>
              <a:avLst/>
              <a:gdLst>
                <a:gd name="T0" fmla="*/ 0 w 31"/>
                <a:gd name="T1" fmla="*/ 0 h 19"/>
                <a:gd name="T2" fmla="*/ 0 w 31"/>
                <a:gd name="T3" fmla="*/ 0 h 19"/>
                <a:gd name="T4" fmla="*/ 0 w 31"/>
                <a:gd name="T5" fmla="*/ 6 h 19"/>
                <a:gd name="T6" fmla="*/ 30 w 31"/>
                <a:gd name="T7" fmla="*/ 18 h 19"/>
                <a:gd name="T8" fmla="*/ 30 w 31"/>
                <a:gd name="T9" fmla="*/ 18 h 19"/>
                <a:gd name="T10" fmla="*/ 30 w 31"/>
                <a:gd name="T11" fmla="*/ 15 h 19"/>
                <a:gd name="T12" fmla="*/ 0 w 3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1" h="19">
                  <a:moveTo>
                    <a:pt x="0" y="0"/>
                  </a:moveTo>
                  <a:lnTo>
                    <a:pt x="0" y="0"/>
                  </a:lnTo>
                  <a:lnTo>
                    <a:pt x="0" y="6"/>
                  </a:lnTo>
                  <a:lnTo>
                    <a:pt x="30" y="18"/>
                  </a:lnTo>
                  <a:lnTo>
                    <a:pt x="30" y="18"/>
                  </a:lnTo>
                  <a:lnTo>
                    <a:pt x="30" y="1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4" name="Freeform 356"/>
            <p:cNvSpPr>
              <a:spLocks noChangeArrowheads="1"/>
            </p:cNvSpPr>
            <p:nvPr/>
          </p:nvSpPr>
          <p:spPr bwMode="auto">
            <a:xfrm>
              <a:off x="8139113" y="1446213"/>
              <a:ext cx="7937" cy="14287"/>
            </a:xfrm>
            <a:custGeom>
              <a:avLst/>
              <a:gdLst>
                <a:gd name="T0" fmla="*/ 3 w 22"/>
                <a:gd name="T1" fmla="*/ 0 h 40"/>
                <a:gd name="T2" fmla="*/ 3 w 22"/>
                <a:gd name="T3" fmla="*/ 0 h 40"/>
                <a:gd name="T4" fmla="*/ 0 w 22"/>
                <a:gd name="T5" fmla="*/ 6 h 40"/>
                <a:gd name="T6" fmla="*/ 21 w 22"/>
                <a:gd name="T7" fmla="*/ 39 h 40"/>
                <a:gd name="T8" fmla="*/ 21 w 22"/>
                <a:gd name="T9" fmla="*/ 39 h 40"/>
                <a:gd name="T10" fmla="*/ 21 w 22"/>
                <a:gd name="T11" fmla="*/ 33 h 40"/>
                <a:gd name="T12" fmla="*/ 3 w 22"/>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22" h="40">
                  <a:moveTo>
                    <a:pt x="3" y="0"/>
                  </a:moveTo>
                  <a:lnTo>
                    <a:pt x="3" y="0"/>
                  </a:lnTo>
                  <a:lnTo>
                    <a:pt x="0" y="6"/>
                  </a:lnTo>
                  <a:lnTo>
                    <a:pt x="21" y="39"/>
                  </a:lnTo>
                  <a:lnTo>
                    <a:pt x="21" y="39"/>
                  </a:lnTo>
                  <a:lnTo>
                    <a:pt x="21" y="3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5" name="Freeform 357"/>
            <p:cNvSpPr>
              <a:spLocks noChangeArrowheads="1"/>
            </p:cNvSpPr>
            <p:nvPr/>
          </p:nvSpPr>
          <p:spPr bwMode="auto">
            <a:xfrm>
              <a:off x="8140700" y="1490663"/>
              <a:ext cx="22225" cy="36512"/>
            </a:xfrm>
            <a:custGeom>
              <a:avLst/>
              <a:gdLst>
                <a:gd name="T0" fmla="*/ 57 w 61"/>
                <a:gd name="T1" fmla="*/ 60 h 100"/>
                <a:gd name="T2" fmla="*/ 51 w 61"/>
                <a:gd name="T3" fmla="*/ 93 h 100"/>
                <a:gd name="T4" fmla="*/ 51 w 61"/>
                <a:gd name="T5" fmla="*/ 93 h 100"/>
                <a:gd name="T6" fmla="*/ 54 w 61"/>
                <a:gd name="T7" fmla="*/ 99 h 100"/>
                <a:gd name="T8" fmla="*/ 54 w 61"/>
                <a:gd name="T9" fmla="*/ 99 h 100"/>
                <a:gd name="T10" fmla="*/ 60 w 61"/>
                <a:gd name="T11" fmla="*/ 63 h 100"/>
                <a:gd name="T12" fmla="*/ 60 w 61"/>
                <a:gd name="T13" fmla="*/ 63 h 100"/>
                <a:gd name="T14" fmla="*/ 57 w 61"/>
                <a:gd name="T15" fmla="*/ 60 h 100"/>
                <a:gd name="T16" fmla="*/ 36 w 61"/>
                <a:gd name="T17" fmla="*/ 24 h 100"/>
                <a:gd name="T18" fmla="*/ 30 w 61"/>
                <a:gd name="T19" fmla="*/ 30 h 100"/>
                <a:gd name="T20" fmla="*/ 15 w 61"/>
                <a:gd name="T21" fmla="*/ 42 h 100"/>
                <a:gd name="T22" fmla="*/ 15 w 61"/>
                <a:gd name="T23" fmla="*/ 42 h 100"/>
                <a:gd name="T24" fmla="*/ 18 w 61"/>
                <a:gd name="T25" fmla="*/ 48 h 100"/>
                <a:gd name="T26" fmla="*/ 33 w 61"/>
                <a:gd name="T27" fmla="*/ 30 h 100"/>
                <a:gd name="T28" fmla="*/ 39 w 61"/>
                <a:gd name="T29" fmla="*/ 27 h 100"/>
                <a:gd name="T30" fmla="*/ 39 w 61"/>
                <a:gd name="T31" fmla="*/ 27 h 100"/>
                <a:gd name="T32" fmla="*/ 36 w 61"/>
                <a:gd name="T33" fmla="*/ 24 h 100"/>
                <a:gd name="T34" fmla="*/ 27 w 61"/>
                <a:gd name="T35" fmla="*/ 0 h 100"/>
                <a:gd name="T36" fmla="*/ 0 w 61"/>
                <a:gd name="T37" fmla="*/ 6 h 100"/>
                <a:gd name="T38" fmla="*/ 0 w 61"/>
                <a:gd name="T39" fmla="*/ 6 h 100"/>
                <a:gd name="T40" fmla="*/ 3 w 61"/>
                <a:gd name="T41" fmla="*/ 9 h 100"/>
                <a:gd name="T42" fmla="*/ 30 w 61"/>
                <a:gd name="T43" fmla="*/ 3 h 100"/>
                <a:gd name="T44" fmla="*/ 30 w 61"/>
                <a:gd name="T45" fmla="*/ 3 h 100"/>
                <a:gd name="T46" fmla="*/ 27 w 61"/>
                <a:gd name="T4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100">
                  <a:moveTo>
                    <a:pt x="57" y="60"/>
                  </a:moveTo>
                  <a:lnTo>
                    <a:pt x="51" y="93"/>
                  </a:lnTo>
                  <a:lnTo>
                    <a:pt x="51" y="93"/>
                  </a:lnTo>
                  <a:lnTo>
                    <a:pt x="54" y="99"/>
                  </a:lnTo>
                  <a:lnTo>
                    <a:pt x="54" y="99"/>
                  </a:lnTo>
                  <a:lnTo>
                    <a:pt x="60" y="63"/>
                  </a:lnTo>
                  <a:lnTo>
                    <a:pt x="60" y="63"/>
                  </a:lnTo>
                  <a:lnTo>
                    <a:pt x="57" y="60"/>
                  </a:lnTo>
                  <a:close/>
                  <a:moveTo>
                    <a:pt x="36" y="24"/>
                  </a:moveTo>
                  <a:lnTo>
                    <a:pt x="30" y="30"/>
                  </a:lnTo>
                  <a:lnTo>
                    <a:pt x="15" y="42"/>
                  </a:lnTo>
                  <a:lnTo>
                    <a:pt x="15" y="42"/>
                  </a:lnTo>
                  <a:lnTo>
                    <a:pt x="18" y="48"/>
                  </a:lnTo>
                  <a:lnTo>
                    <a:pt x="33" y="30"/>
                  </a:lnTo>
                  <a:lnTo>
                    <a:pt x="39" y="27"/>
                  </a:lnTo>
                  <a:lnTo>
                    <a:pt x="39" y="27"/>
                  </a:lnTo>
                  <a:lnTo>
                    <a:pt x="36" y="24"/>
                  </a:lnTo>
                  <a:close/>
                  <a:moveTo>
                    <a:pt x="27" y="0"/>
                  </a:moveTo>
                  <a:lnTo>
                    <a:pt x="0" y="6"/>
                  </a:lnTo>
                  <a:lnTo>
                    <a:pt x="0" y="6"/>
                  </a:lnTo>
                  <a:lnTo>
                    <a:pt x="3" y="9"/>
                  </a:lnTo>
                  <a:lnTo>
                    <a:pt x="30" y="3"/>
                  </a:lnTo>
                  <a:lnTo>
                    <a:pt x="30" y="3"/>
                  </a:lnTo>
                  <a:lnTo>
                    <a:pt x="27"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6" name="Freeform 358"/>
            <p:cNvSpPr>
              <a:spLocks noChangeArrowheads="1"/>
            </p:cNvSpPr>
            <p:nvPr/>
          </p:nvSpPr>
          <p:spPr bwMode="auto">
            <a:xfrm>
              <a:off x="8159750" y="1512888"/>
              <a:ext cx="3175" cy="14287"/>
            </a:xfrm>
            <a:custGeom>
              <a:avLst/>
              <a:gdLst>
                <a:gd name="T0" fmla="*/ 6 w 10"/>
                <a:gd name="T1" fmla="*/ 0 h 40"/>
                <a:gd name="T2" fmla="*/ 0 w 10"/>
                <a:gd name="T3" fmla="*/ 33 h 40"/>
                <a:gd name="T4" fmla="*/ 0 w 10"/>
                <a:gd name="T5" fmla="*/ 33 h 40"/>
                <a:gd name="T6" fmla="*/ 3 w 10"/>
                <a:gd name="T7" fmla="*/ 39 h 40"/>
                <a:gd name="T8" fmla="*/ 3 w 10"/>
                <a:gd name="T9" fmla="*/ 39 h 40"/>
                <a:gd name="T10" fmla="*/ 9 w 10"/>
                <a:gd name="T11" fmla="*/ 3 h 40"/>
                <a:gd name="T12" fmla="*/ 9 w 10"/>
                <a:gd name="T13" fmla="*/ 3 h 40"/>
                <a:gd name="T14" fmla="*/ 6 w 1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0">
                  <a:moveTo>
                    <a:pt x="6" y="0"/>
                  </a:moveTo>
                  <a:lnTo>
                    <a:pt x="0" y="33"/>
                  </a:lnTo>
                  <a:lnTo>
                    <a:pt x="0" y="33"/>
                  </a:lnTo>
                  <a:lnTo>
                    <a:pt x="3" y="39"/>
                  </a:lnTo>
                  <a:lnTo>
                    <a:pt x="3" y="39"/>
                  </a:lnTo>
                  <a:lnTo>
                    <a:pt x="9" y="3"/>
                  </a:lnTo>
                  <a:lnTo>
                    <a:pt x="9" y="3"/>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7" name="Freeform 359"/>
            <p:cNvSpPr>
              <a:spLocks noChangeArrowheads="1"/>
            </p:cNvSpPr>
            <p:nvPr/>
          </p:nvSpPr>
          <p:spPr bwMode="auto">
            <a:xfrm>
              <a:off x="8145462" y="1500188"/>
              <a:ext cx="9525" cy="9525"/>
            </a:xfrm>
            <a:custGeom>
              <a:avLst/>
              <a:gdLst>
                <a:gd name="T0" fmla="*/ 21 w 25"/>
                <a:gd name="T1" fmla="*/ 0 h 25"/>
                <a:gd name="T2" fmla="*/ 15 w 25"/>
                <a:gd name="T3" fmla="*/ 6 h 25"/>
                <a:gd name="T4" fmla="*/ 0 w 25"/>
                <a:gd name="T5" fmla="*/ 18 h 25"/>
                <a:gd name="T6" fmla="*/ 0 w 25"/>
                <a:gd name="T7" fmla="*/ 18 h 25"/>
                <a:gd name="T8" fmla="*/ 3 w 25"/>
                <a:gd name="T9" fmla="*/ 24 h 25"/>
                <a:gd name="T10" fmla="*/ 18 w 25"/>
                <a:gd name="T11" fmla="*/ 6 h 25"/>
                <a:gd name="T12" fmla="*/ 24 w 25"/>
                <a:gd name="T13" fmla="*/ 3 h 25"/>
                <a:gd name="T14" fmla="*/ 24 w 25"/>
                <a:gd name="T15" fmla="*/ 3 h 25"/>
                <a:gd name="T16" fmla="*/ 21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21" y="0"/>
                  </a:moveTo>
                  <a:lnTo>
                    <a:pt x="15" y="6"/>
                  </a:lnTo>
                  <a:lnTo>
                    <a:pt x="0" y="18"/>
                  </a:lnTo>
                  <a:lnTo>
                    <a:pt x="0" y="18"/>
                  </a:lnTo>
                  <a:lnTo>
                    <a:pt x="3" y="24"/>
                  </a:lnTo>
                  <a:lnTo>
                    <a:pt x="18" y="6"/>
                  </a:lnTo>
                  <a:lnTo>
                    <a:pt x="24" y="3"/>
                  </a:lnTo>
                  <a:lnTo>
                    <a:pt x="24" y="3"/>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8" name="Freeform 360"/>
            <p:cNvSpPr>
              <a:spLocks noChangeArrowheads="1"/>
            </p:cNvSpPr>
            <p:nvPr/>
          </p:nvSpPr>
          <p:spPr bwMode="auto">
            <a:xfrm>
              <a:off x="8140700" y="1490663"/>
              <a:ext cx="11113" cy="3175"/>
            </a:xfrm>
            <a:custGeom>
              <a:avLst/>
              <a:gdLst>
                <a:gd name="T0" fmla="*/ 27 w 31"/>
                <a:gd name="T1" fmla="*/ 0 h 10"/>
                <a:gd name="T2" fmla="*/ 0 w 31"/>
                <a:gd name="T3" fmla="*/ 6 h 10"/>
                <a:gd name="T4" fmla="*/ 0 w 31"/>
                <a:gd name="T5" fmla="*/ 6 h 10"/>
                <a:gd name="T6" fmla="*/ 3 w 31"/>
                <a:gd name="T7" fmla="*/ 9 h 10"/>
                <a:gd name="T8" fmla="*/ 30 w 31"/>
                <a:gd name="T9" fmla="*/ 3 h 10"/>
                <a:gd name="T10" fmla="*/ 30 w 31"/>
                <a:gd name="T11" fmla="*/ 3 h 10"/>
                <a:gd name="T12" fmla="*/ 27 w 3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1" h="10">
                  <a:moveTo>
                    <a:pt x="27" y="0"/>
                  </a:moveTo>
                  <a:lnTo>
                    <a:pt x="0" y="6"/>
                  </a:lnTo>
                  <a:lnTo>
                    <a:pt x="0" y="6"/>
                  </a:lnTo>
                  <a:lnTo>
                    <a:pt x="3" y="9"/>
                  </a:lnTo>
                  <a:lnTo>
                    <a:pt x="30" y="3"/>
                  </a:lnTo>
                  <a:lnTo>
                    <a:pt x="30" y="3"/>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9" name="Freeform 361"/>
            <p:cNvSpPr>
              <a:spLocks noChangeArrowheads="1"/>
            </p:cNvSpPr>
            <p:nvPr/>
          </p:nvSpPr>
          <p:spPr bwMode="auto">
            <a:xfrm>
              <a:off x="8189913" y="1436688"/>
              <a:ext cx="111125" cy="114300"/>
            </a:xfrm>
            <a:custGeom>
              <a:avLst/>
              <a:gdLst>
                <a:gd name="T0" fmla="*/ 0 w 310"/>
                <a:gd name="T1" fmla="*/ 276 h 316"/>
                <a:gd name="T2" fmla="*/ 6 w 310"/>
                <a:gd name="T3" fmla="*/ 282 h 316"/>
                <a:gd name="T4" fmla="*/ 21 w 310"/>
                <a:gd name="T5" fmla="*/ 312 h 316"/>
                <a:gd name="T6" fmla="*/ 21 w 310"/>
                <a:gd name="T7" fmla="*/ 312 h 316"/>
                <a:gd name="T8" fmla="*/ 27 w 310"/>
                <a:gd name="T9" fmla="*/ 315 h 316"/>
                <a:gd name="T10" fmla="*/ 9 w 310"/>
                <a:gd name="T11" fmla="*/ 282 h 316"/>
                <a:gd name="T12" fmla="*/ 9 w 310"/>
                <a:gd name="T13" fmla="*/ 279 h 316"/>
                <a:gd name="T14" fmla="*/ 9 w 310"/>
                <a:gd name="T15" fmla="*/ 279 h 316"/>
                <a:gd name="T16" fmla="*/ 0 w 310"/>
                <a:gd name="T17" fmla="*/ 276 h 316"/>
                <a:gd name="T18" fmla="*/ 309 w 310"/>
                <a:gd name="T19" fmla="*/ 0 h 316"/>
                <a:gd name="T20" fmla="*/ 282 w 310"/>
                <a:gd name="T21" fmla="*/ 10 h 316"/>
                <a:gd name="T22" fmla="*/ 282 w 310"/>
                <a:gd name="T23" fmla="*/ 10 h 316"/>
                <a:gd name="T24" fmla="*/ 285 w 310"/>
                <a:gd name="T25" fmla="*/ 12 h 316"/>
                <a:gd name="T26" fmla="*/ 309 w 310"/>
                <a:gd name="T27" fmla="*/ 3 h 316"/>
                <a:gd name="T28" fmla="*/ 309 w 310"/>
                <a:gd name="T29" fmla="*/ 3 h 316"/>
                <a:gd name="T30" fmla="*/ 309 w 310"/>
                <a:gd name="T31"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16">
                  <a:moveTo>
                    <a:pt x="0" y="276"/>
                  </a:moveTo>
                  <a:lnTo>
                    <a:pt x="6" y="282"/>
                  </a:lnTo>
                  <a:lnTo>
                    <a:pt x="21" y="312"/>
                  </a:lnTo>
                  <a:lnTo>
                    <a:pt x="21" y="312"/>
                  </a:lnTo>
                  <a:lnTo>
                    <a:pt x="27" y="315"/>
                  </a:lnTo>
                  <a:lnTo>
                    <a:pt x="9" y="282"/>
                  </a:lnTo>
                  <a:lnTo>
                    <a:pt x="9" y="279"/>
                  </a:lnTo>
                  <a:lnTo>
                    <a:pt x="9" y="279"/>
                  </a:lnTo>
                  <a:lnTo>
                    <a:pt x="0" y="276"/>
                  </a:lnTo>
                  <a:close/>
                  <a:moveTo>
                    <a:pt x="309" y="0"/>
                  </a:moveTo>
                  <a:lnTo>
                    <a:pt x="282" y="10"/>
                  </a:lnTo>
                  <a:lnTo>
                    <a:pt x="282" y="10"/>
                  </a:lnTo>
                  <a:lnTo>
                    <a:pt x="285" y="12"/>
                  </a:lnTo>
                  <a:lnTo>
                    <a:pt x="309" y="3"/>
                  </a:lnTo>
                  <a:lnTo>
                    <a:pt x="309" y="3"/>
                  </a:lnTo>
                  <a:lnTo>
                    <a:pt x="309"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0" name="Freeform 362"/>
            <p:cNvSpPr>
              <a:spLocks noChangeArrowheads="1"/>
            </p:cNvSpPr>
            <p:nvPr/>
          </p:nvSpPr>
          <p:spPr bwMode="auto">
            <a:xfrm>
              <a:off x="8189913" y="1536700"/>
              <a:ext cx="9525" cy="14288"/>
            </a:xfrm>
            <a:custGeom>
              <a:avLst/>
              <a:gdLst>
                <a:gd name="T0" fmla="*/ 0 w 28"/>
                <a:gd name="T1" fmla="*/ 0 h 40"/>
                <a:gd name="T2" fmla="*/ 6 w 28"/>
                <a:gd name="T3" fmla="*/ 6 h 40"/>
                <a:gd name="T4" fmla="*/ 21 w 28"/>
                <a:gd name="T5" fmla="*/ 36 h 40"/>
                <a:gd name="T6" fmla="*/ 21 w 28"/>
                <a:gd name="T7" fmla="*/ 36 h 40"/>
                <a:gd name="T8" fmla="*/ 27 w 28"/>
                <a:gd name="T9" fmla="*/ 39 h 40"/>
                <a:gd name="T10" fmla="*/ 9 w 28"/>
                <a:gd name="T11" fmla="*/ 6 h 40"/>
                <a:gd name="T12" fmla="*/ 9 w 28"/>
                <a:gd name="T13" fmla="*/ 3 h 40"/>
                <a:gd name="T14" fmla="*/ 9 w 28"/>
                <a:gd name="T15" fmla="*/ 3 h 40"/>
                <a:gd name="T16" fmla="*/ 0 w 28"/>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0">
                  <a:moveTo>
                    <a:pt x="0" y="0"/>
                  </a:moveTo>
                  <a:lnTo>
                    <a:pt x="6" y="6"/>
                  </a:lnTo>
                  <a:lnTo>
                    <a:pt x="21" y="36"/>
                  </a:lnTo>
                  <a:lnTo>
                    <a:pt x="21" y="36"/>
                  </a:lnTo>
                  <a:lnTo>
                    <a:pt x="27" y="39"/>
                  </a:lnTo>
                  <a:lnTo>
                    <a:pt x="9" y="6"/>
                  </a:lnTo>
                  <a:lnTo>
                    <a:pt x="9" y="3"/>
                  </a:lnTo>
                  <a:lnTo>
                    <a:pt x="9"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1" name="Freeform 363"/>
            <p:cNvSpPr>
              <a:spLocks noChangeArrowheads="1"/>
            </p:cNvSpPr>
            <p:nvPr/>
          </p:nvSpPr>
          <p:spPr bwMode="auto">
            <a:xfrm>
              <a:off x="8291512" y="1436688"/>
              <a:ext cx="9525" cy="4762"/>
            </a:xfrm>
            <a:custGeom>
              <a:avLst/>
              <a:gdLst>
                <a:gd name="T0" fmla="*/ 27 w 28"/>
                <a:gd name="T1" fmla="*/ 0 h 13"/>
                <a:gd name="T2" fmla="*/ 0 w 28"/>
                <a:gd name="T3" fmla="*/ 10 h 13"/>
                <a:gd name="T4" fmla="*/ 0 w 28"/>
                <a:gd name="T5" fmla="*/ 10 h 13"/>
                <a:gd name="T6" fmla="*/ 3 w 28"/>
                <a:gd name="T7" fmla="*/ 12 h 13"/>
                <a:gd name="T8" fmla="*/ 27 w 28"/>
                <a:gd name="T9" fmla="*/ 3 h 13"/>
                <a:gd name="T10" fmla="*/ 27 w 28"/>
                <a:gd name="T11" fmla="*/ 3 h 13"/>
                <a:gd name="T12" fmla="*/ 27 w 28"/>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28" h="13">
                  <a:moveTo>
                    <a:pt x="27" y="0"/>
                  </a:moveTo>
                  <a:lnTo>
                    <a:pt x="0" y="10"/>
                  </a:lnTo>
                  <a:lnTo>
                    <a:pt x="0" y="10"/>
                  </a:lnTo>
                  <a:lnTo>
                    <a:pt x="3" y="12"/>
                  </a:lnTo>
                  <a:lnTo>
                    <a:pt x="27" y="3"/>
                  </a:lnTo>
                  <a:lnTo>
                    <a:pt x="27" y="3"/>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2" name="Freeform 364"/>
            <p:cNvSpPr>
              <a:spLocks noChangeArrowheads="1"/>
            </p:cNvSpPr>
            <p:nvPr/>
          </p:nvSpPr>
          <p:spPr bwMode="auto">
            <a:xfrm>
              <a:off x="8042276" y="2454275"/>
              <a:ext cx="168275" cy="120650"/>
            </a:xfrm>
            <a:custGeom>
              <a:avLst/>
              <a:gdLst>
                <a:gd name="T0" fmla="*/ 422 w 468"/>
                <a:gd name="T1" fmla="*/ 324 h 337"/>
                <a:gd name="T2" fmla="*/ 416 w 468"/>
                <a:gd name="T3" fmla="*/ 333 h 337"/>
                <a:gd name="T4" fmla="*/ 446 w 468"/>
                <a:gd name="T5" fmla="*/ 336 h 337"/>
                <a:gd name="T6" fmla="*/ 443 w 468"/>
                <a:gd name="T7" fmla="*/ 315 h 337"/>
                <a:gd name="T8" fmla="*/ 446 w 468"/>
                <a:gd name="T9" fmla="*/ 312 h 337"/>
                <a:gd name="T10" fmla="*/ 452 w 468"/>
                <a:gd name="T11" fmla="*/ 318 h 337"/>
                <a:gd name="T12" fmla="*/ 464 w 468"/>
                <a:gd name="T13" fmla="*/ 192 h 337"/>
                <a:gd name="T14" fmla="*/ 467 w 468"/>
                <a:gd name="T15" fmla="*/ 234 h 337"/>
                <a:gd name="T16" fmla="*/ 467 w 468"/>
                <a:gd name="T17" fmla="*/ 213 h 337"/>
                <a:gd name="T18" fmla="*/ 413 w 468"/>
                <a:gd name="T19" fmla="*/ 84 h 337"/>
                <a:gd name="T20" fmla="*/ 395 w 468"/>
                <a:gd name="T21" fmla="*/ 105 h 337"/>
                <a:gd name="T22" fmla="*/ 428 w 468"/>
                <a:gd name="T23" fmla="*/ 165 h 337"/>
                <a:gd name="T24" fmla="*/ 440 w 468"/>
                <a:gd name="T25" fmla="*/ 234 h 337"/>
                <a:gd name="T26" fmla="*/ 440 w 468"/>
                <a:gd name="T27" fmla="*/ 234 h 337"/>
                <a:gd name="T28" fmla="*/ 440 w 468"/>
                <a:gd name="T29" fmla="*/ 246 h 337"/>
                <a:gd name="T30" fmla="*/ 458 w 468"/>
                <a:gd name="T31" fmla="*/ 165 h 337"/>
                <a:gd name="T32" fmla="*/ 449 w 468"/>
                <a:gd name="T33" fmla="*/ 144 h 337"/>
                <a:gd name="T34" fmla="*/ 428 w 468"/>
                <a:gd name="T35" fmla="*/ 102 h 337"/>
                <a:gd name="T36" fmla="*/ 131 w 468"/>
                <a:gd name="T37" fmla="*/ 24 h 337"/>
                <a:gd name="T38" fmla="*/ 101 w 468"/>
                <a:gd name="T39" fmla="*/ 39 h 337"/>
                <a:gd name="T40" fmla="*/ 54 w 468"/>
                <a:gd name="T41" fmla="*/ 84 h 337"/>
                <a:gd name="T42" fmla="*/ 21 w 468"/>
                <a:gd name="T43" fmla="*/ 138 h 337"/>
                <a:gd name="T44" fmla="*/ 3 w 468"/>
                <a:gd name="T45" fmla="*/ 201 h 337"/>
                <a:gd name="T46" fmla="*/ 0 w 468"/>
                <a:gd name="T47" fmla="*/ 237 h 337"/>
                <a:gd name="T48" fmla="*/ 0 w 468"/>
                <a:gd name="T49" fmla="*/ 237 h 337"/>
                <a:gd name="T50" fmla="*/ 29 w 468"/>
                <a:gd name="T51" fmla="*/ 264 h 337"/>
                <a:gd name="T52" fmla="*/ 26 w 468"/>
                <a:gd name="T53" fmla="*/ 237 h 337"/>
                <a:gd name="T54" fmla="*/ 26 w 468"/>
                <a:gd name="T55" fmla="*/ 234 h 337"/>
                <a:gd name="T56" fmla="*/ 26 w 468"/>
                <a:gd name="T57" fmla="*/ 234 h 337"/>
                <a:gd name="T58" fmla="*/ 26 w 468"/>
                <a:gd name="T59" fmla="*/ 234 h 337"/>
                <a:gd name="T60" fmla="*/ 26 w 468"/>
                <a:gd name="T61" fmla="*/ 234 h 337"/>
                <a:gd name="T62" fmla="*/ 36 w 468"/>
                <a:gd name="T63" fmla="*/ 174 h 337"/>
                <a:gd name="T64" fmla="*/ 62 w 468"/>
                <a:gd name="T65" fmla="*/ 120 h 337"/>
                <a:gd name="T66" fmla="*/ 101 w 468"/>
                <a:gd name="T67" fmla="*/ 75 h 337"/>
                <a:gd name="T68" fmla="*/ 152 w 468"/>
                <a:gd name="T69" fmla="*/ 45 h 337"/>
                <a:gd name="T70" fmla="*/ 233 w 468"/>
                <a:gd name="T71" fmla="*/ 0 h 337"/>
                <a:gd name="T72" fmla="*/ 233 w 468"/>
                <a:gd name="T73" fmla="*/ 0 h 337"/>
                <a:gd name="T74" fmla="*/ 206 w 468"/>
                <a:gd name="T75" fmla="*/ 3 h 337"/>
                <a:gd name="T76" fmla="*/ 158 w 468"/>
                <a:gd name="T77" fmla="*/ 12 h 337"/>
                <a:gd name="T78" fmla="*/ 155 w 468"/>
                <a:gd name="T79" fmla="*/ 42 h 337"/>
                <a:gd name="T80" fmla="*/ 173 w 468"/>
                <a:gd name="T81" fmla="*/ 36 h 337"/>
                <a:gd name="T82" fmla="*/ 212 w 468"/>
                <a:gd name="T83" fmla="*/ 27 h 337"/>
                <a:gd name="T84" fmla="*/ 233 w 468"/>
                <a:gd name="T85" fmla="*/ 15 h 337"/>
                <a:gd name="T86" fmla="*/ 233 w 468"/>
                <a:gd name="T87" fmla="*/ 27 h 337"/>
                <a:gd name="T88" fmla="*/ 233 w 468"/>
                <a:gd name="T89" fmla="*/ 27 h 337"/>
                <a:gd name="T90" fmla="*/ 296 w 468"/>
                <a:gd name="T91" fmla="*/ 36 h 337"/>
                <a:gd name="T92" fmla="*/ 350 w 468"/>
                <a:gd name="T93" fmla="*/ 63 h 337"/>
                <a:gd name="T94" fmla="*/ 368 w 468"/>
                <a:gd name="T95" fmla="*/ 42 h 337"/>
                <a:gd name="T96" fmla="*/ 305 w 468"/>
                <a:gd name="T97" fmla="*/ 12 h 337"/>
                <a:gd name="T98" fmla="*/ 233 w 468"/>
                <a:gd name="T99"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8" h="337">
                  <a:moveTo>
                    <a:pt x="443" y="315"/>
                  </a:moveTo>
                  <a:lnTo>
                    <a:pt x="422" y="324"/>
                  </a:lnTo>
                  <a:lnTo>
                    <a:pt x="422" y="324"/>
                  </a:lnTo>
                  <a:lnTo>
                    <a:pt x="416" y="333"/>
                  </a:lnTo>
                  <a:lnTo>
                    <a:pt x="446" y="336"/>
                  </a:lnTo>
                  <a:lnTo>
                    <a:pt x="446" y="336"/>
                  </a:lnTo>
                  <a:lnTo>
                    <a:pt x="452" y="324"/>
                  </a:lnTo>
                  <a:lnTo>
                    <a:pt x="443" y="315"/>
                  </a:lnTo>
                  <a:close/>
                  <a:moveTo>
                    <a:pt x="458" y="306"/>
                  </a:moveTo>
                  <a:lnTo>
                    <a:pt x="446" y="312"/>
                  </a:lnTo>
                  <a:lnTo>
                    <a:pt x="452" y="318"/>
                  </a:lnTo>
                  <a:lnTo>
                    <a:pt x="452" y="318"/>
                  </a:lnTo>
                  <a:lnTo>
                    <a:pt x="458" y="306"/>
                  </a:lnTo>
                  <a:close/>
                  <a:moveTo>
                    <a:pt x="464" y="192"/>
                  </a:moveTo>
                  <a:lnTo>
                    <a:pt x="467" y="234"/>
                  </a:lnTo>
                  <a:lnTo>
                    <a:pt x="467" y="234"/>
                  </a:lnTo>
                  <a:lnTo>
                    <a:pt x="467" y="234"/>
                  </a:lnTo>
                  <a:lnTo>
                    <a:pt x="467" y="213"/>
                  </a:lnTo>
                  <a:lnTo>
                    <a:pt x="464" y="192"/>
                  </a:lnTo>
                  <a:close/>
                  <a:moveTo>
                    <a:pt x="413" y="84"/>
                  </a:moveTo>
                  <a:lnTo>
                    <a:pt x="395" y="105"/>
                  </a:lnTo>
                  <a:lnTo>
                    <a:pt x="395" y="105"/>
                  </a:lnTo>
                  <a:lnTo>
                    <a:pt x="416" y="135"/>
                  </a:lnTo>
                  <a:lnTo>
                    <a:pt x="428" y="165"/>
                  </a:lnTo>
                  <a:lnTo>
                    <a:pt x="437" y="198"/>
                  </a:lnTo>
                  <a:lnTo>
                    <a:pt x="440" y="234"/>
                  </a:lnTo>
                  <a:lnTo>
                    <a:pt x="440" y="234"/>
                  </a:lnTo>
                  <a:lnTo>
                    <a:pt x="440" y="234"/>
                  </a:lnTo>
                  <a:lnTo>
                    <a:pt x="440" y="234"/>
                  </a:lnTo>
                  <a:lnTo>
                    <a:pt x="440" y="246"/>
                  </a:lnTo>
                  <a:lnTo>
                    <a:pt x="464" y="234"/>
                  </a:lnTo>
                  <a:lnTo>
                    <a:pt x="458" y="165"/>
                  </a:lnTo>
                  <a:lnTo>
                    <a:pt x="458" y="165"/>
                  </a:lnTo>
                  <a:lnTo>
                    <a:pt x="449" y="144"/>
                  </a:lnTo>
                  <a:lnTo>
                    <a:pt x="440" y="123"/>
                  </a:lnTo>
                  <a:lnTo>
                    <a:pt x="428" y="102"/>
                  </a:lnTo>
                  <a:lnTo>
                    <a:pt x="413" y="84"/>
                  </a:lnTo>
                  <a:close/>
                  <a:moveTo>
                    <a:pt x="131" y="24"/>
                  </a:moveTo>
                  <a:lnTo>
                    <a:pt x="131" y="24"/>
                  </a:lnTo>
                  <a:lnTo>
                    <a:pt x="101" y="39"/>
                  </a:lnTo>
                  <a:lnTo>
                    <a:pt x="77" y="60"/>
                  </a:lnTo>
                  <a:lnTo>
                    <a:pt x="54" y="84"/>
                  </a:lnTo>
                  <a:lnTo>
                    <a:pt x="36" y="108"/>
                  </a:lnTo>
                  <a:lnTo>
                    <a:pt x="21" y="138"/>
                  </a:lnTo>
                  <a:lnTo>
                    <a:pt x="8" y="168"/>
                  </a:lnTo>
                  <a:lnTo>
                    <a:pt x="3" y="201"/>
                  </a:lnTo>
                  <a:lnTo>
                    <a:pt x="0" y="234"/>
                  </a:lnTo>
                  <a:lnTo>
                    <a:pt x="0" y="237"/>
                  </a:lnTo>
                  <a:lnTo>
                    <a:pt x="0" y="237"/>
                  </a:lnTo>
                  <a:lnTo>
                    <a:pt x="0" y="237"/>
                  </a:lnTo>
                  <a:lnTo>
                    <a:pt x="0" y="258"/>
                  </a:lnTo>
                  <a:lnTo>
                    <a:pt x="29" y="264"/>
                  </a:lnTo>
                  <a:lnTo>
                    <a:pt x="29" y="264"/>
                  </a:lnTo>
                  <a:lnTo>
                    <a:pt x="26" y="237"/>
                  </a:lnTo>
                  <a:lnTo>
                    <a:pt x="26" y="234"/>
                  </a:lnTo>
                  <a:lnTo>
                    <a:pt x="26" y="234"/>
                  </a:lnTo>
                  <a:lnTo>
                    <a:pt x="26" y="234"/>
                  </a:lnTo>
                  <a:lnTo>
                    <a:pt x="26" y="234"/>
                  </a:lnTo>
                  <a:lnTo>
                    <a:pt x="26" y="234"/>
                  </a:lnTo>
                  <a:lnTo>
                    <a:pt x="26" y="234"/>
                  </a:lnTo>
                  <a:lnTo>
                    <a:pt x="26" y="234"/>
                  </a:lnTo>
                  <a:lnTo>
                    <a:pt x="26" y="234"/>
                  </a:lnTo>
                  <a:lnTo>
                    <a:pt x="29" y="204"/>
                  </a:lnTo>
                  <a:lnTo>
                    <a:pt x="36" y="174"/>
                  </a:lnTo>
                  <a:lnTo>
                    <a:pt x="47" y="144"/>
                  </a:lnTo>
                  <a:lnTo>
                    <a:pt x="62" y="120"/>
                  </a:lnTo>
                  <a:lnTo>
                    <a:pt x="80" y="96"/>
                  </a:lnTo>
                  <a:lnTo>
                    <a:pt x="101" y="75"/>
                  </a:lnTo>
                  <a:lnTo>
                    <a:pt x="125" y="57"/>
                  </a:lnTo>
                  <a:lnTo>
                    <a:pt x="152" y="45"/>
                  </a:lnTo>
                  <a:lnTo>
                    <a:pt x="131" y="24"/>
                  </a:lnTo>
                  <a:close/>
                  <a:moveTo>
                    <a:pt x="233" y="0"/>
                  </a:moveTo>
                  <a:lnTo>
                    <a:pt x="233" y="0"/>
                  </a:lnTo>
                  <a:lnTo>
                    <a:pt x="233" y="0"/>
                  </a:lnTo>
                  <a:lnTo>
                    <a:pt x="233" y="0"/>
                  </a:lnTo>
                  <a:lnTo>
                    <a:pt x="206" y="3"/>
                  </a:lnTo>
                  <a:lnTo>
                    <a:pt x="182" y="6"/>
                  </a:lnTo>
                  <a:lnTo>
                    <a:pt x="158" y="12"/>
                  </a:lnTo>
                  <a:lnTo>
                    <a:pt x="134" y="21"/>
                  </a:lnTo>
                  <a:lnTo>
                    <a:pt x="155" y="42"/>
                  </a:lnTo>
                  <a:lnTo>
                    <a:pt x="155" y="42"/>
                  </a:lnTo>
                  <a:lnTo>
                    <a:pt x="173" y="36"/>
                  </a:lnTo>
                  <a:lnTo>
                    <a:pt x="194" y="30"/>
                  </a:lnTo>
                  <a:lnTo>
                    <a:pt x="212" y="27"/>
                  </a:lnTo>
                  <a:lnTo>
                    <a:pt x="233" y="27"/>
                  </a:lnTo>
                  <a:lnTo>
                    <a:pt x="233" y="15"/>
                  </a:lnTo>
                  <a:lnTo>
                    <a:pt x="233" y="27"/>
                  </a:lnTo>
                  <a:lnTo>
                    <a:pt x="233" y="27"/>
                  </a:lnTo>
                  <a:lnTo>
                    <a:pt x="233" y="27"/>
                  </a:lnTo>
                  <a:lnTo>
                    <a:pt x="233" y="27"/>
                  </a:lnTo>
                  <a:lnTo>
                    <a:pt x="266" y="30"/>
                  </a:lnTo>
                  <a:lnTo>
                    <a:pt x="296" y="36"/>
                  </a:lnTo>
                  <a:lnTo>
                    <a:pt x="323" y="48"/>
                  </a:lnTo>
                  <a:lnTo>
                    <a:pt x="350" y="63"/>
                  </a:lnTo>
                  <a:lnTo>
                    <a:pt x="368" y="42"/>
                  </a:lnTo>
                  <a:lnTo>
                    <a:pt x="368" y="42"/>
                  </a:lnTo>
                  <a:lnTo>
                    <a:pt x="338" y="24"/>
                  </a:lnTo>
                  <a:lnTo>
                    <a:pt x="305" y="12"/>
                  </a:lnTo>
                  <a:lnTo>
                    <a:pt x="269" y="3"/>
                  </a:lnTo>
                  <a:lnTo>
                    <a:pt x="23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3" name="Freeform 365"/>
            <p:cNvSpPr>
              <a:spLocks noChangeArrowheads="1"/>
            </p:cNvSpPr>
            <p:nvPr/>
          </p:nvSpPr>
          <p:spPr bwMode="auto">
            <a:xfrm>
              <a:off x="8191501" y="2568575"/>
              <a:ext cx="12700" cy="7938"/>
            </a:xfrm>
            <a:custGeom>
              <a:avLst/>
              <a:gdLst>
                <a:gd name="T0" fmla="*/ 27 w 37"/>
                <a:gd name="T1" fmla="*/ 0 h 22"/>
                <a:gd name="T2" fmla="*/ 6 w 37"/>
                <a:gd name="T3" fmla="*/ 9 h 22"/>
                <a:gd name="T4" fmla="*/ 6 w 37"/>
                <a:gd name="T5" fmla="*/ 9 h 22"/>
                <a:gd name="T6" fmla="*/ 0 w 37"/>
                <a:gd name="T7" fmla="*/ 18 h 22"/>
                <a:gd name="T8" fmla="*/ 30 w 37"/>
                <a:gd name="T9" fmla="*/ 21 h 22"/>
                <a:gd name="T10" fmla="*/ 30 w 37"/>
                <a:gd name="T11" fmla="*/ 21 h 22"/>
                <a:gd name="T12" fmla="*/ 36 w 37"/>
                <a:gd name="T13" fmla="*/ 9 h 22"/>
                <a:gd name="T14" fmla="*/ 27 w 37"/>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2">
                  <a:moveTo>
                    <a:pt x="27" y="0"/>
                  </a:moveTo>
                  <a:lnTo>
                    <a:pt x="6" y="9"/>
                  </a:lnTo>
                  <a:lnTo>
                    <a:pt x="6" y="9"/>
                  </a:lnTo>
                  <a:lnTo>
                    <a:pt x="0" y="18"/>
                  </a:lnTo>
                  <a:lnTo>
                    <a:pt x="30" y="21"/>
                  </a:lnTo>
                  <a:lnTo>
                    <a:pt x="30" y="21"/>
                  </a:lnTo>
                  <a:lnTo>
                    <a:pt x="36" y="9"/>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4" name="Freeform 366"/>
            <p:cNvSpPr>
              <a:spLocks noChangeArrowheads="1"/>
            </p:cNvSpPr>
            <p:nvPr/>
          </p:nvSpPr>
          <p:spPr bwMode="auto">
            <a:xfrm>
              <a:off x="8202613" y="2565399"/>
              <a:ext cx="4762" cy="4763"/>
            </a:xfrm>
            <a:custGeom>
              <a:avLst/>
              <a:gdLst>
                <a:gd name="T0" fmla="*/ 12 w 13"/>
                <a:gd name="T1" fmla="*/ 0 h 13"/>
                <a:gd name="T2" fmla="*/ 0 w 13"/>
                <a:gd name="T3" fmla="*/ 6 h 13"/>
                <a:gd name="T4" fmla="*/ 6 w 13"/>
                <a:gd name="T5" fmla="*/ 12 h 13"/>
                <a:gd name="T6" fmla="*/ 6 w 13"/>
                <a:gd name="T7" fmla="*/ 12 h 13"/>
                <a:gd name="T8" fmla="*/ 12 w 13"/>
                <a:gd name="T9" fmla="*/ 0 h 13"/>
              </a:gdLst>
              <a:ahLst/>
              <a:cxnLst>
                <a:cxn ang="0">
                  <a:pos x="T0" y="T1"/>
                </a:cxn>
                <a:cxn ang="0">
                  <a:pos x="T2" y="T3"/>
                </a:cxn>
                <a:cxn ang="0">
                  <a:pos x="T4" y="T5"/>
                </a:cxn>
                <a:cxn ang="0">
                  <a:pos x="T6" y="T7"/>
                </a:cxn>
                <a:cxn ang="0">
                  <a:pos x="T8" y="T9"/>
                </a:cxn>
              </a:cxnLst>
              <a:rect l="0" t="0" r="r" b="b"/>
              <a:pathLst>
                <a:path w="13" h="13">
                  <a:moveTo>
                    <a:pt x="12" y="0"/>
                  </a:moveTo>
                  <a:lnTo>
                    <a:pt x="0" y="6"/>
                  </a:lnTo>
                  <a:lnTo>
                    <a:pt x="6" y="12"/>
                  </a:lnTo>
                  <a:lnTo>
                    <a:pt x="6" y="12"/>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5" name="Freeform 367"/>
            <p:cNvSpPr>
              <a:spLocks noChangeArrowheads="1"/>
            </p:cNvSpPr>
            <p:nvPr/>
          </p:nvSpPr>
          <p:spPr bwMode="auto">
            <a:xfrm>
              <a:off x="8208963" y="2524124"/>
              <a:ext cx="1587" cy="15875"/>
            </a:xfrm>
            <a:custGeom>
              <a:avLst/>
              <a:gdLst>
                <a:gd name="T0" fmla="*/ 0 w 4"/>
                <a:gd name="T1" fmla="*/ 0 h 43"/>
                <a:gd name="T2" fmla="*/ 3 w 4"/>
                <a:gd name="T3" fmla="*/ 42 h 43"/>
                <a:gd name="T4" fmla="*/ 3 w 4"/>
                <a:gd name="T5" fmla="*/ 42 h 43"/>
                <a:gd name="T6" fmla="*/ 3 w 4"/>
                <a:gd name="T7" fmla="*/ 42 h 43"/>
                <a:gd name="T8" fmla="*/ 3 w 4"/>
                <a:gd name="T9" fmla="*/ 21 h 43"/>
                <a:gd name="T10" fmla="*/ 0 w 4"/>
                <a:gd name="T11" fmla="*/ 0 h 43"/>
              </a:gdLst>
              <a:ahLst/>
              <a:cxnLst>
                <a:cxn ang="0">
                  <a:pos x="T0" y="T1"/>
                </a:cxn>
                <a:cxn ang="0">
                  <a:pos x="T2" y="T3"/>
                </a:cxn>
                <a:cxn ang="0">
                  <a:pos x="T4" y="T5"/>
                </a:cxn>
                <a:cxn ang="0">
                  <a:pos x="T6" y="T7"/>
                </a:cxn>
                <a:cxn ang="0">
                  <a:pos x="T8" y="T9"/>
                </a:cxn>
                <a:cxn ang="0">
                  <a:pos x="T10" y="T11"/>
                </a:cxn>
              </a:cxnLst>
              <a:rect l="0" t="0" r="r" b="b"/>
              <a:pathLst>
                <a:path w="4" h="43">
                  <a:moveTo>
                    <a:pt x="0" y="0"/>
                  </a:moveTo>
                  <a:lnTo>
                    <a:pt x="3" y="42"/>
                  </a:lnTo>
                  <a:lnTo>
                    <a:pt x="3" y="42"/>
                  </a:lnTo>
                  <a:lnTo>
                    <a:pt x="3" y="42"/>
                  </a:lnTo>
                  <a:lnTo>
                    <a:pt x="3" y="21"/>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6" name="Freeform 368"/>
            <p:cNvSpPr>
              <a:spLocks noChangeArrowheads="1"/>
            </p:cNvSpPr>
            <p:nvPr/>
          </p:nvSpPr>
          <p:spPr bwMode="auto">
            <a:xfrm>
              <a:off x="8183563" y="2484438"/>
              <a:ext cx="25400" cy="58737"/>
            </a:xfrm>
            <a:custGeom>
              <a:avLst/>
              <a:gdLst>
                <a:gd name="T0" fmla="*/ 18 w 70"/>
                <a:gd name="T1" fmla="*/ 0 h 163"/>
                <a:gd name="T2" fmla="*/ 0 w 70"/>
                <a:gd name="T3" fmla="*/ 21 h 163"/>
                <a:gd name="T4" fmla="*/ 0 w 70"/>
                <a:gd name="T5" fmla="*/ 21 h 163"/>
                <a:gd name="T6" fmla="*/ 21 w 70"/>
                <a:gd name="T7" fmla="*/ 51 h 163"/>
                <a:gd name="T8" fmla="*/ 33 w 70"/>
                <a:gd name="T9" fmla="*/ 81 h 163"/>
                <a:gd name="T10" fmla="*/ 42 w 70"/>
                <a:gd name="T11" fmla="*/ 114 h 163"/>
                <a:gd name="T12" fmla="*/ 45 w 70"/>
                <a:gd name="T13" fmla="*/ 150 h 163"/>
                <a:gd name="T14" fmla="*/ 45 w 70"/>
                <a:gd name="T15" fmla="*/ 150 h 163"/>
                <a:gd name="T16" fmla="*/ 45 w 70"/>
                <a:gd name="T17" fmla="*/ 150 h 163"/>
                <a:gd name="T18" fmla="*/ 45 w 70"/>
                <a:gd name="T19" fmla="*/ 150 h 163"/>
                <a:gd name="T20" fmla="*/ 45 w 70"/>
                <a:gd name="T21" fmla="*/ 162 h 163"/>
                <a:gd name="T22" fmla="*/ 69 w 70"/>
                <a:gd name="T23" fmla="*/ 150 h 163"/>
                <a:gd name="T24" fmla="*/ 63 w 70"/>
                <a:gd name="T25" fmla="*/ 81 h 163"/>
                <a:gd name="T26" fmla="*/ 63 w 70"/>
                <a:gd name="T27" fmla="*/ 81 h 163"/>
                <a:gd name="T28" fmla="*/ 54 w 70"/>
                <a:gd name="T29" fmla="*/ 60 h 163"/>
                <a:gd name="T30" fmla="*/ 45 w 70"/>
                <a:gd name="T31" fmla="*/ 39 h 163"/>
                <a:gd name="T32" fmla="*/ 33 w 70"/>
                <a:gd name="T33" fmla="*/ 18 h 163"/>
                <a:gd name="T34" fmla="*/ 18 w 70"/>
                <a:gd name="T35"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163">
                  <a:moveTo>
                    <a:pt x="18" y="0"/>
                  </a:moveTo>
                  <a:lnTo>
                    <a:pt x="0" y="21"/>
                  </a:lnTo>
                  <a:lnTo>
                    <a:pt x="0" y="21"/>
                  </a:lnTo>
                  <a:lnTo>
                    <a:pt x="21" y="51"/>
                  </a:lnTo>
                  <a:lnTo>
                    <a:pt x="33" y="81"/>
                  </a:lnTo>
                  <a:lnTo>
                    <a:pt x="42" y="114"/>
                  </a:lnTo>
                  <a:lnTo>
                    <a:pt x="45" y="150"/>
                  </a:lnTo>
                  <a:lnTo>
                    <a:pt x="45" y="150"/>
                  </a:lnTo>
                  <a:lnTo>
                    <a:pt x="45" y="150"/>
                  </a:lnTo>
                  <a:lnTo>
                    <a:pt x="45" y="150"/>
                  </a:lnTo>
                  <a:lnTo>
                    <a:pt x="45" y="162"/>
                  </a:lnTo>
                  <a:lnTo>
                    <a:pt x="69" y="150"/>
                  </a:lnTo>
                  <a:lnTo>
                    <a:pt x="63" y="81"/>
                  </a:lnTo>
                  <a:lnTo>
                    <a:pt x="63" y="81"/>
                  </a:lnTo>
                  <a:lnTo>
                    <a:pt x="54" y="60"/>
                  </a:lnTo>
                  <a:lnTo>
                    <a:pt x="45" y="39"/>
                  </a:lnTo>
                  <a:lnTo>
                    <a:pt x="33" y="18"/>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7" name="Freeform 369"/>
            <p:cNvSpPr>
              <a:spLocks noChangeArrowheads="1"/>
            </p:cNvSpPr>
            <p:nvPr/>
          </p:nvSpPr>
          <p:spPr bwMode="auto">
            <a:xfrm>
              <a:off x="8042276" y="2463800"/>
              <a:ext cx="55563" cy="87313"/>
            </a:xfrm>
            <a:custGeom>
              <a:avLst/>
              <a:gdLst>
                <a:gd name="T0" fmla="*/ 131 w 153"/>
                <a:gd name="T1" fmla="*/ 0 h 241"/>
                <a:gd name="T2" fmla="*/ 131 w 153"/>
                <a:gd name="T3" fmla="*/ 0 h 241"/>
                <a:gd name="T4" fmla="*/ 101 w 153"/>
                <a:gd name="T5" fmla="*/ 15 h 241"/>
                <a:gd name="T6" fmla="*/ 77 w 153"/>
                <a:gd name="T7" fmla="*/ 36 h 241"/>
                <a:gd name="T8" fmla="*/ 54 w 153"/>
                <a:gd name="T9" fmla="*/ 60 h 241"/>
                <a:gd name="T10" fmla="*/ 36 w 153"/>
                <a:gd name="T11" fmla="*/ 84 h 241"/>
                <a:gd name="T12" fmla="*/ 21 w 153"/>
                <a:gd name="T13" fmla="*/ 114 h 241"/>
                <a:gd name="T14" fmla="*/ 8 w 153"/>
                <a:gd name="T15" fmla="*/ 144 h 241"/>
                <a:gd name="T16" fmla="*/ 3 w 153"/>
                <a:gd name="T17" fmla="*/ 177 h 241"/>
                <a:gd name="T18" fmla="*/ 0 w 153"/>
                <a:gd name="T19" fmla="*/ 210 h 241"/>
                <a:gd name="T20" fmla="*/ 0 w 153"/>
                <a:gd name="T21" fmla="*/ 213 h 241"/>
                <a:gd name="T22" fmla="*/ 0 w 153"/>
                <a:gd name="T23" fmla="*/ 213 h 241"/>
                <a:gd name="T24" fmla="*/ 0 w 153"/>
                <a:gd name="T25" fmla="*/ 213 h 241"/>
                <a:gd name="T26" fmla="*/ 0 w 153"/>
                <a:gd name="T27" fmla="*/ 234 h 241"/>
                <a:gd name="T28" fmla="*/ 29 w 153"/>
                <a:gd name="T29" fmla="*/ 240 h 241"/>
                <a:gd name="T30" fmla="*/ 29 w 153"/>
                <a:gd name="T31" fmla="*/ 240 h 241"/>
                <a:gd name="T32" fmla="*/ 26 w 153"/>
                <a:gd name="T33" fmla="*/ 213 h 241"/>
                <a:gd name="T34" fmla="*/ 26 w 153"/>
                <a:gd name="T35" fmla="*/ 210 h 241"/>
                <a:gd name="T36" fmla="*/ 26 w 153"/>
                <a:gd name="T37" fmla="*/ 210 h 241"/>
                <a:gd name="T38" fmla="*/ 26 w 153"/>
                <a:gd name="T39" fmla="*/ 210 h 241"/>
                <a:gd name="T40" fmla="*/ 26 w 153"/>
                <a:gd name="T41" fmla="*/ 210 h 241"/>
                <a:gd name="T42" fmla="*/ 26 w 153"/>
                <a:gd name="T43" fmla="*/ 210 h 241"/>
                <a:gd name="T44" fmla="*/ 26 w 153"/>
                <a:gd name="T45" fmla="*/ 210 h 241"/>
                <a:gd name="T46" fmla="*/ 26 w 153"/>
                <a:gd name="T47" fmla="*/ 210 h 241"/>
                <a:gd name="T48" fmla="*/ 26 w 153"/>
                <a:gd name="T49" fmla="*/ 210 h 241"/>
                <a:gd name="T50" fmla="*/ 29 w 153"/>
                <a:gd name="T51" fmla="*/ 180 h 241"/>
                <a:gd name="T52" fmla="*/ 36 w 153"/>
                <a:gd name="T53" fmla="*/ 150 h 241"/>
                <a:gd name="T54" fmla="*/ 47 w 153"/>
                <a:gd name="T55" fmla="*/ 120 h 241"/>
                <a:gd name="T56" fmla="*/ 62 w 153"/>
                <a:gd name="T57" fmla="*/ 96 h 241"/>
                <a:gd name="T58" fmla="*/ 80 w 153"/>
                <a:gd name="T59" fmla="*/ 72 h 241"/>
                <a:gd name="T60" fmla="*/ 101 w 153"/>
                <a:gd name="T61" fmla="*/ 51 h 241"/>
                <a:gd name="T62" fmla="*/ 125 w 153"/>
                <a:gd name="T63" fmla="*/ 33 h 241"/>
                <a:gd name="T64" fmla="*/ 152 w 153"/>
                <a:gd name="T65" fmla="*/ 21 h 241"/>
                <a:gd name="T66" fmla="*/ 131 w 153"/>
                <a:gd name="T6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3" h="241">
                  <a:moveTo>
                    <a:pt x="131" y="0"/>
                  </a:moveTo>
                  <a:lnTo>
                    <a:pt x="131" y="0"/>
                  </a:lnTo>
                  <a:lnTo>
                    <a:pt x="101" y="15"/>
                  </a:lnTo>
                  <a:lnTo>
                    <a:pt x="77" y="36"/>
                  </a:lnTo>
                  <a:lnTo>
                    <a:pt x="54" y="60"/>
                  </a:lnTo>
                  <a:lnTo>
                    <a:pt x="36" y="84"/>
                  </a:lnTo>
                  <a:lnTo>
                    <a:pt x="21" y="114"/>
                  </a:lnTo>
                  <a:lnTo>
                    <a:pt x="8" y="144"/>
                  </a:lnTo>
                  <a:lnTo>
                    <a:pt x="3" y="177"/>
                  </a:lnTo>
                  <a:lnTo>
                    <a:pt x="0" y="210"/>
                  </a:lnTo>
                  <a:lnTo>
                    <a:pt x="0" y="213"/>
                  </a:lnTo>
                  <a:lnTo>
                    <a:pt x="0" y="213"/>
                  </a:lnTo>
                  <a:lnTo>
                    <a:pt x="0" y="213"/>
                  </a:lnTo>
                  <a:lnTo>
                    <a:pt x="0" y="234"/>
                  </a:lnTo>
                  <a:lnTo>
                    <a:pt x="29" y="240"/>
                  </a:lnTo>
                  <a:lnTo>
                    <a:pt x="29" y="240"/>
                  </a:lnTo>
                  <a:lnTo>
                    <a:pt x="26" y="213"/>
                  </a:lnTo>
                  <a:lnTo>
                    <a:pt x="26" y="210"/>
                  </a:lnTo>
                  <a:lnTo>
                    <a:pt x="26" y="210"/>
                  </a:lnTo>
                  <a:lnTo>
                    <a:pt x="26" y="210"/>
                  </a:lnTo>
                  <a:lnTo>
                    <a:pt x="26" y="210"/>
                  </a:lnTo>
                  <a:lnTo>
                    <a:pt x="26" y="210"/>
                  </a:lnTo>
                  <a:lnTo>
                    <a:pt x="26" y="210"/>
                  </a:lnTo>
                  <a:lnTo>
                    <a:pt x="26" y="210"/>
                  </a:lnTo>
                  <a:lnTo>
                    <a:pt x="26" y="210"/>
                  </a:lnTo>
                  <a:lnTo>
                    <a:pt x="29" y="180"/>
                  </a:lnTo>
                  <a:lnTo>
                    <a:pt x="36" y="150"/>
                  </a:lnTo>
                  <a:lnTo>
                    <a:pt x="47" y="120"/>
                  </a:lnTo>
                  <a:lnTo>
                    <a:pt x="62" y="96"/>
                  </a:lnTo>
                  <a:lnTo>
                    <a:pt x="80" y="72"/>
                  </a:lnTo>
                  <a:lnTo>
                    <a:pt x="101" y="51"/>
                  </a:lnTo>
                  <a:lnTo>
                    <a:pt x="125" y="33"/>
                  </a:lnTo>
                  <a:lnTo>
                    <a:pt x="152" y="21"/>
                  </a:lnTo>
                  <a:lnTo>
                    <a:pt x="13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8" name="Freeform 370"/>
            <p:cNvSpPr>
              <a:spLocks noChangeArrowheads="1"/>
            </p:cNvSpPr>
            <p:nvPr/>
          </p:nvSpPr>
          <p:spPr bwMode="auto">
            <a:xfrm>
              <a:off x="8089900" y="2454275"/>
              <a:ext cx="84138" cy="23813"/>
            </a:xfrm>
            <a:custGeom>
              <a:avLst/>
              <a:gdLst>
                <a:gd name="T0" fmla="*/ 99 w 235"/>
                <a:gd name="T1" fmla="*/ 0 h 64"/>
                <a:gd name="T2" fmla="*/ 99 w 235"/>
                <a:gd name="T3" fmla="*/ 0 h 64"/>
                <a:gd name="T4" fmla="*/ 99 w 235"/>
                <a:gd name="T5" fmla="*/ 0 h 64"/>
                <a:gd name="T6" fmla="*/ 99 w 235"/>
                <a:gd name="T7" fmla="*/ 0 h 64"/>
                <a:gd name="T8" fmla="*/ 72 w 235"/>
                <a:gd name="T9" fmla="*/ 3 h 64"/>
                <a:gd name="T10" fmla="*/ 48 w 235"/>
                <a:gd name="T11" fmla="*/ 6 h 64"/>
                <a:gd name="T12" fmla="*/ 24 w 235"/>
                <a:gd name="T13" fmla="*/ 12 h 64"/>
                <a:gd name="T14" fmla="*/ 0 w 235"/>
                <a:gd name="T15" fmla="*/ 21 h 64"/>
                <a:gd name="T16" fmla="*/ 21 w 235"/>
                <a:gd name="T17" fmla="*/ 42 h 64"/>
                <a:gd name="T18" fmla="*/ 21 w 235"/>
                <a:gd name="T19" fmla="*/ 42 h 64"/>
                <a:gd name="T20" fmla="*/ 39 w 235"/>
                <a:gd name="T21" fmla="*/ 36 h 64"/>
                <a:gd name="T22" fmla="*/ 60 w 235"/>
                <a:gd name="T23" fmla="*/ 30 h 64"/>
                <a:gd name="T24" fmla="*/ 78 w 235"/>
                <a:gd name="T25" fmla="*/ 27 h 64"/>
                <a:gd name="T26" fmla="*/ 99 w 235"/>
                <a:gd name="T27" fmla="*/ 27 h 64"/>
                <a:gd name="T28" fmla="*/ 99 w 235"/>
                <a:gd name="T29" fmla="*/ 15 h 64"/>
                <a:gd name="T30" fmla="*/ 99 w 235"/>
                <a:gd name="T31" fmla="*/ 27 h 64"/>
                <a:gd name="T32" fmla="*/ 99 w 235"/>
                <a:gd name="T33" fmla="*/ 27 h 64"/>
                <a:gd name="T34" fmla="*/ 99 w 235"/>
                <a:gd name="T35" fmla="*/ 27 h 64"/>
                <a:gd name="T36" fmla="*/ 99 w 235"/>
                <a:gd name="T37" fmla="*/ 27 h 64"/>
                <a:gd name="T38" fmla="*/ 132 w 235"/>
                <a:gd name="T39" fmla="*/ 30 h 64"/>
                <a:gd name="T40" fmla="*/ 162 w 235"/>
                <a:gd name="T41" fmla="*/ 36 h 64"/>
                <a:gd name="T42" fmla="*/ 189 w 235"/>
                <a:gd name="T43" fmla="*/ 48 h 64"/>
                <a:gd name="T44" fmla="*/ 216 w 235"/>
                <a:gd name="T45" fmla="*/ 63 h 64"/>
                <a:gd name="T46" fmla="*/ 234 w 235"/>
                <a:gd name="T47" fmla="*/ 42 h 64"/>
                <a:gd name="T48" fmla="*/ 234 w 235"/>
                <a:gd name="T49" fmla="*/ 42 h 64"/>
                <a:gd name="T50" fmla="*/ 204 w 235"/>
                <a:gd name="T51" fmla="*/ 24 h 64"/>
                <a:gd name="T52" fmla="*/ 171 w 235"/>
                <a:gd name="T53" fmla="*/ 12 h 64"/>
                <a:gd name="T54" fmla="*/ 135 w 235"/>
                <a:gd name="T55" fmla="*/ 3 h 64"/>
                <a:gd name="T56" fmla="*/ 99 w 235"/>
                <a:gd name="T5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5" h="64">
                  <a:moveTo>
                    <a:pt x="99" y="0"/>
                  </a:moveTo>
                  <a:lnTo>
                    <a:pt x="99" y="0"/>
                  </a:lnTo>
                  <a:lnTo>
                    <a:pt x="99" y="0"/>
                  </a:lnTo>
                  <a:lnTo>
                    <a:pt x="99" y="0"/>
                  </a:lnTo>
                  <a:lnTo>
                    <a:pt x="72" y="3"/>
                  </a:lnTo>
                  <a:lnTo>
                    <a:pt x="48" y="6"/>
                  </a:lnTo>
                  <a:lnTo>
                    <a:pt x="24" y="12"/>
                  </a:lnTo>
                  <a:lnTo>
                    <a:pt x="0" y="21"/>
                  </a:lnTo>
                  <a:lnTo>
                    <a:pt x="21" y="42"/>
                  </a:lnTo>
                  <a:lnTo>
                    <a:pt x="21" y="42"/>
                  </a:lnTo>
                  <a:lnTo>
                    <a:pt x="39" y="36"/>
                  </a:lnTo>
                  <a:lnTo>
                    <a:pt x="60" y="30"/>
                  </a:lnTo>
                  <a:lnTo>
                    <a:pt x="78" y="27"/>
                  </a:lnTo>
                  <a:lnTo>
                    <a:pt x="99" y="27"/>
                  </a:lnTo>
                  <a:lnTo>
                    <a:pt x="99" y="15"/>
                  </a:lnTo>
                  <a:lnTo>
                    <a:pt x="99" y="27"/>
                  </a:lnTo>
                  <a:lnTo>
                    <a:pt x="99" y="27"/>
                  </a:lnTo>
                  <a:lnTo>
                    <a:pt x="99" y="27"/>
                  </a:lnTo>
                  <a:lnTo>
                    <a:pt x="99" y="27"/>
                  </a:lnTo>
                  <a:lnTo>
                    <a:pt x="132" y="30"/>
                  </a:lnTo>
                  <a:lnTo>
                    <a:pt x="162" y="36"/>
                  </a:lnTo>
                  <a:lnTo>
                    <a:pt x="189" y="48"/>
                  </a:lnTo>
                  <a:lnTo>
                    <a:pt x="216" y="63"/>
                  </a:lnTo>
                  <a:lnTo>
                    <a:pt x="234" y="42"/>
                  </a:lnTo>
                  <a:lnTo>
                    <a:pt x="234" y="42"/>
                  </a:lnTo>
                  <a:lnTo>
                    <a:pt x="204" y="24"/>
                  </a:lnTo>
                  <a:lnTo>
                    <a:pt x="171" y="12"/>
                  </a:lnTo>
                  <a:lnTo>
                    <a:pt x="135" y="3"/>
                  </a:lnTo>
                  <a:lnTo>
                    <a:pt x="9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9" name="Freeform 371"/>
            <p:cNvSpPr>
              <a:spLocks noChangeArrowheads="1"/>
            </p:cNvSpPr>
            <p:nvPr/>
          </p:nvSpPr>
          <p:spPr bwMode="auto">
            <a:xfrm>
              <a:off x="8167687" y="2470150"/>
              <a:ext cx="23812" cy="23813"/>
            </a:xfrm>
            <a:custGeom>
              <a:avLst/>
              <a:gdLst>
                <a:gd name="T0" fmla="*/ 18 w 64"/>
                <a:gd name="T1" fmla="*/ 0 h 64"/>
                <a:gd name="T2" fmla="*/ 0 w 64"/>
                <a:gd name="T3" fmla="*/ 21 h 64"/>
                <a:gd name="T4" fmla="*/ 0 w 64"/>
                <a:gd name="T5" fmla="*/ 21 h 64"/>
                <a:gd name="T6" fmla="*/ 24 w 64"/>
                <a:gd name="T7" fmla="*/ 42 h 64"/>
                <a:gd name="T8" fmla="*/ 45 w 64"/>
                <a:gd name="T9" fmla="*/ 63 h 64"/>
                <a:gd name="T10" fmla="*/ 63 w 64"/>
                <a:gd name="T11" fmla="*/ 42 h 64"/>
                <a:gd name="T12" fmla="*/ 63 w 64"/>
                <a:gd name="T13" fmla="*/ 42 h 64"/>
                <a:gd name="T14" fmla="*/ 42 w 64"/>
                <a:gd name="T15" fmla="*/ 21 h 64"/>
                <a:gd name="T16" fmla="*/ 18 w 64"/>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4">
                  <a:moveTo>
                    <a:pt x="18" y="0"/>
                  </a:moveTo>
                  <a:lnTo>
                    <a:pt x="0" y="21"/>
                  </a:lnTo>
                  <a:lnTo>
                    <a:pt x="0" y="21"/>
                  </a:lnTo>
                  <a:lnTo>
                    <a:pt x="24" y="42"/>
                  </a:lnTo>
                  <a:lnTo>
                    <a:pt x="45" y="63"/>
                  </a:lnTo>
                  <a:lnTo>
                    <a:pt x="63" y="42"/>
                  </a:lnTo>
                  <a:lnTo>
                    <a:pt x="63" y="42"/>
                  </a:lnTo>
                  <a:lnTo>
                    <a:pt x="42" y="21"/>
                  </a:lnTo>
                  <a:lnTo>
                    <a:pt x="1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0" name="Freeform 372"/>
            <p:cNvSpPr>
              <a:spLocks noChangeArrowheads="1"/>
            </p:cNvSpPr>
            <p:nvPr/>
          </p:nvSpPr>
          <p:spPr bwMode="auto">
            <a:xfrm>
              <a:off x="8167687" y="2470150"/>
              <a:ext cx="23812" cy="23813"/>
            </a:xfrm>
            <a:custGeom>
              <a:avLst/>
              <a:gdLst>
                <a:gd name="T0" fmla="*/ 18 w 64"/>
                <a:gd name="T1" fmla="*/ 0 h 64"/>
                <a:gd name="T2" fmla="*/ 0 w 64"/>
                <a:gd name="T3" fmla="*/ 21 h 64"/>
                <a:gd name="T4" fmla="*/ 0 w 64"/>
                <a:gd name="T5" fmla="*/ 21 h 64"/>
                <a:gd name="T6" fmla="*/ 24 w 64"/>
                <a:gd name="T7" fmla="*/ 42 h 64"/>
                <a:gd name="T8" fmla="*/ 45 w 64"/>
                <a:gd name="T9" fmla="*/ 63 h 64"/>
                <a:gd name="T10" fmla="*/ 63 w 64"/>
                <a:gd name="T11" fmla="*/ 42 h 64"/>
                <a:gd name="T12" fmla="*/ 63 w 64"/>
                <a:gd name="T13" fmla="*/ 42 h 64"/>
                <a:gd name="T14" fmla="*/ 42 w 64"/>
                <a:gd name="T15" fmla="*/ 21 h 64"/>
                <a:gd name="T16" fmla="*/ 18 w 64"/>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4">
                  <a:moveTo>
                    <a:pt x="18" y="0"/>
                  </a:moveTo>
                  <a:lnTo>
                    <a:pt x="0" y="21"/>
                  </a:lnTo>
                  <a:lnTo>
                    <a:pt x="0" y="21"/>
                  </a:lnTo>
                  <a:lnTo>
                    <a:pt x="24" y="42"/>
                  </a:lnTo>
                  <a:lnTo>
                    <a:pt x="45" y="63"/>
                  </a:lnTo>
                  <a:lnTo>
                    <a:pt x="63" y="42"/>
                  </a:lnTo>
                  <a:lnTo>
                    <a:pt x="63" y="42"/>
                  </a:lnTo>
                  <a:lnTo>
                    <a:pt x="42" y="21"/>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1" name="Freeform 373"/>
            <p:cNvSpPr>
              <a:spLocks noChangeArrowheads="1"/>
            </p:cNvSpPr>
            <p:nvPr/>
          </p:nvSpPr>
          <p:spPr bwMode="auto">
            <a:xfrm>
              <a:off x="8193089" y="2538413"/>
              <a:ext cx="15875" cy="33337"/>
            </a:xfrm>
            <a:custGeom>
              <a:avLst/>
              <a:gdLst>
                <a:gd name="T0" fmla="*/ 9 w 46"/>
                <a:gd name="T1" fmla="*/ 69 h 91"/>
                <a:gd name="T2" fmla="*/ 9 w 46"/>
                <a:gd name="T3" fmla="*/ 69 h 91"/>
                <a:gd name="T4" fmla="*/ 0 w 46"/>
                <a:gd name="T5" fmla="*/ 90 h 91"/>
                <a:gd name="T6" fmla="*/ 21 w 46"/>
                <a:gd name="T7" fmla="*/ 81 h 91"/>
                <a:gd name="T8" fmla="*/ 9 w 46"/>
                <a:gd name="T9" fmla="*/ 69 h 91"/>
                <a:gd name="T10" fmla="*/ 42 w 46"/>
                <a:gd name="T11" fmla="*/ 0 h 91"/>
                <a:gd name="T12" fmla="*/ 18 w 46"/>
                <a:gd name="T13" fmla="*/ 12 h 91"/>
                <a:gd name="T14" fmla="*/ 18 w 46"/>
                <a:gd name="T15" fmla="*/ 12 h 91"/>
                <a:gd name="T16" fmla="*/ 15 w 46"/>
                <a:gd name="T17" fmla="*/ 39 h 91"/>
                <a:gd name="T18" fmla="*/ 9 w 46"/>
                <a:gd name="T19" fmla="*/ 66 h 91"/>
                <a:gd name="T20" fmla="*/ 24 w 46"/>
                <a:gd name="T21" fmla="*/ 78 h 91"/>
                <a:gd name="T22" fmla="*/ 36 w 46"/>
                <a:gd name="T23" fmla="*/ 72 h 91"/>
                <a:gd name="T24" fmla="*/ 36 w 46"/>
                <a:gd name="T25" fmla="*/ 72 h 91"/>
                <a:gd name="T26" fmla="*/ 42 w 46"/>
                <a:gd name="T27" fmla="*/ 51 h 91"/>
                <a:gd name="T28" fmla="*/ 45 w 46"/>
                <a:gd name="T29" fmla="*/ 27 h 91"/>
                <a:gd name="T30" fmla="*/ 42 w 46"/>
                <a:gd name="T31" fmla="*/ 0 h 91"/>
                <a:gd name="T32" fmla="*/ 45 w 46"/>
                <a:gd name="T33" fmla="*/ 0 h 91"/>
                <a:gd name="T34" fmla="*/ 45 w 46"/>
                <a:gd name="T3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91">
                  <a:moveTo>
                    <a:pt x="9" y="69"/>
                  </a:moveTo>
                  <a:lnTo>
                    <a:pt x="9" y="69"/>
                  </a:lnTo>
                  <a:lnTo>
                    <a:pt x="0" y="90"/>
                  </a:lnTo>
                  <a:lnTo>
                    <a:pt x="21" y="81"/>
                  </a:lnTo>
                  <a:lnTo>
                    <a:pt x="9" y="69"/>
                  </a:lnTo>
                  <a:close/>
                  <a:moveTo>
                    <a:pt x="42" y="0"/>
                  </a:moveTo>
                  <a:lnTo>
                    <a:pt x="18" y="12"/>
                  </a:lnTo>
                  <a:lnTo>
                    <a:pt x="18" y="12"/>
                  </a:lnTo>
                  <a:lnTo>
                    <a:pt x="15" y="39"/>
                  </a:lnTo>
                  <a:lnTo>
                    <a:pt x="9" y="66"/>
                  </a:lnTo>
                  <a:lnTo>
                    <a:pt x="24" y="78"/>
                  </a:lnTo>
                  <a:lnTo>
                    <a:pt x="36" y="72"/>
                  </a:lnTo>
                  <a:lnTo>
                    <a:pt x="36" y="72"/>
                  </a:lnTo>
                  <a:lnTo>
                    <a:pt x="42" y="51"/>
                  </a:lnTo>
                  <a:lnTo>
                    <a:pt x="45" y="27"/>
                  </a:lnTo>
                  <a:lnTo>
                    <a:pt x="42" y="0"/>
                  </a:lnTo>
                  <a:close/>
                  <a:moveTo>
                    <a:pt x="45" y="0"/>
                  </a:moveTo>
                  <a:lnTo>
                    <a:pt x="45"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2" name="Freeform 374"/>
            <p:cNvSpPr>
              <a:spLocks noChangeArrowheads="1"/>
            </p:cNvSpPr>
            <p:nvPr/>
          </p:nvSpPr>
          <p:spPr bwMode="auto">
            <a:xfrm>
              <a:off x="8193088" y="2563812"/>
              <a:ext cx="7937" cy="7937"/>
            </a:xfrm>
            <a:custGeom>
              <a:avLst/>
              <a:gdLst>
                <a:gd name="T0" fmla="*/ 9 w 22"/>
                <a:gd name="T1" fmla="*/ 0 h 22"/>
                <a:gd name="T2" fmla="*/ 9 w 22"/>
                <a:gd name="T3" fmla="*/ 0 h 22"/>
                <a:gd name="T4" fmla="*/ 0 w 22"/>
                <a:gd name="T5" fmla="*/ 21 h 22"/>
                <a:gd name="T6" fmla="*/ 21 w 22"/>
                <a:gd name="T7" fmla="*/ 12 h 22"/>
                <a:gd name="T8" fmla="*/ 9 w 22"/>
                <a:gd name="T9" fmla="*/ 0 h 22"/>
              </a:gdLst>
              <a:ahLst/>
              <a:cxnLst>
                <a:cxn ang="0">
                  <a:pos x="T0" y="T1"/>
                </a:cxn>
                <a:cxn ang="0">
                  <a:pos x="T2" y="T3"/>
                </a:cxn>
                <a:cxn ang="0">
                  <a:pos x="T4" y="T5"/>
                </a:cxn>
                <a:cxn ang="0">
                  <a:pos x="T6" y="T7"/>
                </a:cxn>
                <a:cxn ang="0">
                  <a:pos x="T8" y="T9"/>
                </a:cxn>
              </a:cxnLst>
              <a:rect l="0" t="0" r="r" b="b"/>
              <a:pathLst>
                <a:path w="22" h="22">
                  <a:moveTo>
                    <a:pt x="9" y="0"/>
                  </a:moveTo>
                  <a:lnTo>
                    <a:pt x="9" y="0"/>
                  </a:lnTo>
                  <a:lnTo>
                    <a:pt x="0" y="21"/>
                  </a:lnTo>
                  <a:lnTo>
                    <a:pt x="21" y="12"/>
                  </a:lnTo>
                  <a:lnTo>
                    <a:pt x="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3" name="Freeform 375"/>
            <p:cNvSpPr>
              <a:spLocks noChangeArrowheads="1"/>
            </p:cNvSpPr>
            <p:nvPr/>
          </p:nvSpPr>
          <p:spPr bwMode="auto">
            <a:xfrm>
              <a:off x="8196264" y="2538413"/>
              <a:ext cx="12700" cy="28575"/>
            </a:xfrm>
            <a:custGeom>
              <a:avLst/>
              <a:gdLst>
                <a:gd name="T0" fmla="*/ 33 w 37"/>
                <a:gd name="T1" fmla="*/ 0 h 79"/>
                <a:gd name="T2" fmla="*/ 9 w 37"/>
                <a:gd name="T3" fmla="*/ 12 h 79"/>
                <a:gd name="T4" fmla="*/ 9 w 37"/>
                <a:gd name="T5" fmla="*/ 12 h 79"/>
                <a:gd name="T6" fmla="*/ 6 w 37"/>
                <a:gd name="T7" fmla="*/ 39 h 79"/>
                <a:gd name="T8" fmla="*/ 0 w 37"/>
                <a:gd name="T9" fmla="*/ 66 h 79"/>
                <a:gd name="T10" fmla="*/ 15 w 37"/>
                <a:gd name="T11" fmla="*/ 78 h 79"/>
                <a:gd name="T12" fmla="*/ 27 w 37"/>
                <a:gd name="T13" fmla="*/ 72 h 79"/>
                <a:gd name="T14" fmla="*/ 27 w 37"/>
                <a:gd name="T15" fmla="*/ 72 h 79"/>
                <a:gd name="T16" fmla="*/ 33 w 37"/>
                <a:gd name="T17" fmla="*/ 51 h 79"/>
                <a:gd name="T18" fmla="*/ 36 w 37"/>
                <a:gd name="T19" fmla="*/ 27 h 79"/>
                <a:gd name="T20" fmla="*/ 33 w 37"/>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79">
                  <a:moveTo>
                    <a:pt x="33" y="0"/>
                  </a:moveTo>
                  <a:lnTo>
                    <a:pt x="9" y="12"/>
                  </a:lnTo>
                  <a:lnTo>
                    <a:pt x="9" y="12"/>
                  </a:lnTo>
                  <a:lnTo>
                    <a:pt x="6" y="39"/>
                  </a:lnTo>
                  <a:lnTo>
                    <a:pt x="0" y="66"/>
                  </a:lnTo>
                  <a:lnTo>
                    <a:pt x="15" y="78"/>
                  </a:lnTo>
                  <a:lnTo>
                    <a:pt x="27" y="72"/>
                  </a:lnTo>
                  <a:lnTo>
                    <a:pt x="27" y="72"/>
                  </a:lnTo>
                  <a:lnTo>
                    <a:pt x="33" y="51"/>
                  </a:lnTo>
                  <a:lnTo>
                    <a:pt x="36" y="27"/>
                  </a:lnTo>
                  <a:lnTo>
                    <a:pt x="3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4" name="Freeform 376"/>
            <p:cNvSpPr>
              <a:spLocks noChangeArrowheads="1"/>
            </p:cNvSpPr>
            <p:nvPr/>
          </p:nvSpPr>
          <p:spPr bwMode="auto">
            <a:xfrm>
              <a:off x="8210549" y="2538413"/>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5" name="Freeform 377"/>
            <p:cNvSpPr>
              <a:spLocks noChangeArrowheads="1"/>
            </p:cNvSpPr>
            <p:nvPr/>
          </p:nvSpPr>
          <p:spPr bwMode="auto">
            <a:xfrm>
              <a:off x="8205788" y="2514600"/>
              <a:ext cx="3175" cy="34925"/>
            </a:xfrm>
            <a:custGeom>
              <a:avLst/>
              <a:gdLst>
                <a:gd name="T0" fmla="*/ 0 w 10"/>
                <a:gd name="T1" fmla="*/ 0 h 97"/>
                <a:gd name="T2" fmla="*/ 6 w 10"/>
                <a:gd name="T3" fmla="*/ 69 h 97"/>
                <a:gd name="T4" fmla="*/ 9 w 10"/>
                <a:gd name="T5" fmla="*/ 96 h 97"/>
                <a:gd name="T6" fmla="*/ 9 w 10"/>
                <a:gd name="T7" fmla="*/ 96 h 97"/>
                <a:gd name="T8" fmla="*/ 9 w 10"/>
                <a:gd name="T9" fmla="*/ 69 h 97"/>
                <a:gd name="T10" fmla="*/ 9 w 10"/>
                <a:gd name="T11" fmla="*/ 69 h 97"/>
                <a:gd name="T12" fmla="*/ 9 w 10"/>
                <a:gd name="T13" fmla="*/ 69 h 97"/>
                <a:gd name="T14" fmla="*/ 9 w 10"/>
                <a:gd name="T15" fmla="*/ 69 h 97"/>
                <a:gd name="T16" fmla="*/ 9 w 10"/>
                <a:gd name="T17" fmla="*/ 69 h 97"/>
                <a:gd name="T18" fmla="*/ 9 w 10"/>
                <a:gd name="T19" fmla="*/ 69 h 97"/>
                <a:gd name="T20" fmla="*/ 9 w 10"/>
                <a:gd name="T21" fmla="*/ 69 h 97"/>
                <a:gd name="T22" fmla="*/ 9 w 10"/>
                <a:gd name="T23" fmla="*/ 69 h 97"/>
                <a:gd name="T24" fmla="*/ 6 w 10"/>
                <a:gd name="T25" fmla="*/ 27 h 97"/>
                <a:gd name="T26" fmla="*/ 6 w 10"/>
                <a:gd name="T27" fmla="*/ 27 h 97"/>
                <a:gd name="T28" fmla="*/ 0 w 10"/>
                <a:gd name="T2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97">
                  <a:moveTo>
                    <a:pt x="0" y="0"/>
                  </a:moveTo>
                  <a:lnTo>
                    <a:pt x="6" y="69"/>
                  </a:lnTo>
                  <a:lnTo>
                    <a:pt x="9" y="96"/>
                  </a:lnTo>
                  <a:lnTo>
                    <a:pt x="9" y="96"/>
                  </a:lnTo>
                  <a:lnTo>
                    <a:pt x="9" y="69"/>
                  </a:lnTo>
                  <a:lnTo>
                    <a:pt x="9" y="69"/>
                  </a:lnTo>
                  <a:lnTo>
                    <a:pt x="9" y="69"/>
                  </a:lnTo>
                  <a:lnTo>
                    <a:pt x="9" y="69"/>
                  </a:lnTo>
                  <a:lnTo>
                    <a:pt x="9" y="69"/>
                  </a:lnTo>
                  <a:lnTo>
                    <a:pt x="9" y="69"/>
                  </a:lnTo>
                  <a:lnTo>
                    <a:pt x="9" y="69"/>
                  </a:lnTo>
                  <a:lnTo>
                    <a:pt x="9" y="69"/>
                  </a:lnTo>
                  <a:lnTo>
                    <a:pt x="6" y="27"/>
                  </a:lnTo>
                  <a:lnTo>
                    <a:pt x="6" y="27"/>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6" name="Freeform 378"/>
            <p:cNvSpPr>
              <a:spLocks noChangeArrowheads="1"/>
            </p:cNvSpPr>
            <p:nvPr/>
          </p:nvSpPr>
          <p:spPr bwMode="auto">
            <a:xfrm>
              <a:off x="8205788" y="2514600"/>
              <a:ext cx="3175" cy="34925"/>
            </a:xfrm>
            <a:custGeom>
              <a:avLst/>
              <a:gdLst>
                <a:gd name="T0" fmla="*/ 0 w 10"/>
                <a:gd name="T1" fmla="*/ 0 h 97"/>
                <a:gd name="T2" fmla="*/ 6 w 10"/>
                <a:gd name="T3" fmla="*/ 69 h 97"/>
                <a:gd name="T4" fmla="*/ 9 w 10"/>
                <a:gd name="T5" fmla="*/ 96 h 97"/>
                <a:gd name="T6" fmla="*/ 9 w 10"/>
                <a:gd name="T7" fmla="*/ 96 h 97"/>
                <a:gd name="T8" fmla="*/ 9 w 10"/>
                <a:gd name="T9" fmla="*/ 69 h 97"/>
                <a:gd name="T10" fmla="*/ 9 w 10"/>
                <a:gd name="T11" fmla="*/ 69 h 97"/>
                <a:gd name="T12" fmla="*/ 9 w 10"/>
                <a:gd name="T13" fmla="*/ 69 h 97"/>
                <a:gd name="T14" fmla="*/ 9 w 10"/>
                <a:gd name="T15" fmla="*/ 69 h 97"/>
                <a:gd name="T16" fmla="*/ 9 w 10"/>
                <a:gd name="T17" fmla="*/ 69 h 97"/>
                <a:gd name="T18" fmla="*/ 9 w 10"/>
                <a:gd name="T19" fmla="*/ 69 h 97"/>
                <a:gd name="T20" fmla="*/ 9 w 10"/>
                <a:gd name="T21" fmla="*/ 69 h 97"/>
                <a:gd name="T22" fmla="*/ 9 w 10"/>
                <a:gd name="T23" fmla="*/ 69 h 97"/>
                <a:gd name="T24" fmla="*/ 6 w 10"/>
                <a:gd name="T25" fmla="*/ 27 h 97"/>
                <a:gd name="T26" fmla="*/ 6 w 10"/>
                <a:gd name="T27" fmla="*/ 27 h 97"/>
                <a:gd name="T28" fmla="*/ 0 w 10"/>
                <a:gd name="T2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97">
                  <a:moveTo>
                    <a:pt x="0" y="0"/>
                  </a:moveTo>
                  <a:lnTo>
                    <a:pt x="6" y="69"/>
                  </a:lnTo>
                  <a:lnTo>
                    <a:pt x="9" y="96"/>
                  </a:lnTo>
                  <a:lnTo>
                    <a:pt x="9" y="96"/>
                  </a:lnTo>
                  <a:lnTo>
                    <a:pt x="9" y="69"/>
                  </a:lnTo>
                  <a:lnTo>
                    <a:pt x="9" y="69"/>
                  </a:lnTo>
                  <a:lnTo>
                    <a:pt x="9" y="69"/>
                  </a:lnTo>
                  <a:lnTo>
                    <a:pt x="9" y="69"/>
                  </a:lnTo>
                  <a:lnTo>
                    <a:pt x="9" y="69"/>
                  </a:lnTo>
                  <a:lnTo>
                    <a:pt x="9" y="69"/>
                  </a:lnTo>
                  <a:lnTo>
                    <a:pt x="9" y="69"/>
                  </a:lnTo>
                  <a:lnTo>
                    <a:pt x="9" y="69"/>
                  </a:lnTo>
                  <a:lnTo>
                    <a:pt x="6" y="27"/>
                  </a:lnTo>
                  <a:lnTo>
                    <a:pt x="6" y="27"/>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7" name="Freeform 379"/>
            <p:cNvSpPr>
              <a:spLocks noChangeArrowheads="1"/>
            </p:cNvSpPr>
            <p:nvPr/>
          </p:nvSpPr>
          <p:spPr bwMode="auto">
            <a:xfrm>
              <a:off x="8088313" y="2462213"/>
              <a:ext cx="115887" cy="109537"/>
            </a:xfrm>
            <a:custGeom>
              <a:avLst/>
              <a:gdLst>
                <a:gd name="T0" fmla="*/ 300 w 322"/>
                <a:gd name="T1" fmla="*/ 279 h 304"/>
                <a:gd name="T2" fmla="*/ 300 w 322"/>
                <a:gd name="T3" fmla="*/ 279 h 304"/>
                <a:gd name="T4" fmla="*/ 300 w 322"/>
                <a:gd name="T5" fmla="*/ 282 h 304"/>
                <a:gd name="T6" fmla="*/ 312 w 322"/>
                <a:gd name="T7" fmla="*/ 294 h 304"/>
                <a:gd name="T8" fmla="*/ 321 w 322"/>
                <a:gd name="T9" fmla="*/ 303 h 304"/>
                <a:gd name="T10" fmla="*/ 321 w 322"/>
                <a:gd name="T11" fmla="*/ 303 h 304"/>
                <a:gd name="T12" fmla="*/ 321 w 322"/>
                <a:gd name="T13" fmla="*/ 297 h 304"/>
                <a:gd name="T14" fmla="*/ 315 w 322"/>
                <a:gd name="T15" fmla="*/ 291 h 304"/>
                <a:gd name="T16" fmla="*/ 300 w 322"/>
                <a:gd name="T17" fmla="*/ 279 h 304"/>
                <a:gd name="T18" fmla="*/ 3 w 322"/>
                <a:gd name="T19" fmla="*/ 0 h 304"/>
                <a:gd name="T20" fmla="*/ 3 w 322"/>
                <a:gd name="T21" fmla="*/ 0 h 304"/>
                <a:gd name="T22" fmla="*/ 0 w 322"/>
                <a:gd name="T23" fmla="*/ 3 h 304"/>
                <a:gd name="T24" fmla="*/ 21 w 322"/>
                <a:gd name="T25" fmla="*/ 24 h 304"/>
                <a:gd name="T26" fmla="*/ 21 w 322"/>
                <a:gd name="T27" fmla="*/ 24 h 304"/>
                <a:gd name="T28" fmla="*/ 24 w 322"/>
                <a:gd name="T29" fmla="*/ 21 h 304"/>
                <a:gd name="T30" fmla="*/ 3 w 322"/>
                <a:gd name="T3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04">
                  <a:moveTo>
                    <a:pt x="300" y="279"/>
                  </a:moveTo>
                  <a:lnTo>
                    <a:pt x="300" y="279"/>
                  </a:lnTo>
                  <a:lnTo>
                    <a:pt x="300" y="282"/>
                  </a:lnTo>
                  <a:lnTo>
                    <a:pt x="312" y="294"/>
                  </a:lnTo>
                  <a:lnTo>
                    <a:pt x="321" y="303"/>
                  </a:lnTo>
                  <a:lnTo>
                    <a:pt x="321" y="303"/>
                  </a:lnTo>
                  <a:lnTo>
                    <a:pt x="321" y="297"/>
                  </a:lnTo>
                  <a:lnTo>
                    <a:pt x="315" y="291"/>
                  </a:lnTo>
                  <a:lnTo>
                    <a:pt x="300" y="279"/>
                  </a:lnTo>
                  <a:close/>
                  <a:moveTo>
                    <a:pt x="3" y="0"/>
                  </a:moveTo>
                  <a:lnTo>
                    <a:pt x="3" y="0"/>
                  </a:lnTo>
                  <a:lnTo>
                    <a:pt x="0" y="3"/>
                  </a:lnTo>
                  <a:lnTo>
                    <a:pt x="21" y="24"/>
                  </a:lnTo>
                  <a:lnTo>
                    <a:pt x="21" y="24"/>
                  </a:lnTo>
                  <a:lnTo>
                    <a:pt x="24" y="21"/>
                  </a:lnTo>
                  <a:lnTo>
                    <a:pt x="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8" name="Freeform 380"/>
            <p:cNvSpPr>
              <a:spLocks noChangeArrowheads="1"/>
            </p:cNvSpPr>
            <p:nvPr/>
          </p:nvSpPr>
          <p:spPr bwMode="auto">
            <a:xfrm>
              <a:off x="8196263" y="2562225"/>
              <a:ext cx="7937" cy="9525"/>
            </a:xfrm>
            <a:custGeom>
              <a:avLst/>
              <a:gdLst>
                <a:gd name="T0" fmla="*/ 0 w 22"/>
                <a:gd name="T1" fmla="*/ 0 h 25"/>
                <a:gd name="T2" fmla="*/ 0 w 22"/>
                <a:gd name="T3" fmla="*/ 0 h 25"/>
                <a:gd name="T4" fmla="*/ 0 w 22"/>
                <a:gd name="T5" fmla="*/ 3 h 25"/>
                <a:gd name="T6" fmla="*/ 12 w 22"/>
                <a:gd name="T7" fmla="*/ 15 h 25"/>
                <a:gd name="T8" fmla="*/ 21 w 22"/>
                <a:gd name="T9" fmla="*/ 24 h 25"/>
                <a:gd name="T10" fmla="*/ 21 w 22"/>
                <a:gd name="T11" fmla="*/ 24 h 25"/>
                <a:gd name="T12" fmla="*/ 21 w 22"/>
                <a:gd name="T13" fmla="*/ 18 h 25"/>
                <a:gd name="T14" fmla="*/ 15 w 22"/>
                <a:gd name="T15" fmla="*/ 12 h 25"/>
                <a:gd name="T16" fmla="*/ 0 w 22"/>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5">
                  <a:moveTo>
                    <a:pt x="0" y="0"/>
                  </a:moveTo>
                  <a:lnTo>
                    <a:pt x="0" y="0"/>
                  </a:lnTo>
                  <a:lnTo>
                    <a:pt x="0" y="3"/>
                  </a:lnTo>
                  <a:lnTo>
                    <a:pt x="12" y="15"/>
                  </a:lnTo>
                  <a:lnTo>
                    <a:pt x="21" y="24"/>
                  </a:lnTo>
                  <a:lnTo>
                    <a:pt x="21" y="24"/>
                  </a:lnTo>
                  <a:lnTo>
                    <a:pt x="21" y="18"/>
                  </a:lnTo>
                  <a:lnTo>
                    <a:pt x="15" y="1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9" name="Freeform 381"/>
            <p:cNvSpPr>
              <a:spLocks noChangeArrowheads="1"/>
            </p:cNvSpPr>
            <p:nvPr/>
          </p:nvSpPr>
          <p:spPr bwMode="auto">
            <a:xfrm>
              <a:off x="8088313" y="2462213"/>
              <a:ext cx="9525" cy="9525"/>
            </a:xfrm>
            <a:custGeom>
              <a:avLst/>
              <a:gdLst>
                <a:gd name="T0" fmla="*/ 3 w 25"/>
                <a:gd name="T1" fmla="*/ 0 h 25"/>
                <a:gd name="T2" fmla="*/ 3 w 25"/>
                <a:gd name="T3" fmla="*/ 0 h 25"/>
                <a:gd name="T4" fmla="*/ 0 w 25"/>
                <a:gd name="T5" fmla="*/ 3 h 25"/>
                <a:gd name="T6" fmla="*/ 21 w 25"/>
                <a:gd name="T7" fmla="*/ 24 h 25"/>
                <a:gd name="T8" fmla="*/ 21 w 25"/>
                <a:gd name="T9" fmla="*/ 24 h 25"/>
                <a:gd name="T10" fmla="*/ 24 w 25"/>
                <a:gd name="T11" fmla="*/ 21 h 25"/>
                <a:gd name="T12" fmla="*/ 3 w 25"/>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5" h="25">
                  <a:moveTo>
                    <a:pt x="3" y="0"/>
                  </a:moveTo>
                  <a:lnTo>
                    <a:pt x="3" y="0"/>
                  </a:lnTo>
                  <a:lnTo>
                    <a:pt x="0" y="3"/>
                  </a:lnTo>
                  <a:lnTo>
                    <a:pt x="21" y="24"/>
                  </a:lnTo>
                  <a:lnTo>
                    <a:pt x="21" y="24"/>
                  </a:lnTo>
                  <a:lnTo>
                    <a:pt x="24" y="21"/>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0" name="Freeform 382"/>
            <p:cNvSpPr>
              <a:spLocks noChangeArrowheads="1"/>
            </p:cNvSpPr>
            <p:nvPr/>
          </p:nvSpPr>
          <p:spPr bwMode="auto">
            <a:xfrm>
              <a:off x="8042276" y="2549525"/>
              <a:ext cx="160338" cy="74613"/>
            </a:xfrm>
            <a:custGeom>
              <a:avLst/>
              <a:gdLst>
                <a:gd name="T0" fmla="*/ 416 w 444"/>
                <a:gd name="T1" fmla="*/ 72 h 208"/>
                <a:gd name="T2" fmla="*/ 416 w 444"/>
                <a:gd name="T3" fmla="*/ 72 h 208"/>
                <a:gd name="T4" fmla="*/ 401 w 444"/>
                <a:gd name="T5" fmla="*/ 93 h 208"/>
                <a:gd name="T6" fmla="*/ 383 w 444"/>
                <a:gd name="T7" fmla="*/ 114 h 208"/>
                <a:gd name="T8" fmla="*/ 362 w 444"/>
                <a:gd name="T9" fmla="*/ 132 h 208"/>
                <a:gd name="T10" fmla="*/ 341 w 444"/>
                <a:gd name="T11" fmla="*/ 150 h 208"/>
                <a:gd name="T12" fmla="*/ 317 w 444"/>
                <a:gd name="T13" fmla="*/ 162 h 208"/>
                <a:gd name="T14" fmla="*/ 290 w 444"/>
                <a:gd name="T15" fmla="*/ 171 h 208"/>
                <a:gd name="T16" fmla="*/ 263 w 444"/>
                <a:gd name="T17" fmla="*/ 177 h 208"/>
                <a:gd name="T18" fmla="*/ 233 w 444"/>
                <a:gd name="T19" fmla="*/ 180 h 208"/>
                <a:gd name="T20" fmla="*/ 233 w 444"/>
                <a:gd name="T21" fmla="*/ 180 h 208"/>
                <a:gd name="T22" fmla="*/ 233 w 444"/>
                <a:gd name="T23" fmla="*/ 180 h 208"/>
                <a:gd name="T24" fmla="*/ 233 w 444"/>
                <a:gd name="T25" fmla="*/ 180 h 208"/>
                <a:gd name="T26" fmla="*/ 203 w 444"/>
                <a:gd name="T27" fmla="*/ 177 h 208"/>
                <a:gd name="T28" fmla="*/ 173 w 444"/>
                <a:gd name="T29" fmla="*/ 171 h 208"/>
                <a:gd name="T30" fmla="*/ 137 w 444"/>
                <a:gd name="T31" fmla="*/ 186 h 208"/>
                <a:gd name="T32" fmla="*/ 137 w 444"/>
                <a:gd name="T33" fmla="*/ 186 h 208"/>
                <a:gd name="T34" fmla="*/ 161 w 444"/>
                <a:gd name="T35" fmla="*/ 195 h 208"/>
                <a:gd name="T36" fmla="*/ 185 w 444"/>
                <a:gd name="T37" fmla="*/ 200 h 208"/>
                <a:gd name="T38" fmla="*/ 209 w 444"/>
                <a:gd name="T39" fmla="*/ 204 h 208"/>
                <a:gd name="T40" fmla="*/ 233 w 444"/>
                <a:gd name="T41" fmla="*/ 207 h 208"/>
                <a:gd name="T42" fmla="*/ 233 w 444"/>
                <a:gd name="T43" fmla="*/ 207 h 208"/>
                <a:gd name="T44" fmla="*/ 233 w 444"/>
                <a:gd name="T45" fmla="*/ 207 h 208"/>
                <a:gd name="T46" fmla="*/ 269 w 444"/>
                <a:gd name="T47" fmla="*/ 204 h 208"/>
                <a:gd name="T48" fmla="*/ 299 w 444"/>
                <a:gd name="T49" fmla="*/ 195 h 208"/>
                <a:gd name="T50" fmla="*/ 329 w 444"/>
                <a:gd name="T51" fmla="*/ 186 h 208"/>
                <a:gd name="T52" fmla="*/ 359 w 444"/>
                <a:gd name="T53" fmla="*/ 171 h 208"/>
                <a:gd name="T54" fmla="*/ 383 w 444"/>
                <a:gd name="T55" fmla="*/ 150 h 208"/>
                <a:gd name="T56" fmla="*/ 407 w 444"/>
                <a:gd name="T57" fmla="*/ 129 h 208"/>
                <a:gd name="T58" fmla="*/ 428 w 444"/>
                <a:gd name="T59" fmla="*/ 105 h 208"/>
                <a:gd name="T60" fmla="*/ 443 w 444"/>
                <a:gd name="T61" fmla="*/ 75 h 208"/>
                <a:gd name="T62" fmla="*/ 416 w 444"/>
                <a:gd name="T63" fmla="*/ 72 h 208"/>
                <a:gd name="T64" fmla="*/ 0 w 444"/>
                <a:gd name="T65" fmla="*/ 0 h 208"/>
                <a:gd name="T66" fmla="*/ 0 w 444"/>
                <a:gd name="T67" fmla="*/ 0 h 208"/>
                <a:gd name="T68" fmla="*/ 8 w 444"/>
                <a:gd name="T69" fmla="*/ 36 h 208"/>
                <a:gd name="T70" fmla="*/ 21 w 444"/>
                <a:gd name="T71" fmla="*/ 72 h 208"/>
                <a:gd name="T72" fmla="*/ 41 w 444"/>
                <a:gd name="T73" fmla="*/ 105 h 208"/>
                <a:gd name="T74" fmla="*/ 62 w 444"/>
                <a:gd name="T75" fmla="*/ 132 h 208"/>
                <a:gd name="T76" fmla="*/ 80 w 444"/>
                <a:gd name="T77" fmla="*/ 111 h 208"/>
                <a:gd name="T78" fmla="*/ 80 w 444"/>
                <a:gd name="T79" fmla="*/ 111 h 208"/>
                <a:gd name="T80" fmla="*/ 62 w 444"/>
                <a:gd name="T81" fmla="*/ 87 h 208"/>
                <a:gd name="T82" fmla="*/ 47 w 444"/>
                <a:gd name="T83" fmla="*/ 63 h 208"/>
                <a:gd name="T84" fmla="*/ 36 w 444"/>
                <a:gd name="T85" fmla="*/ 33 h 208"/>
                <a:gd name="T86" fmla="*/ 29 w 444"/>
                <a:gd name="T87" fmla="*/ 3 h 208"/>
                <a:gd name="T88" fmla="*/ 0 w 444"/>
                <a:gd name="T89"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4" h="208">
                  <a:moveTo>
                    <a:pt x="416" y="72"/>
                  </a:moveTo>
                  <a:lnTo>
                    <a:pt x="416" y="72"/>
                  </a:lnTo>
                  <a:lnTo>
                    <a:pt x="401" y="93"/>
                  </a:lnTo>
                  <a:lnTo>
                    <a:pt x="383" y="114"/>
                  </a:lnTo>
                  <a:lnTo>
                    <a:pt x="362" y="132"/>
                  </a:lnTo>
                  <a:lnTo>
                    <a:pt x="341" y="150"/>
                  </a:lnTo>
                  <a:lnTo>
                    <a:pt x="317" y="162"/>
                  </a:lnTo>
                  <a:lnTo>
                    <a:pt x="290" y="171"/>
                  </a:lnTo>
                  <a:lnTo>
                    <a:pt x="263" y="177"/>
                  </a:lnTo>
                  <a:lnTo>
                    <a:pt x="233" y="180"/>
                  </a:lnTo>
                  <a:lnTo>
                    <a:pt x="233" y="180"/>
                  </a:lnTo>
                  <a:lnTo>
                    <a:pt x="233" y="180"/>
                  </a:lnTo>
                  <a:lnTo>
                    <a:pt x="233" y="180"/>
                  </a:lnTo>
                  <a:lnTo>
                    <a:pt x="203" y="177"/>
                  </a:lnTo>
                  <a:lnTo>
                    <a:pt x="173" y="171"/>
                  </a:lnTo>
                  <a:lnTo>
                    <a:pt x="137" y="186"/>
                  </a:lnTo>
                  <a:lnTo>
                    <a:pt x="137" y="186"/>
                  </a:lnTo>
                  <a:lnTo>
                    <a:pt x="161" y="195"/>
                  </a:lnTo>
                  <a:lnTo>
                    <a:pt x="185" y="200"/>
                  </a:lnTo>
                  <a:lnTo>
                    <a:pt x="209" y="204"/>
                  </a:lnTo>
                  <a:lnTo>
                    <a:pt x="233" y="207"/>
                  </a:lnTo>
                  <a:lnTo>
                    <a:pt x="233" y="207"/>
                  </a:lnTo>
                  <a:lnTo>
                    <a:pt x="233" y="207"/>
                  </a:lnTo>
                  <a:lnTo>
                    <a:pt x="269" y="204"/>
                  </a:lnTo>
                  <a:lnTo>
                    <a:pt x="299" y="195"/>
                  </a:lnTo>
                  <a:lnTo>
                    <a:pt x="329" y="186"/>
                  </a:lnTo>
                  <a:lnTo>
                    <a:pt x="359" y="171"/>
                  </a:lnTo>
                  <a:lnTo>
                    <a:pt x="383" y="150"/>
                  </a:lnTo>
                  <a:lnTo>
                    <a:pt x="407" y="129"/>
                  </a:lnTo>
                  <a:lnTo>
                    <a:pt x="428" y="105"/>
                  </a:lnTo>
                  <a:lnTo>
                    <a:pt x="443" y="75"/>
                  </a:lnTo>
                  <a:lnTo>
                    <a:pt x="416" y="72"/>
                  </a:lnTo>
                  <a:close/>
                  <a:moveTo>
                    <a:pt x="0" y="0"/>
                  </a:moveTo>
                  <a:lnTo>
                    <a:pt x="0" y="0"/>
                  </a:lnTo>
                  <a:lnTo>
                    <a:pt x="8" y="36"/>
                  </a:lnTo>
                  <a:lnTo>
                    <a:pt x="21" y="72"/>
                  </a:lnTo>
                  <a:lnTo>
                    <a:pt x="41" y="105"/>
                  </a:lnTo>
                  <a:lnTo>
                    <a:pt x="62" y="132"/>
                  </a:lnTo>
                  <a:lnTo>
                    <a:pt x="80" y="111"/>
                  </a:lnTo>
                  <a:lnTo>
                    <a:pt x="80" y="111"/>
                  </a:lnTo>
                  <a:lnTo>
                    <a:pt x="62" y="87"/>
                  </a:lnTo>
                  <a:lnTo>
                    <a:pt x="47" y="63"/>
                  </a:lnTo>
                  <a:lnTo>
                    <a:pt x="36" y="33"/>
                  </a:lnTo>
                  <a:lnTo>
                    <a:pt x="29" y="3"/>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1" name="Freeform 383"/>
            <p:cNvSpPr>
              <a:spLocks noChangeArrowheads="1"/>
            </p:cNvSpPr>
            <p:nvPr/>
          </p:nvSpPr>
          <p:spPr bwMode="auto">
            <a:xfrm>
              <a:off x="8091488" y="2574925"/>
              <a:ext cx="111125" cy="49213"/>
            </a:xfrm>
            <a:custGeom>
              <a:avLst/>
              <a:gdLst>
                <a:gd name="T0" fmla="*/ 279 w 307"/>
                <a:gd name="T1" fmla="*/ 0 h 136"/>
                <a:gd name="T2" fmla="*/ 279 w 307"/>
                <a:gd name="T3" fmla="*/ 0 h 136"/>
                <a:gd name="T4" fmla="*/ 264 w 307"/>
                <a:gd name="T5" fmla="*/ 21 h 136"/>
                <a:gd name="T6" fmla="*/ 246 w 307"/>
                <a:gd name="T7" fmla="*/ 42 h 136"/>
                <a:gd name="T8" fmla="*/ 225 w 307"/>
                <a:gd name="T9" fmla="*/ 60 h 136"/>
                <a:gd name="T10" fmla="*/ 204 w 307"/>
                <a:gd name="T11" fmla="*/ 78 h 136"/>
                <a:gd name="T12" fmla="*/ 180 w 307"/>
                <a:gd name="T13" fmla="*/ 90 h 136"/>
                <a:gd name="T14" fmla="*/ 153 w 307"/>
                <a:gd name="T15" fmla="*/ 99 h 136"/>
                <a:gd name="T16" fmla="*/ 126 w 307"/>
                <a:gd name="T17" fmla="*/ 105 h 136"/>
                <a:gd name="T18" fmla="*/ 96 w 307"/>
                <a:gd name="T19" fmla="*/ 108 h 136"/>
                <a:gd name="T20" fmla="*/ 96 w 307"/>
                <a:gd name="T21" fmla="*/ 108 h 136"/>
                <a:gd name="T22" fmla="*/ 96 w 307"/>
                <a:gd name="T23" fmla="*/ 108 h 136"/>
                <a:gd name="T24" fmla="*/ 96 w 307"/>
                <a:gd name="T25" fmla="*/ 108 h 136"/>
                <a:gd name="T26" fmla="*/ 66 w 307"/>
                <a:gd name="T27" fmla="*/ 105 h 136"/>
                <a:gd name="T28" fmla="*/ 36 w 307"/>
                <a:gd name="T29" fmla="*/ 99 h 136"/>
                <a:gd name="T30" fmla="*/ 0 w 307"/>
                <a:gd name="T31" fmla="*/ 114 h 136"/>
                <a:gd name="T32" fmla="*/ 0 w 307"/>
                <a:gd name="T33" fmla="*/ 114 h 136"/>
                <a:gd name="T34" fmla="*/ 24 w 307"/>
                <a:gd name="T35" fmla="*/ 123 h 136"/>
                <a:gd name="T36" fmla="*/ 48 w 307"/>
                <a:gd name="T37" fmla="*/ 128 h 136"/>
                <a:gd name="T38" fmla="*/ 72 w 307"/>
                <a:gd name="T39" fmla="*/ 132 h 136"/>
                <a:gd name="T40" fmla="*/ 96 w 307"/>
                <a:gd name="T41" fmla="*/ 135 h 136"/>
                <a:gd name="T42" fmla="*/ 96 w 307"/>
                <a:gd name="T43" fmla="*/ 135 h 136"/>
                <a:gd name="T44" fmla="*/ 96 w 307"/>
                <a:gd name="T45" fmla="*/ 135 h 136"/>
                <a:gd name="T46" fmla="*/ 132 w 307"/>
                <a:gd name="T47" fmla="*/ 132 h 136"/>
                <a:gd name="T48" fmla="*/ 162 w 307"/>
                <a:gd name="T49" fmla="*/ 123 h 136"/>
                <a:gd name="T50" fmla="*/ 192 w 307"/>
                <a:gd name="T51" fmla="*/ 114 h 136"/>
                <a:gd name="T52" fmla="*/ 222 w 307"/>
                <a:gd name="T53" fmla="*/ 99 h 136"/>
                <a:gd name="T54" fmla="*/ 246 w 307"/>
                <a:gd name="T55" fmla="*/ 78 h 136"/>
                <a:gd name="T56" fmla="*/ 270 w 307"/>
                <a:gd name="T57" fmla="*/ 57 h 136"/>
                <a:gd name="T58" fmla="*/ 291 w 307"/>
                <a:gd name="T59" fmla="*/ 33 h 136"/>
                <a:gd name="T60" fmla="*/ 306 w 307"/>
                <a:gd name="T61" fmla="*/ 3 h 136"/>
                <a:gd name="T62" fmla="*/ 279 w 307"/>
                <a:gd name="T63"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7" h="136">
                  <a:moveTo>
                    <a:pt x="279" y="0"/>
                  </a:moveTo>
                  <a:lnTo>
                    <a:pt x="279" y="0"/>
                  </a:lnTo>
                  <a:lnTo>
                    <a:pt x="264" y="21"/>
                  </a:lnTo>
                  <a:lnTo>
                    <a:pt x="246" y="42"/>
                  </a:lnTo>
                  <a:lnTo>
                    <a:pt x="225" y="60"/>
                  </a:lnTo>
                  <a:lnTo>
                    <a:pt x="204" y="78"/>
                  </a:lnTo>
                  <a:lnTo>
                    <a:pt x="180" y="90"/>
                  </a:lnTo>
                  <a:lnTo>
                    <a:pt x="153" y="99"/>
                  </a:lnTo>
                  <a:lnTo>
                    <a:pt x="126" y="105"/>
                  </a:lnTo>
                  <a:lnTo>
                    <a:pt x="96" y="108"/>
                  </a:lnTo>
                  <a:lnTo>
                    <a:pt x="96" y="108"/>
                  </a:lnTo>
                  <a:lnTo>
                    <a:pt x="96" y="108"/>
                  </a:lnTo>
                  <a:lnTo>
                    <a:pt x="96" y="108"/>
                  </a:lnTo>
                  <a:lnTo>
                    <a:pt x="66" y="105"/>
                  </a:lnTo>
                  <a:lnTo>
                    <a:pt x="36" y="99"/>
                  </a:lnTo>
                  <a:lnTo>
                    <a:pt x="0" y="114"/>
                  </a:lnTo>
                  <a:lnTo>
                    <a:pt x="0" y="114"/>
                  </a:lnTo>
                  <a:lnTo>
                    <a:pt x="24" y="123"/>
                  </a:lnTo>
                  <a:lnTo>
                    <a:pt x="48" y="128"/>
                  </a:lnTo>
                  <a:lnTo>
                    <a:pt x="72" y="132"/>
                  </a:lnTo>
                  <a:lnTo>
                    <a:pt x="96" y="135"/>
                  </a:lnTo>
                  <a:lnTo>
                    <a:pt x="96" y="135"/>
                  </a:lnTo>
                  <a:lnTo>
                    <a:pt x="96" y="135"/>
                  </a:lnTo>
                  <a:lnTo>
                    <a:pt x="132" y="132"/>
                  </a:lnTo>
                  <a:lnTo>
                    <a:pt x="162" y="123"/>
                  </a:lnTo>
                  <a:lnTo>
                    <a:pt x="192" y="114"/>
                  </a:lnTo>
                  <a:lnTo>
                    <a:pt x="222" y="99"/>
                  </a:lnTo>
                  <a:lnTo>
                    <a:pt x="246" y="78"/>
                  </a:lnTo>
                  <a:lnTo>
                    <a:pt x="270" y="57"/>
                  </a:lnTo>
                  <a:lnTo>
                    <a:pt x="291" y="33"/>
                  </a:lnTo>
                  <a:lnTo>
                    <a:pt x="306" y="3"/>
                  </a:lnTo>
                  <a:lnTo>
                    <a:pt x="27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2" name="Freeform 384"/>
            <p:cNvSpPr>
              <a:spLocks noChangeArrowheads="1"/>
            </p:cNvSpPr>
            <p:nvPr/>
          </p:nvSpPr>
          <p:spPr bwMode="auto">
            <a:xfrm>
              <a:off x="8042275" y="2549525"/>
              <a:ext cx="28575" cy="47625"/>
            </a:xfrm>
            <a:custGeom>
              <a:avLst/>
              <a:gdLst>
                <a:gd name="T0" fmla="*/ 0 w 81"/>
                <a:gd name="T1" fmla="*/ 0 h 133"/>
                <a:gd name="T2" fmla="*/ 0 w 81"/>
                <a:gd name="T3" fmla="*/ 0 h 133"/>
                <a:gd name="T4" fmla="*/ 8 w 81"/>
                <a:gd name="T5" fmla="*/ 36 h 133"/>
                <a:gd name="T6" fmla="*/ 21 w 81"/>
                <a:gd name="T7" fmla="*/ 72 h 133"/>
                <a:gd name="T8" fmla="*/ 41 w 81"/>
                <a:gd name="T9" fmla="*/ 105 h 133"/>
                <a:gd name="T10" fmla="*/ 62 w 81"/>
                <a:gd name="T11" fmla="*/ 132 h 133"/>
                <a:gd name="T12" fmla="*/ 80 w 81"/>
                <a:gd name="T13" fmla="*/ 111 h 133"/>
                <a:gd name="T14" fmla="*/ 80 w 81"/>
                <a:gd name="T15" fmla="*/ 111 h 133"/>
                <a:gd name="T16" fmla="*/ 62 w 81"/>
                <a:gd name="T17" fmla="*/ 87 h 133"/>
                <a:gd name="T18" fmla="*/ 47 w 81"/>
                <a:gd name="T19" fmla="*/ 63 h 133"/>
                <a:gd name="T20" fmla="*/ 36 w 81"/>
                <a:gd name="T21" fmla="*/ 33 h 133"/>
                <a:gd name="T22" fmla="*/ 29 w 81"/>
                <a:gd name="T23" fmla="*/ 3 h 133"/>
                <a:gd name="T24" fmla="*/ 0 w 81"/>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133">
                  <a:moveTo>
                    <a:pt x="0" y="0"/>
                  </a:moveTo>
                  <a:lnTo>
                    <a:pt x="0" y="0"/>
                  </a:lnTo>
                  <a:lnTo>
                    <a:pt x="8" y="36"/>
                  </a:lnTo>
                  <a:lnTo>
                    <a:pt x="21" y="72"/>
                  </a:lnTo>
                  <a:lnTo>
                    <a:pt x="41" y="105"/>
                  </a:lnTo>
                  <a:lnTo>
                    <a:pt x="62" y="132"/>
                  </a:lnTo>
                  <a:lnTo>
                    <a:pt x="80" y="111"/>
                  </a:lnTo>
                  <a:lnTo>
                    <a:pt x="80" y="111"/>
                  </a:lnTo>
                  <a:lnTo>
                    <a:pt x="62" y="87"/>
                  </a:lnTo>
                  <a:lnTo>
                    <a:pt x="47" y="63"/>
                  </a:lnTo>
                  <a:lnTo>
                    <a:pt x="36" y="33"/>
                  </a:lnTo>
                  <a:lnTo>
                    <a:pt x="29"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3" name="Freeform 385"/>
            <p:cNvSpPr>
              <a:spLocks noChangeArrowheads="1"/>
            </p:cNvSpPr>
            <p:nvPr/>
          </p:nvSpPr>
          <p:spPr bwMode="auto">
            <a:xfrm>
              <a:off x="8064501" y="2589213"/>
              <a:ext cx="15875" cy="12700"/>
            </a:xfrm>
            <a:custGeom>
              <a:avLst/>
              <a:gdLst>
                <a:gd name="T0" fmla="*/ 18 w 43"/>
                <a:gd name="T1" fmla="*/ 0 h 34"/>
                <a:gd name="T2" fmla="*/ 0 w 43"/>
                <a:gd name="T3" fmla="*/ 21 h 34"/>
                <a:gd name="T4" fmla="*/ 0 w 43"/>
                <a:gd name="T5" fmla="*/ 21 h 34"/>
                <a:gd name="T6" fmla="*/ 12 w 43"/>
                <a:gd name="T7" fmla="*/ 33 h 34"/>
                <a:gd name="T8" fmla="*/ 42 w 43"/>
                <a:gd name="T9" fmla="*/ 21 h 34"/>
                <a:gd name="T10" fmla="*/ 42 w 43"/>
                <a:gd name="T11" fmla="*/ 21 h 34"/>
                <a:gd name="T12" fmla="*/ 18 w 43"/>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3" h="34">
                  <a:moveTo>
                    <a:pt x="18" y="0"/>
                  </a:moveTo>
                  <a:lnTo>
                    <a:pt x="0" y="21"/>
                  </a:lnTo>
                  <a:lnTo>
                    <a:pt x="0" y="21"/>
                  </a:lnTo>
                  <a:lnTo>
                    <a:pt x="12" y="33"/>
                  </a:lnTo>
                  <a:lnTo>
                    <a:pt x="42" y="21"/>
                  </a:lnTo>
                  <a:lnTo>
                    <a:pt x="42" y="21"/>
                  </a:lnTo>
                  <a:lnTo>
                    <a:pt x="1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4" name="Freeform 386"/>
            <p:cNvSpPr>
              <a:spLocks noChangeArrowheads="1"/>
            </p:cNvSpPr>
            <p:nvPr/>
          </p:nvSpPr>
          <p:spPr bwMode="auto">
            <a:xfrm>
              <a:off x="8064501" y="2589213"/>
              <a:ext cx="15875" cy="12700"/>
            </a:xfrm>
            <a:custGeom>
              <a:avLst/>
              <a:gdLst>
                <a:gd name="T0" fmla="*/ 18 w 43"/>
                <a:gd name="T1" fmla="*/ 0 h 34"/>
                <a:gd name="T2" fmla="*/ 0 w 43"/>
                <a:gd name="T3" fmla="*/ 21 h 34"/>
                <a:gd name="T4" fmla="*/ 0 w 43"/>
                <a:gd name="T5" fmla="*/ 21 h 34"/>
                <a:gd name="T6" fmla="*/ 12 w 43"/>
                <a:gd name="T7" fmla="*/ 33 h 34"/>
                <a:gd name="T8" fmla="*/ 42 w 43"/>
                <a:gd name="T9" fmla="*/ 21 h 34"/>
                <a:gd name="T10" fmla="*/ 42 w 43"/>
                <a:gd name="T11" fmla="*/ 21 h 34"/>
                <a:gd name="T12" fmla="*/ 18 w 43"/>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3" h="34">
                  <a:moveTo>
                    <a:pt x="18" y="0"/>
                  </a:moveTo>
                  <a:lnTo>
                    <a:pt x="0" y="21"/>
                  </a:lnTo>
                  <a:lnTo>
                    <a:pt x="0" y="21"/>
                  </a:lnTo>
                  <a:lnTo>
                    <a:pt x="12" y="33"/>
                  </a:lnTo>
                  <a:lnTo>
                    <a:pt x="42" y="21"/>
                  </a:lnTo>
                  <a:lnTo>
                    <a:pt x="42" y="21"/>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5" name="Freeform 387"/>
            <p:cNvSpPr>
              <a:spLocks noChangeArrowheads="1"/>
            </p:cNvSpPr>
            <p:nvPr/>
          </p:nvSpPr>
          <p:spPr bwMode="auto">
            <a:xfrm>
              <a:off x="8067676" y="2597150"/>
              <a:ext cx="36513" cy="19050"/>
            </a:xfrm>
            <a:custGeom>
              <a:avLst/>
              <a:gdLst>
                <a:gd name="T0" fmla="*/ 30 w 100"/>
                <a:gd name="T1" fmla="*/ 0 h 55"/>
                <a:gd name="T2" fmla="*/ 0 w 100"/>
                <a:gd name="T3" fmla="*/ 12 h 55"/>
                <a:gd name="T4" fmla="*/ 0 w 100"/>
                <a:gd name="T5" fmla="*/ 12 h 55"/>
                <a:gd name="T6" fmla="*/ 30 w 100"/>
                <a:gd name="T7" fmla="*/ 36 h 55"/>
                <a:gd name="T8" fmla="*/ 63 w 100"/>
                <a:gd name="T9" fmla="*/ 54 h 55"/>
                <a:gd name="T10" fmla="*/ 99 w 100"/>
                <a:gd name="T11" fmla="*/ 39 h 55"/>
                <a:gd name="T12" fmla="*/ 99 w 100"/>
                <a:gd name="T13" fmla="*/ 39 h 55"/>
                <a:gd name="T14" fmla="*/ 81 w 100"/>
                <a:gd name="T15" fmla="*/ 30 h 55"/>
                <a:gd name="T16" fmla="*/ 63 w 100"/>
                <a:gd name="T17" fmla="*/ 21 h 55"/>
                <a:gd name="T18" fmla="*/ 45 w 100"/>
                <a:gd name="T19" fmla="*/ 12 h 55"/>
                <a:gd name="T20" fmla="*/ 30 w 100"/>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55">
                  <a:moveTo>
                    <a:pt x="30" y="0"/>
                  </a:moveTo>
                  <a:lnTo>
                    <a:pt x="0" y="12"/>
                  </a:lnTo>
                  <a:lnTo>
                    <a:pt x="0" y="12"/>
                  </a:lnTo>
                  <a:lnTo>
                    <a:pt x="30" y="36"/>
                  </a:lnTo>
                  <a:lnTo>
                    <a:pt x="63" y="54"/>
                  </a:lnTo>
                  <a:lnTo>
                    <a:pt x="99" y="39"/>
                  </a:lnTo>
                  <a:lnTo>
                    <a:pt x="99" y="39"/>
                  </a:lnTo>
                  <a:lnTo>
                    <a:pt x="81" y="30"/>
                  </a:lnTo>
                  <a:lnTo>
                    <a:pt x="63" y="21"/>
                  </a:lnTo>
                  <a:lnTo>
                    <a:pt x="45" y="12"/>
                  </a:lnTo>
                  <a:lnTo>
                    <a:pt x="3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6" name="Freeform 388"/>
            <p:cNvSpPr>
              <a:spLocks noChangeArrowheads="1"/>
            </p:cNvSpPr>
            <p:nvPr/>
          </p:nvSpPr>
          <p:spPr bwMode="auto">
            <a:xfrm>
              <a:off x="8067676" y="2597150"/>
              <a:ext cx="36513" cy="19050"/>
            </a:xfrm>
            <a:custGeom>
              <a:avLst/>
              <a:gdLst>
                <a:gd name="T0" fmla="*/ 30 w 100"/>
                <a:gd name="T1" fmla="*/ 0 h 55"/>
                <a:gd name="T2" fmla="*/ 0 w 100"/>
                <a:gd name="T3" fmla="*/ 12 h 55"/>
                <a:gd name="T4" fmla="*/ 0 w 100"/>
                <a:gd name="T5" fmla="*/ 12 h 55"/>
                <a:gd name="T6" fmla="*/ 30 w 100"/>
                <a:gd name="T7" fmla="*/ 36 h 55"/>
                <a:gd name="T8" fmla="*/ 63 w 100"/>
                <a:gd name="T9" fmla="*/ 54 h 55"/>
                <a:gd name="T10" fmla="*/ 99 w 100"/>
                <a:gd name="T11" fmla="*/ 39 h 55"/>
                <a:gd name="T12" fmla="*/ 99 w 100"/>
                <a:gd name="T13" fmla="*/ 39 h 55"/>
                <a:gd name="T14" fmla="*/ 81 w 100"/>
                <a:gd name="T15" fmla="*/ 30 h 55"/>
                <a:gd name="T16" fmla="*/ 63 w 100"/>
                <a:gd name="T17" fmla="*/ 21 h 55"/>
                <a:gd name="T18" fmla="*/ 45 w 100"/>
                <a:gd name="T19" fmla="*/ 12 h 55"/>
                <a:gd name="T20" fmla="*/ 30 w 100"/>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55">
                  <a:moveTo>
                    <a:pt x="30" y="0"/>
                  </a:moveTo>
                  <a:lnTo>
                    <a:pt x="0" y="12"/>
                  </a:lnTo>
                  <a:lnTo>
                    <a:pt x="0" y="12"/>
                  </a:lnTo>
                  <a:lnTo>
                    <a:pt x="30" y="36"/>
                  </a:lnTo>
                  <a:lnTo>
                    <a:pt x="63" y="54"/>
                  </a:lnTo>
                  <a:lnTo>
                    <a:pt x="99" y="39"/>
                  </a:lnTo>
                  <a:lnTo>
                    <a:pt x="99" y="39"/>
                  </a:lnTo>
                  <a:lnTo>
                    <a:pt x="81" y="30"/>
                  </a:lnTo>
                  <a:lnTo>
                    <a:pt x="63" y="21"/>
                  </a:lnTo>
                  <a:lnTo>
                    <a:pt x="45" y="12"/>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7" name="Freeform 389"/>
            <p:cNvSpPr>
              <a:spLocks noChangeArrowheads="1"/>
            </p:cNvSpPr>
            <p:nvPr/>
          </p:nvSpPr>
          <p:spPr bwMode="auto">
            <a:xfrm>
              <a:off x="8042276" y="2547938"/>
              <a:ext cx="160338" cy="30162"/>
            </a:xfrm>
            <a:custGeom>
              <a:avLst/>
              <a:gdLst>
                <a:gd name="T0" fmla="*/ 416 w 447"/>
                <a:gd name="T1" fmla="*/ 75 h 82"/>
                <a:gd name="T2" fmla="*/ 416 w 447"/>
                <a:gd name="T3" fmla="*/ 75 h 82"/>
                <a:gd name="T4" fmla="*/ 416 w 447"/>
                <a:gd name="T5" fmla="*/ 78 h 82"/>
                <a:gd name="T6" fmla="*/ 443 w 447"/>
                <a:gd name="T7" fmla="*/ 81 h 82"/>
                <a:gd name="T8" fmla="*/ 443 w 447"/>
                <a:gd name="T9" fmla="*/ 81 h 82"/>
                <a:gd name="T10" fmla="*/ 446 w 447"/>
                <a:gd name="T11" fmla="*/ 78 h 82"/>
                <a:gd name="T12" fmla="*/ 416 w 447"/>
                <a:gd name="T13" fmla="*/ 75 h 82"/>
                <a:gd name="T14" fmla="*/ 0 w 447"/>
                <a:gd name="T15" fmla="*/ 0 h 82"/>
                <a:gd name="T16" fmla="*/ 0 w 447"/>
                <a:gd name="T17" fmla="*/ 0 h 82"/>
                <a:gd name="T18" fmla="*/ 0 w 447"/>
                <a:gd name="T19" fmla="*/ 6 h 82"/>
                <a:gd name="T20" fmla="*/ 29 w 447"/>
                <a:gd name="T21" fmla="*/ 9 h 82"/>
                <a:gd name="T22" fmla="*/ 29 w 447"/>
                <a:gd name="T23" fmla="*/ 9 h 82"/>
                <a:gd name="T24" fmla="*/ 29 w 447"/>
                <a:gd name="T25" fmla="*/ 6 h 82"/>
                <a:gd name="T26" fmla="*/ 0 w 447"/>
                <a:gd name="T2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7" h="82">
                  <a:moveTo>
                    <a:pt x="416" y="75"/>
                  </a:moveTo>
                  <a:lnTo>
                    <a:pt x="416" y="75"/>
                  </a:lnTo>
                  <a:lnTo>
                    <a:pt x="416" y="78"/>
                  </a:lnTo>
                  <a:lnTo>
                    <a:pt x="443" y="81"/>
                  </a:lnTo>
                  <a:lnTo>
                    <a:pt x="443" y="81"/>
                  </a:lnTo>
                  <a:lnTo>
                    <a:pt x="446" y="78"/>
                  </a:lnTo>
                  <a:lnTo>
                    <a:pt x="416" y="75"/>
                  </a:lnTo>
                  <a:close/>
                  <a:moveTo>
                    <a:pt x="0" y="0"/>
                  </a:moveTo>
                  <a:lnTo>
                    <a:pt x="0" y="0"/>
                  </a:lnTo>
                  <a:lnTo>
                    <a:pt x="0" y="6"/>
                  </a:lnTo>
                  <a:lnTo>
                    <a:pt x="29" y="9"/>
                  </a:lnTo>
                  <a:lnTo>
                    <a:pt x="29" y="9"/>
                  </a:lnTo>
                  <a:lnTo>
                    <a:pt x="29" y="6"/>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8" name="Freeform 390"/>
            <p:cNvSpPr>
              <a:spLocks noChangeArrowheads="1"/>
            </p:cNvSpPr>
            <p:nvPr/>
          </p:nvSpPr>
          <p:spPr bwMode="auto">
            <a:xfrm>
              <a:off x="8191501" y="2574925"/>
              <a:ext cx="11113" cy="3175"/>
            </a:xfrm>
            <a:custGeom>
              <a:avLst/>
              <a:gdLst>
                <a:gd name="T0" fmla="*/ 0 w 31"/>
                <a:gd name="T1" fmla="*/ 0 h 7"/>
                <a:gd name="T2" fmla="*/ 0 w 31"/>
                <a:gd name="T3" fmla="*/ 0 h 7"/>
                <a:gd name="T4" fmla="*/ 0 w 31"/>
                <a:gd name="T5" fmla="*/ 3 h 7"/>
                <a:gd name="T6" fmla="*/ 27 w 31"/>
                <a:gd name="T7" fmla="*/ 6 h 7"/>
                <a:gd name="T8" fmla="*/ 27 w 31"/>
                <a:gd name="T9" fmla="*/ 6 h 7"/>
                <a:gd name="T10" fmla="*/ 30 w 31"/>
                <a:gd name="T11" fmla="*/ 3 h 7"/>
                <a:gd name="T12" fmla="*/ 0 w 31"/>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31" h="7">
                  <a:moveTo>
                    <a:pt x="0" y="0"/>
                  </a:moveTo>
                  <a:lnTo>
                    <a:pt x="0" y="0"/>
                  </a:lnTo>
                  <a:lnTo>
                    <a:pt x="0" y="3"/>
                  </a:lnTo>
                  <a:lnTo>
                    <a:pt x="27" y="6"/>
                  </a:lnTo>
                  <a:lnTo>
                    <a:pt x="27" y="6"/>
                  </a:lnTo>
                  <a:lnTo>
                    <a:pt x="30"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9" name="Freeform 391"/>
            <p:cNvSpPr>
              <a:spLocks noChangeArrowheads="1"/>
            </p:cNvSpPr>
            <p:nvPr/>
          </p:nvSpPr>
          <p:spPr bwMode="auto">
            <a:xfrm>
              <a:off x="8042276" y="2547938"/>
              <a:ext cx="11113" cy="3175"/>
            </a:xfrm>
            <a:custGeom>
              <a:avLst/>
              <a:gdLst>
                <a:gd name="T0" fmla="*/ 0 w 30"/>
                <a:gd name="T1" fmla="*/ 0 h 10"/>
                <a:gd name="T2" fmla="*/ 0 w 30"/>
                <a:gd name="T3" fmla="*/ 0 h 10"/>
                <a:gd name="T4" fmla="*/ 0 w 30"/>
                <a:gd name="T5" fmla="*/ 6 h 10"/>
                <a:gd name="T6" fmla="*/ 29 w 30"/>
                <a:gd name="T7" fmla="*/ 9 h 10"/>
                <a:gd name="T8" fmla="*/ 29 w 30"/>
                <a:gd name="T9" fmla="*/ 9 h 10"/>
                <a:gd name="T10" fmla="*/ 29 w 30"/>
                <a:gd name="T11" fmla="*/ 6 h 10"/>
                <a:gd name="T12" fmla="*/ 0 w 3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0" y="0"/>
                  </a:moveTo>
                  <a:lnTo>
                    <a:pt x="0" y="0"/>
                  </a:lnTo>
                  <a:lnTo>
                    <a:pt x="0" y="6"/>
                  </a:lnTo>
                  <a:lnTo>
                    <a:pt x="29" y="9"/>
                  </a:lnTo>
                  <a:lnTo>
                    <a:pt x="29" y="9"/>
                  </a:lnTo>
                  <a:lnTo>
                    <a:pt x="29" y="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0" name="Freeform 392"/>
            <p:cNvSpPr>
              <a:spLocks noChangeArrowheads="1"/>
            </p:cNvSpPr>
            <p:nvPr/>
          </p:nvSpPr>
          <p:spPr bwMode="auto">
            <a:xfrm>
              <a:off x="6775449" y="3278188"/>
              <a:ext cx="169863" cy="168275"/>
            </a:xfrm>
            <a:custGeom>
              <a:avLst/>
              <a:gdLst>
                <a:gd name="T0" fmla="*/ 5 w 471"/>
                <a:gd name="T1" fmla="*/ 285 h 469"/>
                <a:gd name="T2" fmla="*/ 59 w 471"/>
                <a:gd name="T3" fmla="*/ 390 h 469"/>
                <a:gd name="T4" fmla="*/ 155 w 471"/>
                <a:gd name="T5" fmla="*/ 453 h 469"/>
                <a:gd name="T6" fmla="*/ 233 w 471"/>
                <a:gd name="T7" fmla="*/ 468 h 469"/>
                <a:gd name="T8" fmla="*/ 236 w 471"/>
                <a:gd name="T9" fmla="*/ 468 h 469"/>
                <a:gd name="T10" fmla="*/ 293 w 471"/>
                <a:gd name="T11" fmla="*/ 462 h 469"/>
                <a:gd name="T12" fmla="*/ 356 w 471"/>
                <a:gd name="T13" fmla="*/ 402 h 469"/>
                <a:gd name="T14" fmla="*/ 299 w 471"/>
                <a:gd name="T15" fmla="*/ 432 h 469"/>
                <a:gd name="T16" fmla="*/ 233 w 471"/>
                <a:gd name="T17" fmla="*/ 441 h 469"/>
                <a:gd name="T18" fmla="*/ 197 w 471"/>
                <a:gd name="T19" fmla="*/ 438 h 469"/>
                <a:gd name="T20" fmla="*/ 104 w 471"/>
                <a:gd name="T21" fmla="*/ 396 h 469"/>
                <a:gd name="T22" fmla="*/ 44 w 471"/>
                <a:gd name="T23" fmla="*/ 315 h 469"/>
                <a:gd name="T24" fmla="*/ 437 w 471"/>
                <a:gd name="T25" fmla="*/ 279 h 469"/>
                <a:gd name="T26" fmla="*/ 389 w 471"/>
                <a:gd name="T27" fmla="*/ 372 h 469"/>
                <a:gd name="T28" fmla="*/ 350 w 471"/>
                <a:gd name="T29" fmla="*/ 438 h 469"/>
                <a:gd name="T30" fmla="*/ 407 w 471"/>
                <a:gd name="T31" fmla="*/ 393 h 469"/>
                <a:gd name="T32" fmla="*/ 446 w 471"/>
                <a:gd name="T33" fmla="*/ 333 h 469"/>
                <a:gd name="T34" fmla="*/ 437 w 471"/>
                <a:gd name="T35" fmla="*/ 279 h 469"/>
                <a:gd name="T36" fmla="*/ 470 w 471"/>
                <a:gd name="T37" fmla="*/ 222 h 469"/>
                <a:gd name="T38" fmla="*/ 8 w 471"/>
                <a:gd name="T39" fmla="*/ 171 h 469"/>
                <a:gd name="T40" fmla="*/ 0 w 471"/>
                <a:gd name="T41" fmla="*/ 234 h 469"/>
                <a:gd name="T42" fmla="*/ 0 w 471"/>
                <a:gd name="T43" fmla="*/ 234 h 469"/>
                <a:gd name="T44" fmla="*/ 33 w 471"/>
                <a:gd name="T45" fmla="*/ 276 h 469"/>
                <a:gd name="T46" fmla="*/ 26 w 471"/>
                <a:gd name="T47" fmla="*/ 234 h 469"/>
                <a:gd name="T48" fmla="*/ 26 w 471"/>
                <a:gd name="T49" fmla="*/ 234 h 469"/>
                <a:gd name="T50" fmla="*/ 30 w 471"/>
                <a:gd name="T51" fmla="*/ 204 h 469"/>
                <a:gd name="T52" fmla="*/ 458 w 471"/>
                <a:gd name="T53" fmla="*/ 162 h 469"/>
                <a:gd name="T54" fmla="*/ 440 w 471"/>
                <a:gd name="T55" fmla="*/ 216 h 469"/>
                <a:gd name="T56" fmla="*/ 467 w 471"/>
                <a:gd name="T57" fmla="*/ 213 h 469"/>
                <a:gd name="T58" fmla="*/ 368 w 471"/>
                <a:gd name="T59" fmla="*/ 39 h 469"/>
                <a:gd name="T60" fmla="*/ 398 w 471"/>
                <a:gd name="T61" fmla="*/ 108 h 469"/>
                <a:gd name="T62" fmla="*/ 437 w 471"/>
                <a:gd name="T63" fmla="*/ 186 h 469"/>
                <a:gd name="T64" fmla="*/ 443 w 471"/>
                <a:gd name="T65" fmla="*/ 123 h 469"/>
                <a:gd name="T66" fmla="*/ 368 w 471"/>
                <a:gd name="T67" fmla="*/ 39 h 469"/>
                <a:gd name="T68" fmla="*/ 152 w 471"/>
                <a:gd name="T69" fmla="*/ 13 h 469"/>
                <a:gd name="T70" fmla="*/ 92 w 471"/>
                <a:gd name="T71" fmla="*/ 46 h 469"/>
                <a:gd name="T72" fmla="*/ 48 w 471"/>
                <a:gd name="T73" fmla="*/ 93 h 469"/>
                <a:gd name="T74" fmla="*/ 62 w 471"/>
                <a:gd name="T75" fmla="*/ 120 h 469"/>
                <a:gd name="T76" fmla="*/ 104 w 471"/>
                <a:gd name="T77" fmla="*/ 72 h 469"/>
                <a:gd name="T78" fmla="*/ 158 w 471"/>
                <a:gd name="T79" fmla="*/ 39 h 469"/>
                <a:gd name="T80" fmla="*/ 176 w 471"/>
                <a:gd name="T81" fmla="*/ 6 h 469"/>
                <a:gd name="T82" fmla="*/ 233 w 471"/>
                <a:gd name="T83" fmla="*/ 0 h 469"/>
                <a:gd name="T84" fmla="*/ 179 w 471"/>
                <a:gd name="T85" fmla="*/ 6 h 469"/>
                <a:gd name="T86" fmla="*/ 233 w 471"/>
                <a:gd name="T87" fmla="*/ 28 h 469"/>
                <a:gd name="T88" fmla="*/ 233 w 471"/>
                <a:gd name="T89" fmla="*/ 28 h 469"/>
                <a:gd name="T90" fmla="*/ 275 w 471"/>
                <a:gd name="T91" fmla="*/ 31 h 469"/>
                <a:gd name="T92" fmla="*/ 344 w 471"/>
                <a:gd name="T93" fmla="*/ 57 h 469"/>
                <a:gd name="T94" fmla="*/ 362 w 471"/>
                <a:gd name="T95" fmla="*/ 36 h 469"/>
                <a:gd name="T96" fmla="*/ 269 w 471"/>
                <a:gd name="T97" fmla="*/ 0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71" h="469">
                  <a:moveTo>
                    <a:pt x="33" y="282"/>
                  </a:moveTo>
                  <a:lnTo>
                    <a:pt x="5" y="285"/>
                  </a:lnTo>
                  <a:lnTo>
                    <a:pt x="5" y="285"/>
                  </a:lnTo>
                  <a:lnTo>
                    <a:pt x="18" y="324"/>
                  </a:lnTo>
                  <a:lnTo>
                    <a:pt x="35" y="357"/>
                  </a:lnTo>
                  <a:lnTo>
                    <a:pt x="59" y="390"/>
                  </a:lnTo>
                  <a:lnTo>
                    <a:pt x="86" y="417"/>
                  </a:lnTo>
                  <a:lnTo>
                    <a:pt x="119" y="438"/>
                  </a:lnTo>
                  <a:lnTo>
                    <a:pt x="155" y="453"/>
                  </a:lnTo>
                  <a:lnTo>
                    <a:pt x="194" y="465"/>
                  </a:lnTo>
                  <a:lnTo>
                    <a:pt x="212" y="468"/>
                  </a:lnTo>
                  <a:lnTo>
                    <a:pt x="233" y="468"/>
                  </a:lnTo>
                  <a:lnTo>
                    <a:pt x="236" y="468"/>
                  </a:lnTo>
                  <a:lnTo>
                    <a:pt x="236" y="468"/>
                  </a:lnTo>
                  <a:lnTo>
                    <a:pt x="236" y="468"/>
                  </a:lnTo>
                  <a:lnTo>
                    <a:pt x="236" y="468"/>
                  </a:lnTo>
                  <a:lnTo>
                    <a:pt x="263" y="465"/>
                  </a:lnTo>
                  <a:lnTo>
                    <a:pt x="293" y="462"/>
                  </a:lnTo>
                  <a:lnTo>
                    <a:pt x="320" y="453"/>
                  </a:lnTo>
                  <a:lnTo>
                    <a:pt x="344" y="441"/>
                  </a:lnTo>
                  <a:lnTo>
                    <a:pt x="356" y="402"/>
                  </a:lnTo>
                  <a:lnTo>
                    <a:pt x="356" y="402"/>
                  </a:lnTo>
                  <a:lnTo>
                    <a:pt x="329" y="417"/>
                  </a:lnTo>
                  <a:lnTo>
                    <a:pt x="299" y="432"/>
                  </a:lnTo>
                  <a:lnTo>
                    <a:pt x="269" y="438"/>
                  </a:lnTo>
                  <a:lnTo>
                    <a:pt x="236" y="441"/>
                  </a:lnTo>
                  <a:lnTo>
                    <a:pt x="233" y="441"/>
                  </a:lnTo>
                  <a:lnTo>
                    <a:pt x="233" y="441"/>
                  </a:lnTo>
                  <a:lnTo>
                    <a:pt x="233" y="441"/>
                  </a:lnTo>
                  <a:lnTo>
                    <a:pt x="197" y="438"/>
                  </a:lnTo>
                  <a:lnTo>
                    <a:pt x="164" y="429"/>
                  </a:lnTo>
                  <a:lnTo>
                    <a:pt x="135" y="414"/>
                  </a:lnTo>
                  <a:lnTo>
                    <a:pt x="104" y="396"/>
                  </a:lnTo>
                  <a:lnTo>
                    <a:pt x="80" y="372"/>
                  </a:lnTo>
                  <a:lnTo>
                    <a:pt x="59" y="345"/>
                  </a:lnTo>
                  <a:lnTo>
                    <a:pt x="44" y="315"/>
                  </a:lnTo>
                  <a:lnTo>
                    <a:pt x="33" y="282"/>
                  </a:lnTo>
                  <a:close/>
                  <a:moveTo>
                    <a:pt x="437" y="279"/>
                  </a:moveTo>
                  <a:lnTo>
                    <a:pt x="437" y="279"/>
                  </a:lnTo>
                  <a:lnTo>
                    <a:pt x="425" y="312"/>
                  </a:lnTo>
                  <a:lnTo>
                    <a:pt x="410" y="345"/>
                  </a:lnTo>
                  <a:lnTo>
                    <a:pt x="389" y="372"/>
                  </a:lnTo>
                  <a:lnTo>
                    <a:pt x="362" y="396"/>
                  </a:lnTo>
                  <a:lnTo>
                    <a:pt x="350" y="438"/>
                  </a:lnTo>
                  <a:lnTo>
                    <a:pt x="350" y="438"/>
                  </a:lnTo>
                  <a:lnTo>
                    <a:pt x="371" y="426"/>
                  </a:lnTo>
                  <a:lnTo>
                    <a:pt x="389" y="411"/>
                  </a:lnTo>
                  <a:lnTo>
                    <a:pt x="407" y="393"/>
                  </a:lnTo>
                  <a:lnTo>
                    <a:pt x="422" y="375"/>
                  </a:lnTo>
                  <a:lnTo>
                    <a:pt x="437" y="354"/>
                  </a:lnTo>
                  <a:lnTo>
                    <a:pt x="446" y="333"/>
                  </a:lnTo>
                  <a:lnTo>
                    <a:pt x="455" y="309"/>
                  </a:lnTo>
                  <a:lnTo>
                    <a:pt x="464" y="285"/>
                  </a:lnTo>
                  <a:lnTo>
                    <a:pt x="437" y="279"/>
                  </a:lnTo>
                  <a:close/>
                  <a:moveTo>
                    <a:pt x="470" y="219"/>
                  </a:moveTo>
                  <a:lnTo>
                    <a:pt x="455" y="219"/>
                  </a:lnTo>
                  <a:lnTo>
                    <a:pt x="470" y="222"/>
                  </a:lnTo>
                  <a:lnTo>
                    <a:pt x="470" y="222"/>
                  </a:lnTo>
                  <a:lnTo>
                    <a:pt x="470" y="219"/>
                  </a:lnTo>
                  <a:close/>
                  <a:moveTo>
                    <a:pt x="8" y="171"/>
                  </a:moveTo>
                  <a:lnTo>
                    <a:pt x="8" y="171"/>
                  </a:lnTo>
                  <a:lnTo>
                    <a:pt x="2" y="201"/>
                  </a:lnTo>
                  <a:lnTo>
                    <a:pt x="0" y="234"/>
                  </a:lnTo>
                  <a:lnTo>
                    <a:pt x="0" y="234"/>
                  </a:lnTo>
                  <a:lnTo>
                    <a:pt x="0" y="234"/>
                  </a:lnTo>
                  <a:lnTo>
                    <a:pt x="0" y="234"/>
                  </a:lnTo>
                  <a:lnTo>
                    <a:pt x="2" y="258"/>
                  </a:lnTo>
                  <a:lnTo>
                    <a:pt x="5" y="282"/>
                  </a:lnTo>
                  <a:lnTo>
                    <a:pt x="33" y="276"/>
                  </a:lnTo>
                  <a:lnTo>
                    <a:pt x="33" y="276"/>
                  </a:lnTo>
                  <a:lnTo>
                    <a:pt x="30" y="255"/>
                  </a:lnTo>
                  <a:lnTo>
                    <a:pt x="26" y="234"/>
                  </a:lnTo>
                  <a:lnTo>
                    <a:pt x="26" y="234"/>
                  </a:lnTo>
                  <a:lnTo>
                    <a:pt x="26" y="234"/>
                  </a:lnTo>
                  <a:lnTo>
                    <a:pt x="26" y="234"/>
                  </a:lnTo>
                  <a:lnTo>
                    <a:pt x="26" y="234"/>
                  </a:lnTo>
                  <a:lnTo>
                    <a:pt x="26" y="234"/>
                  </a:lnTo>
                  <a:lnTo>
                    <a:pt x="30" y="204"/>
                  </a:lnTo>
                  <a:lnTo>
                    <a:pt x="35" y="177"/>
                  </a:lnTo>
                  <a:lnTo>
                    <a:pt x="8" y="171"/>
                  </a:lnTo>
                  <a:close/>
                  <a:moveTo>
                    <a:pt x="458" y="162"/>
                  </a:moveTo>
                  <a:lnTo>
                    <a:pt x="437" y="192"/>
                  </a:lnTo>
                  <a:lnTo>
                    <a:pt x="437" y="192"/>
                  </a:lnTo>
                  <a:lnTo>
                    <a:pt x="440" y="216"/>
                  </a:lnTo>
                  <a:lnTo>
                    <a:pt x="443" y="216"/>
                  </a:lnTo>
                  <a:lnTo>
                    <a:pt x="467" y="213"/>
                  </a:lnTo>
                  <a:lnTo>
                    <a:pt x="467" y="213"/>
                  </a:lnTo>
                  <a:lnTo>
                    <a:pt x="464" y="189"/>
                  </a:lnTo>
                  <a:lnTo>
                    <a:pt x="458" y="162"/>
                  </a:lnTo>
                  <a:close/>
                  <a:moveTo>
                    <a:pt x="368" y="39"/>
                  </a:moveTo>
                  <a:lnTo>
                    <a:pt x="380" y="84"/>
                  </a:lnTo>
                  <a:lnTo>
                    <a:pt x="380" y="84"/>
                  </a:lnTo>
                  <a:lnTo>
                    <a:pt x="398" y="108"/>
                  </a:lnTo>
                  <a:lnTo>
                    <a:pt x="416" y="133"/>
                  </a:lnTo>
                  <a:lnTo>
                    <a:pt x="428" y="159"/>
                  </a:lnTo>
                  <a:lnTo>
                    <a:pt x="437" y="186"/>
                  </a:lnTo>
                  <a:lnTo>
                    <a:pt x="458" y="159"/>
                  </a:lnTo>
                  <a:lnTo>
                    <a:pt x="458" y="159"/>
                  </a:lnTo>
                  <a:lnTo>
                    <a:pt x="443" y="123"/>
                  </a:lnTo>
                  <a:lnTo>
                    <a:pt x="422" y="90"/>
                  </a:lnTo>
                  <a:lnTo>
                    <a:pt x="395" y="64"/>
                  </a:lnTo>
                  <a:lnTo>
                    <a:pt x="368" y="39"/>
                  </a:lnTo>
                  <a:close/>
                  <a:moveTo>
                    <a:pt x="176" y="6"/>
                  </a:moveTo>
                  <a:lnTo>
                    <a:pt x="176" y="6"/>
                  </a:lnTo>
                  <a:lnTo>
                    <a:pt x="152" y="13"/>
                  </a:lnTo>
                  <a:lnTo>
                    <a:pt x="131" y="21"/>
                  </a:lnTo>
                  <a:lnTo>
                    <a:pt x="113" y="34"/>
                  </a:lnTo>
                  <a:lnTo>
                    <a:pt x="92" y="46"/>
                  </a:lnTo>
                  <a:lnTo>
                    <a:pt x="77" y="61"/>
                  </a:lnTo>
                  <a:lnTo>
                    <a:pt x="59" y="75"/>
                  </a:lnTo>
                  <a:lnTo>
                    <a:pt x="48" y="93"/>
                  </a:lnTo>
                  <a:lnTo>
                    <a:pt x="33" y="111"/>
                  </a:lnTo>
                  <a:lnTo>
                    <a:pt x="62" y="120"/>
                  </a:lnTo>
                  <a:lnTo>
                    <a:pt x="62" y="120"/>
                  </a:lnTo>
                  <a:lnTo>
                    <a:pt x="74" y="102"/>
                  </a:lnTo>
                  <a:lnTo>
                    <a:pt x="89" y="87"/>
                  </a:lnTo>
                  <a:lnTo>
                    <a:pt x="104" y="72"/>
                  </a:lnTo>
                  <a:lnTo>
                    <a:pt x="119" y="61"/>
                  </a:lnTo>
                  <a:lnTo>
                    <a:pt x="137" y="49"/>
                  </a:lnTo>
                  <a:lnTo>
                    <a:pt x="158" y="39"/>
                  </a:lnTo>
                  <a:lnTo>
                    <a:pt x="179" y="34"/>
                  </a:lnTo>
                  <a:lnTo>
                    <a:pt x="200" y="31"/>
                  </a:lnTo>
                  <a:lnTo>
                    <a:pt x="176" y="6"/>
                  </a:lnTo>
                  <a:close/>
                  <a:moveTo>
                    <a:pt x="233" y="0"/>
                  </a:moveTo>
                  <a:lnTo>
                    <a:pt x="233" y="0"/>
                  </a:lnTo>
                  <a:lnTo>
                    <a:pt x="233" y="0"/>
                  </a:lnTo>
                  <a:lnTo>
                    <a:pt x="233" y="0"/>
                  </a:lnTo>
                  <a:lnTo>
                    <a:pt x="206" y="0"/>
                  </a:lnTo>
                  <a:lnTo>
                    <a:pt x="179" y="6"/>
                  </a:lnTo>
                  <a:lnTo>
                    <a:pt x="206" y="28"/>
                  </a:lnTo>
                  <a:lnTo>
                    <a:pt x="206" y="28"/>
                  </a:lnTo>
                  <a:lnTo>
                    <a:pt x="233" y="28"/>
                  </a:lnTo>
                  <a:lnTo>
                    <a:pt x="233" y="28"/>
                  </a:lnTo>
                  <a:lnTo>
                    <a:pt x="233" y="28"/>
                  </a:lnTo>
                  <a:lnTo>
                    <a:pt x="233" y="28"/>
                  </a:lnTo>
                  <a:lnTo>
                    <a:pt x="233" y="28"/>
                  </a:lnTo>
                  <a:lnTo>
                    <a:pt x="254" y="28"/>
                  </a:lnTo>
                  <a:lnTo>
                    <a:pt x="275" y="31"/>
                  </a:lnTo>
                  <a:lnTo>
                    <a:pt x="293" y="34"/>
                  </a:lnTo>
                  <a:lnTo>
                    <a:pt x="311" y="39"/>
                  </a:lnTo>
                  <a:lnTo>
                    <a:pt x="344" y="57"/>
                  </a:lnTo>
                  <a:lnTo>
                    <a:pt x="374" y="82"/>
                  </a:lnTo>
                  <a:lnTo>
                    <a:pt x="362" y="36"/>
                  </a:lnTo>
                  <a:lnTo>
                    <a:pt x="362" y="36"/>
                  </a:lnTo>
                  <a:lnTo>
                    <a:pt x="332" y="21"/>
                  </a:lnTo>
                  <a:lnTo>
                    <a:pt x="302" y="10"/>
                  </a:lnTo>
                  <a:lnTo>
                    <a:pt x="269" y="0"/>
                  </a:lnTo>
                  <a:lnTo>
                    <a:pt x="23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1" name="Freeform 393"/>
            <p:cNvSpPr>
              <a:spLocks noChangeArrowheads="1"/>
            </p:cNvSpPr>
            <p:nvPr/>
          </p:nvSpPr>
          <p:spPr bwMode="auto">
            <a:xfrm>
              <a:off x="6777037" y="3378200"/>
              <a:ext cx="127000" cy="66675"/>
            </a:xfrm>
            <a:custGeom>
              <a:avLst/>
              <a:gdLst>
                <a:gd name="T0" fmla="*/ 28 w 352"/>
                <a:gd name="T1" fmla="*/ 0 h 187"/>
                <a:gd name="T2" fmla="*/ 0 w 352"/>
                <a:gd name="T3" fmla="*/ 3 h 187"/>
                <a:gd name="T4" fmla="*/ 0 w 352"/>
                <a:gd name="T5" fmla="*/ 3 h 187"/>
                <a:gd name="T6" fmla="*/ 13 w 352"/>
                <a:gd name="T7" fmla="*/ 42 h 187"/>
                <a:gd name="T8" fmla="*/ 30 w 352"/>
                <a:gd name="T9" fmla="*/ 75 h 187"/>
                <a:gd name="T10" fmla="*/ 54 w 352"/>
                <a:gd name="T11" fmla="*/ 108 h 187"/>
                <a:gd name="T12" fmla="*/ 81 w 352"/>
                <a:gd name="T13" fmla="*/ 135 h 187"/>
                <a:gd name="T14" fmla="*/ 114 w 352"/>
                <a:gd name="T15" fmla="*/ 156 h 187"/>
                <a:gd name="T16" fmla="*/ 150 w 352"/>
                <a:gd name="T17" fmla="*/ 171 h 187"/>
                <a:gd name="T18" fmla="*/ 189 w 352"/>
                <a:gd name="T19" fmla="*/ 183 h 187"/>
                <a:gd name="T20" fmla="*/ 207 w 352"/>
                <a:gd name="T21" fmla="*/ 186 h 187"/>
                <a:gd name="T22" fmla="*/ 228 w 352"/>
                <a:gd name="T23" fmla="*/ 186 h 187"/>
                <a:gd name="T24" fmla="*/ 231 w 352"/>
                <a:gd name="T25" fmla="*/ 186 h 187"/>
                <a:gd name="T26" fmla="*/ 231 w 352"/>
                <a:gd name="T27" fmla="*/ 186 h 187"/>
                <a:gd name="T28" fmla="*/ 231 w 352"/>
                <a:gd name="T29" fmla="*/ 186 h 187"/>
                <a:gd name="T30" fmla="*/ 231 w 352"/>
                <a:gd name="T31" fmla="*/ 186 h 187"/>
                <a:gd name="T32" fmla="*/ 258 w 352"/>
                <a:gd name="T33" fmla="*/ 183 h 187"/>
                <a:gd name="T34" fmla="*/ 288 w 352"/>
                <a:gd name="T35" fmla="*/ 180 h 187"/>
                <a:gd name="T36" fmla="*/ 315 w 352"/>
                <a:gd name="T37" fmla="*/ 171 h 187"/>
                <a:gd name="T38" fmla="*/ 339 w 352"/>
                <a:gd name="T39" fmla="*/ 159 h 187"/>
                <a:gd name="T40" fmla="*/ 351 w 352"/>
                <a:gd name="T41" fmla="*/ 120 h 187"/>
                <a:gd name="T42" fmla="*/ 351 w 352"/>
                <a:gd name="T43" fmla="*/ 120 h 187"/>
                <a:gd name="T44" fmla="*/ 324 w 352"/>
                <a:gd name="T45" fmla="*/ 135 h 187"/>
                <a:gd name="T46" fmla="*/ 294 w 352"/>
                <a:gd name="T47" fmla="*/ 150 h 187"/>
                <a:gd name="T48" fmla="*/ 264 w 352"/>
                <a:gd name="T49" fmla="*/ 156 h 187"/>
                <a:gd name="T50" fmla="*/ 231 w 352"/>
                <a:gd name="T51" fmla="*/ 159 h 187"/>
                <a:gd name="T52" fmla="*/ 228 w 352"/>
                <a:gd name="T53" fmla="*/ 159 h 187"/>
                <a:gd name="T54" fmla="*/ 228 w 352"/>
                <a:gd name="T55" fmla="*/ 159 h 187"/>
                <a:gd name="T56" fmla="*/ 228 w 352"/>
                <a:gd name="T57" fmla="*/ 159 h 187"/>
                <a:gd name="T58" fmla="*/ 192 w 352"/>
                <a:gd name="T59" fmla="*/ 156 h 187"/>
                <a:gd name="T60" fmla="*/ 159 w 352"/>
                <a:gd name="T61" fmla="*/ 147 h 187"/>
                <a:gd name="T62" fmla="*/ 130 w 352"/>
                <a:gd name="T63" fmla="*/ 132 h 187"/>
                <a:gd name="T64" fmla="*/ 99 w 352"/>
                <a:gd name="T65" fmla="*/ 114 h 187"/>
                <a:gd name="T66" fmla="*/ 75 w 352"/>
                <a:gd name="T67" fmla="*/ 90 h 187"/>
                <a:gd name="T68" fmla="*/ 54 w 352"/>
                <a:gd name="T69" fmla="*/ 63 h 187"/>
                <a:gd name="T70" fmla="*/ 39 w 352"/>
                <a:gd name="T71" fmla="*/ 33 h 187"/>
                <a:gd name="T72" fmla="*/ 28 w 352"/>
                <a:gd name="T73"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2" h="187">
                  <a:moveTo>
                    <a:pt x="28" y="0"/>
                  </a:moveTo>
                  <a:lnTo>
                    <a:pt x="0" y="3"/>
                  </a:lnTo>
                  <a:lnTo>
                    <a:pt x="0" y="3"/>
                  </a:lnTo>
                  <a:lnTo>
                    <a:pt x="13" y="42"/>
                  </a:lnTo>
                  <a:lnTo>
                    <a:pt x="30" y="75"/>
                  </a:lnTo>
                  <a:lnTo>
                    <a:pt x="54" y="108"/>
                  </a:lnTo>
                  <a:lnTo>
                    <a:pt x="81" y="135"/>
                  </a:lnTo>
                  <a:lnTo>
                    <a:pt x="114" y="156"/>
                  </a:lnTo>
                  <a:lnTo>
                    <a:pt x="150" y="171"/>
                  </a:lnTo>
                  <a:lnTo>
                    <a:pt x="189" y="183"/>
                  </a:lnTo>
                  <a:lnTo>
                    <a:pt x="207" y="186"/>
                  </a:lnTo>
                  <a:lnTo>
                    <a:pt x="228" y="186"/>
                  </a:lnTo>
                  <a:lnTo>
                    <a:pt x="231" y="186"/>
                  </a:lnTo>
                  <a:lnTo>
                    <a:pt x="231" y="186"/>
                  </a:lnTo>
                  <a:lnTo>
                    <a:pt x="231" y="186"/>
                  </a:lnTo>
                  <a:lnTo>
                    <a:pt x="231" y="186"/>
                  </a:lnTo>
                  <a:lnTo>
                    <a:pt x="258" y="183"/>
                  </a:lnTo>
                  <a:lnTo>
                    <a:pt x="288" y="180"/>
                  </a:lnTo>
                  <a:lnTo>
                    <a:pt x="315" y="171"/>
                  </a:lnTo>
                  <a:lnTo>
                    <a:pt x="339" y="159"/>
                  </a:lnTo>
                  <a:lnTo>
                    <a:pt x="351" y="120"/>
                  </a:lnTo>
                  <a:lnTo>
                    <a:pt x="351" y="120"/>
                  </a:lnTo>
                  <a:lnTo>
                    <a:pt x="324" y="135"/>
                  </a:lnTo>
                  <a:lnTo>
                    <a:pt x="294" y="150"/>
                  </a:lnTo>
                  <a:lnTo>
                    <a:pt x="264" y="156"/>
                  </a:lnTo>
                  <a:lnTo>
                    <a:pt x="231" y="159"/>
                  </a:lnTo>
                  <a:lnTo>
                    <a:pt x="228" y="159"/>
                  </a:lnTo>
                  <a:lnTo>
                    <a:pt x="228" y="159"/>
                  </a:lnTo>
                  <a:lnTo>
                    <a:pt x="228" y="159"/>
                  </a:lnTo>
                  <a:lnTo>
                    <a:pt x="192" y="156"/>
                  </a:lnTo>
                  <a:lnTo>
                    <a:pt x="159" y="147"/>
                  </a:lnTo>
                  <a:lnTo>
                    <a:pt x="130" y="132"/>
                  </a:lnTo>
                  <a:lnTo>
                    <a:pt x="99" y="114"/>
                  </a:lnTo>
                  <a:lnTo>
                    <a:pt x="75" y="90"/>
                  </a:lnTo>
                  <a:lnTo>
                    <a:pt x="54" y="63"/>
                  </a:lnTo>
                  <a:lnTo>
                    <a:pt x="39" y="33"/>
                  </a:lnTo>
                  <a:lnTo>
                    <a:pt x="2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2" name="Freeform 394"/>
            <p:cNvSpPr>
              <a:spLocks noChangeArrowheads="1"/>
            </p:cNvSpPr>
            <p:nvPr/>
          </p:nvSpPr>
          <p:spPr bwMode="auto">
            <a:xfrm>
              <a:off x="6900863" y="3378200"/>
              <a:ext cx="41275" cy="57150"/>
            </a:xfrm>
            <a:custGeom>
              <a:avLst/>
              <a:gdLst>
                <a:gd name="T0" fmla="*/ 87 w 115"/>
                <a:gd name="T1" fmla="*/ 0 h 160"/>
                <a:gd name="T2" fmla="*/ 87 w 115"/>
                <a:gd name="T3" fmla="*/ 0 h 160"/>
                <a:gd name="T4" fmla="*/ 75 w 115"/>
                <a:gd name="T5" fmla="*/ 33 h 160"/>
                <a:gd name="T6" fmla="*/ 60 w 115"/>
                <a:gd name="T7" fmla="*/ 66 h 160"/>
                <a:gd name="T8" fmla="*/ 39 w 115"/>
                <a:gd name="T9" fmla="*/ 93 h 160"/>
                <a:gd name="T10" fmla="*/ 12 w 115"/>
                <a:gd name="T11" fmla="*/ 117 h 160"/>
                <a:gd name="T12" fmla="*/ 0 w 115"/>
                <a:gd name="T13" fmla="*/ 159 h 160"/>
                <a:gd name="T14" fmla="*/ 0 w 115"/>
                <a:gd name="T15" fmla="*/ 159 h 160"/>
                <a:gd name="T16" fmla="*/ 21 w 115"/>
                <a:gd name="T17" fmla="*/ 147 h 160"/>
                <a:gd name="T18" fmla="*/ 39 w 115"/>
                <a:gd name="T19" fmla="*/ 132 h 160"/>
                <a:gd name="T20" fmla="*/ 57 w 115"/>
                <a:gd name="T21" fmla="*/ 114 h 160"/>
                <a:gd name="T22" fmla="*/ 72 w 115"/>
                <a:gd name="T23" fmla="*/ 96 h 160"/>
                <a:gd name="T24" fmla="*/ 87 w 115"/>
                <a:gd name="T25" fmla="*/ 75 h 160"/>
                <a:gd name="T26" fmla="*/ 96 w 115"/>
                <a:gd name="T27" fmla="*/ 54 h 160"/>
                <a:gd name="T28" fmla="*/ 105 w 115"/>
                <a:gd name="T29" fmla="*/ 30 h 160"/>
                <a:gd name="T30" fmla="*/ 114 w 115"/>
                <a:gd name="T31" fmla="*/ 6 h 160"/>
                <a:gd name="T32" fmla="*/ 87 w 115"/>
                <a:gd name="T3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5" h="160">
                  <a:moveTo>
                    <a:pt x="87" y="0"/>
                  </a:moveTo>
                  <a:lnTo>
                    <a:pt x="87" y="0"/>
                  </a:lnTo>
                  <a:lnTo>
                    <a:pt x="75" y="33"/>
                  </a:lnTo>
                  <a:lnTo>
                    <a:pt x="60" y="66"/>
                  </a:lnTo>
                  <a:lnTo>
                    <a:pt x="39" y="93"/>
                  </a:lnTo>
                  <a:lnTo>
                    <a:pt x="12" y="117"/>
                  </a:lnTo>
                  <a:lnTo>
                    <a:pt x="0" y="159"/>
                  </a:lnTo>
                  <a:lnTo>
                    <a:pt x="0" y="159"/>
                  </a:lnTo>
                  <a:lnTo>
                    <a:pt x="21" y="147"/>
                  </a:lnTo>
                  <a:lnTo>
                    <a:pt x="39" y="132"/>
                  </a:lnTo>
                  <a:lnTo>
                    <a:pt x="57" y="114"/>
                  </a:lnTo>
                  <a:lnTo>
                    <a:pt x="72" y="96"/>
                  </a:lnTo>
                  <a:lnTo>
                    <a:pt x="87" y="75"/>
                  </a:lnTo>
                  <a:lnTo>
                    <a:pt x="96" y="54"/>
                  </a:lnTo>
                  <a:lnTo>
                    <a:pt x="105" y="30"/>
                  </a:lnTo>
                  <a:lnTo>
                    <a:pt x="114" y="6"/>
                  </a:lnTo>
                  <a:lnTo>
                    <a:pt x="8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3" name="Freeform 395"/>
            <p:cNvSpPr>
              <a:spLocks noChangeArrowheads="1"/>
            </p:cNvSpPr>
            <p:nvPr/>
          </p:nvSpPr>
          <p:spPr bwMode="auto">
            <a:xfrm>
              <a:off x="6938962" y="3355975"/>
              <a:ext cx="6350" cy="1588"/>
            </a:xfrm>
            <a:custGeom>
              <a:avLst/>
              <a:gdLst>
                <a:gd name="T0" fmla="*/ 15 w 16"/>
                <a:gd name="T1" fmla="*/ 0 h 4"/>
                <a:gd name="T2" fmla="*/ 0 w 16"/>
                <a:gd name="T3" fmla="*/ 0 h 4"/>
                <a:gd name="T4" fmla="*/ 15 w 16"/>
                <a:gd name="T5" fmla="*/ 3 h 4"/>
                <a:gd name="T6" fmla="*/ 15 w 16"/>
                <a:gd name="T7" fmla="*/ 3 h 4"/>
                <a:gd name="T8" fmla="*/ 15 w 16"/>
                <a:gd name="T9" fmla="*/ 0 h 4"/>
              </a:gdLst>
              <a:ahLst/>
              <a:cxnLst>
                <a:cxn ang="0">
                  <a:pos x="T0" y="T1"/>
                </a:cxn>
                <a:cxn ang="0">
                  <a:pos x="T2" y="T3"/>
                </a:cxn>
                <a:cxn ang="0">
                  <a:pos x="T4" y="T5"/>
                </a:cxn>
                <a:cxn ang="0">
                  <a:pos x="T6" y="T7"/>
                </a:cxn>
                <a:cxn ang="0">
                  <a:pos x="T8" y="T9"/>
                </a:cxn>
              </a:cxnLst>
              <a:rect l="0" t="0" r="r" b="b"/>
              <a:pathLst>
                <a:path w="16" h="4">
                  <a:moveTo>
                    <a:pt x="15" y="0"/>
                  </a:moveTo>
                  <a:lnTo>
                    <a:pt x="0" y="0"/>
                  </a:lnTo>
                  <a:lnTo>
                    <a:pt x="15" y="3"/>
                  </a:lnTo>
                  <a:lnTo>
                    <a:pt x="15" y="3"/>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4" name="Freeform 396"/>
            <p:cNvSpPr>
              <a:spLocks noChangeArrowheads="1"/>
            </p:cNvSpPr>
            <p:nvPr/>
          </p:nvSpPr>
          <p:spPr bwMode="auto">
            <a:xfrm>
              <a:off x="6775450" y="3338513"/>
              <a:ext cx="12700" cy="39687"/>
            </a:xfrm>
            <a:custGeom>
              <a:avLst/>
              <a:gdLst>
                <a:gd name="T0" fmla="*/ 8 w 36"/>
                <a:gd name="T1" fmla="*/ 0 h 112"/>
                <a:gd name="T2" fmla="*/ 8 w 36"/>
                <a:gd name="T3" fmla="*/ 0 h 112"/>
                <a:gd name="T4" fmla="*/ 2 w 36"/>
                <a:gd name="T5" fmla="*/ 30 h 112"/>
                <a:gd name="T6" fmla="*/ 0 w 36"/>
                <a:gd name="T7" fmla="*/ 63 h 112"/>
                <a:gd name="T8" fmla="*/ 0 w 36"/>
                <a:gd name="T9" fmla="*/ 63 h 112"/>
                <a:gd name="T10" fmla="*/ 0 w 36"/>
                <a:gd name="T11" fmla="*/ 63 h 112"/>
                <a:gd name="T12" fmla="*/ 0 w 36"/>
                <a:gd name="T13" fmla="*/ 63 h 112"/>
                <a:gd name="T14" fmla="*/ 2 w 36"/>
                <a:gd name="T15" fmla="*/ 87 h 112"/>
                <a:gd name="T16" fmla="*/ 5 w 36"/>
                <a:gd name="T17" fmla="*/ 111 h 112"/>
                <a:gd name="T18" fmla="*/ 33 w 36"/>
                <a:gd name="T19" fmla="*/ 105 h 112"/>
                <a:gd name="T20" fmla="*/ 33 w 36"/>
                <a:gd name="T21" fmla="*/ 105 h 112"/>
                <a:gd name="T22" fmla="*/ 30 w 36"/>
                <a:gd name="T23" fmla="*/ 84 h 112"/>
                <a:gd name="T24" fmla="*/ 26 w 36"/>
                <a:gd name="T25" fmla="*/ 63 h 112"/>
                <a:gd name="T26" fmla="*/ 26 w 36"/>
                <a:gd name="T27" fmla="*/ 63 h 112"/>
                <a:gd name="T28" fmla="*/ 26 w 36"/>
                <a:gd name="T29" fmla="*/ 63 h 112"/>
                <a:gd name="T30" fmla="*/ 26 w 36"/>
                <a:gd name="T31" fmla="*/ 63 h 112"/>
                <a:gd name="T32" fmla="*/ 26 w 36"/>
                <a:gd name="T33" fmla="*/ 63 h 112"/>
                <a:gd name="T34" fmla="*/ 26 w 36"/>
                <a:gd name="T35" fmla="*/ 63 h 112"/>
                <a:gd name="T36" fmla="*/ 30 w 36"/>
                <a:gd name="T37" fmla="*/ 33 h 112"/>
                <a:gd name="T38" fmla="*/ 35 w 36"/>
                <a:gd name="T39" fmla="*/ 6 h 112"/>
                <a:gd name="T40" fmla="*/ 8 w 36"/>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112">
                  <a:moveTo>
                    <a:pt x="8" y="0"/>
                  </a:moveTo>
                  <a:lnTo>
                    <a:pt x="8" y="0"/>
                  </a:lnTo>
                  <a:lnTo>
                    <a:pt x="2" y="30"/>
                  </a:lnTo>
                  <a:lnTo>
                    <a:pt x="0" y="63"/>
                  </a:lnTo>
                  <a:lnTo>
                    <a:pt x="0" y="63"/>
                  </a:lnTo>
                  <a:lnTo>
                    <a:pt x="0" y="63"/>
                  </a:lnTo>
                  <a:lnTo>
                    <a:pt x="0" y="63"/>
                  </a:lnTo>
                  <a:lnTo>
                    <a:pt x="2" y="87"/>
                  </a:lnTo>
                  <a:lnTo>
                    <a:pt x="5" y="111"/>
                  </a:lnTo>
                  <a:lnTo>
                    <a:pt x="33" y="105"/>
                  </a:lnTo>
                  <a:lnTo>
                    <a:pt x="33" y="105"/>
                  </a:lnTo>
                  <a:lnTo>
                    <a:pt x="30" y="84"/>
                  </a:lnTo>
                  <a:lnTo>
                    <a:pt x="26" y="63"/>
                  </a:lnTo>
                  <a:lnTo>
                    <a:pt x="26" y="63"/>
                  </a:lnTo>
                  <a:lnTo>
                    <a:pt x="26" y="63"/>
                  </a:lnTo>
                  <a:lnTo>
                    <a:pt x="26" y="63"/>
                  </a:lnTo>
                  <a:lnTo>
                    <a:pt x="26" y="63"/>
                  </a:lnTo>
                  <a:lnTo>
                    <a:pt x="26" y="63"/>
                  </a:lnTo>
                  <a:lnTo>
                    <a:pt x="30" y="33"/>
                  </a:lnTo>
                  <a:lnTo>
                    <a:pt x="35" y="6"/>
                  </a:lnTo>
                  <a:lnTo>
                    <a:pt x="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5" name="Freeform 397"/>
            <p:cNvSpPr>
              <a:spLocks noChangeArrowheads="1"/>
            </p:cNvSpPr>
            <p:nvPr/>
          </p:nvSpPr>
          <p:spPr bwMode="auto">
            <a:xfrm>
              <a:off x="6932614" y="3335338"/>
              <a:ext cx="11111" cy="19050"/>
            </a:xfrm>
            <a:custGeom>
              <a:avLst/>
              <a:gdLst>
                <a:gd name="T0" fmla="*/ 21 w 31"/>
                <a:gd name="T1" fmla="*/ 0 h 55"/>
                <a:gd name="T2" fmla="*/ 0 w 31"/>
                <a:gd name="T3" fmla="*/ 30 h 55"/>
                <a:gd name="T4" fmla="*/ 0 w 31"/>
                <a:gd name="T5" fmla="*/ 30 h 55"/>
                <a:gd name="T6" fmla="*/ 3 w 31"/>
                <a:gd name="T7" fmla="*/ 54 h 55"/>
                <a:gd name="T8" fmla="*/ 6 w 31"/>
                <a:gd name="T9" fmla="*/ 54 h 55"/>
                <a:gd name="T10" fmla="*/ 30 w 31"/>
                <a:gd name="T11" fmla="*/ 51 h 55"/>
                <a:gd name="T12" fmla="*/ 30 w 31"/>
                <a:gd name="T13" fmla="*/ 51 h 55"/>
                <a:gd name="T14" fmla="*/ 27 w 31"/>
                <a:gd name="T15" fmla="*/ 27 h 55"/>
                <a:gd name="T16" fmla="*/ 21 w 31"/>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55">
                  <a:moveTo>
                    <a:pt x="21" y="0"/>
                  </a:moveTo>
                  <a:lnTo>
                    <a:pt x="0" y="30"/>
                  </a:lnTo>
                  <a:lnTo>
                    <a:pt x="0" y="30"/>
                  </a:lnTo>
                  <a:lnTo>
                    <a:pt x="3" y="54"/>
                  </a:lnTo>
                  <a:lnTo>
                    <a:pt x="6" y="54"/>
                  </a:lnTo>
                  <a:lnTo>
                    <a:pt x="30" y="51"/>
                  </a:lnTo>
                  <a:lnTo>
                    <a:pt x="30" y="51"/>
                  </a:lnTo>
                  <a:lnTo>
                    <a:pt x="27" y="27"/>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6" name="Freeform 398"/>
            <p:cNvSpPr>
              <a:spLocks noChangeArrowheads="1"/>
            </p:cNvSpPr>
            <p:nvPr/>
          </p:nvSpPr>
          <p:spPr bwMode="auto">
            <a:xfrm>
              <a:off x="6907214" y="3290888"/>
              <a:ext cx="33337" cy="53975"/>
            </a:xfrm>
            <a:custGeom>
              <a:avLst/>
              <a:gdLst>
                <a:gd name="T0" fmla="*/ 0 w 91"/>
                <a:gd name="T1" fmla="*/ 0 h 148"/>
                <a:gd name="T2" fmla="*/ 12 w 91"/>
                <a:gd name="T3" fmla="*/ 45 h 148"/>
                <a:gd name="T4" fmla="*/ 12 w 91"/>
                <a:gd name="T5" fmla="*/ 45 h 148"/>
                <a:gd name="T6" fmla="*/ 30 w 91"/>
                <a:gd name="T7" fmla="*/ 69 h 148"/>
                <a:gd name="T8" fmla="*/ 48 w 91"/>
                <a:gd name="T9" fmla="*/ 94 h 148"/>
                <a:gd name="T10" fmla="*/ 60 w 91"/>
                <a:gd name="T11" fmla="*/ 120 h 148"/>
                <a:gd name="T12" fmla="*/ 69 w 91"/>
                <a:gd name="T13" fmla="*/ 147 h 148"/>
                <a:gd name="T14" fmla="*/ 90 w 91"/>
                <a:gd name="T15" fmla="*/ 120 h 148"/>
                <a:gd name="T16" fmla="*/ 90 w 91"/>
                <a:gd name="T17" fmla="*/ 120 h 148"/>
                <a:gd name="T18" fmla="*/ 75 w 91"/>
                <a:gd name="T19" fmla="*/ 84 h 148"/>
                <a:gd name="T20" fmla="*/ 54 w 91"/>
                <a:gd name="T21" fmla="*/ 51 h 148"/>
                <a:gd name="T22" fmla="*/ 27 w 91"/>
                <a:gd name="T23" fmla="*/ 25 h 148"/>
                <a:gd name="T24" fmla="*/ 0 w 91"/>
                <a:gd name="T25"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148">
                  <a:moveTo>
                    <a:pt x="0" y="0"/>
                  </a:moveTo>
                  <a:lnTo>
                    <a:pt x="12" y="45"/>
                  </a:lnTo>
                  <a:lnTo>
                    <a:pt x="12" y="45"/>
                  </a:lnTo>
                  <a:lnTo>
                    <a:pt x="30" y="69"/>
                  </a:lnTo>
                  <a:lnTo>
                    <a:pt x="48" y="94"/>
                  </a:lnTo>
                  <a:lnTo>
                    <a:pt x="60" y="120"/>
                  </a:lnTo>
                  <a:lnTo>
                    <a:pt x="69" y="147"/>
                  </a:lnTo>
                  <a:lnTo>
                    <a:pt x="90" y="120"/>
                  </a:lnTo>
                  <a:lnTo>
                    <a:pt x="90" y="120"/>
                  </a:lnTo>
                  <a:lnTo>
                    <a:pt x="75" y="84"/>
                  </a:lnTo>
                  <a:lnTo>
                    <a:pt x="54" y="51"/>
                  </a:lnTo>
                  <a:lnTo>
                    <a:pt x="27" y="2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7" name="Freeform 399"/>
            <p:cNvSpPr>
              <a:spLocks noChangeArrowheads="1"/>
            </p:cNvSpPr>
            <p:nvPr/>
          </p:nvSpPr>
          <p:spPr bwMode="auto">
            <a:xfrm>
              <a:off x="6786563" y="3279775"/>
              <a:ext cx="60325" cy="41275"/>
            </a:xfrm>
            <a:custGeom>
              <a:avLst/>
              <a:gdLst>
                <a:gd name="T0" fmla="*/ 143 w 168"/>
                <a:gd name="T1" fmla="*/ 0 h 115"/>
                <a:gd name="T2" fmla="*/ 143 w 168"/>
                <a:gd name="T3" fmla="*/ 0 h 115"/>
                <a:gd name="T4" fmla="*/ 119 w 168"/>
                <a:gd name="T5" fmla="*/ 7 h 115"/>
                <a:gd name="T6" fmla="*/ 98 w 168"/>
                <a:gd name="T7" fmla="*/ 15 h 115"/>
                <a:gd name="T8" fmla="*/ 80 w 168"/>
                <a:gd name="T9" fmla="*/ 28 h 115"/>
                <a:gd name="T10" fmla="*/ 59 w 168"/>
                <a:gd name="T11" fmla="*/ 40 h 115"/>
                <a:gd name="T12" fmla="*/ 44 w 168"/>
                <a:gd name="T13" fmla="*/ 55 h 115"/>
                <a:gd name="T14" fmla="*/ 26 w 168"/>
                <a:gd name="T15" fmla="*/ 69 h 115"/>
                <a:gd name="T16" fmla="*/ 15 w 168"/>
                <a:gd name="T17" fmla="*/ 87 h 115"/>
                <a:gd name="T18" fmla="*/ 0 w 168"/>
                <a:gd name="T19" fmla="*/ 105 h 115"/>
                <a:gd name="T20" fmla="*/ 29 w 168"/>
                <a:gd name="T21" fmla="*/ 114 h 115"/>
                <a:gd name="T22" fmla="*/ 29 w 168"/>
                <a:gd name="T23" fmla="*/ 114 h 115"/>
                <a:gd name="T24" fmla="*/ 41 w 168"/>
                <a:gd name="T25" fmla="*/ 96 h 115"/>
                <a:gd name="T26" fmla="*/ 56 w 168"/>
                <a:gd name="T27" fmla="*/ 81 h 115"/>
                <a:gd name="T28" fmla="*/ 71 w 168"/>
                <a:gd name="T29" fmla="*/ 66 h 115"/>
                <a:gd name="T30" fmla="*/ 86 w 168"/>
                <a:gd name="T31" fmla="*/ 55 h 115"/>
                <a:gd name="T32" fmla="*/ 104 w 168"/>
                <a:gd name="T33" fmla="*/ 43 h 115"/>
                <a:gd name="T34" fmla="*/ 125 w 168"/>
                <a:gd name="T35" fmla="*/ 33 h 115"/>
                <a:gd name="T36" fmla="*/ 146 w 168"/>
                <a:gd name="T37" fmla="*/ 28 h 115"/>
                <a:gd name="T38" fmla="*/ 167 w 168"/>
                <a:gd name="T39" fmla="*/ 25 h 115"/>
                <a:gd name="T40" fmla="*/ 143 w 168"/>
                <a:gd name="T4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 h="115">
                  <a:moveTo>
                    <a:pt x="143" y="0"/>
                  </a:moveTo>
                  <a:lnTo>
                    <a:pt x="143" y="0"/>
                  </a:lnTo>
                  <a:lnTo>
                    <a:pt x="119" y="7"/>
                  </a:lnTo>
                  <a:lnTo>
                    <a:pt x="98" y="15"/>
                  </a:lnTo>
                  <a:lnTo>
                    <a:pt x="80" y="28"/>
                  </a:lnTo>
                  <a:lnTo>
                    <a:pt x="59" y="40"/>
                  </a:lnTo>
                  <a:lnTo>
                    <a:pt x="44" y="55"/>
                  </a:lnTo>
                  <a:lnTo>
                    <a:pt x="26" y="69"/>
                  </a:lnTo>
                  <a:lnTo>
                    <a:pt x="15" y="87"/>
                  </a:lnTo>
                  <a:lnTo>
                    <a:pt x="0" y="105"/>
                  </a:lnTo>
                  <a:lnTo>
                    <a:pt x="29" y="114"/>
                  </a:lnTo>
                  <a:lnTo>
                    <a:pt x="29" y="114"/>
                  </a:lnTo>
                  <a:lnTo>
                    <a:pt x="41" y="96"/>
                  </a:lnTo>
                  <a:lnTo>
                    <a:pt x="56" y="81"/>
                  </a:lnTo>
                  <a:lnTo>
                    <a:pt x="71" y="66"/>
                  </a:lnTo>
                  <a:lnTo>
                    <a:pt x="86" y="55"/>
                  </a:lnTo>
                  <a:lnTo>
                    <a:pt x="104" y="43"/>
                  </a:lnTo>
                  <a:lnTo>
                    <a:pt x="125" y="33"/>
                  </a:lnTo>
                  <a:lnTo>
                    <a:pt x="146" y="28"/>
                  </a:lnTo>
                  <a:lnTo>
                    <a:pt x="167" y="25"/>
                  </a:lnTo>
                  <a:lnTo>
                    <a:pt x="14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8" name="Freeform 400"/>
            <p:cNvSpPr>
              <a:spLocks noChangeArrowheads="1"/>
            </p:cNvSpPr>
            <p:nvPr/>
          </p:nvSpPr>
          <p:spPr bwMode="auto">
            <a:xfrm>
              <a:off x="6838949" y="3278188"/>
              <a:ext cx="69850" cy="30162"/>
            </a:xfrm>
            <a:custGeom>
              <a:avLst/>
              <a:gdLst>
                <a:gd name="T0" fmla="*/ 54 w 196"/>
                <a:gd name="T1" fmla="*/ 0 h 83"/>
                <a:gd name="T2" fmla="*/ 54 w 196"/>
                <a:gd name="T3" fmla="*/ 0 h 83"/>
                <a:gd name="T4" fmla="*/ 54 w 196"/>
                <a:gd name="T5" fmla="*/ 0 h 83"/>
                <a:gd name="T6" fmla="*/ 54 w 196"/>
                <a:gd name="T7" fmla="*/ 0 h 83"/>
                <a:gd name="T8" fmla="*/ 27 w 196"/>
                <a:gd name="T9" fmla="*/ 0 h 83"/>
                <a:gd name="T10" fmla="*/ 0 w 196"/>
                <a:gd name="T11" fmla="*/ 6 h 83"/>
                <a:gd name="T12" fmla="*/ 27 w 196"/>
                <a:gd name="T13" fmla="*/ 28 h 83"/>
                <a:gd name="T14" fmla="*/ 27 w 196"/>
                <a:gd name="T15" fmla="*/ 28 h 83"/>
                <a:gd name="T16" fmla="*/ 54 w 196"/>
                <a:gd name="T17" fmla="*/ 28 h 83"/>
                <a:gd name="T18" fmla="*/ 54 w 196"/>
                <a:gd name="T19" fmla="*/ 28 h 83"/>
                <a:gd name="T20" fmla="*/ 54 w 196"/>
                <a:gd name="T21" fmla="*/ 28 h 83"/>
                <a:gd name="T22" fmla="*/ 54 w 196"/>
                <a:gd name="T23" fmla="*/ 28 h 83"/>
                <a:gd name="T24" fmla="*/ 54 w 196"/>
                <a:gd name="T25" fmla="*/ 28 h 83"/>
                <a:gd name="T26" fmla="*/ 75 w 196"/>
                <a:gd name="T27" fmla="*/ 28 h 83"/>
                <a:gd name="T28" fmla="*/ 96 w 196"/>
                <a:gd name="T29" fmla="*/ 31 h 83"/>
                <a:gd name="T30" fmla="*/ 114 w 196"/>
                <a:gd name="T31" fmla="*/ 34 h 83"/>
                <a:gd name="T32" fmla="*/ 132 w 196"/>
                <a:gd name="T33" fmla="*/ 39 h 83"/>
                <a:gd name="T34" fmla="*/ 165 w 196"/>
                <a:gd name="T35" fmla="*/ 57 h 83"/>
                <a:gd name="T36" fmla="*/ 195 w 196"/>
                <a:gd name="T37" fmla="*/ 82 h 83"/>
                <a:gd name="T38" fmla="*/ 183 w 196"/>
                <a:gd name="T39" fmla="*/ 36 h 83"/>
                <a:gd name="T40" fmla="*/ 183 w 196"/>
                <a:gd name="T41" fmla="*/ 36 h 83"/>
                <a:gd name="T42" fmla="*/ 153 w 196"/>
                <a:gd name="T43" fmla="*/ 21 h 83"/>
                <a:gd name="T44" fmla="*/ 123 w 196"/>
                <a:gd name="T45" fmla="*/ 10 h 83"/>
                <a:gd name="T46" fmla="*/ 90 w 196"/>
                <a:gd name="T47" fmla="*/ 0 h 83"/>
                <a:gd name="T48" fmla="*/ 54 w 196"/>
                <a:gd name="T4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6" h="83">
                  <a:moveTo>
                    <a:pt x="54" y="0"/>
                  </a:moveTo>
                  <a:lnTo>
                    <a:pt x="54" y="0"/>
                  </a:lnTo>
                  <a:lnTo>
                    <a:pt x="54" y="0"/>
                  </a:lnTo>
                  <a:lnTo>
                    <a:pt x="54" y="0"/>
                  </a:lnTo>
                  <a:lnTo>
                    <a:pt x="27" y="0"/>
                  </a:lnTo>
                  <a:lnTo>
                    <a:pt x="0" y="6"/>
                  </a:lnTo>
                  <a:lnTo>
                    <a:pt x="27" y="28"/>
                  </a:lnTo>
                  <a:lnTo>
                    <a:pt x="27" y="28"/>
                  </a:lnTo>
                  <a:lnTo>
                    <a:pt x="54" y="28"/>
                  </a:lnTo>
                  <a:lnTo>
                    <a:pt x="54" y="28"/>
                  </a:lnTo>
                  <a:lnTo>
                    <a:pt x="54" y="28"/>
                  </a:lnTo>
                  <a:lnTo>
                    <a:pt x="54" y="28"/>
                  </a:lnTo>
                  <a:lnTo>
                    <a:pt x="54" y="28"/>
                  </a:lnTo>
                  <a:lnTo>
                    <a:pt x="75" y="28"/>
                  </a:lnTo>
                  <a:lnTo>
                    <a:pt x="96" y="31"/>
                  </a:lnTo>
                  <a:lnTo>
                    <a:pt x="114" y="34"/>
                  </a:lnTo>
                  <a:lnTo>
                    <a:pt x="132" y="39"/>
                  </a:lnTo>
                  <a:lnTo>
                    <a:pt x="165" y="57"/>
                  </a:lnTo>
                  <a:lnTo>
                    <a:pt x="195" y="82"/>
                  </a:lnTo>
                  <a:lnTo>
                    <a:pt x="183" y="36"/>
                  </a:lnTo>
                  <a:lnTo>
                    <a:pt x="183" y="36"/>
                  </a:lnTo>
                  <a:lnTo>
                    <a:pt x="153" y="21"/>
                  </a:lnTo>
                  <a:lnTo>
                    <a:pt x="123" y="10"/>
                  </a:lnTo>
                  <a:lnTo>
                    <a:pt x="90" y="0"/>
                  </a:lnTo>
                  <a:lnTo>
                    <a:pt x="5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9" name="Freeform 401"/>
            <p:cNvSpPr>
              <a:spLocks noChangeArrowheads="1"/>
            </p:cNvSpPr>
            <p:nvPr/>
          </p:nvSpPr>
          <p:spPr bwMode="auto">
            <a:xfrm>
              <a:off x="6778625" y="3317875"/>
              <a:ext cx="166688" cy="63500"/>
            </a:xfrm>
            <a:custGeom>
              <a:avLst/>
              <a:gdLst>
                <a:gd name="T0" fmla="*/ 432 w 463"/>
                <a:gd name="T1" fmla="*/ 138 h 175"/>
                <a:gd name="T2" fmla="*/ 432 w 463"/>
                <a:gd name="T3" fmla="*/ 138 h 175"/>
                <a:gd name="T4" fmla="*/ 429 w 463"/>
                <a:gd name="T5" fmla="*/ 168 h 175"/>
                <a:gd name="T6" fmla="*/ 456 w 463"/>
                <a:gd name="T7" fmla="*/ 174 h 175"/>
                <a:gd name="T8" fmla="*/ 456 w 463"/>
                <a:gd name="T9" fmla="*/ 174 h 175"/>
                <a:gd name="T10" fmla="*/ 459 w 463"/>
                <a:gd name="T11" fmla="*/ 162 h 175"/>
                <a:gd name="T12" fmla="*/ 432 w 463"/>
                <a:gd name="T13" fmla="*/ 138 h 175"/>
                <a:gd name="T14" fmla="*/ 447 w 463"/>
                <a:gd name="T15" fmla="*/ 108 h 175"/>
                <a:gd name="T16" fmla="*/ 435 w 463"/>
                <a:gd name="T17" fmla="*/ 111 h 175"/>
                <a:gd name="T18" fmla="*/ 435 w 463"/>
                <a:gd name="T19" fmla="*/ 111 h 175"/>
                <a:gd name="T20" fmla="*/ 435 w 463"/>
                <a:gd name="T21" fmla="*/ 123 h 175"/>
                <a:gd name="T22" fmla="*/ 435 w 463"/>
                <a:gd name="T23" fmla="*/ 123 h 175"/>
                <a:gd name="T24" fmla="*/ 435 w 463"/>
                <a:gd name="T25" fmla="*/ 123 h 175"/>
                <a:gd name="T26" fmla="*/ 435 w 463"/>
                <a:gd name="T27" fmla="*/ 132 h 175"/>
                <a:gd name="T28" fmla="*/ 459 w 463"/>
                <a:gd name="T29" fmla="*/ 156 h 175"/>
                <a:gd name="T30" fmla="*/ 459 w 463"/>
                <a:gd name="T31" fmla="*/ 156 h 175"/>
                <a:gd name="T32" fmla="*/ 462 w 463"/>
                <a:gd name="T33" fmla="*/ 123 h 175"/>
                <a:gd name="T34" fmla="*/ 462 w 463"/>
                <a:gd name="T35" fmla="*/ 123 h 175"/>
                <a:gd name="T36" fmla="*/ 462 w 463"/>
                <a:gd name="T37" fmla="*/ 123 h 175"/>
                <a:gd name="T38" fmla="*/ 462 w 463"/>
                <a:gd name="T39" fmla="*/ 123 h 175"/>
                <a:gd name="T40" fmla="*/ 462 w 463"/>
                <a:gd name="T41" fmla="*/ 123 h 175"/>
                <a:gd name="T42" fmla="*/ 462 w 463"/>
                <a:gd name="T43" fmla="*/ 111 h 175"/>
                <a:gd name="T44" fmla="*/ 447 w 463"/>
                <a:gd name="T45" fmla="*/ 108 h 175"/>
                <a:gd name="T46" fmla="*/ 432 w 463"/>
                <a:gd name="T47" fmla="*/ 105 h 175"/>
                <a:gd name="T48" fmla="*/ 432 w 463"/>
                <a:gd name="T49" fmla="*/ 105 h 175"/>
                <a:gd name="T50" fmla="*/ 432 w 463"/>
                <a:gd name="T51" fmla="*/ 105 h 175"/>
                <a:gd name="T52" fmla="*/ 435 w 463"/>
                <a:gd name="T53" fmla="*/ 105 h 175"/>
                <a:gd name="T54" fmla="*/ 432 w 463"/>
                <a:gd name="T55" fmla="*/ 105 h 175"/>
                <a:gd name="T56" fmla="*/ 25 w 463"/>
                <a:gd name="T57" fmla="*/ 0 h 175"/>
                <a:gd name="T58" fmla="*/ 25 w 463"/>
                <a:gd name="T59" fmla="*/ 0 h 175"/>
                <a:gd name="T60" fmla="*/ 12 w 463"/>
                <a:gd name="T61" fmla="*/ 30 h 175"/>
                <a:gd name="T62" fmla="*/ 0 w 463"/>
                <a:gd name="T63" fmla="*/ 60 h 175"/>
                <a:gd name="T64" fmla="*/ 27 w 463"/>
                <a:gd name="T65" fmla="*/ 66 h 175"/>
                <a:gd name="T66" fmla="*/ 27 w 463"/>
                <a:gd name="T67" fmla="*/ 66 h 175"/>
                <a:gd name="T68" fmla="*/ 36 w 463"/>
                <a:gd name="T69" fmla="*/ 36 h 175"/>
                <a:gd name="T70" fmla="*/ 54 w 463"/>
                <a:gd name="T71" fmla="*/ 9 h 175"/>
                <a:gd name="T72" fmla="*/ 25 w 463"/>
                <a:gd name="T7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3" h="175">
                  <a:moveTo>
                    <a:pt x="432" y="138"/>
                  </a:moveTo>
                  <a:lnTo>
                    <a:pt x="432" y="138"/>
                  </a:lnTo>
                  <a:lnTo>
                    <a:pt x="429" y="168"/>
                  </a:lnTo>
                  <a:lnTo>
                    <a:pt x="456" y="174"/>
                  </a:lnTo>
                  <a:lnTo>
                    <a:pt x="456" y="174"/>
                  </a:lnTo>
                  <a:lnTo>
                    <a:pt x="459" y="162"/>
                  </a:lnTo>
                  <a:lnTo>
                    <a:pt x="432" y="138"/>
                  </a:lnTo>
                  <a:close/>
                  <a:moveTo>
                    <a:pt x="447" y="108"/>
                  </a:moveTo>
                  <a:lnTo>
                    <a:pt x="435" y="111"/>
                  </a:lnTo>
                  <a:lnTo>
                    <a:pt x="435" y="111"/>
                  </a:lnTo>
                  <a:lnTo>
                    <a:pt x="435" y="123"/>
                  </a:lnTo>
                  <a:lnTo>
                    <a:pt x="435" y="123"/>
                  </a:lnTo>
                  <a:lnTo>
                    <a:pt x="435" y="123"/>
                  </a:lnTo>
                  <a:lnTo>
                    <a:pt x="435" y="132"/>
                  </a:lnTo>
                  <a:lnTo>
                    <a:pt x="459" y="156"/>
                  </a:lnTo>
                  <a:lnTo>
                    <a:pt x="459" y="156"/>
                  </a:lnTo>
                  <a:lnTo>
                    <a:pt x="462" y="123"/>
                  </a:lnTo>
                  <a:lnTo>
                    <a:pt x="462" y="123"/>
                  </a:lnTo>
                  <a:lnTo>
                    <a:pt x="462" y="123"/>
                  </a:lnTo>
                  <a:lnTo>
                    <a:pt x="462" y="123"/>
                  </a:lnTo>
                  <a:lnTo>
                    <a:pt x="462" y="123"/>
                  </a:lnTo>
                  <a:lnTo>
                    <a:pt x="462" y="111"/>
                  </a:lnTo>
                  <a:lnTo>
                    <a:pt x="447" y="108"/>
                  </a:lnTo>
                  <a:close/>
                  <a:moveTo>
                    <a:pt x="432" y="105"/>
                  </a:moveTo>
                  <a:lnTo>
                    <a:pt x="432" y="105"/>
                  </a:lnTo>
                  <a:lnTo>
                    <a:pt x="432" y="105"/>
                  </a:lnTo>
                  <a:lnTo>
                    <a:pt x="435" y="105"/>
                  </a:lnTo>
                  <a:lnTo>
                    <a:pt x="432" y="105"/>
                  </a:lnTo>
                  <a:close/>
                  <a:moveTo>
                    <a:pt x="25" y="0"/>
                  </a:moveTo>
                  <a:lnTo>
                    <a:pt x="25" y="0"/>
                  </a:lnTo>
                  <a:lnTo>
                    <a:pt x="12" y="30"/>
                  </a:lnTo>
                  <a:lnTo>
                    <a:pt x="0" y="60"/>
                  </a:lnTo>
                  <a:lnTo>
                    <a:pt x="27" y="66"/>
                  </a:lnTo>
                  <a:lnTo>
                    <a:pt x="27" y="66"/>
                  </a:lnTo>
                  <a:lnTo>
                    <a:pt x="36" y="36"/>
                  </a:lnTo>
                  <a:lnTo>
                    <a:pt x="54" y="9"/>
                  </a:lnTo>
                  <a:lnTo>
                    <a:pt x="25"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0" name="Freeform 402"/>
            <p:cNvSpPr>
              <a:spLocks noChangeArrowheads="1"/>
            </p:cNvSpPr>
            <p:nvPr/>
          </p:nvSpPr>
          <p:spPr bwMode="auto">
            <a:xfrm>
              <a:off x="6932614" y="3367087"/>
              <a:ext cx="11111" cy="12700"/>
            </a:xfrm>
            <a:custGeom>
              <a:avLst/>
              <a:gdLst>
                <a:gd name="T0" fmla="*/ 3 w 31"/>
                <a:gd name="T1" fmla="*/ 0 h 37"/>
                <a:gd name="T2" fmla="*/ 3 w 31"/>
                <a:gd name="T3" fmla="*/ 0 h 37"/>
                <a:gd name="T4" fmla="*/ 0 w 31"/>
                <a:gd name="T5" fmla="*/ 30 h 37"/>
                <a:gd name="T6" fmla="*/ 27 w 31"/>
                <a:gd name="T7" fmla="*/ 36 h 37"/>
                <a:gd name="T8" fmla="*/ 27 w 31"/>
                <a:gd name="T9" fmla="*/ 36 h 37"/>
                <a:gd name="T10" fmla="*/ 30 w 31"/>
                <a:gd name="T11" fmla="*/ 24 h 37"/>
                <a:gd name="T12" fmla="*/ 3 w 31"/>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31" h="37">
                  <a:moveTo>
                    <a:pt x="3" y="0"/>
                  </a:moveTo>
                  <a:lnTo>
                    <a:pt x="3" y="0"/>
                  </a:lnTo>
                  <a:lnTo>
                    <a:pt x="0" y="30"/>
                  </a:lnTo>
                  <a:lnTo>
                    <a:pt x="27" y="36"/>
                  </a:lnTo>
                  <a:lnTo>
                    <a:pt x="27" y="36"/>
                  </a:lnTo>
                  <a:lnTo>
                    <a:pt x="30" y="24"/>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1" name="Freeform 403"/>
            <p:cNvSpPr>
              <a:spLocks noChangeArrowheads="1"/>
            </p:cNvSpPr>
            <p:nvPr/>
          </p:nvSpPr>
          <p:spPr bwMode="auto">
            <a:xfrm>
              <a:off x="6934200" y="3355975"/>
              <a:ext cx="9525" cy="17463"/>
            </a:xfrm>
            <a:custGeom>
              <a:avLst/>
              <a:gdLst>
                <a:gd name="T0" fmla="*/ 12 w 28"/>
                <a:gd name="T1" fmla="*/ 0 h 49"/>
                <a:gd name="T2" fmla="*/ 0 w 28"/>
                <a:gd name="T3" fmla="*/ 3 h 49"/>
                <a:gd name="T4" fmla="*/ 0 w 28"/>
                <a:gd name="T5" fmla="*/ 3 h 49"/>
                <a:gd name="T6" fmla="*/ 0 w 28"/>
                <a:gd name="T7" fmla="*/ 15 h 49"/>
                <a:gd name="T8" fmla="*/ 0 w 28"/>
                <a:gd name="T9" fmla="*/ 15 h 49"/>
                <a:gd name="T10" fmla="*/ 0 w 28"/>
                <a:gd name="T11" fmla="*/ 15 h 49"/>
                <a:gd name="T12" fmla="*/ 0 w 28"/>
                <a:gd name="T13" fmla="*/ 24 h 49"/>
                <a:gd name="T14" fmla="*/ 24 w 28"/>
                <a:gd name="T15" fmla="*/ 48 h 49"/>
                <a:gd name="T16" fmla="*/ 24 w 28"/>
                <a:gd name="T17" fmla="*/ 48 h 49"/>
                <a:gd name="T18" fmla="*/ 27 w 28"/>
                <a:gd name="T19" fmla="*/ 15 h 49"/>
                <a:gd name="T20" fmla="*/ 27 w 28"/>
                <a:gd name="T21" fmla="*/ 15 h 49"/>
                <a:gd name="T22" fmla="*/ 27 w 28"/>
                <a:gd name="T23" fmla="*/ 15 h 49"/>
                <a:gd name="T24" fmla="*/ 27 w 28"/>
                <a:gd name="T25" fmla="*/ 15 h 49"/>
                <a:gd name="T26" fmla="*/ 27 w 28"/>
                <a:gd name="T27" fmla="*/ 15 h 49"/>
                <a:gd name="T28" fmla="*/ 27 w 28"/>
                <a:gd name="T29" fmla="*/ 3 h 49"/>
                <a:gd name="T30" fmla="*/ 12 w 28"/>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49">
                  <a:moveTo>
                    <a:pt x="12" y="0"/>
                  </a:moveTo>
                  <a:lnTo>
                    <a:pt x="0" y="3"/>
                  </a:lnTo>
                  <a:lnTo>
                    <a:pt x="0" y="3"/>
                  </a:lnTo>
                  <a:lnTo>
                    <a:pt x="0" y="15"/>
                  </a:lnTo>
                  <a:lnTo>
                    <a:pt x="0" y="15"/>
                  </a:lnTo>
                  <a:lnTo>
                    <a:pt x="0" y="15"/>
                  </a:lnTo>
                  <a:lnTo>
                    <a:pt x="0" y="24"/>
                  </a:lnTo>
                  <a:lnTo>
                    <a:pt x="24" y="48"/>
                  </a:lnTo>
                  <a:lnTo>
                    <a:pt x="24" y="48"/>
                  </a:lnTo>
                  <a:lnTo>
                    <a:pt x="27" y="15"/>
                  </a:lnTo>
                  <a:lnTo>
                    <a:pt x="27" y="15"/>
                  </a:lnTo>
                  <a:lnTo>
                    <a:pt x="27" y="15"/>
                  </a:lnTo>
                  <a:lnTo>
                    <a:pt x="27" y="15"/>
                  </a:lnTo>
                  <a:lnTo>
                    <a:pt x="27" y="15"/>
                  </a:lnTo>
                  <a:lnTo>
                    <a:pt x="27" y="3"/>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2" name="Freeform 404"/>
            <p:cNvSpPr>
              <a:spLocks noChangeArrowheads="1"/>
            </p:cNvSpPr>
            <p:nvPr/>
          </p:nvSpPr>
          <p:spPr bwMode="auto">
            <a:xfrm>
              <a:off x="6934200" y="3355975"/>
              <a:ext cx="1588" cy="1588"/>
            </a:xfrm>
            <a:custGeom>
              <a:avLst/>
              <a:gdLst>
                <a:gd name="T0" fmla="*/ 0 w 4"/>
                <a:gd name="T1" fmla="*/ 0 h 1"/>
                <a:gd name="T2" fmla="*/ 0 w 4"/>
                <a:gd name="T3" fmla="*/ 0 h 1"/>
                <a:gd name="T4" fmla="*/ 0 w 4"/>
                <a:gd name="T5" fmla="*/ 0 h 1"/>
                <a:gd name="T6" fmla="*/ 3 w 4"/>
                <a:gd name="T7" fmla="*/ 0 h 1"/>
                <a:gd name="T8" fmla="*/ 0 w 4"/>
                <a:gd name="T9" fmla="*/ 0 h 1"/>
              </a:gdLst>
              <a:ahLst/>
              <a:cxnLst>
                <a:cxn ang="0">
                  <a:pos x="T0" y="T1"/>
                </a:cxn>
                <a:cxn ang="0">
                  <a:pos x="T2" y="T3"/>
                </a:cxn>
                <a:cxn ang="0">
                  <a:pos x="T4" y="T5"/>
                </a:cxn>
                <a:cxn ang="0">
                  <a:pos x="T6" y="T7"/>
                </a:cxn>
                <a:cxn ang="0">
                  <a:pos x="T8" y="T9"/>
                </a:cxn>
              </a:cxnLst>
              <a:rect l="0" t="0" r="r" b="b"/>
              <a:pathLst>
                <a:path w="4" h="1">
                  <a:moveTo>
                    <a:pt x="0" y="0"/>
                  </a:moveTo>
                  <a:lnTo>
                    <a:pt x="0" y="0"/>
                  </a:lnTo>
                  <a:lnTo>
                    <a:pt x="0"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3" name="Freeform 405"/>
            <p:cNvSpPr>
              <a:spLocks noChangeArrowheads="1"/>
            </p:cNvSpPr>
            <p:nvPr/>
          </p:nvSpPr>
          <p:spPr bwMode="auto">
            <a:xfrm>
              <a:off x="6778625" y="3317875"/>
              <a:ext cx="19050" cy="23813"/>
            </a:xfrm>
            <a:custGeom>
              <a:avLst/>
              <a:gdLst>
                <a:gd name="T0" fmla="*/ 25 w 55"/>
                <a:gd name="T1" fmla="*/ 0 h 67"/>
                <a:gd name="T2" fmla="*/ 25 w 55"/>
                <a:gd name="T3" fmla="*/ 0 h 67"/>
                <a:gd name="T4" fmla="*/ 12 w 55"/>
                <a:gd name="T5" fmla="*/ 30 h 67"/>
                <a:gd name="T6" fmla="*/ 0 w 55"/>
                <a:gd name="T7" fmla="*/ 60 h 67"/>
                <a:gd name="T8" fmla="*/ 27 w 55"/>
                <a:gd name="T9" fmla="*/ 66 h 67"/>
                <a:gd name="T10" fmla="*/ 27 w 55"/>
                <a:gd name="T11" fmla="*/ 66 h 67"/>
                <a:gd name="T12" fmla="*/ 36 w 55"/>
                <a:gd name="T13" fmla="*/ 36 h 67"/>
                <a:gd name="T14" fmla="*/ 54 w 55"/>
                <a:gd name="T15" fmla="*/ 9 h 67"/>
                <a:gd name="T16" fmla="*/ 25 w 55"/>
                <a:gd name="T1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7">
                  <a:moveTo>
                    <a:pt x="25" y="0"/>
                  </a:moveTo>
                  <a:lnTo>
                    <a:pt x="25" y="0"/>
                  </a:lnTo>
                  <a:lnTo>
                    <a:pt x="12" y="30"/>
                  </a:lnTo>
                  <a:lnTo>
                    <a:pt x="0" y="60"/>
                  </a:lnTo>
                  <a:lnTo>
                    <a:pt x="27" y="66"/>
                  </a:lnTo>
                  <a:lnTo>
                    <a:pt x="27" y="66"/>
                  </a:lnTo>
                  <a:lnTo>
                    <a:pt x="36" y="36"/>
                  </a:lnTo>
                  <a:lnTo>
                    <a:pt x="54" y="9"/>
                  </a:lnTo>
                  <a:lnTo>
                    <a:pt x="2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4" name="Freeform 406"/>
            <p:cNvSpPr>
              <a:spLocks noChangeArrowheads="1"/>
            </p:cNvSpPr>
            <p:nvPr/>
          </p:nvSpPr>
          <p:spPr bwMode="auto">
            <a:xfrm>
              <a:off x="6932613" y="3335338"/>
              <a:ext cx="12700" cy="23812"/>
            </a:xfrm>
            <a:custGeom>
              <a:avLst/>
              <a:gdLst>
                <a:gd name="T0" fmla="*/ 30 w 34"/>
                <a:gd name="T1" fmla="*/ 54 h 64"/>
                <a:gd name="T2" fmla="*/ 6 w 34"/>
                <a:gd name="T3" fmla="*/ 57 h 64"/>
                <a:gd name="T4" fmla="*/ 3 w 34"/>
                <a:gd name="T5" fmla="*/ 57 h 64"/>
                <a:gd name="T6" fmla="*/ 3 w 34"/>
                <a:gd name="T7" fmla="*/ 57 h 64"/>
                <a:gd name="T8" fmla="*/ 6 w 34"/>
                <a:gd name="T9" fmla="*/ 63 h 64"/>
                <a:gd name="T10" fmla="*/ 18 w 34"/>
                <a:gd name="T11" fmla="*/ 60 h 64"/>
                <a:gd name="T12" fmla="*/ 33 w 34"/>
                <a:gd name="T13" fmla="*/ 60 h 64"/>
                <a:gd name="T14" fmla="*/ 33 w 34"/>
                <a:gd name="T15" fmla="*/ 60 h 64"/>
                <a:gd name="T16" fmla="*/ 30 w 34"/>
                <a:gd name="T17" fmla="*/ 54 h 64"/>
                <a:gd name="T18" fmla="*/ 21 w 34"/>
                <a:gd name="T19" fmla="*/ 0 h 64"/>
                <a:gd name="T20" fmla="*/ 0 w 34"/>
                <a:gd name="T21" fmla="*/ 27 h 64"/>
                <a:gd name="T22" fmla="*/ 0 w 34"/>
                <a:gd name="T23" fmla="*/ 27 h 64"/>
                <a:gd name="T24" fmla="*/ 0 w 34"/>
                <a:gd name="T25" fmla="*/ 33 h 64"/>
                <a:gd name="T26" fmla="*/ 21 w 34"/>
                <a:gd name="T27" fmla="*/ 3 h 64"/>
                <a:gd name="T28" fmla="*/ 21 w 34"/>
                <a:gd name="T29" fmla="*/ 3 h 64"/>
                <a:gd name="T30" fmla="*/ 21 w 34"/>
                <a:gd name="T3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64">
                  <a:moveTo>
                    <a:pt x="30" y="54"/>
                  </a:moveTo>
                  <a:lnTo>
                    <a:pt x="6" y="57"/>
                  </a:lnTo>
                  <a:lnTo>
                    <a:pt x="3" y="57"/>
                  </a:lnTo>
                  <a:lnTo>
                    <a:pt x="3" y="57"/>
                  </a:lnTo>
                  <a:lnTo>
                    <a:pt x="6" y="63"/>
                  </a:lnTo>
                  <a:lnTo>
                    <a:pt x="18" y="60"/>
                  </a:lnTo>
                  <a:lnTo>
                    <a:pt x="33" y="60"/>
                  </a:lnTo>
                  <a:lnTo>
                    <a:pt x="33" y="60"/>
                  </a:lnTo>
                  <a:lnTo>
                    <a:pt x="30" y="54"/>
                  </a:lnTo>
                  <a:close/>
                  <a:moveTo>
                    <a:pt x="21" y="0"/>
                  </a:moveTo>
                  <a:lnTo>
                    <a:pt x="0" y="27"/>
                  </a:lnTo>
                  <a:lnTo>
                    <a:pt x="0" y="27"/>
                  </a:lnTo>
                  <a:lnTo>
                    <a:pt x="0" y="33"/>
                  </a:lnTo>
                  <a:lnTo>
                    <a:pt x="21" y="3"/>
                  </a:lnTo>
                  <a:lnTo>
                    <a:pt x="21" y="3"/>
                  </a:lnTo>
                  <a:lnTo>
                    <a:pt x="21"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5" name="Freeform 407"/>
            <p:cNvSpPr>
              <a:spLocks noChangeArrowheads="1"/>
            </p:cNvSpPr>
            <p:nvPr/>
          </p:nvSpPr>
          <p:spPr bwMode="auto">
            <a:xfrm>
              <a:off x="6934200" y="3354388"/>
              <a:ext cx="11113" cy="3175"/>
            </a:xfrm>
            <a:custGeom>
              <a:avLst/>
              <a:gdLst>
                <a:gd name="T0" fmla="*/ 27 w 31"/>
                <a:gd name="T1" fmla="*/ 0 h 10"/>
                <a:gd name="T2" fmla="*/ 3 w 31"/>
                <a:gd name="T3" fmla="*/ 3 h 10"/>
                <a:gd name="T4" fmla="*/ 0 w 31"/>
                <a:gd name="T5" fmla="*/ 3 h 10"/>
                <a:gd name="T6" fmla="*/ 0 w 31"/>
                <a:gd name="T7" fmla="*/ 3 h 10"/>
                <a:gd name="T8" fmla="*/ 3 w 31"/>
                <a:gd name="T9" fmla="*/ 9 h 10"/>
                <a:gd name="T10" fmla="*/ 15 w 31"/>
                <a:gd name="T11" fmla="*/ 6 h 10"/>
                <a:gd name="T12" fmla="*/ 30 w 31"/>
                <a:gd name="T13" fmla="*/ 6 h 10"/>
                <a:gd name="T14" fmla="*/ 30 w 31"/>
                <a:gd name="T15" fmla="*/ 6 h 10"/>
                <a:gd name="T16" fmla="*/ 27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27" y="0"/>
                  </a:moveTo>
                  <a:lnTo>
                    <a:pt x="3" y="3"/>
                  </a:lnTo>
                  <a:lnTo>
                    <a:pt x="0" y="3"/>
                  </a:lnTo>
                  <a:lnTo>
                    <a:pt x="0" y="3"/>
                  </a:lnTo>
                  <a:lnTo>
                    <a:pt x="3" y="9"/>
                  </a:lnTo>
                  <a:lnTo>
                    <a:pt x="15" y="6"/>
                  </a:lnTo>
                  <a:lnTo>
                    <a:pt x="30" y="6"/>
                  </a:lnTo>
                  <a:lnTo>
                    <a:pt x="30" y="6"/>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6" name="Freeform 408"/>
            <p:cNvSpPr>
              <a:spLocks noChangeArrowheads="1"/>
            </p:cNvSpPr>
            <p:nvPr/>
          </p:nvSpPr>
          <p:spPr bwMode="auto">
            <a:xfrm>
              <a:off x="6932613" y="3335338"/>
              <a:ext cx="7937" cy="12700"/>
            </a:xfrm>
            <a:custGeom>
              <a:avLst/>
              <a:gdLst>
                <a:gd name="T0" fmla="*/ 21 w 22"/>
                <a:gd name="T1" fmla="*/ 0 h 34"/>
                <a:gd name="T2" fmla="*/ 0 w 22"/>
                <a:gd name="T3" fmla="*/ 27 h 34"/>
                <a:gd name="T4" fmla="*/ 0 w 22"/>
                <a:gd name="T5" fmla="*/ 27 h 34"/>
                <a:gd name="T6" fmla="*/ 0 w 22"/>
                <a:gd name="T7" fmla="*/ 33 h 34"/>
                <a:gd name="T8" fmla="*/ 21 w 22"/>
                <a:gd name="T9" fmla="*/ 3 h 34"/>
                <a:gd name="T10" fmla="*/ 21 w 22"/>
                <a:gd name="T11" fmla="*/ 3 h 34"/>
                <a:gd name="T12" fmla="*/ 21 w 22"/>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22" h="34">
                  <a:moveTo>
                    <a:pt x="21" y="0"/>
                  </a:moveTo>
                  <a:lnTo>
                    <a:pt x="0" y="27"/>
                  </a:lnTo>
                  <a:lnTo>
                    <a:pt x="0" y="27"/>
                  </a:lnTo>
                  <a:lnTo>
                    <a:pt x="0" y="33"/>
                  </a:lnTo>
                  <a:lnTo>
                    <a:pt x="21" y="3"/>
                  </a:lnTo>
                  <a:lnTo>
                    <a:pt x="21" y="3"/>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7" name="Freeform 409"/>
            <p:cNvSpPr>
              <a:spLocks noChangeArrowheads="1"/>
            </p:cNvSpPr>
            <p:nvPr/>
          </p:nvSpPr>
          <p:spPr bwMode="auto">
            <a:xfrm>
              <a:off x="6934200" y="3365500"/>
              <a:ext cx="9525" cy="11113"/>
            </a:xfrm>
            <a:custGeom>
              <a:avLst/>
              <a:gdLst>
                <a:gd name="T0" fmla="*/ 3 w 28"/>
                <a:gd name="T1" fmla="*/ 0 h 31"/>
                <a:gd name="T2" fmla="*/ 3 w 28"/>
                <a:gd name="T3" fmla="*/ 0 h 31"/>
                <a:gd name="T4" fmla="*/ 0 w 28"/>
                <a:gd name="T5" fmla="*/ 6 h 31"/>
                <a:gd name="T6" fmla="*/ 27 w 28"/>
                <a:gd name="T7" fmla="*/ 30 h 31"/>
                <a:gd name="T8" fmla="*/ 27 w 28"/>
                <a:gd name="T9" fmla="*/ 30 h 31"/>
                <a:gd name="T10" fmla="*/ 27 w 28"/>
                <a:gd name="T11" fmla="*/ 24 h 31"/>
                <a:gd name="T12" fmla="*/ 3 w 2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8" h="31">
                  <a:moveTo>
                    <a:pt x="3" y="0"/>
                  </a:moveTo>
                  <a:lnTo>
                    <a:pt x="3" y="0"/>
                  </a:lnTo>
                  <a:lnTo>
                    <a:pt x="0" y="6"/>
                  </a:lnTo>
                  <a:lnTo>
                    <a:pt x="27" y="30"/>
                  </a:lnTo>
                  <a:lnTo>
                    <a:pt x="27" y="30"/>
                  </a:lnTo>
                  <a:lnTo>
                    <a:pt x="27" y="24"/>
                  </a:lnTo>
                  <a:lnTo>
                    <a:pt x="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8" name="Freeform 410"/>
            <p:cNvSpPr>
              <a:spLocks noChangeArrowheads="1"/>
            </p:cNvSpPr>
            <p:nvPr/>
          </p:nvSpPr>
          <p:spPr bwMode="auto">
            <a:xfrm>
              <a:off x="6934200" y="3365500"/>
              <a:ext cx="9525" cy="11113"/>
            </a:xfrm>
            <a:custGeom>
              <a:avLst/>
              <a:gdLst>
                <a:gd name="T0" fmla="*/ 3 w 28"/>
                <a:gd name="T1" fmla="*/ 0 h 31"/>
                <a:gd name="T2" fmla="*/ 3 w 28"/>
                <a:gd name="T3" fmla="*/ 0 h 31"/>
                <a:gd name="T4" fmla="*/ 0 w 28"/>
                <a:gd name="T5" fmla="*/ 6 h 31"/>
                <a:gd name="T6" fmla="*/ 27 w 28"/>
                <a:gd name="T7" fmla="*/ 30 h 31"/>
                <a:gd name="T8" fmla="*/ 27 w 28"/>
                <a:gd name="T9" fmla="*/ 30 h 31"/>
                <a:gd name="T10" fmla="*/ 27 w 28"/>
                <a:gd name="T11" fmla="*/ 24 h 31"/>
                <a:gd name="T12" fmla="*/ 3 w 2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8" h="31">
                  <a:moveTo>
                    <a:pt x="3" y="0"/>
                  </a:moveTo>
                  <a:lnTo>
                    <a:pt x="3" y="0"/>
                  </a:lnTo>
                  <a:lnTo>
                    <a:pt x="0" y="6"/>
                  </a:lnTo>
                  <a:lnTo>
                    <a:pt x="27" y="30"/>
                  </a:lnTo>
                  <a:lnTo>
                    <a:pt x="27" y="30"/>
                  </a:lnTo>
                  <a:lnTo>
                    <a:pt x="27" y="24"/>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9" name="Freeform 411"/>
            <p:cNvSpPr>
              <a:spLocks noChangeArrowheads="1"/>
            </p:cNvSpPr>
            <p:nvPr/>
          </p:nvSpPr>
          <p:spPr bwMode="auto">
            <a:xfrm>
              <a:off x="6777037" y="3279775"/>
              <a:ext cx="134937" cy="157163"/>
            </a:xfrm>
            <a:custGeom>
              <a:avLst/>
              <a:gdLst>
                <a:gd name="T0" fmla="*/ 357 w 376"/>
                <a:gd name="T1" fmla="*/ 390 h 436"/>
                <a:gd name="T2" fmla="*/ 357 w 376"/>
                <a:gd name="T3" fmla="*/ 390 h 436"/>
                <a:gd name="T4" fmla="*/ 351 w 376"/>
                <a:gd name="T5" fmla="*/ 396 h 436"/>
                <a:gd name="T6" fmla="*/ 339 w 376"/>
                <a:gd name="T7" fmla="*/ 435 h 436"/>
                <a:gd name="T8" fmla="*/ 339 w 376"/>
                <a:gd name="T9" fmla="*/ 435 h 436"/>
                <a:gd name="T10" fmla="*/ 345 w 376"/>
                <a:gd name="T11" fmla="*/ 432 h 436"/>
                <a:gd name="T12" fmla="*/ 357 w 376"/>
                <a:gd name="T13" fmla="*/ 390 h 436"/>
                <a:gd name="T14" fmla="*/ 28 w 376"/>
                <a:gd name="T15" fmla="*/ 270 h 436"/>
                <a:gd name="T16" fmla="*/ 0 w 376"/>
                <a:gd name="T17" fmla="*/ 276 h 436"/>
                <a:gd name="T18" fmla="*/ 0 w 376"/>
                <a:gd name="T19" fmla="*/ 276 h 436"/>
                <a:gd name="T20" fmla="*/ 0 w 376"/>
                <a:gd name="T21" fmla="*/ 279 h 436"/>
                <a:gd name="T22" fmla="*/ 28 w 376"/>
                <a:gd name="T23" fmla="*/ 276 h 436"/>
                <a:gd name="T24" fmla="*/ 28 w 376"/>
                <a:gd name="T25" fmla="*/ 276 h 436"/>
                <a:gd name="T26" fmla="*/ 28 w 376"/>
                <a:gd name="T27" fmla="*/ 270 h 436"/>
                <a:gd name="T28" fmla="*/ 357 w 376"/>
                <a:gd name="T29" fmla="*/ 30 h 436"/>
                <a:gd name="T30" fmla="*/ 369 w 376"/>
                <a:gd name="T31" fmla="*/ 76 h 436"/>
                <a:gd name="T32" fmla="*/ 369 w 376"/>
                <a:gd name="T33" fmla="*/ 76 h 436"/>
                <a:gd name="T34" fmla="*/ 375 w 376"/>
                <a:gd name="T35" fmla="*/ 78 h 436"/>
                <a:gd name="T36" fmla="*/ 363 w 376"/>
                <a:gd name="T37" fmla="*/ 33 h 436"/>
                <a:gd name="T38" fmla="*/ 363 w 376"/>
                <a:gd name="T39" fmla="*/ 33 h 436"/>
                <a:gd name="T40" fmla="*/ 357 w 376"/>
                <a:gd name="T41" fmla="*/ 30 h 436"/>
                <a:gd name="T42" fmla="*/ 174 w 376"/>
                <a:gd name="T43" fmla="*/ 0 h 436"/>
                <a:gd name="T44" fmla="*/ 174 w 376"/>
                <a:gd name="T45" fmla="*/ 0 h 436"/>
                <a:gd name="T46" fmla="*/ 171 w 376"/>
                <a:gd name="T47" fmla="*/ 0 h 436"/>
                <a:gd name="T48" fmla="*/ 195 w 376"/>
                <a:gd name="T49" fmla="*/ 25 h 436"/>
                <a:gd name="T50" fmla="*/ 195 w 376"/>
                <a:gd name="T51" fmla="*/ 25 h 436"/>
                <a:gd name="T52" fmla="*/ 201 w 376"/>
                <a:gd name="T53" fmla="*/ 22 h 436"/>
                <a:gd name="T54" fmla="*/ 174 w 376"/>
                <a:gd name="T55"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6" h="436">
                  <a:moveTo>
                    <a:pt x="357" y="390"/>
                  </a:moveTo>
                  <a:lnTo>
                    <a:pt x="357" y="390"/>
                  </a:lnTo>
                  <a:lnTo>
                    <a:pt x="351" y="396"/>
                  </a:lnTo>
                  <a:lnTo>
                    <a:pt x="339" y="435"/>
                  </a:lnTo>
                  <a:lnTo>
                    <a:pt x="339" y="435"/>
                  </a:lnTo>
                  <a:lnTo>
                    <a:pt x="345" y="432"/>
                  </a:lnTo>
                  <a:lnTo>
                    <a:pt x="357" y="390"/>
                  </a:lnTo>
                  <a:close/>
                  <a:moveTo>
                    <a:pt x="28" y="270"/>
                  </a:moveTo>
                  <a:lnTo>
                    <a:pt x="0" y="276"/>
                  </a:lnTo>
                  <a:lnTo>
                    <a:pt x="0" y="276"/>
                  </a:lnTo>
                  <a:lnTo>
                    <a:pt x="0" y="279"/>
                  </a:lnTo>
                  <a:lnTo>
                    <a:pt x="28" y="276"/>
                  </a:lnTo>
                  <a:lnTo>
                    <a:pt x="28" y="276"/>
                  </a:lnTo>
                  <a:lnTo>
                    <a:pt x="28" y="270"/>
                  </a:lnTo>
                  <a:close/>
                  <a:moveTo>
                    <a:pt x="357" y="30"/>
                  </a:moveTo>
                  <a:lnTo>
                    <a:pt x="369" y="76"/>
                  </a:lnTo>
                  <a:lnTo>
                    <a:pt x="369" y="76"/>
                  </a:lnTo>
                  <a:lnTo>
                    <a:pt x="375" y="78"/>
                  </a:lnTo>
                  <a:lnTo>
                    <a:pt x="363" y="33"/>
                  </a:lnTo>
                  <a:lnTo>
                    <a:pt x="363" y="33"/>
                  </a:lnTo>
                  <a:lnTo>
                    <a:pt x="357" y="30"/>
                  </a:lnTo>
                  <a:close/>
                  <a:moveTo>
                    <a:pt x="174" y="0"/>
                  </a:moveTo>
                  <a:lnTo>
                    <a:pt x="174" y="0"/>
                  </a:lnTo>
                  <a:lnTo>
                    <a:pt x="171" y="0"/>
                  </a:lnTo>
                  <a:lnTo>
                    <a:pt x="195" y="25"/>
                  </a:lnTo>
                  <a:lnTo>
                    <a:pt x="195" y="25"/>
                  </a:lnTo>
                  <a:lnTo>
                    <a:pt x="201" y="22"/>
                  </a:lnTo>
                  <a:lnTo>
                    <a:pt x="17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0" name="Freeform 412"/>
            <p:cNvSpPr>
              <a:spLocks noChangeArrowheads="1"/>
            </p:cNvSpPr>
            <p:nvPr/>
          </p:nvSpPr>
          <p:spPr bwMode="auto">
            <a:xfrm>
              <a:off x="6899274" y="3419475"/>
              <a:ext cx="6350" cy="15875"/>
            </a:xfrm>
            <a:custGeom>
              <a:avLst/>
              <a:gdLst>
                <a:gd name="T0" fmla="*/ 18 w 19"/>
                <a:gd name="T1" fmla="*/ 0 h 46"/>
                <a:gd name="T2" fmla="*/ 18 w 19"/>
                <a:gd name="T3" fmla="*/ 0 h 46"/>
                <a:gd name="T4" fmla="*/ 12 w 19"/>
                <a:gd name="T5" fmla="*/ 6 h 46"/>
                <a:gd name="T6" fmla="*/ 0 w 19"/>
                <a:gd name="T7" fmla="*/ 45 h 46"/>
                <a:gd name="T8" fmla="*/ 0 w 19"/>
                <a:gd name="T9" fmla="*/ 45 h 46"/>
                <a:gd name="T10" fmla="*/ 6 w 19"/>
                <a:gd name="T11" fmla="*/ 42 h 46"/>
                <a:gd name="T12" fmla="*/ 18 w 19"/>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19" h="46">
                  <a:moveTo>
                    <a:pt x="18" y="0"/>
                  </a:moveTo>
                  <a:lnTo>
                    <a:pt x="18" y="0"/>
                  </a:lnTo>
                  <a:lnTo>
                    <a:pt x="12" y="6"/>
                  </a:lnTo>
                  <a:lnTo>
                    <a:pt x="0" y="45"/>
                  </a:lnTo>
                  <a:lnTo>
                    <a:pt x="0" y="45"/>
                  </a:lnTo>
                  <a:lnTo>
                    <a:pt x="6" y="42"/>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1" name="Freeform 413"/>
            <p:cNvSpPr>
              <a:spLocks noChangeArrowheads="1"/>
            </p:cNvSpPr>
            <p:nvPr/>
          </p:nvSpPr>
          <p:spPr bwMode="auto">
            <a:xfrm>
              <a:off x="6777039" y="3376613"/>
              <a:ext cx="11111" cy="3175"/>
            </a:xfrm>
            <a:custGeom>
              <a:avLst/>
              <a:gdLst>
                <a:gd name="T0" fmla="*/ 28 w 29"/>
                <a:gd name="T1" fmla="*/ 0 h 10"/>
                <a:gd name="T2" fmla="*/ 0 w 29"/>
                <a:gd name="T3" fmla="*/ 6 h 10"/>
                <a:gd name="T4" fmla="*/ 0 w 29"/>
                <a:gd name="T5" fmla="*/ 6 h 10"/>
                <a:gd name="T6" fmla="*/ 0 w 29"/>
                <a:gd name="T7" fmla="*/ 9 h 10"/>
                <a:gd name="T8" fmla="*/ 28 w 29"/>
                <a:gd name="T9" fmla="*/ 6 h 10"/>
                <a:gd name="T10" fmla="*/ 28 w 29"/>
                <a:gd name="T11" fmla="*/ 6 h 10"/>
                <a:gd name="T12" fmla="*/ 28 w 29"/>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9" h="10">
                  <a:moveTo>
                    <a:pt x="28" y="0"/>
                  </a:moveTo>
                  <a:lnTo>
                    <a:pt x="0" y="6"/>
                  </a:lnTo>
                  <a:lnTo>
                    <a:pt x="0" y="6"/>
                  </a:lnTo>
                  <a:lnTo>
                    <a:pt x="0" y="9"/>
                  </a:lnTo>
                  <a:lnTo>
                    <a:pt x="28" y="6"/>
                  </a:lnTo>
                  <a:lnTo>
                    <a:pt x="28" y="6"/>
                  </a:lnTo>
                  <a:lnTo>
                    <a:pt x="2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2" name="Freeform 414"/>
            <p:cNvSpPr>
              <a:spLocks noChangeArrowheads="1"/>
            </p:cNvSpPr>
            <p:nvPr/>
          </p:nvSpPr>
          <p:spPr bwMode="auto">
            <a:xfrm>
              <a:off x="6905625" y="3290888"/>
              <a:ext cx="6350" cy="17462"/>
            </a:xfrm>
            <a:custGeom>
              <a:avLst/>
              <a:gdLst>
                <a:gd name="T0" fmla="*/ 0 w 19"/>
                <a:gd name="T1" fmla="*/ 0 h 49"/>
                <a:gd name="T2" fmla="*/ 12 w 19"/>
                <a:gd name="T3" fmla="*/ 46 h 49"/>
                <a:gd name="T4" fmla="*/ 12 w 19"/>
                <a:gd name="T5" fmla="*/ 46 h 49"/>
                <a:gd name="T6" fmla="*/ 18 w 19"/>
                <a:gd name="T7" fmla="*/ 48 h 49"/>
                <a:gd name="T8" fmla="*/ 6 w 19"/>
                <a:gd name="T9" fmla="*/ 3 h 49"/>
                <a:gd name="T10" fmla="*/ 6 w 19"/>
                <a:gd name="T11" fmla="*/ 3 h 49"/>
                <a:gd name="T12" fmla="*/ 0 w 1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9" h="49">
                  <a:moveTo>
                    <a:pt x="0" y="0"/>
                  </a:moveTo>
                  <a:lnTo>
                    <a:pt x="12" y="46"/>
                  </a:lnTo>
                  <a:lnTo>
                    <a:pt x="12" y="46"/>
                  </a:lnTo>
                  <a:lnTo>
                    <a:pt x="18" y="48"/>
                  </a:lnTo>
                  <a:lnTo>
                    <a:pt x="6" y="3"/>
                  </a:lnTo>
                  <a:lnTo>
                    <a:pt x="6"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3" name="Freeform 415"/>
            <p:cNvSpPr>
              <a:spLocks noChangeArrowheads="1"/>
            </p:cNvSpPr>
            <p:nvPr/>
          </p:nvSpPr>
          <p:spPr bwMode="auto">
            <a:xfrm>
              <a:off x="6838950" y="3279775"/>
              <a:ext cx="11113" cy="9525"/>
            </a:xfrm>
            <a:custGeom>
              <a:avLst/>
              <a:gdLst>
                <a:gd name="T0" fmla="*/ 3 w 31"/>
                <a:gd name="T1" fmla="*/ 0 h 26"/>
                <a:gd name="T2" fmla="*/ 3 w 31"/>
                <a:gd name="T3" fmla="*/ 0 h 26"/>
                <a:gd name="T4" fmla="*/ 0 w 31"/>
                <a:gd name="T5" fmla="*/ 0 h 26"/>
                <a:gd name="T6" fmla="*/ 24 w 31"/>
                <a:gd name="T7" fmla="*/ 25 h 26"/>
                <a:gd name="T8" fmla="*/ 24 w 31"/>
                <a:gd name="T9" fmla="*/ 25 h 26"/>
                <a:gd name="T10" fmla="*/ 30 w 31"/>
                <a:gd name="T11" fmla="*/ 22 h 26"/>
                <a:gd name="T12" fmla="*/ 3 w 31"/>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31" h="26">
                  <a:moveTo>
                    <a:pt x="3" y="0"/>
                  </a:moveTo>
                  <a:lnTo>
                    <a:pt x="3" y="0"/>
                  </a:lnTo>
                  <a:lnTo>
                    <a:pt x="0" y="0"/>
                  </a:lnTo>
                  <a:lnTo>
                    <a:pt x="24" y="25"/>
                  </a:lnTo>
                  <a:lnTo>
                    <a:pt x="24" y="25"/>
                  </a:lnTo>
                  <a:lnTo>
                    <a:pt x="30" y="22"/>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4" name="Freeform 416"/>
            <p:cNvSpPr>
              <a:spLocks noChangeArrowheads="1"/>
            </p:cNvSpPr>
            <p:nvPr/>
          </p:nvSpPr>
          <p:spPr bwMode="auto">
            <a:xfrm>
              <a:off x="6665912" y="3638550"/>
              <a:ext cx="93662" cy="139700"/>
            </a:xfrm>
            <a:custGeom>
              <a:avLst/>
              <a:gdLst>
                <a:gd name="T0" fmla="*/ 231 w 258"/>
                <a:gd name="T1" fmla="*/ 236 h 389"/>
                <a:gd name="T2" fmla="*/ 231 w 258"/>
                <a:gd name="T3" fmla="*/ 236 h 389"/>
                <a:gd name="T4" fmla="*/ 228 w 258"/>
                <a:gd name="T5" fmla="*/ 272 h 389"/>
                <a:gd name="T6" fmla="*/ 219 w 258"/>
                <a:gd name="T7" fmla="*/ 305 h 389"/>
                <a:gd name="T8" fmla="*/ 204 w 258"/>
                <a:gd name="T9" fmla="*/ 335 h 389"/>
                <a:gd name="T10" fmla="*/ 183 w 258"/>
                <a:gd name="T11" fmla="*/ 362 h 389"/>
                <a:gd name="T12" fmla="*/ 198 w 258"/>
                <a:gd name="T13" fmla="*/ 388 h 389"/>
                <a:gd name="T14" fmla="*/ 198 w 258"/>
                <a:gd name="T15" fmla="*/ 388 h 389"/>
                <a:gd name="T16" fmla="*/ 219 w 258"/>
                <a:gd name="T17" fmla="*/ 362 h 389"/>
                <a:gd name="T18" fmla="*/ 237 w 258"/>
                <a:gd name="T19" fmla="*/ 332 h 389"/>
                <a:gd name="T20" fmla="*/ 249 w 258"/>
                <a:gd name="T21" fmla="*/ 299 h 389"/>
                <a:gd name="T22" fmla="*/ 254 w 258"/>
                <a:gd name="T23" fmla="*/ 266 h 389"/>
                <a:gd name="T24" fmla="*/ 231 w 258"/>
                <a:gd name="T25" fmla="*/ 236 h 389"/>
                <a:gd name="T26" fmla="*/ 27 w 258"/>
                <a:gd name="T27" fmla="*/ 0 h 389"/>
                <a:gd name="T28" fmla="*/ 54 w 258"/>
                <a:gd name="T29" fmla="*/ 26 h 389"/>
                <a:gd name="T30" fmla="*/ 54 w 258"/>
                <a:gd name="T31" fmla="*/ 26 h 389"/>
                <a:gd name="T32" fmla="*/ 90 w 258"/>
                <a:gd name="T33" fmla="*/ 36 h 389"/>
                <a:gd name="T34" fmla="*/ 123 w 258"/>
                <a:gd name="T35" fmla="*/ 50 h 389"/>
                <a:gd name="T36" fmla="*/ 153 w 258"/>
                <a:gd name="T37" fmla="*/ 71 h 389"/>
                <a:gd name="T38" fmla="*/ 180 w 258"/>
                <a:gd name="T39" fmla="*/ 95 h 389"/>
                <a:gd name="T40" fmla="*/ 201 w 258"/>
                <a:gd name="T41" fmla="*/ 125 h 389"/>
                <a:gd name="T42" fmla="*/ 216 w 258"/>
                <a:gd name="T43" fmla="*/ 158 h 389"/>
                <a:gd name="T44" fmla="*/ 228 w 258"/>
                <a:gd name="T45" fmla="*/ 191 h 389"/>
                <a:gd name="T46" fmla="*/ 231 w 258"/>
                <a:gd name="T47" fmla="*/ 230 h 389"/>
                <a:gd name="T48" fmla="*/ 254 w 258"/>
                <a:gd name="T49" fmla="*/ 260 h 389"/>
                <a:gd name="T50" fmla="*/ 254 w 258"/>
                <a:gd name="T51" fmla="*/ 260 h 389"/>
                <a:gd name="T52" fmla="*/ 257 w 258"/>
                <a:gd name="T53" fmla="*/ 254 h 389"/>
                <a:gd name="T54" fmla="*/ 228 w 258"/>
                <a:gd name="T55" fmla="*/ 119 h 389"/>
                <a:gd name="T56" fmla="*/ 228 w 258"/>
                <a:gd name="T57" fmla="*/ 119 h 389"/>
                <a:gd name="T58" fmla="*/ 213 w 258"/>
                <a:gd name="T59" fmla="*/ 95 h 389"/>
                <a:gd name="T60" fmla="*/ 198 w 258"/>
                <a:gd name="T61" fmla="*/ 74 h 389"/>
                <a:gd name="T62" fmla="*/ 90 w 258"/>
                <a:gd name="T63" fmla="*/ 8 h 389"/>
                <a:gd name="T64" fmla="*/ 90 w 258"/>
                <a:gd name="T65" fmla="*/ 8 h 389"/>
                <a:gd name="T66" fmla="*/ 60 w 258"/>
                <a:gd name="T67" fmla="*/ 2 h 389"/>
                <a:gd name="T68" fmla="*/ 27 w 258"/>
                <a:gd name="T69" fmla="*/ 0 h 389"/>
                <a:gd name="T70" fmla="*/ 21 w 258"/>
                <a:gd name="T71" fmla="*/ 0 h 389"/>
                <a:gd name="T72" fmla="*/ 21 w 258"/>
                <a:gd name="T73" fmla="*/ 0 h 389"/>
                <a:gd name="T74" fmla="*/ 21 w 258"/>
                <a:gd name="T75" fmla="*/ 0 h 389"/>
                <a:gd name="T76" fmla="*/ 21 w 258"/>
                <a:gd name="T77" fmla="*/ 0 h 389"/>
                <a:gd name="T78" fmla="*/ 21 w 258"/>
                <a:gd name="T79" fmla="*/ 0 h 389"/>
                <a:gd name="T80" fmla="*/ 21 w 258"/>
                <a:gd name="T81" fmla="*/ 0 h 389"/>
                <a:gd name="T82" fmla="*/ 0 w 258"/>
                <a:gd name="T83" fmla="*/ 0 h 389"/>
                <a:gd name="T84" fmla="*/ 15 w 258"/>
                <a:gd name="T85" fmla="*/ 26 h 389"/>
                <a:gd name="T86" fmla="*/ 15 w 258"/>
                <a:gd name="T87" fmla="*/ 26 h 389"/>
                <a:gd name="T88" fmla="*/ 21 w 258"/>
                <a:gd name="T89" fmla="*/ 26 h 389"/>
                <a:gd name="T90" fmla="*/ 21 w 258"/>
                <a:gd name="T91" fmla="*/ 26 h 389"/>
                <a:gd name="T92" fmla="*/ 21 w 258"/>
                <a:gd name="T93" fmla="*/ 26 h 389"/>
                <a:gd name="T94" fmla="*/ 24 w 258"/>
                <a:gd name="T95" fmla="*/ 26 h 389"/>
                <a:gd name="T96" fmla="*/ 24 w 258"/>
                <a:gd name="T97" fmla="*/ 26 h 389"/>
                <a:gd name="T98" fmla="*/ 24 w 258"/>
                <a:gd name="T99" fmla="*/ 26 h 389"/>
                <a:gd name="T100" fmla="*/ 48 w 258"/>
                <a:gd name="T101" fmla="*/ 26 h 389"/>
                <a:gd name="T102" fmla="*/ 24 w 258"/>
                <a:gd name="T103" fmla="*/ 0 h 389"/>
                <a:gd name="T104" fmla="*/ 21 w 258"/>
                <a:gd name="T105"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8" h="389">
                  <a:moveTo>
                    <a:pt x="231" y="236"/>
                  </a:moveTo>
                  <a:lnTo>
                    <a:pt x="231" y="236"/>
                  </a:lnTo>
                  <a:lnTo>
                    <a:pt x="228" y="272"/>
                  </a:lnTo>
                  <a:lnTo>
                    <a:pt x="219" y="305"/>
                  </a:lnTo>
                  <a:lnTo>
                    <a:pt x="204" y="335"/>
                  </a:lnTo>
                  <a:lnTo>
                    <a:pt x="183" y="362"/>
                  </a:lnTo>
                  <a:lnTo>
                    <a:pt x="198" y="388"/>
                  </a:lnTo>
                  <a:lnTo>
                    <a:pt x="198" y="388"/>
                  </a:lnTo>
                  <a:lnTo>
                    <a:pt x="219" y="362"/>
                  </a:lnTo>
                  <a:lnTo>
                    <a:pt x="237" y="332"/>
                  </a:lnTo>
                  <a:lnTo>
                    <a:pt x="249" y="299"/>
                  </a:lnTo>
                  <a:lnTo>
                    <a:pt x="254" y="266"/>
                  </a:lnTo>
                  <a:lnTo>
                    <a:pt x="231" y="236"/>
                  </a:lnTo>
                  <a:close/>
                  <a:moveTo>
                    <a:pt x="27" y="0"/>
                  </a:moveTo>
                  <a:lnTo>
                    <a:pt x="54" y="26"/>
                  </a:lnTo>
                  <a:lnTo>
                    <a:pt x="54" y="26"/>
                  </a:lnTo>
                  <a:lnTo>
                    <a:pt x="90" y="36"/>
                  </a:lnTo>
                  <a:lnTo>
                    <a:pt x="123" y="50"/>
                  </a:lnTo>
                  <a:lnTo>
                    <a:pt x="153" y="71"/>
                  </a:lnTo>
                  <a:lnTo>
                    <a:pt x="180" y="95"/>
                  </a:lnTo>
                  <a:lnTo>
                    <a:pt x="201" y="125"/>
                  </a:lnTo>
                  <a:lnTo>
                    <a:pt x="216" y="158"/>
                  </a:lnTo>
                  <a:lnTo>
                    <a:pt x="228" y="191"/>
                  </a:lnTo>
                  <a:lnTo>
                    <a:pt x="231" y="230"/>
                  </a:lnTo>
                  <a:lnTo>
                    <a:pt x="254" y="260"/>
                  </a:lnTo>
                  <a:lnTo>
                    <a:pt x="254" y="260"/>
                  </a:lnTo>
                  <a:lnTo>
                    <a:pt x="257" y="254"/>
                  </a:lnTo>
                  <a:lnTo>
                    <a:pt x="228" y="119"/>
                  </a:lnTo>
                  <a:lnTo>
                    <a:pt x="228" y="119"/>
                  </a:lnTo>
                  <a:lnTo>
                    <a:pt x="213" y="95"/>
                  </a:lnTo>
                  <a:lnTo>
                    <a:pt x="198" y="74"/>
                  </a:lnTo>
                  <a:lnTo>
                    <a:pt x="90" y="8"/>
                  </a:lnTo>
                  <a:lnTo>
                    <a:pt x="90" y="8"/>
                  </a:lnTo>
                  <a:lnTo>
                    <a:pt x="60" y="2"/>
                  </a:lnTo>
                  <a:lnTo>
                    <a:pt x="27" y="0"/>
                  </a:lnTo>
                  <a:close/>
                  <a:moveTo>
                    <a:pt x="21" y="0"/>
                  </a:moveTo>
                  <a:lnTo>
                    <a:pt x="21" y="0"/>
                  </a:lnTo>
                  <a:lnTo>
                    <a:pt x="21" y="0"/>
                  </a:lnTo>
                  <a:lnTo>
                    <a:pt x="21" y="0"/>
                  </a:lnTo>
                  <a:lnTo>
                    <a:pt x="21" y="0"/>
                  </a:lnTo>
                  <a:lnTo>
                    <a:pt x="21" y="0"/>
                  </a:lnTo>
                  <a:lnTo>
                    <a:pt x="0" y="0"/>
                  </a:lnTo>
                  <a:lnTo>
                    <a:pt x="15" y="26"/>
                  </a:lnTo>
                  <a:lnTo>
                    <a:pt x="15" y="26"/>
                  </a:lnTo>
                  <a:lnTo>
                    <a:pt x="21" y="26"/>
                  </a:lnTo>
                  <a:lnTo>
                    <a:pt x="21" y="26"/>
                  </a:lnTo>
                  <a:lnTo>
                    <a:pt x="21" y="26"/>
                  </a:lnTo>
                  <a:lnTo>
                    <a:pt x="24" y="26"/>
                  </a:lnTo>
                  <a:lnTo>
                    <a:pt x="24" y="26"/>
                  </a:lnTo>
                  <a:lnTo>
                    <a:pt x="24" y="26"/>
                  </a:lnTo>
                  <a:lnTo>
                    <a:pt x="48" y="26"/>
                  </a:lnTo>
                  <a:lnTo>
                    <a:pt x="24" y="0"/>
                  </a:lnTo>
                  <a:lnTo>
                    <a:pt x="21"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5" name="Freeform 417"/>
            <p:cNvSpPr>
              <a:spLocks noChangeArrowheads="1"/>
            </p:cNvSpPr>
            <p:nvPr/>
          </p:nvSpPr>
          <p:spPr bwMode="auto">
            <a:xfrm>
              <a:off x="6732587" y="3722688"/>
              <a:ext cx="25400" cy="55562"/>
            </a:xfrm>
            <a:custGeom>
              <a:avLst/>
              <a:gdLst>
                <a:gd name="T0" fmla="*/ 48 w 72"/>
                <a:gd name="T1" fmla="*/ 0 h 153"/>
                <a:gd name="T2" fmla="*/ 48 w 72"/>
                <a:gd name="T3" fmla="*/ 0 h 153"/>
                <a:gd name="T4" fmla="*/ 45 w 72"/>
                <a:gd name="T5" fmla="*/ 36 h 153"/>
                <a:gd name="T6" fmla="*/ 36 w 72"/>
                <a:gd name="T7" fmla="*/ 69 h 153"/>
                <a:gd name="T8" fmla="*/ 21 w 72"/>
                <a:gd name="T9" fmla="*/ 99 h 153"/>
                <a:gd name="T10" fmla="*/ 0 w 72"/>
                <a:gd name="T11" fmla="*/ 126 h 153"/>
                <a:gd name="T12" fmla="*/ 15 w 72"/>
                <a:gd name="T13" fmla="*/ 152 h 153"/>
                <a:gd name="T14" fmla="*/ 15 w 72"/>
                <a:gd name="T15" fmla="*/ 152 h 153"/>
                <a:gd name="T16" fmla="*/ 36 w 72"/>
                <a:gd name="T17" fmla="*/ 126 h 153"/>
                <a:gd name="T18" fmla="*/ 54 w 72"/>
                <a:gd name="T19" fmla="*/ 96 h 153"/>
                <a:gd name="T20" fmla="*/ 66 w 72"/>
                <a:gd name="T21" fmla="*/ 63 h 153"/>
                <a:gd name="T22" fmla="*/ 71 w 72"/>
                <a:gd name="T23" fmla="*/ 30 h 153"/>
                <a:gd name="T24" fmla="*/ 48 w 72"/>
                <a:gd name="T25"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153">
                  <a:moveTo>
                    <a:pt x="48" y="0"/>
                  </a:moveTo>
                  <a:lnTo>
                    <a:pt x="48" y="0"/>
                  </a:lnTo>
                  <a:lnTo>
                    <a:pt x="45" y="36"/>
                  </a:lnTo>
                  <a:lnTo>
                    <a:pt x="36" y="69"/>
                  </a:lnTo>
                  <a:lnTo>
                    <a:pt x="21" y="99"/>
                  </a:lnTo>
                  <a:lnTo>
                    <a:pt x="0" y="126"/>
                  </a:lnTo>
                  <a:lnTo>
                    <a:pt x="15" y="152"/>
                  </a:lnTo>
                  <a:lnTo>
                    <a:pt x="15" y="152"/>
                  </a:lnTo>
                  <a:lnTo>
                    <a:pt x="36" y="126"/>
                  </a:lnTo>
                  <a:lnTo>
                    <a:pt x="54" y="96"/>
                  </a:lnTo>
                  <a:lnTo>
                    <a:pt x="66" y="63"/>
                  </a:lnTo>
                  <a:lnTo>
                    <a:pt x="71" y="30"/>
                  </a:lnTo>
                  <a:lnTo>
                    <a:pt x="4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6" name="Freeform 418"/>
            <p:cNvSpPr>
              <a:spLocks noChangeArrowheads="1"/>
            </p:cNvSpPr>
            <p:nvPr/>
          </p:nvSpPr>
          <p:spPr bwMode="auto">
            <a:xfrm>
              <a:off x="6675438" y="3638550"/>
              <a:ext cx="82550" cy="93663"/>
            </a:xfrm>
            <a:custGeom>
              <a:avLst/>
              <a:gdLst>
                <a:gd name="T0" fmla="*/ 0 w 231"/>
                <a:gd name="T1" fmla="*/ 0 h 261"/>
                <a:gd name="T2" fmla="*/ 27 w 231"/>
                <a:gd name="T3" fmla="*/ 26 h 261"/>
                <a:gd name="T4" fmla="*/ 27 w 231"/>
                <a:gd name="T5" fmla="*/ 26 h 261"/>
                <a:gd name="T6" fmla="*/ 63 w 231"/>
                <a:gd name="T7" fmla="*/ 36 h 261"/>
                <a:gd name="T8" fmla="*/ 96 w 231"/>
                <a:gd name="T9" fmla="*/ 50 h 261"/>
                <a:gd name="T10" fmla="*/ 126 w 231"/>
                <a:gd name="T11" fmla="*/ 71 h 261"/>
                <a:gd name="T12" fmla="*/ 153 w 231"/>
                <a:gd name="T13" fmla="*/ 95 h 261"/>
                <a:gd name="T14" fmla="*/ 174 w 231"/>
                <a:gd name="T15" fmla="*/ 125 h 261"/>
                <a:gd name="T16" fmla="*/ 189 w 231"/>
                <a:gd name="T17" fmla="*/ 158 h 261"/>
                <a:gd name="T18" fmla="*/ 201 w 231"/>
                <a:gd name="T19" fmla="*/ 191 h 261"/>
                <a:gd name="T20" fmla="*/ 204 w 231"/>
                <a:gd name="T21" fmla="*/ 230 h 261"/>
                <a:gd name="T22" fmla="*/ 227 w 231"/>
                <a:gd name="T23" fmla="*/ 260 h 261"/>
                <a:gd name="T24" fmla="*/ 227 w 231"/>
                <a:gd name="T25" fmla="*/ 260 h 261"/>
                <a:gd name="T26" fmla="*/ 230 w 231"/>
                <a:gd name="T27" fmla="*/ 254 h 261"/>
                <a:gd name="T28" fmla="*/ 201 w 231"/>
                <a:gd name="T29" fmla="*/ 119 h 261"/>
                <a:gd name="T30" fmla="*/ 201 w 231"/>
                <a:gd name="T31" fmla="*/ 119 h 261"/>
                <a:gd name="T32" fmla="*/ 186 w 231"/>
                <a:gd name="T33" fmla="*/ 95 h 261"/>
                <a:gd name="T34" fmla="*/ 171 w 231"/>
                <a:gd name="T35" fmla="*/ 74 h 261"/>
                <a:gd name="T36" fmla="*/ 63 w 231"/>
                <a:gd name="T37" fmla="*/ 8 h 261"/>
                <a:gd name="T38" fmla="*/ 63 w 231"/>
                <a:gd name="T39" fmla="*/ 8 h 261"/>
                <a:gd name="T40" fmla="*/ 33 w 231"/>
                <a:gd name="T41" fmla="*/ 2 h 261"/>
                <a:gd name="T42" fmla="*/ 0 w 231"/>
                <a:gd name="T43"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1" h="261">
                  <a:moveTo>
                    <a:pt x="0" y="0"/>
                  </a:moveTo>
                  <a:lnTo>
                    <a:pt x="27" y="26"/>
                  </a:lnTo>
                  <a:lnTo>
                    <a:pt x="27" y="26"/>
                  </a:lnTo>
                  <a:lnTo>
                    <a:pt x="63" y="36"/>
                  </a:lnTo>
                  <a:lnTo>
                    <a:pt x="96" y="50"/>
                  </a:lnTo>
                  <a:lnTo>
                    <a:pt x="126" y="71"/>
                  </a:lnTo>
                  <a:lnTo>
                    <a:pt x="153" y="95"/>
                  </a:lnTo>
                  <a:lnTo>
                    <a:pt x="174" y="125"/>
                  </a:lnTo>
                  <a:lnTo>
                    <a:pt x="189" y="158"/>
                  </a:lnTo>
                  <a:lnTo>
                    <a:pt x="201" y="191"/>
                  </a:lnTo>
                  <a:lnTo>
                    <a:pt x="204" y="230"/>
                  </a:lnTo>
                  <a:lnTo>
                    <a:pt x="227" y="260"/>
                  </a:lnTo>
                  <a:lnTo>
                    <a:pt x="227" y="260"/>
                  </a:lnTo>
                  <a:lnTo>
                    <a:pt x="230" y="254"/>
                  </a:lnTo>
                  <a:lnTo>
                    <a:pt x="201" y="119"/>
                  </a:lnTo>
                  <a:lnTo>
                    <a:pt x="201" y="119"/>
                  </a:lnTo>
                  <a:lnTo>
                    <a:pt x="186" y="95"/>
                  </a:lnTo>
                  <a:lnTo>
                    <a:pt x="171" y="74"/>
                  </a:lnTo>
                  <a:lnTo>
                    <a:pt x="63" y="8"/>
                  </a:lnTo>
                  <a:lnTo>
                    <a:pt x="63" y="8"/>
                  </a:lnTo>
                  <a:lnTo>
                    <a:pt x="33" y="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7" name="Freeform 419"/>
            <p:cNvSpPr>
              <a:spLocks noChangeArrowheads="1"/>
            </p:cNvSpPr>
            <p:nvPr/>
          </p:nvSpPr>
          <p:spPr bwMode="auto">
            <a:xfrm>
              <a:off x="6665913" y="3638550"/>
              <a:ext cx="17462" cy="9525"/>
            </a:xfrm>
            <a:custGeom>
              <a:avLst/>
              <a:gdLst>
                <a:gd name="T0" fmla="*/ 21 w 49"/>
                <a:gd name="T1" fmla="*/ 0 h 27"/>
                <a:gd name="T2" fmla="*/ 21 w 49"/>
                <a:gd name="T3" fmla="*/ 0 h 27"/>
                <a:gd name="T4" fmla="*/ 21 w 49"/>
                <a:gd name="T5" fmla="*/ 0 h 27"/>
                <a:gd name="T6" fmla="*/ 21 w 49"/>
                <a:gd name="T7" fmla="*/ 0 h 27"/>
                <a:gd name="T8" fmla="*/ 21 w 49"/>
                <a:gd name="T9" fmla="*/ 0 h 27"/>
                <a:gd name="T10" fmla="*/ 21 w 49"/>
                <a:gd name="T11" fmla="*/ 0 h 27"/>
                <a:gd name="T12" fmla="*/ 0 w 49"/>
                <a:gd name="T13" fmla="*/ 0 h 27"/>
                <a:gd name="T14" fmla="*/ 15 w 49"/>
                <a:gd name="T15" fmla="*/ 26 h 27"/>
                <a:gd name="T16" fmla="*/ 15 w 49"/>
                <a:gd name="T17" fmla="*/ 26 h 27"/>
                <a:gd name="T18" fmla="*/ 21 w 49"/>
                <a:gd name="T19" fmla="*/ 26 h 27"/>
                <a:gd name="T20" fmla="*/ 21 w 49"/>
                <a:gd name="T21" fmla="*/ 26 h 27"/>
                <a:gd name="T22" fmla="*/ 21 w 49"/>
                <a:gd name="T23" fmla="*/ 26 h 27"/>
                <a:gd name="T24" fmla="*/ 24 w 49"/>
                <a:gd name="T25" fmla="*/ 26 h 27"/>
                <a:gd name="T26" fmla="*/ 24 w 49"/>
                <a:gd name="T27" fmla="*/ 26 h 27"/>
                <a:gd name="T28" fmla="*/ 24 w 49"/>
                <a:gd name="T29" fmla="*/ 26 h 27"/>
                <a:gd name="T30" fmla="*/ 48 w 49"/>
                <a:gd name="T31" fmla="*/ 26 h 27"/>
                <a:gd name="T32" fmla="*/ 24 w 49"/>
                <a:gd name="T33" fmla="*/ 0 h 27"/>
                <a:gd name="T34" fmla="*/ 21 w 49"/>
                <a:gd name="T3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27">
                  <a:moveTo>
                    <a:pt x="21" y="0"/>
                  </a:moveTo>
                  <a:lnTo>
                    <a:pt x="21" y="0"/>
                  </a:lnTo>
                  <a:lnTo>
                    <a:pt x="21" y="0"/>
                  </a:lnTo>
                  <a:lnTo>
                    <a:pt x="21" y="0"/>
                  </a:lnTo>
                  <a:lnTo>
                    <a:pt x="21" y="0"/>
                  </a:lnTo>
                  <a:lnTo>
                    <a:pt x="21" y="0"/>
                  </a:lnTo>
                  <a:lnTo>
                    <a:pt x="0" y="0"/>
                  </a:lnTo>
                  <a:lnTo>
                    <a:pt x="15" y="26"/>
                  </a:lnTo>
                  <a:lnTo>
                    <a:pt x="15" y="26"/>
                  </a:lnTo>
                  <a:lnTo>
                    <a:pt x="21" y="26"/>
                  </a:lnTo>
                  <a:lnTo>
                    <a:pt x="21" y="26"/>
                  </a:lnTo>
                  <a:lnTo>
                    <a:pt x="21" y="26"/>
                  </a:lnTo>
                  <a:lnTo>
                    <a:pt x="24" y="26"/>
                  </a:lnTo>
                  <a:lnTo>
                    <a:pt x="24" y="26"/>
                  </a:lnTo>
                  <a:lnTo>
                    <a:pt x="24" y="26"/>
                  </a:lnTo>
                  <a:lnTo>
                    <a:pt x="48" y="26"/>
                  </a:lnTo>
                  <a:lnTo>
                    <a:pt x="24" y="0"/>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8" name="Freeform 420"/>
            <p:cNvSpPr>
              <a:spLocks noChangeArrowheads="1"/>
            </p:cNvSpPr>
            <p:nvPr/>
          </p:nvSpPr>
          <p:spPr bwMode="auto">
            <a:xfrm>
              <a:off x="6748463" y="3681413"/>
              <a:ext cx="11111" cy="49212"/>
            </a:xfrm>
            <a:custGeom>
              <a:avLst/>
              <a:gdLst>
                <a:gd name="T0" fmla="*/ 0 w 30"/>
                <a:gd name="T1" fmla="*/ 0 h 136"/>
                <a:gd name="T2" fmla="*/ 29 w 30"/>
                <a:gd name="T3" fmla="*/ 135 h 136"/>
                <a:gd name="T4" fmla="*/ 29 w 30"/>
                <a:gd name="T5" fmla="*/ 135 h 136"/>
                <a:gd name="T6" fmla="*/ 29 w 30"/>
                <a:gd name="T7" fmla="*/ 114 h 136"/>
                <a:gd name="T8" fmla="*/ 29 w 30"/>
                <a:gd name="T9" fmla="*/ 114 h 136"/>
                <a:gd name="T10" fmla="*/ 29 w 30"/>
                <a:gd name="T11" fmla="*/ 114 h 136"/>
                <a:gd name="T12" fmla="*/ 29 w 30"/>
                <a:gd name="T13" fmla="*/ 114 h 136"/>
                <a:gd name="T14" fmla="*/ 26 w 30"/>
                <a:gd name="T15" fmla="*/ 84 h 136"/>
                <a:gd name="T16" fmla="*/ 21 w 30"/>
                <a:gd name="T17" fmla="*/ 54 h 136"/>
                <a:gd name="T18" fmla="*/ 11 w 30"/>
                <a:gd name="T19" fmla="*/ 27 h 136"/>
                <a:gd name="T20" fmla="*/ 0 w 30"/>
                <a:gd name="T21"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36">
                  <a:moveTo>
                    <a:pt x="0" y="0"/>
                  </a:moveTo>
                  <a:lnTo>
                    <a:pt x="29" y="135"/>
                  </a:lnTo>
                  <a:lnTo>
                    <a:pt x="29" y="135"/>
                  </a:lnTo>
                  <a:lnTo>
                    <a:pt x="29" y="114"/>
                  </a:lnTo>
                  <a:lnTo>
                    <a:pt x="29" y="114"/>
                  </a:lnTo>
                  <a:lnTo>
                    <a:pt x="29" y="114"/>
                  </a:lnTo>
                  <a:lnTo>
                    <a:pt x="29" y="114"/>
                  </a:lnTo>
                  <a:lnTo>
                    <a:pt x="26" y="84"/>
                  </a:lnTo>
                  <a:lnTo>
                    <a:pt x="21" y="54"/>
                  </a:lnTo>
                  <a:lnTo>
                    <a:pt x="11" y="27"/>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9" name="Freeform 421"/>
            <p:cNvSpPr>
              <a:spLocks noChangeArrowheads="1"/>
            </p:cNvSpPr>
            <p:nvPr/>
          </p:nvSpPr>
          <p:spPr bwMode="auto">
            <a:xfrm>
              <a:off x="6748463" y="3681413"/>
              <a:ext cx="11111" cy="49212"/>
            </a:xfrm>
            <a:custGeom>
              <a:avLst/>
              <a:gdLst>
                <a:gd name="T0" fmla="*/ 0 w 30"/>
                <a:gd name="T1" fmla="*/ 0 h 136"/>
                <a:gd name="T2" fmla="*/ 29 w 30"/>
                <a:gd name="T3" fmla="*/ 135 h 136"/>
                <a:gd name="T4" fmla="*/ 29 w 30"/>
                <a:gd name="T5" fmla="*/ 135 h 136"/>
                <a:gd name="T6" fmla="*/ 29 w 30"/>
                <a:gd name="T7" fmla="*/ 114 h 136"/>
                <a:gd name="T8" fmla="*/ 29 w 30"/>
                <a:gd name="T9" fmla="*/ 114 h 136"/>
                <a:gd name="T10" fmla="*/ 29 w 30"/>
                <a:gd name="T11" fmla="*/ 114 h 136"/>
                <a:gd name="T12" fmla="*/ 29 w 30"/>
                <a:gd name="T13" fmla="*/ 114 h 136"/>
                <a:gd name="T14" fmla="*/ 26 w 30"/>
                <a:gd name="T15" fmla="*/ 84 h 136"/>
                <a:gd name="T16" fmla="*/ 21 w 30"/>
                <a:gd name="T17" fmla="*/ 54 h 136"/>
                <a:gd name="T18" fmla="*/ 11 w 30"/>
                <a:gd name="T19" fmla="*/ 27 h 136"/>
                <a:gd name="T20" fmla="*/ 0 w 30"/>
                <a:gd name="T21"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36">
                  <a:moveTo>
                    <a:pt x="0" y="0"/>
                  </a:moveTo>
                  <a:lnTo>
                    <a:pt x="29" y="135"/>
                  </a:lnTo>
                  <a:lnTo>
                    <a:pt x="29" y="135"/>
                  </a:lnTo>
                  <a:lnTo>
                    <a:pt x="29" y="114"/>
                  </a:lnTo>
                  <a:lnTo>
                    <a:pt x="29" y="114"/>
                  </a:lnTo>
                  <a:lnTo>
                    <a:pt x="29" y="114"/>
                  </a:lnTo>
                  <a:lnTo>
                    <a:pt x="29" y="114"/>
                  </a:lnTo>
                  <a:lnTo>
                    <a:pt x="26" y="84"/>
                  </a:lnTo>
                  <a:lnTo>
                    <a:pt x="21" y="54"/>
                  </a:lnTo>
                  <a:lnTo>
                    <a:pt x="11" y="27"/>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0" name="Freeform 422"/>
            <p:cNvSpPr>
              <a:spLocks noChangeArrowheads="1"/>
            </p:cNvSpPr>
            <p:nvPr/>
          </p:nvSpPr>
          <p:spPr bwMode="auto">
            <a:xfrm>
              <a:off x="6675438" y="3638550"/>
              <a:ext cx="82550" cy="96838"/>
            </a:xfrm>
            <a:custGeom>
              <a:avLst/>
              <a:gdLst>
                <a:gd name="T0" fmla="*/ 207 w 231"/>
                <a:gd name="T1" fmla="*/ 230 h 267"/>
                <a:gd name="T2" fmla="*/ 207 w 231"/>
                <a:gd name="T3" fmla="*/ 230 h 267"/>
                <a:gd name="T4" fmla="*/ 207 w 231"/>
                <a:gd name="T5" fmla="*/ 233 h 267"/>
                <a:gd name="T6" fmla="*/ 207 w 231"/>
                <a:gd name="T7" fmla="*/ 233 h 267"/>
                <a:gd name="T8" fmla="*/ 207 w 231"/>
                <a:gd name="T9" fmla="*/ 233 h 267"/>
                <a:gd name="T10" fmla="*/ 207 w 231"/>
                <a:gd name="T11" fmla="*/ 236 h 267"/>
                <a:gd name="T12" fmla="*/ 230 w 231"/>
                <a:gd name="T13" fmla="*/ 266 h 267"/>
                <a:gd name="T14" fmla="*/ 230 w 231"/>
                <a:gd name="T15" fmla="*/ 266 h 267"/>
                <a:gd name="T16" fmla="*/ 230 w 231"/>
                <a:gd name="T17" fmla="*/ 260 h 267"/>
                <a:gd name="T18" fmla="*/ 207 w 231"/>
                <a:gd name="T19" fmla="*/ 230 h 267"/>
                <a:gd name="T20" fmla="*/ 0 w 231"/>
                <a:gd name="T21" fmla="*/ 0 h 267"/>
                <a:gd name="T22" fmla="*/ 0 w 231"/>
                <a:gd name="T23" fmla="*/ 0 h 267"/>
                <a:gd name="T24" fmla="*/ 24 w 231"/>
                <a:gd name="T25" fmla="*/ 26 h 267"/>
                <a:gd name="T26" fmla="*/ 24 w 231"/>
                <a:gd name="T27" fmla="*/ 26 h 267"/>
                <a:gd name="T28" fmla="*/ 30 w 231"/>
                <a:gd name="T29" fmla="*/ 26 h 267"/>
                <a:gd name="T30" fmla="*/ 3 w 231"/>
                <a:gd name="T31" fmla="*/ 0 h 267"/>
                <a:gd name="T32" fmla="*/ 3 w 231"/>
                <a:gd name="T33" fmla="*/ 0 h 267"/>
                <a:gd name="T34" fmla="*/ 0 w 231"/>
                <a:gd name="T35"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1" h="267">
                  <a:moveTo>
                    <a:pt x="207" y="230"/>
                  </a:moveTo>
                  <a:lnTo>
                    <a:pt x="207" y="230"/>
                  </a:lnTo>
                  <a:lnTo>
                    <a:pt x="207" y="233"/>
                  </a:lnTo>
                  <a:lnTo>
                    <a:pt x="207" y="233"/>
                  </a:lnTo>
                  <a:lnTo>
                    <a:pt x="207" y="233"/>
                  </a:lnTo>
                  <a:lnTo>
                    <a:pt x="207" y="236"/>
                  </a:lnTo>
                  <a:lnTo>
                    <a:pt x="230" y="266"/>
                  </a:lnTo>
                  <a:lnTo>
                    <a:pt x="230" y="266"/>
                  </a:lnTo>
                  <a:lnTo>
                    <a:pt x="230" y="260"/>
                  </a:lnTo>
                  <a:lnTo>
                    <a:pt x="207" y="230"/>
                  </a:lnTo>
                  <a:close/>
                  <a:moveTo>
                    <a:pt x="0" y="0"/>
                  </a:moveTo>
                  <a:lnTo>
                    <a:pt x="0" y="0"/>
                  </a:lnTo>
                  <a:lnTo>
                    <a:pt x="24" y="26"/>
                  </a:lnTo>
                  <a:lnTo>
                    <a:pt x="24" y="26"/>
                  </a:lnTo>
                  <a:lnTo>
                    <a:pt x="30" y="26"/>
                  </a:lnTo>
                  <a:lnTo>
                    <a:pt x="3" y="0"/>
                  </a:lnTo>
                  <a:lnTo>
                    <a:pt x="3" y="0"/>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1" name="Freeform 423"/>
            <p:cNvSpPr>
              <a:spLocks noChangeArrowheads="1"/>
            </p:cNvSpPr>
            <p:nvPr/>
          </p:nvSpPr>
          <p:spPr bwMode="auto">
            <a:xfrm>
              <a:off x="6750049" y="3721100"/>
              <a:ext cx="7938" cy="12700"/>
            </a:xfrm>
            <a:custGeom>
              <a:avLst/>
              <a:gdLst>
                <a:gd name="T0" fmla="*/ 0 w 24"/>
                <a:gd name="T1" fmla="*/ 0 h 37"/>
                <a:gd name="T2" fmla="*/ 0 w 24"/>
                <a:gd name="T3" fmla="*/ 0 h 37"/>
                <a:gd name="T4" fmla="*/ 0 w 24"/>
                <a:gd name="T5" fmla="*/ 3 h 37"/>
                <a:gd name="T6" fmla="*/ 0 w 24"/>
                <a:gd name="T7" fmla="*/ 3 h 37"/>
                <a:gd name="T8" fmla="*/ 0 w 24"/>
                <a:gd name="T9" fmla="*/ 3 h 37"/>
                <a:gd name="T10" fmla="*/ 0 w 24"/>
                <a:gd name="T11" fmla="*/ 6 h 37"/>
                <a:gd name="T12" fmla="*/ 23 w 24"/>
                <a:gd name="T13" fmla="*/ 36 h 37"/>
                <a:gd name="T14" fmla="*/ 23 w 24"/>
                <a:gd name="T15" fmla="*/ 36 h 37"/>
                <a:gd name="T16" fmla="*/ 23 w 24"/>
                <a:gd name="T17" fmla="*/ 30 h 37"/>
                <a:gd name="T18" fmla="*/ 0 w 24"/>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7">
                  <a:moveTo>
                    <a:pt x="0" y="0"/>
                  </a:moveTo>
                  <a:lnTo>
                    <a:pt x="0" y="0"/>
                  </a:lnTo>
                  <a:lnTo>
                    <a:pt x="0" y="3"/>
                  </a:lnTo>
                  <a:lnTo>
                    <a:pt x="0" y="3"/>
                  </a:lnTo>
                  <a:lnTo>
                    <a:pt x="0" y="3"/>
                  </a:lnTo>
                  <a:lnTo>
                    <a:pt x="0" y="6"/>
                  </a:lnTo>
                  <a:lnTo>
                    <a:pt x="23" y="36"/>
                  </a:lnTo>
                  <a:lnTo>
                    <a:pt x="23" y="36"/>
                  </a:lnTo>
                  <a:lnTo>
                    <a:pt x="23" y="3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2" name="Freeform 424"/>
            <p:cNvSpPr>
              <a:spLocks noChangeArrowheads="1"/>
            </p:cNvSpPr>
            <p:nvPr/>
          </p:nvSpPr>
          <p:spPr bwMode="auto">
            <a:xfrm>
              <a:off x="6675439" y="3638550"/>
              <a:ext cx="11111" cy="9525"/>
            </a:xfrm>
            <a:custGeom>
              <a:avLst/>
              <a:gdLst>
                <a:gd name="T0" fmla="*/ 0 w 31"/>
                <a:gd name="T1" fmla="*/ 0 h 27"/>
                <a:gd name="T2" fmla="*/ 0 w 31"/>
                <a:gd name="T3" fmla="*/ 0 h 27"/>
                <a:gd name="T4" fmla="*/ 24 w 31"/>
                <a:gd name="T5" fmla="*/ 26 h 27"/>
                <a:gd name="T6" fmla="*/ 24 w 31"/>
                <a:gd name="T7" fmla="*/ 26 h 27"/>
                <a:gd name="T8" fmla="*/ 30 w 31"/>
                <a:gd name="T9" fmla="*/ 26 h 27"/>
                <a:gd name="T10" fmla="*/ 3 w 31"/>
                <a:gd name="T11" fmla="*/ 0 h 27"/>
                <a:gd name="T12" fmla="*/ 3 w 31"/>
                <a:gd name="T13" fmla="*/ 0 h 27"/>
                <a:gd name="T14" fmla="*/ 0 w 31"/>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7">
                  <a:moveTo>
                    <a:pt x="0" y="0"/>
                  </a:moveTo>
                  <a:lnTo>
                    <a:pt x="0" y="0"/>
                  </a:lnTo>
                  <a:lnTo>
                    <a:pt x="24" y="26"/>
                  </a:lnTo>
                  <a:lnTo>
                    <a:pt x="24" y="26"/>
                  </a:lnTo>
                  <a:lnTo>
                    <a:pt x="30" y="26"/>
                  </a:lnTo>
                  <a:lnTo>
                    <a:pt x="3"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3" name="Freeform 425"/>
            <p:cNvSpPr>
              <a:spLocks noChangeArrowheads="1"/>
            </p:cNvSpPr>
            <p:nvPr/>
          </p:nvSpPr>
          <p:spPr bwMode="auto">
            <a:xfrm>
              <a:off x="6589713" y="3638550"/>
              <a:ext cx="147637" cy="168275"/>
            </a:xfrm>
            <a:custGeom>
              <a:avLst/>
              <a:gdLst>
                <a:gd name="T0" fmla="*/ 396 w 409"/>
                <a:gd name="T1" fmla="*/ 62 h 467"/>
                <a:gd name="T2" fmla="*/ 381 w 409"/>
                <a:gd name="T3" fmla="*/ 47 h 467"/>
                <a:gd name="T4" fmla="*/ 342 w 409"/>
                <a:gd name="T5" fmla="*/ 23 h 467"/>
                <a:gd name="T6" fmla="*/ 210 w 409"/>
                <a:gd name="T7" fmla="*/ 0 h 467"/>
                <a:gd name="T8" fmla="*/ 186 w 409"/>
                <a:gd name="T9" fmla="*/ 2 h 467"/>
                <a:gd name="T10" fmla="*/ 147 w 409"/>
                <a:gd name="T11" fmla="*/ 18 h 467"/>
                <a:gd name="T12" fmla="*/ 108 w 409"/>
                <a:gd name="T13" fmla="*/ 36 h 467"/>
                <a:gd name="T14" fmla="*/ 75 w 409"/>
                <a:gd name="T15" fmla="*/ 62 h 467"/>
                <a:gd name="T16" fmla="*/ 48 w 409"/>
                <a:gd name="T17" fmla="*/ 92 h 467"/>
                <a:gd name="T18" fmla="*/ 27 w 409"/>
                <a:gd name="T19" fmla="*/ 128 h 467"/>
                <a:gd name="T20" fmla="*/ 9 w 409"/>
                <a:gd name="T21" fmla="*/ 167 h 467"/>
                <a:gd name="T22" fmla="*/ 3 w 409"/>
                <a:gd name="T23" fmla="*/ 209 h 467"/>
                <a:gd name="T24" fmla="*/ 0 w 409"/>
                <a:gd name="T25" fmla="*/ 233 h 467"/>
                <a:gd name="T26" fmla="*/ 0 w 409"/>
                <a:gd name="T27" fmla="*/ 233 h 467"/>
                <a:gd name="T28" fmla="*/ 6 w 409"/>
                <a:gd name="T29" fmla="*/ 281 h 467"/>
                <a:gd name="T30" fmla="*/ 21 w 409"/>
                <a:gd name="T31" fmla="*/ 326 h 467"/>
                <a:gd name="T32" fmla="*/ 42 w 409"/>
                <a:gd name="T33" fmla="*/ 364 h 467"/>
                <a:gd name="T34" fmla="*/ 69 w 409"/>
                <a:gd name="T35" fmla="*/ 397 h 467"/>
                <a:gd name="T36" fmla="*/ 105 w 409"/>
                <a:gd name="T37" fmla="*/ 427 h 467"/>
                <a:gd name="T38" fmla="*/ 144 w 409"/>
                <a:gd name="T39" fmla="*/ 448 h 467"/>
                <a:gd name="T40" fmla="*/ 189 w 409"/>
                <a:gd name="T41" fmla="*/ 463 h 467"/>
                <a:gd name="T42" fmla="*/ 237 w 409"/>
                <a:gd name="T43" fmla="*/ 466 h 467"/>
                <a:gd name="T44" fmla="*/ 237 w 409"/>
                <a:gd name="T45" fmla="*/ 466 h 467"/>
                <a:gd name="T46" fmla="*/ 261 w 409"/>
                <a:gd name="T47" fmla="*/ 466 h 467"/>
                <a:gd name="T48" fmla="*/ 309 w 409"/>
                <a:gd name="T49" fmla="*/ 454 h 467"/>
                <a:gd name="T50" fmla="*/ 354 w 409"/>
                <a:gd name="T51" fmla="*/ 436 h 467"/>
                <a:gd name="T52" fmla="*/ 390 w 409"/>
                <a:gd name="T53" fmla="*/ 409 h 467"/>
                <a:gd name="T54" fmla="*/ 396 w 409"/>
                <a:gd name="T55" fmla="*/ 367 h 467"/>
                <a:gd name="T56" fmla="*/ 378 w 409"/>
                <a:gd name="T57" fmla="*/ 382 h 467"/>
                <a:gd name="T58" fmla="*/ 345 w 409"/>
                <a:gd name="T59" fmla="*/ 409 h 467"/>
                <a:gd name="T60" fmla="*/ 303 w 409"/>
                <a:gd name="T61" fmla="*/ 427 h 467"/>
                <a:gd name="T62" fmla="*/ 261 w 409"/>
                <a:gd name="T63" fmla="*/ 439 h 467"/>
                <a:gd name="T64" fmla="*/ 237 w 409"/>
                <a:gd name="T65" fmla="*/ 439 h 467"/>
                <a:gd name="T66" fmla="*/ 237 w 409"/>
                <a:gd name="T67" fmla="*/ 439 h 467"/>
                <a:gd name="T68" fmla="*/ 195 w 409"/>
                <a:gd name="T69" fmla="*/ 436 h 467"/>
                <a:gd name="T70" fmla="*/ 156 w 409"/>
                <a:gd name="T71" fmla="*/ 424 h 467"/>
                <a:gd name="T72" fmla="*/ 120 w 409"/>
                <a:gd name="T73" fmla="*/ 403 h 467"/>
                <a:gd name="T74" fmla="*/ 90 w 409"/>
                <a:gd name="T75" fmla="*/ 379 h 467"/>
                <a:gd name="T76" fmla="*/ 63 w 409"/>
                <a:gd name="T77" fmla="*/ 350 h 467"/>
                <a:gd name="T78" fmla="*/ 45 w 409"/>
                <a:gd name="T79" fmla="*/ 314 h 467"/>
                <a:gd name="T80" fmla="*/ 33 w 409"/>
                <a:gd name="T81" fmla="*/ 275 h 467"/>
                <a:gd name="T82" fmla="*/ 27 w 409"/>
                <a:gd name="T83" fmla="*/ 233 h 467"/>
                <a:gd name="T84" fmla="*/ 27 w 409"/>
                <a:gd name="T85" fmla="*/ 233 h 467"/>
                <a:gd name="T86" fmla="*/ 27 w 409"/>
                <a:gd name="T87" fmla="*/ 233 h 467"/>
                <a:gd name="T88" fmla="*/ 33 w 409"/>
                <a:gd name="T89" fmla="*/ 191 h 467"/>
                <a:gd name="T90" fmla="*/ 42 w 409"/>
                <a:gd name="T91" fmla="*/ 155 h 467"/>
                <a:gd name="T92" fmla="*/ 60 w 409"/>
                <a:gd name="T93" fmla="*/ 122 h 467"/>
                <a:gd name="T94" fmla="*/ 114 w 409"/>
                <a:gd name="T95" fmla="*/ 65 h 467"/>
                <a:gd name="T96" fmla="*/ 165 w 409"/>
                <a:gd name="T97" fmla="*/ 38 h 467"/>
                <a:gd name="T98" fmla="*/ 201 w 409"/>
                <a:gd name="T99" fmla="*/ 29 h 467"/>
                <a:gd name="T100" fmla="*/ 210 w 409"/>
                <a:gd name="T101"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09" h="467">
                  <a:moveTo>
                    <a:pt x="321" y="14"/>
                  </a:moveTo>
                  <a:lnTo>
                    <a:pt x="396" y="62"/>
                  </a:lnTo>
                  <a:lnTo>
                    <a:pt x="396" y="62"/>
                  </a:lnTo>
                  <a:lnTo>
                    <a:pt x="381" y="47"/>
                  </a:lnTo>
                  <a:lnTo>
                    <a:pt x="363" y="36"/>
                  </a:lnTo>
                  <a:lnTo>
                    <a:pt x="342" y="23"/>
                  </a:lnTo>
                  <a:lnTo>
                    <a:pt x="321" y="14"/>
                  </a:lnTo>
                  <a:close/>
                  <a:moveTo>
                    <a:pt x="210" y="0"/>
                  </a:moveTo>
                  <a:lnTo>
                    <a:pt x="210" y="0"/>
                  </a:lnTo>
                  <a:lnTo>
                    <a:pt x="186" y="2"/>
                  </a:lnTo>
                  <a:lnTo>
                    <a:pt x="165" y="8"/>
                  </a:lnTo>
                  <a:lnTo>
                    <a:pt x="147" y="18"/>
                  </a:lnTo>
                  <a:lnTo>
                    <a:pt x="126" y="23"/>
                  </a:lnTo>
                  <a:lnTo>
                    <a:pt x="108" y="36"/>
                  </a:lnTo>
                  <a:lnTo>
                    <a:pt x="93" y="47"/>
                  </a:lnTo>
                  <a:lnTo>
                    <a:pt x="75" y="62"/>
                  </a:lnTo>
                  <a:lnTo>
                    <a:pt x="60" y="77"/>
                  </a:lnTo>
                  <a:lnTo>
                    <a:pt x="48" y="92"/>
                  </a:lnTo>
                  <a:lnTo>
                    <a:pt x="36" y="110"/>
                  </a:lnTo>
                  <a:lnTo>
                    <a:pt x="27" y="128"/>
                  </a:lnTo>
                  <a:lnTo>
                    <a:pt x="18" y="146"/>
                  </a:lnTo>
                  <a:lnTo>
                    <a:pt x="9" y="167"/>
                  </a:lnTo>
                  <a:lnTo>
                    <a:pt x="6" y="188"/>
                  </a:lnTo>
                  <a:lnTo>
                    <a:pt x="3" y="209"/>
                  </a:lnTo>
                  <a:lnTo>
                    <a:pt x="0" y="233"/>
                  </a:lnTo>
                  <a:lnTo>
                    <a:pt x="0" y="233"/>
                  </a:lnTo>
                  <a:lnTo>
                    <a:pt x="0" y="233"/>
                  </a:lnTo>
                  <a:lnTo>
                    <a:pt x="0" y="233"/>
                  </a:lnTo>
                  <a:lnTo>
                    <a:pt x="3" y="257"/>
                  </a:lnTo>
                  <a:lnTo>
                    <a:pt x="6" y="281"/>
                  </a:lnTo>
                  <a:lnTo>
                    <a:pt x="12" y="302"/>
                  </a:lnTo>
                  <a:lnTo>
                    <a:pt x="21" y="326"/>
                  </a:lnTo>
                  <a:lnTo>
                    <a:pt x="30" y="344"/>
                  </a:lnTo>
                  <a:lnTo>
                    <a:pt x="42" y="364"/>
                  </a:lnTo>
                  <a:lnTo>
                    <a:pt x="54" y="382"/>
                  </a:lnTo>
                  <a:lnTo>
                    <a:pt x="69" y="397"/>
                  </a:lnTo>
                  <a:lnTo>
                    <a:pt x="87" y="412"/>
                  </a:lnTo>
                  <a:lnTo>
                    <a:pt x="105" y="427"/>
                  </a:lnTo>
                  <a:lnTo>
                    <a:pt x="123" y="439"/>
                  </a:lnTo>
                  <a:lnTo>
                    <a:pt x="144" y="448"/>
                  </a:lnTo>
                  <a:lnTo>
                    <a:pt x="165" y="457"/>
                  </a:lnTo>
                  <a:lnTo>
                    <a:pt x="189" y="463"/>
                  </a:lnTo>
                  <a:lnTo>
                    <a:pt x="213" y="466"/>
                  </a:lnTo>
                  <a:lnTo>
                    <a:pt x="237" y="466"/>
                  </a:lnTo>
                  <a:lnTo>
                    <a:pt x="237" y="466"/>
                  </a:lnTo>
                  <a:lnTo>
                    <a:pt x="237" y="466"/>
                  </a:lnTo>
                  <a:lnTo>
                    <a:pt x="237" y="466"/>
                  </a:lnTo>
                  <a:lnTo>
                    <a:pt x="261" y="466"/>
                  </a:lnTo>
                  <a:lnTo>
                    <a:pt x="285" y="460"/>
                  </a:lnTo>
                  <a:lnTo>
                    <a:pt x="309" y="454"/>
                  </a:lnTo>
                  <a:lnTo>
                    <a:pt x="330" y="445"/>
                  </a:lnTo>
                  <a:lnTo>
                    <a:pt x="354" y="436"/>
                  </a:lnTo>
                  <a:lnTo>
                    <a:pt x="372" y="424"/>
                  </a:lnTo>
                  <a:lnTo>
                    <a:pt x="390" y="409"/>
                  </a:lnTo>
                  <a:lnTo>
                    <a:pt x="408" y="391"/>
                  </a:lnTo>
                  <a:lnTo>
                    <a:pt x="396" y="367"/>
                  </a:lnTo>
                  <a:lnTo>
                    <a:pt x="396" y="367"/>
                  </a:lnTo>
                  <a:lnTo>
                    <a:pt x="378" y="382"/>
                  </a:lnTo>
                  <a:lnTo>
                    <a:pt x="363" y="397"/>
                  </a:lnTo>
                  <a:lnTo>
                    <a:pt x="345" y="409"/>
                  </a:lnTo>
                  <a:lnTo>
                    <a:pt x="324" y="418"/>
                  </a:lnTo>
                  <a:lnTo>
                    <a:pt x="303" y="427"/>
                  </a:lnTo>
                  <a:lnTo>
                    <a:pt x="282" y="433"/>
                  </a:lnTo>
                  <a:lnTo>
                    <a:pt x="261" y="439"/>
                  </a:lnTo>
                  <a:lnTo>
                    <a:pt x="237" y="439"/>
                  </a:lnTo>
                  <a:lnTo>
                    <a:pt x="237" y="439"/>
                  </a:lnTo>
                  <a:lnTo>
                    <a:pt x="237" y="439"/>
                  </a:lnTo>
                  <a:lnTo>
                    <a:pt x="237" y="439"/>
                  </a:lnTo>
                  <a:lnTo>
                    <a:pt x="216" y="439"/>
                  </a:lnTo>
                  <a:lnTo>
                    <a:pt x="195" y="436"/>
                  </a:lnTo>
                  <a:lnTo>
                    <a:pt x="174" y="430"/>
                  </a:lnTo>
                  <a:lnTo>
                    <a:pt x="156" y="424"/>
                  </a:lnTo>
                  <a:lnTo>
                    <a:pt x="138" y="415"/>
                  </a:lnTo>
                  <a:lnTo>
                    <a:pt x="120" y="403"/>
                  </a:lnTo>
                  <a:lnTo>
                    <a:pt x="105" y="391"/>
                  </a:lnTo>
                  <a:lnTo>
                    <a:pt x="90" y="379"/>
                  </a:lnTo>
                  <a:lnTo>
                    <a:pt x="75" y="364"/>
                  </a:lnTo>
                  <a:lnTo>
                    <a:pt x="63" y="350"/>
                  </a:lnTo>
                  <a:lnTo>
                    <a:pt x="54" y="332"/>
                  </a:lnTo>
                  <a:lnTo>
                    <a:pt x="45" y="314"/>
                  </a:lnTo>
                  <a:lnTo>
                    <a:pt x="36" y="296"/>
                  </a:lnTo>
                  <a:lnTo>
                    <a:pt x="33" y="275"/>
                  </a:lnTo>
                  <a:lnTo>
                    <a:pt x="30" y="254"/>
                  </a:lnTo>
                  <a:lnTo>
                    <a:pt x="27" y="233"/>
                  </a:lnTo>
                  <a:lnTo>
                    <a:pt x="27" y="233"/>
                  </a:lnTo>
                  <a:lnTo>
                    <a:pt x="27" y="233"/>
                  </a:lnTo>
                  <a:lnTo>
                    <a:pt x="27" y="233"/>
                  </a:lnTo>
                  <a:lnTo>
                    <a:pt x="27" y="233"/>
                  </a:lnTo>
                  <a:lnTo>
                    <a:pt x="30" y="212"/>
                  </a:lnTo>
                  <a:lnTo>
                    <a:pt x="33" y="191"/>
                  </a:lnTo>
                  <a:lnTo>
                    <a:pt x="36" y="173"/>
                  </a:lnTo>
                  <a:lnTo>
                    <a:pt x="42" y="155"/>
                  </a:lnTo>
                  <a:lnTo>
                    <a:pt x="51" y="137"/>
                  </a:lnTo>
                  <a:lnTo>
                    <a:pt x="60" y="122"/>
                  </a:lnTo>
                  <a:lnTo>
                    <a:pt x="84" y="89"/>
                  </a:lnTo>
                  <a:lnTo>
                    <a:pt x="114" y="65"/>
                  </a:lnTo>
                  <a:lnTo>
                    <a:pt x="147" y="44"/>
                  </a:lnTo>
                  <a:lnTo>
                    <a:pt x="165" y="38"/>
                  </a:lnTo>
                  <a:lnTo>
                    <a:pt x="183" y="32"/>
                  </a:lnTo>
                  <a:lnTo>
                    <a:pt x="201" y="29"/>
                  </a:lnTo>
                  <a:lnTo>
                    <a:pt x="222" y="26"/>
                  </a:lnTo>
                  <a:lnTo>
                    <a:pt x="21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4" name="Freeform 426"/>
            <p:cNvSpPr>
              <a:spLocks noChangeArrowheads="1"/>
            </p:cNvSpPr>
            <p:nvPr/>
          </p:nvSpPr>
          <p:spPr bwMode="auto">
            <a:xfrm>
              <a:off x="6705600" y="3643312"/>
              <a:ext cx="26988" cy="17462"/>
            </a:xfrm>
            <a:custGeom>
              <a:avLst/>
              <a:gdLst>
                <a:gd name="T0" fmla="*/ 0 w 76"/>
                <a:gd name="T1" fmla="*/ 0 h 49"/>
                <a:gd name="T2" fmla="*/ 75 w 76"/>
                <a:gd name="T3" fmla="*/ 48 h 49"/>
                <a:gd name="T4" fmla="*/ 75 w 76"/>
                <a:gd name="T5" fmla="*/ 48 h 49"/>
                <a:gd name="T6" fmla="*/ 60 w 76"/>
                <a:gd name="T7" fmla="*/ 33 h 49"/>
                <a:gd name="T8" fmla="*/ 42 w 76"/>
                <a:gd name="T9" fmla="*/ 22 h 49"/>
                <a:gd name="T10" fmla="*/ 21 w 76"/>
                <a:gd name="T11" fmla="*/ 9 h 49"/>
                <a:gd name="T12" fmla="*/ 0 w 76"/>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76" h="49">
                  <a:moveTo>
                    <a:pt x="0" y="0"/>
                  </a:moveTo>
                  <a:lnTo>
                    <a:pt x="75" y="48"/>
                  </a:lnTo>
                  <a:lnTo>
                    <a:pt x="75" y="48"/>
                  </a:lnTo>
                  <a:lnTo>
                    <a:pt x="60" y="33"/>
                  </a:lnTo>
                  <a:lnTo>
                    <a:pt x="42" y="22"/>
                  </a:lnTo>
                  <a:lnTo>
                    <a:pt x="21" y="9"/>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5" name="Freeform 427"/>
            <p:cNvSpPr>
              <a:spLocks noChangeArrowheads="1"/>
            </p:cNvSpPr>
            <p:nvPr/>
          </p:nvSpPr>
          <p:spPr bwMode="auto">
            <a:xfrm>
              <a:off x="6589713" y="3638550"/>
              <a:ext cx="147637" cy="168275"/>
            </a:xfrm>
            <a:custGeom>
              <a:avLst/>
              <a:gdLst>
                <a:gd name="T0" fmla="*/ 210 w 409"/>
                <a:gd name="T1" fmla="*/ 0 h 467"/>
                <a:gd name="T2" fmla="*/ 165 w 409"/>
                <a:gd name="T3" fmla="*/ 8 h 467"/>
                <a:gd name="T4" fmla="*/ 126 w 409"/>
                <a:gd name="T5" fmla="*/ 23 h 467"/>
                <a:gd name="T6" fmla="*/ 93 w 409"/>
                <a:gd name="T7" fmla="*/ 47 h 467"/>
                <a:gd name="T8" fmla="*/ 60 w 409"/>
                <a:gd name="T9" fmla="*/ 77 h 467"/>
                <a:gd name="T10" fmla="*/ 36 w 409"/>
                <a:gd name="T11" fmla="*/ 110 h 467"/>
                <a:gd name="T12" fmla="*/ 18 w 409"/>
                <a:gd name="T13" fmla="*/ 146 h 467"/>
                <a:gd name="T14" fmla="*/ 6 w 409"/>
                <a:gd name="T15" fmla="*/ 188 h 467"/>
                <a:gd name="T16" fmla="*/ 0 w 409"/>
                <a:gd name="T17" fmla="*/ 233 h 467"/>
                <a:gd name="T18" fmla="*/ 0 w 409"/>
                <a:gd name="T19" fmla="*/ 233 h 467"/>
                <a:gd name="T20" fmla="*/ 3 w 409"/>
                <a:gd name="T21" fmla="*/ 257 h 467"/>
                <a:gd name="T22" fmla="*/ 12 w 409"/>
                <a:gd name="T23" fmla="*/ 302 h 467"/>
                <a:gd name="T24" fmla="*/ 30 w 409"/>
                <a:gd name="T25" fmla="*/ 344 h 467"/>
                <a:gd name="T26" fmla="*/ 54 w 409"/>
                <a:gd name="T27" fmla="*/ 382 h 467"/>
                <a:gd name="T28" fmla="*/ 87 w 409"/>
                <a:gd name="T29" fmla="*/ 412 h 467"/>
                <a:gd name="T30" fmla="*/ 123 w 409"/>
                <a:gd name="T31" fmla="*/ 439 h 467"/>
                <a:gd name="T32" fmla="*/ 165 w 409"/>
                <a:gd name="T33" fmla="*/ 457 h 467"/>
                <a:gd name="T34" fmla="*/ 213 w 409"/>
                <a:gd name="T35" fmla="*/ 466 h 467"/>
                <a:gd name="T36" fmla="*/ 237 w 409"/>
                <a:gd name="T37" fmla="*/ 466 h 467"/>
                <a:gd name="T38" fmla="*/ 237 w 409"/>
                <a:gd name="T39" fmla="*/ 466 h 467"/>
                <a:gd name="T40" fmla="*/ 285 w 409"/>
                <a:gd name="T41" fmla="*/ 460 h 467"/>
                <a:gd name="T42" fmla="*/ 330 w 409"/>
                <a:gd name="T43" fmla="*/ 445 h 467"/>
                <a:gd name="T44" fmla="*/ 372 w 409"/>
                <a:gd name="T45" fmla="*/ 424 h 467"/>
                <a:gd name="T46" fmla="*/ 408 w 409"/>
                <a:gd name="T47" fmla="*/ 391 h 467"/>
                <a:gd name="T48" fmla="*/ 396 w 409"/>
                <a:gd name="T49" fmla="*/ 367 h 467"/>
                <a:gd name="T50" fmla="*/ 363 w 409"/>
                <a:gd name="T51" fmla="*/ 397 h 467"/>
                <a:gd name="T52" fmla="*/ 324 w 409"/>
                <a:gd name="T53" fmla="*/ 418 h 467"/>
                <a:gd name="T54" fmla="*/ 282 w 409"/>
                <a:gd name="T55" fmla="*/ 433 h 467"/>
                <a:gd name="T56" fmla="*/ 237 w 409"/>
                <a:gd name="T57" fmla="*/ 439 h 467"/>
                <a:gd name="T58" fmla="*/ 237 w 409"/>
                <a:gd name="T59" fmla="*/ 439 h 467"/>
                <a:gd name="T60" fmla="*/ 216 w 409"/>
                <a:gd name="T61" fmla="*/ 439 h 467"/>
                <a:gd name="T62" fmla="*/ 174 w 409"/>
                <a:gd name="T63" fmla="*/ 430 h 467"/>
                <a:gd name="T64" fmla="*/ 138 w 409"/>
                <a:gd name="T65" fmla="*/ 415 h 467"/>
                <a:gd name="T66" fmla="*/ 105 w 409"/>
                <a:gd name="T67" fmla="*/ 391 h 467"/>
                <a:gd name="T68" fmla="*/ 75 w 409"/>
                <a:gd name="T69" fmla="*/ 364 h 467"/>
                <a:gd name="T70" fmla="*/ 54 w 409"/>
                <a:gd name="T71" fmla="*/ 332 h 467"/>
                <a:gd name="T72" fmla="*/ 36 w 409"/>
                <a:gd name="T73" fmla="*/ 296 h 467"/>
                <a:gd name="T74" fmla="*/ 30 w 409"/>
                <a:gd name="T75" fmla="*/ 254 h 467"/>
                <a:gd name="T76" fmla="*/ 27 w 409"/>
                <a:gd name="T77" fmla="*/ 233 h 467"/>
                <a:gd name="T78" fmla="*/ 27 w 409"/>
                <a:gd name="T79" fmla="*/ 233 h 467"/>
                <a:gd name="T80" fmla="*/ 30 w 409"/>
                <a:gd name="T81" fmla="*/ 212 h 467"/>
                <a:gd name="T82" fmla="*/ 36 w 409"/>
                <a:gd name="T83" fmla="*/ 173 h 467"/>
                <a:gd name="T84" fmla="*/ 51 w 409"/>
                <a:gd name="T85" fmla="*/ 137 h 467"/>
                <a:gd name="T86" fmla="*/ 84 w 409"/>
                <a:gd name="T87" fmla="*/ 89 h 467"/>
                <a:gd name="T88" fmla="*/ 147 w 409"/>
                <a:gd name="T89" fmla="*/ 44 h 467"/>
                <a:gd name="T90" fmla="*/ 183 w 409"/>
                <a:gd name="T91" fmla="*/ 32 h 467"/>
                <a:gd name="T92" fmla="*/ 222 w 409"/>
                <a:gd name="T93" fmla="*/ 2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9" h="467">
                  <a:moveTo>
                    <a:pt x="210" y="0"/>
                  </a:moveTo>
                  <a:lnTo>
                    <a:pt x="210" y="0"/>
                  </a:lnTo>
                  <a:lnTo>
                    <a:pt x="186" y="2"/>
                  </a:lnTo>
                  <a:lnTo>
                    <a:pt x="165" y="8"/>
                  </a:lnTo>
                  <a:lnTo>
                    <a:pt x="147" y="18"/>
                  </a:lnTo>
                  <a:lnTo>
                    <a:pt x="126" y="23"/>
                  </a:lnTo>
                  <a:lnTo>
                    <a:pt x="108" y="36"/>
                  </a:lnTo>
                  <a:lnTo>
                    <a:pt x="93" y="47"/>
                  </a:lnTo>
                  <a:lnTo>
                    <a:pt x="75" y="62"/>
                  </a:lnTo>
                  <a:lnTo>
                    <a:pt x="60" y="77"/>
                  </a:lnTo>
                  <a:lnTo>
                    <a:pt x="48" y="92"/>
                  </a:lnTo>
                  <a:lnTo>
                    <a:pt x="36" y="110"/>
                  </a:lnTo>
                  <a:lnTo>
                    <a:pt x="27" y="128"/>
                  </a:lnTo>
                  <a:lnTo>
                    <a:pt x="18" y="146"/>
                  </a:lnTo>
                  <a:lnTo>
                    <a:pt x="9" y="167"/>
                  </a:lnTo>
                  <a:lnTo>
                    <a:pt x="6" y="188"/>
                  </a:lnTo>
                  <a:lnTo>
                    <a:pt x="3" y="209"/>
                  </a:lnTo>
                  <a:lnTo>
                    <a:pt x="0" y="233"/>
                  </a:lnTo>
                  <a:lnTo>
                    <a:pt x="0" y="233"/>
                  </a:lnTo>
                  <a:lnTo>
                    <a:pt x="0" y="233"/>
                  </a:lnTo>
                  <a:lnTo>
                    <a:pt x="0" y="233"/>
                  </a:lnTo>
                  <a:lnTo>
                    <a:pt x="3" y="257"/>
                  </a:lnTo>
                  <a:lnTo>
                    <a:pt x="6" y="281"/>
                  </a:lnTo>
                  <a:lnTo>
                    <a:pt x="12" y="302"/>
                  </a:lnTo>
                  <a:lnTo>
                    <a:pt x="21" y="326"/>
                  </a:lnTo>
                  <a:lnTo>
                    <a:pt x="30" y="344"/>
                  </a:lnTo>
                  <a:lnTo>
                    <a:pt x="42" y="364"/>
                  </a:lnTo>
                  <a:lnTo>
                    <a:pt x="54" y="382"/>
                  </a:lnTo>
                  <a:lnTo>
                    <a:pt x="69" y="397"/>
                  </a:lnTo>
                  <a:lnTo>
                    <a:pt x="87" y="412"/>
                  </a:lnTo>
                  <a:lnTo>
                    <a:pt x="105" y="427"/>
                  </a:lnTo>
                  <a:lnTo>
                    <a:pt x="123" y="439"/>
                  </a:lnTo>
                  <a:lnTo>
                    <a:pt x="144" y="448"/>
                  </a:lnTo>
                  <a:lnTo>
                    <a:pt x="165" y="457"/>
                  </a:lnTo>
                  <a:lnTo>
                    <a:pt x="189" y="463"/>
                  </a:lnTo>
                  <a:lnTo>
                    <a:pt x="213" y="466"/>
                  </a:lnTo>
                  <a:lnTo>
                    <a:pt x="237" y="466"/>
                  </a:lnTo>
                  <a:lnTo>
                    <a:pt x="237" y="466"/>
                  </a:lnTo>
                  <a:lnTo>
                    <a:pt x="237" y="466"/>
                  </a:lnTo>
                  <a:lnTo>
                    <a:pt x="237" y="466"/>
                  </a:lnTo>
                  <a:lnTo>
                    <a:pt x="261" y="466"/>
                  </a:lnTo>
                  <a:lnTo>
                    <a:pt x="285" y="460"/>
                  </a:lnTo>
                  <a:lnTo>
                    <a:pt x="309" y="454"/>
                  </a:lnTo>
                  <a:lnTo>
                    <a:pt x="330" y="445"/>
                  </a:lnTo>
                  <a:lnTo>
                    <a:pt x="354" y="436"/>
                  </a:lnTo>
                  <a:lnTo>
                    <a:pt x="372" y="424"/>
                  </a:lnTo>
                  <a:lnTo>
                    <a:pt x="390" y="409"/>
                  </a:lnTo>
                  <a:lnTo>
                    <a:pt x="408" y="391"/>
                  </a:lnTo>
                  <a:lnTo>
                    <a:pt x="396" y="367"/>
                  </a:lnTo>
                  <a:lnTo>
                    <a:pt x="396" y="367"/>
                  </a:lnTo>
                  <a:lnTo>
                    <a:pt x="378" y="382"/>
                  </a:lnTo>
                  <a:lnTo>
                    <a:pt x="363" y="397"/>
                  </a:lnTo>
                  <a:lnTo>
                    <a:pt x="345" y="409"/>
                  </a:lnTo>
                  <a:lnTo>
                    <a:pt x="324" y="418"/>
                  </a:lnTo>
                  <a:lnTo>
                    <a:pt x="303" y="427"/>
                  </a:lnTo>
                  <a:lnTo>
                    <a:pt x="282" y="433"/>
                  </a:lnTo>
                  <a:lnTo>
                    <a:pt x="261" y="439"/>
                  </a:lnTo>
                  <a:lnTo>
                    <a:pt x="237" y="439"/>
                  </a:lnTo>
                  <a:lnTo>
                    <a:pt x="237" y="439"/>
                  </a:lnTo>
                  <a:lnTo>
                    <a:pt x="237" y="439"/>
                  </a:lnTo>
                  <a:lnTo>
                    <a:pt x="237" y="439"/>
                  </a:lnTo>
                  <a:lnTo>
                    <a:pt x="216" y="439"/>
                  </a:lnTo>
                  <a:lnTo>
                    <a:pt x="195" y="436"/>
                  </a:lnTo>
                  <a:lnTo>
                    <a:pt x="174" y="430"/>
                  </a:lnTo>
                  <a:lnTo>
                    <a:pt x="156" y="424"/>
                  </a:lnTo>
                  <a:lnTo>
                    <a:pt x="138" y="415"/>
                  </a:lnTo>
                  <a:lnTo>
                    <a:pt x="120" y="403"/>
                  </a:lnTo>
                  <a:lnTo>
                    <a:pt x="105" y="391"/>
                  </a:lnTo>
                  <a:lnTo>
                    <a:pt x="90" y="379"/>
                  </a:lnTo>
                  <a:lnTo>
                    <a:pt x="75" y="364"/>
                  </a:lnTo>
                  <a:lnTo>
                    <a:pt x="63" y="350"/>
                  </a:lnTo>
                  <a:lnTo>
                    <a:pt x="54" y="332"/>
                  </a:lnTo>
                  <a:lnTo>
                    <a:pt x="45" y="314"/>
                  </a:lnTo>
                  <a:lnTo>
                    <a:pt x="36" y="296"/>
                  </a:lnTo>
                  <a:lnTo>
                    <a:pt x="33" y="275"/>
                  </a:lnTo>
                  <a:lnTo>
                    <a:pt x="30" y="254"/>
                  </a:lnTo>
                  <a:lnTo>
                    <a:pt x="27" y="233"/>
                  </a:lnTo>
                  <a:lnTo>
                    <a:pt x="27" y="233"/>
                  </a:lnTo>
                  <a:lnTo>
                    <a:pt x="27" y="233"/>
                  </a:lnTo>
                  <a:lnTo>
                    <a:pt x="27" y="233"/>
                  </a:lnTo>
                  <a:lnTo>
                    <a:pt x="27" y="233"/>
                  </a:lnTo>
                  <a:lnTo>
                    <a:pt x="30" y="212"/>
                  </a:lnTo>
                  <a:lnTo>
                    <a:pt x="33" y="191"/>
                  </a:lnTo>
                  <a:lnTo>
                    <a:pt x="36" y="173"/>
                  </a:lnTo>
                  <a:lnTo>
                    <a:pt x="42" y="155"/>
                  </a:lnTo>
                  <a:lnTo>
                    <a:pt x="51" y="137"/>
                  </a:lnTo>
                  <a:lnTo>
                    <a:pt x="60" y="122"/>
                  </a:lnTo>
                  <a:lnTo>
                    <a:pt x="84" y="89"/>
                  </a:lnTo>
                  <a:lnTo>
                    <a:pt x="114" y="65"/>
                  </a:lnTo>
                  <a:lnTo>
                    <a:pt x="147" y="44"/>
                  </a:lnTo>
                  <a:lnTo>
                    <a:pt x="165" y="38"/>
                  </a:lnTo>
                  <a:lnTo>
                    <a:pt x="183" y="32"/>
                  </a:lnTo>
                  <a:lnTo>
                    <a:pt x="201" y="29"/>
                  </a:lnTo>
                  <a:lnTo>
                    <a:pt x="222" y="26"/>
                  </a:lnTo>
                  <a:lnTo>
                    <a:pt x="21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6" name="Freeform 428"/>
            <p:cNvSpPr>
              <a:spLocks noChangeArrowheads="1"/>
            </p:cNvSpPr>
            <p:nvPr/>
          </p:nvSpPr>
          <p:spPr bwMode="auto">
            <a:xfrm>
              <a:off x="6699250" y="3641725"/>
              <a:ext cx="39688" cy="23813"/>
            </a:xfrm>
            <a:custGeom>
              <a:avLst/>
              <a:gdLst>
                <a:gd name="T0" fmla="*/ 0 w 109"/>
                <a:gd name="T1" fmla="*/ 0 h 67"/>
                <a:gd name="T2" fmla="*/ 108 w 109"/>
                <a:gd name="T3" fmla="*/ 66 h 67"/>
                <a:gd name="T4" fmla="*/ 108 w 109"/>
                <a:gd name="T5" fmla="*/ 66 h 67"/>
                <a:gd name="T6" fmla="*/ 93 w 109"/>
                <a:gd name="T7" fmla="*/ 54 h 67"/>
                <a:gd name="T8" fmla="*/ 18 w 109"/>
                <a:gd name="T9" fmla="*/ 6 h 67"/>
                <a:gd name="T10" fmla="*/ 18 w 109"/>
                <a:gd name="T11" fmla="*/ 6 h 67"/>
                <a:gd name="T12" fmla="*/ 0 w 109"/>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109" h="67">
                  <a:moveTo>
                    <a:pt x="0" y="0"/>
                  </a:moveTo>
                  <a:lnTo>
                    <a:pt x="108" y="66"/>
                  </a:lnTo>
                  <a:lnTo>
                    <a:pt x="108" y="66"/>
                  </a:lnTo>
                  <a:lnTo>
                    <a:pt x="93" y="54"/>
                  </a:lnTo>
                  <a:lnTo>
                    <a:pt x="18" y="6"/>
                  </a:lnTo>
                  <a:lnTo>
                    <a:pt x="18" y="6"/>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7" name="Freeform 429"/>
            <p:cNvSpPr>
              <a:spLocks noChangeArrowheads="1"/>
            </p:cNvSpPr>
            <p:nvPr/>
          </p:nvSpPr>
          <p:spPr bwMode="auto">
            <a:xfrm>
              <a:off x="6699250" y="3641725"/>
              <a:ext cx="39688" cy="23813"/>
            </a:xfrm>
            <a:custGeom>
              <a:avLst/>
              <a:gdLst>
                <a:gd name="T0" fmla="*/ 0 w 109"/>
                <a:gd name="T1" fmla="*/ 0 h 67"/>
                <a:gd name="T2" fmla="*/ 108 w 109"/>
                <a:gd name="T3" fmla="*/ 66 h 67"/>
                <a:gd name="T4" fmla="*/ 108 w 109"/>
                <a:gd name="T5" fmla="*/ 66 h 67"/>
                <a:gd name="T6" fmla="*/ 93 w 109"/>
                <a:gd name="T7" fmla="*/ 54 h 67"/>
                <a:gd name="T8" fmla="*/ 18 w 109"/>
                <a:gd name="T9" fmla="*/ 6 h 67"/>
                <a:gd name="T10" fmla="*/ 18 w 109"/>
                <a:gd name="T11" fmla="*/ 6 h 67"/>
                <a:gd name="T12" fmla="*/ 0 w 109"/>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109" h="67">
                  <a:moveTo>
                    <a:pt x="0" y="0"/>
                  </a:moveTo>
                  <a:lnTo>
                    <a:pt x="108" y="66"/>
                  </a:lnTo>
                  <a:lnTo>
                    <a:pt x="108" y="66"/>
                  </a:lnTo>
                  <a:lnTo>
                    <a:pt x="93" y="54"/>
                  </a:lnTo>
                  <a:lnTo>
                    <a:pt x="18" y="6"/>
                  </a:lnTo>
                  <a:lnTo>
                    <a:pt x="18" y="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8" name="Freeform 430"/>
            <p:cNvSpPr>
              <a:spLocks noChangeArrowheads="1"/>
            </p:cNvSpPr>
            <p:nvPr/>
          </p:nvSpPr>
          <p:spPr bwMode="auto">
            <a:xfrm>
              <a:off x="6664324" y="3638550"/>
              <a:ext cx="73025" cy="141288"/>
            </a:xfrm>
            <a:custGeom>
              <a:avLst/>
              <a:gdLst>
                <a:gd name="T0" fmla="*/ 186 w 202"/>
                <a:gd name="T1" fmla="*/ 362 h 392"/>
                <a:gd name="T2" fmla="*/ 186 w 202"/>
                <a:gd name="T3" fmla="*/ 362 h 392"/>
                <a:gd name="T4" fmla="*/ 186 w 202"/>
                <a:gd name="T5" fmla="*/ 367 h 392"/>
                <a:gd name="T6" fmla="*/ 198 w 202"/>
                <a:gd name="T7" fmla="*/ 391 h 392"/>
                <a:gd name="T8" fmla="*/ 198 w 202"/>
                <a:gd name="T9" fmla="*/ 391 h 392"/>
                <a:gd name="T10" fmla="*/ 201 w 202"/>
                <a:gd name="T11" fmla="*/ 388 h 392"/>
                <a:gd name="T12" fmla="*/ 186 w 202"/>
                <a:gd name="T13" fmla="*/ 362 h 392"/>
                <a:gd name="T14" fmla="*/ 3 w 202"/>
                <a:gd name="T15" fmla="*/ 0 h 392"/>
                <a:gd name="T16" fmla="*/ 3 w 202"/>
                <a:gd name="T17" fmla="*/ 0 h 392"/>
                <a:gd name="T18" fmla="*/ 0 w 202"/>
                <a:gd name="T19" fmla="*/ 0 h 392"/>
                <a:gd name="T20" fmla="*/ 12 w 202"/>
                <a:gd name="T21" fmla="*/ 26 h 392"/>
                <a:gd name="T22" fmla="*/ 12 w 202"/>
                <a:gd name="T23" fmla="*/ 26 h 392"/>
                <a:gd name="T24" fmla="*/ 18 w 202"/>
                <a:gd name="T25" fmla="*/ 26 h 392"/>
                <a:gd name="T26" fmla="*/ 3 w 202"/>
                <a:gd name="T27"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2" h="392">
                  <a:moveTo>
                    <a:pt x="186" y="362"/>
                  </a:moveTo>
                  <a:lnTo>
                    <a:pt x="186" y="362"/>
                  </a:lnTo>
                  <a:lnTo>
                    <a:pt x="186" y="367"/>
                  </a:lnTo>
                  <a:lnTo>
                    <a:pt x="198" y="391"/>
                  </a:lnTo>
                  <a:lnTo>
                    <a:pt x="198" y="391"/>
                  </a:lnTo>
                  <a:lnTo>
                    <a:pt x="201" y="388"/>
                  </a:lnTo>
                  <a:lnTo>
                    <a:pt x="186" y="362"/>
                  </a:lnTo>
                  <a:close/>
                  <a:moveTo>
                    <a:pt x="3" y="0"/>
                  </a:moveTo>
                  <a:lnTo>
                    <a:pt x="3" y="0"/>
                  </a:lnTo>
                  <a:lnTo>
                    <a:pt x="0" y="0"/>
                  </a:lnTo>
                  <a:lnTo>
                    <a:pt x="12" y="26"/>
                  </a:lnTo>
                  <a:lnTo>
                    <a:pt x="12" y="26"/>
                  </a:lnTo>
                  <a:lnTo>
                    <a:pt x="18" y="26"/>
                  </a:lnTo>
                  <a:lnTo>
                    <a:pt x="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9" name="Freeform 431"/>
            <p:cNvSpPr>
              <a:spLocks noChangeArrowheads="1"/>
            </p:cNvSpPr>
            <p:nvPr/>
          </p:nvSpPr>
          <p:spPr bwMode="auto">
            <a:xfrm>
              <a:off x="6732587" y="3768725"/>
              <a:ext cx="6350" cy="11113"/>
            </a:xfrm>
            <a:custGeom>
              <a:avLst/>
              <a:gdLst>
                <a:gd name="T0" fmla="*/ 0 w 16"/>
                <a:gd name="T1" fmla="*/ 0 h 30"/>
                <a:gd name="T2" fmla="*/ 0 w 16"/>
                <a:gd name="T3" fmla="*/ 0 h 30"/>
                <a:gd name="T4" fmla="*/ 0 w 16"/>
                <a:gd name="T5" fmla="*/ 5 h 30"/>
                <a:gd name="T6" fmla="*/ 12 w 16"/>
                <a:gd name="T7" fmla="*/ 29 h 30"/>
                <a:gd name="T8" fmla="*/ 12 w 16"/>
                <a:gd name="T9" fmla="*/ 29 h 30"/>
                <a:gd name="T10" fmla="*/ 15 w 16"/>
                <a:gd name="T11" fmla="*/ 26 h 30"/>
                <a:gd name="T12" fmla="*/ 0 w 1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16" h="30">
                  <a:moveTo>
                    <a:pt x="0" y="0"/>
                  </a:moveTo>
                  <a:lnTo>
                    <a:pt x="0" y="0"/>
                  </a:lnTo>
                  <a:lnTo>
                    <a:pt x="0" y="5"/>
                  </a:lnTo>
                  <a:lnTo>
                    <a:pt x="12" y="29"/>
                  </a:lnTo>
                  <a:lnTo>
                    <a:pt x="12" y="29"/>
                  </a:lnTo>
                  <a:lnTo>
                    <a:pt x="15" y="2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0" name="Freeform 432"/>
            <p:cNvSpPr>
              <a:spLocks noChangeArrowheads="1"/>
            </p:cNvSpPr>
            <p:nvPr/>
          </p:nvSpPr>
          <p:spPr bwMode="auto">
            <a:xfrm>
              <a:off x="6664324" y="3638550"/>
              <a:ext cx="6350" cy="9525"/>
            </a:xfrm>
            <a:custGeom>
              <a:avLst/>
              <a:gdLst>
                <a:gd name="T0" fmla="*/ 3 w 19"/>
                <a:gd name="T1" fmla="*/ 0 h 27"/>
                <a:gd name="T2" fmla="*/ 3 w 19"/>
                <a:gd name="T3" fmla="*/ 0 h 27"/>
                <a:gd name="T4" fmla="*/ 0 w 19"/>
                <a:gd name="T5" fmla="*/ 0 h 27"/>
                <a:gd name="T6" fmla="*/ 12 w 19"/>
                <a:gd name="T7" fmla="*/ 26 h 27"/>
                <a:gd name="T8" fmla="*/ 12 w 19"/>
                <a:gd name="T9" fmla="*/ 26 h 27"/>
                <a:gd name="T10" fmla="*/ 18 w 19"/>
                <a:gd name="T11" fmla="*/ 26 h 27"/>
                <a:gd name="T12" fmla="*/ 3 w 19"/>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9" h="27">
                  <a:moveTo>
                    <a:pt x="3" y="0"/>
                  </a:moveTo>
                  <a:lnTo>
                    <a:pt x="3" y="0"/>
                  </a:lnTo>
                  <a:lnTo>
                    <a:pt x="0" y="0"/>
                  </a:lnTo>
                  <a:lnTo>
                    <a:pt x="12" y="26"/>
                  </a:lnTo>
                  <a:lnTo>
                    <a:pt x="12" y="26"/>
                  </a:lnTo>
                  <a:lnTo>
                    <a:pt x="18" y="26"/>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1" name="Freeform 433"/>
            <p:cNvSpPr>
              <a:spLocks noChangeArrowheads="1"/>
            </p:cNvSpPr>
            <p:nvPr/>
          </p:nvSpPr>
          <p:spPr bwMode="auto">
            <a:xfrm>
              <a:off x="6526213" y="3894138"/>
              <a:ext cx="82550" cy="82550"/>
            </a:xfrm>
            <a:custGeom>
              <a:avLst/>
              <a:gdLst>
                <a:gd name="T0" fmla="*/ 9 w 229"/>
                <a:gd name="T1" fmla="*/ 69 h 228"/>
                <a:gd name="T2" fmla="*/ 0 w 229"/>
                <a:gd name="T3" fmla="*/ 113 h 228"/>
                <a:gd name="T4" fmla="*/ 0 w 229"/>
                <a:gd name="T5" fmla="*/ 113 h 228"/>
                <a:gd name="T6" fmla="*/ 9 w 229"/>
                <a:gd name="T7" fmla="*/ 159 h 228"/>
                <a:gd name="T8" fmla="*/ 33 w 229"/>
                <a:gd name="T9" fmla="*/ 194 h 228"/>
                <a:gd name="T10" fmla="*/ 69 w 229"/>
                <a:gd name="T11" fmla="*/ 218 h 228"/>
                <a:gd name="T12" fmla="*/ 114 w 229"/>
                <a:gd name="T13" fmla="*/ 227 h 228"/>
                <a:gd name="T14" fmla="*/ 114 w 229"/>
                <a:gd name="T15" fmla="*/ 227 h 228"/>
                <a:gd name="T16" fmla="*/ 114 w 229"/>
                <a:gd name="T17" fmla="*/ 227 h 228"/>
                <a:gd name="T18" fmla="*/ 162 w 229"/>
                <a:gd name="T19" fmla="*/ 215 h 228"/>
                <a:gd name="T20" fmla="*/ 201 w 229"/>
                <a:gd name="T21" fmla="*/ 185 h 228"/>
                <a:gd name="T22" fmla="*/ 189 w 229"/>
                <a:gd name="T23" fmla="*/ 179 h 228"/>
                <a:gd name="T24" fmla="*/ 156 w 229"/>
                <a:gd name="T25" fmla="*/ 203 h 228"/>
                <a:gd name="T26" fmla="*/ 114 w 229"/>
                <a:gd name="T27" fmla="*/ 212 h 228"/>
                <a:gd name="T28" fmla="*/ 114 w 229"/>
                <a:gd name="T29" fmla="*/ 212 h 228"/>
                <a:gd name="T30" fmla="*/ 114 w 229"/>
                <a:gd name="T31" fmla="*/ 212 h 228"/>
                <a:gd name="T32" fmla="*/ 75 w 229"/>
                <a:gd name="T33" fmla="*/ 206 h 228"/>
                <a:gd name="T34" fmla="*/ 45 w 229"/>
                <a:gd name="T35" fmla="*/ 185 h 228"/>
                <a:gd name="T36" fmla="*/ 21 w 229"/>
                <a:gd name="T37" fmla="*/ 152 h 228"/>
                <a:gd name="T38" fmla="*/ 15 w 229"/>
                <a:gd name="T39" fmla="*/ 113 h 228"/>
                <a:gd name="T40" fmla="*/ 15 w 229"/>
                <a:gd name="T41" fmla="*/ 113 h 228"/>
                <a:gd name="T42" fmla="*/ 15 w 229"/>
                <a:gd name="T43" fmla="*/ 113 h 228"/>
                <a:gd name="T44" fmla="*/ 21 w 229"/>
                <a:gd name="T45" fmla="*/ 77 h 228"/>
                <a:gd name="T46" fmla="*/ 114 w 229"/>
                <a:gd name="T47" fmla="*/ 0 h 228"/>
                <a:gd name="T48" fmla="*/ 114 w 229"/>
                <a:gd name="T49" fmla="*/ 0 h 228"/>
                <a:gd name="T50" fmla="*/ 96 w 229"/>
                <a:gd name="T51" fmla="*/ 3 h 228"/>
                <a:gd name="T52" fmla="*/ 63 w 229"/>
                <a:gd name="T53" fmla="*/ 11 h 228"/>
                <a:gd name="T54" fmla="*/ 63 w 229"/>
                <a:gd name="T55" fmla="*/ 26 h 228"/>
                <a:gd name="T56" fmla="*/ 75 w 229"/>
                <a:gd name="T57" fmla="*/ 21 h 228"/>
                <a:gd name="T58" fmla="*/ 99 w 229"/>
                <a:gd name="T59" fmla="*/ 15 h 228"/>
                <a:gd name="T60" fmla="*/ 114 w 229"/>
                <a:gd name="T61" fmla="*/ 11 h 228"/>
                <a:gd name="T62" fmla="*/ 114 w 229"/>
                <a:gd name="T63" fmla="*/ 11 h 228"/>
                <a:gd name="T64" fmla="*/ 114 w 229"/>
                <a:gd name="T65" fmla="*/ 11 h 228"/>
                <a:gd name="T66" fmla="*/ 135 w 229"/>
                <a:gd name="T67" fmla="*/ 15 h 228"/>
                <a:gd name="T68" fmla="*/ 171 w 229"/>
                <a:gd name="T69" fmla="*/ 29 h 228"/>
                <a:gd name="T70" fmla="*/ 198 w 229"/>
                <a:gd name="T71" fmla="*/ 57 h 228"/>
                <a:gd name="T72" fmla="*/ 213 w 229"/>
                <a:gd name="T73" fmla="*/ 92 h 228"/>
                <a:gd name="T74" fmla="*/ 216 w 229"/>
                <a:gd name="T75" fmla="*/ 113 h 228"/>
                <a:gd name="T76" fmla="*/ 216 w 229"/>
                <a:gd name="T77" fmla="*/ 113 h 228"/>
                <a:gd name="T78" fmla="*/ 228 w 229"/>
                <a:gd name="T79" fmla="*/ 128 h 228"/>
                <a:gd name="T80" fmla="*/ 228 w 229"/>
                <a:gd name="T81" fmla="*/ 113 h 228"/>
                <a:gd name="T82" fmla="*/ 228 w 229"/>
                <a:gd name="T83" fmla="*/ 113 h 228"/>
                <a:gd name="T84" fmla="*/ 228 w 229"/>
                <a:gd name="T85" fmla="*/ 113 h 228"/>
                <a:gd name="T86" fmla="*/ 225 w 229"/>
                <a:gd name="T87" fmla="*/ 90 h 228"/>
                <a:gd name="T88" fmla="*/ 207 w 229"/>
                <a:gd name="T89" fmla="*/ 51 h 228"/>
                <a:gd name="T90" fmla="*/ 177 w 229"/>
                <a:gd name="T91" fmla="*/ 18 h 228"/>
                <a:gd name="T92" fmla="*/ 138 w 229"/>
                <a:gd name="T93" fmla="*/ 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 h="228">
                  <a:moveTo>
                    <a:pt x="9" y="69"/>
                  </a:moveTo>
                  <a:lnTo>
                    <a:pt x="9" y="69"/>
                  </a:lnTo>
                  <a:lnTo>
                    <a:pt x="3" y="90"/>
                  </a:lnTo>
                  <a:lnTo>
                    <a:pt x="0" y="113"/>
                  </a:lnTo>
                  <a:lnTo>
                    <a:pt x="0" y="113"/>
                  </a:lnTo>
                  <a:lnTo>
                    <a:pt x="0" y="113"/>
                  </a:lnTo>
                  <a:lnTo>
                    <a:pt x="3" y="138"/>
                  </a:lnTo>
                  <a:lnTo>
                    <a:pt x="9" y="159"/>
                  </a:lnTo>
                  <a:lnTo>
                    <a:pt x="21" y="176"/>
                  </a:lnTo>
                  <a:lnTo>
                    <a:pt x="33" y="194"/>
                  </a:lnTo>
                  <a:lnTo>
                    <a:pt x="51" y="206"/>
                  </a:lnTo>
                  <a:lnTo>
                    <a:pt x="69" y="218"/>
                  </a:lnTo>
                  <a:lnTo>
                    <a:pt x="93" y="224"/>
                  </a:lnTo>
                  <a:lnTo>
                    <a:pt x="114" y="227"/>
                  </a:lnTo>
                  <a:lnTo>
                    <a:pt x="114" y="227"/>
                  </a:lnTo>
                  <a:lnTo>
                    <a:pt x="114" y="227"/>
                  </a:lnTo>
                  <a:lnTo>
                    <a:pt x="114" y="227"/>
                  </a:lnTo>
                  <a:lnTo>
                    <a:pt x="114" y="227"/>
                  </a:lnTo>
                  <a:lnTo>
                    <a:pt x="141" y="224"/>
                  </a:lnTo>
                  <a:lnTo>
                    <a:pt x="162" y="215"/>
                  </a:lnTo>
                  <a:lnTo>
                    <a:pt x="183" y="203"/>
                  </a:lnTo>
                  <a:lnTo>
                    <a:pt x="201" y="185"/>
                  </a:lnTo>
                  <a:lnTo>
                    <a:pt x="189" y="179"/>
                  </a:lnTo>
                  <a:lnTo>
                    <a:pt x="189" y="179"/>
                  </a:lnTo>
                  <a:lnTo>
                    <a:pt x="174" y="194"/>
                  </a:lnTo>
                  <a:lnTo>
                    <a:pt x="156" y="203"/>
                  </a:lnTo>
                  <a:lnTo>
                    <a:pt x="135" y="212"/>
                  </a:lnTo>
                  <a:lnTo>
                    <a:pt x="114" y="212"/>
                  </a:lnTo>
                  <a:lnTo>
                    <a:pt x="114" y="212"/>
                  </a:lnTo>
                  <a:lnTo>
                    <a:pt x="114" y="212"/>
                  </a:lnTo>
                  <a:lnTo>
                    <a:pt x="114" y="212"/>
                  </a:lnTo>
                  <a:lnTo>
                    <a:pt x="114" y="212"/>
                  </a:lnTo>
                  <a:lnTo>
                    <a:pt x="93" y="212"/>
                  </a:lnTo>
                  <a:lnTo>
                    <a:pt x="75" y="206"/>
                  </a:lnTo>
                  <a:lnTo>
                    <a:pt x="57" y="197"/>
                  </a:lnTo>
                  <a:lnTo>
                    <a:pt x="45" y="185"/>
                  </a:lnTo>
                  <a:lnTo>
                    <a:pt x="30" y="170"/>
                  </a:lnTo>
                  <a:lnTo>
                    <a:pt x="21" y="152"/>
                  </a:lnTo>
                  <a:lnTo>
                    <a:pt x="15" y="134"/>
                  </a:lnTo>
                  <a:lnTo>
                    <a:pt x="15" y="113"/>
                  </a:lnTo>
                  <a:lnTo>
                    <a:pt x="15" y="113"/>
                  </a:lnTo>
                  <a:lnTo>
                    <a:pt x="15" y="113"/>
                  </a:lnTo>
                  <a:lnTo>
                    <a:pt x="15" y="113"/>
                  </a:lnTo>
                  <a:lnTo>
                    <a:pt x="15" y="113"/>
                  </a:lnTo>
                  <a:lnTo>
                    <a:pt x="15" y="95"/>
                  </a:lnTo>
                  <a:lnTo>
                    <a:pt x="21" y="77"/>
                  </a:lnTo>
                  <a:lnTo>
                    <a:pt x="9" y="69"/>
                  </a:lnTo>
                  <a:close/>
                  <a:moveTo>
                    <a:pt x="114" y="0"/>
                  </a:moveTo>
                  <a:lnTo>
                    <a:pt x="114" y="0"/>
                  </a:lnTo>
                  <a:lnTo>
                    <a:pt x="114" y="0"/>
                  </a:lnTo>
                  <a:lnTo>
                    <a:pt x="114" y="0"/>
                  </a:lnTo>
                  <a:lnTo>
                    <a:pt x="96" y="3"/>
                  </a:lnTo>
                  <a:lnTo>
                    <a:pt x="81" y="6"/>
                  </a:lnTo>
                  <a:lnTo>
                    <a:pt x="63" y="11"/>
                  </a:lnTo>
                  <a:lnTo>
                    <a:pt x="51" y="21"/>
                  </a:lnTo>
                  <a:lnTo>
                    <a:pt x="63" y="26"/>
                  </a:lnTo>
                  <a:lnTo>
                    <a:pt x="63" y="26"/>
                  </a:lnTo>
                  <a:lnTo>
                    <a:pt x="75" y="21"/>
                  </a:lnTo>
                  <a:lnTo>
                    <a:pt x="87" y="18"/>
                  </a:lnTo>
                  <a:lnTo>
                    <a:pt x="99" y="15"/>
                  </a:lnTo>
                  <a:lnTo>
                    <a:pt x="114" y="11"/>
                  </a:lnTo>
                  <a:lnTo>
                    <a:pt x="114" y="11"/>
                  </a:lnTo>
                  <a:lnTo>
                    <a:pt x="114" y="11"/>
                  </a:lnTo>
                  <a:lnTo>
                    <a:pt x="114" y="11"/>
                  </a:lnTo>
                  <a:lnTo>
                    <a:pt x="114" y="11"/>
                  </a:lnTo>
                  <a:lnTo>
                    <a:pt x="114" y="11"/>
                  </a:lnTo>
                  <a:lnTo>
                    <a:pt x="114" y="11"/>
                  </a:lnTo>
                  <a:lnTo>
                    <a:pt x="135" y="15"/>
                  </a:lnTo>
                  <a:lnTo>
                    <a:pt x="153" y="21"/>
                  </a:lnTo>
                  <a:lnTo>
                    <a:pt x="171" y="29"/>
                  </a:lnTo>
                  <a:lnTo>
                    <a:pt x="186" y="42"/>
                  </a:lnTo>
                  <a:lnTo>
                    <a:pt x="198" y="57"/>
                  </a:lnTo>
                  <a:lnTo>
                    <a:pt x="207" y="75"/>
                  </a:lnTo>
                  <a:lnTo>
                    <a:pt x="213" y="92"/>
                  </a:lnTo>
                  <a:lnTo>
                    <a:pt x="216" y="113"/>
                  </a:lnTo>
                  <a:lnTo>
                    <a:pt x="216" y="113"/>
                  </a:lnTo>
                  <a:lnTo>
                    <a:pt x="216" y="113"/>
                  </a:lnTo>
                  <a:lnTo>
                    <a:pt x="216" y="113"/>
                  </a:lnTo>
                  <a:lnTo>
                    <a:pt x="213" y="123"/>
                  </a:lnTo>
                  <a:lnTo>
                    <a:pt x="228" y="128"/>
                  </a:lnTo>
                  <a:lnTo>
                    <a:pt x="228" y="128"/>
                  </a:lnTo>
                  <a:lnTo>
                    <a:pt x="228" y="113"/>
                  </a:lnTo>
                  <a:lnTo>
                    <a:pt x="228" y="113"/>
                  </a:lnTo>
                  <a:lnTo>
                    <a:pt x="228" y="113"/>
                  </a:lnTo>
                  <a:lnTo>
                    <a:pt x="228" y="113"/>
                  </a:lnTo>
                  <a:lnTo>
                    <a:pt x="228" y="113"/>
                  </a:lnTo>
                  <a:lnTo>
                    <a:pt x="228" y="113"/>
                  </a:lnTo>
                  <a:lnTo>
                    <a:pt x="225" y="90"/>
                  </a:lnTo>
                  <a:lnTo>
                    <a:pt x="219" y="69"/>
                  </a:lnTo>
                  <a:lnTo>
                    <a:pt x="207" y="51"/>
                  </a:lnTo>
                  <a:lnTo>
                    <a:pt x="195" y="33"/>
                  </a:lnTo>
                  <a:lnTo>
                    <a:pt x="177" y="18"/>
                  </a:lnTo>
                  <a:lnTo>
                    <a:pt x="159" y="9"/>
                  </a:lnTo>
                  <a:lnTo>
                    <a:pt x="138" y="3"/>
                  </a:lnTo>
                  <a:lnTo>
                    <a:pt x="11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2" name="Freeform 434"/>
            <p:cNvSpPr>
              <a:spLocks noChangeArrowheads="1"/>
            </p:cNvSpPr>
            <p:nvPr/>
          </p:nvSpPr>
          <p:spPr bwMode="auto">
            <a:xfrm>
              <a:off x="6526213" y="3919537"/>
              <a:ext cx="73025" cy="57150"/>
            </a:xfrm>
            <a:custGeom>
              <a:avLst/>
              <a:gdLst>
                <a:gd name="T0" fmla="*/ 9 w 202"/>
                <a:gd name="T1" fmla="*/ 0 h 159"/>
                <a:gd name="T2" fmla="*/ 9 w 202"/>
                <a:gd name="T3" fmla="*/ 0 h 159"/>
                <a:gd name="T4" fmla="*/ 3 w 202"/>
                <a:gd name="T5" fmla="*/ 21 h 159"/>
                <a:gd name="T6" fmla="*/ 0 w 202"/>
                <a:gd name="T7" fmla="*/ 44 h 159"/>
                <a:gd name="T8" fmla="*/ 0 w 202"/>
                <a:gd name="T9" fmla="*/ 44 h 159"/>
                <a:gd name="T10" fmla="*/ 0 w 202"/>
                <a:gd name="T11" fmla="*/ 44 h 159"/>
                <a:gd name="T12" fmla="*/ 3 w 202"/>
                <a:gd name="T13" fmla="*/ 69 h 159"/>
                <a:gd name="T14" fmla="*/ 9 w 202"/>
                <a:gd name="T15" fmla="*/ 90 h 159"/>
                <a:gd name="T16" fmla="*/ 21 w 202"/>
                <a:gd name="T17" fmla="*/ 107 h 159"/>
                <a:gd name="T18" fmla="*/ 33 w 202"/>
                <a:gd name="T19" fmla="*/ 125 h 159"/>
                <a:gd name="T20" fmla="*/ 51 w 202"/>
                <a:gd name="T21" fmla="*/ 137 h 159"/>
                <a:gd name="T22" fmla="*/ 69 w 202"/>
                <a:gd name="T23" fmla="*/ 149 h 159"/>
                <a:gd name="T24" fmla="*/ 93 w 202"/>
                <a:gd name="T25" fmla="*/ 155 h 159"/>
                <a:gd name="T26" fmla="*/ 114 w 202"/>
                <a:gd name="T27" fmla="*/ 158 h 159"/>
                <a:gd name="T28" fmla="*/ 114 w 202"/>
                <a:gd name="T29" fmla="*/ 158 h 159"/>
                <a:gd name="T30" fmla="*/ 114 w 202"/>
                <a:gd name="T31" fmla="*/ 158 h 159"/>
                <a:gd name="T32" fmla="*/ 114 w 202"/>
                <a:gd name="T33" fmla="*/ 158 h 159"/>
                <a:gd name="T34" fmla="*/ 114 w 202"/>
                <a:gd name="T35" fmla="*/ 158 h 159"/>
                <a:gd name="T36" fmla="*/ 141 w 202"/>
                <a:gd name="T37" fmla="*/ 155 h 159"/>
                <a:gd name="T38" fmla="*/ 162 w 202"/>
                <a:gd name="T39" fmla="*/ 146 h 159"/>
                <a:gd name="T40" fmla="*/ 183 w 202"/>
                <a:gd name="T41" fmla="*/ 134 h 159"/>
                <a:gd name="T42" fmla="*/ 201 w 202"/>
                <a:gd name="T43" fmla="*/ 116 h 159"/>
                <a:gd name="T44" fmla="*/ 189 w 202"/>
                <a:gd name="T45" fmla="*/ 110 h 159"/>
                <a:gd name="T46" fmla="*/ 189 w 202"/>
                <a:gd name="T47" fmla="*/ 110 h 159"/>
                <a:gd name="T48" fmla="*/ 174 w 202"/>
                <a:gd name="T49" fmla="*/ 125 h 159"/>
                <a:gd name="T50" fmla="*/ 156 w 202"/>
                <a:gd name="T51" fmla="*/ 134 h 159"/>
                <a:gd name="T52" fmla="*/ 135 w 202"/>
                <a:gd name="T53" fmla="*/ 143 h 159"/>
                <a:gd name="T54" fmla="*/ 114 w 202"/>
                <a:gd name="T55" fmla="*/ 143 h 159"/>
                <a:gd name="T56" fmla="*/ 114 w 202"/>
                <a:gd name="T57" fmla="*/ 143 h 159"/>
                <a:gd name="T58" fmla="*/ 114 w 202"/>
                <a:gd name="T59" fmla="*/ 143 h 159"/>
                <a:gd name="T60" fmla="*/ 114 w 202"/>
                <a:gd name="T61" fmla="*/ 143 h 159"/>
                <a:gd name="T62" fmla="*/ 114 w 202"/>
                <a:gd name="T63" fmla="*/ 143 h 159"/>
                <a:gd name="T64" fmla="*/ 93 w 202"/>
                <a:gd name="T65" fmla="*/ 143 h 159"/>
                <a:gd name="T66" fmla="*/ 75 w 202"/>
                <a:gd name="T67" fmla="*/ 137 h 159"/>
                <a:gd name="T68" fmla="*/ 57 w 202"/>
                <a:gd name="T69" fmla="*/ 128 h 159"/>
                <a:gd name="T70" fmla="*/ 45 w 202"/>
                <a:gd name="T71" fmla="*/ 116 h 159"/>
                <a:gd name="T72" fmla="*/ 30 w 202"/>
                <a:gd name="T73" fmla="*/ 101 h 159"/>
                <a:gd name="T74" fmla="*/ 21 w 202"/>
                <a:gd name="T75" fmla="*/ 83 h 159"/>
                <a:gd name="T76" fmla="*/ 15 w 202"/>
                <a:gd name="T77" fmla="*/ 65 h 159"/>
                <a:gd name="T78" fmla="*/ 15 w 202"/>
                <a:gd name="T79" fmla="*/ 44 h 159"/>
                <a:gd name="T80" fmla="*/ 15 w 202"/>
                <a:gd name="T81" fmla="*/ 44 h 159"/>
                <a:gd name="T82" fmla="*/ 15 w 202"/>
                <a:gd name="T83" fmla="*/ 44 h 159"/>
                <a:gd name="T84" fmla="*/ 15 w 202"/>
                <a:gd name="T85" fmla="*/ 44 h 159"/>
                <a:gd name="T86" fmla="*/ 15 w 202"/>
                <a:gd name="T87" fmla="*/ 44 h 159"/>
                <a:gd name="T88" fmla="*/ 15 w 202"/>
                <a:gd name="T89" fmla="*/ 26 h 159"/>
                <a:gd name="T90" fmla="*/ 21 w 202"/>
                <a:gd name="T91" fmla="*/ 8 h 159"/>
                <a:gd name="T92" fmla="*/ 9 w 202"/>
                <a:gd name="T93"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2" h="159">
                  <a:moveTo>
                    <a:pt x="9" y="0"/>
                  </a:moveTo>
                  <a:lnTo>
                    <a:pt x="9" y="0"/>
                  </a:lnTo>
                  <a:lnTo>
                    <a:pt x="3" y="21"/>
                  </a:lnTo>
                  <a:lnTo>
                    <a:pt x="0" y="44"/>
                  </a:lnTo>
                  <a:lnTo>
                    <a:pt x="0" y="44"/>
                  </a:lnTo>
                  <a:lnTo>
                    <a:pt x="0" y="44"/>
                  </a:lnTo>
                  <a:lnTo>
                    <a:pt x="3" y="69"/>
                  </a:lnTo>
                  <a:lnTo>
                    <a:pt x="9" y="90"/>
                  </a:lnTo>
                  <a:lnTo>
                    <a:pt x="21" y="107"/>
                  </a:lnTo>
                  <a:lnTo>
                    <a:pt x="33" y="125"/>
                  </a:lnTo>
                  <a:lnTo>
                    <a:pt x="51" y="137"/>
                  </a:lnTo>
                  <a:lnTo>
                    <a:pt x="69" y="149"/>
                  </a:lnTo>
                  <a:lnTo>
                    <a:pt x="93" y="155"/>
                  </a:lnTo>
                  <a:lnTo>
                    <a:pt x="114" y="158"/>
                  </a:lnTo>
                  <a:lnTo>
                    <a:pt x="114" y="158"/>
                  </a:lnTo>
                  <a:lnTo>
                    <a:pt x="114" y="158"/>
                  </a:lnTo>
                  <a:lnTo>
                    <a:pt x="114" y="158"/>
                  </a:lnTo>
                  <a:lnTo>
                    <a:pt x="114" y="158"/>
                  </a:lnTo>
                  <a:lnTo>
                    <a:pt x="141" y="155"/>
                  </a:lnTo>
                  <a:lnTo>
                    <a:pt x="162" y="146"/>
                  </a:lnTo>
                  <a:lnTo>
                    <a:pt x="183" y="134"/>
                  </a:lnTo>
                  <a:lnTo>
                    <a:pt x="201" y="116"/>
                  </a:lnTo>
                  <a:lnTo>
                    <a:pt x="189" y="110"/>
                  </a:lnTo>
                  <a:lnTo>
                    <a:pt x="189" y="110"/>
                  </a:lnTo>
                  <a:lnTo>
                    <a:pt x="174" y="125"/>
                  </a:lnTo>
                  <a:lnTo>
                    <a:pt x="156" y="134"/>
                  </a:lnTo>
                  <a:lnTo>
                    <a:pt x="135" y="143"/>
                  </a:lnTo>
                  <a:lnTo>
                    <a:pt x="114" y="143"/>
                  </a:lnTo>
                  <a:lnTo>
                    <a:pt x="114" y="143"/>
                  </a:lnTo>
                  <a:lnTo>
                    <a:pt x="114" y="143"/>
                  </a:lnTo>
                  <a:lnTo>
                    <a:pt x="114" y="143"/>
                  </a:lnTo>
                  <a:lnTo>
                    <a:pt x="114" y="143"/>
                  </a:lnTo>
                  <a:lnTo>
                    <a:pt x="93" y="143"/>
                  </a:lnTo>
                  <a:lnTo>
                    <a:pt x="75" y="137"/>
                  </a:lnTo>
                  <a:lnTo>
                    <a:pt x="57" y="128"/>
                  </a:lnTo>
                  <a:lnTo>
                    <a:pt x="45" y="116"/>
                  </a:lnTo>
                  <a:lnTo>
                    <a:pt x="30" y="101"/>
                  </a:lnTo>
                  <a:lnTo>
                    <a:pt x="21" y="83"/>
                  </a:lnTo>
                  <a:lnTo>
                    <a:pt x="15" y="65"/>
                  </a:lnTo>
                  <a:lnTo>
                    <a:pt x="15" y="44"/>
                  </a:lnTo>
                  <a:lnTo>
                    <a:pt x="15" y="44"/>
                  </a:lnTo>
                  <a:lnTo>
                    <a:pt x="15" y="44"/>
                  </a:lnTo>
                  <a:lnTo>
                    <a:pt x="15" y="44"/>
                  </a:lnTo>
                  <a:lnTo>
                    <a:pt x="15" y="44"/>
                  </a:lnTo>
                  <a:lnTo>
                    <a:pt x="15" y="26"/>
                  </a:lnTo>
                  <a:lnTo>
                    <a:pt x="21" y="8"/>
                  </a:lnTo>
                  <a:lnTo>
                    <a:pt x="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3" name="Freeform 435"/>
            <p:cNvSpPr>
              <a:spLocks noChangeArrowheads="1"/>
            </p:cNvSpPr>
            <p:nvPr/>
          </p:nvSpPr>
          <p:spPr bwMode="auto">
            <a:xfrm>
              <a:off x="6543674" y="3894138"/>
              <a:ext cx="63500" cy="46037"/>
            </a:xfrm>
            <a:custGeom>
              <a:avLst/>
              <a:gdLst>
                <a:gd name="T0" fmla="*/ 63 w 178"/>
                <a:gd name="T1" fmla="*/ 0 h 129"/>
                <a:gd name="T2" fmla="*/ 63 w 178"/>
                <a:gd name="T3" fmla="*/ 0 h 129"/>
                <a:gd name="T4" fmla="*/ 63 w 178"/>
                <a:gd name="T5" fmla="*/ 0 h 129"/>
                <a:gd name="T6" fmla="*/ 63 w 178"/>
                <a:gd name="T7" fmla="*/ 0 h 129"/>
                <a:gd name="T8" fmla="*/ 45 w 178"/>
                <a:gd name="T9" fmla="*/ 3 h 129"/>
                <a:gd name="T10" fmla="*/ 30 w 178"/>
                <a:gd name="T11" fmla="*/ 6 h 129"/>
                <a:gd name="T12" fmla="*/ 12 w 178"/>
                <a:gd name="T13" fmla="*/ 11 h 129"/>
                <a:gd name="T14" fmla="*/ 0 w 178"/>
                <a:gd name="T15" fmla="*/ 21 h 129"/>
                <a:gd name="T16" fmla="*/ 12 w 178"/>
                <a:gd name="T17" fmla="*/ 26 h 129"/>
                <a:gd name="T18" fmla="*/ 12 w 178"/>
                <a:gd name="T19" fmla="*/ 26 h 129"/>
                <a:gd name="T20" fmla="*/ 24 w 178"/>
                <a:gd name="T21" fmla="*/ 21 h 129"/>
                <a:gd name="T22" fmla="*/ 36 w 178"/>
                <a:gd name="T23" fmla="*/ 18 h 129"/>
                <a:gd name="T24" fmla="*/ 48 w 178"/>
                <a:gd name="T25" fmla="*/ 15 h 129"/>
                <a:gd name="T26" fmla="*/ 63 w 178"/>
                <a:gd name="T27" fmla="*/ 11 h 129"/>
                <a:gd name="T28" fmla="*/ 63 w 178"/>
                <a:gd name="T29" fmla="*/ 11 h 129"/>
                <a:gd name="T30" fmla="*/ 63 w 178"/>
                <a:gd name="T31" fmla="*/ 11 h 129"/>
                <a:gd name="T32" fmla="*/ 63 w 178"/>
                <a:gd name="T33" fmla="*/ 11 h 129"/>
                <a:gd name="T34" fmla="*/ 63 w 178"/>
                <a:gd name="T35" fmla="*/ 11 h 129"/>
                <a:gd name="T36" fmla="*/ 63 w 178"/>
                <a:gd name="T37" fmla="*/ 11 h 129"/>
                <a:gd name="T38" fmla="*/ 63 w 178"/>
                <a:gd name="T39" fmla="*/ 11 h 129"/>
                <a:gd name="T40" fmla="*/ 84 w 178"/>
                <a:gd name="T41" fmla="*/ 15 h 129"/>
                <a:gd name="T42" fmla="*/ 102 w 178"/>
                <a:gd name="T43" fmla="*/ 21 h 129"/>
                <a:gd name="T44" fmla="*/ 120 w 178"/>
                <a:gd name="T45" fmla="*/ 29 h 129"/>
                <a:gd name="T46" fmla="*/ 135 w 178"/>
                <a:gd name="T47" fmla="*/ 42 h 129"/>
                <a:gd name="T48" fmla="*/ 147 w 178"/>
                <a:gd name="T49" fmla="*/ 57 h 129"/>
                <a:gd name="T50" fmla="*/ 156 w 178"/>
                <a:gd name="T51" fmla="*/ 75 h 129"/>
                <a:gd name="T52" fmla="*/ 162 w 178"/>
                <a:gd name="T53" fmla="*/ 92 h 129"/>
                <a:gd name="T54" fmla="*/ 165 w 178"/>
                <a:gd name="T55" fmla="*/ 113 h 129"/>
                <a:gd name="T56" fmla="*/ 165 w 178"/>
                <a:gd name="T57" fmla="*/ 113 h 129"/>
                <a:gd name="T58" fmla="*/ 165 w 178"/>
                <a:gd name="T59" fmla="*/ 113 h 129"/>
                <a:gd name="T60" fmla="*/ 165 w 178"/>
                <a:gd name="T61" fmla="*/ 113 h 129"/>
                <a:gd name="T62" fmla="*/ 162 w 178"/>
                <a:gd name="T63" fmla="*/ 123 h 129"/>
                <a:gd name="T64" fmla="*/ 177 w 178"/>
                <a:gd name="T65" fmla="*/ 128 h 129"/>
                <a:gd name="T66" fmla="*/ 177 w 178"/>
                <a:gd name="T67" fmla="*/ 128 h 129"/>
                <a:gd name="T68" fmla="*/ 177 w 178"/>
                <a:gd name="T69" fmla="*/ 113 h 129"/>
                <a:gd name="T70" fmla="*/ 177 w 178"/>
                <a:gd name="T71" fmla="*/ 113 h 129"/>
                <a:gd name="T72" fmla="*/ 177 w 178"/>
                <a:gd name="T73" fmla="*/ 113 h 129"/>
                <a:gd name="T74" fmla="*/ 177 w 178"/>
                <a:gd name="T75" fmla="*/ 113 h 129"/>
                <a:gd name="T76" fmla="*/ 177 w 178"/>
                <a:gd name="T77" fmla="*/ 113 h 129"/>
                <a:gd name="T78" fmla="*/ 177 w 178"/>
                <a:gd name="T79" fmla="*/ 113 h 129"/>
                <a:gd name="T80" fmla="*/ 174 w 178"/>
                <a:gd name="T81" fmla="*/ 90 h 129"/>
                <a:gd name="T82" fmla="*/ 168 w 178"/>
                <a:gd name="T83" fmla="*/ 69 h 129"/>
                <a:gd name="T84" fmla="*/ 156 w 178"/>
                <a:gd name="T85" fmla="*/ 51 h 129"/>
                <a:gd name="T86" fmla="*/ 144 w 178"/>
                <a:gd name="T87" fmla="*/ 33 h 129"/>
                <a:gd name="T88" fmla="*/ 126 w 178"/>
                <a:gd name="T89" fmla="*/ 18 h 129"/>
                <a:gd name="T90" fmla="*/ 108 w 178"/>
                <a:gd name="T91" fmla="*/ 9 h 129"/>
                <a:gd name="T92" fmla="*/ 87 w 178"/>
                <a:gd name="T93" fmla="*/ 3 h 129"/>
                <a:gd name="T94" fmla="*/ 63 w 178"/>
                <a:gd name="T9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8" h="129">
                  <a:moveTo>
                    <a:pt x="63" y="0"/>
                  </a:moveTo>
                  <a:lnTo>
                    <a:pt x="63" y="0"/>
                  </a:lnTo>
                  <a:lnTo>
                    <a:pt x="63" y="0"/>
                  </a:lnTo>
                  <a:lnTo>
                    <a:pt x="63" y="0"/>
                  </a:lnTo>
                  <a:lnTo>
                    <a:pt x="45" y="3"/>
                  </a:lnTo>
                  <a:lnTo>
                    <a:pt x="30" y="6"/>
                  </a:lnTo>
                  <a:lnTo>
                    <a:pt x="12" y="11"/>
                  </a:lnTo>
                  <a:lnTo>
                    <a:pt x="0" y="21"/>
                  </a:lnTo>
                  <a:lnTo>
                    <a:pt x="12" y="26"/>
                  </a:lnTo>
                  <a:lnTo>
                    <a:pt x="12" y="26"/>
                  </a:lnTo>
                  <a:lnTo>
                    <a:pt x="24" y="21"/>
                  </a:lnTo>
                  <a:lnTo>
                    <a:pt x="36" y="18"/>
                  </a:lnTo>
                  <a:lnTo>
                    <a:pt x="48" y="15"/>
                  </a:lnTo>
                  <a:lnTo>
                    <a:pt x="63" y="11"/>
                  </a:lnTo>
                  <a:lnTo>
                    <a:pt x="63" y="11"/>
                  </a:lnTo>
                  <a:lnTo>
                    <a:pt x="63" y="11"/>
                  </a:lnTo>
                  <a:lnTo>
                    <a:pt x="63" y="11"/>
                  </a:lnTo>
                  <a:lnTo>
                    <a:pt x="63" y="11"/>
                  </a:lnTo>
                  <a:lnTo>
                    <a:pt x="63" y="11"/>
                  </a:lnTo>
                  <a:lnTo>
                    <a:pt x="63" y="11"/>
                  </a:lnTo>
                  <a:lnTo>
                    <a:pt x="84" y="15"/>
                  </a:lnTo>
                  <a:lnTo>
                    <a:pt x="102" y="21"/>
                  </a:lnTo>
                  <a:lnTo>
                    <a:pt x="120" y="29"/>
                  </a:lnTo>
                  <a:lnTo>
                    <a:pt x="135" y="42"/>
                  </a:lnTo>
                  <a:lnTo>
                    <a:pt x="147" y="57"/>
                  </a:lnTo>
                  <a:lnTo>
                    <a:pt x="156" y="75"/>
                  </a:lnTo>
                  <a:lnTo>
                    <a:pt x="162" y="92"/>
                  </a:lnTo>
                  <a:lnTo>
                    <a:pt x="165" y="113"/>
                  </a:lnTo>
                  <a:lnTo>
                    <a:pt x="165" y="113"/>
                  </a:lnTo>
                  <a:lnTo>
                    <a:pt x="165" y="113"/>
                  </a:lnTo>
                  <a:lnTo>
                    <a:pt x="165" y="113"/>
                  </a:lnTo>
                  <a:lnTo>
                    <a:pt x="162" y="123"/>
                  </a:lnTo>
                  <a:lnTo>
                    <a:pt x="177" y="128"/>
                  </a:lnTo>
                  <a:lnTo>
                    <a:pt x="177" y="128"/>
                  </a:lnTo>
                  <a:lnTo>
                    <a:pt x="177" y="113"/>
                  </a:lnTo>
                  <a:lnTo>
                    <a:pt x="177" y="113"/>
                  </a:lnTo>
                  <a:lnTo>
                    <a:pt x="177" y="113"/>
                  </a:lnTo>
                  <a:lnTo>
                    <a:pt x="177" y="113"/>
                  </a:lnTo>
                  <a:lnTo>
                    <a:pt x="177" y="113"/>
                  </a:lnTo>
                  <a:lnTo>
                    <a:pt x="177" y="113"/>
                  </a:lnTo>
                  <a:lnTo>
                    <a:pt x="174" y="90"/>
                  </a:lnTo>
                  <a:lnTo>
                    <a:pt x="168" y="69"/>
                  </a:lnTo>
                  <a:lnTo>
                    <a:pt x="156" y="51"/>
                  </a:lnTo>
                  <a:lnTo>
                    <a:pt x="144" y="33"/>
                  </a:lnTo>
                  <a:lnTo>
                    <a:pt x="126" y="18"/>
                  </a:lnTo>
                  <a:lnTo>
                    <a:pt x="108" y="9"/>
                  </a:lnTo>
                  <a:lnTo>
                    <a:pt x="87" y="3"/>
                  </a:lnTo>
                  <a:lnTo>
                    <a:pt x="6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4" name="Freeform 436"/>
            <p:cNvSpPr>
              <a:spLocks noChangeArrowheads="1"/>
            </p:cNvSpPr>
            <p:nvPr/>
          </p:nvSpPr>
          <p:spPr bwMode="auto">
            <a:xfrm>
              <a:off x="6529388" y="3902074"/>
              <a:ext cx="79375" cy="58738"/>
            </a:xfrm>
            <a:custGeom>
              <a:avLst/>
              <a:gdLst>
                <a:gd name="T0" fmla="*/ 204 w 220"/>
                <a:gd name="T1" fmla="*/ 102 h 165"/>
                <a:gd name="T2" fmla="*/ 204 w 220"/>
                <a:gd name="T3" fmla="*/ 102 h 165"/>
                <a:gd name="T4" fmla="*/ 204 w 220"/>
                <a:gd name="T5" fmla="*/ 117 h 165"/>
                <a:gd name="T6" fmla="*/ 198 w 220"/>
                <a:gd name="T7" fmla="*/ 131 h 165"/>
                <a:gd name="T8" fmla="*/ 189 w 220"/>
                <a:gd name="T9" fmla="*/ 146 h 165"/>
                <a:gd name="T10" fmla="*/ 180 w 220"/>
                <a:gd name="T11" fmla="*/ 158 h 165"/>
                <a:gd name="T12" fmla="*/ 192 w 220"/>
                <a:gd name="T13" fmla="*/ 164 h 165"/>
                <a:gd name="T14" fmla="*/ 192 w 220"/>
                <a:gd name="T15" fmla="*/ 164 h 165"/>
                <a:gd name="T16" fmla="*/ 201 w 220"/>
                <a:gd name="T17" fmla="*/ 153 h 165"/>
                <a:gd name="T18" fmla="*/ 210 w 220"/>
                <a:gd name="T19" fmla="*/ 140 h 165"/>
                <a:gd name="T20" fmla="*/ 213 w 220"/>
                <a:gd name="T21" fmla="*/ 125 h 165"/>
                <a:gd name="T22" fmla="*/ 219 w 220"/>
                <a:gd name="T23" fmla="*/ 107 h 165"/>
                <a:gd name="T24" fmla="*/ 204 w 220"/>
                <a:gd name="T25" fmla="*/ 102 h 165"/>
                <a:gd name="T26" fmla="*/ 42 w 220"/>
                <a:gd name="T27" fmla="*/ 0 h 165"/>
                <a:gd name="T28" fmla="*/ 42 w 220"/>
                <a:gd name="T29" fmla="*/ 0 h 165"/>
                <a:gd name="T30" fmla="*/ 27 w 220"/>
                <a:gd name="T31" fmla="*/ 8 h 165"/>
                <a:gd name="T32" fmla="*/ 18 w 220"/>
                <a:gd name="T33" fmla="*/ 21 h 165"/>
                <a:gd name="T34" fmla="*/ 9 w 220"/>
                <a:gd name="T35" fmla="*/ 33 h 165"/>
                <a:gd name="T36" fmla="*/ 0 w 220"/>
                <a:gd name="T37" fmla="*/ 48 h 165"/>
                <a:gd name="T38" fmla="*/ 12 w 220"/>
                <a:gd name="T39" fmla="*/ 56 h 165"/>
                <a:gd name="T40" fmla="*/ 12 w 220"/>
                <a:gd name="T41" fmla="*/ 56 h 165"/>
                <a:gd name="T42" fmla="*/ 18 w 220"/>
                <a:gd name="T43" fmla="*/ 41 h 165"/>
                <a:gd name="T44" fmla="*/ 30 w 220"/>
                <a:gd name="T45" fmla="*/ 26 h 165"/>
                <a:gd name="T46" fmla="*/ 39 w 220"/>
                <a:gd name="T47" fmla="*/ 18 h 165"/>
                <a:gd name="T48" fmla="*/ 54 w 220"/>
                <a:gd name="T49" fmla="*/ 5 h 165"/>
                <a:gd name="T50" fmla="*/ 42 w 220"/>
                <a:gd name="T51"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0" h="165">
                  <a:moveTo>
                    <a:pt x="204" y="102"/>
                  </a:moveTo>
                  <a:lnTo>
                    <a:pt x="204" y="102"/>
                  </a:lnTo>
                  <a:lnTo>
                    <a:pt x="204" y="117"/>
                  </a:lnTo>
                  <a:lnTo>
                    <a:pt x="198" y="131"/>
                  </a:lnTo>
                  <a:lnTo>
                    <a:pt x="189" y="146"/>
                  </a:lnTo>
                  <a:lnTo>
                    <a:pt x="180" y="158"/>
                  </a:lnTo>
                  <a:lnTo>
                    <a:pt x="192" y="164"/>
                  </a:lnTo>
                  <a:lnTo>
                    <a:pt x="192" y="164"/>
                  </a:lnTo>
                  <a:lnTo>
                    <a:pt x="201" y="153"/>
                  </a:lnTo>
                  <a:lnTo>
                    <a:pt x="210" y="140"/>
                  </a:lnTo>
                  <a:lnTo>
                    <a:pt x="213" y="125"/>
                  </a:lnTo>
                  <a:lnTo>
                    <a:pt x="219" y="107"/>
                  </a:lnTo>
                  <a:lnTo>
                    <a:pt x="204" y="102"/>
                  </a:lnTo>
                  <a:close/>
                  <a:moveTo>
                    <a:pt x="42" y="0"/>
                  </a:moveTo>
                  <a:lnTo>
                    <a:pt x="42" y="0"/>
                  </a:lnTo>
                  <a:lnTo>
                    <a:pt x="27" y="8"/>
                  </a:lnTo>
                  <a:lnTo>
                    <a:pt x="18" y="21"/>
                  </a:lnTo>
                  <a:lnTo>
                    <a:pt x="9" y="33"/>
                  </a:lnTo>
                  <a:lnTo>
                    <a:pt x="0" y="48"/>
                  </a:lnTo>
                  <a:lnTo>
                    <a:pt x="12" y="56"/>
                  </a:lnTo>
                  <a:lnTo>
                    <a:pt x="12" y="56"/>
                  </a:lnTo>
                  <a:lnTo>
                    <a:pt x="18" y="41"/>
                  </a:lnTo>
                  <a:lnTo>
                    <a:pt x="30" y="26"/>
                  </a:lnTo>
                  <a:lnTo>
                    <a:pt x="39" y="18"/>
                  </a:lnTo>
                  <a:lnTo>
                    <a:pt x="54" y="5"/>
                  </a:lnTo>
                  <a:lnTo>
                    <a:pt x="42"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5" name="Freeform 437"/>
            <p:cNvSpPr>
              <a:spLocks noChangeArrowheads="1"/>
            </p:cNvSpPr>
            <p:nvPr/>
          </p:nvSpPr>
          <p:spPr bwMode="auto">
            <a:xfrm>
              <a:off x="6594475" y="3938587"/>
              <a:ext cx="14288" cy="22225"/>
            </a:xfrm>
            <a:custGeom>
              <a:avLst/>
              <a:gdLst>
                <a:gd name="T0" fmla="*/ 24 w 40"/>
                <a:gd name="T1" fmla="*/ 0 h 63"/>
                <a:gd name="T2" fmla="*/ 24 w 40"/>
                <a:gd name="T3" fmla="*/ 0 h 63"/>
                <a:gd name="T4" fmla="*/ 24 w 40"/>
                <a:gd name="T5" fmla="*/ 15 h 63"/>
                <a:gd name="T6" fmla="*/ 18 w 40"/>
                <a:gd name="T7" fmla="*/ 29 h 63"/>
                <a:gd name="T8" fmla="*/ 9 w 40"/>
                <a:gd name="T9" fmla="*/ 44 h 63"/>
                <a:gd name="T10" fmla="*/ 0 w 40"/>
                <a:gd name="T11" fmla="*/ 56 h 63"/>
                <a:gd name="T12" fmla="*/ 12 w 40"/>
                <a:gd name="T13" fmla="*/ 62 h 63"/>
                <a:gd name="T14" fmla="*/ 12 w 40"/>
                <a:gd name="T15" fmla="*/ 62 h 63"/>
                <a:gd name="T16" fmla="*/ 21 w 40"/>
                <a:gd name="T17" fmla="*/ 51 h 63"/>
                <a:gd name="T18" fmla="*/ 30 w 40"/>
                <a:gd name="T19" fmla="*/ 38 h 63"/>
                <a:gd name="T20" fmla="*/ 33 w 40"/>
                <a:gd name="T21" fmla="*/ 23 h 63"/>
                <a:gd name="T22" fmla="*/ 39 w 40"/>
                <a:gd name="T23" fmla="*/ 5 h 63"/>
                <a:gd name="T24" fmla="*/ 24 w 40"/>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3">
                  <a:moveTo>
                    <a:pt x="24" y="0"/>
                  </a:moveTo>
                  <a:lnTo>
                    <a:pt x="24" y="0"/>
                  </a:lnTo>
                  <a:lnTo>
                    <a:pt x="24" y="15"/>
                  </a:lnTo>
                  <a:lnTo>
                    <a:pt x="18" y="29"/>
                  </a:lnTo>
                  <a:lnTo>
                    <a:pt x="9" y="44"/>
                  </a:lnTo>
                  <a:lnTo>
                    <a:pt x="0" y="56"/>
                  </a:lnTo>
                  <a:lnTo>
                    <a:pt x="12" y="62"/>
                  </a:lnTo>
                  <a:lnTo>
                    <a:pt x="12" y="62"/>
                  </a:lnTo>
                  <a:lnTo>
                    <a:pt x="21" y="51"/>
                  </a:lnTo>
                  <a:lnTo>
                    <a:pt x="30" y="38"/>
                  </a:lnTo>
                  <a:lnTo>
                    <a:pt x="33" y="23"/>
                  </a:lnTo>
                  <a:lnTo>
                    <a:pt x="39" y="5"/>
                  </a:lnTo>
                  <a:lnTo>
                    <a:pt x="2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6" name="Freeform 438"/>
            <p:cNvSpPr>
              <a:spLocks noChangeArrowheads="1"/>
            </p:cNvSpPr>
            <p:nvPr/>
          </p:nvSpPr>
          <p:spPr bwMode="auto">
            <a:xfrm>
              <a:off x="6529388" y="3902074"/>
              <a:ext cx="19050" cy="20638"/>
            </a:xfrm>
            <a:custGeom>
              <a:avLst/>
              <a:gdLst>
                <a:gd name="T0" fmla="*/ 42 w 55"/>
                <a:gd name="T1" fmla="*/ 0 h 57"/>
                <a:gd name="T2" fmla="*/ 42 w 55"/>
                <a:gd name="T3" fmla="*/ 0 h 57"/>
                <a:gd name="T4" fmla="*/ 27 w 55"/>
                <a:gd name="T5" fmla="*/ 8 h 57"/>
                <a:gd name="T6" fmla="*/ 18 w 55"/>
                <a:gd name="T7" fmla="*/ 21 h 57"/>
                <a:gd name="T8" fmla="*/ 9 w 55"/>
                <a:gd name="T9" fmla="*/ 33 h 57"/>
                <a:gd name="T10" fmla="*/ 0 w 55"/>
                <a:gd name="T11" fmla="*/ 48 h 57"/>
                <a:gd name="T12" fmla="*/ 12 w 55"/>
                <a:gd name="T13" fmla="*/ 56 h 57"/>
                <a:gd name="T14" fmla="*/ 12 w 55"/>
                <a:gd name="T15" fmla="*/ 56 h 57"/>
                <a:gd name="T16" fmla="*/ 18 w 55"/>
                <a:gd name="T17" fmla="*/ 41 h 57"/>
                <a:gd name="T18" fmla="*/ 30 w 55"/>
                <a:gd name="T19" fmla="*/ 26 h 57"/>
                <a:gd name="T20" fmla="*/ 39 w 55"/>
                <a:gd name="T21" fmla="*/ 18 h 57"/>
                <a:gd name="T22" fmla="*/ 54 w 55"/>
                <a:gd name="T23" fmla="*/ 5 h 57"/>
                <a:gd name="T24" fmla="*/ 42 w 55"/>
                <a:gd name="T25"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57">
                  <a:moveTo>
                    <a:pt x="42" y="0"/>
                  </a:moveTo>
                  <a:lnTo>
                    <a:pt x="42" y="0"/>
                  </a:lnTo>
                  <a:lnTo>
                    <a:pt x="27" y="8"/>
                  </a:lnTo>
                  <a:lnTo>
                    <a:pt x="18" y="21"/>
                  </a:lnTo>
                  <a:lnTo>
                    <a:pt x="9" y="33"/>
                  </a:lnTo>
                  <a:lnTo>
                    <a:pt x="0" y="48"/>
                  </a:lnTo>
                  <a:lnTo>
                    <a:pt x="12" y="56"/>
                  </a:lnTo>
                  <a:lnTo>
                    <a:pt x="12" y="56"/>
                  </a:lnTo>
                  <a:lnTo>
                    <a:pt x="18" y="41"/>
                  </a:lnTo>
                  <a:lnTo>
                    <a:pt x="30" y="26"/>
                  </a:lnTo>
                  <a:lnTo>
                    <a:pt x="39" y="18"/>
                  </a:lnTo>
                  <a:lnTo>
                    <a:pt x="54" y="5"/>
                  </a:lnTo>
                  <a:lnTo>
                    <a:pt x="4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7" name="Freeform 439"/>
            <p:cNvSpPr>
              <a:spLocks noChangeArrowheads="1"/>
            </p:cNvSpPr>
            <p:nvPr/>
          </p:nvSpPr>
          <p:spPr bwMode="auto">
            <a:xfrm>
              <a:off x="785812" y="2601913"/>
              <a:ext cx="7305676" cy="282575"/>
            </a:xfrm>
            <a:custGeom>
              <a:avLst/>
              <a:gdLst>
                <a:gd name="T0" fmla="*/ 0 w 20295"/>
                <a:gd name="T1" fmla="*/ 548 h 786"/>
                <a:gd name="T2" fmla="*/ 1558 w 20295"/>
                <a:gd name="T3" fmla="*/ 545 h 786"/>
                <a:gd name="T4" fmla="*/ 4207 w 20295"/>
                <a:gd name="T5" fmla="*/ 521 h 786"/>
                <a:gd name="T6" fmla="*/ 4207 w 20295"/>
                <a:gd name="T7" fmla="*/ 521 h 786"/>
                <a:gd name="T8" fmla="*/ 6589 w 20295"/>
                <a:gd name="T9" fmla="*/ 515 h 786"/>
                <a:gd name="T10" fmla="*/ 6589 w 20295"/>
                <a:gd name="T11" fmla="*/ 515 h 786"/>
                <a:gd name="T12" fmla="*/ 9163 w 20295"/>
                <a:gd name="T13" fmla="*/ 524 h 786"/>
                <a:gd name="T14" fmla="*/ 15638 w 20295"/>
                <a:gd name="T15" fmla="*/ 413 h 786"/>
                <a:gd name="T16" fmla="*/ 15638 w 20295"/>
                <a:gd name="T17" fmla="*/ 413 h 786"/>
                <a:gd name="T18" fmla="*/ 17738 w 20295"/>
                <a:gd name="T19" fmla="*/ 392 h 786"/>
                <a:gd name="T20" fmla="*/ 18679 w 20295"/>
                <a:gd name="T21" fmla="*/ 785 h 786"/>
                <a:gd name="T22" fmla="*/ 19872 w 20295"/>
                <a:gd name="T23" fmla="*/ 737 h 786"/>
                <a:gd name="T24" fmla="*/ 20294 w 20295"/>
                <a:gd name="T25" fmla="*/ 24 h 786"/>
                <a:gd name="T26" fmla="*/ 20258 w 20295"/>
                <a:gd name="T27" fmla="*/ 0 h 786"/>
                <a:gd name="T28" fmla="*/ 19845 w 20295"/>
                <a:gd name="T29" fmla="*/ 695 h 786"/>
                <a:gd name="T30" fmla="*/ 18685 w 20295"/>
                <a:gd name="T31" fmla="*/ 743 h 786"/>
                <a:gd name="T32" fmla="*/ 17747 w 20295"/>
                <a:gd name="T33" fmla="*/ 350 h 786"/>
                <a:gd name="T34" fmla="*/ 15638 w 20295"/>
                <a:gd name="T35" fmla="*/ 371 h 786"/>
                <a:gd name="T36" fmla="*/ 9163 w 20295"/>
                <a:gd name="T37" fmla="*/ 482 h 786"/>
                <a:gd name="T38" fmla="*/ 6589 w 20295"/>
                <a:gd name="T39" fmla="*/ 470 h 786"/>
                <a:gd name="T40" fmla="*/ 4207 w 20295"/>
                <a:gd name="T41" fmla="*/ 476 h 786"/>
                <a:gd name="T42" fmla="*/ 1558 w 20295"/>
                <a:gd name="T43" fmla="*/ 500 h 786"/>
                <a:gd name="T44" fmla="*/ 1558 w 20295"/>
                <a:gd name="T45" fmla="*/ 500 h 786"/>
                <a:gd name="T46" fmla="*/ 0 w 20295"/>
                <a:gd name="T47" fmla="*/ 506 h 786"/>
                <a:gd name="T48" fmla="*/ 0 w 20295"/>
                <a:gd name="T49" fmla="*/ 548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295" h="786">
                  <a:moveTo>
                    <a:pt x="0" y="548"/>
                  </a:moveTo>
                  <a:lnTo>
                    <a:pt x="1558" y="545"/>
                  </a:lnTo>
                  <a:lnTo>
                    <a:pt x="4207" y="521"/>
                  </a:lnTo>
                  <a:lnTo>
                    <a:pt x="4207" y="521"/>
                  </a:lnTo>
                  <a:lnTo>
                    <a:pt x="6589" y="515"/>
                  </a:lnTo>
                  <a:lnTo>
                    <a:pt x="6589" y="515"/>
                  </a:lnTo>
                  <a:lnTo>
                    <a:pt x="9163" y="524"/>
                  </a:lnTo>
                  <a:lnTo>
                    <a:pt x="15638" y="413"/>
                  </a:lnTo>
                  <a:lnTo>
                    <a:pt x="15638" y="413"/>
                  </a:lnTo>
                  <a:lnTo>
                    <a:pt x="17738" y="392"/>
                  </a:lnTo>
                  <a:lnTo>
                    <a:pt x="18679" y="785"/>
                  </a:lnTo>
                  <a:lnTo>
                    <a:pt x="19872" y="737"/>
                  </a:lnTo>
                  <a:lnTo>
                    <a:pt x="20294" y="24"/>
                  </a:lnTo>
                  <a:lnTo>
                    <a:pt x="20258" y="0"/>
                  </a:lnTo>
                  <a:lnTo>
                    <a:pt x="19845" y="695"/>
                  </a:lnTo>
                  <a:lnTo>
                    <a:pt x="18685" y="743"/>
                  </a:lnTo>
                  <a:lnTo>
                    <a:pt x="17747" y="350"/>
                  </a:lnTo>
                  <a:lnTo>
                    <a:pt x="15638" y="371"/>
                  </a:lnTo>
                  <a:lnTo>
                    <a:pt x="9163" y="482"/>
                  </a:lnTo>
                  <a:lnTo>
                    <a:pt x="6589" y="470"/>
                  </a:lnTo>
                  <a:lnTo>
                    <a:pt x="4207" y="476"/>
                  </a:lnTo>
                  <a:lnTo>
                    <a:pt x="1558" y="500"/>
                  </a:lnTo>
                  <a:lnTo>
                    <a:pt x="1558" y="500"/>
                  </a:lnTo>
                  <a:lnTo>
                    <a:pt x="0" y="506"/>
                  </a:lnTo>
                  <a:lnTo>
                    <a:pt x="0" y="54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8" name="Freeform 440"/>
            <p:cNvSpPr>
              <a:spLocks noChangeArrowheads="1"/>
            </p:cNvSpPr>
            <p:nvPr/>
          </p:nvSpPr>
          <p:spPr bwMode="auto">
            <a:xfrm>
              <a:off x="785812" y="2609849"/>
              <a:ext cx="6642101" cy="63500"/>
            </a:xfrm>
            <a:custGeom>
              <a:avLst/>
              <a:gdLst>
                <a:gd name="T0" fmla="*/ 18448 w 18449"/>
                <a:gd name="T1" fmla="*/ 0 h 178"/>
                <a:gd name="T2" fmla="*/ 9466 w 18449"/>
                <a:gd name="T3" fmla="*/ 83 h 178"/>
                <a:gd name="T4" fmla="*/ 6619 w 18449"/>
                <a:gd name="T5" fmla="*/ 114 h 178"/>
                <a:gd name="T6" fmla="*/ 6619 w 18449"/>
                <a:gd name="T7" fmla="*/ 114 h 178"/>
                <a:gd name="T8" fmla="*/ 3371 w 18449"/>
                <a:gd name="T9" fmla="*/ 123 h 178"/>
                <a:gd name="T10" fmla="*/ 1396 w 18449"/>
                <a:gd name="T11" fmla="*/ 129 h 178"/>
                <a:gd name="T12" fmla="*/ 0 w 18449"/>
                <a:gd name="T13" fmla="*/ 131 h 178"/>
                <a:gd name="T14" fmla="*/ 0 w 18449"/>
                <a:gd name="T15" fmla="*/ 177 h 178"/>
                <a:gd name="T16" fmla="*/ 1396 w 18449"/>
                <a:gd name="T17" fmla="*/ 170 h 178"/>
                <a:gd name="T18" fmla="*/ 3371 w 18449"/>
                <a:gd name="T19" fmla="*/ 167 h 178"/>
                <a:gd name="T20" fmla="*/ 6619 w 18449"/>
                <a:gd name="T21" fmla="*/ 159 h 178"/>
                <a:gd name="T22" fmla="*/ 9466 w 18449"/>
                <a:gd name="T23" fmla="*/ 129 h 178"/>
                <a:gd name="T24" fmla="*/ 9466 w 18449"/>
                <a:gd name="T25" fmla="*/ 129 h 178"/>
                <a:gd name="T26" fmla="*/ 18448 w 18449"/>
                <a:gd name="T27" fmla="*/ 42 h 178"/>
                <a:gd name="T28" fmla="*/ 18448 w 18449"/>
                <a:gd name="T29"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449" h="178">
                  <a:moveTo>
                    <a:pt x="18448" y="0"/>
                  </a:moveTo>
                  <a:lnTo>
                    <a:pt x="9466" y="83"/>
                  </a:lnTo>
                  <a:lnTo>
                    <a:pt x="6619" y="114"/>
                  </a:lnTo>
                  <a:lnTo>
                    <a:pt x="6619" y="114"/>
                  </a:lnTo>
                  <a:lnTo>
                    <a:pt x="3371" y="123"/>
                  </a:lnTo>
                  <a:lnTo>
                    <a:pt x="1396" y="129"/>
                  </a:lnTo>
                  <a:lnTo>
                    <a:pt x="0" y="131"/>
                  </a:lnTo>
                  <a:lnTo>
                    <a:pt x="0" y="177"/>
                  </a:lnTo>
                  <a:lnTo>
                    <a:pt x="1396" y="170"/>
                  </a:lnTo>
                  <a:lnTo>
                    <a:pt x="3371" y="167"/>
                  </a:lnTo>
                  <a:lnTo>
                    <a:pt x="6619" y="159"/>
                  </a:lnTo>
                  <a:lnTo>
                    <a:pt x="9466" y="129"/>
                  </a:lnTo>
                  <a:lnTo>
                    <a:pt x="9466" y="129"/>
                  </a:lnTo>
                  <a:lnTo>
                    <a:pt x="18448" y="42"/>
                  </a:lnTo>
                  <a:lnTo>
                    <a:pt x="1844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9" name="Freeform 441"/>
            <p:cNvSpPr>
              <a:spLocks noChangeArrowheads="1"/>
            </p:cNvSpPr>
            <p:nvPr/>
          </p:nvSpPr>
          <p:spPr bwMode="auto">
            <a:xfrm>
              <a:off x="1879599" y="1865312"/>
              <a:ext cx="6354764" cy="676275"/>
            </a:xfrm>
            <a:custGeom>
              <a:avLst/>
              <a:gdLst>
                <a:gd name="T0" fmla="*/ 0 w 17653"/>
                <a:gd name="T1" fmla="*/ 1879 h 1880"/>
                <a:gd name="T2" fmla="*/ 1426 w 17653"/>
                <a:gd name="T3" fmla="*/ 1876 h 1880"/>
                <a:gd name="T4" fmla="*/ 5211 w 17653"/>
                <a:gd name="T5" fmla="*/ 1864 h 1880"/>
                <a:gd name="T6" fmla="*/ 9585 w 17653"/>
                <a:gd name="T7" fmla="*/ 1855 h 1880"/>
                <a:gd name="T8" fmla="*/ 15830 w 17653"/>
                <a:gd name="T9" fmla="*/ 1750 h 1880"/>
                <a:gd name="T10" fmla="*/ 17652 w 17653"/>
                <a:gd name="T11" fmla="*/ 63 h 1880"/>
                <a:gd name="T12" fmla="*/ 17592 w 17653"/>
                <a:gd name="T13" fmla="*/ 0 h 1880"/>
                <a:gd name="T14" fmla="*/ 15794 w 17653"/>
                <a:gd name="T15" fmla="*/ 1663 h 1880"/>
                <a:gd name="T16" fmla="*/ 9585 w 17653"/>
                <a:gd name="T17" fmla="*/ 1768 h 1880"/>
                <a:gd name="T18" fmla="*/ 5211 w 17653"/>
                <a:gd name="T19" fmla="*/ 1777 h 1880"/>
                <a:gd name="T20" fmla="*/ 1426 w 17653"/>
                <a:gd name="T21" fmla="*/ 1789 h 1880"/>
                <a:gd name="T22" fmla="*/ 0 w 17653"/>
                <a:gd name="T23" fmla="*/ 1792 h 1880"/>
                <a:gd name="T24" fmla="*/ 0 w 17653"/>
                <a:gd name="T25" fmla="*/ 1879 h 1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53" h="1880">
                  <a:moveTo>
                    <a:pt x="0" y="1879"/>
                  </a:moveTo>
                  <a:lnTo>
                    <a:pt x="1426" y="1876"/>
                  </a:lnTo>
                  <a:lnTo>
                    <a:pt x="5211" y="1864"/>
                  </a:lnTo>
                  <a:lnTo>
                    <a:pt x="9585" y="1855"/>
                  </a:lnTo>
                  <a:lnTo>
                    <a:pt x="15830" y="1750"/>
                  </a:lnTo>
                  <a:lnTo>
                    <a:pt x="17652" y="63"/>
                  </a:lnTo>
                  <a:lnTo>
                    <a:pt x="17592" y="0"/>
                  </a:lnTo>
                  <a:lnTo>
                    <a:pt x="15794" y="1663"/>
                  </a:lnTo>
                  <a:lnTo>
                    <a:pt x="9585" y="1768"/>
                  </a:lnTo>
                  <a:lnTo>
                    <a:pt x="5211" y="1777"/>
                  </a:lnTo>
                  <a:lnTo>
                    <a:pt x="1426" y="1789"/>
                  </a:lnTo>
                  <a:lnTo>
                    <a:pt x="0" y="1792"/>
                  </a:lnTo>
                  <a:lnTo>
                    <a:pt x="0" y="187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0" name="Freeform 442"/>
            <p:cNvSpPr>
              <a:spLocks noChangeArrowheads="1"/>
            </p:cNvSpPr>
            <p:nvPr/>
          </p:nvSpPr>
          <p:spPr bwMode="auto">
            <a:xfrm>
              <a:off x="6486525" y="1457325"/>
              <a:ext cx="168275" cy="169863"/>
            </a:xfrm>
            <a:custGeom>
              <a:avLst/>
              <a:gdLst>
                <a:gd name="T0" fmla="*/ 233 w 468"/>
                <a:gd name="T1" fmla="*/ 0 h 472"/>
                <a:gd name="T2" fmla="*/ 164 w 468"/>
                <a:gd name="T3" fmla="*/ 12 h 472"/>
                <a:gd name="T4" fmla="*/ 101 w 468"/>
                <a:gd name="T5" fmla="*/ 39 h 472"/>
                <a:gd name="T6" fmla="*/ 50 w 468"/>
                <a:gd name="T7" fmla="*/ 87 h 472"/>
                <a:gd name="T8" fmla="*/ 18 w 468"/>
                <a:gd name="T9" fmla="*/ 144 h 472"/>
                <a:gd name="T10" fmla="*/ 0 w 468"/>
                <a:gd name="T11" fmla="*/ 210 h 472"/>
                <a:gd name="T12" fmla="*/ 11 w 468"/>
                <a:gd name="T13" fmla="*/ 234 h 472"/>
                <a:gd name="T14" fmla="*/ 0 w 468"/>
                <a:gd name="T15" fmla="*/ 258 h 472"/>
                <a:gd name="T16" fmla="*/ 18 w 468"/>
                <a:gd name="T17" fmla="*/ 327 h 472"/>
                <a:gd name="T18" fmla="*/ 53 w 468"/>
                <a:gd name="T19" fmla="*/ 384 h 472"/>
                <a:gd name="T20" fmla="*/ 101 w 468"/>
                <a:gd name="T21" fmla="*/ 429 h 472"/>
                <a:gd name="T22" fmla="*/ 164 w 468"/>
                <a:gd name="T23" fmla="*/ 459 h 472"/>
                <a:gd name="T24" fmla="*/ 233 w 468"/>
                <a:gd name="T25" fmla="*/ 471 h 472"/>
                <a:gd name="T26" fmla="*/ 257 w 468"/>
                <a:gd name="T27" fmla="*/ 468 h 472"/>
                <a:gd name="T28" fmla="*/ 326 w 468"/>
                <a:gd name="T29" fmla="*/ 450 h 472"/>
                <a:gd name="T30" fmla="*/ 383 w 468"/>
                <a:gd name="T31" fmla="*/ 417 h 472"/>
                <a:gd name="T32" fmla="*/ 428 w 468"/>
                <a:gd name="T33" fmla="*/ 366 h 472"/>
                <a:gd name="T34" fmla="*/ 458 w 468"/>
                <a:gd name="T35" fmla="*/ 306 h 472"/>
                <a:gd name="T36" fmla="*/ 467 w 468"/>
                <a:gd name="T37" fmla="*/ 234 h 472"/>
                <a:gd name="T38" fmla="*/ 467 w 468"/>
                <a:gd name="T39" fmla="*/ 234 h 472"/>
                <a:gd name="T40" fmla="*/ 464 w 468"/>
                <a:gd name="T41" fmla="*/ 186 h 472"/>
                <a:gd name="T42" fmla="*/ 440 w 468"/>
                <a:gd name="T43" fmla="*/ 123 h 472"/>
                <a:gd name="T44" fmla="*/ 398 w 468"/>
                <a:gd name="T45" fmla="*/ 69 h 472"/>
                <a:gd name="T46" fmla="*/ 344 w 468"/>
                <a:gd name="T47" fmla="*/ 27 h 472"/>
                <a:gd name="T48" fmla="*/ 281 w 468"/>
                <a:gd name="T49" fmla="*/ 6 h 472"/>
                <a:gd name="T50" fmla="*/ 233 w 468"/>
                <a:gd name="T51" fmla="*/ 0 h 472"/>
                <a:gd name="T52" fmla="*/ 233 w 468"/>
                <a:gd name="T53" fmla="*/ 27 h 472"/>
                <a:gd name="T54" fmla="*/ 254 w 468"/>
                <a:gd name="T55" fmla="*/ 27 h 472"/>
                <a:gd name="T56" fmla="*/ 314 w 468"/>
                <a:gd name="T57" fmla="*/ 42 h 472"/>
                <a:gd name="T58" fmla="*/ 365 w 468"/>
                <a:gd name="T59" fmla="*/ 75 h 472"/>
                <a:gd name="T60" fmla="*/ 404 w 468"/>
                <a:gd name="T61" fmla="*/ 117 h 472"/>
                <a:gd name="T62" fmla="*/ 431 w 468"/>
                <a:gd name="T63" fmla="*/ 174 h 472"/>
                <a:gd name="T64" fmla="*/ 440 w 468"/>
                <a:gd name="T65" fmla="*/ 234 h 472"/>
                <a:gd name="T66" fmla="*/ 440 w 468"/>
                <a:gd name="T67" fmla="*/ 234 h 472"/>
                <a:gd name="T68" fmla="*/ 437 w 468"/>
                <a:gd name="T69" fmla="*/ 276 h 472"/>
                <a:gd name="T70" fmla="*/ 416 w 468"/>
                <a:gd name="T71" fmla="*/ 333 h 472"/>
                <a:gd name="T72" fmla="*/ 380 w 468"/>
                <a:gd name="T73" fmla="*/ 381 h 472"/>
                <a:gd name="T74" fmla="*/ 332 w 468"/>
                <a:gd name="T75" fmla="*/ 417 h 472"/>
                <a:gd name="T76" fmla="*/ 275 w 468"/>
                <a:gd name="T77" fmla="*/ 438 h 472"/>
                <a:gd name="T78" fmla="*/ 233 w 468"/>
                <a:gd name="T79" fmla="*/ 444 h 472"/>
                <a:gd name="T80" fmla="*/ 191 w 468"/>
                <a:gd name="T81" fmla="*/ 438 h 472"/>
                <a:gd name="T82" fmla="*/ 134 w 468"/>
                <a:gd name="T83" fmla="*/ 417 h 472"/>
                <a:gd name="T84" fmla="*/ 86 w 468"/>
                <a:gd name="T85" fmla="*/ 381 h 472"/>
                <a:gd name="T86" fmla="*/ 50 w 468"/>
                <a:gd name="T87" fmla="*/ 333 h 472"/>
                <a:gd name="T88" fmla="*/ 29 w 468"/>
                <a:gd name="T89" fmla="*/ 276 h 472"/>
                <a:gd name="T90" fmla="*/ 26 w 468"/>
                <a:gd name="T91" fmla="*/ 234 h 472"/>
                <a:gd name="T92" fmla="*/ 26 w 468"/>
                <a:gd name="T93" fmla="*/ 234 h 472"/>
                <a:gd name="T94" fmla="*/ 36 w 468"/>
                <a:gd name="T95" fmla="*/ 174 h 472"/>
                <a:gd name="T96" fmla="*/ 59 w 468"/>
                <a:gd name="T97" fmla="*/ 120 h 472"/>
                <a:gd name="T98" fmla="*/ 101 w 468"/>
                <a:gd name="T99" fmla="*/ 75 h 472"/>
                <a:gd name="T100" fmla="*/ 152 w 468"/>
                <a:gd name="T101" fmla="*/ 45 h 472"/>
                <a:gd name="T102" fmla="*/ 212 w 468"/>
                <a:gd name="T103" fmla="*/ 27 h 472"/>
                <a:gd name="T104" fmla="*/ 233 w 468"/>
                <a:gd name="T105" fmla="*/ 15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8" h="472">
                  <a:moveTo>
                    <a:pt x="233" y="15"/>
                  </a:moveTo>
                  <a:lnTo>
                    <a:pt x="233" y="0"/>
                  </a:lnTo>
                  <a:lnTo>
                    <a:pt x="233" y="0"/>
                  </a:lnTo>
                  <a:lnTo>
                    <a:pt x="209" y="0"/>
                  </a:lnTo>
                  <a:lnTo>
                    <a:pt x="185" y="6"/>
                  </a:lnTo>
                  <a:lnTo>
                    <a:pt x="164" y="12"/>
                  </a:lnTo>
                  <a:lnTo>
                    <a:pt x="140" y="18"/>
                  </a:lnTo>
                  <a:lnTo>
                    <a:pt x="122" y="30"/>
                  </a:lnTo>
                  <a:lnTo>
                    <a:pt x="101" y="39"/>
                  </a:lnTo>
                  <a:lnTo>
                    <a:pt x="83" y="54"/>
                  </a:lnTo>
                  <a:lnTo>
                    <a:pt x="68" y="69"/>
                  </a:lnTo>
                  <a:lnTo>
                    <a:pt x="50" y="87"/>
                  </a:lnTo>
                  <a:lnTo>
                    <a:pt x="38" y="105"/>
                  </a:lnTo>
                  <a:lnTo>
                    <a:pt x="26" y="123"/>
                  </a:lnTo>
                  <a:lnTo>
                    <a:pt x="18" y="144"/>
                  </a:lnTo>
                  <a:lnTo>
                    <a:pt x="8" y="165"/>
                  </a:lnTo>
                  <a:lnTo>
                    <a:pt x="3" y="189"/>
                  </a:lnTo>
                  <a:lnTo>
                    <a:pt x="0" y="210"/>
                  </a:lnTo>
                  <a:lnTo>
                    <a:pt x="0" y="234"/>
                  </a:lnTo>
                  <a:lnTo>
                    <a:pt x="0" y="237"/>
                  </a:lnTo>
                  <a:lnTo>
                    <a:pt x="11" y="234"/>
                  </a:lnTo>
                  <a:lnTo>
                    <a:pt x="0" y="234"/>
                  </a:lnTo>
                  <a:lnTo>
                    <a:pt x="0" y="234"/>
                  </a:lnTo>
                  <a:lnTo>
                    <a:pt x="0" y="258"/>
                  </a:lnTo>
                  <a:lnTo>
                    <a:pt x="3" y="282"/>
                  </a:lnTo>
                  <a:lnTo>
                    <a:pt x="8" y="306"/>
                  </a:lnTo>
                  <a:lnTo>
                    <a:pt x="18" y="327"/>
                  </a:lnTo>
                  <a:lnTo>
                    <a:pt x="26" y="348"/>
                  </a:lnTo>
                  <a:lnTo>
                    <a:pt x="38" y="366"/>
                  </a:lnTo>
                  <a:lnTo>
                    <a:pt x="53" y="384"/>
                  </a:lnTo>
                  <a:lnTo>
                    <a:pt x="68" y="402"/>
                  </a:lnTo>
                  <a:lnTo>
                    <a:pt x="83" y="417"/>
                  </a:lnTo>
                  <a:lnTo>
                    <a:pt x="101" y="429"/>
                  </a:lnTo>
                  <a:lnTo>
                    <a:pt x="122" y="441"/>
                  </a:lnTo>
                  <a:lnTo>
                    <a:pt x="143" y="450"/>
                  </a:lnTo>
                  <a:lnTo>
                    <a:pt x="164" y="459"/>
                  </a:lnTo>
                  <a:lnTo>
                    <a:pt x="185" y="465"/>
                  </a:lnTo>
                  <a:lnTo>
                    <a:pt x="209" y="468"/>
                  </a:lnTo>
                  <a:lnTo>
                    <a:pt x="233" y="471"/>
                  </a:lnTo>
                  <a:lnTo>
                    <a:pt x="233" y="471"/>
                  </a:lnTo>
                  <a:lnTo>
                    <a:pt x="233" y="471"/>
                  </a:lnTo>
                  <a:lnTo>
                    <a:pt x="257" y="468"/>
                  </a:lnTo>
                  <a:lnTo>
                    <a:pt x="281" y="465"/>
                  </a:lnTo>
                  <a:lnTo>
                    <a:pt x="302" y="459"/>
                  </a:lnTo>
                  <a:lnTo>
                    <a:pt x="326" y="450"/>
                  </a:lnTo>
                  <a:lnTo>
                    <a:pt x="344" y="441"/>
                  </a:lnTo>
                  <a:lnTo>
                    <a:pt x="365" y="429"/>
                  </a:lnTo>
                  <a:lnTo>
                    <a:pt x="383" y="417"/>
                  </a:lnTo>
                  <a:lnTo>
                    <a:pt x="398" y="402"/>
                  </a:lnTo>
                  <a:lnTo>
                    <a:pt x="413" y="384"/>
                  </a:lnTo>
                  <a:lnTo>
                    <a:pt x="428" y="366"/>
                  </a:lnTo>
                  <a:lnTo>
                    <a:pt x="440" y="348"/>
                  </a:lnTo>
                  <a:lnTo>
                    <a:pt x="449" y="327"/>
                  </a:lnTo>
                  <a:lnTo>
                    <a:pt x="458" y="306"/>
                  </a:lnTo>
                  <a:lnTo>
                    <a:pt x="464" y="282"/>
                  </a:lnTo>
                  <a:lnTo>
                    <a:pt x="467" y="258"/>
                  </a:lnTo>
                  <a:lnTo>
                    <a:pt x="467" y="234"/>
                  </a:lnTo>
                  <a:lnTo>
                    <a:pt x="467" y="234"/>
                  </a:lnTo>
                  <a:lnTo>
                    <a:pt x="467" y="234"/>
                  </a:lnTo>
                  <a:lnTo>
                    <a:pt x="467" y="234"/>
                  </a:lnTo>
                  <a:lnTo>
                    <a:pt x="467" y="234"/>
                  </a:lnTo>
                  <a:lnTo>
                    <a:pt x="467" y="210"/>
                  </a:lnTo>
                  <a:lnTo>
                    <a:pt x="464" y="186"/>
                  </a:lnTo>
                  <a:lnTo>
                    <a:pt x="458" y="165"/>
                  </a:lnTo>
                  <a:lnTo>
                    <a:pt x="449" y="144"/>
                  </a:lnTo>
                  <a:lnTo>
                    <a:pt x="440" y="123"/>
                  </a:lnTo>
                  <a:lnTo>
                    <a:pt x="428" y="102"/>
                  </a:lnTo>
                  <a:lnTo>
                    <a:pt x="413" y="84"/>
                  </a:lnTo>
                  <a:lnTo>
                    <a:pt x="398" y="69"/>
                  </a:lnTo>
                  <a:lnTo>
                    <a:pt x="383" y="54"/>
                  </a:lnTo>
                  <a:lnTo>
                    <a:pt x="365" y="39"/>
                  </a:lnTo>
                  <a:lnTo>
                    <a:pt x="344" y="27"/>
                  </a:lnTo>
                  <a:lnTo>
                    <a:pt x="323" y="18"/>
                  </a:lnTo>
                  <a:lnTo>
                    <a:pt x="302" y="12"/>
                  </a:lnTo>
                  <a:lnTo>
                    <a:pt x="281" y="6"/>
                  </a:lnTo>
                  <a:lnTo>
                    <a:pt x="257" y="0"/>
                  </a:lnTo>
                  <a:lnTo>
                    <a:pt x="233" y="0"/>
                  </a:lnTo>
                  <a:lnTo>
                    <a:pt x="233" y="0"/>
                  </a:lnTo>
                  <a:lnTo>
                    <a:pt x="233" y="0"/>
                  </a:lnTo>
                  <a:lnTo>
                    <a:pt x="233" y="15"/>
                  </a:lnTo>
                  <a:lnTo>
                    <a:pt x="233" y="27"/>
                  </a:lnTo>
                  <a:lnTo>
                    <a:pt x="233" y="27"/>
                  </a:lnTo>
                  <a:lnTo>
                    <a:pt x="233" y="27"/>
                  </a:lnTo>
                  <a:lnTo>
                    <a:pt x="254" y="27"/>
                  </a:lnTo>
                  <a:lnTo>
                    <a:pt x="275" y="30"/>
                  </a:lnTo>
                  <a:lnTo>
                    <a:pt x="296" y="36"/>
                  </a:lnTo>
                  <a:lnTo>
                    <a:pt x="314" y="42"/>
                  </a:lnTo>
                  <a:lnTo>
                    <a:pt x="332" y="51"/>
                  </a:lnTo>
                  <a:lnTo>
                    <a:pt x="350" y="63"/>
                  </a:lnTo>
                  <a:lnTo>
                    <a:pt x="365" y="75"/>
                  </a:lnTo>
                  <a:lnTo>
                    <a:pt x="380" y="87"/>
                  </a:lnTo>
                  <a:lnTo>
                    <a:pt x="392" y="102"/>
                  </a:lnTo>
                  <a:lnTo>
                    <a:pt x="404" y="117"/>
                  </a:lnTo>
                  <a:lnTo>
                    <a:pt x="416" y="135"/>
                  </a:lnTo>
                  <a:lnTo>
                    <a:pt x="425" y="153"/>
                  </a:lnTo>
                  <a:lnTo>
                    <a:pt x="431" y="174"/>
                  </a:lnTo>
                  <a:lnTo>
                    <a:pt x="437" y="192"/>
                  </a:lnTo>
                  <a:lnTo>
                    <a:pt x="440" y="213"/>
                  </a:lnTo>
                  <a:lnTo>
                    <a:pt x="440" y="234"/>
                  </a:lnTo>
                  <a:lnTo>
                    <a:pt x="455" y="234"/>
                  </a:lnTo>
                  <a:lnTo>
                    <a:pt x="440" y="234"/>
                  </a:lnTo>
                  <a:lnTo>
                    <a:pt x="440" y="234"/>
                  </a:lnTo>
                  <a:lnTo>
                    <a:pt x="440" y="234"/>
                  </a:lnTo>
                  <a:lnTo>
                    <a:pt x="440" y="255"/>
                  </a:lnTo>
                  <a:lnTo>
                    <a:pt x="437" y="276"/>
                  </a:lnTo>
                  <a:lnTo>
                    <a:pt x="431" y="297"/>
                  </a:lnTo>
                  <a:lnTo>
                    <a:pt x="425" y="315"/>
                  </a:lnTo>
                  <a:lnTo>
                    <a:pt x="416" y="333"/>
                  </a:lnTo>
                  <a:lnTo>
                    <a:pt x="404" y="351"/>
                  </a:lnTo>
                  <a:lnTo>
                    <a:pt x="392" y="366"/>
                  </a:lnTo>
                  <a:lnTo>
                    <a:pt x="380" y="381"/>
                  </a:lnTo>
                  <a:lnTo>
                    <a:pt x="365" y="396"/>
                  </a:lnTo>
                  <a:lnTo>
                    <a:pt x="350" y="408"/>
                  </a:lnTo>
                  <a:lnTo>
                    <a:pt x="332" y="417"/>
                  </a:lnTo>
                  <a:lnTo>
                    <a:pt x="314" y="426"/>
                  </a:lnTo>
                  <a:lnTo>
                    <a:pt x="296" y="432"/>
                  </a:lnTo>
                  <a:lnTo>
                    <a:pt x="275" y="438"/>
                  </a:lnTo>
                  <a:lnTo>
                    <a:pt x="254" y="441"/>
                  </a:lnTo>
                  <a:lnTo>
                    <a:pt x="233" y="444"/>
                  </a:lnTo>
                  <a:lnTo>
                    <a:pt x="233" y="444"/>
                  </a:lnTo>
                  <a:lnTo>
                    <a:pt x="233" y="444"/>
                  </a:lnTo>
                  <a:lnTo>
                    <a:pt x="212" y="441"/>
                  </a:lnTo>
                  <a:lnTo>
                    <a:pt x="191" y="438"/>
                  </a:lnTo>
                  <a:lnTo>
                    <a:pt x="170" y="432"/>
                  </a:lnTo>
                  <a:lnTo>
                    <a:pt x="152" y="426"/>
                  </a:lnTo>
                  <a:lnTo>
                    <a:pt x="134" y="417"/>
                  </a:lnTo>
                  <a:lnTo>
                    <a:pt x="116" y="408"/>
                  </a:lnTo>
                  <a:lnTo>
                    <a:pt x="101" y="396"/>
                  </a:lnTo>
                  <a:lnTo>
                    <a:pt x="86" y="381"/>
                  </a:lnTo>
                  <a:lnTo>
                    <a:pt x="74" y="366"/>
                  </a:lnTo>
                  <a:lnTo>
                    <a:pt x="62" y="351"/>
                  </a:lnTo>
                  <a:lnTo>
                    <a:pt x="50" y="333"/>
                  </a:lnTo>
                  <a:lnTo>
                    <a:pt x="41" y="315"/>
                  </a:lnTo>
                  <a:lnTo>
                    <a:pt x="36" y="297"/>
                  </a:lnTo>
                  <a:lnTo>
                    <a:pt x="29" y="276"/>
                  </a:lnTo>
                  <a:lnTo>
                    <a:pt x="26" y="258"/>
                  </a:lnTo>
                  <a:lnTo>
                    <a:pt x="26" y="234"/>
                  </a:lnTo>
                  <a:lnTo>
                    <a:pt x="26" y="234"/>
                  </a:lnTo>
                  <a:lnTo>
                    <a:pt x="26" y="234"/>
                  </a:lnTo>
                  <a:lnTo>
                    <a:pt x="26" y="234"/>
                  </a:lnTo>
                  <a:lnTo>
                    <a:pt x="26" y="234"/>
                  </a:lnTo>
                  <a:lnTo>
                    <a:pt x="26" y="213"/>
                  </a:lnTo>
                  <a:lnTo>
                    <a:pt x="29" y="192"/>
                  </a:lnTo>
                  <a:lnTo>
                    <a:pt x="36" y="174"/>
                  </a:lnTo>
                  <a:lnTo>
                    <a:pt x="41" y="153"/>
                  </a:lnTo>
                  <a:lnTo>
                    <a:pt x="50" y="135"/>
                  </a:lnTo>
                  <a:lnTo>
                    <a:pt x="59" y="120"/>
                  </a:lnTo>
                  <a:lnTo>
                    <a:pt x="71" y="102"/>
                  </a:lnTo>
                  <a:lnTo>
                    <a:pt x="86" y="87"/>
                  </a:lnTo>
                  <a:lnTo>
                    <a:pt x="101" y="75"/>
                  </a:lnTo>
                  <a:lnTo>
                    <a:pt x="116" y="63"/>
                  </a:lnTo>
                  <a:lnTo>
                    <a:pt x="134" y="51"/>
                  </a:lnTo>
                  <a:lnTo>
                    <a:pt x="152" y="45"/>
                  </a:lnTo>
                  <a:lnTo>
                    <a:pt x="170" y="36"/>
                  </a:lnTo>
                  <a:lnTo>
                    <a:pt x="191" y="30"/>
                  </a:lnTo>
                  <a:lnTo>
                    <a:pt x="212" y="27"/>
                  </a:lnTo>
                  <a:lnTo>
                    <a:pt x="233" y="27"/>
                  </a:lnTo>
                  <a:lnTo>
                    <a:pt x="233" y="27"/>
                  </a:lnTo>
                  <a:lnTo>
                    <a:pt x="233"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1" name="Freeform 443"/>
            <p:cNvSpPr>
              <a:spLocks noChangeArrowheads="1"/>
            </p:cNvSpPr>
            <p:nvPr/>
          </p:nvSpPr>
          <p:spPr bwMode="auto">
            <a:xfrm>
              <a:off x="8128000" y="1160463"/>
              <a:ext cx="169863" cy="169862"/>
            </a:xfrm>
            <a:custGeom>
              <a:avLst/>
              <a:gdLst>
                <a:gd name="T0" fmla="*/ 234 w 472"/>
                <a:gd name="T1" fmla="*/ 0 h 472"/>
                <a:gd name="T2" fmla="*/ 165 w 472"/>
                <a:gd name="T3" fmla="*/ 12 h 472"/>
                <a:gd name="T4" fmla="*/ 102 w 472"/>
                <a:gd name="T5" fmla="*/ 42 h 472"/>
                <a:gd name="T6" fmla="*/ 54 w 472"/>
                <a:gd name="T7" fmla="*/ 87 h 472"/>
                <a:gd name="T8" fmla="*/ 18 w 472"/>
                <a:gd name="T9" fmla="*/ 144 h 472"/>
                <a:gd name="T10" fmla="*/ 0 w 472"/>
                <a:gd name="T11" fmla="*/ 210 h 472"/>
                <a:gd name="T12" fmla="*/ 15 w 472"/>
                <a:gd name="T13" fmla="*/ 237 h 472"/>
                <a:gd name="T14" fmla="*/ 0 w 472"/>
                <a:gd name="T15" fmla="*/ 261 h 472"/>
                <a:gd name="T16" fmla="*/ 18 w 472"/>
                <a:gd name="T17" fmla="*/ 327 h 472"/>
                <a:gd name="T18" fmla="*/ 54 w 472"/>
                <a:gd name="T19" fmla="*/ 384 h 472"/>
                <a:gd name="T20" fmla="*/ 105 w 472"/>
                <a:gd name="T21" fmla="*/ 429 h 472"/>
                <a:gd name="T22" fmla="*/ 165 w 472"/>
                <a:gd name="T23" fmla="*/ 459 h 472"/>
                <a:gd name="T24" fmla="*/ 234 w 472"/>
                <a:gd name="T25" fmla="*/ 471 h 472"/>
                <a:gd name="T26" fmla="*/ 261 w 472"/>
                <a:gd name="T27" fmla="*/ 468 h 472"/>
                <a:gd name="T28" fmla="*/ 327 w 472"/>
                <a:gd name="T29" fmla="*/ 450 h 472"/>
                <a:gd name="T30" fmla="*/ 384 w 472"/>
                <a:gd name="T31" fmla="*/ 417 h 472"/>
                <a:gd name="T32" fmla="*/ 429 w 472"/>
                <a:gd name="T33" fmla="*/ 366 h 472"/>
                <a:gd name="T34" fmla="*/ 459 w 472"/>
                <a:gd name="T35" fmla="*/ 306 h 472"/>
                <a:gd name="T36" fmla="*/ 471 w 472"/>
                <a:gd name="T37" fmla="*/ 234 h 472"/>
                <a:gd name="T38" fmla="*/ 471 w 472"/>
                <a:gd name="T39" fmla="*/ 234 h 472"/>
                <a:gd name="T40" fmla="*/ 468 w 472"/>
                <a:gd name="T41" fmla="*/ 210 h 472"/>
                <a:gd name="T42" fmla="*/ 450 w 472"/>
                <a:gd name="T43" fmla="*/ 144 h 472"/>
                <a:gd name="T44" fmla="*/ 417 w 472"/>
                <a:gd name="T45" fmla="*/ 84 h 472"/>
                <a:gd name="T46" fmla="*/ 366 w 472"/>
                <a:gd name="T47" fmla="*/ 39 h 472"/>
                <a:gd name="T48" fmla="*/ 306 w 472"/>
                <a:gd name="T49" fmla="*/ 12 h 472"/>
                <a:gd name="T50" fmla="*/ 234 w 472"/>
                <a:gd name="T51" fmla="*/ 0 h 472"/>
                <a:gd name="T52" fmla="*/ 234 w 472"/>
                <a:gd name="T53" fmla="*/ 15 h 472"/>
                <a:gd name="T54" fmla="*/ 234 w 472"/>
                <a:gd name="T55" fmla="*/ 27 h 472"/>
                <a:gd name="T56" fmla="*/ 297 w 472"/>
                <a:gd name="T57" fmla="*/ 36 h 472"/>
                <a:gd name="T58" fmla="*/ 351 w 472"/>
                <a:gd name="T59" fmla="*/ 63 h 472"/>
                <a:gd name="T60" fmla="*/ 396 w 472"/>
                <a:gd name="T61" fmla="*/ 102 h 472"/>
                <a:gd name="T62" fmla="*/ 426 w 472"/>
                <a:gd name="T63" fmla="*/ 153 h 472"/>
                <a:gd name="T64" fmla="*/ 441 w 472"/>
                <a:gd name="T65" fmla="*/ 213 h 472"/>
                <a:gd name="T66" fmla="*/ 444 w 472"/>
                <a:gd name="T67" fmla="*/ 234 h 472"/>
                <a:gd name="T68" fmla="*/ 441 w 472"/>
                <a:gd name="T69" fmla="*/ 255 h 472"/>
                <a:gd name="T70" fmla="*/ 426 w 472"/>
                <a:gd name="T71" fmla="*/ 315 h 472"/>
                <a:gd name="T72" fmla="*/ 396 w 472"/>
                <a:gd name="T73" fmla="*/ 366 h 472"/>
                <a:gd name="T74" fmla="*/ 351 w 472"/>
                <a:gd name="T75" fmla="*/ 408 h 472"/>
                <a:gd name="T76" fmla="*/ 297 w 472"/>
                <a:gd name="T77" fmla="*/ 432 h 472"/>
                <a:gd name="T78" fmla="*/ 237 w 472"/>
                <a:gd name="T79" fmla="*/ 444 h 472"/>
                <a:gd name="T80" fmla="*/ 213 w 472"/>
                <a:gd name="T81" fmla="*/ 441 h 472"/>
                <a:gd name="T82" fmla="*/ 153 w 472"/>
                <a:gd name="T83" fmla="*/ 426 h 472"/>
                <a:gd name="T84" fmla="*/ 102 w 472"/>
                <a:gd name="T85" fmla="*/ 396 h 472"/>
                <a:gd name="T86" fmla="*/ 63 w 472"/>
                <a:gd name="T87" fmla="*/ 351 h 472"/>
                <a:gd name="T88" fmla="*/ 36 w 472"/>
                <a:gd name="T89" fmla="*/ 297 h 472"/>
                <a:gd name="T90" fmla="*/ 27 w 472"/>
                <a:gd name="T91" fmla="*/ 237 h 472"/>
                <a:gd name="T92" fmla="*/ 27 w 472"/>
                <a:gd name="T93" fmla="*/ 234 h 472"/>
                <a:gd name="T94" fmla="*/ 27 w 472"/>
                <a:gd name="T95" fmla="*/ 234 h 472"/>
                <a:gd name="T96" fmla="*/ 27 w 472"/>
                <a:gd name="T97" fmla="*/ 234 h 472"/>
                <a:gd name="T98" fmla="*/ 36 w 472"/>
                <a:gd name="T99" fmla="*/ 174 h 472"/>
                <a:gd name="T100" fmla="*/ 63 w 472"/>
                <a:gd name="T101" fmla="*/ 120 h 472"/>
                <a:gd name="T102" fmla="*/ 102 w 472"/>
                <a:gd name="T103" fmla="*/ 75 h 472"/>
                <a:gd name="T104" fmla="*/ 153 w 472"/>
                <a:gd name="T105" fmla="*/ 45 h 472"/>
                <a:gd name="T106" fmla="*/ 213 w 472"/>
                <a:gd name="T107" fmla="*/ 27 h 472"/>
                <a:gd name="T108" fmla="*/ 234 w 472"/>
                <a:gd name="T109" fmla="*/ 15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72" h="472">
                  <a:moveTo>
                    <a:pt x="234" y="15"/>
                  </a:moveTo>
                  <a:lnTo>
                    <a:pt x="234" y="0"/>
                  </a:lnTo>
                  <a:lnTo>
                    <a:pt x="234" y="0"/>
                  </a:lnTo>
                  <a:lnTo>
                    <a:pt x="210" y="0"/>
                  </a:lnTo>
                  <a:lnTo>
                    <a:pt x="186" y="6"/>
                  </a:lnTo>
                  <a:lnTo>
                    <a:pt x="165" y="12"/>
                  </a:lnTo>
                  <a:lnTo>
                    <a:pt x="144" y="18"/>
                  </a:lnTo>
                  <a:lnTo>
                    <a:pt x="123" y="30"/>
                  </a:lnTo>
                  <a:lnTo>
                    <a:pt x="102" y="42"/>
                  </a:lnTo>
                  <a:lnTo>
                    <a:pt x="84" y="54"/>
                  </a:lnTo>
                  <a:lnTo>
                    <a:pt x="69" y="69"/>
                  </a:lnTo>
                  <a:lnTo>
                    <a:pt x="54" y="87"/>
                  </a:lnTo>
                  <a:lnTo>
                    <a:pt x="39" y="105"/>
                  </a:lnTo>
                  <a:lnTo>
                    <a:pt x="27" y="123"/>
                  </a:lnTo>
                  <a:lnTo>
                    <a:pt x="18" y="144"/>
                  </a:lnTo>
                  <a:lnTo>
                    <a:pt x="12" y="165"/>
                  </a:lnTo>
                  <a:lnTo>
                    <a:pt x="6" y="189"/>
                  </a:lnTo>
                  <a:lnTo>
                    <a:pt x="0" y="210"/>
                  </a:lnTo>
                  <a:lnTo>
                    <a:pt x="0" y="234"/>
                  </a:lnTo>
                  <a:lnTo>
                    <a:pt x="0" y="237"/>
                  </a:lnTo>
                  <a:lnTo>
                    <a:pt x="15" y="237"/>
                  </a:lnTo>
                  <a:lnTo>
                    <a:pt x="0" y="237"/>
                  </a:lnTo>
                  <a:lnTo>
                    <a:pt x="0" y="237"/>
                  </a:lnTo>
                  <a:lnTo>
                    <a:pt x="0" y="261"/>
                  </a:lnTo>
                  <a:lnTo>
                    <a:pt x="6" y="282"/>
                  </a:lnTo>
                  <a:lnTo>
                    <a:pt x="12" y="306"/>
                  </a:lnTo>
                  <a:lnTo>
                    <a:pt x="18" y="327"/>
                  </a:lnTo>
                  <a:lnTo>
                    <a:pt x="30" y="348"/>
                  </a:lnTo>
                  <a:lnTo>
                    <a:pt x="39" y="366"/>
                  </a:lnTo>
                  <a:lnTo>
                    <a:pt x="54" y="384"/>
                  </a:lnTo>
                  <a:lnTo>
                    <a:pt x="69" y="402"/>
                  </a:lnTo>
                  <a:lnTo>
                    <a:pt x="87" y="417"/>
                  </a:lnTo>
                  <a:lnTo>
                    <a:pt x="105" y="429"/>
                  </a:lnTo>
                  <a:lnTo>
                    <a:pt x="123" y="441"/>
                  </a:lnTo>
                  <a:lnTo>
                    <a:pt x="144" y="450"/>
                  </a:lnTo>
                  <a:lnTo>
                    <a:pt x="165" y="459"/>
                  </a:lnTo>
                  <a:lnTo>
                    <a:pt x="189" y="465"/>
                  </a:lnTo>
                  <a:lnTo>
                    <a:pt x="210" y="468"/>
                  </a:lnTo>
                  <a:lnTo>
                    <a:pt x="234" y="471"/>
                  </a:lnTo>
                  <a:lnTo>
                    <a:pt x="237" y="471"/>
                  </a:lnTo>
                  <a:lnTo>
                    <a:pt x="237" y="471"/>
                  </a:lnTo>
                  <a:lnTo>
                    <a:pt x="261" y="468"/>
                  </a:lnTo>
                  <a:lnTo>
                    <a:pt x="282" y="465"/>
                  </a:lnTo>
                  <a:lnTo>
                    <a:pt x="306" y="459"/>
                  </a:lnTo>
                  <a:lnTo>
                    <a:pt x="327" y="450"/>
                  </a:lnTo>
                  <a:lnTo>
                    <a:pt x="348" y="441"/>
                  </a:lnTo>
                  <a:lnTo>
                    <a:pt x="366" y="429"/>
                  </a:lnTo>
                  <a:lnTo>
                    <a:pt x="384" y="417"/>
                  </a:lnTo>
                  <a:lnTo>
                    <a:pt x="402" y="402"/>
                  </a:lnTo>
                  <a:lnTo>
                    <a:pt x="417" y="384"/>
                  </a:lnTo>
                  <a:lnTo>
                    <a:pt x="429" y="366"/>
                  </a:lnTo>
                  <a:lnTo>
                    <a:pt x="441" y="348"/>
                  </a:lnTo>
                  <a:lnTo>
                    <a:pt x="450" y="327"/>
                  </a:lnTo>
                  <a:lnTo>
                    <a:pt x="459" y="306"/>
                  </a:lnTo>
                  <a:lnTo>
                    <a:pt x="465" y="282"/>
                  </a:lnTo>
                  <a:lnTo>
                    <a:pt x="468" y="258"/>
                  </a:lnTo>
                  <a:lnTo>
                    <a:pt x="471" y="234"/>
                  </a:lnTo>
                  <a:lnTo>
                    <a:pt x="471" y="234"/>
                  </a:lnTo>
                  <a:lnTo>
                    <a:pt x="471" y="234"/>
                  </a:lnTo>
                  <a:lnTo>
                    <a:pt x="471" y="234"/>
                  </a:lnTo>
                  <a:lnTo>
                    <a:pt x="471" y="234"/>
                  </a:lnTo>
                  <a:lnTo>
                    <a:pt x="471" y="234"/>
                  </a:lnTo>
                  <a:lnTo>
                    <a:pt x="468" y="210"/>
                  </a:lnTo>
                  <a:lnTo>
                    <a:pt x="465" y="186"/>
                  </a:lnTo>
                  <a:lnTo>
                    <a:pt x="459" y="165"/>
                  </a:lnTo>
                  <a:lnTo>
                    <a:pt x="450" y="144"/>
                  </a:lnTo>
                  <a:lnTo>
                    <a:pt x="441" y="123"/>
                  </a:lnTo>
                  <a:lnTo>
                    <a:pt x="429" y="102"/>
                  </a:lnTo>
                  <a:lnTo>
                    <a:pt x="417" y="84"/>
                  </a:lnTo>
                  <a:lnTo>
                    <a:pt x="402" y="69"/>
                  </a:lnTo>
                  <a:lnTo>
                    <a:pt x="384" y="54"/>
                  </a:lnTo>
                  <a:lnTo>
                    <a:pt x="366" y="39"/>
                  </a:lnTo>
                  <a:lnTo>
                    <a:pt x="348" y="27"/>
                  </a:lnTo>
                  <a:lnTo>
                    <a:pt x="327" y="18"/>
                  </a:lnTo>
                  <a:lnTo>
                    <a:pt x="306" y="12"/>
                  </a:lnTo>
                  <a:lnTo>
                    <a:pt x="282" y="6"/>
                  </a:lnTo>
                  <a:lnTo>
                    <a:pt x="258" y="0"/>
                  </a:lnTo>
                  <a:lnTo>
                    <a:pt x="234" y="0"/>
                  </a:lnTo>
                  <a:lnTo>
                    <a:pt x="234" y="0"/>
                  </a:lnTo>
                  <a:lnTo>
                    <a:pt x="234" y="0"/>
                  </a:lnTo>
                  <a:lnTo>
                    <a:pt x="234" y="15"/>
                  </a:lnTo>
                  <a:lnTo>
                    <a:pt x="234" y="27"/>
                  </a:lnTo>
                  <a:lnTo>
                    <a:pt x="234" y="27"/>
                  </a:lnTo>
                  <a:lnTo>
                    <a:pt x="234" y="27"/>
                  </a:lnTo>
                  <a:lnTo>
                    <a:pt x="255" y="27"/>
                  </a:lnTo>
                  <a:lnTo>
                    <a:pt x="276" y="30"/>
                  </a:lnTo>
                  <a:lnTo>
                    <a:pt x="297" y="36"/>
                  </a:lnTo>
                  <a:lnTo>
                    <a:pt x="315" y="42"/>
                  </a:lnTo>
                  <a:lnTo>
                    <a:pt x="333" y="51"/>
                  </a:lnTo>
                  <a:lnTo>
                    <a:pt x="351" y="63"/>
                  </a:lnTo>
                  <a:lnTo>
                    <a:pt x="366" y="75"/>
                  </a:lnTo>
                  <a:lnTo>
                    <a:pt x="381" y="87"/>
                  </a:lnTo>
                  <a:lnTo>
                    <a:pt x="396" y="102"/>
                  </a:lnTo>
                  <a:lnTo>
                    <a:pt x="408" y="120"/>
                  </a:lnTo>
                  <a:lnTo>
                    <a:pt x="417" y="135"/>
                  </a:lnTo>
                  <a:lnTo>
                    <a:pt x="426" y="153"/>
                  </a:lnTo>
                  <a:lnTo>
                    <a:pt x="432" y="174"/>
                  </a:lnTo>
                  <a:lnTo>
                    <a:pt x="438" y="192"/>
                  </a:lnTo>
                  <a:lnTo>
                    <a:pt x="441" y="213"/>
                  </a:lnTo>
                  <a:lnTo>
                    <a:pt x="444" y="234"/>
                  </a:lnTo>
                  <a:lnTo>
                    <a:pt x="456" y="234"/>
                  </a:lnTo>
                  <a:lnTo>
                    <a:pt x="444" y="234"/>
                  </a:lnTo>
                  <a:lnTo>
                    <a:pt x="444" y="234"/>
                  </a:lnTo>
                  <a:lnTo>
                    <a:pt x="444" y="234"/>
                  </a:lnTo>
                  <a:lnTo>
                    <a:pt x="441" y="255"/>
                  </a:lnTo>
                  <a:lnTo>
                    <a:pt x="438" y="276"/>
                  </a:lnTo>
                  <a:lnTo>
                    <a:pt x="432" y="297"/>
                  </a:lnTo>
                  <a:lnTo>
                    <a:pt x="426" y="315"/>
                  </a:lnTo>
                  <a:lnTo>
                    <a:pt x="417" y="333"/>
                  </a:lnTo>
                  <a:lnTo>
                    <a:pt x="408" y="351"/>
                  </a:lnTo>
                  <a:lnTo>
                    <a:pt x="396" y="366"/>
                  </a:lnTo>
                  <a:lnTo>
                    <a:pt x="381" y="381"/>
                  </a:lnTo>
                  <a:lnTo>
                    <a:pt x="366" y="396"/>
                  </a:lnTo>
                  <a:lnTo>
                    <a:pt x="351" y="408"/>
                  </a:lnTo>
                  <a:lnTo>
                    <a:pt x="333" y="417"/>
                  </a:lnTo>
                  <a:lnTo>
                    <a:pt x="315" y="426"/>
                  </a:lnTo>
                  <a:lnTo>
                    <a:pt x="297" y="432"/>
                  </a:lnTo>
                  <a:lnTo>
                    <a:pt x="276" y="438"/>
                  </a:lnTo>
                  <a:lnTo>
                    <a:pt x="258" y="441"/>
                  </a:lnTo>
                  <a:lnTo>
                    <a:pt x="237" y="444"/>
                  </a:lnTo>
                  <a:lnTo>
                    <a:pt x="234" y="444"/>
                  </a:lnTo>
                  <a:lnTo>
                    <a:pt x="234" y="444"/>
                  </a:lnTo>
                  <a:lnTo>
                    <a:pt x="213" y="441"/>
                  </a:lnTo>
                  <a:lnTo>
                    <a:pt x="192" y="438"/>
                  </a:lnTo>
                  <a:lnTo>
                    <a:pt x="174" y="435"/>
                  </a:lnTo>
                  <a:lnTo>
                    <a:pt x="153" y="426"/>
                  </a:lnTo>
                  <a:lnTo>
                    <a:pt x="135" y="417"/>
                  </a:lnTo>
                  <a:lnTo>
                    <a:pt x="120" y="408"/>
                  </a:lnTo>
                  <a:lnTo>
                    <a:pt x="102" y="396"/>
                  </a:lnTo>
                  <a:lnTo>
                    <a:pt x="87" y="381"/>
                  </a:lnTo>
                  <a:lnTo>
                    <a:pt x="75" y="366"/>
                  </a:lnTo>
                  <a:lnTo>
                    <a:pt x="63" y="351"/>
                  </a:lnTo>
                  <a:lnTo>
                    <a:pt x="51" y="333"/>
                  </a:lnTo>
                  <a:lnTo>
                    <a:pt x="45" y="315"/>
                  </a:lnTo>
                  <a:lnTo>
                    <a:pt x="36" y="297"/>
                  </a:lnTo>
                  <a:lnTo>
                    <a:pt x="30" y="276"/>
                  </a:lnTo>
                  <a:lnTo>
                    <a:pt x="27" y="258"/>
                  </a:lnTo>
                  <a:lnTo>
                    <a:pt x="27" y="237"/>
                  </a:lnTo>
                  <a:lnTo>
                    <a:pt x="27" y="234"/>
                  </a:lnTo>
                  <a:lnTo>
                    <a:pt x="27" y="234"/>
                  </a:lnTo>
                  <a:lnTo>
                    <a:pt x="27" y="234"/>
                  </a:lnTo>
                  <a:lnTo>
                    <a:pt x="27" y="234"/>
                  </a:lnTo>
                  <a:lnTo>
                    <a:pt x="27" y="234"/>
                  </a:lnTo>
                  <a:lnTo>
                    <a:pt x="27" y="234"/>
                  </a:lnTo>
                  <a:lnTo>
                    <a:pt x="27" y="234"/>
                  </a:lnTo>
                  <a:lnTo>
                    <a:pt x="27" y="234"/>
                  </a:lnTo>
                  <a:lnTo>
                    <a:pt x="27" y="234"/>
                  </a:lnTo>
                  <a:lnTo>
                    <a:pt x="27" y="213"/>
                  </a:lnTo>
                  <a:lnTo>
                    <a:pt x="30" y="192"/>
                  </a:lnTo>
                  <a:lnTo>
                    <a:pt x="36" y="174"/>
                  </a:lnTo>
                  <a:lnTo>
                    <a:pt x="42" y="153"/>
                  </a:lnTo>
                  <a:lnTo>
                    <a:pt x="51" y="135"/>
                  </a:lnTo>
                  <a:lnTo>
                    <a:pt x="63" y="120"/>
                  </a:lnTo>
                  <a:lnTo>
                    <a:pt x="75" y="102"/>
                  </a:lnTo>
                  <a:lnTo>
                    <a:pt x="87" y="87"/>
                  </a:lnTo>
                  <a:lnTo>
                    <a:pt x="102" y="75"/>
                  </a:lnTo>
                  <a:lnTo>
                    <a:pt x="120" y="63"/>
                  </a:lnTo>
                  <a:lnTo>
                    <a:pt x="135" y="51"/>
                  </a:lnTo>
                  <a:lnTo>
                    <a:pt x="153" y="45"/>
                  </a:lnTo>
                  <a:lnTo>
                    <a:pt x="174" y="36"/>
                  </a:lnTo>
                  <a:lnTo>
                    <a:pt x="192" y="33"/>
                  </a:lnTo>
                  <a:lnTo>
                    <a:pt x="213" y="27"/>
                  </a:lnTo>
                  <a:lnTo>
                    <a:pt x="234" y="27"/>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2" name="Freeform 444"/>
            <p:cNvSpPr>
              <a:spLocks noChangeArrowheads="1"/>
            </p:cNvSpPr>
            <p:nvPr/>
          </p:nvSpPr>
          <p:spPr bwMode="auto">
            <a:xfrm>
              <a:off x="7189788" y="2081213"/>
              <a:ext cx="169862" cy="168275"/>
            </a:xfrm>
            <a:custGeom>
              <a:avLst/>
              <a:gdLst>
                <a:gd name="T0" fmla="*/ 237 w 471"/>
                <a:gd name="T1" fmla="*/ 0 h 469"/>
                <a:gd name="T2" fmla="*/ 165 w 471"/>
                <a:gd name="T3" fmla="*/ 9 h 469"/>
                <a:gd name="T4" fmla="*/ 105 w 471"/>
                <a:gd name="T5" fmla="*/ 39 h 469"/>
                <a:gd name="T6" fmla="*/ 54 w 471"/>
                <a:gd name="T7" fmla="*/ 84 h 469"/>
                <a:gd name="T8" fmla="*/ 21 w 471"/>
                <a:gd name="T9" fmla="*/ 144 h 469"/>
                <a:gd name="T10" fmla="*/ 3 w 471"/>
                <a:gd name="T11" fmla="*/ 210 h 469"/>
                <a:gd name="T12" fmla="*/ 15 w 471"/>
                <a:gd name="T13" fmla="*/ 234 h 469"/>
                <a:gd name="T14" fmla="*/ 3 w 471"/>
                <a:gd name="T15" fmla="*/ 258 h 469"/>
                <a:gd name="T16" fmla="*/ 21 w 471"/>
                <a:gd name="T17" fmla="*/ 327 h 469"/>
                <a:gd name="T18" fmla="*/ 54 w 471"/>
                <a:gd name="T19" fmla="*/ 384 h 469"/>
                <a:gd name="T20" fmla="*/ 105 w 471"/>
                <a:gd name="T21" fmla="*/ 429 h 469"/>
                <a:gd name="T22" fmla="*/ 165 w 471"/>
                <a:gd name="T23" fmla="*/ 459 h 469"/>
                <a:gd name="T24" fmla="*/ 237 w 471"/>
                <a:gd name="T25" fmla="*/ 468 h 469"/>
                <a:gd name="T26" fmla="*/ 261 w 471"/>
                <a:gd name="T27" fmla="*/ 468 h 469"/>
                <a:gd name="T28" fmla="*/ 327 w 471"/>
                <a:gd name="T29" fmla="*/ 450 h 469"/>
                <a:gd name="T30" fmla="*/ 387 w 471"/>
                <a:gd name="T31" fmla="*/ 414 h 469"/>
                <a:gd name="T32" fmla="*/ 432 w 471"/>
                <a:gd name="T33" fmla="*/ 366 h 469"/>
                <a:gd name="T34" fmla="*/ 459 w 471"/>
                <a:gd name="T35" fmla="*/ 303 h 469"/>
                <a:gd name="T36" fmla="*/ 470 w 471"/>
                <a:gd name="T37" fmla="*/ 234 h 469"/>
                <a:gd name="T38" fmla="*/ 470 w 471"/>
                <a:gd name="T39" fmla="*/ 234 h 469"/>
                <a:gd name="T40" fmla="*/ 470 w 471"/>
                <a:gd name="T41" fmla="*/ 210 h 469"/>
                <a:gd name="T42" fmla="*/ 453 w 471"/>
                <a:gd name="T43" fmla="*/ 141 h 469"/>
                <a:gd name="T44" fmla="*/ 417 w 471"/>
                <a:gd name="T45" fmla="*/ 84 h 469"/>
                <a:gd name="T46" fmla="*/ 366 w 471"/>
                <a:gd name="T47" fmla="*/ 39 h 469"/>
                <a:gd name="T48" fmla="*/ 306 w 471"/>
                <a:gd name="T49" fmla="*/ 9 h 469"/>
                <a:gd name="T50" fmla="*/ 237 w 471"/>
                <a:gd name="T51" fmla="*/ 0 h 469"/>
                <a:gd name="T52" fmla="*/ 237 w 471"/>
                <a:gd name="T53" fmla="*/ 27 h 469"/>
                <a:gd name="T54" fmla="*/ 258 w 471"/>
                <a:gd name="T55" fmla="*/ 27 h 469"/>
                <a:gd name="T56" fmla="*/ 318 w 471"/>
                <a:gd name="T57" fmla="*/ 42 h 469"/>
                <a:gd name="T58" fmla="*/ 369 w 471"/>
                <a:gd name="T59" fmla="*/ 75 h 469"/>
                <a:gd name="T60" fmla="*/ 408 w 471"/>
                <a:gd name="T61" fmla="*/ 117 h 469"/>
                <a:gd name="T62" fmla="*/ 435 w 471"/>
                <a:gd name="T63" fmla="*/ 171 h 469"/>
                <a:gd name="T64" fmla="*/ 444 w 471"/>
                <a:gd name="T65" fmla="*/ 234 h 469"/>
                <a:gd name="T66" fmla="*/ 444 w 471"/>
                <a:gd name="T67" fmla="*/ 234 h 469"/>
                <a:gd name="T68" fmla="*/ 441 w 471"/>
                <a:gd name="T69" fmla="*/ 276 h 469"/>
                <a:gd name="T70" fmla="*/ 420 w 471"/>
                <a:gd name="T71" fmla="*/ 333 h 469"/>
                <a:gd name="T72" fmla="*/ 384 w 471"/>
                <a:gd name="T73" fmla="*/ 381 h 469"/>
                <a:gd name="T74" fmla="*/ 336 w 471"/>
                <a:gd name="T75" fmla="*/ 417 h 469"/>
                <a:gd name="T76" fmla="*/ 279 w 471"/>
                <a:gd name="T77" fmla="*/ 438 h 469"/>
                <a:gd name="T78" fmla="*/ 237 w 471"/>
                <a:gd name="T79" fmla="*/ 441 h 469"/>
                <a:gd name="T80" fmla="*/ 195 w 471"/>
                <a:gd name="T81" fmla="*/ 438 h 469"/>
                <a:gd name="T82" fmla="*/ 138 w 471"/>
                <a:gd name="T83" fmla="*/ 417 h 469"/>
                <a:gd name="T84" fmla="*/ 90 w 471"/>
                <a:gd name="T85" fmla="*/ 381 h 469"/>
                <a:gd name="T86" fmla="*/ 54 w 471"/>
                <a:gd name="T87" fmla="*/ 333 h 469"/>
                <a:gd name="T88" fmla="*/ 33 w 471"/>
                <a:gd name="T89" fmla="*/ 276 h 469"/>
                <a:gd name="T90" fmla="*/ 27 w 471"/>
                <a:gd name="T91" fmla="*/ 234 h 469"/>
                <a:gd name="T92" fmla="*/ 27 w 471"/>
                <a:gd name="T93" fmla="*/ 234 h 469"/>
                <a:gd name="T94" fmla="*/ 27 w 471"/>
                <a:gd name="T95" fmla="*/ 234 h 469"/>
                <a:gd name="T96" fmla="*/ 30 w 471"/>
                <a:gd name="T97" fmla="*/ 213 h 469"/>
                <a:gd name="T98" fmla="*/ 45 w 471"/>
                <a:gd name="T99" fmla="*/ 153 h 469"/>
                <a:gd name="T100" fmla="*/ 75 w 471"/>
                <a:gd name="T101" fmla="*/ 102 h 469"/>
                <a:gd name="T102" fmla="*/ 120 w 471"/>
                <a:gd name="T103" fmla="*/ 63 h 469"/>
                <a:gd name="T104" fmla="*/ 174 w 471"/>
                <a:gd name="T105" fmla="*/ 36 h 469"/>
                <a:gd name="T106" fmla="*/ 237 w 471"/>
                <a:gd name="T107" fmla="*/ 2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71" h="469">
                  <a:moveTo>
                    <a:pt x="237" y="12"/>
                  </a:moveTo>
                  <a:lnTo>
                    <a:pt x="237" y="0"/>
                  </a:lnTo>
                  <a:lnTo>
                    <a:pt x="237" y="0"/>
                  </a:lnTo>
                  <a:lnTo>
                    <a:pt x="213" y="0"/>
                  </a:lnTo>
                  <a:lnTo>
                    <a:pt x="189" y="3"/>
                  </a:lnTo>
                  <a:lnTo>
                    <a:pt x="165" y="9"/>
                  </a:lnTo>
                  <a:lnTo>
                    <a:pt x="144" y="18"/>
                  </a:lnTo>
                  <a:lnTo>
                    <a:pt x="123" y="27"/>
                  </a:lnTo>
                  <a:lnTo>
                    <a:pt x="105" y="39"/>
                  </a:lnTo>
                  <a:lnTo>
                    <a:pt x="87" y="54"/>
                  </a:lnTo>
                  <a:lnTo>
                    <a:pt x="69" y="69"/>
                  </a:lnTo>
                  <a:lnTo>
                    <a:pt x="54" y="84"/>
                  </a:lnTo>
                  <a:lnTo>
                    <a:pt x="42" y="102"/>
                  </a:lnTo>
                  <a:lnTo>
                    <a:pt x="30" y="123"/>
                  </a:lnTo>
                  <a:lnTo>
                    <a:pt x="21" y="144"/>
                  </a:lnTo>
                  <a:lnTo>
                    <a:pt x="12" y="165"/>
                  </a:lnTo>
                  <a:lnTo>
                    <a:pt x="6" y="186"/>
                  </a:lnTo>
                  <a:lnTo>
                    <a:pt x="3" y="210"/>
                  </a:lnTo>
                  <a:lnTo>
                    <a:pt x="0" y="234"/>
                  </a:lnTo>
                  <a:lnTo>
                    <a:pt x="0" y="234"/>
                  </a:lnTo>
                  <a:lnTo>
                    <a:pt x="15" y="234"/>
                  </a:lnTo>
                  <a:lnTo>
                    <a:pt x="0" y="234"/>
                  </a:lnTo>
                  <a:lnTo>
                    <a:pt x="0" y="234"/>
                  </a:lnTo>
                  <a:lnTo>
                    <a:pt x="3" y="258"/>
                  </a:lnTo>
                  <a:lnTo>
                    <a:pt x="6" y="282"/>
                  </a:lnTo>
                  <a:lnTo>
                    <a:pt x="12" y="303"/>
                  </a:lnTo>
                  <a:lnTo>
                    <a:pt x="21" y="327"/>
                  </a:lnTo>
                  <a:lnTo>
                    <a:pt x="30" y="345"/>
                  </a:lnTo>
                  <a:lnTo>
                    <a:pt x="42" y="366"/>
                  </a:lnTo>
                  <a:lnTo>
                    <a:pt x="54" y="384"/>
                  </a:lnTo>
                  <a:lnTo>
                    <a:pt x="69" y="399"/>
                  </a:lnTo>
                  <a:lnTo>
                    <a:pt x="87" y="414"/>
                  </a:lnTo>
                  <a:lnTo>
                    <a:pt x="105" y="429"/>
                  </a:lnTo>
                  <a:lnTo>
                    <a:pt x="123" y="441"/>
                  </a:lnTo>
                  <a:lnTo>
                    <a:pt x="144" y="450"/>
                  </a:lnTo>
                  <a:lnTo>
                    <a:pt x="165" y="459"/>
                  </a:lnTo>
                  <a:lnTo>
                    <a:pt x="189" y="465"/>
                  </a:lnTo>
                  <a:lnTo>
                    <a:pt x="213" y="468"/>
                  </a:lnTo>
                  <a:lnTo>
                    <a:pt x="237" y="468"/>
                  </a:lnTo>
                  <a:lnTo>
                    <a:pt x="237" y="468"/>
                  </a:lnTo>
                  <a:lnTo>
                    <a:pt x="237" y="468"/>
                  </a:lnTo>
                  <a:lnTo>
                    <a:pt x="261" y="468"/>
                  </a:lnTo>
                  <a:lnTo>
                    <a:pt x="285" y="465"/>
                  </a:lnTo>
                  <a:lnTo>
                    <a:pt x="306" y="459"/>
                  </a:lnTo>
                  <a:lnTo>
                    <a:pt x="327" y="450"/>
                  </a:lnTo>
                  <a:lnTo>
                    <a:pt x="348" y="441"/>
                  </a:lnTo>
                  <a:lnTo>
                    <a:pt x="369" y="429"/>
                  </a:lnTo>
                  <a:lnTo>
                    <a:pt x="387" y="414"/>
                  </a:lnTo>
                  <a:lnTo>
                    <a:pt x="402" y="399"/>
                  </a:lnTo>
                  <a:lnTo>
                    <a:pt x="417" y="384"/>
                  </a:lnTo>
                  <a:lnTo>
                    <a:pt x="432" y="366"/>
                  </a:lnTo>
                  <a:lnTo>
                    <a:pt x="444" y="345"/>
                  </a:lnTo>
                  <a:lnTo>
                    <a:pt x="453" y="324"/>
                  </a:lnTo>
                  <a:lnTo>
                    <a:pt x="459" y="303"/>
                  </a:lnTo>
                  <a:lnTo>
                    <a:pt x="465" y="282"/>
                  </a:lnTo>
                  <a:lnTo>
                    <a:pt x="470" y="258"/>
                  </a:lnTo>
                  <a:lnTo>
                    <a:pt x="470" y="234"/>
                  </a:lnTo>
                  <a:lnTo>
                    <a:pt x="470" y="234"/>
                  </a:lnTo>
                  <a:lnTo>
                    <a:pt x="470" y="234"/>
                  </a:lnTo>
                  <a:lnTo>
                    <a:pt x="470" y="234"/>
                  </a:lnTo>
                  <a:lnTo>
                    <a:pt x="470" y="234"/>
                  </a:lnTo>
                  <a:lnTo>
                    <a:pt x="470" y="234"/>
                  </a:lnTo>
                  <a:lnTo>
                    <a:pt x="470" y="210"/>
                  </a:lnTo>
                  <a:lnTo>
                    <a:pt x="465" y="186"/>
                  </a:lnTo>
                  <a:lnTo>
                    <a:pt x="459" y="165"/>
                  </a:lnTo>
                  <a:lnTo>
                    <a:pt x="453" y="141"/>
                  </a:lnTo>
                  <a:lnTo>
                    <a:pt x="441" y="123"/>
                  </a:lnTo>
                  <a:lnTo>
                    <a:pt x="432" y="102"/>
                  </a:lnTo>
                  <a:lnTo>
                    <a:pt x="417" y="84"/>
                  </a:lnTo>
                  <a:lnTo>
                    <a:pt x="402" y="69"/>
                  </a:lnTo>
                  <a:lnTo>
                    <a:pt x="384" y="54"/>
                  </a:lnTo>
                  <a:lnTo>
                    <a:pt x="366" y="39"/>
                  </a:lnTo>
                  <a:lnTo>
                    <a:pt x="348" y="27"/>
                  </a:lnTo>
                  <a:lnTo>
                    <a:pt x="327" y="18"/>
                  </a:lnTo>
                  <a:lnTo>
                    <a:pt x="306" y="9"/>
                  </a:lnTo>
                  <a:lnTo>
                    <a:pt x="282" y="3"/>
                  </a:lnTo>
                  <a:lnTo>
                    <a:pt x="261" y="0"/>
                  </a:lnTo>
                  <a:lnTo>
                    <a:pt x="237" y="0"/>
                  </a:lnTo>
                  <a:lnTo>
                    <a:pt x="237" y="0"/>
                  </a:lnTo>
                  <a:lnTo>
                    <a:pt x="237" y="12"/>
                  </a:lnTo>
                  <a:lnTo>
                    <a:pt x="237" y="27"/>
                  </a:lnTo>
                  <a:lnTo>
                    <a:pt x="237" y="27"/>
                  </a:lnTo>
                  <a:lnTo>
                    <a:pt x="237" y="27"/>
                  </a:lnTo>
                  <a:lnTo>
                    <a:pt x="258" y="27"/>
                  </a:lnTo>
                  <a:lnTo>
                    <a:pt x="279" y="30"/>
                  </a:lnTo>
                  <a:lnTo>
                    <a:pt x="297" y="36"/>
                  </a:lnTo>
                  <a:lnTo>
                    <a:pt x="318" y="42"/>
                  </a:lnTo>
                  <a:lnTo>
                    <a:pt x="336" y="51"/>
                  </a:lnTo>
                  <a:lnTo>
                    <a:pt x="351" y="63"/>
                  </a:lnTo>
                  <a:lnTo>
                    <a:pt x="369" y="75"/>
                  </a:lnTo>
                  <a:lnTo>
                    <a:pt x="384" y="87"/>
                  </a:lnTo>
                  <a:lnTo>
                    <a:pt x="396" y="102"/>
                  </a:lnTo>
                  <a:lnTo>
                    <a:pt x="408" y="117"/>
                  </a:lnTo>
                  <a:lnTo>
                    <a:pt x="420" y="135"/>
                  </a:lnTo>
                  <a:lnTo>
                    <a:pt x="426" y="153"/>
                  </a:lnTo>
                  <a:lnTo>
                    <a:pt x="435" y="171"/>
                  </a:lnTo>
                  <a:lnTo>
                    <a:pt x="441" y="192"/>
                  </a:lnTo>
                  <a:lnTo>
                    <a:pt x="444" y="213"/>
                  </a:lnTo>
                  <a:lnTo>
                    <a:pt x="444" y="234"/>
                  </a:lnTo>
                  <a:lnTo>
                    <a:pt x="456" y="234"/>
                  </a:lnTo>
                  <a:lnTo>
                    <a:pt x="444" y="234"/>
                  </a:lnTo>
                  <a:lnTo>
                    <a:pt x="444" y="234"/>
                  </a:lnTo>
                  <a:lnTo>
                    <a:pt x="444" y="234"/>
                  </a:lnTo>
                  <a:lnTo>
                    <a:pt x="444" y="255"/>
                  </a:lnTo>
                  <a:lnTo>
                    <a:pt x="441" y="276"/>
                  </a:lnTo>
                  <a:lnTo>
                    <a:pt x="435" y="297"/>
                  </a:lnTo>
                  <a:lnTo>
                    <a:pt x="429" y="315"/>
                  </a:lnTo>
                  <a:lnTo>
                    <a:pt x="420" y="333"/>
                  </a:lnTo>
                  <a:lnTo>
                    <a:pt x="408" y="351"/>
                  </a:lnTo>
                  <a:lnTo>
                    <a:pt x="396" y="366"/>
                  </a:lnTo>
                  <a:lnTo>
                    <a:pt x="384" y="381"/>
                  </a:lnTo>
                  <a:lnTo>
                    <a:pt x="369" y="393"/>
                  </a:lnTo>
                  <a:lnTo>
                    <a:pt x="354" y="405"/>
                  </a:lnTo>
                  <a:lnTo>
                    <a:pt x="336" y="417"/>
                  </a:lnTo>
                  <a:lnTo>
                    <a:pt x="318" y="426"/>
                  </a:lnTo>
                  <a:lnTo>
                    <a:pt x="297" y="432"/>
                  </a:lnTo>
                  <a:lnTo>
                    <a:pt x="279" y="438"/>
                  </a:lnTo>
                  <a:lnTo>
                    <a:pt x="258" y="441"/>
                  </a:lnTo>
                  <a:lnTo>
                    <a:pt x="237" y="441"/>
                  </a:lnTo>
                  <a:lnTo>
                    <a:pt x="237" y="441"/>
                  </a:lnTo>
                  <a:lnTo>
                    <a:pt x="237" y="441"/>
                  </a:lnTo>
                  <a:lnTo>
                    <a:pt x="216" y="441"/>
                  </a:lnTo>
                  <a:lnTo>
                    <a:pt x="195" y="438"/>
                  </a:lnTo>
                  <a:lnTo>
                    <a:pt x="174" y="432"/>
                  </a:lnTo>
                  <a:lnTo>
                    <a:pt x="156" y="426"/>
                  </a:lnTo>
                  <a:lnTo>
                    <a:pt x="138" y="417"/>
                  </a:lnTo>
                  <a:lnTo>
                    <a:pt x="120" y="405"/>
                  </a:lnTo>
                  <a:lnTo>
                    <a:pt x="105" y="396"/>
                  </a:lnTo>
                  <a:lnTo>
                    <a:pt x="90" y="381"/>
                  </a:lnTo>
                  <a:lnTo>
                    <a:pt x="75" y="366"/>
                  </a:lnTo>
                  <a:lnTo>
                    <a:pt x="63" y="351"/>
                  </a:lnTo>
                  <a:lnTo>
                    <a:pt x="54" y="333"/>
                  </a:lnTo>
                  <a:lnTo>
                    <a:pt x="45" y="315"/>
                  </a:lnTo>
                  <a:lnTo>
                    <a:pt x="39" y="297"/>
                  </a:lnTo>
                  <a:lnTo>
                    <a:pt x="33" y="276"/>
                  </a:lnTo>
                  <a:lnTo>
                    <a:pt x="30" y="255"/>
                  </a:lnTo>
                  <a:lnTo>
                    <a:pt x="27" y="234"/>
                  </a:lnTo>
                  <a:lnTo>
                    <a:pt x="27" y="234"/>
                  </a:lnTo>
                  <a:lnTo>
                    <a:pt x="27" y="234"/>
                  </a:lnTo>
                  <a:lnTo>
                    <a:pt x="27" y="234"/>
                  </a:lnTo>
                  <a:lnTo>
                    <a:pt x="27" y="234"/>
                  </a:lnTo>
                  <a:lnTo>
                    <a:pt x="27" y="234"/>
                  </a:lnTo>
                  <a:lnTo>
                    <a:pt x="27" y="234"/>
                  </a:lnTo>
                  <a:lnTo>
                    <a:pt x="27" y="234"/>
                  </a:lnTo>
                  <a:lnTo>
                    <a:pt x="27" y="234"/>
                  </a:lnTo>
                  <a:lnTo>
                    <a:pt x="27" y="234"/>
                  </a:lnTo>
                  <a:lnTo>
                    <a:pt x="30" y="213"/>
                  </a:lnTo>
                  <a:lnTo>
                    <a:pt x="33" y="192"/>
                  </a:lnTo>
                  <a:lnTo>
                    <a:pt x="39" y="171"/>
                  </a:lnTo>
                  <a:lnTo>
                    <a:pt x="45" y="153"/>
                  </a:lnTo>
                  <a:lnTo>
                    <a:pt x="54" y="135"/>
                  </a:lnTo>
                  <a:lnTo>
                    <a:pt x="63" y="117"/>
                  </a:lnTo>
                  <a:lnTo>
                    <a:pt x="75" y="102"/>
                  </a:lnTo>
                  <a:lnTo>
                    <a:pt x="90" y="87"/>
                  </a:lnTo>
                  <a:lnTo>
                    <a:pt x="105" y="75"/>
                  </a:lnTo>
                  <a:lnTo>
                    <a:pt x="120" y="63"/>
                  </a:lnTo>
                  <a:lnTo>
                    <a:pt x="138" y="51"/>
                  </a:lnTo>
                  <a:lnTo>
                    <a:pt x="156" y="42"/>
                  </a:lnTo>
                  <a:lnTo>
                    <a:pt x="174" y="36"/>
                  </a:lnTo>
                  <a:lnTo>
                    <a:pt x="195" y="30"/>
                  </a:lnTo>
                  <a:lnTo>
                    <a:pt x="213" y="27"/>
                  </a:lnTo>
                  <a:lnTo>
                    <a:pt x="237" y="27"/>
                  </a:lnTo>
                  <a:lnTo>
                    <a:pt x="237" y="1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3" name="Freeform 445"/>
            <p:cNvSpPr>
              <a:spLocks noChangeArrowheads="1"/>
            </p:cNvSpPr>
            <p:nvPr/>
          </p:nvSpPr>
          <p:spPr bwMode="auto">
            <a:xfrm>
              <a:off x="7421563" y="2532063"/>
              <a:ext cx="168275" cy="169862"/>
            </a:xfrm>
            <a:custGeom>
              <a:avLst/>
              <a:gdLst>
                <a:gd name="T0" fmla="*/ 234 w 469"/>
                <a:gd name="T1" fmla="*/ 0 h 471"/>
                <a:gd name="T2" fmla="*/ 165 w 469"/>
                <a:gd name="T3" fmla="*/ 12 h 471"/>
                <a:gd name="T4" fmla="*/ 102 w 469"/>
                <a:gd name="T5" fmla="*/ 42 h 471"/>
                <a:gd name="T6" fmla="*/ 55 w 469"/>
                <a:gd name="T7" fmla="*/ 87 h 471"/>
                <a:gd name="T8" fmla="*/ 19 w 469"/>
                <a:gd name="T9" fmla="*/ 144 h 471"/>
                <a:gd name="T10" fmla="*/ 0 w 469"/>
                <a:gd name="T11" fmla="*/ 213 h 471"/>
                <a:gd name="T12" fmla="*/ 12 w 469"/>
                <a:gd name="T13" fmla="*/ 237 h 471"/>
                <a:gd name="T14" fmla="*/ 0 w 469"/>
                <a:gd name="T15" fmla="*/ 261 h 471"/>
                <a:gd name="T16" fmla="*/ 19 w 469"/>
                <a:gd name="T17" fmla="*/ 327 h 471"/>
                <a:gd name="T18" fmla="*/ 55 w 469"/>
                <a:gd name="T19" fmla="*/ 383 h 471"/>
                <a:gd name="T20" fmla="*/ 102 w 469"/>
                <a:gd name="T21" fmla="*/ 431 h 471"/>
                <a:gd name="T22" fmla="*/ 165 w 469"/>
                <a:gd name="T23" fmla="*/ 458 h 471"/>
                <a:gd name="T24" fmla="*/ 234 w 469"/>
                <a:gd name="T25" fmla="*/ 470 h 471"/>
                <a:gd name="T26" fmla="*/ 258 w 469"/>
                <a:gd name="T27" fmla="*/ 467 h 471"/>
                <a:gd name="T28" fmla="*/ 327 w 469"/>
                <a:gd name="T29" fmla="*/ 452 h 471"/>
                <a:gd name="T30" fmla="*/ 384 w 469"/>
                <a:gd name="T31" fmla="*/ 416 h 471"/>
                <a:gd name="T32" fmla="*/ 429 w 469"/>
                <a:gd name="T33" fmla="*/ 365 h 471"/>
                <a:gd name="T34" fmla="*/ 459 w 469"/>
                <a:gd name="T35" fmla="*/ 306 h 471"/>
                <a:gd name="T36" fmla="*/ 468 w 469"/>
                <a:gd name="T37" fmla="*/ 237 h 471"/>
                <a:gd name="T38" fmla="*/ 468 w 469"/>
                <a:gd name="T39" fmla="*/ 234 h 471"/>
                <a:gd name="T40" fmla="*/ 459 w 469"/>
                <a:gd name="T41" fmla="*/ 165 h 471"/>
                <a:gd name="T42" fmla="*/ 429 w 469"/>
                <a:gd name="T43" fmla="*/ 105 h 471"/>
                <a:gd name="T44" fmla="*/ 384 w 469"/>
                <a:gd name="T45" fmla="*/ 54 h 471"/>
                <a:gd name="T46" fmla="*/ 324 w 469"/>
                <a:gd name="T47" fmla="*/ 18 h 471"/>
                <a:gd name="T48" fmla="*/ 258 w 469"/>
                <a:gd name="T49" fmla="*/ 3 h 471"/>
                <a:gd name="T50" fmla="*/ 234 w 469"/>
                <a:gd name="T51" fmla="*/ 15 h 471"/>
                <a:gd name="T52" fmla="*/ 234 w 469"/>
                <a:gd name="T53" fmla="*/ 27 h 471"/>
                <a:gd name="T54" fmla="*/ 297 w 469"/>
                <a:gd name="T55" fmla="*/ 36 h 471"/>
                <a:gd name="T56" fmla="*/ 351 w 469"/>
                <a:gd name="T57" fmla="*/ 63 h 471"/>
                <a:gd name="T58" fmla="*/ 393 w 469"/>
                <a:gd name="T59" fmla="*/ 102 h 471"/>
                <a:gd name="T60" fmla="*/ 426 w 469"/>
                <a:gd name="T61" fmla="*/ 153 h 471"/>
                <a:gd name="T62" fmla="*/ 441 w 469"/>
                <a:gd name="T63" fmla="*/ 213 h 471"/>
                <a:gd name="T64" fmla="*/ 441 w 469"/>
                <a:gd name="T65" fmla="*/ 234 h 471"/>
                <a:gd name="T66" fmla="*/ 441 w 469"/>
                <a:gd name="T67" fmla="*/ 258 h 471"/>
                <a:gd name="T68" fmla="*/ 426 w 469"/>
                <a:gd name="T69" fmla="*/ 314 h 471"/>
                <a:gd name="T70" fmla="*/ 396 w 469"/>
                <a:gd name="T71" fmla="*/ 368 h 471"/>
                <a:gd name="T72" fmla="*/ 351 w 469"/>
                <a:gd name="T73" fmla="*/ 407 h 471"/>
                <a:gd name="T74" fmla="*/ 297 w 469"/>
                <a:gd name="T75" fmla="*/ 434 h 471"/>
                <a:gd name="T76" fmla="*/ 234 w 469"/>
                <a:gd name="T77" fmla="*/ 443 h 471"/>
                <a:gd name="T78" fmla="*/ 213 w 469"/>
                <a:gd name="T79" fmla="*/ 440 h 471"/>
                <a:gd name="T80" fmla="*/ 153 w 469"/>
                <a:gd name="T81" fmla="*/ 425 h 471"/>
                <a:gd name="T82" fmla="*/ 102 w 469"/>
                <a:gd name="T83" fmla="*/ 396 h 471"/>
                <a:gd name="T84" fmla="*/ 63 w 469"/>
                <a:gd name="T85" fmla="*/ 350 h 471"/>
                <a:gd name="T86" fmla="*/ 37 w 469"/>
                <a:gd name="T87" fmla="*/ 297 h 471"/>
                <a:gd name="T88" fmla="*/ 27 w 469"/>
                <a:gd name="T89" fmla="*/ 237 h 471"/>
                <a:gd name="T90" fmla="*/ 24 w 469"/>
                <a:gd name="T91" fmla="*/ 237 h 471"/>
                <a:gd name="T92" fmla="*/ 24 w 469"/>
                <a:gd name="T93" fmla="*/ 237 h 471"/>
                <a:gd name="T94" fmla="*/ 27 w 469"/>
                <a:gd name="T95" fmla="*/ 237 h 471"/>
                <a:gd name="T96" fmla="*/ 37 w 469"/>
                <a:gd name="T97" fmla="*/ 174 h 471"/>
                <a:gd name="T98" fmla="*/ 63 w 469"/>
                <a:gd name="T99" fmla="*/ 120 h 471"/>
                <a:gd name="T100" fmla="*/ 102 w 469"/>
                <a:gd name="T101" fmla="*/ 75 h 471"/>
                <a:gd name="T102" fmla="*/ 153 w 469"/>
                <a:gd name="T103" fmla="*/ 45 h 471"/>
                <a:gd name="T104" fmla="*/ 213 w 469"/>
                <a:gd name="T105" fmla="*/ 3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9" h="471">
                  <a:moveTo>
                    <a:pt x="234" y="15"/>
                  </a:moveTo>
                  <a:lnTo>
                    <a:pt x="234" y="0"/>
                  </a:lnTo>
                  <a:lnTo>
                    <a:pt x="234" y="0"/>
                  </a:lnTo>
                  <a:lnTo>
                    <a:pt x="210" y="3"/>
                  </a:lnTo>
                  <a:lnTo>
                    <a:pt x="186" y="6"/>
                  </a:lnTo>
                  <a:lnTo>
                    <a:pt x="165" y="12"/>
                  </a:lnTo>
                  <a:lnTo>
                    <a:pt x="141" y="21"/>
                  </a:lnTo>
                  <a:lnTo>
                    <a:pt x="123" y="30"/>
                  </a:lnTo>
                  <a:lnTo>
                    <a:pt x="102" y="42"/>
                  </a:lnTo>
                  <a:lnTo>
                    <a:pt x="84" y="54"/>
                  </a:lnTo>
                  <a:lnTo>
                    <a:pt x="69" y="69"/>
                  </a:lnTo>
                  <a:lnTo>
                    <a:pt x="55" y="87"/>
                  </a:lnTo>
                  <a:lnTo>
                    <a:pt x="40" y="105"/>
                  </a:lnTo>
                  <a:lnTo>
                    <a:pt x="27" y="123"/>
                  </a:lnTo>
                  <a:lnTo>
                    <a:pt x="19" y="144"/>
                  </a:lnTo>
                  <a:lnTo>
                    <a:pt x="9" y="165"/>
                  </a:lnTo>
                  <a:lnTo>
                    <a:pt x="4" y="189"/>
                  </a:lnTo>
                  <a:lnTo>
                    <a:pt x="0" y="213"/>
                  </a:lnTo>
                  <a:lnTo>
                    <a:pt x="0" y="237"/>
                  </a:lnTo>
                  <a:lnTo>
                    <a:pt x="0" y="237"/>
                  </a:lnTo>
                  <a:lnTo>
                    <a:pt x="12" y="237"/>
                  </a:lnTo>
                  <a:lnTo>
                    <a:pt x="0" y="237"/>
                  </a:lnTo>
                  <a:lnTo>
                    <a:pt x="0" y="237"/>
                  </a:lnTo>
                  <a:lnTo>
                    <a:pt x="0" y="261"/>
                  </a:lnTo>
                  <a:lnTo>
                    <a:pt x="4" y="284"/>
                  </a:lnTo>
                  <a:lnTo>
                    <a:pt x="9" y="306"/>
                  </a:lnTo>
                  <a:lnTo>
                    <a:pt x="19" y="327"/>
                  </a:lnTo>
                  <a:lnTo>
                    <a:pt x="27" y="347"/>
                  </a:lnTo>
                  <a:lnTo>
                    <a:pt x="40" y="365"/>
                  </a:lnTo>
                  <a:lnTo>
                    <a:pt x="55" y="383"/>
                  </a:lnTo>
                  <a:lnTo>
                    <a:pt x="69" y="401"/>
                  </a:lnTo>
                  <a:lnTo>
                    <a:pt x="84" y="416"/>
                  </a:lnTo>
                  <a:lnTo>
                    <a:pt x="102" y="431"/>
                  </a:lnTo>
                  <a:lnTo>
                    <a:pt x="123" y="440"/>
                  </a:lnTo>
                  <a:lnTo>
                    <a:pt x="144" y="452"/>
                  </a:lnTo>
                  <a:lnTo>
                    <a:pt x="165" y="458"/>
                  </a:lnTo>
                  <a:lnTo>
                    <a:pt x="186" y="465"/>
                  </a:lnTo>
                  <a:lnTo>
                    <a:pt x="210" y="467"/>
                  </a:lnTo>
                  <a:lnTo>
                    <a:pt x="234" y="470"/>
                  </a:lnTo>
                  <a:lnTo>
                    <a:pt x="234" y="470"/>
                  </a:lnTo>
                  <a:lnTo>
                    <a:pt x="234" y="470"/>
                  </a:lnTo>
                  <a:lnTo>
                    <a:pt x="258" y="467"/>
                  </a:lnTo>
                  <a:lnTo>
                    <a:pt x="282" y="465"/>
                  </a:lnTo>
                  <a:lnTo>
                    <a:pt x="303" y="458"/>
                  </a:lnTo>
                  <a:lnTo>
                    <a:pt x="327" y="452"/>
                  </a:lnTo>
                  <a:lnTo>
                    <a:pt x="345" y="440"/>
                  </a:lnTo>
                  <a:lnTo>
                    <a:pt x="366" y="429"/>
                  </a:lnTo>
                  <a:lnTo>
                    <a:pt x="384" y="416"/>
                  </a:lnTo>
                  <a:lnTo>
                    <a:pt x="399" y="401"/>
                  </a:lnTo>
                  <a:lnTo>
                    <a:pt x="414" y="383"/>
                  </a:lnTo>
                  <a:lnTo>
                    <a:pt x="429" y="365"/>
                  </a:lnTo>
                  <a:lnTo>
                    <a:pt x="441" y="347"/>
                  </a:lnTo>
                  <a:lnTo>
                    <a:pt x="450" y="327"/>
                  </a:lnTo>
                  <a:lnTo>
                    <a:pt x="459" y="306"/>
                  </a:lnTo>
                  <a:lnTo>
                    <a:pt x="465" y="281"/>
                  </a:lnTo>
                  <a:lnTo>
                    <a:pt x="468" y="261"/>
                  </a:lnTo>
                  <a:lnTo>
                    <a:pt x="468" y="237"/>
                  </a:lnTo>
                  <a:lnTo>
                    <a:pt x="468" y="234"/>
                  </a:lnTo>
                  <a:lnTo>
                    <a:pt x="468" y="234"/>
                  </a:lnTo>
                  <a:lnTo>
                    <a:pt x="468" y="234"/>
                  </a:lnTo>
                  <a:lnTo>
                    <a:pt x="468" y="210"/>
                  </a:lnTo>
                  <a:lnTo>
                    <a:pt x="465" y="189"/>
                  </a:lnTo>
                  <a:lnTo>
                    <a:pt x="459" y="165"/>
                  </a:lnTo>
                  <a:lnTo>
                    <a:pt x="450" y="144"/>
                  </a:lnTo>
                  <a:lnTo>
                    <a:pt x="441" y="123"/>
                  </a:lnTo>
                  <a:lnTo>
                    <a:pt x="429" y="105"/>
                  </a:lnTo>
                  <a:lnTo>
                    <a:pt x="414" y="87"/>
                  </a:lnTo>
                  <a:lnTo>
                    <a:pt x="399" y="69"/>
                  </a:lnTo>
                  <a:lnTo>
                    <a:pt x="384" y="54"/>
                  </a:lnTo>
                  <a:lnTo>
                    <a:pt x="366" y="42"/>
                  </a:lnTo>
                  <a:lnTo>
                    <a:pt x="345" y="30"/>
                  </a:lnTo>
                  <a:lnTo>
                    <a:pt x="324" y="18"/>
                  </a:lnTo>
                  <a:lnTo>
                    <a:pt x="303" y="12"/>
                  </a:lnTo>
                  <a:lnTo>
                    <a:pt x="282" y="6"/>
                  </a:lnTo>
                  <a:lnTo>
                    <a:pt x="258" y="3"/>
                  </a:lnTo>
                  <a:lnTo>
                    <a:pt x="234" y="0"/>
                  </a:lnTo>
                  <a:lnTo>
                    <a:pt x="234" y="0"/>
                  </a:lnTo>
                  <a:lnTo>
                    <a:pt x="234" y="15"/>
                  </a:lnTo>
                  <a:lnTo>
                    <a:pt x="234" y="27"/>
                  </a:lnTo>
                  <a:lnTo>
                    <a:pt x="234" y="27"/>
                  </a:lnTo>
                  <a:lnTo>
                    <a:pt x="234" y="27"/>
                  </a:lnTo>
                  <a:lnTo>
                    <a:pt x="255" y="30"/>
                  </a:lnTo>
                  <a:lnTo>
                    <a:pt x="276" y="33"/>
                  </a:lnTo>
                  <a:lnTo>
                    <a:pt x="297" y="36"/>
                  </a:lnTo>
                  <a:lnTo>
                    <a:pt x="315" y="45"/>
                  </a:lnTo>
                  <a:lnTo>
                    <a:pt x="333" y="54"/>
                  </a:lnTo>
                  <a:lnTo>
                    <a:pt x="351" y="63"/>
                  </a:lnTo>
                  <a:lnTo>
                    <a:pt x="366" y="75"/>
                  </a:lnTo>
                  <a:lnTo>
                    <a:pt x="381" y="90"/>
                  </a:lnTo>
                  <a:lnTo>
                    <a:pt x="393" y="102"/>
                  </a:lnTo>
                  <a:lnTo>
                    <a:pt x="405" y="120"/>
                  </a:lnTo>
                  <a:lnTo>
                    <a:pt x="417" y="135"/>
                  </a:lnTo>
                  <a:lnTo>
                    <a:pt x="426" y="153"/>
                  </a:lnTo>
                  <a:lnTo>
                    <a:pt x="432" y="174"/>
                  </a:lnTo>
                  <a:lnTo>
                    <a:pt x="438" y="192"/>
                  </a:lnTo>
                  <a:lnTo>
                    <a:pt x="441" y="213"/>
                  </a:lnTo>
                  <a:lnTo>
                    <a:pt x="441" y="234"/>
                  </a:lnTo>
                  <a:lnTo>
                    <a:pt x="456" y="234"/>
                  </a:lnTo>
                  <a:lnTo>
                    <a:pt x="441" y="234"/>
                  </a:lnTo>
                  <a:lnTo>
                    <a:pt x="441" y="237"/>
                  </a:lnTo>
                  <a:lnTo>
                    <a:pt x="441" y="237"/>
                  </a:lnTo>
                  <a:lnTo>
                    <a:pt x="441" y="258"/>
                  </a:lnTo>
                  <a:lnTo>
                    <a:pt x="438" y="279"/>
                  </a:lnTo>
                  <a:lnTo>
                    <a:pt x="432" y="297"/>
                  </a:lnTo>
                  <a:lnTo>
                    <a:pt x="426" y="314"/>
                  </a:lnTo>
                  <a:lnTo>
                    <a:pt x="417" y="335"/>
                  </a:lnTo>
                  <a:lnTo>
                    <a:pt x="408" y="350"/>
                  </a:lnTo>
                  <a:lnTo>
                    <a:pt x="396" y="368"/>
                  </a:lnTo>
                  <a:lnTo>
                    <a:pt x="381" y="381"/>
                  </a:lnTo>
                  <a:lnTo>
                    <a:pt x="366" y="396"/>
                  </a:lnTo>
                  <a:lnTo>
                    <a:pt x="351" y="407"/>
                  </a:lnTo>
                  <a:lnTo>
                    <a:pt x="333" y="416"/>
                  </a:lnTo>
                  <a:lnTo>
                    <a:pt x="315" y="425"/>
                  </a:lnTo>
                  <a:lnTo>
                    <a:pt x="297" y="434"/>
                  </a:lnTo>
                  <a:lnTo>
                    <a:pt x="276" y="437"/>
                  </a:lnTo>
                  <a:lnTo>
                    <a:pt x="255" y="440"/>
                  </a:lnTo>
                  <a:lnTo>
                    <a:pt x="234" y="443"/>
                  </a:lnTo>
                  <a:lnTo>
                    <a:pt x="234" y="443"/>
                  </a:lnTo>
                  <a:lnTo>
                    <a:pt x="234" y="443"/>
                  </a:lnTo>
                  <a:lnTo>
                    <a:pt x="213" y="440"/>
                  </a:lnTo>
                  <a:lnTo>
                    <a:pt x="192" y="437"/>
                  </a:lnTo>
                  <a:lnTo>
                    <a:pt x="171" y="434"/>
                  </a:lnTo>
                  <a:lnTo>
                    <a:pt x="153" y="425"/>
                  </a:lnTo>
                  <a:lnTo>
                    <a:pt x="135" y="419"/>
                  </a:lnTo>
                  <a:lnTo>
                    <a:pt x="117" y="407"/>
                  </a:lnTo>
                  <a:lnTo>
                    <a:pt x="102" y="396"/>
                  </a:lnTo>
                  <a:lnTo>
                    <a:pt x="87" y="383"/>
                  </a:lnTo>
                  <a:lnTo>
                    <a:pt x="75" y="368"/>
                  </a:lnTo>
                  <a:lnTo>
                    <a:pt x="63" y="350"/>
                  </a:lnTo>
                  <a:lnTo>
                    <a:pt x="51" y="335"/>
                  </a:lnTo>
                  <a:lnTo>
                    <a:pt x="42" y="317"/>
                  </a:lnTo>
                  <a:lnTo>
                    <a:pt x="37" y="297"/>
                  </a:lnTo>
                  <a:lnTo>
                    <a:pt x="30" y="279"/>
                  </a:lnTo>
                  <a:lnTo>
                    <a:pt x="27" y="258"/>
                  </a:lnTo>
                  <a:lnTo>
                    <a:pt x="27" y="237"/>
                  </a:lnTo>
                  <a:lnTo>
                    <a:pt x="27" y="237"/>
                  </a:lnTo>
                  <a:lnTo>
                    <a:pt x="27" y="237"/>
                  </a:lnTo>
                  <a:lnTo>
                    <a:pt x="24" y="237"/>
                  </a:lnTo>
                  <a:lnTo>
                    <a:pt x="27" y="237"/>
                  </a:lnTo>
                  <a:lnTo>
                    <a:pt x="27" y="237"/>
                  </a:lnTo>
                  <a:lnTo>
                    <a:pt x="24" y="237"/>
                  </a:lnTo>
                  <a:lnTo>
                    <a:pt x="27" y="237"/>
                  </a:lnTo>
                  <a:lnTo>
                    <a:pt x="27" y="237"/>
                  </a:lnTo>
                  <a:lnTo>
                    <a:pt x="27" y="237"/>
                  </a:lnTo>
                  <a:lnTo>
                    <a:pt x="27" y="216"/>
                  </a:lnTo>
                  <a:lnTo>
                    <a:pt x="30" y="195"/>
                  </a:lnTo>
                  <a:lnTo>
                    <a:pt x="37" y="174"/>
                  </a:lnTo>
                  <a:lnTo>
                    <a:pt x="42" y="156"/>
                  </a:lnTo>
                  <a:lnTo>
                    <a:pt x="51" y="138"/>
                  </a:lnTo>
                  <a:lnTo>
                    <a:pt x="63" y="120"/>
                  </a:lnTo>
                  <a:lnTo>
                    <a:pt x="75" y="105"/>
                  </a:lnTo>
                  <a:lnTo>
                    <a:pt x="87" y="90"/>
                  </a:lnTo>
                  <a:lnTo>
                    <a:pt x="102" y="75"/>
                  </a:lnTo>
                  <a:lnTo>
                    <a:pt x="117" y="63"/>
                  </a:lnTo>
                  <a:lnTo>
                    <a:pt x="135" y="54"/>
                  </a:lnTo>
                  <a:lnTo>
                    <a:pt x="153" y="45"/>
                  </a:lnTo>
                  <a:lnTo>
                    <a:pt x="171" y="36"/>
                  </a:lnTo>
                  <a:lnTo>
                    <a:pt x="192" y="33"/>
                  </a:lnTo>
                  <a:lnTo>
                    <a:pt x="213" y="30"/>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4" name="Freeform 446"/>
            <p:cNvSpPr>
              <a:spLocks noChangeArrowheads="1"/>
            </p:cNvSpPr>
            <p:nvPr/>
          </p:nvSpPr>
          <p:spPr bwMode="auto">
            <a:xfrm>
              <a:off x="6153150" y="3259138"/>
              <a:ext cx="168275" cy="169862"/>
            </a:xfrm>
            <a:custGeom>
              <a:avLst/>
              <a:gdLst>
                <a:gd name="T0" fmla="*/ 234 w 469"/>
                <a:gd name="T1" fmla="*/ 0 h 471"/>
                <a:gd name="T2" fmla="*/ 165 w 469"/>
                <a:gd name="T3" fmla="*/ 12 h 471"/>
                <a:gd name="T4" fmla="*/ 102 w 469"/>
                <a:gd name="T5" fmla="*/ 41 h 471"/>
                <a:gd name="T6" fmla="*/ 54 w 469"/>
                <a:gd name="T7" fmla="*/ 87 h 471"/>
                <a:gd name="T8" fmla="*/ 18 w 469"/>
                <a:gd name="T9" fmla="*/ 143 h 471"/>
                <a:gd name="T10" fmla="*/ 0 w 469"/>
                <a:gd name="T11" fmla="*/ 212 h 471"/>
                <a:gd name="T12" fmla="*/ 12 w 469"/>
                <a:gd name="T13" fmla="*/ 236 h 471"/>
                <a:gd name="T14" fmla="*/ 0 w 469"/>
                <a:gd name="T15" fmla="*/ 260 h 471"/>
                <a:gd name="T16" fmla="*/ 18 w 469"/>
                <a:gd name="T17" fmla="*/ 326 h 471"/>
                <a:gd name="T18" fmla="*/ 54 w 469"/>
                <a:gd name="T19" fmla="*/ 386 h 471"/>
                <a:gd name="T20" fmla="*/ 102 w 469"/>
                <a:gd name="T21" fmla="*/ 431 h 471"/>
                <a:gd name="T22" fmla="*/ 165 w 469"/>
                <a:gd name="T23" fmla="*/ 458 h 471"/>
                <a:gd name="T24" fmla="*/ 234 w 469"/>
                <a:gd name="T25" fmla="*/ 470 h 471"/>
                <a:gd name="T26" fmla="*/ 234 w 469"/>
                <a:gd name="T27" fmla="*/ 470 h 471"/>
                <a:gd name="T28" fmla="*/ 306 w 469"/>
                <a:gd name="T29" fmla="*/ 458 h 471"/>
                <a:gd name="T30" fmla="*/ 366 w 469"/>
                <a:gd name="T31" fmla="*/ 431 h 471"/>
                <a:gd name="T32" fmla="*/ 417 w 469"/>
                <a:gd name="T33" fmla="*/ 383 h 471"/>
                <a:gd name="T34" fmla="*/ 450 w 469"/>
                <a:gd name="T35" fmla="*/ 326 h 471"/>
                <a:gd name="T36" fmla="*/ 468 w 469"/>
                <a:gd name="T37" fmla="*/ 260 h 471"/>
                <a:gd name="T38" fmla="*/ 468 w 469"/>
                <a:gd name="T39" fmla="*/ 233 h 471"/>
                <a:gd name="T40" fmla="*/ 468 w 469"/>
                <a:gd name="T41" fmla="*/ 209 h 471"/>
                <a:gd name="T42" fmla="*/ 450 w 469"/>
                <a:gd name="T43" fmla="*/ 143 h 471"/>
                <a:gd name="T44" fmla="*/ 414 w 469"/>
                <a:gd name="T45" fmla="*/ 87 h 471"/>
                <a:gd name="T46" fmla="*/ 366 w 469"/>
                <a:gd name="T47" fmla="*/ 41 h 471"/>
                <a:gd name="T48" fmla="*/ 303 w 469"/>
                <a:gd name="T49" fmla="*/ 12 h 471"/>
                <a:gd name="T50" fmla="*/ 234 w 469"/>
                <a:gd name="T51" fmla="*/ 0 h 471"/>
                <a:gd name="T52" fmla="*/ 234 w 469"/>
                <a:gd name="T53" fmla="*/ 15 h 471"/>
                <a:gd name="T54" fmla="*/ 234 w 469"/>
                <a:gd name="T55" fmla="*/ 27 h 471"/>
                <a:gd name="T56" fmla="*/ 297 w 469"/>
                <a:gd name="T57" fmla="*/ 38 h 471"/>
                <a:gd name="T58" fmla="*/ 351 w 469"/>
                <a:gd name="T59" fmla="*/ 63 h 471"/>
                <a:gd name="T60" fmla="*/ 393 w 469"/>
                <a:gd name="T61" fmla="*/ 104 h 471"/>
                <a:gd name="T62" fmla="*/ 426 w 469"/>
                <a:gd name="T63" fmla="*/ 155 h 471"/>
                <a:gd name="T64" fmla="*/ 441 w 469"/>
                <a:gd name="T65" fmla="*/ 212 h 471"/>
                <a:gd name="T66" fmla="*/ 441 w 469"/>
                <a:gd name="T67" fmla="*/ 236 h 471"/>
                <a:gd name="T68" fmla="*/ 438 w 469"/>
                <a:gd name="T69" fmla="*/ 278 h 471"/>
                <a:gd name="T70" fmla="*/ 417 w 469"/>
                <a:gd name="T71" fmla="*/ 335 h 471"/>
                <a:gd name="T72" fmla="*/ 381 w 469"/>
                <a:gd name="T73" fmla="*/ 383 h 471"/>
                <a:gd name="T74" fmla="*/ 333 w 469"/>
                <a:gd name="T75" fmla="*/ 419 h 471"/>
                <a:gd name="T76" fmla="*/ 276 w 469"/>
                <a:gd name="T77" fmla="*/ 440 h 471"/>
                <a:gd name="T78" fmla="*/ 234 w 469"/>
                <a:gd name="T79" fmla="*/ 443 h 471"/>
                <a:gd name="T80" fmla="*/ 213 w 469"/>
                <a:gd name="T81" fmla="*/ 443 h 471"/>
                <a:gd name="T82" fmla="*/ 153 w 469"/>
                <a:gd name="T83" fmla="*/ 428 h 471"/>
                <a:gd name="T84" fmla="*/ 102 w 469"/>
                <a:gd name="T85" fmla="*/ 395 h 471"/>
                <a:gd name="T86" fmla="*/ 63 w 469"/>
                <a:gd name="T87" fmla="*/ 353 h 471"/>
                <a:gd name="T88" fmla="*/ 36 w 469"/>
                <a:gd name="T89" fmla="*/ 296 h 471"/>
                <a:gd name="T90" fmla="*/ 28 w 469"/>
                <a:gd name="T91" fmla="*/ 236 h 471"/>
                <a:gd name="T92" fmla="*/ 28 w 469"/>
                <a:gd name="T93" fmla="*/ 236 h 471"/>
                <a:gd name="T94" fmla="*/ 30 w 469"/>
                <a:gd name="T95" fmla="*/ 194 h 471"/>
                <a:gd name="T96" fmla="*/ 51 w 469"/>
                <a:gd name="T97" fmla="*/ 137 h 471"/>
                <a:gd name="T98" fmla="*/ 87 w 469"/>
                <a:gd name="T99" fmla="*/ 89 h 471"/>
                <a:gd name="T100" fmla="*/ 135 w 469"/>
                <a:gd name="T101" fmla="*/ 53 h 471"/>
                <a:gd name="T102" fmla="*/ 192 w 469"/>
                <a:gd name="T103" fmla="*/ 33 h 471"/>
                <a:gd name="T104" fmla="*/ 234 w 469"/>
                <a:gd name="T105" fmla="*/ 2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9" h="471">
                  <a:moveTo>
                    <a:pt x="234" y="15"/>
                  </a:moveTo>
                  <a:lnTo>
                    <a:pt x="234" y="0"/>
                  </a:lnTo>
                  <a:lnTo>
                    <a:pt x="234" y="0"/>
                  </a:lnTo>
                  <a:lnTo>
                    <a:pt x="210" y="3"/>
                  </a:lnTo>
                  <a:lnTo>
                    <a:pt x="186" y="5"/>
                  </a:lnTo>
                  <a:lnTo>
                    <a:pt x="165" y="12"/>
                  </a:lnTo>
                  <a:lnTo>
                    <a:pt x="141" y="20"/>
                  </a:lnTo>
                  <a:lnTo>
                    <a:pt x="123" y="30"/>
                  </a:lnTo>
                  <a:lnTo>
                    <a:pt x="102" y="41"/>
                  </a:lnTo>
                  <a:lnTo>
                    <a:pt x="84" y="53"/>
                  </a:lnTo>
                  <a:lnTo>
                    <a:pt x="69" y="69"/>
                  </a:lnTo>
                  <a:lnTo>
                    <a:pt x="54" y="87"/>
                  </a:lnTo>
                  <a:lnTo>
                    <a:pt x="39" y="104"/>
                  </a:lnTo>
                  <a:lnTo>
                    <a:pt x="28" y="122"/>
                  </a:lnTo>
                  <a:lnTo>
                    <a:pt x="18" y="143"/>
                  </a:lnTo>
                  <a:lnTo>
                    <a:pt x="10" y="164"/>
                  </a:lnTo>
                  <a:lnTo>
                    <a:pt x="3" y="188"/>
                  </a:lnTo>
                  <a:lnTo>
                    <a:pt x="0" y="212"/>
                  </a:lnTo>
                  <a:lnTo>
                    <a:pt x="0" y="236"/>
                  </a:lnTo>
                  <a:lnTo>
                    <a:pt x="0" y="236"/>
                  </a:lnTo>
                  <a:lnTo>
                    <a:pt x="12" y="236"/>
                  </a:lnTo>
                  <a:lnTo>
                    <a:pt x="0" y="236"/>
                  </a:lnTo>
                  <a:lnTo>
                    <a:pt x="0" y="236"/>
                  </a:lnTo>
                  <a:lnTo>
                    <a:pt x="0" y="260"/>
                  </a:lnTo>
                  <a:lnTo>
                    <a:pt x="3" y="284"/>
                  </a:lnTo>
                  <a:lnTo>
                    <a:pt x="10" y="305"/>
                  </a:lnTo>
                  <a:lnTo>
                    <a:pt x="18" y="326"/>
                  </a:lnTo>
                  <a:lnTo>
                    <a:pt x="28" y="347"/>
                  </a:lnTo>
                  <a:lnTo>
                    <a:pt x="39" y="368"/>
                  </a:lnTo>
                  <a:lnTo>
                    <a:pt x="54" y="386"/>
                  </a:lnTo>
                  <a:lnTo>
                    <a:pt x="69" y="401"/>
                  </a:lnTo>
                  <a:lnTo>
                    <a:pt x="84" y="416"/>
                  </a:lnTo>
                  <a:lnTo>
                    <a:pt x="102" y="431"/>
                  </a:lnTo>
                  <a:lnTo>
                    <a:pt x="123" y="443"/>
                  </a:lnTo>
                  <a:lnTo>
                    <a:pt x="144" y="452"/>
                  </a:lnTo>
                  <a:lnTo>
                    <a:pt x="165" y="458"/>
                  </a:lnTo>
                  <a:lnTo>
                    <a:pt x="186" y="464"/>
                  </a:lnTo>
                  <a:lnTo>
                    <a:pt x="210" y="470"/>
                  </a:lnTo>
                  <a:lnTo>
                    <a:pt x="234" y="470"/>
                  </a:lnTo>
                  <a:lnTo>
                    <a:pt x="234" y="470"/>
                  </a:lnTo>
                  <a:lnTo>
                    <a:pt x="234" y="470"/>
                  </a:lnTo>
                  <a:lnTo>
                    <a:pt x="234" y="470"/>
                  </a:lnTo>
                  <a:lnTo>
                    <a:pt x="258" y="470"/>
                  </a:lnTo>
                  <a:lnTo>
                    <a:pt x="282" y="464"/>
                  </a:lnTo>
                  <a:lnTo>
                    <a:pt x="306" y="458"/>
                  </a:lnTo>
                  <a:lnTo>
                    <a:pt x="327" y="452"/>
                  </a:lnTo>
                  <a:lnTo>
                    <a:pt x="348" y="440"/>
                  </a:lnTo>
                  <a:lnTo>
                    <a:pt x="366" y="431"/>
                  </a:lnTo>
                  <a:lnTo>
                    <a:pt x="384" y="416"/>
                  </a:lnTo>
                  <a:lnTo>
                    <a:pt x="399" y="401"/>
                  </a:lnTo>
                  <a:lnTo>
                    <a:pt x="417" y="383"/>
                  </a:lnTo>
                  <a:lnTo>
                    <a:pt x="429" y="365"/>
                  </a:lnTo>
                  <a:lnTo>
                    <a:pt x="441" y="347"/>
                  </a:lnTo>
                  <a:lnTo>
                    <a:pt x="450" y="326"/>
                  </a:lnTo>
                  <a:lnTo>
                    <a:pt x="459" y="305"/>
                  </a:lnTo>
                  <a:lnTo>
                    <a:pt x="465" y="281"/>
                  </a:lnTo>
                  <a:lnTo>
                    <a:pt x="468" y="260"/>
                  </a:lnTo>
                  <a:lnTo>
                    <a:pt x="468" y="236"/>
                  </a:lnTo>
                  <a:lnTo>
                    <a:pt x="468" y="236"/>
                  </a:lnTo>
                  <a:lnTo>
                    <a:pt x="468" y="233"/>
                  </a:lnTo>
                  <a:lnTo>
                    <a:pt x="468" y="233"/>
                  </a:lnTo>
                  <a:lnTo>
                    <a:pt x="468" y="233"/>
                  </a:lnTo>
                  <a:lnTo>
                    <a:pt x="468" y="209"/>
                  </a:lnTo>
                  <a:lnTo>
                    <a:pt x="465" y="188"/>
                  </a:lnTo>
                  <a:lnTo>
                    <a:pt x="459" y="164"/>
                  </a:lnTo>
                  <a:lnTo>
                    <a:pt x="450" y="143"/>
                  </a:lnTo>
                  <a:lnTo>
                    <a:pt x="441" y="122"/>
                  </a:lnTo>
                  <a:lnTo>
                    <a:pt x="429" y="104"/>
                  </a:lnTo>
                  <a:lnTo>
                    <a:pt x="414" y="87"/>
                  </a:lnTo>
                  <a:lnTo>
                    <a:pt x="399" y="69"/>
                  </a:lnTo>
                  <a:lnTo>
                    <a:pt x="384" y="53"/>
                  </a:lnTo>
                  <a:lnTo>
                    <a:pt x="366" y="41"/>
                  </a:lnTo>
                  <a:lnTo>
                    <a:pt x="345" y="30"/>
                  </a:lnTo>
                  <a:lnTo>
                    <a:pt x="324" y="20"/>
                  </a:lnTo>
                  <a:lnTo>
                    <a:pt x="303" y="12"/>
                  </a:lnTo>
                  <a:lnTo>
                    <a:pt x="282" y="5"/>
                  </a:lnTo>
                  <a:lnTo>
                    <a:pt x="258" y="3"/>
                  </a:lnTo>
                  <a:lnTo>
                    <a:pt x="234" y="0"/>
                  </a:lnTo>
                  <a:lnTo>
                    <a:pt x="234" y="0"/>
                  </a:lnTo>
                  <a:lnTo>
                    <a:pt x="234" y="0"/>
                  </a:lnTo>
                  <a:lnTo>
                    <a:pt x="234" y="15"/>
                  </a:lnTo>
                  <a:lnTo>
                    <a:pt x="234" y="27"/>
                  </a:lnTo>
                  <a:lnTo>
                    <a:pt x="234" y="27"/>
                  </a:lnTo>
                  <a:lnTo>
                    <a:pt x="234" y="27"/>
                  </a:lnTo>
                  <a:lnTo>
                    <a:pt x="255" y="30"/>
                  </a:lnTo>
                  <a:lnTo>
                    <a:pt x="276" y="33"/>
                  </a:lnTo>
                  <a:lnTo>
                    <a:pt x="297" y="38"/>
                  </a:lnTo>
                  <a:lnTo>
                    <a:pt x="315" y="45"/>
                  </a:lnTo>
                  <a:lnTo>
                    <a:pt x="333" y="53"/>
                  </a:lnTo>
                  <a:lnTo>
                    <a:pt x="351" y="63"/>
                  </a:lnTo>
                  <a:lnTo>
                    <a:pt x="366" y="74"/>
                  </a:lnTo>
                  <a:lnTo>
                    <a:pt x="381" y="89"/>
                  </a:lnTo>
                  <a:lnTo>
                    <a:pt x="393" y="104"/>
                  </a:lnTo>
                  <a:lnTo>
                    <a:pt x="405" y="120"/>
                  </a:lnTo>
                  <a:lnTo>
                    <a:pt x="417" y="137"/>
                  </a:lnTo>
                  <a:lnTo>
                    <a:pt x="426" y="155"/>
                  </a:lnTo>
                  <a:lnTo>
                    <a:pt x="432" y="173"/>
                  </a:lnTo>
                  <a:lnTo>
                    <a:pt x="438" y="194"/>
                  </a:lnTo>
                  <a:lnTo>
                    <a:pt x="441" y="212"/>
                  </a:lnTo>
                  <a:lnTo>
                    <a:pt x="441" y="236"/>
                  </a:lnTo>
                  <a:lnTo>
                    <a:pt x="441" y="233"/>
                  </a:lnTo>
                  <a:lnTo>
                    <a:pt x="441" y="236"/>
                  </a:lnTo>
                  <a:lnTo>
                    <a:pt x="441" y="236"/>
                  </a:lnTo>
                  <a:lnTo>
                    <a:pt x="441" y="257"/>
                  </a:lnTo>
                  <a:lnTo>
                    <a:pt x="438" y="278"/>
                  </a:lnTo>
                  <a:lnTo>
                    <a:pt x="432" y="296"/>
                  </a:lnTo>
                  <a:lnTo>
                    <a:pt x="426" y="317"/>
                  </a:lnTo>
                  <a:lnTo>
                    <a:pt x="417" y="335"/>
                  </a:lnTo>
                  <a:lnTo>
                    <a:pt x="408" y="350"/>
                  </a:lnTo>
                  <a:lnTo>
                    <a:pt x="396" y="368"/>
                  </a:lnTo>
                  <a:lnTo>
                    <a:pt x="381" y="383"/>
                  </a:lnTo>
                  <a:lnTo>
                    <a:pt x="366" y="395"/>
                  </a:lnTo>
                  <a:lnTo>
                    <a:pt x="351" y="407"/>
                  </a:lnTo>
                  <a:lnTo>
                    <a:pt x="333" y="419"/>
                  </a:lnTo>
                  <a:lnTo>
                    <a:pt x="315" y="425"/>
                  </a:lnTo>
                  <a:lnTo>
                    <a:pt x="297" y="434"/>
                  </a:lnTo>
                  <a:lnTo>
                    <a:pt x="276" y="440"/>
                  </a:lnTo>
                  <a:lnTo>
                    <a:pt x="255" y="443"/>
                  </a:lnTo>
                  <a:lnTo>
                    <a:pt x="234" y="443"/>
                  </a:lnTo>
                  <a:lnTo>
                    <a:pt x="234" y="443"/>
                  </a:lnTo>
                  <a:lnTo>
                    <a:pt x="234" y="443"/>
                  </a:lnTo>
                  <a:lnTo>
                    <a:pt x="234" y="443"/>
                  </a:lnTo>
                  <a:lnTo>
                    <a:pt x="213" y="443"/>
                  </a:lnTo>
                  <a:lnTo>
                    <a:pt x="192" y="440"/>
                  </a:lnTo>
                  <a:lnTo>
                    <a:pt x="174" y="434"/>
                  </a:lnTo>
                  <a:lnTo>
                    <a:pt x="153" y="428"/>
                  </a:lnTo>
                  <a:lnTo>
                    <a:pt x="135" y="419"/>
                  </a:lnTo>
                  <a:lnTo>
                    <a:pt x="117" y="407"/>
                  </a:lnTo>
                  <a:lnTo>
                    <a:pt x="102" y="395"/>
                  </a:lnTo>
                  <a:lnTo>
                    <a:pt x="87" y="383"/>
                  </a:lnTo>
                  <a:lnTo>
                    <a:pt x="75" y="368"/>
                  </a:lnTo>
                  <a:lnTo>
                    <a:pt x="63" y="353"/>
                  </a:lnTo>
                  <a:lnTo>
                    <a:pt x="51" y="335"/>
                  </a:lnTo>
                  <a:lnTo>
                    <a:pt x="43" y="317"/>
                  </a:lnTo>
                  <a:lnTo>
                    <a:pt x="36" y="296"/>
                  </a:lnTo>
                  <a:lnTo>
                    <a:pt x="30" y="278"/>
                  </a:lnTo>
                  <a:lnTo>
                    <a:pt x="28" y="257"/>
                  </a:lnTo>
                  <a:lnTo>
                    <a:pt x="28" y="236"/>
                  </a:lnTo>
                  <a:lnTo>
                    <a:pt x="28" y="236"/>
                  </a:lnTo>
                  <a:lnTo>
                    <a:pt x="28" y="236"/>
                  </a:lnTo>
                  <a:lnTo>
                    <a:pt x="28" y="236"/>
                  </a:lnTo>
                  <a:lnTo>
                    <a:pt x="28" y="236"/>
                  </a:lnTo>
                  <a:lnTo>
                    <a:pt x="28" y="215"/>
                  </a:lnTo>
                  <a:lnTo>
                    <a:pt x="30" y="194"/>
                  </a:lnTo>
                  <a:lnTo>
                    <a:pt x="36" y="173"/>
                  </a:lnTo>
                  <a:lnTo>
                    <a:pt x="43" y="155"/>
                  </a:lnTo>
                  <a:lnTo>
                    <a:pt x="51" y="137"/>
                  </a:lnTo>
                  <a:lnTo>
                    <a:pt x="63" y="120"/>
                  </a:lnTo>
                  <a:lnTo>
                    <a:pt x="75" y="104"/>
                  </a:lnTo>
                  <a:lnTo>
                    <a:pt x="87" y="89"/>
                  </a:lnTo>
                  <a:lnTo>
                    <a:pt x="102" y="74"/>
                  </a:lnTo>
                  <a:lnTo>
                    <a:pt x="117" y="63"/>
                  </a:lnTo>
                  <a:lnTo>
                    <a:pt x="135" y="53"/>
                  </a:lnTo>
                  <a:lnTo>
                    <a:pt x="153" y="45"/>
                  </a:lnTo>
                  <a:lnTo>
                    <a:pt x="171" y="38"/>
                  </a:lnTo>
                  <a:lnTo>
                    <a:pt x="192" y="33"/>
                  </a:lnTo>
                  <a:lnTo>
                    <a:pt x="213" y="30"/>
                  </a:lnTo>
                  <a:lnTo>
                    <a:pt x="234" y="27"/>
                  </a:lnTo>
                  <a:lnTo>
                    <a:pt x="234" y="27"/>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5" name="Freeform 447"/>
            <p:cNvSpPr>
              <a:spLocks noChangeArrowheads="1"/>
            </p:cNvSpPr>
            <p:nvPr/>
          </p:nvSpPr>
          <p:spPr bwMode="auto">
            <a:xfrm>
              <a:off x="7050087" y="3073399"/>
              <a:ext cx="190500" cy="190500"/>
            </a:xfrm>
            <a:custGeom>
              <a:avLst/>
              <a:gdLst>
                <a:gd name="T0" fmla="*/ 263 w 531"/>
                <a:gd name="T1" fmla="*/ 0 h 529"/>
                <a:gd name="T2" fmla="*/ 186 w 531"/>
                <a:gd name="T3" fmla="*/ 12 h 529"/>
                <a:gd name="T4" fmla="*/ 117 w 531"/>
                <a:gd name="T5" fmla="*/ 45 h 529"/>
                <a:gd name="T6" fmla="*/ 77 w 531"/>
                <a:gd name="T7" fmla="*/ 78 h 529"/>
                <a:gd name="T8" fmla="*/ 33 w 531"/>
                <a:gd name="T9" fmla="*/ 138 h 529"/>
                <a:gd name="T10" fmla="*/ 5 w 531"/>
                <a:gd name="T11" fmla="*/ 210 h 529"/>
                <a:gd name="T12" fmla="*/ 0 w 531"/>
                <a:gd name="T13" fmla="*/ 264 h 529"/>
                <a:gd name="T14" fmla="*/ 0 w 531"/>
                <a:gd name="T15" fmla="*/ 264 h 529"/>
                <a:gd name="T16" fmla="*/ 5 w 531"/>
                <a:gd name="T17" fmla="*/ 318 h 529"/>
                <a:gd name="T18" fmla="*/ 33 w 531"/>
                <a:gd name="T19" fmla="*/ 390 h 529"/>
                <a:gd name="T20" fmla="*/ 77 w 531"/>
                <a:gd name="T21" fmla="*/ 453 h 529"/>
                <a:gd name="T22" fmla="*/ 117 w 531"/>
                <a:gd name="T23" fmla="*/ 483 h 529"/>
                <a:gd name="T24" fmla="*/ 186 w 531"/>
                <a:gd name="T25" fmla="*/ 516 h 529"/>
                <a:gd name="T26" fmla="*/ 266 w 531"/>
                <a:gd name="T27" fmla="*/ 528 h 529"/>
                <a:gd name="T28" fmla="*/ 266 w 531"/>
                <a:gd name="T29" fmla="*/ 528 h 529"/>
                <a:gd name="T30" fmla="*/ 320 w 531"/>
                <a:gd name="T31" fmla="*/ 522 h 529"/>
                <a:gd name="T32" fmla="*/ 392 w 531"/>
                <a:gd name="T33" fmla="*/ 498 h 529"/>
                <a:gd name="T34" fmla="*/ 452 w 531"/>
                <a:gd name="T35" fmla="*/ 450 h 529"/>
                <a:gd name="T36" fmla="*/ 485 w 531"/>
                <a:gd name="T37" fmla="*/ 411 h 529"/>
                <a:gd name="T38" fmla="*/ 518 w 531"/>
                <a:gd name="T39" fmla="*/ 342 h 529"/>
                <a:gd name="T40" fmla="*/ 530 w 531"/>
                <a:gd name="T41" fmla="*/ 264 h 529"/>
                <a:gd name="T42" fmla="*/ 530 w 531"/>
                <a:gd name="T43" fmla="*/ 264 h 529"/>
                <a:gd name="T44" fmla="*/ 530 w 531"/>
                <a:gd name="T45" fmla="*/ 264 h 529"/>
                <a:gd name="T46" fmla="*/ 530 w 531"/>
                <a:gd name="T47" fmla="*/ 264 h 529"/>
                <a:gd name="T48" fmla="*/ 518 w 531"/>
                <a:gd name="T49" fmla="*/ 186 h 529"/>
                <a:gd name="T50" fmla="*/ 485 w 531"/>
                <a:gd name="T51" fmla="*/ 117 h 529"/>
                <a:gd name="T52" fmla="*/ 452 w 531"/>
                <a:gd name="T53" fmla="*/ 78 h 529"/>
                <a:gd name="T54" fmla="*/ 392 w 531"/>
                <a:gd name="T55" fmla="*/ 30 h 529"/>
                <a:gd name="T56" fmla="*/ 317 w 531"/>
                <a:gd name="T57" fmla="*/ 6 h 529"/>
                <a:gd name="T58" fmla="*/ 263 w 531"/>
                <a:gd name="T59" fmla="*/ 0 h 529"/>
                <a:gd name="T60" fmla="*/ 266 w 531"/>
                <a:gd name="T61" fmla="*/ 87 h 529"/>
                <a:gd name="T62" fmla="*/ 284 w 531"/>
                <a:gd name="T63" fmla="*/ 87 h 529"/>
                <a:gd name="T64" fmla="*/ 365 w 531"/>
                <a:gd name="T65" fmla="*/ 117 h 529"/>
                <a:gd name="T66" fmla="*/ 413 w 531"/>
                <a:gd name="T67" fmla="*/ 165 h 529"/>
                <a:gd name="T68" fmla="*/ 443 w 531"/>
                <a:gd name="T69" fmla="*/ 246 h 529"/>
                <a:gd name="T70" fmla="*/ 443 w 531"/>
                <a:gd name="T71" fmla="*/ 264 h 529"/>
                <a:gd name="T72" fmla="*/ 455 w 531"/>
                <a:gd name="T73" fmla="*/ 264 h 529"/>
                <a:gd name="T74" fmla="*/ 455 w 531"/>
                <a:gd name="T75" fmla="*/ 264 h 529"/>
                <a:gd name="T76" fmla="*/ 443 w 531"/>
                <a:gd name="T77" fmla="*/ 282 h 529"/>
                <a:gd name="T78" fmla="*/ 413 w 531"/>
                <a:gd name="T79" fmla="*/ 363 h 529"/>
                <a:gd name="T80" fmla="*/ 365 w 531"/>
                <a:gd name="T81" fmla="*/ 411 h 529"/>
                <a:gd name="T82" fmla="*/ 284 w 531"/>
                <a:gd name="T83" fmla="*/ 441 h 529"/>
                <a:gd name="T84" fmla="*/ 266 w 531"/>
                <a:gd name="T85" fmla="*/ 441 h 529"/>
                <a:gd name="T86" fmla="*/ 230 w 531"/>
                <a:gd name="T87" fmla="*/ 438 h 529"/>
                <a:gd name="T88" fmla="*/ 140 w 531"/>
                <a:gd name="T89" fmla="*/ 390 h 529"/>
                <a:gd name="T90" fmla="*/ 102 w 531"/>
                <a:gd name="T91" fmla="*/ 333 h 529"/>
                <a:gd name="T92" fmla="*/ 87 w 531"/>
                <a:gd name="T93" fmla="*/ 264 h 529"/>
                <a:gd name="T94" fmla="*/ 56 w 531"/>
                <a:gd name="T95" fmla="*/ 264 h 529"/>
                <a:gd name="T96" fmla="*/ 56 w 531"/>
                <a:gd name="T97" fmla="*/ 264 h 529"/>
                <a:gd name="T98" fmla="*/ 87 w 531"/>
                <a:gd name="T99" fmla="*/ 264 h 529"/>
                <a:gd name="T100" fmla="*/ 87 w 531"/>
                <a:gd name="T101" fmla="*/ 264 h 529"/>
                <a:gd name="T102" fmla="*/ 89 w 531"/>
                <a:gd name="T103" fmla="*/ 246 h 529"/>
                <a:gd name="T104" fmla="*/ 117 w 531"/>
                <a:gd name="T105" fmla="*/ 165 h 529"/>
                <a:gd name="T106" fmla="*/ 164 w 531"/>
                <a:gd name="T107" fmla="*/ 117 h 529"/>
                <a:gd name="T108" fmla="*/ 245 w 531"/>
                <a:gd name="T109" fmla="*/ 87 h 529"/>
                <a:gd name="T110" fmla="*/ 266 w 531"/>
                <a:gd name="T111" fmla="*/ 8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31" h="529">
                  <a:moveTo>
                    <a:pt x="263" y="42"/>
                  </a:moveTo>
                  <a:lnTo>
                    <a:pt x="263" y="0"/>
                  </a:lnTo>
                  <a:lnTo>
                    <a:pt x="263" y="0"/>
                  </a:lnTo>
                  <a:lnTo>
                    <a:pt x="236" y="0"/>
                  </a:lnTo>
                  <a:lnTo>
                    <a:pt x="212" y="6"/>
                  </a:lnTo>
                  <a:lnTo>
                    <a:pt x="186" y="12"/>
                  </a:lnTo>
                  <a:lnTo>
                    <a:pt x="161" y="21"/>
                  </a:lnTo>
                  <a:lnTo>
                    <a:pt x="138" y="30"/>
                  </a:lnTo>
                  <a:lnTo>
                    <a:pt x="117" y="45"/>
                  </a:lnTo>
                  <a:lnTo>
                    <a:pt x="95" y="60"/>
                  </a:lnTo>
                  <a:lnTo>
                    <a:pt x="77" y="78"/>
                  </a:lnTo>
                  <a:lnTo>
                    <a:pt x="77" y="78"/>
                  </a:lnTo>
                  <a:lnTo>
                    <a:pt x="59" y="96"/>
                  </a:lnTo>
                  <a:lnTo>
                    <a:pt x="45" y="117"/>
                  </a:lnTo>
                  <a:lnTo>
                    <a:pt x="33" y="138"/>
                  </a:lnTo>
                  <a:lnTo>
                    <a:pt x="21" y="162"/>
                  </a:lnTo>
                  <a:lnTo>
                    <a:pt x="12" y="186"/>
                  </a:lnTo>
                  <a:lnTo>
                    <a:pt x="5" y="210"/>
                  </a:lnTo>
                  <a:lnTo>
                    <a:pt x="3" y="237"/>
                  </a:lnTo>
                  <a:lnTo>
                    <a:pt x="0" y="264"/>
                  </a:lnTo>
                  <a:lnTo>
                    <a:pt x="0" y="264"/>
                  </a:lnTo>
                  <a:lnTo>
                    <a:pt x="0" y="267"/>
                  </a:lnTo>
                  <a:lnTo>
                    <a:pt x="45" y="264"/>
                  </a:lnTo>
                  <a:lnTo>
                    <a:pt x="0" y="264"/>
                  </a:lnTo>
                  <a:lnTo>
                    <a:pt x="0" y="264"/>
                  </a:lnTo>
                  <a:lnTo>
                    <a:pt x="3" y="291"/>
                  </a:lnTo>
                  <a:lnTo>
                    <a:pt x="5" y="318"/>
                  </a:lnTo>
                  <a:lnTo>
                    <a:pt x="12" y="342"/>
                  </a:lnTo>
                  <a:lnTo>
                    <a:pt x="21" y="369"/>
                  </a:lnTo>
                  <a:lnTo>
                    <a:pt x="33" y="390"/>
                  </a:lnTo>
                  <a:lnTo>
                    <a:pt x="48" y="414"/>
                  </a:lnTo>
                  <a:lnTo>
                    <a:pt x="63" y="432"/>
                  </a:lnTo>
                  <a:lnTo>
                    <a:pt x="77" y="453"/>
                  </a:lnTo>
                  <a:lnTo>
                    <a:pt x="77" y="453"/>
                  </a:lnTo>
                  <a:lnTo>
                    <a:pt x="99" y="468"/>
                  </a:lnTo>
                  <a:lnTo>
                    <a:pt x="117" y="483"/>
                  </a:lnTo>
                  <a:lnTo>
                    <a:pt x="140" y="498"/>
                  </a:lnTo>
                  <a:lnTo>
                    <a:pt x="161" y="507"/>
                  </a:lnTo>
                  <a:lnTo>
                    <a:pt x="186" y="516"/>
                  </a:lnTo>
                  <a:lnTo>
                    <a:pt x="212" y="525"/>
                  </a:lnTo>
                  <a:lnTo>
                    <a:pt x="239" y="528"/>
                  </a:lnTo>
                  <a:lnTo>
                    <a:pt x="266" y="528"/>
                  </a:lnTo>
                  <a:lnTo>
                    <a:pt x="266" y="528"/>
                  </a:lnTo>
                  <a:lnTo>
                    <a:pt x="266" y="528"/>
                  </a:lnTo>
                  <a:lnTo>
                    <a:pt x="266" y="528"/>
                  </a:lnTo>
                  <a:lnTo>
                    <a:pt x="266" y="528"/>
                  </a:lnTo>
                  <a:lnTo>
                    <a:pt x="293" y="528"/>
                  </a:lnTo>
                  <a:lnTo>
                    <a:pt x="320" y="522"/>
                  </a:lnTo>
                  <a:lnTo>
                    <a:pt x="344" y="516"/>
                  </a:lnTo>
                  <a:lnTo>
                    <a:pt x="368" y="507"/>
                  </a:lnTo>
                  <a:lnTo>
                    <a:pt x="392" y="498"/>
                  </a:lnTo>
                  <a:lnTo>
                    <a:pt x="413" y="483"/>
                  </a:lnTo>
                  <a:lnTo>
                    <a:pt x="434" y="468"/>
                  </a:lnTo>
                  <a:lnTo>
                    <a:pt x="452" y="450"/>
                  </a:lnTo>
                  <a:lnTo>
                    <a:pt x="452" y="450"/>
                  </a:lnTo>
                  <a:lnTo>
                    <a:pt x="470" y="432"/>
                  </a:lnTo>
                  <a:lnTo>
                    <a:pt x="485" y="411"/>
                  </a:lnTo>
                  <a:lnTo>
                    <a:pt x="497" y="390"/>
                  </a:lnTo>
                  <a:lnTo>
                    <a:pt x="509" y="366"/>
                  </a:lnTo>
                  <a:lnTo>
                    <a:pt x="518" y="342"/>
                  </a:lnTo>
                  <a:lnTo>
                    <a:pt x="524" y="318"/>
                  </a:lnTo>
                  <a:lnTo>
                    <a:pt x="530" y="291"/>
                  </a:lnTo>
                  <a:lnTo>
                    <a:pt x="530" y="264"/>
                  </a:lnTo>
                  <a:lnTo>
                    <a:pt x="530" y="264"/>
                  </a:lnTo>
                  <a:lnTo>
                    <a:pt x="503" y="264"/>
                  </a:lnTo>
                  <a:lnTo>
                    <a:pt x="530" y="264"/>
                  </a:lnTo>
                  <a:lnTo>
                    <a:pt x="530" y="264"/>
                  </a:lnTo>
                  <a:lnTo>
                    <a:pt x="503" y="264"/>
                  </a:lnTo>
                  <a:lnTo>
                    <a:pt x="530" y="264"/>
                  </a:lnTo>
                  <a:lnTo>
                    <a:pt x="530" y="264"/>
                  </a:lnTo>
                  <a:lnTo>
                    <a:pt x="530" y="264"/>
                  </a:lnTo>
                  <a:lnTo>
                    <a:pt x="530" y="264"/>
                  </a:lnTo>
                  <a:lnTo>
                    <a:pt x="527" y="237"/>
                  </a:lnTo>
                  <a:lnTo>
                    <a:pt x="524" y="210"/>
                  </a:lnTo>
                  <a:lnTo>
                    <a:pt x="518" y="186"/>
                  </a:lnTo>
                  <a:lnTo>
                    <a:pt x="509" y="162"/>
                  </a:lnTo>
                  <a:lnTo>
                    <a:pt x="497" y="138"/>
                  </a:lnTo>
                  <a:lnTo>
                    <a:pt x="485" y="117"/>
                  </a:lnTo>
                  <a:lnTo>
                    <a:pt x="470" y="96"/>
                  </a:lnTo>
                  <a:lnTo>
                    <a:pt x="452" y="78"/>
                  </a:lnTo>
                  <a:lnTo>
                    <a:pt x="452" y="78"/>
                  </a:lnTo>
                  <a:lnTo>
                    <a:pt x="434" y="60"/>
                  </a:lnTo>
                  <a:lnTo>
                    <a:pt x="413" y="45"/>
                  </a:lnTo>
                  <a:lnTo>
                    <a:pt x="392" y="30"/>
                  </a:lnTo>
                  <a:lnTo>
                    <a:pt x="368" y="21"/>
                  </a:lnTo>
                  <a:lnTo>
                    <a:pt x="344" y="12"/>
                  </a:lnTo>
                  <a:lnTo>
                    <a:pt x="317" y="6"/>
                  </a:lnTo>
                  <a:lnTo>
                    <a:pt x="293" y="0"/>
                  </a:lnTo>
                  <a:lnTo>
                    <a:pt x="266" y="0"/>
                  </a:lnTo>
                  <a:lnTo>
                    <a:pt x="263" y="0"/>
                  </a:lnTo>
                  <a:lnTo>
                    <a:pt x="263" y="0"/>
                  </a:lnTo>
                  <a:lnTo>
                    <a:pt x="263" y="42"/>
                  </a:lnTo>
                  <a:lnTo>
                    <a:pt x="266" y="87"/>
                  </a:lnTo>
                  <a:lnTo>
                    <a:pt x="266" y="87"/>
                  </a:lnTo>
                  <a:lnTo>
                    <a:pt x="266" y="87"/>
                  </a:lnTo>
                  <a:lnTo>
                    <a:pt x="284" y="87"/>
                  </a:lnTo>
                  <a:lnTo>
                    <a:pt x="302" y="90"/>
                  </a:lnTo>
                  <a:lnTo>
                    <a:pt x="335" y="99"/>
                  </a:lnTo>
                  <a:lnTo>
                    <a:pt x="365" y="117"/>
                  </a:lnTo>
                  <a:lnTo>
                    <a:pt x="392" y="138"/>
                  </a:lnTo>
                  <a:lnTo>
                    <a:pt x="392" y="138"/>
                  </a:lnTo>
                  <a:lnTo>
                    <a:pt x="413" y="165"/>
                  </a:lnTo>
                  <a:lnTo>
                    <a:pt x="428" y="195"/>
                  </a:lnTo>
                  <a:lnTo>
                    <a:pt x="440" y="228"/>
                  </a:lnTo>
                  <a:lnTo>
                    <a:pt x="443" y="246"/>
                  </a:lnTo>
                  <a:lnTo>
                    <a:pt x="443" y="264"/>
                  </a:lnTo>
                  <a:lnTo>
                    <a:pt x="485" y="264"/>
                  </a:lnTo>
                  <a:lnTo>
                    <a:pt x="443" y="264"/>
                  </a:lnTo>
                  <a:lnTo>
                    <a:pt x="443" y="264"/>
                  </a:lnTo>
                  <a:lnTo>
                    <a:pt x="443" y="264"/>
                  </a:lnTo>
                  <a:lnTo>
                    <a:pt x="455" y="264"/>
                  </a:lnTo>
                  <a:lnTo>
                    <a:pt x="443" y="264"/>
                  </a:lnTo>
                  <a:lnTo>
                    <a:pt x="443" y="264"/>
                  </a:lnTo>
                  <a:lnTo>
                    <a:pt x="455" y="264"/>
                  </a:lnTo>
                  <a:lnTo>
                    <a:pt x="443" y="264"/>
                  </a:lnTo>
                  <a:lnTo>
                    <a:pt x="443" y="264"/>
                  </a:lnTo>
                  <a:lnTo>
                    <a:pt x="443" y="282"/>
                  </a:lnTo>
                  <a:lnTo>
                    <a:pt x="440" y="300"/>
                  </a:lnTo>
                  <a:lnTo>
                    <a:pt x="428" y="333"/>
                  </a:lnTo>
                  <a:lnTo>
                    <a:pt x="413" y="363"/>
                  </a:lnTo>
                  <a:lnTo>
                    <a:pt x="392" y="390"/>
                  </a:lnTo>
                  <a:lnTo>
                    <a:pt x="392" y="390"/>
                  </a:lnTo>
                  <a:lnTo>
                    <a:pt x="365" y="411"/>
                  </a:lnTo>
                  <a:lnTo>
                    <a:pt x="335" y="429"/>
                  </a:lnTo>
                  <a:lnTo>
                    <a:pt x="302" y="438"/>
                  </a:lnTo>
                  <a:lnTo>
                    <a:pt x="284" y="441"/>
                  </a:lnTo>
                  <a:lnTo>
                    <a:pt x="266" y="441"/>
                  </a:lnTo>
                  <a:lnTo>
                    <a:pt x="266" y="441"/>
                  </a:lnTo>
                  <a:lnTo>
                    <a:pt x="266" y="441"/>
                  </a:lnTo>
                  <a:lnTo>
                    <a:pt x="266" y="441"/>
                  </a:lnTo>
                  <a:lnTo>
                    <a:pt x="248" y="441"/>
                  </a:lnTo>
                  <a:lnTo>
                    <a:pt x="230" y="438"/>
                  </a:lnTo>
                  <a:lnTo>
                    <a:pt x="197" y="429"/>
                  </a:lnTo>
                  <a:lnTo>
                    <a:pt x="168" y="411"/>
                  </a:lnTo>
                  <a:lnTo>
                    <a:pt x="140" y="390"/>
                  </a:lnTo>
                  <a:lnTo>
                    <a:pt x="140" y="390"/>
                  </a:lnTo>
                  <a:lnTo>
                    <a:pt x="120" y="363"/>
                  </a:lnTo>
                  <a:lnTo>
                    <a:pt x="102" y="333"/>
                  </a:lnTo>
                  <a:lnTo>
                    <a:pt x="92" y="300"/>
                  </a:lnTo>
                  <a:lnTo>
                    <a:pt x="89" y="282"/>
                  </a:lnTo>
                  <a:lnTo>
                    <a:pt x="87" y="264"/>
                  </a:lnTo>
                  <a:lnTo>
                    <a:pt x="87" y="264"/>
                  </a:lnTo>
                  <a:lnTo>
                    <a:pt x="87" y="264"/>
                  </a:lnTo>
                  <a:lnTo>
                    <a:pt x="56" y="264"/>
                  </a:lnTo>
                  <a:lnTo>
                    <a:pt x="87" y="264"/>
                  </a:lnTo>
                  <a:lnTo>
                    <a:pt x="87" y="264"/>
                  </a:lnTo>
                  <a:lnTo>
                    <a:pt x="56" y="264"/>
                  </a:lnTo>
                  <a:lnTo>
                    <a:pt x="87" y="264"/>
                  </a:lnTo>
                  <a:lnTo>
                    <a:pt x="74" y="264"/>
                  </a:lnTo>
                  <a:lnTo>
                    <a:pt x="87" y="264"/>
                  </a:lnTo>
                  <a:lnTo>
                    <a:pt x="87" y="264"/>
                  </a:lnTo>
                  <a:lnTo>
                    <a:pt x="74" y="264"/>
                  </a:lnTo>
                  <a:lnTo>
                    <a:pt x="87" y="264"/>
                  </a:lnTo>
                  <a:lnTo>
                    <a:pt x="87" y="264"/>
                  </a:lnTo>
                  <a:lnTo>
                    <a:pt x="87" y="264"/>
                  </a:lnTo>
                  <a:lnTo>
                    <a:pt x="89" y="246"/>
                  </a:lnTo>
                  <a:lnTo>
                    <a:pt x="92" y="228"/>
                  </a:lnTo>
                  <a:lnTo>
                    <a:pt x="102" y="195"/>
                  </a:lnTo>
                  <a:lnTo>
                    <a:pt x="117" y="165"/>
                  </a:lnTo>
                  <a:lnTo>
                    <a:pt x="140" y="138"/>
                  </a:lnTo>
                  <a:lnTo>
                    <a:pt x="140" y="138"/>
                  </a:lnTo>
                  <a:lnTo>
                    <a:pt x="164" y="117"/>
                  </a:lnTo>
                  <a:lnTo>
                    <a:pt x="194" y="99"/>
                  </a:lnTo>
                  <a:lnTo>
                    <a:pt x="230" y="90"/>
                  </a:lnTo>
                  <a:lnTo>
                    <a:pt x="245" y="87"/>
                  </a:lnTo>
                  <a:lnTo>
                    <a:pt x="266" y="87"/>
                  </a:lnTo>
                  <a:lnTo>
                    <a:pt x="266" y="87"/>
                  </a:lnTo>
                  <a:lnTo>
                    <a:pt x="266" y="87"/>
                  </a:lnTo>
                  <a:lnTo>
                    <a:pt x="263" y="4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6" name="Freeform 448"/>
            <p:cNvSpPr>
              <a:spLocks noChangeArrowheads="1"/>
            </p:cNvSpPr>
            <p:nvPr/>
          </p:nvSpPr>
          <p:spPr bwMode="auto">
            <a:xfrm>
              <a:off x="6392863" y="3484563"/>
              <a:ext cx="168275" cy="169862"/>
            </a:xfrm>
            <a:custGeom>
              <a:avLst/>
              <a:gdLst>
                <a:gd name="T0" fmla="*/ 233 w 468"/>
                <a:gd name="T1" fmla="*/ 0 h 471"/>
                <a:gd name="T2" fmla="*/ 164 w 468"/>
                <a:gd name="T3" fmla="*/ 12 h 471"/>
                <a:gd name="T4" fmla="*/ 102 w 468"/>
                <a:gd name="T5" fmla="*/ 42 h 471"/>
                <a:gd name="T6" fmla="*/ 54 w 468"/>
                <a:gd name="T7" fmla="*/ 87 h 471"/>
                <a:gd name="T8" fmla="*/ 18 w 468"/>
                <a:gd name="T9" fmla="*/ 144 h 471"/>
                <a:gd name="T10" fmla="*/ 0 w 468"/>
                <a:gd name="T11" fmla="*/ 213 h 471"/>
                <a:gd name="T12" fmla="*/ 12 w 468"/>
                <a:gd name="T13" fmla="*/ 237 h 471"/>
                <a:gd name="T14" fmla="*/ 0 w 468"/>
                <a:gd name="T15" fmla="*/ 261 h 471"/>
                <a:gd name="T16" fmla="*/ 18 w 468"/>
                <a:gd name="T17" fmla="*/ 327 h 471"/>
                <a:gd name="T18" fmla="*/ 54 w 468"/>
                <a:gd name="T19" fmla="*/ 383 h 471"/>
                <a:gd name="T20" fmla="*/ 105 w 468"/>
                <a:gd name="T21" fmla="*/ 431 h 471"/>
                <a:gd name="T22" fmla="*/ 164 w 468"/>
                <a:gd name="T23" fmla="*/ 458 h 471"/>
                <a:gd name="T24" fmla="*/ 233 w 468"/>
                <a:gd name="T25" fmla="*/ 470 h 471"/>
                <a:gd name="T26" fmla="*/ 233 w 468"/>
                <a:gd name="T27" fmla="*/ 470 h 471"/>
                <a:gd name="T28" fmla="*/ 305 w 468"/>
                <a:gd name="T29" fmla="*/ 458 h 471"/>
                <a:gd name="T30" fmla="*/ 365 w 468"/>
                <a:gd name="T31" fmla="*/ 428 h 471"/>
                <a:gd name="T32" fmla="*/ 416 w 468"/>
                <a:gd name="T33" fmla="*/ 383 h 471"/>
                <a:gd name="T34" fmla="*/ 449 w 468"/>
                <a:gd name="T35" fmla="*/ 327 h 471"/>
                <a:gd name="T36" fmla="*/ 467 w 468"/>
                <a:gd name="T37" fmla="*/ 261 h 471"/>
                <a:gd name="T38" fmla="*/ 467 w 468"/>
                <a:gd name="T39" fmla="*/ 234 h 471"/>
                <a:gd name="T40" fmla="*/ 464 w 468"/>
                <a:gd name="T41" fmla="*/ 189 h 471"/>
                <a:gd name="T42" fmla="*/ 440 w 468"/>
                <a:gd name="T43" fmla="*/ 123 h 471"/>
                <a:gd name="T44" fmla="*/ 398 w 468"/>
                <a:gd name="T45" fmla="*/ 69 h 471"/>
                <a:gd name="T46" fmla="*/ 344 w 468"/>
                <a:gd name="T47" fmla="*/ 30 h 471"/>
                <a:gd name="T48" fmla="*/ 281 w 468"/>
                <a:gd name="T49" fmla="*/ 6 h 471"/>
                <a:gd name="T50" fmla="*/ 233 w 468"/>
                <a:gd name="T51" fmla="*/ 0 h 471"/>
                <a:gd name="T52" fmla="*/ 233 w 468"/>
                <a:gd name="T53" fmla="*/ 27 h 471"/>
                <a:gd name="T54" fmla="*/ 254 w 468"/>
                <a:gd name="T55" fmla="*/ 30 h 471"/>
                <a:gd name="T56" fmla="*/ 314 w 468"/>
                <a:gd name="T57" fmla="*/ 45 h 471"/>
                <a:gd name="T58" fmla="*/ 365 w 468"/>
                <a:gd name="T59" fmla="*/ 75 h 471"/>
                <a:gd name="T60" fmla="*/ 407 w 468"/>
                <a:gd name="T61" fmla="*/ 120 h 471"/>
                <a:gd name="T62" fmla="*/ 431 w 468"/>
                <a:gd name="T63" fmla="*/ 174 h 471"/>
                <a:gd name="T64" fmla="*/ 440 w 468"/>
                <a:gd name="T65" fmla="*/ 234 h 471"/>
                <a:gd name="T66" fmla="*/ 440 w 468"/>
                <a:gd name="T67" fmla="*/ 237 h 471"/>
                <a:gd name="T68" fmla="*/ 431 w 468"/>
                <a:gd name="T69" fmla="*/ 296 h 471"/>
                <a:gd name="T70" fmla="*/ 407 w 468"/>
                <a:gd name="T71" fmla="*/ 350 h 471"/>
                <a:gd name="T72" fmla="*/ 365 w 468"/>
                <a:gd name="T73" fmla="*/ 395 h 471"/>
                <a:gd name="T74" fmla="*/ 314 w 468"/>
                <a:gd name="T75" fmla="*/ 426 h 471"/>
                <a:gd name="T76" fmla="*/ 254 w 468"/>
                <a:gd name="T77" fmla="*/ 440 h 471"/>
                <a:gd name="T78" fmla="*/ 233 w 468"/>
                <a:gd name="T79" fmla="*/ 444 h 471"/>
                <a:gd name="T80" fmla="*/ 192 w 468"/>
                <a:gd name="T81" fmla="*/ 437 h 471"/>
                <a:gd name="T82" fmla="*/ 135 w 468"/>
                <a:gd name="T83" fmla="*/ 416 h 471"/>
                <a:gd name="T84" fmla="*/ 87 w 468"/>
                <a:gd name="T85" fmla="*/ 383 h 471"/>
                <a:gd name="T86" fmla="*/ 51 w 468"/>
                <a:gd name="T87" fmla="*/ 335 h 471"/>
                <a:gd name="T88" fmla="*/ 30 w 468"/>
                <a:gd name="T89" fmla="*/ 278 h 471"/>
                <a:gd name="T90" fmla="*/ 27 w 468"/>
                <a:gd name="T91" fmla="*/ 237 h 471"/>
                <a:gd name="T92" fmla="*/ 27 w 468"/>
                <a:gd name="T93" fmla="*/ 237 h 471"/>
                <a:gd name="T94" fmla="*/ 36 w 468"/>
                <a:gd name="T95" fmla="*/ 174 h 471"/>
                <a:gd name="T96" fmla="*/ 63 w 468"/>
                <a:gd name="T97" fmla="*/ 120 h 471"/>
                <a:gd name="T98" fmla="*/ 102 w 468"/>
                <a:gd name="T99" fmla="*/ 75 h 471"/>
                <a:gd name="T100" fmla="*/ 153 w 468"/>
                <a:gd name="T101" fmla="*/ 45 h 471"/>
                <a:gd name="T102" fmla="*/ 212 w 468"/>
                <a:gd name="T103" fmla="*/ 30 h 471"/>
                <a:gd name="T104" fmla="*/ 233 w 468"/>
                <a:gd name="T105" fmla="*/ 2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8" h="471">
                  <a:moveTo>
                    <a:pt x="233" y="15"/>
                  </a:moveTo>
                  <a:lnTo>
                    <a:pt x="233" y="0"/>
                  </a:lnTo>
                  <a:lnTo>
                    <a:pt x="233" y="0"/>
                  </a:lnTo>
                  <a:lnTo>
                    <a:pt x="210" y="3"/>
                  </a:lnTo>
                  <a:lnTo>
                    <a:pt x="185" y="6"/>
                  </a:lnTo>
                  <a:lnTo>
                    <a:pt x="164" y="12"/>
                  </a:lnTo>
                  <a:lnTo>
                    <a:pt x="144" y="18"/>
                  </a:lnTo>
                  <a:lnTo>
                    <a:pt x="123" y="30"/>
                  </a:lnTo>
                  <a:lnTo>
                    <a:pt x="102" y="42"/>
                  </a:lnTo>
                  <a:lnTo>
                    <a:pt x="84" y="54"/>
                  </a:lnTo>
                  <a:lnTo>
                    <a:pt x="69" y="69"/>
                  </a:lnTo>
                  <a:lnTo>
                    <a:pt x="54" y="87"/>
                  </a:lnTo>
                  <a:lnTo>
                    <a:pt x="39" y="105"/>
                  </a:lnTo>
                  <a:lnTo>
                    <a:pt x="27" y="123"/>
                  </a:lnTo>
                  <a:lnTo>
                    <a:pt x="18" y="144"/>
                  </a:lnTo>
                  <a:lnTo>
                    <a:pt x="9" y="165"/>
                  </a:lnTo>
                  <a:lnTo>
                    <a:pt x="6" y="189"/>
                  </a:lnTo>
                  <a:lnTo>
                    <a:pt x="0" y="213"/>
                  </a:lnTo>
                  <a:lnTo>
                    <a:pt x="0" y="237"/>
                  </a:lnTo>
                  <a:lnTo>
                    <a:pt x="0" y="237"/>
                  </a:lnTo>
                  <a:lnTo>
                    <a:pt x="12" y="237"/>
                  </a:lnTo>
                  <a:lnTo>
                    <a:pt x="0" y="237"/>
                  </a:lnTo>
                  <a:lnTo>
                    <a:pt x="0" y="237"/>
                  </a:lnTo>
                  <a:lnTo>
                    <a:pt x="0" y="261"/>
                  </a:lnTo>
                  <a:lnTo>
                    <a:pt x="6" y="285"/>
                  </a:lnTo>
                  <a:lnTo>
                    <a:pt x="9" y="306"/>
                  </a:lnTo>
                  <a:lnTo>
                    <a:pt x="18" y="327"/>
                  </a:lnTo>
                  <a:lnTo>
                    <a:pt x="27" y="347"/>
                  </a:lnTo>
                  <a:lnTo>
                    <a:pt x="39" y="365"/>
                  </a:lnTo>
                  <a:lnTo>
                    <a:pt x="54" y="383"/>
                  </a:lnTo>
                  <a:lnTo>
                    <a:pt x="69" y="401"/>
                  </a:lnTo>
                  <a:lnTo>
                    <a:pt x="84" y="416"/>
                  </a:lnTo>
                  <a:lnTo>
                    <a:pt x="105" y="431"/>
                  </a:lnTo>
                  <a:lnTo>
                    <a:pt x="123" y="440"/>
                  </a:lnTo>
                  <a:lnTo>
                    <a:pt x="144" y="452"/>
                  </a:lnTo>
                  <a:lnTo>
                    <a:pt x="164" y="458"/>
                  </a:lnTo>
                  <a:lnTo>
                    <a:pt x="185" y="464"/>
                  </a:lnTo>
                  <a:lnTo>
                    <a:pt x="210" y="467"/>
                  </a:lnTo>
                  <a:lnTo>
                    <a:pt x="233" y="470"/>
                  </a:lnTo>
                  <a:lnTo>
                    <a:pt x="233" y="470"/>
                  </a:lnTo>
                  <a:lnTo>
                    <a:pt x="233" y="470"/>
                  </a:lnTo>
                  <a:lnTo>
                    <a:pt x="233" y="470"/>
                  </a:lnTo>
                  <a:lnTo>
                    <a:pt x="258" y="467"/>
                  </a:lnTo>
                  <a:lnTo>
                    <a:pt x="281" y="464"/>
                  </a:lnTo>
                  <a:lnTo>
                    <a:pt x="305" y="458"/>
                  </a:lnTo>
                  <a:lnTo>
                    <a:pt x="326" y="452"/>
                  </a:lnTo>
                  <a:lnTo>
                    <a:pt x="347" y="440"/>
                  </a:lnTo>
                  <a:lnTo>
                    <a:pt x="365" y="428"/>
                  </a:lnTo>
                  <a:lnTo>
                    <a:pt x="383" y="416"/>
                  </a:lnTo>
                  <a:lnTo>
                    <a:pt x="401" y="401"/>
                  </a:lnTo>
                  <a:lnTo>
                    <a:pt x="416" y="383"/>
                  </a:lnTo>
                  <a:lnTo>
                    <a:pt x="428" y="365"/>
                  </a:lnTo>
                  <a:lnTo>
                    <a:pt x="440" y="347"/>
                  </a:lnTo>
                  <a:lnTo>
                    <a:pt x="449" y="327"/>
                  </a:lnTo>
                  <a:lnTo>
                    <a:pt x="458" y="306"/>
                  </a:lnTo>
                  <a:lnTo>
                    <a:pt x="464" y="281"/>
                  </a:lnTo>
                  <a:lnTo>
                    <a:pt x="467" y="261"/>
                  </a:lnTo>
                  <a:lnTo>
                    <a:pt x="467" y="237"/>
                  </a:lnTo>
                  <a:lnTo>
                    <a:pt x="467" y="234"/>
                  </a:lnTo>
                  <a:lnTo>
                    <a:pt x="467" y="234"/>
                  </a:lnTo>
                  <a:lnTo>
                    <a:pt x="467" y="234"/>
                  </a:lnTo>
                  <a:lnTo>
                    <a:pt x="467" y="210"/>
                  </a:lnTo>
                  <a:lnTo>
                    <a:pt x="464" y="189"/>
                  </a:lnTo>
                  <a:lnTo>
                    <a:pt x="458" y="165"/>
                  </a:lnTo>
                  <a:lnTo>
                    <a:pt x="449" y="144"/>
                  </a:lnTo>
                  <a:lnTo>
                    <a:pt x="440" y="123"/>
                  </a:lnTo>
                  <a:lnTo>
                    <a:pt x="428" y="105"/>
                  </a:lnTo>
                  <a:lnTo>
                    <a:pt x="416" y="87"/>
                  </a:lnTo>
                  <a:lnTo>
                    <a:pt x="398" y="69"/>
                  </a:lnTo>
                  <a:lnTo>
                    <a:pt x="383" y="54"/>
                  </a:lnTo>
                  <a:lnTo>
                    <a:pt x="365" y="42"/>
                  </a:lnTo>
                  <a:lnTo>
                    <a:pt x="344" y="30"/>
                  </a:lnTo>
                  <a:lnTo>
                    <a:pt x="326" y="18"/>
                  </a:lnTo>
                  <a:lnTo>
                    <a:pt x="302" y="12"/>
                  </a:lnTo>
                  <a:lnTo>
                    <a:pt x="281" y="6"/>
                  </a:lnTo>
                  <a:lnTo>
                    <a:pt x="258" y="3"/>
                  </a:lnTo>
                  <a:lnTo>
                    <a:pt x="233" y="0"/>
                  </a:lnTo>
                  <a:lnTo>
                    <a:pt x="233" y="0"/>
                  </a:lnTo>
                  <a:lnTo>
                    <a:pt x="233" y="0"/>
                  </a:lnTo>
                  <a:lnTo>
                    <a:pt x="233" y="15"/>
                  </a:lnTo>
                  <a:lnTo>
                    <a:pt x="233" y="27"/>
                  </a:lnTo>
                  <a:lnTo>
                    <a:pt x="233" y="27"/>
                  </a:lnTo>
                  <a:lnTo>
                    <a:pt x="233" y="27"/>
                  </a:lnTo>
                  <a:lnTo>
                    <a:pt x="254" y="30"/>
                  </a:lnTo>
                  <a:lnTo>
                    <a:pt x="276" y="33"/>
                  </a:lnTo>
                  <a:lnTo>
                    <a:pt x="296" y="36"/>
                  </a:lnTo>
                  <a:lnTo>
                    <a:pt x="314" y="45"/>
                  </a:lnTo>
                  <a:lnTo>
                    <a:pt x="332" y="54"/>
                  </a:lnTo>
                  <a:lnTo>
                    <a:pt x="350" y="63"/>
                  </a:lnTo>
                  <a:lnTo>
                    <a:pt x="365" y="75"/>
                  </a:lnTo>
                  <a:lnTo>
                    <a:pt x="380" y="90"/>
                  </a:lnTo>
                  <a:lnTo>
                    <a:pt x="395" y="102"/>
                  </a:lnTo>
                  <a:lnTo>
                    <a:pt x="407" y="120"/>
                  </a:lnTo>
                  <a:lnTo>
                    <a:pt x="416" y="135"/>
                  </a:lnTo>
                  <a:lnTo>
                    <a:pt x="425" y="153"/>
                  </a:lnTo>
                  <a:lnTo>
                    <a:pt x="431" y="174"/>
                  </a:lnTo>
                  <a:lnTo>
                    <a:pt x="437" y="192"/>
                  </a:lnTo>
                  <a:lnTo>
                    <a:pt x="440" y="213"/>
                  </a:lnTo>
                  <a:lnTo>
                    <a:pt x="440" y="234"/>
                  </a:lnTo>
                  <a:lnTo>
                    <a:pt x="440" y="234"/>
                  </a:lnTo>
                  <a:lnTo>
                    <a:pt x="440" y="237"/>
                  </a:lnTo>
                  <a:lnTo>
                    <a:pt x="440" y="237"/>
                  </a:lnTo>
                  <a:lnTo>
                    <a:pt x="440" y="258"/>
                  </a:lnTo>
                  <a:lnTo>
                    <a:pt x="437" y="276"/>
                  </a:lnTo>
                  <a:lnTo>
                    <a:pt x="431" y="296"/>
                  </a:lnTo>
                  <a:lnTo>
                    <a:pt x="425" y="314"/>
                  </a:lnTo>
                  <a:lnTo>
                    <a:pt x="416" y="335"/>
                  </a:lnTo>
                  <a:lnTo>
                    <a:pt x="407" y="350"/>
                  </a:lnTo>
                  <a:lnTo>
                    <a:pt x="395" y="368"/>
                  </a:lnTo>
                  <a:lnTo>
                    <a:pt x="380" y="380"/>
                  </a:lnTo>
                  <a:lnTo>
                    <a:pt x="365" y="395"/>
                  </a:lnTo>
                  <a:lnTo>
                    <a:pt x="350" y="408"/>
                  </a:lnTo>
                  <a:lnTo>
                    <a:pt x="332" y="416"/>
                  </a:lnTo>
                  <a:lnTo>
                    <a:pt x="314" y="426"/>
                  </a:lnTo>
                  <a:lnTo>
                    <a:pt x="296" y="434"/>
                  </a:lnTo>
                  <a:lnTo>
                    <a:pt x="276" y="437"/>
                  </a:lnTo>
                  <a:lnTo>
                    <a:pt x="254" y="440"/>
                  </a:lnTo>
                  <a:lnTo>
                    <a:pt x="233" y="444"/>
                  </a:lnTo>
                  <a:lnTo>
                    <a:pt x="233" y="444"/>
                  </a:lnTo>
                  <a:lnTo>
                    <a:pt x="233" y="444"/>
                  </a:lnTo>
                  <a:lnTo>
                    <a:pt x="233" y="444"/>
                  </a:lnTo>
                  <a:lnTo>
                    <a:pt x="212" y="440"/>
                  </a:lnTo>
                  <a:lnTo>
                    <a:pt x="192" y="437"/>
                  </a:lnTo>
                  <a:lnTo>
                    <a:pt x="174" y="434"/>
                  </a:lnTo>
                  <a:lnTo>
                    <a:pt x="153" y="426"/>
                  </a:lnTo>
                  <a:lnTo>
                    <a:pt x="135" y="416"/>
                  </a:lnTo>
                  <a:lnTo>
                    <a:pt x="120" y="408"/>
                  </a:lnTo>
                  <a:lnTo>
                    <a:pt x="102" y="395"/>
                  </a:lnTo>
                  <a:lnTo>
                    <a:pt x="87" y="383"/>
                  </a:lnTo>
                  <a:lnTo>
                    <a:pt x="75" y="368"/>
                  </a:lnTo>
                  <a:lnTo>
                    <a:pt x="63" y="350"/>
                  </a:lnTo>
                  <a:lnTo>
                    <a:pt x="51" y="335"/>
                  </a:lnTo>
                  <a:lnTo>
                    <a:pt x="42" y="317"/>
                  </a:lnTo>
                  <a:lnTo>
                    <a:pt x="36" y="296"/>
                  </a:lnTo>
                  <a:lnTo>
                    <a:pt x="30" y="278"/>
                  </a:lnTo>
                  <a:lnTo>
                    <a:pt x="27" y="258"/>
                  </a:lnTo>
                  <a:lnTo>
                    <a:pt x="27" y="237"/>
                  </a:lnTo>
                  <a:lnTo>
                    <a:pt x="27" y="237"/>
                  </a:lnTo>
                  <a:lnTo>
                    <a:pt x="27" y="237"/>
                  </a:lnTo>
                  <a:lnTo>
                    <a:pt x="27" y="237"/>
                  </a:lnTo>
                  <a:lnTo>
                    <a:pt x="27" y="237"/>
                  </a:lnTo>
                  <a:lnTo>
                    <a:pt x="27" y="213"/>
                  </a:lnTo>
                  <a:lnTo>
                    <a:pt x="30" y="195"/>
                  </a:lnTo>
                  <a:lnTo>
                    <a:pt x="36" y="174"/>
                  </a:lnTo>
                  <a:lnTo>
                    <a:pt x="42" y="156"/>
                  </a:lnTo>
                  <a:lnTo>
                    <a:pt x="51" y="138"/>
                  </a:lnTo>
                  <a:lnTo>
                    <a:pt x="63" y="120"/>
                  </a:lnTo>
                  <a:lnTo>
                    <a:pt x="75" y="105"/>
                  </a:lnTo>
                  <a:lnTo>
                    <a:pt x="87" y="90"/>
                  </a:lnTo>
                  <a:lnTo>
                    <a:pt x="102" y="75"/>
                  </a:lnTo>
                  <a:lnTo>
                    <a:pt x="117" y="63"/>
                  </a:lnTo>
                  <a:lnTo>
                    <a:pt x="135" y="54"/>
                  </a:lnTo>
                  <a:lnTo>
                    <a:pt x="153" y="45"/>
                  </a:lnTo>
                  <a:lnTo>
                    <a:pt x="171" y="36"/>
                  </a:lnTo>
                  <a:lnTo>
                    <a:pt x="192" y="33"/>
                  </a:lnTo>
                  <a:lnTo>
                    <a:pt x="212" y="30"/>
                  </a:lnTo>
                  <a:lnTo>
                    <a:pt x="233" y="27"/>
                  </a:lnTo>
                  <a:lnTo>
                    <a:pt x="233" y="27"/>
                  </a:lnTo>
                  <a:lnTo>
                    <a:pt x="233" y="27"/>
                  </a:lnTo>
                  <a:lnTo>
                    <a:pt x="233"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7" name="Freeform 449"/>
            <p:cNvSpPr>
              <a:spLocks noChangeArrowheads="1"/>
            </p:cNvSpPr>
            <p:nvPr/>
          </p:nvSpPr>
          <p:spPr bwMode="auto">
            <a:xfrm>
              <a:off x="3174" y="3017838"/>
              <a:ext cx="7051676" cy="188912"/>
            </a:xfrm>
            <a:custGeom>
              <a:avLst/>
              <a:gdLst>
                <a:gd name="T0" fmla="*/ 3 w 19589"/>
                <a:gd name="T1" fmla="*/ 363 h 526"/>
                <a:gd name="T2" fmla="*/ 15470 w 19589"/>
                <a:gd name="T3" fmla="*/ 153 h 526"/>
                <a:gd name="T4" fmla="*/ 17736 w 19589"/>
                <a:gd name="T5" fmla="*/ 87 h 526"/>
                <a:gd name="T6" fmla="*/ 18713 w 19589"/>
                <a:gd name="T7" fmla="*/ 525 h 526"/>
                <a:gd name="T8" fmla="*/ 19588 w 19589"/>
                <a:gd name="T9" fmla="*/ 501 h 526"/>
                <a:gd name="T10" fmla="*/ 19585 w 19589"/>
                <a:gd name="T11" fmla="*/ 414 h 526"/>
                <a:gd name="T12" fmla="*/ 18730 w 19589"/>
                <a:gd name="T13" fmla="*/ 438 h 526"/>
                <a:gd name="T14" fmla="*/ 17754 w 19589"/>
                <a:gd name="T15" fmla="*/ 0 h 526"/>
                <a:gd name="T16" fmla="*/ 15470 w 19589"/>
                <a:gd name="T17" fmla="*/ 66 h 526"/>
                <a:gd name="T18" fmla="*/ 0 w 19589"/>
                <a:gd name="T19" fmla="*/ 276 h 526"/>
                <a:gd name="T20" fmla="*/ 3 w 19589"/>
                <a:gd name="T21" fmla="*/ 363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89" h="526">
                  <a:moveTo>
                    <a:pt x="3" y="363"/>
                  </a:moveTo>
                  <a:lnTo>
                    <a:pt x="15470" y="153"/>
                  </a:lnTo>
                  <a:lnTo>
                    <a:pt x="17736" y="87"/>
                  </a:lnTo>
                  <a:lnTo>
                    <a:pt x="18713" y="525"/>
                  </a:lnTo>
                  <a:lnTo>
                    <a:pt x="19588" y="501"/>
                  </a:lnTo>
                  <a:lnTo>
                    <a:pt x="19585" y="414"/>
                  </a:lnTo>
                  <a:lnTo>
                    <a:pt x="18730" y="438"/>
                  </a:lnTo>
                  <a:lnTo>
                    <a:pt x="17754" y="0"/>
                  </a:lnTo>
                  <a:lnTo>
                    <a:pt x="15470" y="66"/>
                  </a:lnTo>
                  <a:lnTo>
                    <a:pt x="0" y="276"/>
                  </a:lnTo>
                  <a:lnTo>
                    <a:pt x="3" y="36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8" name="Freeform 450"/>
            <p:cNvSpPr>
              <a:spLocks noChangeArrowheads="1"/>
            </p:cNvSpPr>
            <p:nvPr/>
          </p:nvSpPr>
          <p:spPr bwMode="auto">
            <a:xfrm>
              <a:off x="1879600" y="1527174"/>
              <a:ext cx="6289675" cy="852488"/>
            </a:xfrm>
            <a:custGeom>
              <a:avLst/>
              <a:gdLst>
                <a:gd name="T0" fmla="*/ 0 w 17473"/>
                <a:gd name="T1" fmla="*/ 2367 h 2368"/>
                <a:gd name="T2" fmla="*/ 15111 w 17473"/>
                <a:gd name="T3" fmla="*/ 2269 h 2368"/>
                <a:gd name="T4" fmla="*/ 17472 w 17473"/>
                <a:gd name="T5" fmla="*/ 18 h 2368"/>
                <a:gd name="T6" fmla="*/ 17451 w 17473"/>
                <a:gd name="T7" fmla="*/ 0 h 2368"/>
                <a:gd name="T8" fmla="*/ 15099 w 17473"/>
                <a:gd name="T9" fmla="*/ 2241 h 2368"/>
                <a:gd name="T10" fmla="*/ 0 w 17473"/>
                <a:gd name="T11" fmla="*/ 2340 h 2368"/>
                <a:gd name="T12" fmla="*/ 0 w 17473"/>
                <a:gd name="T13" fmla="*/ 2367 h 2368"/>
              </a:gdLst>
              <a:ahLst/>
              <a:cxnLst>
                <a:cxn ang="0">
                  <a:pos x="T0" y="T1"/>
                </a:cxn>
                <a:cxn ang="0">
                  <a:pos x="T2" y="T3"/>
                </a:cxn>
                <a:cxn ang="0">
                  <a:pos x="T4" y="T5"/>
                </a:cxn>
                <a:cxn ang="0">
                  <a:pos x="T6" y="T7"/>
                </a:cxn>
                <a:cxn ang="0">
                  <a:pos x="T8" y="T9"/>
                </a:cxn>
                <a:cxn ang="0">
                  <a:pos x="T10" y="T11"/>
                </a:cxn>
                <a:cxn ang="0">
                  <a:pos x="T12" y="T13"/>
                </a:cxn>
              </a:cxnLst>
              <a:rect l="0" t="0" r="r" b="b"/>
              <a:pathLst>
                <a:path w="17473" h="2368">
                  <a:moveTo>
                    <a:pt x="0" y="2367"/>
                  </a:moveTo>
                  <a:lnTo>
                    <a:pt x="15111" y="2269"/>
                  </a:lnTo>
                  <a:lnTo>
                    <a:pt x="17472" y="18"/>
                  </a:lnTo>
                  <a:lnTo>
                    <a:pt x="17451" y="0"/>
                  </a:lnTo>
                  <a:lnTo>
                    <a:pt x="15099" y="2241"/>
                  </a:lnTo>
                  <a:lnTo>
                    <a:pt x="0" y="2340"/>
                  </a:lnTo>
                  <a:lnTo>
                    <a:pt x="0" y="236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9" name="Freeform 451"/>
            <p:cNvSpPr>
              <a:spLocks noChangeArrowheads="1"/>
            </p:cNvSpPr>
            <p:nvPr/>
          </p:nvSpPr>
          <p:spPr bwMode="auto">
            <a:xfrm>
              <a:off x="1879600" y="1385888"/>
              <a:ext cx="5972175" cy="850900"/>
            </a:xfrm>
            <a:custGeom>
              <a:avLst/>
              <a:gdLst>
                <a:gd name="T0" fmla="*/ 0 w 16589"/>
                <a:gd name="T1" fmla="*/ 2362 h 2363"/>
                <a:gd name="T2" fmla="*/ 12363 w 16589"/>
                <a:gd name="T3" fmla="*/ 2263 h 2363"/>
                <a:gd name="T4" fmla="*/ 13205 w 16589"/>
                <a:gd name="T5" fmla="*/ 1538 h 2363"/>
                <a:gd name="T6" fmla="*/ 15192 w 16589"/>
                <a:gd name="T7" fmla="*/ 1532 h 2363"/>
                <a:gd name="T8" fmla="*/ 16588 w 16589"/>
                <a:gd name="T9" fmla="*/ 18 h 2363"/>
                <a:gd name="T10" fmla="*/ 16567 w 16589"/>
                <a:gd name="T11" fmla="*/ 0 h 2363"/>
                <a:gd name="T12" fmla="*/ 15180 w 16589"/>
                <a:gd name="T13" fmla="*/ 1505 h 2363"/>
                <a:gd name="T14" fmla="*/ 13196 w 16589"/>
                <a:gd name="T15" fmla="*/ 1511 h 2363"/>
                <a:gd name="T16" fmla="*/ 12354 w 16589"/>
                <a:gd name="T17" fmla="*/ 2236 h 2363"/>
                <a:gd name="T18" fmla="*/ 0 w 16589"/>
                <a:gd name="T19" fmla="*/ 2335 h 2363"/>
                <a:gd name="T20" fmla="*/ 0 w 16589"/>
                <a:gd name="T21" fmla="*/ 2362 h 2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89" h="2363">
                  <a:moveTo>
                    <a:pt x="0" y="2362"/>
                  </a:moveTo>
                  <a:lnTo>
                    <a:pt x="12363" y="2263"/>
                  </a:lnTo>
                  <a:lnTo>
                    <a:pt x="13205" y="1538"/>
                  </a:lnTo>
                  <a:lnTo>
                    <a:pt x="15192" y="1532"/>
                  </a:lnTo>
                  <a:lnTo>
                    <a:pt x="16588" y="18"/>
                  </a:lnTo>
                  <a:lnTo>
                    <a:pt x="16567" y="0"/>
                  </a:lnTo>
                  <a:lnTo>
                    <a:pt x="15180" y="1505"/>
                  </a:lnTo>
                  <a:lnTo>
                    <a:pt x="13196" y="1511"/>
                  </a:lnTo>
                  <a:lnTo>
                    <a:pt x="12354" y="2236"/>
                  </a:lnTo>
                  <a:lnTo>
                    <a:pt x="0" y="2335"/>
                  </a:lnTo>
                  <a:lnTo>
                    <a:pt x="0" y="236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0" name="Freeform 452"/>
            <p:cNvSpPr>
              <a:spLocks noChangeArrowheads="1"/>
            </p:cNvSpPr>
            <p:nvPr/>
          </p:nvSpPr>
          <p:spPr bwMode="auto">
            <a:xfrm>
              <a:off x="6327775" y="2166938"/>
              <a:ext cx="868363" cy="34925"/>
            </a:xfrm>
            <a:custGeom>
              <a:avLst/>
              <a:gdLst>
                <a:gd name="T0" fmla="*/ 0 w 2410"/>
                <a:gd name="T1" fmla="*/ 96 h 97"/>
                <a:gd name="T2" fmla="*/ 2409 w 2410"/>
                <a:gd name="T3" fmla="*/ 27 h 97"/>
                <a:gd name="T4" fmla="*/ 2409 w 2410"/>
                <a:gd name="T5" fmla="*/ 0 h 97"/>
                <a:gd name="T6" fmla="*/ 0 w 2410"/>
                <a:gd name="T7" fmla="*/ 69 h 97"/>
                <a:gd name="T8" fmla="*/ 0 w 2410"/>
                <a:gd name="T9" fmla="*/ 96 h 97"/>
              </a:gdLst>
              <a:ahLst/>
              <a:cxnLst>
                <a:cxn ang="0">
                  <a:pos x="T0" y="T1"/>
                </a:cxn>
                <a:cxn ang="0">
                  <a:pos x="T2" y="T3"/>
                </a:cxn>
                <a:cxn ang="0">
                  <a:pos x="T4" y="T5"/>
                </a:cxn>
                <a:cxn ang="0">
                  <a:pos x="T6" y="T7"/>
                </a:cxn>
                <a:cxn ang="0">
                  <a:pos x="T8" y="T9"/>
                </a:cxn>
              </a:cxnLst>
              <a:rect l="0" t="0" r="r" b="b"/>
              <a:pathLst>
                <a:path w="2410" h="97">
                  <a:moveTo>
                    <a:pt x="0" y="96"/>
                  </a:moveTo>
                  <a:lnTo>
                    <a:pt x="2409" y="27"/>
                  </a:lnTo>
                  <a:lnTo>
                    <a:pt x="2409" y="0"/>
                  </a:lnTo>
                  <a:lnTo>
                    <a:pt x="0" y="69"/>
                  </a:lnTo>
                  <a:lnTo>
                    <a:pt x="0" y="9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1" name="Freeform 453"/>
            <p:cNvSpPr>
              <a:spLocks noChangeArrowheads="1"/>
            </p:cNvSpPr>
            <p:nvPr/>
          </p:nvSpPr>
          <p:spPr bwMode="auto">
            <a:xfrm>
              <a:off x="6327775" y="2166938"/>
              <a:ext cx="868363" cy="34925"/>
            </a:xfrm>
            <a:custGeom>
              <a:avLst/>
              <a:gdLst>
                <a:gd name="T0" fmla="*/ 0 w 2410"/>
                <a:gd name="T1" fmla="*/ 96 h 97"/>
                <a:gd name="T2" fmla="*/ 2409 w 2410"/>
                <a:gd name="T3" fmla="*/ 27 h 97"/>
                <a:gd name="T4" fmla="*/ 2409 w 2410"/>
                <a:gd name="T5" fmla="*/ 0 h 97"/>
                <a:gd name="T6" fmla="*/ 0 w 2410"/>
                <a:gd name="T7" fmla="*/ 69 h 97"/>
              </a:gdLst>
              <a:ahLst/>
              <a:cxnLst>
                <a:cxn ang="0">
                  <a:pos x="T0" y="T1"/>
                </a:cxn>
                <a:cxn ang="0">
                  <a:pos x="T2" y="T3"/>
                </a:cxn>
                <a:cxn ang="0">
                  <a:pos x="T4" y="T5"/>
                </a:cxn>
                <a:cxn ang="0">
                  <a:pos x="T6" y="T7"/>
                </a:cxn>
              </a:cxnLst>
              <a:rect l="0" t="0" r="r" b="b"/>
              <a:pathLst>
                <a:path w="2410" h="97">
                  <a:moveTo>
                    <a:pt x="0" y="96"/>
                  </a:moveTo>
                  <a:lnTo>
                    <a:pt x="2409" y="27"/>
                  </a:lnTo>
                  <a:lnTo>
                    <a:pt x="2409" y="0"/>
                  </a:lnTo>
                  <a:lnTo>
                    <a:pt x="0" y="69"/>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2" name="Freeform 454"/>
            <p:cNvSpPr>
              <a:spLocks noChangeArrowheads="1"/>
            </p:cNvSpPr>
            <p:nvPr/>
          </p:nvSpPr>
          <p:spPr bwMode="auto">
            <a:xfrm>
              <a:off x="3174" y="3162299"/>
              <a:ext cx="6781801" cy="204788"/>
            </a:xfrm>
            <a:custGeom>
              <a:avLst/>
              <a:gdLst>
                <a:gd name="T0" fmla="*/ 0 w 18840"/>
                <a:gd name="T1" fmla="*/ 303 h 570"/>
                <a:gd name="T2" fmla="*/ 17721 w 18840"/>
                <a:gd name="T3" fmla="*/ 27 h 570"/>
                <a:gd name="T4" fmla="*/ 18329 w 18840"/>
                <a:gd name="T5" fmla="*/ 545 h 570"/>
                <a:gd name="T6" fmla="*/ 18835 w 18840"/>
                <a:gd name="T7" fmla="*/ 569 h 570"/>
                <a:gd name="T8" fmla="*/ 18839 w 18840"/>
                <a:gd name="T9" fmla="*/ 542 h 570"/>
                <a:gd name="T10" fmla="*/ 18338 w 18840"/>
                <a:gd name="T11" fmla="*/ 518 h 570"/>
                <a:gd name="T12" fmla="*/ 17730 w 18840"/>
                <a:gd name="T13" fmla="*/ 0 h 570"/>
                <a:gd name="T14" fmla="*/ 0 w 18840"/>
                <a:gd name="T15" fmla="*/ 276 h 570"/>
                <a:gd name="T16" fmla="*/ 0 w 18840"/>
                <a:gd name="T17" fmla="*/ 303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0" h="570">
                  <a:moveTo>
                    <a:pt x="0" y="303"/>
                  </a:moveTo>
                  <a:lnTo>
                    <a:pt x="17721" y="27"/>
                  </a:lnTo>
                  <a:lnTo>
                    <a:pt x="18329" y="545"/>
                  </a:lnTo>
                  <a:lnTo>
                    <a:pt x="18835" y="569"/>
                  </a:lnTo>
                  <a:lnTo>
                    <a:pt x="18839" y="542"/>
                  </a:lnTo>
                  <a:lnTo>
                    <a:pt x="18338" y="518"/>
                  </a:lnTo>
                  <a:lnTo>
                    <a:pt x="17730" y="0"/>
                  </a:lnTo>
                  <a:lnTo>
                    <a:pt x="0" y="276"/>
                  </a:lnTo>
                  <a:lnTo>
                    <a:pt x="0" y="30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3" name="Freeform 455"/>
            <p:cNvSpPr>
              <a:spLocks noChangeArrowheads="1"/>
            </p:cNvSpPr>
            <p:nvPr/>
          </p:nvSpPr>
          <p:spPr bwMode="auto">
            <a:xfrm>
              <a:off x="3174" y="3338513"/>
              <a:ext cx="6153151" cy="26987"/>
            </a:xfrm>
            <a:custGeom>
              <a:avLst/>
              <a:gdLst>
                <a:gd name="T0" fmla="*/ 0 w 17092"/>
                <a:gd name="T1" fmla="*/ 72 h 73"/>
                <a:gd name="T2" fmla="*/ 17091 w 17092"/>
                <a:gd name="T3" fmla="*/ 27 h 73"/>
                <a:gd name="T4" fmla="*/ 17091 w 17092"/>
                <a:gd name="T5" fmla="*/ 0 h 73"/>
                <a:gd name="T6" fmla="*/ 0 w 17092"/>
                <a:gd name="T7" fmla="*/ 45 h 73"/>
                <a:gd name="T8" fmla="*/ 0 w 17092"/>
                <a:gd name="T9" fmla="*/ 72 h 73"/>
              </a:gdLst>
              <a:ahLst/>
              <a:cxnLst>
                <a:cxn ang="0">
                  <a:pos x="T0" y="T1"/>
                </a:cxn>
                <a:cxn ang="0">
                  <a:pos x="T2" y="T3"/>
                </a:cxn>
                <a:cxn ang="0">
                  <a:pos x="T4" y="T5"/>
                </a:cxn>
                <a:cxn ang="0">
                  <a:pos x="T6" y="T7"/>
                </a:cxn>
                <a:cxn ang="0">
                  <a:pos x="T8" y="T9"/>
                </a:cxn>
              </a:cxnLst>
              <a:rect l="0" t="0" r="r" b="b"/>
              <a:pathLst>
                <a:path w="17092" h="73">
                  <a:moveTo>
                    <a:pt x="0" y="72"/>
                  </a:moveTo>
                  <a:lnTo>
                    <a:pt x="17091" y="27"/>
                  </a:lnTo>
                  <a:lnTo>
                    <a:pt x="17091" y="0"/>
                  </a:lnTo>
                  <a:lnTo>
                    <a:pt x="0" y="45"/>
                  </a:lnTo>
                  <a:lnTo>
                    <a:pt x="0" y="7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4" name="Freeform 456"/>
            <p:cNvSpPr>
              <a:spLocks noChangeArrowheads="1"/>
            </p:cNvSpPr>
            <p:nvPr/>
          </p:nvSpPr>
          <p:spPr bwMode="auto">
            <a:xfrm>
              <a:off x="3174" y="3338513"/>
              <a:ext cx="6153151" cy="26987"/>
            </a:xfrm>
            <a:custGeom>
              <a:avLst/>
              <a:gdLst>
                <a:gd name="T0" fmla="*/ 0 w 17092"/>
                <a:gd name="T1" fmla="*/ 72 h 73"/>
                <a:gd name="T2" fmla="*/ 17091 w 17092"/>
                <a:gd name="T3" fmla="*/ 27 h 73"/>
                <a:gd name="T4" fmla="*/ 17091 w 17092"/>
                <a:gd name="T5" fmla="*/ 0 h 73"/>
                <a:gd name="T6" fmla="*/ 0 w 17092"/>
                <a:gd name="T7" fmla="*/ 45 h 73"/>
              </a:gdLst>
              <a:ahLst/>
              <a:cxnLst>
                <a:cxn ang="0">
                  <a:pos x="T0" y="T1"/>
                </a:cxn>
                <a:cxn ang="0">
                  <a:pos x="T2" y="T3"/>
                </a:cxn>
                <a:cxn ang="0">
                  <a:pos x="T4" y="T5"/>
                </a:cxn>
                <a:cxn ang="0">
                  <a:pos x="T6" y="T7"/>
                </a:cxn>
              </a:cxnLst>
              <a:rect l="0" t="0" r="r" b="b"/>
              <a:pathLst>
                <a:path w="17092" h="73">
                  <a:moveTo>
                    <a:pt x="0" y="72"/>
                  </a:moveTo>
                  <a:lnTo>
                    <a:pt x="17091" y="27"/>
                  </a:lnTo>
                  <a:lnTo>
                    <a:pt x="17091" y="0"/>
                  </a:lnTo>
                  <a:lnTo>
                    <a:pt x="0" y="45"/>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5" name="Freeform 457"/>
            <p:cNvSpPr>
              <a:spLocks noChangeArrowheads="1"/>
            </p:cNvSpPr>
            <p:nvPr/>
          </p:nvSpPr>
          <p:spPr bwMode="auto">
            <a:xfrm>
              <a:off x="4762" y="3562349"/>
              <a:ext cx="6408738" cy="23813"/>
            </a:xfrm>
            <a:custGeom>
              <a:avLst/>
              <a:gdLst>
                <a:gd name="T0" fmla="*/ 0 w 17800"/>
                <a:gd name="T1" fmla="*/ 65 h 66"/>
                <a:gd name="T2" fmla="*/ 17700 w 17800"/>
                <a:gd name="T3" fmla="*/ 27 h 66"/>
                <a:gd name="T4" fmla="*/ 17796 w 17800"/>
                <a:gd name="T5" fmla="*/ 33 h 66"/>
                <a:gd name="T6" fmla="*/ 17799 w 17800"/>
                <a:gd name="T7" fmla="*/ 6 h 66"/>
                <a:gd name="T8" fmla="*/ 17700 w 17800"/>
                <a:gd name="T9" fmla="*/ 0 h 66"/>
                <a:gd name="T10" fmla="*/ 0 w 17800"/>
                <a:gd name="T11" fmla="*/ 39 h 66"/>
                <a:gd name="T12" fmla="*/ 0 w 17800"/>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7800" h="66">
                  <a:moveTo>
                    <a:pt x="0" y="65"/>
                  </a:moveTo>
                  <a:lnTo>
                    <a:pt x="17700" y="27"/>
                  </a:lnTo>
                  <a:lnTo>
                    <a:pt x="17796" y="33"/>
                  </a:lnTo>
                  <a:lnTo>
                    <a:pt x="17799" y="6"/>
                  </a:lnTo>
                  <a:lnTo>
                    <a:pt x="17700" y="0"/>
                  </a:lnTo>
                  <a:lnTo>
                    <a:pt x="0" y="39"/>
                  </a:lnTo>
                  <a:lnTo>
                    <a:pt x="0" y="6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6" name="Freeform 458"/>
            <p:cNvSpPr>
              <a:spLocks noChangeArrowheads="1"/>
            </p:cNvSpPr>
            <p:nvPr/>
          </p:nvSpPr>
          <p:spPr bwMode="auto">
            <a:xfrm>
              <a:off x="4762" y="3717925"/>
              <a:ext cx="6589713" cy="22225"/>
            </a:xfrm>
            <a:custGeom>
              <a:avLst/>
              <a:gdLst>
                <a:gd name="T0" fmla="*/ 0 w 18306"/>
                <a:gd name="T1" fmla="*/ 60 h 61"/>
                <a:gd name="T2" fmla="*/ 18305 w 18306"/>
                <a:gd name="T3" fmla="*/ 27 h 61"/>
                <a:gd name="T4" fmla="*/ 18305 w 18306"/>
                <a:gd name="T5" fmla="*/ 0 h 61"/>
                <a:gd name="T6" fmla="*/ 0 w 18306"/>
                <a:gd name="T7" fmla="*/ 33 h 61"/>
                <a:gd name="T8" fmla="*/ 0 w 18306"/>
                <a:gd name="T9" fmla="*/ 60 h 61"/>
              </a:gdLst>
              <a:ahLst/>
              <a:cxnLst>
                <a:cxn ang="0">
                  <a:pos x="T0" y="T1"/>
                </a:cxn>
                <a:cxn ang="0">
                  <a:pos x="T2" y="T3"/>
                </a:cxn>
                <a:cxn ang="0">
                  <a:pos x="T4" y="T5"/>
                </a:cxn>
                <a:cxn ang="0">
                  <a:pos x="T6" y="T7"/>
                </a:cxn>
                <a:cxn ang="0">
                  <a:pos x="T8" y="T9"/>
                </a:cxn>
              </a:cxnLst>
              <a:rect l="0" t="0" r="r" b="b"/>
              <a:pathLst>
                <a:path w="18306" h="61">
                  <a:moveTo>
                    <a:pt x="0" y="60"/>
                  </a:moveTo>
                  <a:lnTo>
                    <a:pt x="18305" y="27"/>
                  </a:lnTo>
                  <a:lnTo>
                    <a:pt x="18305" y="0"/>
                  </a:lnTo>
                  <a:lnTo>
                    <a:pt x="0" y="33"/>
                  </a:lnTo>
                  <a:lnTo>
                    <a:pt x="0" y="6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7" name="Freeform 459"/>
            <p:cNvSpPr>
              <a:spLocks noChangeArrowheads="1"/>
            </p:cNvSpPr>
            <p:nvPr/>
          </p:nvSpPr>
          <p:spPr bwMode="auto">
            <a:xfrm>
              <a:off x="4762" y="3717925"/>
              <a:ext cx="6589713" cy="22225"/>
            </a:xfrm>
            <a:custGeom>
              <a:avLst/>
              <a:gdLst>
                <a:gd name="T0" fmla="*/ 0 w 18306"/>
                <a:gd name="T1" fmla="*/ 60 h 61"/>
                <a:gd name="T2" fmla="*/ 18305 w 18306"/>
                <a:gd name="T3" fmla="*/ 27 h 61"/>
                <a:gd name="T4" fmla="*/ 18305 w 18306"/>
                <a:gd name="T5" fmla="*/ 0 h 61"/>
                <a:gd name="T6" fmla="*/ 0 w 18306"/>
                <a:gd name="T7" fmla="*/ 33 h 61"/>
              </a:gdLst>
              <a:ahLst/>
              <a:cxnLst>
                <a:cxn ang="0">
                  <a:pos x="T0" y="T1"/>
                </a:cxn>
                <a:cxn ang="0">
                  <a:pos x="T2" y="T3"/>
                </a:cxn>
                <a:cxn ang="0">
                  <a:pos x="T4" y="T5"/>
                </a:cxn>
                <a:cxn ang="0">
                  <a:pos x="T6" y="T7"/>
                </a:cxn>
              </a:cxnLst>
              <a:rect l="0" t="0" r="r" b="b"/>
              <a:pathLst>
                <a:path w="18306" h="61">
                  <a:moveTo>
                    <a:pt x="0" y="60"/>
                  </a:moveTo>
                  <a:lnTo>
                    <a:pt x="18305" y="27"/>
                  </a:lnTo>
                  <a:lnTo>
                    <a:pt x="18305" y="0"/>
                  </a:lnTo>
                  <a:lnTo>
                    <a:pt x="0" y="3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8" name="Freeform 460"/>
            <p:cNvSpPr>
              <a:spLocks noChangeArrowheads="1"/>
            </p:cNvSpPr>
            <p:nvPr/>
          </p:nvSpPr>
          <p:spPr bwMode="auto">
            <a:xfrm>
              <a:off x="5676899" y="3716338"/>
              <a:ext cx="854076" cy="220662"/>
            </a:xfrm>
            <a:custGeom>
              <a:avLst/>
              <a:gdLst>
                <a:gd name="T0" fmla="*/ 0 w 2371"/>
                <a:gd name="T1" fmla="*/ 21 h 611"/>
                <a:gd name="T2" fmla="*/ 827 w 2371"/>
                <a:gd name="T3" fmla="*/ 602 h 611"/>
                <a:gd name="T4" fmla="*/ 2370 w 2371"/>
                <a:gd name="T5" fmla="*/ 610 h 611"/>
                <a:gd name="T6" fmla="*/ 2370 w 2371"/>
                <a:gd name="T7" fmla="*/ 584 h 611"/>
                <a:gd name="T8" fmla="*/ 836 w 2371"/>
                <a:gd name="T9" fmla="*/ 574 h 611"/>
                <a:gd name="T10" fmla="*/ 15 w 2371"/>
                <a:gd name="T11" fmla="*/ 0 h 611"/>
                <a:gd name="T12" fmla="*/ 0 w 2371"/>
                <a:gd name="T13" fmla="*/ 21 h 611"/>
              </a:gdLst>
              <a:ahLst/>
              <a:cxnLst>
                <a:cxn ang="0">
                  <a:pos x="T0" y="T1"/>
                </a:cxn>
                <a:cxn ang="0">
                  <a:pos x="T2" y="T3"/>
                </a:cxn>
                <a:cxn ang="0">
                  <a:pos x="T4" y="T5"/>
                </a:cxn>
                <a:cxn ang="0">
                  <a:pos x="T6" y="T7"/>
                </a:cxn>
                <a:cxn ang="0">
                  <a:pos x="T8" y="T9"/>
                </a:cxn>
                <a:cxn ang="0">
                  <a:pos x="T10" y="T11"/>
                </a:cxn>
                <a:cxn ang="0">
                  <a:pos x="T12" y="T13"/>
                </a:cxn>
              </a:cxnLst>
              <a:rect l="0" t="0" r="r" b="b"/>
              <a:pathLst>
                <a:path w="2371" h="611">
                  <a:moveTo>
                    <a:pt x="0" y="21"/>
                  </a:moveTo>
                  <a:lnTo>
                    <a:pt x="827" y="602"/>
                  </a:lnTo>
                  <a:lnTo>
                    <a:pt x="2370" y="610"/>
                  </a:lnTo>
                  <a:lnTo>
                    <a:pt x="2370" y="584"/>
                  </a:lnTo>
                  <a:lnTo>
                    <a:pt x="836" y="574"/>
                  </a:lnTo>
                  <a:lnTo>
                    <a:pt x="15" y="0"/>
                  </a:lnTo>
                  <a:lnTo>
                    <a:pt x="0" y="2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9" name="Freeform 461"/>
            <p:cNvSpPr>
              <a:spLocks noChangeArrowheads="1"/>
            </p:cNvSpPr>
            <p:nvPr/>
          </p:nvSpPr>
          <p:spPr bwMode="auto">
            <a:xfrm>
              <a:off x="1095374" y="1030288"/>
              <a:ext cx="6443664" cy="1079500"/>
            </a:xfrm>
            <a:custGeom>
              <a:avLst/>
              <a:gdLst>
                <a:gd name="T0" fmla="*/ 0 w 17901"/>
                <a:gd name="T1" fmla="*/ 2999 h 3000"/>
                <a:gd name="T2" fmla="*/ 12117 w 17901"/>
                <a:gd name="T3" fmla="*/ 2969 h 3000"/>
                <a:gd name="T4" fmla="*/ 13147 w 17901"/>
                <a:gd name="T5" fmla="*/ 2043 h 3000"/>
                <a:gd name="T6" fmla="*/ 15224 w 17901"/>
                <a:gd name="T7" fmla="*/ 2040 h 3000"/>
                <a:gd name="T8" fmla="*/ 17133 w 17901"/>
                <a:gd name="T9" fmla="*/ 119 h 3000"/>
                <a:gd name="T10" fmla="*/ 17840 w 17901"/>
                <a:gd name="T11" fmla="*/ 812 h 3000"/>
                <a:gd name="T12" fmla="*/ 17900 w 17901"/>
                <a:gd name="T13" fmla="*/ 749 h 3000"/>
                <a:gd name="T14" fmla="*/ 17133 w 17901"/>
                <a:gd name="T15" fmla="*/ 0 h 3000"/>
                <a:gd name="T16" fmla="*/ 15188 w 17901"/>
                <a:gd name="T17" fmla="*/ 1953 h 3000"/>
                <a:gd name="T18" fmla="*/ 13111 w 17901"/>
                <a:gd name="T19" fmla="*/ 1957 h 3000"/>
                <a:gd name="T20" fmla="*/ 12084 w 17901"/>
                <a:gd name="T21" fmla="*/ 2882 h 3000"/>
                <a:gd name="T22" fmla="*/ 0 w 17901"/>
                <a:gd name="T23" fmla="*/ 2913 h 3000"/>
                <a:gd name="T24" fmla="*/ 0 w 17901"/>
                <a:gd name="T25" fmla="*/ 2999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01" h="3000">
                  <a:moveTo>
                    <a:pt x="0" y="2999"/>
                  </a:moveTo>
                  <a:lnTo>
                    <a:pt x="12117" y="2969"/>
                  </a:lnTo>
                  <a:lnTo>
                    <a:pt x="13147" y="2043"/>
                  </a:lnTo>
                  <a:lnTo>
                    <a:pt x="15224" y="2040"/>
                  </a:lnTo>
                  <a:lnTo>
                    <a:pt x="17133" y="119"/>
                  </a:lnTo>
                  <a:lnTo>
                    <a:pt x="17840" y="812"/>
                  </a:lnTo>
                  <a:lnTo>
                    <a:pt x="17900" y="749"/>
                  </a:lnTo>
                  <a:lnTo>
                    <a:pt x="17133" y="0"/>
                  </a:lnTo>
                  <a:lnTo>
                    <a:pt x="15188" y="1953"/>
                  </a:lnTo>
                  <a:lnTo>
                    <a:pt x="13111" y="1957"/>
                  </a:lnTo>
                  <a:lnTo>
                    <a:pt x="12084" y="2882"/>
                  </a:lnTo>
                  <a:lnTo>
                    <a:pt x="0" y="2913"/>
                  </a:lnTo>
                  <a:lnTo>
                    <a:pt x="0" y="299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70" name="Freeform 462"/>
            <p:cNvSpPr>
              <a:spLocks noChangeArrowheads="1"/>
            </p:cNvSpPr>
            <p:nvPr/>
          </p:nvSpPr>
          <p:spPr bwMode="auto">
            <a:xfrm>
              <a:off x="1095374" y="1536700"/>
              <a:ext cx="5394326" cy="409575"/>
            </a:xfrm>
            <a:custGeom>
              <a:avLst/>
              <a:gdLst>
                <a:gd name="T0" fmla="*/ 0 w 14985"/>
                <a:gd name="T1" fmla="*/ 1136 h 1137"/>
                <a:gd name="T2" fmla="*/ 12012 w 14985"/>
                <a:gd name="T3" fmla="*/ 1106 h 1137"/>
                <a:gd name="T4" fmla="*/ 13177 w 14985"/>
                <a:gd name="T5" fmla="*/ 33 h 1137"/>
                <a:gd name="T6" fmla="*/ 14984 w 14985"/>
                <a:gd name="T7" fmla="*/ 27 h 1137"/>
                <a:gd name="T8" fmla="*/ 14984 w 14985"/>
                <a:gd name="T9" fmla="*/ 0 h 1137"/>
                <a:gd name="T10" fmla="*/ 13165 w 14985"/>
                <a:gd name="T11" fmla="*/ 6 h 1137"/>
                <a:gd name="T12" fmla="*/ 12000 w 14985"/>
                <a:gd name="T13" fmla="*/ 1079 h 1137"/>
                <a:gd name="T14" fmla="*/ 0 w 14985"/>
                <a:gd name="T15" fmla="*/ 1109 h 1137"/>
                <a:gd name="T16" fmla="*/ 0 w 14985"/>
                <a:gd name="T17" fmla="*/ 1136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85" h="1137">
                  <a:moveTo>
                    <a:pt x="0" y="1136"/>
                  </a:moveTo>
                  <a:lnTo>
                    <a:pt x="12012" y="1106"/>
                  </a:lnTo>
                  <a:lnTo>
                    <a:pt x="13177" y="33"/>
                  </a:lnTo>
                  <a:lnTo>
                    <a:pt x="14984" y="27"/>
                  </a:lnTo>
                  <a:lnTo>
                    <a:pt x="14984" y="0"/>
                  </a:lnTo>
                  <a:lnTo>
                    <a:pt x="13165" y="6"/>
                  </a:lnTo>
                  <a:lnTo>
                    <a:pt x="12000" y="1079"/>
                  </a:lnTo>
                  <a:lnTo>
                    <a:pt x="0" y="1109"/>
                  </a:lnTo>
                  <a:lnTo>
                    <a:pt x="0" y="113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71" name="Freeform 463"/>
            <p:cNvSpPr>
              <a:spLocks noChangeArrowheads="1"/>
            </p:cNvSpPr>
            <p:nvPr/>
          </p:nvSpPr>
          <p:spPr bwMode="auto">
            <a:xfrm>
              <a:off x="1093787" y="862013"/>
              <a:ext cx="7548563" cy="906462"/>
            </a:xfrm>
            <a:custGeom>
              <a:avLst/>
              <a:gdLst>
                <a:gd name="T0" fmla="*/ 0 w 20968"/>
                <a:gd name="T1" fmla="*/ 2517 h 2518"/>
                <a:gd name="T2" fmla="*/ 12013 w 20968"/>
                <a:gd name="T3" fmla="*/ 2443 h 2518"/>
                <a:gd name="T4" fmla="*/ 13352 w 20968"/>
                <a:gd name="T5" fmla="*/ 1166 h 2518"/>
                <a:gd name="T6" fmla="*/ 15764 w 20968"/>
                <a:gd name="T7" fmla="*/ 1160 h 2518"/>
                <a:gd name="T8" fmla="*/ 17500 w 20968"/>
                <a:gd name="T9" fmla="*/ 27 h 2518"/>
                <a:gd name="T10" fmla="*/ 20358 w 20968"/>
                <a:gd name="T11" fmla="*/ 144 h 2518"/>
                <a:gd name="T12" fmla="*/ 20946 w 20968"/>
                <a:gd name="T13" fmla="*/ 908 h 2518"/>
                <a:gd name="T14" fmla="*/ 20967 w 20968"/>
                <a:gd name="T15" fmla="*/ 890 h 2518"/>
                <a:gd name="T16" fmla="*/ 20373 w 20968"/>
                <a:gd name="T17" fmla="*/ 117 h 2518"/>
                <a:gd name="T18" fmla="*/ 17491 w 20968"/>
                <a:gd name="T19" fmla="*/ 0 h 2518"/>
                <a:gd name="T20" fmla="*/ 15759 w 20968"/>
                <a:gd name="T21" fmla="*/ 1133 h 2518"/>
                <a:gd name="T22" fmla="*/ 13343 w 20968"/>
                <a:gd name="T23" fmla="*/ 1139 h 2518"/>
                <a:gd name="T24" fmla="*/ 12001 w 20968"/>
                <a:gd name="T25" fmla="*/ 2415 h 2518"/>
                <a:gd name="T26" fmla="*/ 0 w 20968"/>
                <a:gd name="T27" fmla="*/ 2490 h 2518"/>
                <a:gd name="T28" fmla="*/ 0 w 20968"/>
                <a:gd name="T29" fmla="*/ 2517 h 2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968" h="2518">
                  <a:moveTo>
                    <a:pt x="0" y="2517"/>
                  </a:moveTo>
                  <a:lnTo>
                    <a:pt x="12013" y="2443"/>
                  </a:lnTo>
                  <a:lnTo>
                    <a:pt x="13352" y="1166"/>
                  </a:lnTo>
                  <a:lnTo>
                    <a:pt x="15764" y="1160"/>
                  </a:lnTo>
                  <a:lnTo>
                    <a:pt x="17500" y="27"/>
                  </a:lnTo>
                  <a:lnTo>
                    <a:pt x="20358" y="144"/>
                  </a:lnTo>
                  <a:lnTo>
                    <a:pt x="20946" y="908"/>
                  </a:lnTo>
                  <a:lnTo>
                    <a:pt x="20967" y="890"/>
                  </a:lnTo>
                  <a:lnTo>
                    <a:pt x="20373" y="117"/>
                  </a:lnTo>
                  <a:lnTo>
                    <a:pt x="17491" y="0"/>
                  </a:lnTo>
                  <a:lnTo>
                    <a:pt x="15759" y="1133"/>
                  </a:lnTo>
                  <a:lnTo>
                    <a:pt x="13343" y="1139"/>
                  </a:lnTo>
                  <a:lnTo>
                    <a:pt x="12001" y="2415"/>
                  </a:lnTo>
                  <a:lnTo>
                    <a:pt x="0" y="2490"/>
                  </a:lnTo>
                  <a:lnTo>
                    <a:pt x="0" y="251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72" name="Freeform 464"/>
            <p:cNvSpPr>
              <a:spLocks noChangeArrowheads="1"/>
            </p:cNvSpPr>
            <p:nvPr/>
          </p:nvSpPr>
          <p:spPr bwMode="auto">
            <a:xfrm>
              <a:off x="6259513" y="606425"/>
              <a:ext cx="1920875" cy="673100"/>
            </a:xfrm>
            <a:custGeom>
              <a:avLst/>
              <a:gdLst>
                <a:gd name="T0" fmla="*/ 24 w 5335"/>
                <a:gd name="T1" fmla="*/ 1867 h 1868"/>
                <a:gd name="T2" fmla="*/ 426 w 5335"/>
                <a:gd name="T3" fmla="*/ 1187 h 1868"/>
                <a:gd name="T4" fmla="*/ 1417 w 5335"/>
                <a:gd name="T5" fmla="*/ 1205 h 1868"/>
                <a:gd name="T6" fmla="*/ 2700 w 5335"/>
                <a:gd name="T7" fmla="*/ 42 h 1868"/>
                <a:gd name="T8" fmla="*/ 4624 w 5335"/>
                <a:gd name="T9" fmla="*/ 30 h 1868"/>
                <a:gd name="T10" fmla="*/ 5307 w 5335"/>
                <a:gd name="T11" fmla="*/ 1579 h 1868"/>
                <a:gd name="T12" fmla="*/ 5334 w 5335"/>
                <a:gd name="T13" fmla="*/ 1570 h 1868"/>
                <a:gd name="T14" fmla="*/ 4642 w 5335"/>
                <a:gd name="T15" fmla="*/ 0 h 1868"/>
                <a:gd name="T16" fmla="*/ 2691 w 5335"/>
                <a:gd name="T17" fmla="*/ 15 h 1868"/>
                <a:gd name="T18" fmla="*/ 1409 w 5335"/>
                <a:gd name="T19" fmla="*/ 1178 h 1868"/>
                <a:gd name="T20" fmla="*/ 411 w 5335"/>
                <a:gd name="T21" fmla="*/ 1160 h 1868"/>
                <a:gd name="T22" fmla="*/ 0 w 5335"/>
                <a:gd name="T23" fmla="*/ 1852 h 1868"/>
                <a:gd name="T24" fmla="*/ 24 w 5335"/>
                <a:gd name="T25" fmla="*/ 1867 h 1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35" h="1868">
                  <a:moveTo>
                    <a:pt x="24" y="1867"/>
                  </a:moveTo>
                  <a:lnTo>
                    <a:pt x="426" y="1187"/>
                  </a:lnTo>
                  <a:lnTo>
                    <a:pt x="1417" y="1205"/>
                  </a:lnTo>
                  <a:lnTo>
                    <a:pt x="2700" y="42"/>
                  </a:lnTo>
                  <a:lnTo>
                    <a:pt x="4624" y="30"/>
                  </a:lnTo>
                  <a:lnTo>
                    <a:pt x="5307" y="1579"/>
                  </a:lnTo>
                  <a:lnTo>
                    <a:pt x="5334" y="1570"/>
                  </a:lnTo>
                  <a:lnTo>
                    <a:pt x="4642" y="0"/>
                  </a:lnTo>
                  <a:lnTo>
                    <a:pt x="2691" y="15"/>
                  </a:lnTo>
                  <a:lnTo>
                    <a:pt x="1409" y="1178"/>
                  </a:lnTo>
                  <a:lnTo>
                    <a:pt x="411" y="1160"/>
                  </a:lnTo>
                  <a:lnTo>
                    <a:pt x="0" y="1852"/>
                  </a:lnTo>
                  <a:lnTo>
                    <a:pt x="24" y="186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grpSp>
      <p:sp>
        <p:nvSpPr>
          <p:cNvPr id="473" name="Rectangle 472"/>
          <p:cNvSpPr/>
          <p:nvPr userDrawn="1"/>
        </p:nvSpPr>
        <p:spPr bwMode="gray">
          <a:xfrm flipH="1">
            <a:off x="181178" y="140079"/>
            <a:ext cx="11818546" cy="6264656"/>
          </a:xfrm>
          <a:prstGeom prst="rect">
            <a:avLst/>
          </a:prstGeom>
          <a:gradFill flip="none" rotWithShape="1">
            <a:gsLst>
              <a:gs pos="3000">
                <a:schemeClr val="accent4">
                  <a:lumMod val="75000"/>
                  <a:alpha val="90000"/>
                </a:schemeClr>
              </a:gs>
              <a:gs pos="100000">
                <a:schemeClr val="accent5">
                  <a:alpha val="90000"/>
                </a:schemeClr>
              </a:gs>
            </a:gsLst>
            <a:lin ang="189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grpSp>
        <p:nvGrpSpPr>
          <p:cNvPr id="476" name="Group 475"/>
          <p:cNvGrpSpPr/>
          <p:nvPr userDrawn="1"/>
        </p:nvGrpSpPr>
        <p:grpSpPr bwMode="gray">
          <a:xfrm>
            <a:off x="-287" y="0"/>
            <a:ext cx="12189399" cy="6858000"/>
            <a:chOff x="-287" y="0"/>
            <a:chExt cx="12189399" cy="6858000"/>
          </a:xfrm>
          <a:solidFill>
            <a:srgbClr val="D8E1E6"/>
          </a:solidFill>
        </p:grpSpPr>
        <p:sp>
          <p:nvSpPr>
            <p:cNvPr id="477" name="Rectangle 476"/>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endParaRPr>
            </a:p>
          </p:txBody>
        </p:sp>
        <p:sp>
          <p:nvSpPr>
            <p:cNvPr id="478" name="Rectangle 477"/>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endParaRPr>
            </a:p>
          </p:txBody>
        </p:sp>
        <p:sp>
          <p:nvSpPr>
            <p:cNvPr id="479" name="Rectangle 478"/>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endParaRPr>
            </a:p>
          </p:txBody>
        </p:sp>
        <p:sp>
          <p:nvSpPr>
            <p:cNvPr id="480" name="Rectangle 479"/>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2" name="Title 1"/>
          <p:cNvSpPr>
            <a:spLocks noGrp="1"/>
          </p:cNvSpPr>
          <p:nvPr>
            <p:ph type="title" hasCustomPrompt="1"/>
          </p:nvPr>
        </p:nvSpPr>
        <p:spPr>
          <a:xfrm>
            <a:off x="5815776" y="1905000"/>
            <a:ext cx="5839649"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6026253" y="4191000"/>
            <a:ext cx="5629171"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t>Click to add Name, Title, Company</a:t>
            </a:r>
          </a:p>
        </p:txBody>
      </p:sp>
      <p:pic>
        <p:nvPicPr>
          <p:cNvPr id="482" name="Picture 481" descr="Oracle logo in white on red staging background" title="Oracle red badge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483" name="TextBox 482"/>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sp>
        <p:nvSpPr>
          <p:cNvPr id="484"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246570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userDrawn="1">
  <p:cSld name="35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A7F89A5-D782-4B43-A6E6-B3D76A793131}"/>
              </a:ext>
            </a:extLst>
          </p:cNvPr>
          <p:cNvSpPr/>
          <p:nvPr userDrawn="1"/>
        </p:nvSpPr>
        <p:spPr>
          <a:xfrm>
            <a:off x="0" y="0"/>
            <a:ext cx="12188825" cy="6858000"/>
          </a:xfrm>
          <a:prstGeom prst="rect">
            <a:avLst/>
          </a:prstGeom>
          <a:solidFill>
            <a:srgbClr val="41555E">
              <a:alpha val="30000"/>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8" name="Parallelogram 7"/>
          <p:cNvSpPr/>
          <p:nvPr userDrawn="1"/>
        </p:nvSpPr>
        <p:spPr>
          <a:xfrm>
            <a:off x="-2908409" y="0"/>
            <a:ext cx="10459469" cy="6856214"/>
          </a:xfrm>
          <a:prstGeom prst="parallelogram">
            <a:avLst>
              <a:gd name="adj" fmla="val 36579"/>
            </a:avLst>
          </a:prstGeom>
          <a:blipFill>
            <a:blip r:embed="rId3" cstate="print">
              <a:alphaModFix amt="85000"/>
              <a:duotone>
                <a:prstClr val="black"/>
                <a:schemeClr val="accent4">
                  <a:tint val="45000"/>
                  <a:satMod val="400000"/>
                </a:schemeClr>
              </a:duotone>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9" name="Parallelogram 8"/>
          <p:cNvSpPr/>
          <p:nvPr userDrawn="1"/>
        </p:nvSpPr>
        <p:spPr>
          <a:xfrm>
            <a:off x="-1796760" y="342648"/>
            <a:ext cx="10214670" cy="1142702"/>
          </a:xfrm>
          <a:prstGeom prst="parallelogram">
            <a:avLst>
              <a:gd name="adj" fmla="val 36579"/>
            </a:avLst>
          </a:prstGeom>
          <a:blipFill dpi="0" rotWithShape="1">
            <a:blip r:embed="rId4"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13" name="Text Placeholder 12"/>
          <p:cNvSpPr>
            <a:spLocks noGrp="1"/>
          </p:cNvSpPr>
          <p:nvPr>
            <p:ph type="body" sz="quarter" idx="13" hasCustomPrompt="1"/>
          </p:nvPr>
        </p:nvSpPr>
        <p:spPr>
          <a:xfrm>
            <a:off x="388798" y="673815"/>
            <a:ext cx="7983324"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pic>
        <p:nvPicPr>
          <p:cNvPr id="11" name="Picture 10" descr="Oracle logo in white on red staging background" title="Oracle red badge logo"/>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5" name="TextBox 14"/>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a:ln>
                  <a:noFill/>
                </a:ln>
                <a:solidFill>
                  <a:srgbClr val="FFFFFF"/>
                </a:solidFill>
                <a:effectLst/>
                <a:uLnTx/>
                <a:uFillTx/>
                <a:latin typeface="Calibri"/>
                <a:ea typeface="+mn-ea"/>
                <a:cs typeface="+mn-cs"/>
              </a:rPr>
              <a:t>2018,</a:t>
            </a:r>
            <a:r>
              <a:rPr kumimoji="0" sz="850" b="0" i="0" u="none" strike="noStrike" kern="1200" cap="none" spc="0" normalizeH="0" baseline="0" noProof="0" dirty="0">
                <a:ln>
                  <a:noFill/>
                </a:ln>
                <a:solidFill>
                  <a:srgbClr val="FFFFFF"/>
                </a:solidFill>
                <a:effectLst/>
                <a:uLnTx/>
                <a:uFillTx/>
                <a:latin typeface="Calibri"/>
                <a:ea typeface="+mn-ea"/>
                <a:cs typeface="+mn-cs"/>
              </a:rPr>
              <a:t> Oracle and/or its affiliates. All rights reserved. </a:t>
            </a:r>
          </a:p>
        </p:txBody>
      </p:sp>
      <p:sp>
        <p:nvSpPr>
          <p:cNvPr id="16"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2602501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38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3" name="Text Placeholder 12"/>
          <p:cNvSpPr>
            <a:spLocks noGrp="1"/>
          </p:cNvSpPr>
          <p:nvPr>
            <p:ph type="body" sz="quarter" idx="13" hasCustomPrompt="1"/>
          </p:nvPr>
        </p:nvSpPr>
        <p:spPr>
          <a:xfrm>
            <a:off x="388798" y="673815"/>
            <a:ext cx="7983324"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pic>
        <p:nvPicPr>
          <p:cNvPr id="11" name="Picture 10"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540769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DCB2A62B-A9A1-BD4B-8067-86DD35117CEE}" type="datetime1">
              <a:rPr lang="en-US" smtClean="0"/>
              <a:pPr/>
              <a:t>12/13/18</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rPr lang="en-US" dirty="0"/>
              <a:t>XX</a:t>
            </a:r>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39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11" name="Picture 10"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4" name="Title 1"/>
          <p:cNvSpPr>
            <a:spLocks noGrp="1"/>
          </p:cNvSpPr>
          <p:nvPr>
            <p:ph type="title"/>
          </p:nvPr>
        </p:nvSpPr>
        <p:spPr>
          <a:xfrm>
            <a:off x="531812" y="406400"/>
            <a:ext cx="11125200" cy="889000"/>
          </a:xfrm>
        </p:spPr>
        <p:txBody>
          <a:bodyPr/>
          <a:lstStyle/>
          <a:p>
            <a:r>
              <a:rPr lang="en-US"/>
              <a:t>Click to edit Master title style</a:t>
            </a:r>
            <a:endParaRPr dirty="0"/>
          </a:p>
        </p:txBody>
      </p:sp>
      <p:sp>
        <p:nvSpPr>
          <p:cNvPr id="5"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2506413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7" name="Date Placeholder 6"/>
          <p:cNvSpPr>
            <a:spLocks noGrp="1"/>
          </p:cNvSpPr>
          <p:nvPr>
            <p:ph type="dt" sz="half" idx="10"/>
          </p:nvPr>
        </p:nvSpPr>
        <p:spPr/>
        <p:txBody>
          <a:bodyPr/>
          <a:lstStyle>
            <a:lvl1pPr>
              <a:defRPr>
                <a:solidFill>
                  <a:srgbClr val="5F5F5F"/>
                </a:solidFill>
              </a:defRPr>
            </a:lvl1pPr>
          </a:lstStyle>
          <a:p>
            <a:fld id="{4D813C46-5AAA-0045-A784-1D6C400A7C04}" type="datetime1">
              <a:rPr lang="en-US" smtClean="0"/>
              <a:pPr/>
              <a:t>12/13/18</a:t>
            </a:fld>
            <a:endParaRPr lang="en-US" dirty="0"/>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2018,</a:t>
            </a:r>
            <a:r>
              <a:rPr sz="850" dirty="0">
                <a:solidFill>
                  <a:srgbClr val="5F5F5F"/>
                </a:solidFill>
              </a:rPr>
              <a:t> Oracle and/or its affiliates. All rights reserved.  |</a:t>
            </a:r>
          </a:p>
        </p:txBody>
      </p:sp>
      <p:pic>
        <p:nvPicPr>
          <p:cNvPr id="10" name="Picture 9" descr="Oracle logo in white on red staging background"/>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FFFFBC-830B-BE48-A60F-3A3B7341FF90}" type="datetime1">
              <a:rPr lang="en-US" smtClean="0"/>
              <a:pPr/>
              <a:t>12/13/18</a:t>
            </a:fld>
            <a:endParaRPr dirty="0"/>
          </a:p>
        </p:txBody>
      </p:sp>
      <p:sp>
        <p:nvSpPr>
          <p:cNvPr id="9" name="Slide Number Placeholder 8"/>
          <p:cNvSpPr>
            <a:spLocks noGrp="1"/>
          </p:cNvSpPr>
          <p:nvPr>
            <p:ph type="sldNum" sz="quarter" idx="12"/>
          </p:nvPr>
        </p:nvSpPr>
        <p:spPr/>
        <p:txBody>
          <a:bodyPr/>
          <a:lstStyle/>
          <a:p>
            <a:fld id="{C51EAA63-D034-42AE-91FA-B13B9518C7BE}" type="slidenum">
              <a:rPr/>
              <a:pPr/>
              <a:t>‹Nr.›</a:t>
            </a:fld>
            <a:endParaRPr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39A174-1ADF-1E48-B6DD-36515CA54732}" type="datetime1">
              <a:rPr lang="en-US" smtClean="0"/>
              <a:pPr/>
              <a:t>12/13/18</a:t>
            </a:fld>
            <a:endParaRPr dirty="0"/>
          </a:p>
        </p:txBody>
      </p:sp>
      <p:sp>
        <p:nvSpPr>
          <p:cNvPr id="5" name="Slide Number Placeholder 4"/>
          <p:cNvSpPr>
            <a:spLocks noGrp="1"/>
          </p:cNvSpPr>
          <p:nvPr>
            <p:ph type="sldNum" sz="quarter" idx="12"/>
          </p:nvPr>
        </p:nvSpPr>
        <p:spPr/>
        <p:txBody>
          <a:bodyPr/>
          <a:lstStyle/>
          <a:p>
            <a:fld id="{C51EAA63-D034-42AE-91FA-B13B9518C7BE}" type="slidenum">
              <a:rPr/>
              <a:pPr/>
              <a:t>‹Nr.›</a:t>
            </a:fld>
            <a:endParaRPr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pPr/>
              <a:t>12/13/18</a:t>
            </a:fld>
            <a:endParaRPr dirty="0"/>
          </a:p>
        </p:txBody>
      </p:sp>
      <p:sp>
        <p:nvSpPr>
          <p:cNvPr id="5" name="Slide Number Placeholder 4"/>
          <p:cNvSpPr>
            <a:spLocks noGrp="1"/>
          </p:cNvSpPr>
          <p:nvPr>
            <p:ph type="sldNum" sz="quarter" idx="12"/>
          </p:nvPr>
        </p:nvSpPr>
        <p:spPr/>
        <p:txBody>
          <a:bodyPr/>
          <a:lstStyle/>
          <a:p>
            <a:fld id="{C51EAA63-D034-42AE-91FA-B13B9518C7BE}" type="slidenum">
              <a:rPr/>
              <a:pPr/>
              <a:t>‹Nr.›</a:t>
            </a:fld>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19AFBF-606B-E543-8502-3BFA1F086CBC}" type="datetime1">
              <a:rPr lang="en-US" smtClean="0"/>
              <a:pPr/>
              <a:t>12/13/18</a:t>
            </a:fld>
            <a:endParaRPr dirty="0"/>
          </a:p>
        </p:txBody>
      </p:sp>
      <p:sp>
        <p:nvSpPr>
          <p:cNvPr id="4" name="Slide Number Placeholder 3"/>
          <p:cNvSpPr>
            <a:spLocks noGrp="1"/>
          </p:cNvSpPr>
          <p:nvPr>
            <p:ph type="sldNum" sz="quarter" idx="12"/>
          </p:nvPr>
        </p:nvSpPr>
        <p:spPr/>
        <p:txBody>
          <a:bodyPr/>
          <a:lstStyle/>
          <a:p>
            <a:fld id="{C51EAA63-D034-42AE-91FA-B13B9518C7BE}" type="slidenum">
              <a:rPr/>
              <a:pPr/>
              <a:t>‹Nr.›</a:t>
            </a:fld>
            <a:endParaRPr dirty="0"/>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0AF893-3E10-FD41-AEC9-8B3D0A4A1856}" type="datetime1">
              <a:rPr lang="en-US" smtClean="0"/>
              <a:pPr/>
              <a:t>12/13/18</a:t>
            </a:fld>
            <a:endParaRPr dirty="0"/>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325C25-20DE-A84C-A42C-F77161DB4A96}" type="datetime1">
              <a:rPr lang="en-US" smtClean="0"/>
              <a:pPr/>
              <a:t>12/13/18</a:t>
            </a:fld>
            <a:endParaRPr dirty="0"/>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5EB4F4-FDFD-ED43-860C-BD557FEEC804}" type="datetime1">
              <a:rPr lang="en-US" smtClean="0"/>
              <a:pPr/>
              <a:t>12/13/18</a:t>
            </a:fld>
            <a:endParaRPr dirty="0"/>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40CA68-5E1D-2648-A796-3AC679BBE128}" type="datetime1">
              <a:rPr lang="en-US" smtClean="0"/>
              <a:pPr/>
              <a:t>12/13/18</a:t>
            </a:fld>
            <a:endParaRPr dirty="0"/>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DA38B655-5B37-774F-952B-2EF42A453626}" type="datetime1">
              <a:rPr lang="en-US" smtClean="0"/>
              <a:pPr/>
              <a:t>12/13/18</a:t>
            </a:fld>
            <a:endParaRPr dirty="0"/>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9" name="Picture Placeholder 2"/>
          <p:cNvSpPr>
            <a:spLocks noGrp="1"/>
          </p:cNvSpPr>
          <p:nvPr>
            <p:ph type="pic" idx="13"/>
          </p:nvPr>
        </p:nvSpPr>
        <p:spPr bwMode="gray">
          <a:xfrm>
            <a:off x="4532312" y="1850231"/>
            <a:ext cx="5246688" cy="396954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E63E8679-970F-0E44-9FB8-4B88F38302EF}" type="datetime1">
              <a:rPr lang="en-US" smtClean="0"/>
              <a:pPr/>
              <a:t>12/13/18</a:t>
            </a:fld>
            <a:endParaRPr dirty="0"/>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9" name="Picture Placeholder 2"/>
          <p:cNvSpPr>
            <a:spLocks noGrp="1"/>
          </p:cNvSpPr>
          <p:nvPr>
            <p:ph type="pic" idx="13"/>
          </p:nvPr>
        </p:nvSpPr>
        <p:spPr bwMode="gray">
          <a:xfrm>
            <a:off x="6747673" y="1013144"/>
            <a:ext cx="396213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3" name="Picture 12" descr="Photos, screen captures, graphics can be inserted in a white mobile phone and tablet"/>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email"/>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657011" cy="1470025"/>
          </a:xfrm>
        </p:spPr>
        <p:txBody>
          <a:bodyPr/>
          <a:lstStyle>
            <a:lvl1pPr>
              <a:lnSpc>
                <a:spcPct val="80000"/>
              </a:lnSpc>
              <a:defRPr sz="4800"/>
            </a:lvl1pPr>
          </a:lstStyle>
          <a:p>
            <a:endParaRPr dirty="0"/>
          </a:p>
        </p:txBody>
      </p:sp>
      <p:sp>
        <p:nvSpPr>
          <p:cNvPr id="3" name="Subtitle 2"/>
          <p:cNvSpPr>
            <a:spLocks noGrp="1"/>
          </p:cNvSpPr>
          <p:nvPr>
            <p:ph type="subTitle" idx="1"/>
          </p:nvPr>
        </p:nvSpPr>
        <p:spPr>
          <a:xfrm>
            <a:off x="531761" y="2286000"/>
            <a:ext cx="11657063" cy="914400"/>
          </a:xfrm>
        </p:spPr>
        <p:txBody>
          <a:bodyPr>
            <a:noAutofit/>
          </a:bodyPr>
          <a:lstStyle>
            <a:lvl1pPr marL="0" indent="0" algn="l">
              <a:spcBef>
                <a:spcPts val="0"/>
              </a:spcBef>
              <a:buNone/>
              <a:defRPr sz="2400" b="1"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dirty="0"/>
          </a:p>
        </p:txBody>
      </p:sp>
      <p:sp>
        <p:nvSpPr>
          <p:cNvPr id="13" name="Text Placeholder 12"/>
          <p:cNvSpPr>
            <a:spLocks noGrp="1"/>
          </p:cNvSpPr>
          <p:nvPr>
            <p:ph type="body" sz="quarter" idx="13"/>
          </p:nvPr>
        </p:nvSpPr>
        <p:spPr>
          <a:xfrm>
            <a:off x="531814" y="4051005"/>
            <a:ext cx="9601200" cy="1892595"/>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endParaRPr dirty="0"/>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pPr/>
              <a:t>12/13/18</a:t>
            </a:fld>
            <a:endParaRPr lang="en-US" dirty="0"/>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2018,</a:t>
            </a:r>
            <a:r>
              <a:rPr sz="850" dirty="0">
                <a:solidFill>
                  <a:schemeClr val="tx1"/>
                </a:solidFill>
              </a:rPr>
              <a:t> Oracle and/or its affiliates. All rights reserved.  |</a:t>
            </a:r>
          </a:p>
        </p:txBody>
      </p:sp>
      <p:pic>
        <p:nvPicPr>
          <p:cNvPr id="11" name="Picture 10"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8B482C15-144D-5047-A5F1-7D99D84BBFB0}" type="datetime1">
              <a:rPr lang="en-US" smtClean="0"/>
              <a:pPr/>
              <a:t>12/13/18</a:t>
            </a:fld>
            <a:endParaRPr dirty="0"/>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9" name="Picture Placeholder 2"/>
          <p:cNvSpPr>
            <a:spLocks noGrp="1"/>
          </p:cNvSpPr>
          <p:nvPr>
            <p:ph type="pic" idx="13"/>
          </p:nvPr>
        </p:nvSpPr>
        <p:spPr bwMode="gray">
          <a:xfrm>
            <a:off x="4532312" y="1975104"/>
            <a:ext cx="5248656" cy="3328416"/>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62906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F8E68280-77B5-7046-8002-0C2A6FF60231}" type="datetime1">
              <a:rPr lang="en-US" smtClean="0"/>
              <a:pPr/>
              <a:t>12/13/18</a:t>
            </a:fld>
            <a:endParaRPr dirty="0"/>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9" name="Picture Placeholder 2"/>
          <p:cNvSpPr>
            <a:spLocks noGrp="1"/>
          </p:cNvSpPr>
          <p:nvPr>
            <p:ph type="pic" idx="13"/>
          </p:nvPr>
        </p:nvSpPr>
        <p:spPr bwMode="gray">
          <a:xfrm>
            <a:off x="7061703" y="1013144"/>
            <a:ext cx="331356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9" name="Picture 18" descr="Photos, screen captures, graphics can be inserted in a white mobile phone and tablet"/>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39645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2" name="Group 1"/>
          <p:cNvGrpSpPr/>
          <p:nvPr/>
        </p:nvGrpSpPr>
        <p:grpSpPr>
          <a:xfrm>
            <a:off x="0" y="0"/>
            <a:ext cx="12189399" cy="6858000"/>
            <a:chOff x="-287" y="0"/>
            <a:chExt cx="12189399" cy="6858000"/>
          </a:xfrm>
          <a:solidFill>
            <a:srgbClr val="D8E1E6"/>
          </a:solidFill>
        </p:grpSpPr>
        <p:sp>
          <p:nvSpPr>
            <p:cNvPr id="10" name="Rectangle 9"/>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5" name="Date Placeholder 4"/>
          <p:cNvSpPr>
            <a:spLocks noGrp="1"/>
          </p:cNvSpPr>
          <p:nvPr>
            <p:ph type="dt" sz="half" idx="10"/>
          </p:nvPr>
        </p:nvSpPr>
        <p:spPr/>
        <p:txBody>
          <a:bodyPr/>
          <a:lstStyle>
            <a:lvl1pPr>
              <a:defRPr>
                <a:solidFill>
                  <a:srgbClr val="5F5F5F"/>
                </a:solidFill>
              </a:defRPr>
            </a:lvl1pPr>
          </a:lstStyle>
          <a:p>
            <a:fld id="{D061FBC3-B3BC-0343-8C44-083187317F83}" type="datetime1">
              <a:rPr lang="en-US" smtClean="0"/>
              <a:pPr/>
              <a:t>12/13/18</a:t>
            </a:fld>
            <a:endParaRPr lang="en-US" dirty="0"/>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rPr lang="en-US" dirty="0"/>
              <a:t>XX</a:t>
            </a:r>
          </a:p>
        </p:txBody>
      </p:sp>
      <p:sp>
        <p:nvSpPr>
          <p:cNvPr id="19" name="TextBox 1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2018,</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7E3EDE-07F9-F543-A57F-B068A6C6C2E7}" type="datetime1">
              <a:rPr lang="en-US" smtClean="0"/>
              <a:pPr/>
              <a:t>12/13/18</a:t>
            </a:fld>
            <a:endParaRPr dirty="0"/>
          </a:p>
        </p:txBody>
      </p:sp>
      <p:sp>
        <p:nvSpPr>
          <p:cNvPr id="3" name="Footer Placeholder 2"/>
          <p:cNvSpPr>
            <a:spLocks noGrp="1"/>
          </p:cNvSpPr>
          <p:nvPr>
            <p:ph type="ftr" sz="quarter" idx="11"/>
          </p:nvPr>
        </p:nvSpPr>
        <p:spPr>
          <a:xfrm>
            <a:off x="8621423" y="6556248"/>
            <a:ext cx="2743200" cy="182880"/>
          </a:xfrm>
          <a:prstGeom prst="rect">
            <a:avLst/>
          </a:prstGeom>
        </p:spPr>
        <p:txBody>
          <a:bodyPr/>
          <a:lstStyle/>
          <a:p>
            <a:r>
              <a:rPr lang="en-US"/>
              <a:t>Confidential – Oracle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pPr/>
              <a:t>‹Nr.›</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AF0846-A068-BC48-8252-2B37F39F59F8}" type="datetime1">
              <a:rPr lang="en-US" smtClean="0"/>
              <a:pPr/>
              <a:t>12/13/18</a:t>
            </a:fld>
            <a:endParaRPr dirty="0"/>
          </a:p>
        </p:txBody>
      </p:sp>
      <p:sp>
        <p:nvSpPr>
          <p:cNvPr id="3" name="Footer Placeholder 2"/>
          <p:cNvSpPr>
            <a:spLocks noGrp="1"/>
          </p:cNvSpPr>
          <p:nvPr>
            <p:ph type="ftr" sz="quarter" idx="11"/>
          </p:nvPr>
        </p:nvSpPr>
        <p:spPr>
          <a:xfrm>
            <a:off x="8621423" y="6556248"/>
            <a:ext cx="2743200" cy="182880"/>
          </a:xfrm>
          <a:prstGeom prst="rect">
            <a:avLst/>
          </a:prstGeom>
        </p:spPr>
        <p:txBody>
          <a:bodyPr/>
          <a:lstStyle/>
          <a:p>
            <a:r>
              <a:rPr lang="en-US"/>
              <a:t>Confidential – Oracle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pPr/>
              <a:t>‹Nr.›</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68BD323E-1AA8-9945-A9F0-CB54A017EE50}" type="datetime1">
              <a:rPr lang="en-US" smtClean="0"/>
              <a:pPr/>
              <a:t>12/13/18</a:t>
            </a:fld>
            <a:endParaRPr dirty="0"/>
          </a:p>
        </p:txBody>
      </p:sp>
      <p:sp>
        <p:nvSpPr>
          <p:cNvPr id="3" name="Footer Placeholder 2"/>
          <p:cNvSpPr>
            <a:spLocks noGrp="1"/>
          </p:cNvSpPr>
          <p:nvPr>
            <p:ph type="ftr" sz="quarter" idx="11"/>
          </p:nvPr>
        </p:nvSpPr>
        <p:spPr>
          <a:xfrm>
            <a:off x="8621423" y="6556248"/>
            <a:ext cx="2743200" cy="182880"/>
          </a:xfrm>
          <a:prstGeom prst="rect">
            <a:avLst/>
          </a:prstGeom>
        </p:spPr>
        <p:txBody>
          <a:bodyPr/>
          <a:lstStyle/>
          <a:p>
            <a:r>
              <a:rPr lang="en-US"/>
              <a:t>Confidential – Oracle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pPr/>
              <a:t>‹Nr.›</a:t>
            </a:fld>
            <a:endParaRPr dirty="0"/>
          </a:p>
        </p:txBody>
      </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black">
          <a:xfrm>
            <a:off x="3822128" y="2843826"/>
            <a:ext cx="4544568" cy="569547"/>
          </a:xfrm>
          <a:prstGeom prst="rect">
            <a:avLst/>
          </a:prstGeom>
        </p:spPr>
      </p:pic>
      <p:grpSp>
        <p:nvGrpSpPr>
          <p:cNvPr id="10" name="Group 9"/>
          <p:cNvGrpSpPr/>
          <p:nvPr userDrawn="1"/>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7FD4AC-A98F-AB42-882B-C012365E1081}" type="datetime1">
              <a:rPr lang="en-US" smtClean="0"/>
              <a:pPr/>
              <a:t>12/13/18</a:t>
            </a:fld>
            <a:endParaRPr lang="en-US"/>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t>Confidential – Oracle Internal/Restricted/Highly Restricted</a:t>
            </a:r>
          </a:p>
        </p:txBody>
      </p:sp>
      <p:sp>
        <p:nvSpPr>
          <p:cNvPr id="6" name="Slide Number Placeholder 5"/>
          <p:cNvSpPr>
            <a:spLocks noGrp="1"/>
          </p:cNvSpPr>
          <p:nvPr>
            <p:ph type="sldNum" sz="quarter" idx="12"/>
          </p:nvPr>
        </p:nvSpPr>
        <p:spPr/>
        <p:txBody>
          <a:bodyPr/>
          <a:lstStyle/>
          <a:p>
            <a:fld id="{D4EAF17A-378C-49D5-A479-C71FF9D7F1E7}" type="slidenum">
              <a:rPr lang="en-US" smtClean="0"/>
              <a:pPr/>
              <a:t>‹Nr.›</a:t>
            </a:fld>
            <a:endParaRPr lang="en-US"/>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F6276A67-317E-FC4B-BB72-4636858DDF23}" type="datetime1">
              <a:rPr lang="en-US" smtClean="0"/>
              <a:pPr/>
              <a:t>12/13/18</a:t>
            </a:fld>
            <a:endParaRPr dirty="0"/>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t>Confidential – Oracle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‹Nr.›</a:t>
            </a:fld>
            <a:endParaRPr dirty="0"/>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431956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Logo">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pic>
        <p:nvPicPr>
          <p:cNvPr id="17" name="Picture 16" descr="Connected-Cities-of-the-Future-732x600.jpg"/>
          <p:cNvPicPr>
            <a:picLocks noChangeAspect="1"/>
          </p:cNvPicPr>
          <p:nvPr userDrawn="1"/>
        </p:nvPicPr>
        <p:blipFill>
          <a:blip r:embed="rId3" cstate="email"/>
          <a:srcRect/>
          <a:stretch>
            <a:fillRect/>
          </a:stretch>
        </p:blipFill>
        <p:spPr>
          <a:xfrm>
            <a:off x="0" y="-24063"/>
            <a:ext cx="12271248" cy="6858000"/>
          </a:xfrm>
          <a:prstGeom prst="rect">
            <a:avLst/>
          </a:prstGeom>
        </p:spPr>
      </p:pic>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pPr/>
              <a:t>12/13/18</a:t>
            </a:fld>
            <a:endParaRPr lang="en-US"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5" name="Picture 14" descr="Oracle logo in white on red staging background"/>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558980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10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lvl1pPr>
              <a:defRPr>
                <a:solidFill>
                  <a:schemeClr val="bg1"/>
                </a:solidFill>
              </a:defRPr>
            </a:lvl1pPr>
          </a:lstStyle>
          <a:p>
            <a:r>
              <a:rPr lang="en-US" dirty="0"/>
              <a:t>Click to edit Master title style</a:t>
            </a:r>
            <a:endParaRPr dirty="0"/>
          </a:p>
        </p:txBody>
      </p:sp>
      <p:pic>
        <p:nvPicPr>
          <p:cNvPr id="8" name="Picture 7"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9"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10" name="TextBox 9"/>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spTree>
    <p:extLst>
      <p:ext uri="{BB962C8B-B14F-4D97-AF65-F5344CB8AC3E}">
        <p14:creationId xmlns:p14="http://schemas.microsoft.com/office/powerpoint/2010/main" val="4722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9_OOW SF17 TiOOW SF17 Section Header with Photo-Red">
    <p:bg>
      <p:bgPr>
        <a:solidFill>
          <a:schemeClr val="tx1">
            <a:alpha val="73000"/>
          </a:schemeClr>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email">
            <a:extLst>
              <a:ext uri="{BEBA8EAE-BF5A-486C-A8C5-ECC9F3942E4B}">
                <a14:imgProps xmlns:a14="http://schemas.microsoft.com/office/drawing/2010/main">
                  <a14:imgLayer r:embed="rId3">
                    <a14:imgEffect>
                      <a14:colorTemperature colorTemp="8800"/>
                    </a14:imgEffect>
                    <a14:imgEffect>
                      <a14:saturation sat="33000"/>
                    </a14:imgEffect>
                  </a14:imgLayer>
                </a14:imgProps>
              </a:ext>
              <a:ext uri="{28A0092B-C50C-407E-A947-70E740481C1C}">
                <a14:useLocalDpi xmlns:a14="http://schemas.microsoft.com/office/drawing/2010/main"/>
              </a:ext>
            </a:extLst>
          </a:blip>
          <a:srcRect/>
          <a:stretch/>
        </p:blipFill>
        <p:spPr>
          <a:xfrm>
            <a:off x="46411" y="116633"/>
            <a:ext cx="12096002" cy="6562832"/>
          </a:xfrm>
          <a:prstGeom prst="rect">
            <a:avLst/>
          </a:prstGeom>
        </p:spPr>
      </p:pic>
      <p:sp>
        <p:nvSpPr>
          <p:cNvPr id="24" name="Rectangle 23"/>
          <p:cNvSpPr/>
          <p:nvPr userDrawn="1"/>
        </p:nvSpPr>
        <p:spPr bwMode="gray">
          <a:xfrm>
            <a:off x="0" y="18143"/>
            <a:ext cx="12189398" cy="6839856"/>
          </a:xfrm>
          <a:prstGeom prst="rect">
            <a:avLst/>
          </a:prstGeom>
          <a:gradFill flip="none" rotWithShape="1">
            <a:gsLst>
              <a:gs pos="0">
                <a:schemeClr val="accent5">
                  <a:lumMod val="75000"/>
                  <a:alpha val="0"/>
                </a:schemeClr>
              </a:gs>
              <a:gs pos="100000">
                <a:schemeClr val="accent5"/>
              </a:gs>
            </a:gsLst>
            <a:lin ang="135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25" name="Right Triangle 24"/>
          <p:cNvSpPr/>
          <p:nvPr userDrawn="1"/>
        </p:nvSpPr>
        <p:spPr bwMode="gray">
          <a:xfrm rot="10800000">
            <a:off x="8613356" y="18143"/>
            <a:ext cx="3555644" cy="3555644"/>
          </a:xfrm>
          <a:prstGeom prst="rtTriangle">
            <a:avLst/>
          </a:pr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26" name="Right Triangle 8"/>
          <p:cNvSpPr/>
          <p:nvPr userDrawn="1"/>
        </p:nvSpPr>
        <p:spPr bwMode="gray">
          <a:xfrm rot="5400000">
            <a:off x="-104737" y="100041"/>
            <a:ext cx="6718232" cy="6508758"/>
          </a:xfrm>
          <a:custGeom>
            <a:avLst/>
            <a:gdLst>
              <a:gd name="connsiteX0" fmla="*/ 0 w 9052612"/>
              <a:gd name="connsiteY0" fmla="*/ 9052612 h 9052612"/>
              <a:gd name="connsiteX1" fmla="*/ 0 w 9052612"/>
              <a:gd name="connsiteY1" fmla="*/ 0 h 9052612"/>
              <a:gd name="connsiteX2" fmla="*/ 9052612 w 9052612"/>
              <a:gd name="connsiteY2" fmla="*/ 9052612 h 9052612"/>
              <a:gd name="connsiteX3" fmla="*/ 0 w 9052612"/>
              <a:gd name="connsiteY3" fmla="*/ 9052612 h 9052612"/>
              <a:gd name="connsiteX0" fmla="*/ 36286 w 9088898"/>
              <a:gd name="connsiteY0" fmla="*/ 6621650 h 6621650"/>
              <a:gd name="connsiteX1" fmla="*/ 0 w 9088898"/>
              <a:gd name="connsiteY1" fmla="*/ 0 h 6621650"/>
              <a:gd name="connsiteX2" fmla="*/ 9088898 w 9088898"/>
              <a:gd name="connsiteY2" fmla="*/ 6621650 h 6621650"/>
              <a:gd name="connsiteX3" fmla="*/ 36286 w 9088898"/>
              <a:gd name="connsiteY3" fmla="*/ 6621650 h 6621650"/>
              <a:gd name="connsiteX0" fmla="*/ 36286 w 9088898"/>
              <a:gd name="connsiteY0" fmla="*/ 6621650 h 6621650"/>
              <a:gd name="connsiteX1" fmla="*/ 0 w 9088898"/>
              <a:gd name="connsiteY1" fmla="*/ 0 h 6621650"/>
              <a:gd name="connsiteX2" fmla="*/ 7666365 w 9088898"/>
              <a:gd name="connsiteY2" fmla="*/ 5633844 h 6621650"/>
              <a:gd name="connsiteX3" fmla="*/ 9088898 w 9088898"/>
              <a:gd name="connsiteY3" fmla="*/ 6621650 h 6621650"/>
              <a:gd name="connsiteX4" fmla="*/ 36286 w 9088898"/>
              <a:gd name="connsiteY4" fmla="*/ 6621650 h 6621650"/>
              <a:gd name="connsiteX0" fmla="*/ 36286 w 9088898"/>
              <a:gd name="connsiteY0" fmla="*/ 6621650 h 6621650"/>
              <a:gd name="connsiteX1" fmla="*/ 0 w 9088898"/>
              <a:gd name="connsiteY1" fmla="*/ 0 h 6621650"/>
              <a:gd name="connsiteX2" fmla="*/ 8287254 w 9088898"/>
              <a:gd name="connsiteY2" fmla="*/ 5210498 h 6621650"/>
              <a:gd name="connsiteX3" fmla="*/ 9088898 w 9088898"/>
              <a:gd name="connsiteY3" fmla="*/ 6621650 h 6621650"/>
              <a:gd name="connsiteX4" fmla="*/ 36286 w 9088898"/>
              <a:gd name="connsiteY4" fmla="*/ 6621650 h 6621650"/>
              <a:gd name="connsiteX0" fmla="*/ 36286 w 9088898"/>
              <a:gd name="connsiteY0" fmla="*/ 6339420 h 6339420"/>
              <a:gd name="connsiteX1" fmla="*/ 0 w 9088898"/>
              <a:gd name="connsiteY1" fmla="*/ 0 h 6339420"/>
              <a:gd name="connsiteX2" fmla="*/ 8287254 w 9088898"/>
              <a:gd name="connsiteY2" fmla="*/ 4928268 h 6339420"/>
              <a:gd name="connsiteX3" fmla="*/ 9088898 w 9088898"/>
              <a:gd name="connsiteY3" fmla="*/ 6339420 h 6339420"/>
              <a:gd name="connsiteX4" fmla="*/ 36286 w 9088898"/>
              <a:gd name="connsiteY4" fmla="*/ 6339420 h 6339420"/>
              <a:gd name="connsiteX0" fmla="*/ 36286 w 9088898"/>
              <a:gd name="connsiteY0" fmla="*/ 6508758 h 6508758"/>
              <a:gd name="connsiteX1" fmla="*/ 0 w 9088898"/>
              <a:gd name="connsiteY1" fmla="*/ 0 h 6508758"/>
              <a:gd name="connsiteX2" fmla="*/ 8287254 w 9088898"/>
              <a:gd name="connsiteY2" fmla="*/ 5097606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287254 w 9088898"/>
              <a:gd name="connsiteY2" fmla="*/ 4787153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005032 w 9088898"/>
              <a:gd name="connsiteY2" fmla="*/ 5662067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6678587 w 9088898"/>
              <a:gd name="connsiteY2" fmla="*/ 4053354 h 6508758"/>
              <a:gd name="connsiteX3" fmla="*/ 9088898 w 9088898"/>
              <a:gd name="connsiteY3" fmla="*/ 6508758 h 6508758"/>
              <a:gd name="connsiteX4" fmla="*/ 36286 w 9088898"/>
              <a:gd name="connsiteY4" fmla="*/ 6508758 h 6508758"/>
              <a:gd name="connsiteX0" fmla="*/ 36286 w 6718232"/>
              <a:gd name="connsiteY0" fmla="*/ 6508758 h 6508758"/>
              <a:gd name="connsiteX1" fmla="*/ 0 w 6718232"/>
              <a:gd name="connsiteY1" fmla="*/ 0 h 6508758"/>
              <a:gd name="connsiteX2" fmla="*/ 6678587 w 6718232"/>
              <a:gd name="connsiteY2" fmla="*/ 4053354 h 6508758"/>
              <a:gd name="connsiteX3" fmla="*/ 6718232 w 6718232"/>
              <a:gd name="connsiteY3" fmla="*/ 6480535 h 6508758"/>
              <a:gd name="connsiteX4" fmla="*/ 36286 w 6718232"/>
              <a:gd name="connsiteY4" fmla="*/ 6508758 h 6508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8232" h="6508758">
                <a:moveTo>
                  <a:pt x="36286" y="6508758"/>
                </a:moveTo>
                <a:lnTo>
                  <a:pt x="0" y="0"/>
                </a:lnTo>
                <a:lnTo>
                  <a:pt x="6678587" y="4053354"/>
                </a:lnTo>
                <a:lnTo>
                  <a:pt x="6718232" y="6480535"/>
                </a:lnTo>
                <a:lnTo>
                  <a:pt x="36286" y="6508758"/>
                </a:lnTo>
                <a:close/>
              </a:path>
            </a:pathLst>
          </a:custGeom>
          <a:gradFill flip="none" rotWithShape="1">
            <a:gsLst>
              <a:gs pos="58000">
                <a:schemeClr val="accent5">
                  <a:alpha val="27000"/>
                </a:schemeClr>
              </a:gs>
              <a:gs pos="0">
                <a:schemeClr val="accent5">
                  <a:lumMod val="50000"/>
                  <a:alpha val="89000"/>
                </a:schemeClr>
              </a:gs>
              <a:gs pos="27000">
                <a:schemeClr val="accent5">
                  <a:alpha val="85000"/>
                </a:schemeClr>
              </a:gs>
              <a:gs pos="74000">
                <a:schemeClr val="accent5">
                  <a:lumMod val="75000"/>
                </a:schemeClr>
              </a:gs>
            </a:gsLst>
            <a:lin ang="198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27" name="Right Triangle 9"/>
          <p:cNvSpPr/>
          <p:nvPr userDrawn="1"/>
        </p:nvSpPr>
        <p:spPr bwMode="gray">
          <a:xfrm>
            <a:off x="0" y="2991444"/>
            <a:ext cx="5411323" cy="3564804"/>
          </a:xfrm>
          <a:custGeom>
            <a:avLst/>
            <a:gdLst/>
            <a:ahLst/>
            <a:cxnLst/>
            <a:rect l="l" t="t" r="r" b="b"/>
            <a:pathLst>
              <a:path w="5411323" h="3564804">
                <a:moveTo>
                  <a:pt x="0" y="0"/>
                </a:moveTo>
                <a:lnTo>
                  <a:pt x="5411323" y="3564804"/>
                </a:lnTo>
                <a:lnTo>
                  <a:pt x="0" y="3564804"/>
                </a:lnTo>
                <a:close/>
              </a:path>
            </a:pathLst>
          </a:cu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grpSp>
        <p:nvGrpSpPr>
          <p:cNvPr id="2" name="Group 10"/>
          <p:cNvGrpSpPr/>
          <p:nvPr userDrawn="1"/>
        </p:nvGrpSpPr>
        <p:grpSpPr>
          <a:xfrm>
            <a:off x="0" y="0"/>
            <a:ext cx="12189398" cy="6858000"/>
            <a:chOff x="0" y="0"/>
            <a:chExt cx="12189398" cy="6858000"/>
          </a:xfrm>
          <a:solidFill>
            <a:srgbClr val="D8E1E6"/>
          </a:solidFill>
        </p:grpSpPr>
        <p:sp>
          <p:nvSpPr>
            <p:cNvPr id="12" name="Rectangle 11"/>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6" name="Rectangle 15"/>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4" name="Date Placeholder 3"/>
          <p:cNvSpPr>
            <a:spLocks noGrp="1"/>
          </p:cNvSpPr>
          <p:nvPr userDrawn="1">
            <p:ph type="dt" sz="half" idx="10"/>
          </p:nvPr>
        </p:nvSpPr>
        <p:spPr/>
        <p:txBody>
          <a:bodyPr/>
          <a:lstStyle>
            <a:lvl1pPr>
              <a:defRPr>
                <a:solidFill>
                  <a:srgbClr val="5F5F5F"/>
                </a:solidFill>
              </a:defRPr>
            </a:lvl1pPr>
          </a:lstStyle>
          <a:p>
            <a:endParaRPr lang="en-US" dirty="0"/>
          </a:p>
        </p:txBody>
      </p:sp>
      <p:sp>
        <p:nvSpPr>
          <p:cNvPr id="5" name="Footer Placeholder 4"/>
          <p:cNvSpPr>
            <a:spLocks noGrp="1"/>
          </p:cNvSpPr>
          <p:nvPr userDrawn="1">
            <p:ph type="ftr" sz="quarter" idx="11"/>
          </p:nvPr>
        </p:nvSpPr>
        <p:spPr>
          <a:xfrm>
            <a:off x="8621422" y="6556248"/>
            <a:ext cx="2702495"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userDrawn="1">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F5F5F"/>
                </a:solidFill>
              </a:rPr>
              <a:t>Copyright © 2018, Oracle and/or its affiliates. All rights reserved.</a:t>
            </a:r>
            <a:endParaRPr sz="850" dirty="0">
              <a:solidFill>
                <a:srgbClr val="5F5F5F"/>
              </a:solidFill>
            </a:endParaRPr>
          </a:p>
        </p:txBody>
      </p:sp>
      <p:sp>
        <p:nvSpPr>
          <p:cNvPr id="14" name="Title 1"/>
          <p:cNvSpPr>
            <a:spLocks noGrp="1"/>
          </p:cNvSpPr>
          <p:nvPr userDrawn="1">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15" name="Text Placeholder 2"/>
          <p:cNvSpPr>
            <a:spLocks noGrp="1"/>
          </p:cNvSpPr>
          <p:nvPr userDrawn="1">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9" name="Picture 18" descr="Oracle logo in white on red staging background"/>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630402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6_Title, Sub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duotone>
              <a:schemeClr val="accent1">
                <a:shade val="45000"/>
                <a:satMod val="135000"/>
              </a:schemeClr>
              <a:prstClr val="white"/>
            </a:duotone>
            <a:alphaModFix amt="55000"/>
            <a:extLst>
              <a:ext uri="{28A0092B-C50C-407E-A947-70E740481C1C}">
                <a14:useLocalDpi xmlns:a14="http://schemas.microsoft.com/office/drawing/2010/main"/>
              </a:ext>
            </a:extLst>
          </a:blip>
          <a:stretch>
            <a:fillRect/>
          </a:stretch>
        </p:blipFill>
        <p:spPr>
          <a:xfrm>
            <a:off x="2672202" y="184307"/>
            <a:ext cx="9318852" cy="6216493"/>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0"/>
            <a:ext cx="11126522" cy="45312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grpSp>
        <p:nvGrpSpPr>
          <p:cNvPr id="7" name="Group 15"/>
          <p:cNvGrpSpPr/>
          <p:nvPr userDrawn="1"/>
        </p:nvGrpSpPr>
        <p:grpSpPr bwMode="gray">
          <a:xfrm>
            <a:off x="-287" y="0"/>
            <a:ext cx="12189399" cy="6858000"/>
            <a:chOff x="-287" y="0"/>
            <a:chExt cx="12189399" cy="6858000"/>
          </a:xfrm>
          <a:solidFill>
            <a:srgbClr val="D8E1E6"/>
          </a:solidFill>
        </p:grpSpPr>
        <p:sp>
          <p:nvSpPr>
            <p:cNvPr id="17" name="Rectangle 16"/>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8" name="Rectangle 17"/>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9" name="Rectangle 18"/>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20" name="Rectangle 19"/>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grpSp>
      <p:pic>
        <p:nvPicPr>
          <p:cNvPr id="21" name="Picture 20"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Date Placeholder 3"/>
          <p:cNvSpPr>
            <a:spLocks noGrp="1"/>
          </p:cNvSpPr>
          <p:nvPr>
            <p:ph type="dt" sz="half" idx="10"/>
          </p:nvPr>
        </p:nvSpPr>
        <p:spPr/>
        <p:txBody>
          <a:bodyPr/>
          <a:lstStyle/>
          <a:p>
            <a:endParaRPr>
              <a:solidFill>
                <a:srgbClr val="58595B"/>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dirty="0">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
        <p:nvSpPr>
          <p:cNvPr id="22" name="TextBox 21"/>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spTree>
    <p:extLst>
      <p:ext uri="{BB962C8B-B14F-4D97-AF65-F5344CB8AC3E}">
        <p14:creationId xmlns:p14="http://schemas.microsoft.com/office/powerpoint/2010/main" val="198850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34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B06C5A-34AE-4103-B1F6-20FD13C30625}"/>
              </a:ext>
            </a:extLst>
          </p:cNvPr>
          <p:cNvSpPr/>
          <p:nvPr userDrawn="1"/>
        </p:nvSpPr>
        <p:spPr>
          <a:xfrm>
            <a:off x="0" y="0"/>
            <a:ext cx="12188825" cy="6858000"/>
          </a:xfrm>
          <a:prstGeom prst="rect">
            <a:avLst/>
          </a:prstGeom>
          <a:solidFill>
            <a:srgbClr val="41555E">
              <a:alpha val="30000"/>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 name="Parallelogram 7"/>
          <p:cNvSpPr/>
          <p:nvPr userDrawn="1"/>
        </p:nvSpPr>
        <p:spPr>
          <a:xfrm>
            <a:off x="-2908409" y="0"/>
            <a:ext cx="11168489" cy="6856214"/>
          </a:xfrm>
          <a:prstGeom prst="parallelogram">
            <a:avLst>
              <a:gd name="adj" fmla="val 36579"/>
            </a:avLst>
          </a:prstGeom>
          <a:blipFill dpi="0" rotWithShape="1">
            <a:blip r:embed="rId3">
              <a:alphaModFix amt="94000"/>
              <a:duotone>
                <a:schemeClr val="accent4">
                  <a:shade val="45000"/>
                  <a:satMod val="135000"/>
                </a:schemeClr>
                <a:prstClr val="white"/>
              </a:duotone>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90000"/>
              </a:lnSpc>
            </a:pPr>
            <a:endParaRPr lang="en-US">
              <a:solidFill>
                <a:srgbClr val="FFFFFF"/>
              </a:solidFill>
              <a:latin typeface="Calibri"/>
            </a:endParaRPr>
          </a:p>
        </p:txBody>
      </p:sp>
      <p:sp>
        <p:nvSpPr>
          <p:cNvPr id="9" name="Parallelogram 8"/>
          <p:cNvSpPr/>
          <p:nvPr userDrawn="1"/>
        </p:nvSpPr>
        <p:spPr>
          <a:xfrm>
            <a:off x="-1796760" y="342648"/>
            <a:ext cx="10214670" cy="1142702"/>
          </a:xfrm>
          <a:prstGeom prst="parallelogram">
            <a:avLst>
              <a:gd name="adj" fmla="val 36579"/>
            </a:avLst>
          </a:prstGeom>
          <a:blipFill dpi="0" rotWithShape="1">
            <a:blip r:embed="rId4"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solidFill>
                <a:srgbClr val="FFFFFF"/>
              </a:solidFill>
            </a:endParaRPr>
          </a:p>
        </p:txBody>
      </p:sp>
      <p:sp>
        <p:nvSpPr>
          <p:cNvPr id="13" name="Text Placeholder 12"/>
          <p:cNvSpPr>
            <a:spLocks noGrp="1"/>
          </p:cNvSpPr>
          <p:nvPr>
            <p:ph type="body" sz="quarter" idx="13" hasCustomPrompt="1"/>
          </p:nvPr>
        </p:nvSpPr>
        <p:spPr>
          <a:xfrm>
            <a:off x="388798" y="673815"/>
            <a:ext cx="7983324"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sp>
        <p:nvSpPr>
          <p:cNvPr id="12" name="TextBox 11"/>
          <p:cNvSpPr txBox="1"/>
          <p:nvPr userDrawn="1"/>
        </p:nvSpPr>
        <p:spPr>
          <a:xfrm>
            <a:off x="68199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2018,</a:t>
            </a:r>
            <a:r>
              <a:rPr sz="850" dirty="0">
                <a:solidFill>
                  <a:srgbClr val="FFFFFF"/>
                </a:solidFill>
              </a:rPr>
              <a:t> Oracle and/or its affiliates. All rights reserved. </a:t>
            </a:r>
          </a:p>
        </p:txBody>
      </p:sp>
      <p:sp>
        <p:nvSpPr>
          <p:cNvPr id="14" name="Slide Number Placeholder 5"/>
          <p:cNvSpPr txBox="1">
            <a:spLocks/>
          </p:cNvSpPr>
          <p:nvPr userDrawn="1"/>
        </p:nvSpPr>
        <p:spPr>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FFFFFF"/>
                </a:solidFill>
              </a:rPr>
              <a:pPr>
                <a:defRPr/>
              </a:pPr>
              <a:t>‹Nr.›</a:t>
            </a:fld>
            <a:endParaRPr lang="en-US" dirty="0">
              <a:solidFill>
                <a:srgbClr val="FFFFFF"/>
              </a:solidFill>
            </a:endParaRPr>
          </a:p>
        </p:txBody>
      </p:sp>
      <p:pic>
        <p:nvPicPr>
          <p:cNvPr id="11" name="Picture 10" descr="Oracle logo in white on red staging background" title="Oracle red badge logo"/>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951991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PURPLE2">
    <p:spTree>
      <p:nvGrpSpPr>
        <p:cNvPr id="1" name=""/>
        <p:cNvGrpSpPr/>
        <p:nvPr/>
      </p:nvGrpSpPr>
      <p:grpSpPr>
        <a:xfrm>
          <a:off x="0" y="0"/>
          <a:ext cx="0" cy="0"/>
          <a:chOff x="0" y="0"/>
          <a:chExt cx="0" cy="0"/>
        </a:xfrm>
      </p:grpSpPr>
      <p:pic>
        <p:nvPicPr>
          <p:cNvPr id="8" name="Picture 7" descr="molecule bg-01.png"/>
          <p:cNvPicPr>
            <a:picLocks noChangeAspect="1"/>
          </p:cNvPicPr>
          <p:nvPr userDrawn="1"/>
        </p:nvPicPr>
        <p:blipFill>
          <a:blip r:embed="rId2" cstate="email">
            <a:alphaModFix amt="19000"/>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2341748" y="63500"/>
            <a:ext cx="9659910" cy="6331562"/>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981200"/>
            <a:ext cx="11126522" cy="3962400"/>
          </a:xfrm>
        </p:spPr>
        <p:txBody>
          <a:bodyPr/>
          <a:lstStyle>
            <a:lvl1pPr marL="0" indent="0">
              <a:buNone/>
              <a:defRPr sz="2399" b="1"/>
            </a:lvl1pPr>
            <a:lvl2pPr marL="230119" indent="-230119">
              <a:spcBef>
                <a:spcPts val="400"/>
              </a:spcBef>
              <a:buFont typeface="Arial" charset="0"/>
              <a:buChar char="•"/>
              <a:tabLst/>
              <a:defRPr sz="1999"/>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12"/>
          <p:cNvSpPr>
            <a:spLocks noGrp="1"/>
          </p:cNvSpPr>
          <p:nvPr>
            <p:ph type="body" sz="quarter" idx="13" hasCustomPrompt="1"/>
          </p:nvPr>
        </p:nvSpPr>
        <p:spPr>
          <a:xfrm>
            <a:off x="531814" y="1373743"/>
            <a:ext cx="11125199" cy="343299"/>
          </a:xfrm>
        </p:spPr>
        <p:txBody>
          <a:bodyPr>
            <a:noAutofit/>
          </a:bodyPr>
          <a:lstStyle>
            <a:lvl1pPr marL="1588" indent="0">
              <a:spcBef>
                <a:spcPts val="0"/>
              </a:spcBef>
              <a:buFontTx/>
              <a:buNone/>
              <a:defRPr sz="2399" b="1" baseline="0"/>
            </a:lvl1pPr>
            <a:lvl2pPr marL="1588" indent="0">
              <a:buFontTx/>
              <a:buNone/>
              <a:defRPr sz="2399"/>
            </a:lvl2pPr>
            <a:lvl3pPr marL="1588" indent="0">
              <a:buFontTx/>
              <a:buNone/>
              <a:defRPr sz="2399"/>
            </a:lvl3pPr>
            <a:lvl4pPr marL="1588" indent="0">
              <a:buFontTx/>
              <a:buNone/>
              <a:defRPr sz="2399"/>
            </a:lvl4pPr>
            <a:lvl5pPr marL="1588" indent="0">
              <a:buFontTx/>
              <a:buNone/>
              <a:defRPr sz="2399"/>
            </a:lvl5pPr>
            <a:lvl6pPr marL="1588" indent="0">
              <a:buFontTx/>
              <a:buNone/>
              <a:defRPr sz="2399"/>
            </a:lvl6pPr>
            <a:lvl7pPr marL="1588" indent="0">
              <a:buFontTx/>
              <a:buNone/>
              <a:defRPr sz="2399"/>
            </a:lvl7pPr>
            <a:lvl8pPr marL="1588" indent="0">
              <a:buFontTx/>
              <a:buNone/>
              <a:defRPr sz="2399"/>
            </a:lvl8pPr>
            <a:lvl9pPr marL="1588" indent="0">
              <a:buFontTx/>
              <a:buNone/>
              <a:defRPr sz="2399"/>
            </a:lvl9pPr>
          </a:lstStyle>
          <a:p>
            <a:pPr lvl="0"/>
            <a:r>
              <a:t>Click to add subtitle</a:t>
            </a:r>
          </a:p>
        </p:txBody>
      </p:sp>
    </p:spTree>
    <p:extLst>
      <p:ext uri="{BB962C8B-B14F-4D97-AF65-F5344CB8AC3E}">
        <p14:creationId xmlns:p14="http://schemas.microsoft.com/office/powerpoint/2010/main" val="6809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1_Text Page_Red/Blue">
    <p:spTree>
      <p:nvGrpSpPr>
        <p:cNvPr id="1" name=""/>
        <p:cNvGrpSpPr/>
        <p:nvPr/>
      </p:nvGrpSpPr>
      <p:grpSpPr>
        <a:xfrm>
          <a:off x="0" y="0"/>
          <a:ext cx="0" cy="0"/>
          <a:chOff x="0" y="0"/>
          <a:chExt cx="0" cy="0"/>
        </a:xfrm>
      </p:grpSpPr>
      <p:sp>
        <p:nvSpPr>
          <p:cNvPr id="5" name="Slide Number Placeholder 4"/>
          <p:cNvSpPr>
            <a:spLocks noGrp="1"/>
          </p:cNvSpPr>
          <p:nvPr userDrawn="1">
            <p:ph type="sldNum" sz="quarter" idx="12"/>
          </p:nvPr>
        </p:nvSpPr>
        <p:spPr/>
        <p:txBody>
          <a:bodyPr/>
          <a:lstStyle>
            <a:lvl1pPr>
              <a:defRPr>
                <a:solidFill>
                  <a:srgbClr val="4E5052"/>
                </a:solidFill>
              </a:defRPr>
            </a:lvl1pPr>
          </a:lstStyle>
          <a:p>
            <a:fld id="{C51EAA63-D034-42AE-91FA-B13B9518C7BE}" type="slidenum">
              <a:rPr lang="en-US" smtClean="0"/>
              <a:pPr/>
              <a:t>‹Nr.›</a:t>
            </a:fld>
            <a:endParaRPr lang="en-US"/>
          </a:p>
        </p:txBody>
      </p:sp>
      <p:sp>
        <p:nvSpPr>
          <p:cNvPr id="17" name="Footer Placeholder 16">
            <a:extLst>
              <a:ext uri="{FF2B5EF4-FFF2-40B4-BE49-F238E27FC236}">
                <a16:creationId xmlns:a16="http://schemas.microsoft.com/office/drawing/2014/main" id="{9B59A3FD-949D-CC4A-8AA9-F99C1A50D3FD}"/>
              </a:ext>
            </a:extLst>
          </p:cNvPr>
          <p:cNvSpPr>
            <a:spLocks noGrp="1"/>
          </p:cNvSpPr>
          <p:nvPr userDrawn="1">
            <p:ph type="ftr" sz="quarter" idx="15"/>
          </p:nvPr>
        </p:nvSpPr>
        <p:spPr>
          <a:xfrm>
            <a:off x="3008243" y="6556248"/>
            <a:ext cx="8230252" cy="182880"/>
          </a:xfrm>
        </p:spPr>
        <p:txBody>
          <a:bodyPr/>
          <a:lstStyle>
            <a:lvl1pPr>
              <a:defRPr>
                <a:solidFill>
                  <a:srgbClr val="4E5052"/>
                </a:solidFill>
              </a:defRPr>
            </a:lvl1pPr>
          </a:lstStyle>
          <a:p>
            <a:r>
              <a:rPr lang="en-US"/>
              <a:t>Copyright © 2018, Oracle and/or its affiliates. All rights reserved.</a:t>
            </a:r>
          </a:p>
        </p:txBody>
      </p:sp>
      <p:sp>
        <p:nvSpPr>
          <p:cNvPr id="21" name="Title 6">
            <a:extLst>
              <a:ext uri="{FF2B5EF4-FFF2-40B4-BE49-F238E27FC236}">
                <a16:creationId xmlns:a16="http://schemas.microsoft.com/office/drawing/2014/main" id="{2394AD5B-EDB1-1C41-9293-C1EF57CACA72}"/>
              </a:ext>
            </a:extLst>
          </p:cNvPr>
          <p:cNvSpPr>
            <a:spLocks noGrp="1"/>
          </p:cNvSpPr>
          <p:nvPr>
            <p:ph type="title"/>
          </p:nvPr>
        </p:nvSpPr>
        <p:spPr>
          <a:xfrm>
            <a:off x="531812" y="548640"/>
            <a:ext cx="11125200" cy="889000"/>
          </a:xfrm>
        </p:spPr>
        <p:txBody>
          <a:bodyPr anchor="b"/>
          <a:lstStyle>
            <a:lvl1pPr>
              <a:defRPr>
                <a:solidFill>
                  <a:srgbClr val="4E5052"/>
                </a:solidFill>
              </a:defRPr>
            </a:lvl1pPr>
          </a:lstStyle>
          <a:p>
            <a:r>
              <a:rPr lang="en-US"/>
              <a:t>Click to edit Master title style</a:t>
            </a:r>
            <a:endParaRPr dirty="0"/>
          </a:p>
        </p:txBody>
      </p:sp>
      <p:pic>
        <p:nvPicPr>
          <p:cNvPr id="27" name="Picture 26">
            <a:extLst>
              <a:ext uri="{FF2B5EF4-FFF2-40B4-BE49-F238E27FC236}">
                <a16:creationId xmlns:a16="http://schemas.microsoft.com/office/drawing/2014/main" id="{AD5EFFFA-CE6F-0F45-9492-3556CE9387EA}"/>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a:ext>
            </a:extLst>
          </a:blip>
          <a:srcRect/>
          <a:stretch/>
        </p:blipFill>
        <p:spPr>
          <a:xfrm>
            <a:off x="3" y="-6050"/>
            <a:ext cx="1280489" cy="2558146"/>
          </a:xfrm>
          <a:prstGeom prst="rect">
            <a:avLst/>
          </a:prstGeom>
        </p:spPr>
      </p:pic>
      <p:sp>
        <p:nvSpPr>
          <p:cNvPr id="11" name="Text Placeholder 11">
            <a:extLst>
              <a:ext uri="{FF2B5EF4-FFF2-40B4-BE49-F238E27FC236}">
                <a16:creationId xmlns:a16="http://schemas.microsoft.com/office/drawing/2014/main" id="{406AF51B-3909-2240-A3B4-A3E714163FB5}"/>
              </a:ext>
            </a:extLst>
          </p:cNvPr>
          <p:cNvSpPr>
            <a:spLocks noGrp="1"/>
          </p:cNvSpPr>
          <p:nvPr>
            <p:ph type="body" sz="quarter" idx="14"/>
          </p:nvPr>
        </p:nvSpPr>
        <p:spPr>
          <a:xfrm>
            <a:off x="531814" y="1677432"/>
            <a:ext cx="11125198" cy="4381213"/>
          </a:xfrm>
        </p:spPr>
        <p:txBody>
          <a:bodyPr/>
          <a:lstStyle>
            <a:lvl1pPr>
              <a:defRPr sz="2397">
                <a:solidFill>
                  <a:srgbClr val="4E5052"/>
                </a:solidFill>
              </a:defRPr>
            </a:lvl1pPr>
            <a:lvl2pPr>
              <a:defRPr sz="2397">
                <a:solidFill>
                  <a:srgbClr val="4E5052"/>
                </a:solidFill>
              </a:defRPr>
            </a:lvl2pPr>
            <a:lvl3pPr>
              <a:defRPr sz="2397">
                <a:solidFill>
                  <a:srgbClr val="4E5052"/>
                </a:solidFill>
              </a:defRPr>
            </a:lvl3pPr>
            <a:lvl4pPr>
              <a:defRPr sz="2397">
                <a:solidFill>
                  <a:srgbClr val="4E5052"/>
                </a:solidFill>
              </a:defRPr>
            </a:lvl4pPr>
            <a:lvl5pPr>
              <a:defRPr sz="2397">
                <a:solidFill>
                  <a:srgbClr val="4E505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2" name="Picture 11" descr="Oracle logo in white on red staging background" title="Oracle red badge logo">
            <a:extLst>
              <a:ext uri="{FF2B5EF4-FFF2-40B4-BE49-F238E27FC236}">
                <a16:creationId xmlns:a16="http://schemas.microsoft.com/office/drawing/2014/main" id="{C6230160-B4BD-E242-B1A1-C7B75600FA0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grpSp>
        <p:nvGrpSpPr>
          <p:cNvPr id="13" name="Group 12">
            <a:extLst>
              <a:ext uri="{FF2B5EF4-FFF2-40B4-BE49-F238E27FC236}">
                <a16:creationId xmlns:a16="http://schemas.microsoft.com/office/drawing/2014/main" id="{92115047-F09C-3442-A480-51ABDFD96999}"/>
              </a:ext>
            </a:extLst>
          </p:cNvPr>
          <p:cNvGrpSpPr/>
          <p:nvPr userDrawn="1"/>
        </p:nvGrpSpPr>
        <p:grpSpPr>
          <a:xfrm>
            <a:off x="10779530" y="2948378"/>
            <a:ext cx="1424567" cy="3909622"/>
            <a:chOff x="10277089" y="1610010"/>
            <a:chExt cx="1911736" cy="5247990"/>
          </a:xfrm>
        </p:grpSpPr>
        <p:sp>
          <p:nvSpPr>
            <p:cNvPr id="14" name="Parallelogram 15">
              <a:extLst>
                <a:ext uri="{FF2B5EF4-FFF2-40B4-BE49-F238E27FC236}">
                  <a16:creationId xmlns:a16="http://schemas.microsoft.com/office/drawing/2014/main" id="{E46B4749-7351-F249-93BE-87DABACD7D9F}"/>
                </a:ext>
              </a:extLst>
            </p:cNvPr>
            <p:cNvSpPr/>
            <p:nvPr userDrawn="1"/>
          </p:nvSpPr>
          <p:spPr>
            <a:xfrm rot="10800000">
              <a:off x="10277089" y="1610010"/>
              <a:ext cx="1911735" cy="5247989"/>
            </a:xfrm>
            <a:custGeom>
              <a:avLst/>
              <a:gdLst>
                <a:gd name="connsiteX0" fmla="*/ 0 w 12902030"/>
                <a:gd name="connsiteY0" fmla="*/ 3478508 h 3478508"/>
                <a:gd name="connsiteX1" fmla="*/ 2265135 w 12902030"/>
                <a:gd name="connsiteY1" fmla="*/ 0 h 3478508"/>
                <a:gd name="connsiteX2" fmla="*/ 12902030 w 12902030"/>
                <a:gd name="connsiteY2" fmla="*/ 0 h 3478508"/>
                <a:gd name="connsiteX3" fmla="*/ 10636895 w 12902030"/>
                <a:gd name="connsiteY3" fmla="*/ 3478508 h 3478508"/>
                <a:gd name="connsiteX4" fmla="*/ 0 w 12902030"/>
                <a:gd name="connsiteY4" fmla="*/ 3478508 h 3478508"/>
                <a:gd name="connsiteX0" fmla="*/ 8395937 w 10636895"/>
                <a:gd name="connsiteY0" fmla="*/ 3436945 h 3478508"/>
                <a:gd name="connsiteX1" fmla="*/ 0 w 10636895"/>
                <a:gd name="connsiteY1" fmla="*/ 0 h 3478508"/>
                <a:gd name="connsiteX2" fmla="*/ 10636895 w 10636895"/>
                <a:gd name="connsiteY2" fmla="*/ 0 h 3478508"/>
                <a:gd name="connsiteX3" fmla="*/ 8371760 w 10636895"/>
                <a:gd name="connsiteY3" fmla="*/ 3478508 h 3478508"/>
                <a:gd name="connsiteX4" fmla="*/ 8395937 w 10636895"/>
                <a:gd name="connsiteY4" fmla="*/ 3436945 h 3478508"/>
                <a:gd name="connsiteX0" fmla="*/ 8376887 w 10636895"/>
                <a:gd name="connsiteY0" fmla="*/ 3432183 h 3478508"/>
                <a:gd name="connsiteX1" fmla="*/ 0 w 10636895"/>
                <a:gd name="connsiteY1" fmla="*/ 0 h 3478508"/>
                <a:gd name="connsiteX2" fmla="*/ 10636895 w 10636895"/>
                <a:gd name="connsiteY2" fmla="*/ 0 h 3478508"/>
                <a:gd name="connsiteX3" fmla="*/ 8371760 w 10636895"/>
                <a:gd name="connsiteY3" fmla="*/ 3478508 h 3478508"/>
                <a:gd name="connsiteX4" fmla="*/ 8376887 w 10636895"/>
                <a:gd name="connsiteY4" fmla="*/ 3432183 h 3478508"/>
                <a:gd name="connsiteX0" fmla="*/ 6610 w 2266618"/>
                <a:gd name="connsiteY0" fmla="*/ 3455629 h 3501954"/>
                <a:gd name="connsiteX1" fmla="*/ 0 w 2266618"/>
                <a:gd name="connsiteY1" fmla="*/ 0 h 3501954"/>
                <a:gd name="connsiteX2" fmla="*/ 2266618 w 2266618"/>
                <a:gd name="connsiteY2" fmla="*/ 23446 h 3501954"/>
                <a:gd name="connsiteX3" fmla="*/ 1483 w 2266618"/>
                <a:gd name="connsiteY3" fmla="*/ 3501954 h 3501954"/>
                <a:gd name="connsiteX4" fmla="*/ 6610 w 2266618"/>
                <a:gd name="connsiteY4" fmla="*/ 3455629 h 3501954"/>
                <a:gd name="connsiteX0" fmla="*/ 10342 w 2270350"/>
                <a:gd name="connsiteY0" fmla="*/ 3432183 h 3478508"/>
                <a:gd name="connsiteX1" fmla="*/ 0 w 2270350"/>
                <a:gd name="connsiteY1" fmla="*/ 6412 h 3478508"/>
                <a:gd name="connsiteX2" fmla="*/ 2270350 w 2270350"/>
                <a:gd name="connsiteY2" fmla="*/ 0 h 3478508"/>
                <a:gd name="connsiteX3" fmla="*/ 5215 w 2270350"/>
                <a:gd name="connsiteY3" fmla="*/ 3478508 h 3478508"/>
                <a:gd name="connsiteX4" fmla="*/ 10342 w 2270350"/>
                <a:gd name="connsiteY4" fmla="*/ 3432183 h 3478508"/>
                <a:gd name="connsiteX0" fmla="*/ 5127 w 2265135"/>
                <a:gd name="connsiteY0" fmla="*/ 3432183 h 3478508"/>
                <a:gd name="connsiteX1" fmla="*/ 2250 w 2265135"/>
                <a:gd name="connsiteY1" fmla="*/ 2680 h 3478508"/>
                <a:gd name="connsiteX2" fmla="*/ 2265135 w 2265135"/>
                <a:gd name="connsiteY2" fmla="*/ 0 h 3478508"/>
                <a:gd name="connsiteX3" fmla="*/ 0 w 2265135"/>
                <a:gd name="connsiteY3" fmla="*/ 3478508 h 3478508"/>
                <a:gd name="connsiteX4" fmla="*/ 5127 w 2265135"/>
                <a:gd name="connsiteY4" fmla="*/ 3432183 h 3478508"/>
                <a:gd name="connsiteX0" fmla="*/ 17806 w 2277814"/>
                <a:gd name="connsiteY0" fmla="*/ 3432183 h 3478508"/>
                <a:gd name="connsiteX1" fmla="*/ 0 w 2277814"/>
                <a:gd name="connsiteY1" fmla="*/ 2680 h 3478508"/>
                <a:gd name="connsiteX2" fmla="*/ 2277814 w 2277814"/>
                <a:gd name="connsiteY2" fmla="*/ 0 h 3478508"/>
                <a:gd name="connsiteX3" fmla="*/ 12679 w 2277814"/>
                <a:gd name="connsiteY3" fmla="*/ 3478508 h 3478508"/>
                <a:gd name="connsiteX4" fmla="*/ 17806 w 2277814"/>
                <a:gd name="connsiteY4" fmla="*/ 3432183 h 3478508"/>
                <a:gd name="connsiteX0" fmla="*/ 24156 w 2284164"/>
                <a:gd name="connsiteY0" fmla="*/ 3432183 h 3478508"/>
                <a:gd name="connsiteX1" fmla="*/ 0 w 2284164"/>
                <a:gd name="connsiteY1" fmla="*/ 2680 h 3478508"/>
                <a:gd name="connsiteX2" fmla="*/ 2284164 w 2284164"/>
                <a:gd name="connsiteY2" fmla="*/ 0 h 3478508"/>
                <a:gd name="connsiteX3" fmla="*/ 19029 w 2284164"/>
                <a:gd name="connsiteY3" fmla="*/ 3478508 h 3478508"/>
                <a:gd name="connsiteX4" fmla="*/ 24156 w 2284164"/>
                <a:gd name="connsiteY4" fmla="*/ 3432183 h 3478508"/>
                <a:gd name="connsiteX0" fmla="*/ 20981 w 2280989"/>
                <a:gd name="connsiteY0" fmla="*/ 3435853 h 3482178"/>
                <a:gd name="connsiteX1" fmla="*/ 0 w 2280989"/>
                <a:gd name="connsiteY1" fmla="*/ 0 h 3482178"/>
                <a:gd name="connsiteX2" fmla="*/ 2280989 w 2280989"/>
                <a:gd name="connsiteY2" fmla="*/ 3670 h 3482178"/>
                <a:gd name="connsiteX3" fmla="*/ 15854 w 2280989"/>
                <a:gd name="connsiteY3" fmla="*/ 3482178 h 3482178"/>
                <a:gd name="connsiteX4" fmla="*/ 20981 w 2280989"/>
                <a:gd name="connsiteY4" fmla="*/ 3435853 h 3482178"/>
                <a:gd name="connsiteX0" fmla="*/ 1931 w 2280989"/>
                <a:gd name="connsiteY0" fmla="*/ 3477128 h 3482178"/>
                <a:gd name="connsiteX1" fmla="*/ 0 w 2280989"/>
                <a:gd name="connsiteY1" fmla="*/ 0 h 3482178"/>
                <a:gd name="connsiteX2" fmla="*/ 2280989 w 2280989"/>
                <a:gd name="connsiteY2" fmla="*/ 3670 h 3482178"/>
                <a:gd name="connsiteX3" fmla="*/ 15854 w 2280989"/>
                <a:gd name="connsiteY3" fmla="*/ 3482178 h 3482178"/>
                <a:gd name="connsiteX4" fmla="*/ 1931 w 2280989"/>
                <a:gd name="connsiteY4" fmla="*/ 3477128 h 3482178"/>
                <a:gd name="connsiteX0" fmla="*/ 1931 w 2280989"/>
                <a:gd name="connsiteY0" fmla="*/ 5058707 h 5058708"/>
                <a:gd name="connsiteX1" fmla="*/ 0 w 2280989"/>
                <a:gd name="connsiteY1" fmla="*/ 0 h 5058708"/>
                <a:gd name="connsiteX2" fmla="*/ 2280989 w 2280989"/>
                <a:gd name="connsiteY2" fmla="*/ 3670 h 5058708"/>
                <a:gd name="connsiteX3" fmla="*/ 15854 w 2280989"/>
                <a:gd name="connsiteY3" fmla="*/ 3482178 h 5058708"/>
                <a:gd name="connsiteX4" fmla="*/ 1931 w 2280989"/>
                <a:gd name="connsiteY4" fmla="*/ 5058707 h 5058708"/>
                <a:gd name="connsiteX0" fmla="*/ 34348 w 2313406"/>
                <a:gd name="connsiteY0" fmla="*/ 5058707 h 6309849"/>
                <a:gd name="connsiteX1" fmla="*/ 32417 w 2313406"/>
                <a:gd name="connsiteY1" fmla="*/ 0 h 6309849"/>
                <a:gd name="connsiteX2" fmla="*/ 2313406 w 2313406"/>
                <a:gd name="connsiteY2" fmla="*/ 3670 h 6309849"/>
                <a:gd name="connsiteX3" fmla="*/ 348 w 2313406"/>
                <a:gd name="connsiteY3" fmla="*/ 6309849 h 6309849"/>
                <a:gd name="connsiteX4" fmla="*/ 34348 w 2313406"/>
                <a:gd name="connsiteY4" fmla="*/ 5058707 h 6309849"/>
                <a:gd name="connsiteX0" fmla="*/ 1931 w 2280989"/>
                <a:gd name="connsiteY0" fmla="*/ 5058707 h 6321831"/>
                <a:gd name="connsiteX1" fmla="*/ 0 w 2280989"/>
                <a:gd name="connsiteY1" fmla="*/ 0 h 6321831"/>
                <a:gd name="connsiteX2" fmla="*/ 2280989 w 2280989"/>
                <a:gd name="connsiteY2" fmla="*/ 3670 h 6321831"/>
                <a:gd name="connsiteX3" fmla="*/ 3873 w 2280989"/>
                <a:gd name="connsiteY3" fmla="*/ 6321831 h 6321831"/>
                <a:gd name="connsiteX4" fmla="*/ 1931 w 2280989"/>
                <a:gd name="connsiteY4" fmla="*/ 5058707 h 6321831"/>
                <a:gd name="connsiteX0" fmla="*/ 10763 w 2289821"/>
                <a:gd name="connsiteY0" fmla="*/ 5058707 h 6285886"/>
                <a:gd name="connsiteX1" fmla="*/ 8832 w 2289821"/>
                <a:gd name="connsiteY1" fmla="*/ 0 h 6285886"/>
                <a:gd name="connsiteX2" fmla="*/ 2289821 w 2289821"/>
                <a:gd name="connsiteY2" fmla="*/ 3670 h 6285886"/>
                <a:gd name="connsiteX3" fmla="*/ 725 w 2289821"/>
                <a:gd name="connsiteY3" fmla="*/ 6285886 h 6285886"/>
                <a:gd name="connsiteX4" fmla="*/ 10763 w 2289821"/>
                <a:gd name="connsiteY4" fmla="*/ 5058707 h 6285886"/>
                <a:gd name="connsiteX0" fmla="*/ 10763 w 2289821"/>
                <a:gd name="connsiteY0" fmla="*/ 6268855 h 6285886"/>
                <a:gd name="connsiteX1" fmla="*/ 8832 w 2289821"/>
                <a:gd name="connsiteY1" fmla="*/ 0 h 6285886"/>
                <a:gd name="connsiteX2" fmla="*/ 2289821 w 2289821"/>
                <a:gd name="connsiteY2" fmla="*/ 3670 h 6285886"/>
                <a:gd name="connsiteX3" fmla="*/ 725 w 2289821"/>
                <a:gd name="connsiteY3" fmla="*/ 6285886 h 6285886"/>
                <a:gd name="connsiteX4" fmla="*/ 10763 w 2289821"/>
                <a:gd name="connsiteY4" fmla="*/ 6268855 h 6285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821" h="6285886">
                  <a:moveTo>
                    <a:pt x="10763" y="6268855"/>
                  </a:moveTo>
                  <a:cubicBezTo>
                    <a:pt x="8560" y="5116979"/>
                    <a:pt x="11035" y="1151876"/>
                    <a:pt x="8832" y="0"/>
                  </a:cubicBezTo>
                  <a:lnTo>
                    <a:pt x="2289821" y="3670"/>
                  </a:lnTo>
                  <a:lnTo>
                    <a:pt x="725" y="6285886"/>
                  </a:lnTo>
                  <a:cubicBezTo>
                    <a:pt x="-3916" y="6284203"/>
                    <a:pt x="15404" y="6270538"/>
                    <a:pt x="10763" y="6268855"/>
                  </a:cubicBezTo>
                  <a:close/>
                </a:path>
              </a:pathLst>
            </a:custGeom>
            <a:gradFill>
              <a:gsLst>
                <a:gs pos="0">
                  <a:schemeClr val="accent1">
                    <a:lumMod val="75000"/>
                    <a:alpha val="20000"/>
                  </a:schemeClr>
                </a:gs>
                <a:gs pos="100000">
                  <a:schemeClr val="accent1">
                    <a:alpha val="3000"/>
                  </a:scheme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algn="ctr">
                <a:lnSpc>
                  <a:spcPct val="90000"/>
                </a:lnSpc>
              </a:pPr>
              <a:endParaRPr lang="en-US" sz="2797">
                <a:solidFill>
                  <a:srgbClr val="FFFFFF"/>
                </a:solidFill>
              </a:endParaRPr>
            </a:p>
          </p:txBody>
        </p:sp>
        <p:sp>
          <p:nvSpPr>
            <p:cNvPr id="15" name="Parallelogram 15">
              <a:extLst>
                <a:ext uri="{FF2B5EF4-FFF2-40B4-BE49-F238E27FC236}">
                  <a16:creationId xmlns:a16="http://schemas.microsoft.com/office/drawing/2014/main" id="{C15BB7F1-1A17-6B40-97FB-4C7EC6E3CC1E}"/>
                </a:ext>
              </a:extLst>
            </p:cNvPr>
            <p:cNvSpPr/>
            <p:nvPr userDrawn="1"/>
          </p:nvSpPr>
          <p:spPr>
            <a:xfrm rot="10800000">
              <a:off x="10764783" y="2948799"/>
              <a:ext cx="1424042" cy="3909201"/>
            </a:xfrm>
            <a:custGeom>
              <a:avLst/>
              <a:gdLst>
                <a:gd name="connsiteX0" fmla="*/ 0 w 12902030"/>
                <a:gd name="connsiteY0" fmla="*/ 3478508 h 3478508"/>
                <a:gd name="connsiteX1" fmla="*/ 2265135 w 12902030"/>
                <a:gd name="connsiteY1" fmla="*/ 0 h 3478508"/>
                <a:gd name="connsiteX2" fmla="*/ 12902030 w 12902030"/>
                <a:gd name="connsiteY2" fmla="*/ 0 h 3478508"/>
                <a:gd name="connsiteX3" fmla="*/ 10636895 w 12902030"/>
                <a:gd name="connsiteY3" fmla="*/ 3478508 h 3478508"/>
                <a:gd name="connsiteX4" fmla="*/ 0 w 12902030"/>
                <a:gd name="connsiteY4" fmla="*/ 3478508 h 3478508"/>
                <a:gd name="connsiteX0" fmla="*/ 8395937 w 10636895"/>
                <a:gd name="connsiteY0" fmla="*/ 3436945 h 3478508"/>
                <a:gd name="connsiteX1" fmla="*/ 0 w 10636895"/>
                <a:gd name="connsiteY1" fmla="*/ 0 h 3478508"/>
                <a:gd name="connsiteX2" fmla="*/ 10636895 w 10636895"/>
                <a:gd name="connsiteY2" fmla="*/ 0 h 3478508"/>
                <a:gd name="connsiteX3" fmla="*/ 8371760 w 10636895"/>
                <a:gd name="connsiteY3" fmla="*/ 3478508 h 3478508"/>
                <a:gd name="connsiteX4" fmla="*/ 8395937 w 10636895"/>
                <a:gd name="connsiteY4" fmla="*/ 3436945 h 3478508"/>
                <a:gd name="connsiteX0" fmla="*/ 8376887 w 10636895"/>
                <a:gd name="connsiteY0" fmla="*/ 3432183 h 3478508"/>
                <a:gd name="connsiteX1" fmla="*/ 0 w 10636895"/>
                <a:gd name="connsiteY1" fmla="*/ 0 h 3478508"/>
                <a:gd name="connsiteX2" fmla="*/ 10636895 w 10636895"/>
                <a:gd name="connsiteY2" fmla="*/ 0 h 3478508"/>
                <a:gd name="connsiteX3" fmla="*/ 8371760 w 10636895"/>
                <a:gd name="connsiteY3" fmla="*/ 3478508 h 3478508"/>
                <a:gd name="connsiteX4" fmla="*/ 8376887 w 10636895"/>
                <a:gd name="connsiteY4" fmla="*/ 3432183 h 3478508"/>
                <a:gd name="connsiteX0" fmla="*/ 6610 w 2266618"/>
                <a:gd name="connsiteY0" fmla="*/ 3455629 h 3501954"/>
                <a:gd name="connsiteX1" fmla="*/ 0 w 2266618"/>
                <a:gd name="connsiteY1" fmla="*/ 0 h 3501954"/>
                <a:gd name="connsiteX2" fmla="*/ 2266618 w 2266618"/>
                <a:gd name="connsiteY2" fmla="*/ 23446 h 3501954"/>
                <a:gd name="connsiteX3" fmla="*/ 1483 w 2266618"/>
                <a:gd name="connsiteY3" fmla="*/ 3501954 h 3501954"/>
                <a:gd name="connsiteX4" fmla="*/ 6610 w 2266618"/>
                <a:gd name="connsiteY4" fmla="*/ 3455629 h 3501954"/>
                <a:gd name="connsiteX0" fmla="*/ 10342 w 2270350"/>
                <a:gd name="connsiteY0" fmla="*/ 3432183 h 3478508"/>
                <a:gd name="connsiteX1" fmla="*/ 0 w 2270350"/>
                <a:gd name="connsiteY1" fmla="*/ 6412 h 3478508"/>
                <a:gd name="connsiteX2" fmla="*/ 2270350 w 2270350"/>
                <a:gd name="connsiteY2" fmla="*/ 0 h 3478508"/>
                <a:gd name="connsiteX3" fmla="*/ 5215 w 2270350"/>
                <a:gd name="connsiteY3" fmla="*/ 3478508 h 3478508"/>
                <a:gd name="connsiteX4" fmla="*/ 10342 w 2270350"/>
                <a:gd name="connsiteY4" fmla="*/ 3432183 h 3478508"/>
                <a:gd name="connsiteX0" fmla="*/ 5127 w 2265135"/>
                <a:gd name="connsiteY0" fmla="*/ 3432183 h 3478508"/>
                <a:gd name="connsiteX1" fmla="*/ 2250 w 2265135"/>
                <a:gd name="connsiteY1" fmla="*/ 2680 h 3478508"/>
                <a:gd name="connsiteX2" fmla="*/ 2265135 w 2265135"/>
                <a:gd name="connsiteY2" fmla="*/ 0 h 3478508"/>
                <a:gd name="connsiteX3" fmla="*/ 0 w 2265135"/>
                <a:gd name="connsiteY3" fmla="*/ 3478508 h 3478508"/>
                <a:gd name="connsiteX4" fmla="*/ 5127 w 2265135"/>
                <a:gd name="connsiteY4" fmla="*/ 3432183 h 3478508"/>
                <a:gd name="connsiteX0" fmla="*/ 17806 w 2277814"/>
                <a:gd name="connsiteY0" fmla="*/ 3432183 h 3478508"/>
                <a:gd name="connsiteX1" fmla="*/ 0 w 2277814"/>
                <a:gd name="connsiteY1" fmla="*/ 2680 h 3478508"/>
                <a:gd name="connsiteX2" fmla="*/ 2277814 w 2277814"/>
                <a:gd name="connsiteY2" fmla="*/ 0 h 3478508"/>
                <a:gd name="connsiteX3" fmla="*/ 12679 w 2277814"/>
                <a:gd name="connsiteY3" fmla="*/ 3478508 h 3478508"/>
                <a:gd name="connsiteX4" fmla="*/ 17806 w 2277814"/>
                <a:gd name="connsiteY4" fmla="*/ 3432183 h 3478508"/>
                <a:gd name="connsiteX0" fmla="*/ 24156 w 2284164"/>
                <a:gd name="connsiteY0" fmla="*/ 3432183 h 3478508"/>
                <a:gd name="connsiteX1" fmla="*/ 0 w 2284164"/>
                <a:gd name="connsiteY1" fmla="*/ 2680 h 3478508"/>
                <a:gd name="connsiteX2" fmla="*/ 2284164 w 2284164"/>
                <a:gd name="connsiteY2" fmla="*/ 0 h 3478508"/>
                <a:gd name="connsiteX3" fmla="*/ 19029 w 2284164"/>
                <a:gd name="connsiteY3" fmla="*/ 3478508 h 3478508"/>
                <a:gd name="connsiteX4" fmla="*/ 24156 w 2284164"/>
                <a:gd name="connsiteY4" fmla="*/ 3432183 h 3478508"/>
                <a:gd name="connsiteX0" fmla="*/ 20981 w 2280989"/>
                <a:gd name="connsiteY0" fmla="*/ 3435853 h 3482178"/>
                <a:gd name="connsiteX1" fmla="*/ 0 w 2280989"/>
                <a:gd name="connsiteY1" fmla="*/ 0 h 3482178"/>
                <a:gd name="connsiteX2" fmla="*/ 2280989 w 2280989"/>
                <a:gd name="connsiteY2" fmla="*/ 3670 h 3482178"/>
                <a:gd name="connsiteX3" fmla="*/ 15854 w 2280989"/>
                <a:gd name="connsiteY3" fmla="*/ 3482178 h 3482178"/>
                <a:gd name="connsiteX4" fmla="*/ 20981 w 2280989"/>
                <a:gd name="connsiteY4" fmla="*/ 3435853 h 3482178"/>
                <a:gd name="connsiteX0" fmla="*/ 1931 w 2280989"/>
                <a:gd name="connsiteY0" fmla="*/ 3477128 h 3482178"/>
                <a:gd name="connsiteX1" fmla="*/ 0 w 2280989"/>
                <a:gd name="connsiteY1" fmla="*/ 0 h 3482178"/>
                <a:gd name="connsiteX2" fmla="*/ 2280989 w 2280989"/>
                <a:gd name="connsiteY2" fmla="*/ 3670 h 3482178"/>
                <a:gd name="connsiteX3" fmla="*/ 15854 w 2280989"/>
                <a:gd name="connsiteY3" fmla="*/ 3482178 h 3482178"/>
                <a:gd name="connsiteX4" fmla="*/ 1931 w 2280989"/>
                <a:gd name="connsiteY4" fmla="*/ 3477128 h 3482178"/>
                <a:gd name="connsiteX0" fmla="*/ 1931 w 2280989"/>
                <a:gd name="connsiteY0" fmla="*/ 5058707 h 5058708"/>
                <a:gd name="connsiteX1" fmla="*/ 0 w 2280989"/>
                <a:gd name="connsiteY1" fmla="*/ 0 h 5058708"/>
                <a:gd name="connsiteX2" fmla="*/ 2280989 w 2280989"/>
                <a:gd name="connsiteY2" fmla="*/ 3670 h 5058708"/>
                <a:gd name="connsiteX3" fmla="*/ 15854 w 2280989"/>
                <a:gd name="connsiteY3" fmla="*/ 3482178 h 5058708"/>
                <a:gd name="connsiteX4" fmla="*/ 1931 w 2280989"/>
                <a:gd name="connsiteY4" fmla="*/ 5058707 h 5058708"/>
                <a:gd name="connsiteX0" fmla="*/ 34348 w 2313406"/>
                <a:gd name="connsiteY0" fmla="*/ 5058707 h 6309849"/>
                <a:gd name="connsiteX1" fmla="*/ 32417 w 2313406"/>
                <a:gd name="connsiteY1" fmla="*/ 0 h 6309849"/>
                <a:gd name="connsiteX2" fmla="*/ 2313406 w 2313406"/>
                <a:gd name="connsiteY2" fmla="*/ 3670 h 6309849"/>
                <a:gd name="connsiteX3" fmla="*/ 348 w 2313406"/>
                <a:gd name="connsiteY3" fmla="*/ 6309849 h 6309849"/>
                <a:gd name="connsiteX4" fmla="*/ 34348 w 2313406"/>
                <a:gd name="connsiteY4" fmla="*/ 5058707 h 6309849"/>
                <a:gd name="connsiteX0" fmla="*/ 1931 w 2280989"/>
                <a:gd name="connsiteY0" fmla="*/ 5058707 h 6321831"/>
                <a:gd name="connsiteX1" fmla="*/ 0 w 2280989"/>
                <a:gd name="connsiteY1" fmla="*/ 0 h 6321831"/>
                <a:gd name="connsiteX2" fmla="*/ 2280989 w 2280989"/>
                <a:gd name="connsiteY2" fmla="*/ 3670 h 6321831"/>
                <a:gd name="connsiteX3" fmla="*/ 3873 w 2280989"/>
                <a:gd name="connsiteY3" fmla="*/ 6321831 h 6321831"/>
                <a:gd name="connsiteX4" fmla="*/ 1931 w 2280989"/>
                <a:gd name="connsiteY4" fmla="*/ 5058707 h 6321831"/>
                <a:gd name="connsiteX0" fmla="*/ 10763 w 2289821"/>
                <a:gd name="connsiteY0" fmla="*/ 5058707 h 6285886"/>
                <a:gd name="connsiteX1" fmla="*/ 8832 w 2289821"/>
                <a:gd name="connsiteY1" fmla="*/ 0 h 6285886"/>
                <a:gd name="connsiteX2" fmla="*/ 2289821 w 2289821"/>
                <a:gd name="connsiteY2" fmla="*/ 3670 h 6285886"/>
                <a:gd name="connsiteX3" fmla="*/ 725 w 2289821"/>
                <a:gd name="connsiteY3" fmla="*/ 6285886 h 6285886"/>
                <a:gd name="connsiteX4" fmla="*/ 10763 w 2289821"/>
                <a:gd name="connsiteY4" fmla="*/ 5058707 h 6285886"/>
                <a:gd name="connsiteX0" fmla="*/ 10763 w 2289821"/>
                <a:gd name="connsiteY0" fmla="*/ 6268855 h 6285886"/>
                <a:gd name="connsiteX1" fmla="*/ 8832 w 2289821"/>
                <a:gd name="connsiteY1" fmla="*/ 0 h 6285886"/>
                <a:gd name="connsiteX2" fmla="*/ 2289821 w 2289821"/>
                <a:gd name="connsiteY2" fmla="*/ 3670 h 6285886"/>
                <a:gd name="connsiteX3" fmla="*/ 725 w 2289821"/>
                <a:gd name="connsiteY3" fmla="*/ 6285886 h 6285886"/>
                <a:gd name="connsiteX4" fmla="*/ 10763 w 2289821"/>
                <a:gd name="connsiteY4" fmla="*/ 6268855 h 6285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821" h="6285886">
                  <a:moveTo>
                    <a:pt x="10763" y="6268855"/>
                  </a:moveTo>
                  <a:cubicBezTo>
                    <a:pt x="8560" y="5116979"/>
                    <a:pt x="11035" y="1151876"/>
                    <a:pt x="8832" y="0"/>
                  </a:cubicBezTo>
                  <a:lnTo>
                    <a:pt x="2289821" y="3670"/>
                  </a:lnTo>
                  <a:lnTo>
                    <a:pt x="725" y="6285886"/>
                  </a:lnTo>
                  <a:cubicBezTo>
                    <a:pt x="-3916" y="6284203"/>
                    <a:pt x="15404" y="6270538"/>
                    <a:pt x="10763" y="6268855"/>
                  </a:cubicBezTo>
                  <a:close/>
                </a:path>
              </a:pathLst>
            </a:custGeom>
            <a:gradFill>
              <a:gsLst>
                <a:gs pos="0">
                  <a:schemeClr val="accent1">
                    <a:lumMod val="75000"/>
                    <a:alpha val="20000"/>
                  </a:schemeClr>
                </a:gs>
                <a:gs pos="100000">
                  <a:schemeClr val="accent1">
                    <a:alpha val="5000"/>
                  </a:scheme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algn="ctr">
                <a:lnSpc>
                  <a:spcPct val="90000"/>
                </a:lnSpc>
              </a:pPr>
              <a:endParaRPr lang="en-US" sz="2797" dirty="0">
                <a:solidFill>
                  <a:srgbClr val="FFFFFF"/>
                </a:solidFill>
              </a:endParaRPr>
            </a:p>
          </p:txBody>
        </p:sp>
      </p:grpSp>
    </p:spTree>
    <p:extLst>
      <p:ext uri="{BB962C8B-B14F-4D97-AF65-F5344CB8AC3E}">
        <p14:creationId xmlns:p14="http://schemas.microsoft.com/office/powerpoint/2010/main" val="40342321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DB0592DB-01ED-A44A-830D-2A57CD1AF06B}" type="datetime1">
              <a:rPr lang="en-US" smtClean="0"/>
              <a:pPr/>
              <a:t>12/13/18</a:t>
            </a:fld>
            <a:endParaRPr lang="en-US" dirty="0"/>
          </a:p>
        </p:txBody>
      </p:sp>
      <p:sp>
        <p:nvSpPr>
          <p:cNvPr id="8" name="Footer Placeholder 7"/>
          <p:cNvSpPr>
            <a:spLocks noGrp="1"/>
          </p:cNvSpPr>
          <p:nvPr>
            <p:ph type="ftr" sz="quarter" idx="15"/>
          </p:nvPr>
        </p:nvSpPr>
        <p:spPr>
          <a:xfrm>
            <a:off x="8621423" y="6556248"/>
            <a:ext cx="2743200"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2018,</a:t>
            </a:r>
            <a:r>
              <a:rPr sz="850" dirty="0">
                <a:solidFill>
                  <a:srgbClr val="5F5F5F"/>
                </a:solidFill>
              </a:rPr>
              <a:t> Oracle and/or its affiliates. All rights reserved.  |</a:t>
            </a:r>
          </a:p>
        </p:txBody>
      </p:sp>
      <p:pic>
        <p:nvPicPr>
          <p:cNvPr id="9" name="Picture 8" descr="Oracle logo in white on red staging background"/>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7" name="Date Placeholder 6"/>
          <p:cNvSpPr>
            <a:spLocks noGrp="1"/>
          </p:cNvSpPr>
          <p:nvPr>
            <p:ph type="dt" sz="half" idx="10"/>
          </p:nvPr>
        </p:nvSpPr>
        <p:spPr/>
        <p:txBody>
          <a:bodyPr/>
          <a:lstStyle>
            <a:lvl1pPr>
              <a:defRPr>
                <a:solidFill>
                  <a:srgbClr val="5F5F5F"/>
                </a:solidFill>
              </a:defRPr>
            </a:lvl1pPr>
          </a:lstStyle>
          <a:p>
            <a:fld id="{4D813C46-5AAA-0045-A784-1D6C400A7C04}" type="datetime1">
              <a:rPr lang="en-US" smtClean="0"/>
              <a:pPr/>
              <a:t>12/13/18</a:t>
            </a:fld>
            <a:endParaRPr lang="en-US" dirty="0"/>
          </a:p>
        </p:txBody>
      </p:sp>
      <p:sp>
        <p:nvSpPr>
          <p:cNvPr id="8" name="Footer Placeholder 7"/>
          <p:cNvSpPr>
            <a:spLocks noGrp="1"/>
          </p:cNvSpPr>
          <p:nvPr>
            <p:ph type="ftr" sz="quarter" idx="11"/>
          </p:nvPr>
        </p:nvSpPr>
        <p:spPr>
          <a:xfrm>
            <a:off x="8621423" y="6556248"/>
            <a:ext cx="2743200"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2018,</a:t>
            </a:r>
            <a:r>
              <a:rPr sz="850" dirty="0">
                <a:solidFill>
                  <a:srgbClr val="5F5F5F"/>
                </a:solidFill>
              </a:rPr>
              <a:t> Oracle and/or its affiliates. All rights reserved.  |</a:t>
            </a:r>
          </a:p>
        </p:txBody>
      </p:sp>
      <p:pic>
        <p:nvPicPr>
          <p:cNvPr id="10" name="Picture 9" descr="Oracle logo in white on red staging background"/>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email"/>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657011" cy="1470025"/>
          </a:xfrm>
        </p:spPr>
        <p:txBody>
          <a:bodyPr/>
          <a:lstStyle>
            <a:lvl1pPr>
              <a:lnSpc>
                <a:spcPct val="80000"/>
              </a:lnSpc>
              <a:defRPr sz="4800"/>
            </a:lvl1pPr>
          </a:lstStyle>
          <a:p>
            <a:endParaRPr dirty="0"/>
          </a:p>
        </p:txBody>
      </p:sp>
      <p:sp>
        <p:nvSpPr>
          <p:cNvPr id="3" name="Subtitle 2"/>
          <p:cNvSpPr>
            <a:spLocks noGrp="1"/>
          </p:cNvSpPr>
          <p:nvPr>
            <p:ph type="subTitle" idx="1"/>
          </p:nvPr>
        </p:nvSpPr>
        <p:spPr>
          <a:xfrm>
            <a:off x="531761" y="2286000"/>
            <a:ext cx="11657063" cy="914400"/>
          </a:xfrm>
        </p:spPr>
        <p:txBody>
          <a:bodyPr>
            <a:noAutofit/>
          </a:bodyPr>
          <a:lstStyle>
            <a:lvl1pPr marL="0" indent="0" algn="l">
              <a:spcBef>
                <a:spcPts val="0"/>
              </a:spcBef>
              <a:buNone/>
              <a:defRPr sz="2400" b="1"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dirty="0"/>
          </a:p>
        </p:txBody>
      </p:sp>
      <p:sp>
        <p:nvSpPr>
          <p:cNvPr id="13" name="Text Placeholder 12"/>
          <p:cNvSpPr>
            <a:spLocks noGrp="1"/>
          </p:cNvSpPr>
          <p:nvPr>
            <p:ph type="body" sz="quarter" idx="13"/>
          </p:nvPr>
        </p:nvSpPr>
        <p:spPr>
          <a:xfrm>
            <a:off x="531814" y="4051005"/>
            <a:ext cx="9601200" cy="1892595"/>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endParaRPr dirty="0"/>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FFFFFF"/>
                </a:solidFill>
              </a:rPr>
              <a:pPr/>
              <a:t>12/13/18</a:t>
            </a:fld>
            <a:endParaRPr lang="en-US" dirty="0">
              <a:solidFill>
                <a:srgbClr val="FFFFFF"/>
              </a:solidFill>
            </a:endParaRPr>
          </a:p>
        </p:txBody>
      </p:sp>
      <p:sp>
        <p:nvSpPr>
          <p:cNvPr id="8" name="Footer Placeholder 7"/>
          <p:cNvSpPr>
            <a:spLocks noGrp="1"/>
          </p:cNvSpPr>
          <p:nvPr>
            <p:ph type="ftr" sz="quarter" idx="15"/>
          </p:nvPr>
        </p:nvSpPr>
        <p:spPr>
          <a:xfrm>
            <a:off x="8621423" y="6556248"/>
            <a:ext cx="2743200" cy="182880"/>
          </a:xfrm>
          <a:prstGeom prst="rect">
            <a:avLst/>
          </a:prstGeom>
        </p:spPr>
        <p:txBody>
          <a:bodyPr/>
          <a:lstStyle>
            <a:lvl1pPr>
              <a:defRPr>
                <a:solidFill>
                  <a:schemeClr val="tx1"/>
                </a:solidFill>
              </a:defRPr>
            </a:lvl1pPr>
          </a:lstStyle>
          <a:p>
            <a:r>
              <a:rPr lang="en-US">
                <a:solidFill>
                  <a:srgbClr val="FFFFFF"/>
                </a:solidFill>
              </a:rPr>
              <a:t>Confidential – Oracle Internal/Restricted/Highly Restricted</a:t>
            </a:r>
            <a:endParaRPr lang="en-US" dirty="0">
              <a:solidFill>
                <a:srgbClr val="FFFFFF"/>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2018,</a:t>
            </a:r>
            <a:r>
              <a:rPr sz="850" dirty="0">
                <a:solidFill>
                  <a:srgbClr val="FFFFFF"/>
                </a:solidFill>
              </a:rPr>
              <a:t> Oracle and/or its affiliates. All rights reserved.  |</a:t>
            </a:r>
          </a:p>
        </p:txBody>
      </p:sp>
      <p:pic>
        <p:nvPicPr>
          <p:cNvPr id="11" name="Picture 10"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Logo">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pic>
        <p:nvPicPr>
          <p:cNvPr id="17" name="Picture 16" descr="Connected-Cities-of-the-Future-732x600.jpg"/>
          <p:cNvPicPr>
            <a:picLocks noChangeAspect="1"/>
          </p:cNvPicPr>
          <p:nvPr userDrawn="1"/>
        </p:nvPicPr>
        <p:blipFill>
          <a:blip r:embed="rId3" cstate="email"/>
          <a:srcRect/>
          <a:stretch>
            <a:fillRect/>
          </a:stretch>
        </p:blipFill>
        <p:spPr>
          <a:xfrm>
            <a:off x="0" y="-24063"/>
            <a:ext cx="12271248" cy="6858000"/>
          </a:xfrm>
          <a:prstGeom prst="rect">
            <a:avLst/>
          </a:prstGeom>
        </p:spPr>
      </p:pic>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solidFill>
                  <a:srgbClr val="FFFFFF"/>
                </a:solidFill>
              </a:rPr>
              <a:pPr/>
              <a:t>12/13/18</a:t>
            </a:fld>
            <a:endParaRPr lang="en-US" dirty="0">
              <a:solidFill>
                <a:srgbClr val="FFFFFF"/>
              </a:solidFill>
            </a:endParaRPr>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5" name="Picture 14" descr="Oracle logo in white on red staging background"/>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558980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5190EDF2-7744-3443-B3CB-57655E386FA4}" type="datetime1">
              <a:rPr lang="en-US" smtClean="0"/>
              <a:pPr/>
              <a:t>12/13/18</a:t>
            </a:fld>
            <a:endParaRPr lang="en-US"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text</a:t>
            </a:r>
          </a:p>
        </p:txBody>
      </p:sp>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2018,</a:t>
            </a:r>
            <a:r>
              <a:rPr sz="850" dirty="0">
                <a:solidFill>
                  <a:schemeClr val="tx1"/>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8852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5190EDF2-7744-3443-B3CB-57655E386FA4}" type="datetime1">
              <a:rPr lang="en-US" smtClean="0">
                <a:solidFill>
                  <a:srgbClr val="FFFFFF"/>
                </a:solidFill>
              </a:rPr>
              <a:pPr/>
              <a:t>12/13/18</a:t>
            </a:fld>
            <a:endParaRPr lang="en-US" dirty="0">
              <a:solidFill>
                <a:srgbClr val="FFFFFF"/>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lvl1pPr>
              <a:defRPr>
                <a:solidFill>
                  <a:schemeClr val="tx1"/>
                </a:solidFill>
              </a:defRPr>
            </a:lvl1pPr>
          </a:lstStyle>
          <a:p>
            <a:r>
              <a:rPr lang="en-US">
                <a:solidFill>
                  <a:srgbClr val="FFFFFF"/>
                </a:solidFill>
              </a:rPr>
              <a:t>Confidential – Oracle Internal/Restricted/Highly Restricted</a:t>
            </a:r>
            <a:endParaRPr lang="en-US" dirty="0">
              <a:solidFill>
                <a:srgbClr val="FFFFFF"/>
              </a:solidFill>
            </a:endParaRPr>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text</a:t>
            </a:r>
          </a:p>
        </p:txBody>
      </p:sp>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2018,</a:t>
            </a:r>
            <a:r>
              <a:rPr sz="850" dirty="0">
                <a:solidFill>
                  <a:srgbClr val="FFFFF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8852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8926090-F7DD-7C47-A7A5-57C7ADACE0E5}" type="datetime1">
              <a:rPr lang="en-US" smtClean="0">
                <a:solidFill>
                  <a:srgbClr val="58595B"/>
                </a:solidFill>
              </a:rPr>
              <a:pPr/>
              <a:t>12/13/18</a:t>
            </a:fld>
            <a:endParaRPr dirty="0">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996FA26-999E-144A-B9D6-0275E6EB9A15}" type="datetime1">
              <a:rPr lang="en-US" smtClean="0">
                <a:solidFill>
                  <a:srgbClr val="58595B"/>
                </a:solidFill>
              </a:rPr>
              <a:pPr/>
              <a:t>12/13/18</a:t>
            </a:fld>
            <a:endParaRPr dirty="0">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Date Placeholder 3"/>
          <p:cNvSpPr>
            <a:spLocks noGrp="1"/>
          </p:cNvSpPr>
          <p:nvPr>
            <p:ph type="dt" sz="half" idx="10"/>
          </p:nvPr>
        </p:nvSpPr>
        <p:spPr/>
        <p:txBody>
          <a:bodyPr/>
          <a:lstStyle/>
          <a:p>
            <a:fld id="{C154D1DD-7A94-3A44-A2B9-66FA7B1686B1}" type="datetime1">
              <a:rPr lang="en-US" smtClean="0">
                <a:solidFill>
                  <a:srgbClr val="58595B"/>
                </a:solidFill>
              </a:rPr>
              <a:pPr/>
              <a:t>12/13/18</a:t>
            </a:fld>
            <a:endParaRPr dirty="0">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F7589B-9BD6-8B45-A3F1-2069890F0F33}" type="datetime1">
              <a:rPr lang="en-US" smtClean="0">
                <a:solidFill>
                  <a:srgbClr val="58595B"/>
                </a:solidFill>
              </a:rPr>
              <a:pPr/>
              <a:t>12/13/18</a:t>
            </a:fld>
            <a:endParaRPr dirty="0">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userDrawn="1"/>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12/13/18</a:t>
            </a:fld>
            <a:endParaRPr lang="en-US" dirty="0"/>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2018,</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216978-AAC9-904E-ABF1-80828AE7CA12}"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605984-D551-B648-83CC-28ABAB9E27F3}"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
        <p:nvSpPr>
          <p:cNvPr id="3" name="Title 2"/>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88907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765FA284-DFBA-B546-A779-7827ED570E32}"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25CFA18C-E322-D848-90AE-048444F05653}"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8926090-F7DD-7C47-A7A5-57C7ADACE0E5}" type="datetime1">
              <a:rPr lang="en-US" smtClean="0"/>
              <a:pPr/>
              <a:t>12/13/18</a:t>
            </a:fld>
            <a:endParaRPr dirty="0"/>
          </a:p>
        </p:txBody>
      </p:sp>
      <p:sp>
        <p:nvSpPr>
          <p:cNvPr id="6" name="Slide Number Placeholder 5"/>
          <p:cNvSpPr>
            <a:spLocks noGrp="1"/>
          </p:cNvSpPr>
          <p:nvPr>
            <p:ph type="sldNum" sz="quarter" idx="12"/>
          </p:nvPr>
        </p:nvSpPr>
        <p:spPr/>
        <p:txBody>
          <a:bodyPr/>
          <a:lstStyle/>
          <a:p>
            <a:fld id="{C51EAA63-D034-42AE-91FA-B13B9518C7BE}" type="slidenum">
              <a:rPr/>
              <a:pPr/>
              <a:t>‹Nr.›</a:t>
            </a:fld>
            <a:endParaRPr dirty="0"/>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23F527-3A46-1444-AC47-E74332FAE46E}"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F5459C-11CD-4246-BAA2-A0CD8B7930CF}"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793641-39FE-9941-B493-4C6CA22258AD}"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E6E0838-3E10-424A-93AC-472DD16011EC}"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3" name="Title 2"/>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DCB2A62B-A9A1-BD4B-8067-86DD35117CEE}"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rPr lang="en-US" dirty="0"/>
              <a:t>XX</a:t>
            </a:r>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FFFFBC-830B-BE48-A60F-3A3B7341FF90}" type="datetime1">
              <a:rPr lang="en-US" smtClean="0">
                <a:solidFill>
                  <a:srgbClr val="58595B"/>
                </a:solidFill>
              </a:rPr>
              <a:pPr/>
              <a:t>12/13/18</a:t>
            </a:fld>
            <a:endParaRPr dirty="0">
              <a:solidFill>
                <a:srgbClr val="58595B"/>
              </a:solidFill>
            </a:endParaRPr>
          </a:p>
        </p:txBody>
      </p:sp>
      <p:sp>
        <p:nvSpPr>
          <p:cNvPr id="8" name="Footer Placeholder 7"/>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9" name="Slide Number Placeholder 8"/>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39A174-1ADF-1E48-B6DD-36515CA54732}" type="datetime1">
              <a:rPr lang="en-US" smtClean="0">
                <a:solidFill>
                  <a:srgbClr val="58595B"/>
                </a:solidFill>
              </a:rPr>
              <a:pPr/>
              <a:t>12/13/18</a:t>
            </a:fld>
            <a:endParaRPr dirty="0">
              <a:solidFill>
                <a:srgbClr val="58595B"/>
              </a:solidFill>
            </a:endParaRPr>
          </a:p>
        </p:txBody>
      </p:sp>
      <p:sp>
        <p:nvSpPr>
          <p:cNvPr id="4" name="Footer Placeholder 3"/>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solidFill>
                  <a:srgbClr val="58595B"/>
                </a:solidFill>
              </a:rPr>
              <a:pPr/>
              <a:t>12/13/18</a:t>
            </a:fld>
            <a:endParaRPr dirty="0">
              <a:solidFill>
                <a:srgbClr val="58595B"/>
              </a:solidFill>
            </a:endParaRPr>
          </a:p>
        </p:txBody>
      </p:sp>
      <p:sp>
        <p:nvSpPr>
          <p:cNvPr id="4" name="Footer Placeholder 3"/>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19AFBF-606B-E543-8502-3BFA1F086CBC}" type="datetime1">
              <a:rPr lang="en-US" smtClean="0">
                <a:solidFill>
                  <a:srgbClr val="58595B"/>
                </a:solidFill>
              </a:rPr>
              <a:pPr/>
              <a:t>12/13/18</a:t>
            </a:fld>
            <a:endParaRPr dirty="0">
              <a:solidFill>
                <a:srgbClr val="58595B"/>
              </a:solidFill>
            </a:endParaRPr>
          </a:p>
        </p:txBody>
      </p:sp>
      <p:sp>
        <p:nvSpPr>
          <p:cNvPr id="3" name="Footer Placeholder 2"/>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0AF893-3E10-FD41-AEC9-8B3D0A4A1856}"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996FA26-999E-144A-B9D6-0275E6EB9A15}" type="datetime1">
              <a:rPr lang="en-US" smtClean="0"/>
              <a:pPr/>
              <a:t>12/13/18</a:t>
            </a:fld>
            <a:endParaRPr dirty="0"/>
          </a:p>
        </p:txBody>
      </p:sp>
      <p:sp>
        <p:nvSpPr>
          <p:cNvPr id="6" name="Slide Number Placeholder 5"/>
          <p:cNvSpPr>
            <a:spLocks noGrp="1"/>
          </p:cNvSpPr>
          <p:nvPr>
            <p:ph type="sldNum" sz="quarter" idx="12"/>
          </p:nvPr>
        </p:nvSpPr>
        <p:spPr/>
        <p:txBody>
          <a:bodyPr/>
          <a:lstStyle/>
          <a:p>
            <a:fld id="{C51EAA63-D034-42AE-91FA-B13B9518C7BE}" type="slidenum">
              <a:rPr/>
              <a:pPr/>
              <a:t>‹Nr.›</a:t>
            </a:fld>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325C25-20DE-A84C-A42C-F77161DB4A96}"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5EB4F4-FDFD-ED43-860C-BD557FEEC804}"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40CA68-5E1D-2648-A796-3AC679BBE128}"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DA38B655-5B37-774F-952B-2EF42A453626}"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9" name="Picture Placeholder 2"/>
          <p:cNvSpPr>
            <a:spLocks noGrp="1"/>
          </p:cNvSpPr>
          <p:nvPr>
            <p:ph type="pic" idx="13"/>
          </p:nvPr>
        </p:nvSpPr>
        <p:spPr bwMode="gray">
          <a:xfrm>
            <a:off x="4532312" y="1850231"/>
            <a:ext cx="5246688" cy="396954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E63E8679-970F-0E44-9FB8-4B88F38302EF}"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9" name="Picture Placeholder 2"/>
          <p:cNvSpPr>
            <a:spLocks noGrp="1"/>
          </p:cNvSpPr>
          <p:nvPr>
            <p:ph type="pic" idx="13"/>
          </p:nvPr>
        </p:nvSpPr>
        <p:spPr bwMode="gray">
          <a:xfrm>
            <a:off x="6747673" y="1013144"/>
            <a:ext cx="396213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3" name="Picture 12" descr="Photos, screen captures, graphics can be inserted in a white mobile phone and tablet"/>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8B482C15-144D-5047-A5F1-7D99D84BBFB0}"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9" name="Picture Placeholder 2"/>
          <p:cNvSpPr>
            <a:spLocks noGrp="1"/>
          </p:cNvSpPr>
          <p:nvPr>
            <p:ph type="pic" idx="13"/>
          </p:nvPr>
        </p:nvSpPr>
        <p:spPr bwMode="gray">
          <a:xfrm>
            <a:off x="4532312" y="1975104"/>
            <a:ext cx="5248656" cy="3328416"/>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62906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F8E68280-77B5-7046-8002-0C2A6FF60231}"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9" name="Picture Placeholder 2"/>
          <p:cNvSpPr>
            <a:spLocks noGrp="1"/>
          </p:cNvSpPr>
          <p:nvPr>
            <p:ph type="pic" idx="13"/>
          </p:nvPr>
        </p:nvSpPr>
        <p:spPr bwMode="gray">
          <a:xfrm>
            <a:off x="7061703" y="1013144"/>
            <a:ext cx="331356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9" name="Picture 18" descr="Photos, screen captures, graphics can be inserted in a white mobile phone and tablet"/>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39645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2" name="Group 1"/>
          <p:cNvGrpSpPr/>
          <p:nvPr/>
        </p:nvGrpSpPr>
        <p:grpSpPr>
          <a:xfrm>
            <a:off x="0" y="0"/>
            <a:ext cx="12189399" cy="6858000"/>
            <a:chOff x="-287" y="0"/>
            <a:chExt cx="12189399" cy="6858000"/>
          </a:xfrm>
          <a:solidFill>
            <a:srgbClr val="D8E1E6"/>
          </a:solidFill>
        </p:grpSpPr>
        <p:sp>
          <p:nvSpPr>
            <p:cNvPr id="10" name="Rectangle 9"/>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5" name="Date Placeholder 4"/>
          <p:cNvSpPr>
            <a:spLocks noGrp="1"/>
          </p:cNvSpPr>
          <p:nvPr>
            <p:ph type="dt" sz="half" idx="10"/>
          </p:nvPr>
        </p:nvSpPr>
        <p:spPr/>
        <p:txBody>
          <a:bodyPr/>
          <a:lstStyle>
            <a:lvl1pPr>
              <a:defRPr>
                <a:solidFill>
                  <a:srgbClr val="5F5F5F"/>
                </a:solidFill>
              </a:defRPr>
            </a:lvl1pPr>
          </a:lstStyle>
          <a:p>
            <a:fld id="{D061FBC3-B3BC-0343-8C44-083187317F83}" type="datetime1">
              <a:rPr lang="en-US" smtClean="0"/>
              <a:pPr/>
              <a:t>12/13/18</a:t>
            </a:fld>
            <a:endParaRPr lang="en-US" dirty="0"/>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rPr lang="en-US" dirty="0"/>
              <a:t>XX</a:t>
            </a:r>
          </a:p>
        </p:txBody>
      </p:sp>
      <p:sp>
        <p:nvSpPr>
          <p:cNvPr id="19" name="TextBox 1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2018,</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7E3EDE-07F9-F543-A57F-B068A6C6C2E7}" type="datetime1">
              <a:rPr lang="en-US" smtClean="0">
                <a:solidFill>
                  <a:srgbClr val="58595B"/>
                </a:solidFill>
              </a:rPr>
              <a:pPr/>
              <a:t>12/13/18</a:t>
            </a:fld>
            <a:endParaRPr dirty="0">
              <a:solidFill>
                <a:srgbClr val="58595B"/>
              </a:solidFill>
            </a:endParaRPr>
          </a:p>
        </p:txBody>
      </p:sp>
      <p:sp>
        <p:nvSpPr>
          <p:cNvPr id="3" name="Footer Placeholder 2"/>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8595B"/>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8595B"/>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AF0846-A068-BC48-8252-2B37F39F59F8}" type="datetime1">
              <a:rPr lang="en-US" smtClean="0">
                <a:solidFill>
                  <a:srgbClr val="58595B"/>
                </a:solidFill>
              </a:rPr>
              <a:pPr/>
              <a:t>12/13/18</a:t>
            </a:fld>
            <a:endParaRPr dirty="0">
              <a:solidFill>
                <a:srgbClr val="58595B"/>
              </a:solidFill>
            </a:endParaRPr>
          </a:p>
        </p:txBody>
      </p:sp>
      <p:sp>
        <p:nvSpPr>
          <p:cNvPr id="3" name="Footer Placeholder 2"/>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8595B"/>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8595B"/>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Date Placeholder 3"/>
          <p:cNvSpPr>
            <a:spLocks noGrp="1"/>
          </p:cNvSpPr>
          <p:nvPr>
            <p:ph type="dt" sz="half" idx="10"/>
          </p:nvPr>
        </p:nvSpPr>
        <p:spPr/>
        <p:txBody>
          <a:bodyPr/>
          <a:lstStyle/>
          <a:p>
            <a:fld id="{C154D1DD-7A94-3A44-A2B9-66FA7B1686B1}" type="datetime1">
              <a:rPr lang="en-US" smtClean="0"/>
              <a:pPr/>
              <a:t>12/13/18</a:t>
            </a:fld>
            <a:endParaRPr dirty="0"/>
          </a:p>
        </p:txBody>
      </p:sp>
      <p:sp>
        <p:nvSpPr>
          <p:cNvPr id="6" name="Slide Number Placeholder 5"/>
          <p:cNvSpPr>
            <a:spLocks noGrp="1"/>
          </p:cNvSpPr>
          <p:nvPr>
            <p:ph type="sldNum" sz="quarter" idx="12"/>
          </p:nvPr>
        </p:nvSpPr>
        <p:spPr/>
        <p:txBody>
          <a:bodyPr/>
          <a:lstStyle/>
          <a:p>
            <a:fld id="{C51EAA63-D034-42AE-91FA-B13B9518C7BE}" type="slidenum">
              <a:rPr/>
              <a:pPr/>
              <a:t>‹Nr.›</a:t>
            </a:fld>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68BD323E-1AA8-9945-A9F0-CB54A017EE50}" type="datetime1">
              <a:rPr lang="en-US" smtClean="0">
                <a:solidFill>
                  <a:srgbClr val="58595B"/>
                </a:solidFill>
              </a:rPr>
              <a:pPr/>
              <a:t>12/13/18</a:t>
            </a:fld>
            <a:endParaRPr dirty="0">
              <a:solidFill>
                <a:srgbClr val="58595B"/>
              </a:solidFill>
            </a:endParaRPr>
          </a:p>
        </p:txBody>
      </p:sp>
      <p:sp>
        <p:nvSpPr>
          <p:cNvPr id="3" name="Footer Placeholder 2"/>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black">
          <a:xfrm>
            <a:off x="3822128" y="2843826"/>
            <a:ext cx="4544568" cy="569547"/>
          </a:xfrm>
          <a:prstGeom prst="rect">
            <a:avLst/>
          </a:prstGeom>
        </p:spPr>
      </p:pic>
      <p:grpSp>
        <p:nvGrpSpPr>
          <p:cNvPr id="3" name="Group 9"/>
          <p:cNvGrpSpPr/>
          <p:nvPr userDrawn="1"/>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7FD4AC-A98F-AB42-882B-C012365E1081}" type="datetime1">
              <a:rPr lang="en-US" smtClean="0">
                <a:solidFill>
                  <a:srgbClr val="58595B"/>
                </a:solidFill>
              </a:rPr>
              <a:pPr/>
              <a:t>12/13/18</a:t>
            </a:fld>
            <a:endParaRPr lang="en-US">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p>
        </p:txBody>
      </p:sp>
      <p:sp>
        <p:nvSpPr>
          <p:cNvPr id="6" name="Slide Number Placeholder 5"/>
          <p:cNvSpPr>
            <a:spLocks noGrp="1"/>
          </p:cNvSpPr>
          <p:nvPr>
            <p:ph type="sldNum" sz="quarter" idx="12"/>
          </p:nvPr>
        </p:nvSpPr>
        <p:spPr/>
        <p:txBody>
          <a:bodyPr/>
          <a:lstStyle/>
          <a:p>
            <a:fld id="{D4EAF17A-378C-49D5-A479-C71FF9D7F1E7}" type="slidenum">
              <a:rPr lang="en-US" smtClean="0">
                <a:solidFill>
                  <a:srgbClr val="58595B"/>
                </a:solidFill>
              </a:rPr>
              <a:pPr/>
              <a:t>‹Nr.›</a:t>
            </a:fld>
            <a:endParaRPr lang="en-US">
              <a:solidFill>
                <a:srgbClr val="58595B"/>
              </a:solidFill>
            </a:endParaRPr>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F6276A67-317E-FC4B-BB72-4636858DDF23}" type="datetime1">
              <a:rPr lang="en-US" smtClean="0">
                <a:solidFill>
                  <a:srgbClr val="58595B"/>
                </a:solidFill>
              </a:rPr>
              <a:pPr/>
              <a:t>12/13/18</a:t>
            </a:fld>
            <a:endParaRPr dirty="0">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9_OOW SF17 TiOOW SF17 Section Header with Photo-Red">
    <p:bg>
      <p:bgPr>
        <a:solidFill>
          <a:schemeClr val="tx1">
            <a:alpha val="73000"/>
          </a:schemeClr>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email">
            <a:extLst>
              <a:ext uri="{BEBA8EAE-BF5A-486C-A8C5-ECC9F3942E4B}">
                <a14:imgProps xmlns:a14="http://schemas.microsoft.com/office/drawing/2010/main">
                  <a14:imgLayer r:embed="rId3">
                    <a14:imgEffect>
                      <a14:colorTemperature colorTemp="8800"/>
                    </a14:imgEffect>
                    <a14:imgEffect>
                      <a14:saturation sat="33000"/>
                    </a14:imgEffect>
                  </a14:imgLayer>
                </a14:imgProps>
              </a:ext>
              <a:ext uri="{28A0092B-C50C-407E-A947-70E740481C1C}">
                <a14:useLocalDpi xmlns:a14="http://schemas.microsoft.com/office/drawing/2010/main"/>
              </a:ext>
            </a:extLst>
          </a:blip>
          <a:srcRect/>
          <a:stretch/>
        </p:blipFill>
        <p:spPr>
          <a:xfrm>
            <a:off x="46411" y="116633"/>
            <a:ext cx="12096002" cy="6562832"/>
          </a:xfrm>
          <a:prstGeom prst="rect">
            <a:avLst/>
          </a:prstGeom>
        </p:spPr>
      </p:pic>
      <p:sp>
        <p:nvSpPr>
          <p:cNvPr id="24" name="Rectangle 23"/>
          <p:cNvSpPr/>
          <p:nvPr userDrawn="1"/>
        </p:nvSpPr>
        <p:spPr bwMode="gray">
          <a:xfrm>
            <a:off x="0" y="18143"/>
            <a:ext cx="12189398" cy="6839856"/>
          </a:xfrm>
          <a:prstGeom prst="rect">
            <a:avLst/>
          </a:prstGeom>
          <a:gradFill flip="none" rotWithShape="1">
            <a:gsLst>
              <a:gs pos="0">
                <a:schemeClr val="accent5">
                  <a:lumMod val="75000"/>
                  <a:alpha val="0"/>
                </a:schemeClr>
              </a:gs>
              <a:gs pos="100000">
                <a:schemeClr val="accent5"/>
              </a:gs>
            </a:gsLst>
            <a:lin ang="135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25" name="Right Triangle 24"/>
          <p:cNvSpPr/>
          <p:nvPr userDrawn="1"/>
        </p:nvSpPr>
        <p:spPr bwMode="gray">
          <a:xfrm rot="10800000">
            <a:off x="8613356" y="18143"/>
            <a:ext cx="3555644" cy="3555644"/>
          </a:xfrm>
          <a:prstGeom prst="rtTriangle">
            <a:avLst/>
          </a:pr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26" name="Right Triangle 8"/>
          <p:cNvSpPr/>
          <p:nvPr userDrawn="1"/>
        </p:nvSpPr>
        <p:spPr bwMode="gray">
          <a:xfrm rot="5400000">
            <a:off x="-104737" y="100041"/>
            <a:ext cx="6718232" cy="6508758"/>
          </a:xfrm>
          <a:custGeom>
            <a:avLst/>
            <a:gdLst>
              <a:gd name="connsiteX0" fmla="*/ 0 w 9052612"/>
              <a:gd name="connsiteY0" fmla="*/ 9052612 h 9052612"/>
              <a:gd name="connsiteX1" fmla="*/ 0 w 9052612"/>
              <a:gd name="connsiteY1" fmla="*/ 0 h 9052612"/>
              <a:gd name="connsiteX2" fmla="*/ 9052612 w 9052612"/>
              <a:gd name="connsiteY2" fmla="*/ 9052612 h 9052612"/>
              <a:gd name="connsiteX3" fmla="*/ 0 w 9052612"/>
              <a:gd name="connsiteY3" fmla="*/ 9052612 h 9052612"/>
              <a:gd name="connsiteX0" fmla="*/ 36286 w 9088898"/>
              <a:gd name="connsiteY0" fmla="*/ 6621650 h 6621650"/>
              <a:gd name="connsiteX1" fmla="*/ 0 w 9088898"/>
              <a:gd name="connsiteY1" fmla="*/ 0 h 6621650"/>
              <a:gd name="connsiteX2" fmla="*/ 9088898 w 9088898"/>
              <a:gd name="connsiteY2" fmla="*/ 6621650 h 6621650"/>
              <a:gd name="connsiteX3" fmla="*/ 36286 w 9088898"/>
              <a:gd name="connsiteY3" fmla="*/ 6621650 h 6621650"/>
              <a:gd name="connsiteX0" fmla="*/ 36286 w 9088898"/>
              <a:gd name="connsiteY0" fmla="*/ 6621650 h 6621650"/>
              <a:gd name="connsiteX1" fmla="*/ 0 w 9088898"/>
              <a:gd name="connsiteY1" fmla="*/ 0 h 6621650"/>
              <a:gd name="connsiteX2" fmla="*/ 7666365 w 9088898"/>
              <a:gd name="connsiteY2" fmla="*/ 5633844 h 6621650"/>
              <a:gd name="connsiteX3" fmla="*/ 9088898 w 9088898"/>
              <a:gd name="connsiteY3" fmla="*/ 6621650 h 6621650"/>
              <a:gd name="connsiteX4" fmla="*/ 36286 w 9088898"/>
              <a:gd name="connsiteY4" fmla="*/ 6621650 h 6621650"/>
              <a:gd name="connsiteX0" fmla="*/ 36286 w 9088898"/>
              <a:gd name="connsiteY0" fmla="*/ 6621650 h 6621650"/>
              <a:gd name="connsiteX1" fmla="*/ 0 w 9088898"/>
              <a:gd name="connsiteY1" fmla="*/ 0 h 6621650"/>
              <a:gd name="connsiteX2" fmla="*/ 8287254 w 9088898"/>
              <a:gd name="connsiteY2" fmla="*/ 5210498 h 6621650"/>
              <a:gd name="connsiteX3" fmla="*/ 9088898 w 9088898"/>
              <a:gd name="connsiteY3" fmla="*/ 6621650 h 6621650"/>
              <a:gd name="connsiteX4" fmla="*/ 36286 w 9088898"/>
              <a:gd name="connsiteY4" fmla="*/ 6621650 h 6621650"/>
              <a:gd name="connsiteX0" fmla="*/ 36286 w 9088898"/>
              <a:gd name="connsiteY0" fmla="*/ 6339420 h 6339420"/>
              <a:gd name="connsiteX1" fmla="*/ 0 w 9088898"/>
              <a:gd name="connsiteY1" fmla="*/ 0 h 6339420"/>
              <a:gd name="connsiteX2" fmla="*/ 8287254 w 9088898"/>
              <a:gd name="connsiteY2" fmla="*/ 4928268 h 6339420"/>
              <a:gd name="connsiteX3" fmla="*/ 9088898 w 9088898"/>
              <a:gd name="connsiteY3" fmla="*/ 6339420 h 6339420"/>
              <a:gd name="connsiteX4" fmla="*/ 36286 w 9088898"/>
              <a:gd name="connsiteY4" fmla="*/ 6339420 h 6339420"/>
              <a:gd name="connsiteX0" fmla="*/ 36286 w 9088898"/>
              <a:gd name="connsiteY0" fmla="*/ 6508758 h 6508758"/>
              <a:gd name="connsiteX1" fmla="*/ 0 w 9088898"/>
              <a:gd name="connsiteY1" fmla="*/ 0 h 6508758"/>
              <a:gd name="connsiteX2" fmla="*/ 8287254 w 9088898"/>
              <a:gd name="connsiteY2" fmla="*/ 5097606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287254 w 9088898"/>
              <a:gd name="connsiteY2" fmla="*/ 4787153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005032 w 9088898"/>
              <a:gd name="connsiteY2" fmla="*/ 5662067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6678587 w 9088898"/>
              <a:gd name="connsiteY2" fmla="*/ 4053354 h 6508758"/>
              <a:gd name="connsiteX3" fmla="*/ 9088898 w 9088898"/>
              <a:gd name="connsiteY3" fmla="*/ 6508758 h 6508758"/>
              <a:gd name="connsiteX4" fmla="*/ 36286 w 9088898"/>
              <a:gd name="connsiteY4" fmla="*/ 6508758 h 6508758"/>
              <a:gd name="connsiteX0" fmla="*/ 36286 w 6718232"/>
              <a:gd name="connsiteY0" fmla="*/ 6508758 h 6508758"/>
              <a:gd name="connsiteX1" fmla="*/ 0 w 6718232"/>
              <a:gd name="connsiteY1" fmla="*/ 0 h 6508758"/>
              <a:gd name="connsiteX2" fmla="*/ 6678587 w 6718232"/>
              <a:gd name="connsiteY2" fmla="*/ 4053354 h 6508758"/>
              <a:gd name="connsiteX3" fmla="*/ 6718232 w 6718232"/>
              <a:gd name="connsiteY3" fmla="*/ 6480535 h 6508758"/>
              <a:gd name="connsiteX4" fmla="*/ 36286 w 6718232"/>
              <a:gd name="connsiteY4" fmla="*/ 6508758 h 6508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8232" h="6508758">
                <a:moveTo>
                  <a:pt x="36286" y="6508758"/>
                </a:moveTo>
                <a:lnTo>
                  <a:pt x="0" y="0"/>
                </a:lnTo>
                <a:lnTo>
                  <a:pt x="6678587" y="4053354"/>
                </a:lnTo>
                <a:lnTo>
                  <a:pt x="6718232" y="6480535"/>
                </a:lnTo>
                <a:lnTo>
                  <a:pt x="36286" y="6508758"/>
                </a:lnTo>
                <a:close/>
              </a:path>
            </a:pathLst>
          </a:custGeom>
          <a:gradFill flip="none" rotWithShape="1">
            <a:gsLst>
              <a:gs pos="58000">
                <a:schemeClr val="accent5">
                  <a:alpha val="27000"/>
                </a:schemeClr>
              </a:gs>
              <a:gs pos="0">
                <a:schemeClr val="accent5">
                  <a:lumMod val="50000"/>
                  <a:alpha val="89000"/>
                </a:schemeClr>
              </a:gs>
              <a:gs pos="27000">
                <a:schemeClr val="accent5">
                  <a:alpha val="85000"/>
                </a:schemeClr>
              </a:gs>
              <a:gs pos="74000">
                <a:schemeClr val="accent5">
                  <a:lumMod val="75000"/>
                </a:schemeClr>
              </a:gs>
            </a:gsLst>
            <a:lin ang="198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27" name="Right Triangle 9"/>
          <p:cNvSpPr/>
          <p:nvPr userDrawn="1"/>
        </p:nvSpPr>
        <p:spPr bwMode="gray">
          <a:xfrm>
            <a:off x="0" y="2991444"/>
            <a:ext cx="5411323" cy="3564804"/>
          </a:xfrm>
          <a:custGeom>
            <a:avLst/>
            <a:gdLst/>
            <a:ahLst/>
            <a:cxnLst/>
            <a:rect l="l" t="t" r="r" b="b"/>
            <a:pathLst>
              <a:path w="5411323" h="3564804">
                <a:moveTo>
                  <a:pt x="0" y="0"/>
                </a:moveTo>
                <a:lnTo>
                  <a:pt x="5411323" y="3564804"/>
                </a:lnTo>
                <a:lnTo>
                  <a:pt x="0" y="3564804"/>
                </a:lnTo>
                <a:close/>
              </a:path>
            </a:pathLst>
          </a:cu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grpSp>
        <p:nvGrpSpPr>
          <p:cNvPr id="2" name="Group 10"/>
          <p:cNvGrpSpPr/>
          <p:nvPr userDrawn="1"/>
        </p:nvGrpSpPr>
        <p:grpSpPr>
          <a:xfrm>
            <a:off x="0" y="0"/>
            <a:ext cx="12189398" cy="6858000"/>
            <a:chOff x="0" y="0"/>
            <a:chExt cx="12189398" cy="6858000"/>
          </a:xfrm>
          <a:solidFill>
            <a:srgbClr val="D8E1E6"/>
          </a:solidFill>
        </p:grpSpPr>
        <p:sp>
          <p:nvSpPr>
            <p:cNvPr id="12" name="Rectangle 11"/>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6" name="Rectangle 15"/>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4" name="Date Placeholder 3"/>
          <p:cNvSpPr>
            <a:spLocks noGrp="1"/>
          </p:cNvSpPr>
          <p:nvPr userDrawn="1">
            <p:ph type="dt" sz="half" idx="10"/>
          </p:nvPr>
        </p:nvSpPr>
        <p:spPr/>
        <p:txBody>
          <a:bodyPr/>
          <a:lstStyle>
            <a:lvl1pPr>
              <a:defRPr>
                <a:solidFill>
                  <a:srgbClr val="5F5F5F"/>
                </a:solidFill>
              </a:defRPr>
            </a:lvl1pPr>
          </a:lstStyle>
          <a:p>
            <a:endParaRPr lang="en-US" dirty="0"/>
          </a:p>
        </p:txBody>
      </p:sp>
      <p:sp>
        <p:nvSpPr>
          <p:cNvPr id="5" name="Footer Placeholder 4"/>
          <p:cNvSpPr>
            <a:spLocks noGrp="1"/>
          </p:cNvSpPr>
          <p:nvPr userDrawn="1">
            <p:ph type="ftr" sz="quarter" idx="11"/>
          </p:nvPr>
        </p:nvSpPr>
        <p:spPr>
          <a:xfrm>
            <a:off x="8621423" y="6556248"/>
            <a:ext cx="2743200"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userDrawn="1">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F5F5F"/>
                </a:solidFill>
              </a:rPr>
              <a:t>Copyright © 2018, Oracle and/or its affiliates. All rights reserved.</a:t>
            </a:r>
            <a:endParaRPr sz="850" dirty="0">
              <a:solidFill>
                <a:srgbClr val="5F5F5F"/>
              </a:solidFill>
            </a:endParaRPr>
          </a:p>
        </p:txBody>
      </p:sp>
      <p:sp>
        <p:nvSpPr>
          <p:cNvPr id="14" name="Title 1"/>
          <p:cNvSpPr>
            <a:spLocks noGrp="1"/>
          </p:cNvSpPr>
          <p:nvPr userDrawn="1">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15" name="Text Placeholder 2"/>
          <p:cNvSpPr>
            <a:spLocks noGrp="1"/>
          </p:cNvSpPr>
          <p:nvPr userDrawn="1">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9" name="Picture 18" descr="Oracle logo in white on red staging background"/>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userDrawn="1">
  <p:cSld name="36_Blank">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cstate="email">
            <a:extLst>
              <a:ext uri="{28A0092B-C50C-407E-A947-70E740481C1C}">
                <a14:useLocalDpi xmlns:a14="http://schemas.microsoft.com/office/drawing/2010/main"/>
              </a:ext>
            </a:extLst>
          </a:blip>
          <a:srcRect r="-20012"/>
          <a:stretch/>
        </p:blipFill>
        <p:spPr>
          <a:xfrm flipH="1">
            <a:off x="-1" y="2"/>
            <a:ext cx="12188825" cy="6857999"/>
          </a:xfrm>
          <a:prstGeom prst="rect">
            <a:avLst/>
          </a:prstGeom>
        </p:spPr>
      </p:pic>
      <p:sp>
        <p:nvSpPr>
          <p:cNvPr id="8" name="Parallelogram 7"/>
          <p:cNvSpPr/>
          <p:nvPr userDrawn="1"/>
        </p:nvSpPr>
        <p:spPr>
          <a:xfrm>
            <a:off x="-2908408" y="0"/>
            <a:ext cx="10459469" cy="6856214"/>
          </a:xfrm>
          <a:prstGeom prst="parallelogram">
            <a:avLst>
              <a:gd name="adj" fmla="val 36579"/>
            </a:avLst>
          </a:prstGeom>
          <a:blipFill dpi="0" rotWithShape="1">
            <a:blip r:embed="rId4" cstate="email">
              <a:alphaModFix amt="94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latin typeface="Calibri"/>
            </a:endParaRPr>
          </a:p>
        </p:txBody>
      </p:sp>
      <p:sp>
        <p:nvSpPr>
          <p:cNvPr id="9" name="Parallelogram 8"/>
          <p:cNvSpPr/>
          <p:nvPr userDrawn="1"/>
        </p:nvSpPr>
        <p:spPr>
          <a:xfrm>
            <a:off x="-1796759" y="342648"/>
            <a:ext cx="9190336" cy="1142702"/>
          </a:xfrm>
          <a:prstGeom prst="parallelogram">
            <a:avLst>
              <a:gd name="adj" fmla="val 36579"/>
            </a:avLst>
          </a:prstGeom>
          <a:solidFill>
            <a:srgbClr val="666699">
              <a:alpha val="50196"/>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solidFill>
                <a:srgbClr val="FFFFFF"/>
              </a:solidFill>
              <a:latin typeface="Calibri"/>
            </a:endParaRPr>
          </a:p>
        </p:txBody>
      </p:sp>
      <p:pic>
        <p:nvPicPr>
          <p:cNvPr id="6" name="Picture 5" descr="Oracle logo in white on red staging background"/>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3" name="Text Placeholder 12"/>
          <p:cNvSpPr>
            <a:spLocks noGrp="1"/>
          </p:cNvSpPr>
          <p:nvPr>
            <p:ph type="body" sz="quarter" idx="13" hasCustomPrompt="1"/>
          </p:nvPr>
        </p:nvSpPr>
        <p:spPr>
          <a:xfrm>
            <a:off x="388798" y="673815"/>
            <a:ext cx="6652082"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sp>
        <p:nvSpPr>
          <p:cNvPr id="11" name="TextBox 10"/>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latin typeface="Calibri"/>
              </a:rPr>
              <a:t>Copyright © </a:t>
            </a:r>
            <a:r>
              <a:rPr lang="en-US" sz="850" dirty="0">
                <a:solidFill>
                  <a:srgbClr val="58595B"/>
                </a:solidFill>
                <a:latin typeface="Calibri"/>
              </a:rPr>
              <a:t>2018,</a:t>
            </a:r>
            <a:r>
              <a:rPr sz="850" dirty="0">
                <a:solidFill>
                  <a:srgbClr val="58595B"/>
                </a:solidFill>
                <a:latin typeface="Calibri"/>
              </a:rPr>
              <a:t> Oracle and/or its affiliates. All rights reserved. </a:t>
            </a:r>
          </a:p>
        </p:txBody>
      </p:sp>
      <p:sp>
        <p:nvSpPr>
          <p:cNvPr id="15" name="Slide Number Placeholder 5"/>
          <p:cNvSpPr txBox="1">
            <a:spLocks/>
          </p:cNvSpPr>
          <p:nvPr userDrawn="1"/>
        </p:nvSpPr>
        <p:spPr bwMode="gray">
          <a:xfrm>
            <a:off x="11276012"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58595B"/>
                </a:solidFill>
                <a:latin typeface="Calibri"/>
              </a:rPr>
              <a:pPr>
                <a:defRPr/>
              </a:pPr>
              <a:t>‹Nr.›</a:t>
            </a:fld>
            <a:endParaRPr lang="en-US" dirty="0">
              <a:solidFill>
                <a:srgbClr val="58595B"/>
              </a:solidFill>
              <a:latin typeface="Calibri"/>
            </a:endParaRPr>
          </a:p>
        </p:txBody>
      </p:sp>
    </p:spTree>
    <p:extLst>
      <p:ext uri="{BB962C8B-B14F-4D97-AF65-F5344CB8AC3E}">
        <p14:creationId xmlns:p14="http://schemas.microsoft.com/office/powerpoint/2010/main" val="1592597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DB0592DB-01ED-A44A-830D-2A57CD1AF06B}" type="datetime1">
              <a:rPr lang="en-US" smtClean="0"/>
              <a:pPr/>
              <a:t>12/13/18</a:t>
            </a:fld>
            <a:endParaRPr lang="en-US" dirty="0"/>
          </a:p>
        </p:txBody>
      </p:sp>
      <p:sp>
        <p:nvSpPr>
          <p:cNvPr id="8" name="Footer Placeholder 7"/>
          <p:cNvSpPr>
            <a:spLocks noGrp="1"/>
          </p:cNvSpPr>
          <p:nvPr>
            <p:ph type="ftr" sz="quarter" idx="15"/>
          </p:nvPr>
        </p:nvSpPr>
        <p:spPr>
          <a:xfrm>
            <a:off x="8621423" y="6556248"/>
            <a:ext cx="2743200"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2018,</a:t>
            </a:r>
            <a:r>
              <a:rPr sz="850" dirty="0">
                <a:solidFill>
                  <a:srgbClr val="5F5F5F"/>
                </a:solidFill>
              </a:rPr>
              <a:t> Oracle and/or its affiliates. All rights reserved.  |</a:t>
            </a:r>
          </a:p>
        </p:txBody>
      </p:sp>
      <p:pic>
        <p:nvPicPr>
          <p:cNvPr id="9" name="Picture 8" descr="Oracle logo in white on red staging background"/>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7" name="Date Placeholder 6"/>
          <p:cNvSpPr>
            <a:spLocks noGrp="1"/>
          </p:cNvSpPr>
          <p:nvPr>
            <p:ph type="dt" sz="half" idx="10"/>
          </p:nvPr>
        </p:nvSpPr>
        <p:spPr/>
        <p:txBody>
          <a:bodyPr/>
          <a:lstStyle>
            <a:lvl1pPr>
              <a:defRPr>
                <a:solidFill>
                  <a:srgbClr val="5F5F5F"/>
                </a:solidFill>
              </a:defRPr>
            </a:lvl1pPr>
          </a:lstStyle>
          <a:p>
            <a:fld id="{4D813C46-5AAA-0045-A784-1D6C400A7C04}" type="datetime1">
              <a:rPr lang="en-US" smtClean="0"/>
              <a:pPr/>
              <a:t>12/13/18</a:t>
            </a:fld>
            <a:endParaRPr lang="en-US" dirty="0"/>
          </a:p>
        </p:txBody>
      </p:sp>
      <p:sp>
        <p:nvSpPr>
          <p:cNvPr id="8" name="Footer Placeholder 7"/>
          <p:cNvSpPr>
            <a:spLocks noGrp="1"/>
          </p:cNvSpPr>
          <p:nvPr>
            <p:ph type="ftr" sz="quarter" idx="11"/>
          </p:nvPr>
        </p:nvSpPr>
        <p:spPr>
          <a:xfrm>
            <a:off x="8621423" y="6556248"/>
            <a:ext cx="2743200"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2018,</a:t>
            </a:r>
            <a:r>
              <a:rPr sz="850" dirty="0">
                <a:solidFill>
                  <a:srgbClr val="5F5F5F"/>
                </a:solidFill>
              </a:rPr>
              <a:t> Oracle and/or its affiliates. All rights reserved.  |</a:t>
            </a:r>
          </a:p>
        </p:txBody>
      </p:sp>
      <p:pic>
        <p:nvPicPr>
          <p:cNvPr id="10" name="Picture 9" descr="Oracle logo in white on red staging background"/>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email"/>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657011" cy="1470025"/>
          </a:xfrm>
        </p:spPr>
        <p:txBody>
          <a:bodyPr/>
          <a:lstStyle>
            <a:lvl1pPr>
              <a:lnSpc>
                <a:spcPct val="80000"/>
              </a:lnSpc>
              <a:defRPr sz="4800"/>
            </a:lvl1pPr>
          </a:lstStyle>
          <a:p>
            <a:endParaRPr dirty="0"/>
          </a:p>
        </p:txBody>
      </p:sp>
      <p:sp>
        <p:nvSpPr>
          <p:cNvPr id="3" name="Subtitle 2"/>
          <p:cNvSpPr>
            <a:spLocks noGrp="1"/>
          </p:cNvSpPr>
          <p:nvPr>
            <p:ph type="subTitle" idx="1"/>
          </p:nvPr>
        </p:nvSpPr>
        <p:spPr>
          <a:xfrm>
            <a:off x="531761" y="2286000"/>
            <a:ext cx="11657063" cy="914400"/>
          </a:xfrm>
        </p:spPr>
        <p:txBody>
          <a:bodyPr>
            <a:noAutofit/>
          </a:bodyPr>
          <a:lstStyle>
            <a:lvl1pPr marL="0" indent="0" algn="l">
              <a:spcBef>
                <a:spcPts val="0"/>
              </a:spcBef>
              <a:buNone/>
              <a:defRPr sz="2400" b="1"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dirty="0"/>
          </a:p>
        </p:txBody>
      </p:sp>
      <p:sp>
        <p:nvSpPr>
          <p:cNvPr id="13" name="Text Placeholder 12"/>
          <p:cNvSpPr>
            <a:spLocks noGrp="1"/>
          </p:cNvSpPr>
          <p:nvPr>
            <p:ph type="body" sz="quarter" idx="13"/>
          </p:nvPr>
        </p:nvSpPr>
        <p:spPr>
          <a:xfrm>
            <a:off x="531814" y="4051005"/>
            <a:ext cx="9601200" cy="1892595"/>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endParaRPr dirty="0"/>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FFFFFF"/>
                </a:solidFill>
              </a:rPr>
              <a:pPr/>
              <a:t>12/13/18</a:t>
            </a:fld>
            <a:endParaRPr lang="en-US" dirty="0">
              <a:solidFill>
                <a:srgbClr val="FFFFFF"/>
              </a:solidFill>
            </a:endParaRPr>
          </a:p>
        </p:txBody>
      </p:sp>
      <p:sp>
        <p:nvSpPr>
          <p:cNvPr id="8" name="Footer Placeholder 7"/>
          <p:cNvSpPr>
            <a:spLocks noGrp="1"/>
          </p:cNvSpPr>
          <p:nvPr>
            <p:ph type="ftr" sz="quarter" idx="15"/>
          </p:nvPr>
        </p:nvSpPr>
        <p:spPr>
          <a:xfrm>
            <a:off x="8621423" y="6556248"/>
            <a:ext cx="2743200" cy="182880"/>
          </a:xfrm>
          <a:prstGeom prst="rect">
            <a:avLst/>
          </a:prstGeom>
        </p:spPr>
        <p:txBody>
          <a:bodyPr/>
          <a:lstStyle>
            <a:lvl1pPr>
              <a:defRPr>
                <a:solidFill>
                  <a:schemeClr val="tx1"/>
                </a:solidFill>
              </a:defRPr>
            </a:lvl1pPr>
          </a:lstStyle>
          <a:p>
            <a:r>
              <a:rPr lang="en-US">
                <a:solidFill>
                  <a:srgbClr val="FFFFFF"/>
                </a:solidFill>
              </a:rPr>
              <a:t>Confidential – Oracle Internal/Restricted/Highly Restricted</a:t>
            </a:r>
            <a:endParaRPr lang="en-US" dirty="0">
              <a:solidFill>
                <a:srgbClr val="FFFFFF"/>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2018,</a:t>
            </a:r>
            <a:r>
              <a:rPr sz="850" dirty="0">
                <a:solidFill>
                  <a:srgbClr val="FFFFFF"/>
                </a:solidFill>
              </a:rPr>
              <a:t> Oracle and/or its affiliates. All rights reserved.  |</a:t>
            </a:r>
          </a:p>
        </p:txBody>
      </p:sp>
      <p:pic>
        <p:nvPicPr>
          <p:cNvPr id="11" name="Picture 10"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Logo">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pic>
        <p:nvPicPr>
          <p:cNvPr id="17" name="Picture 16" descr="Connected-Cities-of-the-Future-732x600.jpg"/>
          <p:cNvPicPr>
            <a:picLocks noChangeAspect="1"/>
          </p:cNvPicPr>
          <p:nvPr userDrawn="1"/>
        </p:nvPicPr>
        <p:blipFill>
          <a:blip r:embed="rId3" cstate="email"/>
          <a:srcRect/>
          <a:stretch>
            <a:fillRect/>
          </a:stretch>
        </p:blipFill>
        <p:spPr>
          <a:xfrm>
            <a:off x="0" y="-24063"/>
            <a:ext cx="12271248" cy="6858000"/>
          </a:xfrm>
          <a:prstGeom prst="rect">
            <a:avLst/>
          </a:prstGeom>
        </p:spPr>
      </p:pic>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solidFill>
                  <a:srgbClr val="FFFFFF"/>
                </a:solidFill>
              </a:rPr>
              <a:pPr/>
              <a:t>12/13/18</a:t>
            </a:fld>
            <a:endParaRPr lang="en-US" dirty="0">
              <a:solidFill>
                <a:srgbClr val="FFFFFF"/>
              </a:solidFill>
            </a:endParaRPr>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5" name="Picture 14" descr="Oracle logo in white on red staging background"/>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558980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F7589B-9BD6-8B45-A3F1-2069890F0F33}" type="datetime1">
              <a:rPr lang="en-US" smtClean="0"/>
              <a:pPr/>
              <a:t>12/13/18</a:t>
            </a:fld>
            <a:endParaRPr dirty="0"/>
          </a:p>
        </p:txBody>
      </p:sp>
      <p:sp>
        <p:nvSpPr>
          <p:cNvPr id="6" name="Slide Number Placeholder 5"/>
          <p:cNvSpPr>
            <a:spLocks noGrp="1"/>
          </p:cNvSpPr>
          <p:nvPr>
            <p:ph type="sldNum" sz="quarter" idx="12"/>
          </p:nvPr>
        </p:nvSpPr>
        <p:spPr/>
        <p:txBody>
          <a:bodyPr/>
          <a:lstStyle/>
          <a:p>
            <a:fld id="{C51EAA63-D034-42AE-91FA-B13B9518C7BE}" type="slidenum">
              <a:rPr/>
              <a:pPr/>
              <a:t>‹Nr.›</a:t>
            </a:fld>
            <a:endParaRPr dirty="0"/>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5190EDF2-7744-3443-B3CB-57655E386FA4}" type="datetime1">
              <a:rPr lang="en-US" smtClean="0">
                <a:solidFill>
                  <a:srgbClr val="FFFFFF"/>
                </a:solidFill>
              </a:rPr>
              <a:pPr/>
              <a:t>12/13/18</a:t>
            </a:fld>
            <a:endParaRPr lang="en-US" dirty="0">
              <a:solidFill>
                <a:srgbClr val="FFFFFF"/>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lvl1pPr>
              <a:defRPr>
                <a:solidFill>
                  <a:schemeClr val="tx1"/>
                </a:solidFill>
              </a:defRPr>
            </a:lvl1pPr>
          </a:lstStyle>
          <a:p>
            <a:r>
              <a:rPr lang="en-US">
                <a:solidFill>
                  <a:srgbClr val="FFFFFF"/>
                </a:solidFill>
              </a:rPr>
              <a:t>Confidential – Oracle Internal/Restricted/Highly Restricted</a:t>
            </a:r>
            <a:endParaRPr lang="en-US" dirty="0">
              <a:solidFill>
                <a:srgbClr val="FFFFFF"/>
              </a:solidFill>
            </a:endParaRPr>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text</a:t>
            </a:r>
          </a:p>
        </p:txBody>
      </p:sp>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2018,</a:t>
            </a:r>
            <a:r>
              <a:rPr sz="850" dirty="0">
                <a:solidFill>
                  <a:srgbClr val="FFFFF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8852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8926090-F7DD-7C47-A7A5-57C7ADACE0E5}" type="datetime1">
              <a:rPr lang="en-US" smtClean="0">
                <a:solidFill>
                  <a:srgbClr val="58595B"/>
                </a:solidFill>
              </a:rPr>
              <a:pPr/>
              <a:t>12/13/18</a:t>
            </a:fld>
            <a:endParaRPr dirty="0">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996FA26-999E-144A-B9D6-0275E6EB9A15}" type="datetime1">
              <a:rPr lang="en-US" smtClean="0">
                <a:solidFill>
                  <a:srgbClr val="58595B"/>
                </a:solidFill>
              </a:rPr>
              <a:pPr/>
              <a:t>12/13/18</a:t>
            </a:fld>
            <a:endParaRPr dirty="0">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Date Placeholder 3"/>
          <p:cNvSpPr>
            <a:spLocks noGrp="1"/>
          </p:cNvSpPr>
          <p:nvPr>
            <p:ph type="dt" sz="half" idx="10"/>
          </p:nvPr>
        </p:nvSpPr>
        <p:spPr/>
        <p:txBody>
          <a:bodyPr/>
          <a:lstStyle/>
          <a:p>
            <a:fld id="{C154D1DD-7A94-3A44-A2B9-66FA7B1686B1}" type="datetime1">
              <a:rPr lang="en-US" smtClean="0">
                <a:solidFill>
                  <a:srgbClr val="58595B"/>
                </a:solidFill>
              </a:rPr>
              <a:pPr/>
              <a:t>12/13/18</a:t>
            </a:fld>
            <a:endParaRPr dirty="0">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F7589B-9BD6-8B45-A3F1-2069890F0F33}" type="datetime1">
              <a:rPr lang="en-US" smtClean="0">
                <a:solidFill>
                  <a:srgbClr val="58595B"/>
                </a:solidFill>
              </a:rPr>
              <a:pPr/>
              <a:t>12/13/18</a:t>
            </a:fld>
            <a:endParaRPr dirty="0">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userDrawn="1"/>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12/13/18</a:t>
            </a:fld>
            <a:endParaRPr lang="en-US" dirty="0"/>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2018,</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216978-AAC9-904E-ABF1-80828AE7CA12}"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605984-D551-B648-83CC-28ABAB9E27F3}"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
        <p:nvSpPr>
          <p:cNvPr id="3" name="Title 2"/>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88907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765FA284-DFBA-B546-A779-7827ED570E32}"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25CFA18C-E322-D848-90AE-048444F05653}"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9" Type="http://schemas.openxmlformats.org/officeDocument/2006/relationships/slideLayout" Target="../slideLayouts/slideLayout84.xml"/><Relationship Id="rId21" Type="http://schemas.openxmlformats.org/officeDocument/2006/relationships/slideLayout" Target="../slideLayouts/slideLayout66.xml"/><Relationship Id="rId34" Type="http://schemas.openxmlformats.org/officeDocument/2006/relationships/slideLayout" Target="../slideLayouts/slideLayout79.xml"/><Relationship Id="rId42" Type="http://schemas.openxmlformats.org/officeDocument/2006/relationships/image" Target="../media/image1.png"/><Relationship Id="rId7" Type="http://schemas.openxmlformats.org/officeDocument/2006/relationships/slideLayout" Target="../slideLayouts/slideLayout5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41" Type="http://schemas.openxmlformats.org/officeDocument/2006/relationships/theme" Target="../theme/theme2.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32" Type="http://schemas.openxmlformats.org/officeDocument/2006/relationships/slideLayout" Target="../slideLayouts/slideLayout77.xml"/><Relationship Id="rId37" Type="http://schemas.openxmlformats.org/officeDocument/2006/relationships/slideLayout" Target="../slideLayouts/slideLayout82.xml"/><Relationship Id="rId40" Type="http://schemas.openxmlformats.org/officeDocument/2006/relationships/slideLayout" Target="../slideLayouts/slideLayout85.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36" Type="http://schemas.openxmlformats.org/officeDocument/2006/relationships/slideLayout" Target="../slideLayouts/slideLayout81.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slideLayout" Target="../slideLayouts/slideLayout76.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slideLayout" Target="../slideLayouts/slideLayout75.xml"/><Relationship Id="rId35" Type="http://schemas.openxmlformats.org/officeDocument/2006/relationships/slideLayout" Target="../slideLayouts/slideLayout80.xml"/><Relationship Id="rId8" Type="http://schemas.openxmlformats.org/officeDocument/2006/relationships/slideLayout" Target="../slideLayouts/slideLayout53.xml"/><Relationship Id="rId3" Type="http://schemas.openxmlformats.org/officeDocument/2006/relationships/slideLayout" Target="../slideLayouts/slideLayout48.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33" Type="http://schemas.openxmlformats.org/officeDocument/2006/relationships/slideLayout" Target="../slideLayouts/slideLayout78.xml"/><Relationship Id="rId38" Type="http://schemas.openxmlformats.org/officeDocument/2006/relationships/slideLayout" Target="../slideLayouts/slideLayout8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slideLayout" Target="../slideLayouts/slideLayout124.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42" Type="http://schemas.openxmlformats.org/officeDocument/2006/relationships/theme" Target="../theme/theme3.xml"/><Relationship Id="rId7" Type="http://schemas.openxmlformats.org/officeDocument/2006/relationships/slideLayout" Target="../slideLayouts/slideLayout9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29" Type="http://schemas.openxmlformats.org/officeDocument/2006/relationships/slideLayout" Target="../slideLayouts/slideLayout114.xml"/><Relationship Id="rId41" Type="http://schemas.openxmlformats.org/officeDocument/2006/relationships/slideLayout" Target="../slideLayouts/slideLayout126.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40" Type="http://schemas.openxmlformats.org/officeDocument/2006/relationships/slideLayout" Target="../slideLayouts/slideLayout125.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43" Type="http://schemas.openxmlformats.org/officeDocument/2006/relationships/image" Target="../media/image1.png"/><Relationship Id="rId8" Type="http://schemas.openxmlformats.org/officeDocument/2006/relationships/slideLayout" Target="../slideLayouts/slideLayout93.xml"/><Relationship Id="rId3" Type="http://schemas.openxmlformats.org/officeDocument/2006/relationships/slideLayout" Target="../slideLayouts/slideLayout88.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slideLayout" Target="../slideLayouts/slideLayout1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image" Target="../media/image17.png"/><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image" Target="../media/image38.tiff"/><Relationship Id="rId2" Type="http://schemas.openxmlformats.org/officeDocument/2006/relationships/slideLayout" Target="../slideLayouts/slideLayout128.xml"/><Relationship Id="rId16" Type="http://schemas.openxmlformats.org/officeDocument/2006/relationships/theme" Target="../theme/theme4.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10" Type="http://schemas.openxmlformats.org/officeDocument/2006/relationships/slideLayout" Target="../slideLayouts/slideLayout136.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26" Type="http://schemas.openxmlformats.org/officeDocument/2006/relationships/slideLayout" Target="../slideLayouts/slideLayout167.xml"/><Relationship Id="rId21" Type="http://schemas.openxmlformats.org/officeDocument/2006/relationships/slideLayout" Target="../slideLayouts/slideLayout162.xml"/><Relationship Id="rId34" Type="http://schemas.openxmlformats.org/officeDocument/2006/relationships/slideLayout" Target="../slideLayouts/slideLayout175.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5" Type="http://schemas.openxmlformats.org/officeDocument/2006/relationships/slideLayout" Target="../slideLayouts/slideLayout166.xml"/><Relationship Id="rId33" Type="http://schemas.openxmlformats.org/officeDocument/2006/relationships/slideLayout" Target="../slideLayouts/slideLayout174.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slideLayout" Target="../slideLayouts/slideLayout161.xml"/><Relationship Id="rId29" Type="http://schemas.openxmlformats.org/officeDocument/2006/relationships/slideLayout" Target="../slideLayouts/slideLayout170.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24" Type="http://schemas.openxmlformats.org/officeDocument/2006/relationships/slideLayout" Target="../slideLayouts/slideLayout165.xml"/><Relationship Id="rId32" Type="http://schemas.openxmlformats.org/officeDocument/2006/relationships/slideLayout" Target="../slideLayouts/slideLayout173.xml"/><Relationship Id="rId37" Type="http://schemas.openxmlformats.org/officeDocument/2006/relationships/image" Target="../media/image19.png"/><Relationship Id="rId5" Type="http://schemas.openxmlformats.org/officeDocument/2006/relationships/slideLayout" Target="../slideLayouts/slideLayout146.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28" Type="http://schemas.openxmlformats.org/officeDocument/2006/relationships/slideLayout" Target="../slideLayouts/slideLayout169.xml"/><Relationship Id="rId36" Type="http://schemas.openxmlformats.org/officeDocument/2006/relationships/theme" Target="../theme/theme5.xml"/><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31" Type="http://schemas.openxmlformats.org/officeDocument/2006/relationships/slideLayout" Target="../slideLayouts/slideLayout172.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slideLayout" Target="../slideLayouts/slideLayout163.xml"/><Relationship Id="rId27" Type="http://schemas.openxmlformats.org/officeDocument/2006/relationships/slideLayout" Target="../slideLayouts/slideLayout168.xml"/><Relationship Id="rId30" Type="http://schemas.openxmlformats.org/officeDocument/2006/relationships/slideLayout" Target="../slideLayouts/slideLayout171.xml"/><Relationship Id="rId35" Type="http://schemas.openxmlformats.org/officeDocument/2006/relationships/slideLayout" Target="../slideLayouts/slideLayout176.xml"/><Relationship Id="rId8" Type="http://schemas.openxmlformats.org/officeDocument/2006/relationships/slideLayout" Target="../slideLayouts/slideLayout149.xml"/><Relationship Id="rId3" Type="http://schemas.openxmlformats.org/officeDocument/2006/relationships/slideLayout" Target="../slideLayouts/slideLayout14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84.xml"/><Relationship Id="rId13" Type="http://schemas.openxmlformats.org/officeDocument/2006/relationships/slideLayout" Target="../slideLayouts/slideLayout189.xml"/><Relationship Id="rId3" Type="http://schemas.openxmlformats.org/officeDocument/2006/relationships/slideLayout" Target="../slideLayouts/slideLayout179.xml"/><Relationship Id="rId7" Type="http://schemas.openxmlformats.org/officeDocument/2006/relationships/slideLayout" Target="../slideLayouts/slideLayout183.xml"/><Relationship Id="rId12" Type="http://schemas.openxmlformats.org/officeDocument/2006/relationships/slideLayout" Target="../slideLayouts/slideLayout188.xml"/><Relationship Id="rId17" Type="http://schemas.openxmlformats.org/officeDocument/2006/relationships/image" Target="../media/image17.png"/><Relationship Id="rId2" Type="http://schemas.openxmlformats.org/officeDocument/2006/relationships/slideLayout" Target="../slideLayouts/slideLayout178.xml"/><Relationship Id="rId16" Type="http://schemas.openxmlformats.org/officeDocument/2006/relationships/image" Target="../media/image38.tiff"/><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5" Type="http://schemas.openxmlformats.org/officeDocument/2006/relationships/slideLayout" Target="../slideLayouts/slideLayout181.xml"/><Relationship Id="rId15" Type="http://schemas.openxmlformats.org/officeDocument/2006/relationships/theme" Target="../theme/theme6.xml"/><Relationship Id="rId10" Type="http://schemas.openxmlformats.org/officeDocument/2006/relationships/slideLayout" Target="../slideLayouts/slideLayout186.xml"/><Relationship Id="rId4" Type="http://schemas.openxmlformats.org/officeDocument/2006/relationships/slideLayout" Target="../slideLayouts/slideLayout180.xml"/><Relationship Id="rId9" Type="http://schemas.openxmlformats.org/officeDocument/2006/relationships/slideLayout" Target="../slideLayouts/slideLayout185.xml"/><Relationship Id="rId14" Type="http://schemas.openxmlformats.org/officeDocument/2006/relationships/slideLayout" Target="../slideLayouts/slideLayout19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pPr/>
              <a:t>12/13/18</a:t>
            </a:fld>
            <a:endParaRPr lang="en-US" dirty="0"/>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‹Nr.›</a:t>
            </a:fld>
            <a:endParaRPr lang="en-US" dirty="0"/>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2018,</a:t>
            </a:r>
            <a:r>
              <a:rPr sz="850" dirty="0">
                <a:solidFill>
                  <a:schemeClr val="tx1"/>
                </a:solidFill>
              </a:rPr>
              <a:t> Oracle and/or its affiliates. All rights reserved.  |</a:t>
            </a:r>
          </a:p>
        </p:txBody>
      </p:sp>
      <p:pic>
        <p:nvPicPr>
          <p:cNvPr id="16" name="Picture 15" descr="Oracle logo in white on red staging background"/>
          <p:cNvPicPr>
            <a:picLocks noChangeAspect="1"/>
          </p:cNvPicPr>
          <p:nvPr/>
        </p:nvPicPr>
        <p:blipFill>
          <a:blip r:embed="rId47"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2" r:id="rId3"/>
    <p:sldLayoutId id="2147483664" r:id="rId4"/>
    <p:sldLayoutId id="2147483689" r:id="rId5"/>
    <p:sldLayoutId id="2147483650" r:id="rId6"/>
    <p:sldLayoutId id="2147483663" r:id="rId7"/>
    <p:sldLayoutId id="2147483686" r:id="rId8"/>
    <p:sldLayoutId id="2147483651" r:id="rId9"/>
    <p:sldLayoutId id="2147483665" r:id="rId10"/>
    <p:sldLayoutId id="2147483669" r:id="rId11"/>
    <p:sldLayoutId id="2147483692" r:id="rId12"/>
    <p:sldLayoutId id="2147483683" r:id="rId13"/>
    <p:sldLayoutId id="2147483670" r:id="rId14"/>
    <p:sldLayoutId id="2147483652" r:id="rId15"/>
    <p:sldLayoutId id="2147483671" r:id="rId16"/>
    <p:sldLayoutId id="2147483672" r:id="rId17"/>
    <p:sldLayoutId id="2147483679" r:id="rId18"/>
    <p:sldLayoutId id="2147483685" r:id="rId19"/>
    <p:sldLayoutId id="2147483688" r:id="rId20"/>
    <p:sldLayoutId id="2147483654" r:id="rId21"/>
    <p:sldLayoutId id="2147483666" r:id="rId22"/>
    <p:sldLayoutId id="2147483655" r:id="rId23"/>
    <p:sldLayoutId id="2147483656" r:id="rId24"/>
    <p:sldLayoutId id="2147483657" r:id="rId25"/>
    <p:sldLayoutId id="2147483673" r:id="rId26"/>
    <p:sldLayoutId id="2147483674" r:id="rId27"/>
    <p:sldLayoutId id="2147483682" r:id="rId28"/>
    <p:sldLayoutId id="2147483684" r:id="rId29"/>
    <p:sldLayoutId id="2147483690" r:id="rId30"/>
    <p:sldLayoutId id="2147483691" r:id="rId31"/>
    <p:sldLayoutId id="2147483668" r:id="rId32"/>
    <p:sldLayoutId id="2147483675" r:id="rId33"/>
    <p:sldLayoutId id="2147483676" r:id="rId34"/>
    <p:sldLayoutId id="2147483667" r:id="rId35"/>
    <p:sldLayoutId id="2147483661" r:id="rId36"/>
    <p:sldLayoutId id="2147483687" r:id="rId37"/>
    <p:sldLayoutId id="2147483659" r:id="rId38"/>
    <p:sldLayoutId id="2147484527" r:id="rId39"/>
    <p:sldLayoutId id="2147484744" r:id="rId40"/>
    <p:sldLayoutId id="2147484762" r:id="rId41"/>
    <p:sldLayoutId id="2147484766" r:id="rId42"/>
    <p:sldLayoutId id="2147484767" r:id="rId43"/>
    <p:sldLayoutId id="2147484770" r:id="rId44"/>
    <p:sldLayoutId id="2147484771" r:id="rId4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3" pos="383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solidFill>
                  <a:srgbClr val="58595B"/>
                </a:solidFill>
              </a:rPr>
              <a:pPr/>
              <a:t>12/13/18</a:t>
            </a:fld>
            <a:endParaRPr lang="en-US" dirty="0">
              <a:solidFill>
                <a:srgbClr val="58595B"/>
              </a:solidFill>
            </a:endParaRPr>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‹Nr.›</a:t>
            </a:fld>
            <a:endParaRPr lang="en-US" dirty="0">
              <a:solidFill>
                <a:srgbClr val="58595B"/>
              </a:solidFill>
            </a:endParaRPr>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a:solidFill>
                  <a:srgbClr val="58595B"/>
                </a:solidFill>
              </a:rPr>
              <a:t>2018,</a:t>
            </a:r>
            <a:r>
              <a:rPr sz="850" dirty="0">
                <a:solidFill>
                  <a:srgbClr val="58595B"/>
                </a:solidFill>
              </a:rPr>
              <a:t> Oracle and/or its affiliates. All rights reserved.  |</a:t>
            </a:r>
          </a:p>
        </p:txBody>
      </p:sp>
      <p:pic>
        <p:nvPicPr>
          <p:cNvPr id="16" name="Picture 15" descr="Oracle logo in white on red staging background"/>
          <p:cNvPicPr>
            <a:picLocks noChangeAspect="1"/>
          </p:cNvPicPr>
          <p:nvPr/>
        </p:nvPicPr>
        <p:blipFill>
          <a:blip r:embed="rId42"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4319" r:id="rId1"/>
    <p:sldLayoutId id="2147484320" r:id="rId2"/>
    <p:sldLayoutId id="2147484321" r:id="rId3"/>
    <p:sldLayoutId id="2147484322" r:id="rId4"/>
    <p:sldLayoutId id="2147484323" r:id="rId5"/>
    <p:sldLayoutId id="2147484324" r:id="rId6"/>
    <p:sldLayoutId id="2147484325" r:id="rId7"/>
    <p:sldLayoutId id="2147484326" r:id="rId8"/>
    <p:sldLayoutId id="2147484327" r:id="rId9"/>
    <p:sldLayoutId id="2147484328" r:id="rId10"/>
    <p:sldLayoutId id="2147484329" r:id="rId11"/>
    <p:sldLayoutId id="2147484330" r:id="rId12"/>
    <p:sldLayoutId id="2147484331" r:id="rId13"/>
    <p:sldLayoutId id="2147484332" r:id="rId14"/>
    <p:sldLayoutId id="2147484333" r:id="rId15"/>
    <p:sldLayoutId id="2147484334" r:id="rId16"/>
    <p:sldLayoutId id="2147484335" r:id="rId17"/>
    <p:sldLayoutId id="2147484336" r:id="rId18"/>
    <p:sldLayoutId id="2147484337" r:id="rId19"/>
    <p:sldLayoutId id="2147484338" r:id="rId20"/>
    <p:sldLayoutId id="2147484339" r:id="rId21"/>
    <p:sldLayoutId id="2147484340" r:id="rId22"/>
    <p:sldLayoutId id="2147484341" r:id="rId23"/>
    <p:sldLayoutId id="2147484342" r:id="rId24"/>
    <p:sldLayoutId id="2147484343" r:id="rId25"/>
    <p:sldLayoutId id="2147484344" r:id="rId26"/>
    <p:sldLayoutId id="2147484345" r:id="rId27"/>
    <p:sldLayoutId id="2147484346" r:id="rId28"/>
    <p:sldLayoutId id="2147484347" r:id="rId29"/>
    <p:sldLayoutId id="2147484348" r:id="rId30"/>
    <p:sldLayoutId id="2147484349" r:id="rId31"/>
    <p:sldLayoutId id="2147484350" r:id="rId32"/>
    <p:sldLayoutId id="2147484351" r:id="rId33"/>
    <p:sldLayoutId id="2147484352" r:id="rId34"/>
    <p:sldLayoutId id="2147484353" r:id="rId35"/>
    <p:sldLayoutId id="2147484354" r:id="rId36"/>
    <p:sldLayoutId id="2147484355" r:id="rId37"/>
    <p:sldLayoutId id="2147484356" r:id="rId38"/>
    <p:sldLayoutId id="2147484358" r:id="rId39"/>
    <p:sldLayoutId id="2147484765" r:id="rId4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3" pos="383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solidFill>
                  <a:srgbClr val="58595B"/>
                </a:solidFill>
              </a:rPr>
              <a:pPr/>
              <a:t>12/13/18</a:t>
            </a:fld>
            <a:endParaRPr lang="en-US" dirty="0">
              <a:solidFill>
                <a:srgbClr val="58595B"/>
              </a:solidFill>
            </a:endParaRPr>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‹Nr.›</a:t>
            </a:fld>
            <a:endParaRPr lang="en-US" dirty="0">
              <a:solidFill>
                <a:srgbClr val="58595B"/>
              </a:solidFill>
            </a:endParaRPr>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a:solidFill>
                  <a:srgbClr val="58595B"/>
                </a:solidFill>
              </a:rPr>
              <a:t>2018,</a:t>
            </a:r>
            <a:r>
              <a:rPr sz="850" dirty="0">
                <a:solidFill>
                  <a:srgbClr val="58595B"/>
                </a:solidFill>
              </a:rPr>
              <a:t> Oracle and/or its affiliates. All rights reserved.  |</a:t>
            </a:r>
          </a:p>
        </p:txBody>
      </p:sp>
      <p:pic>
        <p:nvPicPr>
          <p:cNvPr id="16" name="Picture 15" descr="Oracle logo in white on red staging background"/>
          <p:cNvPicPr>
            <a:picLocks noChangeAspect="1"/>
          </p:cNvPicPr>
          <p:nvPr/>
        </p:nvPicPr>
        <p:blipFill>
          <a:blip r:embed="rId4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4483" r:id="rId1"/>
    <p:sldLayoutId id="2147484484" r:id="rId2"/>
    <p:sldLayoutId id="2147484485" r:id="rId3"/>
    <p:sldLayoutId id="2147484486" r:id="rId4"/>
    <p:sldLayoutId id="2147484487" r:id="rId5"/>
    <p:sldLayoutId id="2147484488" r:id="rId6"/>
    <p:sldLayoutId id="2147484489" r:id="rId7"/>
    <p:sldLayoutId id="2147484490" r:id="rId8"/>
    <p:sldLayoutId id="2147484491" r:id="rId9"/>
    <p:sldLayoutId id="2147484492" r:id="rId10"/>
    <p:sldLayoutId id="2147484493" r:id="rId11"/>
    <p:sldLayoutId id="2147484494" r:id="rId12"/>
    <p:sldLayoutId id="2147484495" r:id="rId13"/>
    <p:sldLayoutId id="2147484496" r:id="rId14"/>
    <p:sldLayoutId id="2147484497" r:id="rId15"/>
    <p:sldLayoutId id="2147484498" r:id="rId16"/>
    <p:sldLayoutId id="2147484499" r:id="rId17"/>
    <p:sldLayoutId id="2147484500" r:id="rId18"/>
    <p:sldLayoutId id="2147484501" r:id="rId19"/>
    <p:sldLayoutId id="2147484502" r:id="rId20"/>
    <p:sldLayoutId id="2147484503" r:id="rId21"/>
    <p:sldLayoutId id="2147484504" r:id="rId22"/>
    <p:sldLayoutId id="2147484505" r:id="rId23"/>
    <p:sldLayoutId id="2147484506" r:id="rId24"/>
    <p:sldLayoutId id="2147484507" r:id="rId25"/>
    <p:sldLayoutId id="2147484508" r:id="rId26"/>
    <p:sldLayoutId id="2147484509" r:id="rId27"/>
    <p:sldLayoutId id="2147484510" r:id="rId28"/>
    <p:sldLayoutId id="2147484511" r:id="rId29"/>
    <p:sldLayoutId id="2147484512" r:id="rId30"/>
    <p:sldLayoutId id="2147484513" r:id="rId31"/>
    <p:sldLayoutId id="2147484514" r:id="rId32"/>
    <p:sldLayoutId id="2147484515" r:id="rId33"/>
    <p:sldLayoutId id="2147484516" r:id="rId34"/>
    <p:sldLayoutId id="2147484517" r:id="rId35"/>
    <p:sldLayoutId id="2147484518" r:id="rId36"/>
    <p:sldLayoutId id="2147484519" r:id="rId37"/>
    <p:sldLayoutId id="2147484520" r:id="rId38"/>
    <p:sldLayoutId id="2147484521" r:id="rId39"/>
    <p:sldLayoutId id="2147484522" r:id="rId40"/>
    <p:sldLayoutId id="2147484523" r:id="rId4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3" pos="383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7"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9" name="TextBox 8"/>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pic>
        <p:nvPicPr>
          <p:cNvPr id="7" name="Picture 6" descr="Oracle logo in white on red staging background" title="Oracle red badge logo"/>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069348536"/>
      </p:ext>
    </p:extLst>
  </p:cSld>
  <p:clrMap bg1="lt1" tx1="dk1" bg2="lt2" tx2="dk2" accent1="accent1" accent2="accent2" accent3="accent3" accent4="accent4" accent5="accent5" accent6="accent6" hlink="hlink" folHlink="folHlink"/>
  <p:sldLayoutIdLst>
    <p:sldLayoutId id="2147484573" r:id="rId1"/>
    <p:sldLayoutId id="2147484574" r:id="rId2"/>
    <p:sldLayoutId id="2147484575" r:id="rId3"/>
    <p:sldLayoutId id="2147484576" r:id="rId4"/>
    <p:sldLayoutId id="2147484577" r:id="rId5"/>
    <p:sldLayoutId id="2147484578" r:id="rId6"/>
    <p:sldLayoutId id="2147484579" r:id="rId7"/>
    <p:sldLayoutId id="2147484580" r:id="rId8"/>
    <p:sldLayoutId id="2147484581" r:id="rId9"/>
    <p:sldLayoutId id="2147484582" r:id="rId10"/>
    <p:sldLayoutId id="2147484583" r:id="rId11"/>
    <p:sldLayoutId id="2147484584" r:id="rId12"/>
    <p:sldLayoutId id="2147484585" r:id="rId13"/>
    <p:sldLayoutId id="2147484586" r:id="rId14"/>
    <p:sldLayoutId id="2147484743" r:id="rId15"/>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sldNum="0" hdr="0" ft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endParaRPr lang="en-US" dirty="0">
              <a:solidFill>
                <a:srgbClr val="58595B"/>
              </a:solidFill>
            </a:endParaRPr>
          </a:p>
        </p:txBody>
      </p:sp>
      <p:sp>
        <p:nvSpPr>
          <p:cNvPr id="6" name="Slide Number Placeholder 5"/>
          <p:cNvSpPr>
            <a:spLocks noGrp="1"/>
          </p:cNvSpPr>
          <p:nvPr>
            <p:ph type="sldNum" sz="quarter" idx="4"/>
          </p:nvPr>
        </p:nvSpPr>
        <p:spPr>
          <a:xfrm>
            <a:off x="11324205" y="6556248"/>
            <a:ext cx="33346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‹Nr.›</a:t>
            </a:fld>
            <a:endParaRPr lang="en-US" dirty="0">
              <a:solidFill>
                <a:srgbClr val="58595B"/>
              </a:solidFill>
            </a:endParaRPr>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pic>
        <p:nvPicPr>
          <p:cNvPr id="16" name="Picture 15" descr="Oracle logo in white on red staging background"/>
          <p:cNvPicPr>
            <a:picLocks noChangeAspect="1"/>
          </p:cNvPicPr>
          <p:nvPr/>
        </p:nvPicPr>
        <p:blipFill>
          <a:blip r:embed="rId37"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124787770"/>
      </p:ext>
    </p:extLst>
  </p:cSld>
  <p:clrMap bg1="lt1" tx1="dk1" bg2="lt2" tx2="dk2" accent1="accent1" accent2="accent2" accent3="accent3" accent4="accent4" accent5="accent5" accent6="accent6" hlink="hlink" folHlink="folHlink"/>
  <p:sldLayoutIdLst>
    <p:sldLayoutId id="2147484709" r:id="rId1"/>
    <p:sldLayoutId id="2147484710" r:id="rId2"/>
    <p:sldLayoutId id="2147484711" r:id="rId3"/>
    <p:sldLayoutId id="2147484712" r:id="rId4"/>
    <p:sldLayoutId id="2147484713" r:id="rId5"/>
    <p:sldLayoutId id="2147484714" r:id="rId6"/>
    <p:sldLayoutId id="2147484715" r:id="rId7"/>
    <p:sldLayoutId id="2147484716" r:id="rId8"/>
    <p:sldLayoutId id="2147484717" r:id="rId9"/>
    <p:sldLayoutId id="2147484718" r:id="rId10"/>
    <p:sldLayoutId id="2147484719" r:id="rId11"/>
    <p:sldLayoutId id="2147484720" r:id="rId12"/>
    <p:sldLayoutId id="2147484721" r:id="rId13"/>
    <p:sldLayoutId id="2147484722" r:id="rId14"/>
    <p:sldLayoutId id="2147484723" r:id="rId15"/>
    <p:sldLayoutId id="2147484724" r:id="rId16"/>
    <p:sldLayoutId id="2147484725" r:id="rId17"/>
    <p:sldLayoutId id="2147484726" r:id="rId18"/>
    <p:sldLayoutId id="2147484727" r:id="rId19"/>
    <p:sldLayoutId id="2147484728" r:id="rId20"/>
    <p:sldLayoutId id="2147484729" r:id="rId21"/>
    <p:sldLayoutId id="2147484730" r:id="rId22"/>
    <p:sldLayoutId id="2147484731" r:id="rId23"/>
    <p:sldLayoutId id="2147484732" r:id="rId24"/>
    <p:sldLayoutId id="2147484733" r:id="rId25"/>
    <p:sldLayoutId id="2147484734" r:id="rId26"/>
    <p:sldLayoutId id="2147484735" r:id="rId27"/>
    <p:sldLayoutId id="2147484736" r:id="rId28"/>
    <p:sldLayoutId id="2147484737" r:id="rId29"/>
    <p:sldLayoutId id="2147484738" r:id="rId30"/>
    <p:sldLayoutId id="2147484739" r:id="rId31"/>
    <p:sldLayoutId id="2147484740" r:id="rId32"/>
    <p:sldLayoutId id="2147484741" r:id="rId33"/>
    <p:sldLayoutId id="2147484768" r:id="rId34"/>
    <p:sldLayoutId id="2147484769"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6"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9" name="TextBox 8"/>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pic>
        <p:nvPicPr>
          <p:cNvPr id="7" name="Picture 6" descr="Oracle logo in white on red staging background" title="Oracle red badge logo"/>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413103187"/>
      </p:ext>
    </p:extLst>
  </p:cSld>
  <p:clrMap bg1="lt1" tx1="dk1" bg2="lt2" tx2="dk2" accent1="accent1" accent2="accent2" accent3="accent3" accent4="accent4" accent5="accent5" accent6="accent6" hlink="hlink" folHlink="folHlink"/>
  <p:sldLayoutIdLst>
    <p:sldLayoutId id="2147484747" r:id="rId1"/>
    <p:sldLayoutId id="2147484748" r:id="rId2"/>
    <p:sldLayoutId id="2147484749" r:id="rId3"/>
    <p:sldLayoutId id="2147484750" r:id="rId4"/>
    <p:sldLayoutId id="2147484751" r:id="rId5"/>
    <p:sldLayoutId id="2147484752" r:id="rId6"/>
    <p:sldLayoutId id="2147484753" r:id="rId7"/>
    <p:sldLayoutId id="2147484755" r:id="rId8"/>
    <p:sldLayoutId id="2147484756" r:id="rId9"/>
    <p:sldLayoutId id="2147484757" r:id="rId10"/>
    <p:sldLayoutId id="2147484758" r:id="rId11"/>
    <p:sldLayoutId id="2147484759" r:id="rId12"/>
    <p:sldLayoutId id="2147484760" r:id="rId13"/>
    <p:sldLayoutId id="2147484761" r:id="rId14"/>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sldNum="0" hdr="0" ft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5.xml"/></Relationships>
</file>

<file path=ppt/slides/_rels/slide11.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64.png"/><Relationship Id="rId7" Type="http://schemas.microsoft.com/office/2007/relationships/hdphoto" Target="../media/hdphoto2.wdp"/><Relationship Id="rId12" Type="http://schemas.openxmlformats.org/officeDocument/2006/relationships/image" Target="../media/image72.png"/><Relationship Id="rId2" Type="http://schemas.openxmlformats.org/officeDocument/2006/relationships/notesSlide" Target="../notesSlides/notesSlide9.xml"/><Relationship Id="rId1" Type="http://schemas.openxmlformats.org/officeDocument/2006/relationships/slideLayout" Target="../slideLayouts/slideLayout176.xml"/><Relationship Id="rId6" Type="http://schemas.openxmlformats.org/officeDocument/2006/relationships/image" Target="../media/image67.png"/><Relationship Id="rId11" Type="http://schemas.openxmlformats.org/officeDocument/2006/relationships/image" Target="../media/image71.png"/><Relationship Id="rId5" Type="http://schemas.openxmlformats.org/officeDocument/2006/relationships/image" Target="../media/image66.png"/><Relationship Id="rId10" Type="http://schemas.openxmlformats.org/officeDocument/2006/relationships/image" Target="../media/image70.png"/><Relationship Id="rId4" Type="http://schemas.openxmlformats.org/officeDocument/2006/relationships/image" Target="../media/image65.png"/><Relationship Id="rId9" Type="http://schemas.openxmlformats.org/officeDocument/2006/relationships/image" Target="../media/image69.png"/></Relationships>
</file>

<file path=ppt/slides/_rels/slide12.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jpeg"/><Relationship Id="rId4" Type="http://schemas.openxmlformats.org/officeDocument/2006/relationships/image" Target="../media/image75.png"/></Relationships>
</file>

<file path=ppt/slides/_rels/slide1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82.jpe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14.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12.xml"/><Relationship Id="rId1" Type="http://schemas.openxmlformats.org/officeDocument/2006/relationships/slideLayout" Target="../slideLayouts/slideLayout44.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15.xml.rels><?xml version="1.0" encoding="UTF-8" standalone="yes"?>
<Relationships xmlns="http://schemas.openxmlformats.org/package/2006/relationships"><Relationship Id="rId3" Type="http://schemas.openxmlformats.org/officeDocument/2006/relationships/image" Target="../media/image91.tiff"/><Relationship Id="rId7" Type="http://schemas.openxmlformats.org/officeDocument/2006/relationships/image" Target="../media/image95.tiff"/><Relationship Id="rId2" Type="http://schemas.openxmlformats.org/officeDocument/2006/relationships/notesSlide" Target="../notesSlides/notesSlide13.xml"/><Relationship Id="rId1" Type="http://schemas.openxmlformats.org/officeDocument/2006/relationships/slideLayout" Target="../slideLayouts/slideLayout45.xml"/><Relationship Id="rId6" Type="http://schemas.openxmlformats.org/officeDocument/2006/relationships/image" Target="../media/image94.tiff"/><Relationship Id="rId5" Type="http://schemas.openxmlformats.org/officeDocument/2006/relationships/image" Target="../media/image93.tiff"/><Relationship Id="rId4" Type="http://schemas.openxmlformats.org/officeDocument/2006/relationships/image" Target="../media/image92.tif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6.xml"/><Relationship Id="rId1" Type="http://schemas.openxmlformats.org/officeDocument/2006/relationships/slideLayout" Target="../slideLayouts/slideLayout91.xml"/><Relationship Id="rId4" Type="http://schemas.openxmlformats.org/officeDocument/2006/relationships/image" Target="../media/image97.png"/></Relationships>
</file>

<file path=ppt/slides/_rels/slide1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7.xml"/><Relationship Id="rId1" Type="http://schemas.openxmlformats.org/officeDocument/2006/relationships/slideLayout" Target="../slideLayouts/slideLayout91.xml"/><Relationship Id="rId4" Type="http://schemas.openxmlformats.org/officeDocument/2006/relationships/image" Target="../media/image9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056264"/>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Title 1"/>
          <p:cNvSpPr>
            <a:spLocks noGrp="1"/>
          </p:cNvSpPr>
          <p:nvPr>
            <p:ph type="title"/>
          </p:nvPr>
        </p:nvSpPr>
        <p:spPr/>
        <p:txBody>
          <a:bodyPr anchor="t"/>
          <a:lstStyle/>
          <a:p>
            <a:br>
              <a:rPr lang="en-US" dirty="0"/>
            </a:br>
            <a:r>
              <a:rPr lang="en-US" dirty="0"/>
              <a:t>Oracle Blockchain Strategy</a:t>
            </a:r>
          </a:p>
        </p:txBody>
      </p:sp>
      <p:sp>
        <p:nvSpPr>
          <p:cNvPr id="155" name="Text Placeholder 3"/>
          <p:cNvSpPr>
            <a:spLocks noGrp="1"/>
          </p:cNvSpPr>
          <p:nvPr>
            <p:ph type="body" sz="quarter" idx="13"/>
          </p:nvPr>
        </p:nvSpPr>
        <p:spPr/>
        <p:txBody>
          <a:bodyPr/>
          <a:lstStyle/>
          <a:p>
            <a:r>
              <a:rPr lang="en-US" dirty="0"/>
              <a:t>Securely, reliably extend business processes and accelerate B2B transactions</a:t>
            </a:r>
          </a:p>
        </p:txBody>
      </p:sp>
      <p:sp>
        <p:nvSpPr>
          <p:cNvPr id="2" name="Content Placeholder 1"/>
          <p:cNvSpPr>
            <a:spLocks noGrp="1"/>
          </p:cNvSpPr>
          <p:nvPr>
            <p:ph idx="1"/>
          </p:nvPr>
        </p:nvSpPr>
        <p:spPr/>
        <p:txBody>
          <a:bodyPr/>
          <a:lstStyle/>
          <a:p>
            <a:pPr marL="0" indent="0">
              <a:buNone/>
            </a:pPr>
            <a:r>
              <a:rPr lang="en-US" sz="2000" b="1" dirty="0">
                <a:solidFill>
                  <a:schemeClr val="accent4"/>
                </a:solidFill>
              </a:rPr>
              <a:t>PRE-ASSEMBLED, ENTERPRISE-GRADE MANAGED PAAS</a:t>
            </a:r>
          </a:p>
          <a:p>
            <a:pPr marL="173038" lvl="1" indent="-173038">
              <a:lnSpc>
                <a:spcPct val="100000"/>
              </a:lnSpc>
              <a:spcBef>
                <a:spcPts val="0"/>
              </a:spcBef>
              <a:buClr>
                <a:schemeClr val="tx1"/>
              </a:buClr>
              <a:buFont typeface="Arial"/>
              <a:buChar char="•"/>
            </a:pPr>
            <a:r>
              <a:rPr lang="en-US" sz="1800" dirty="0"/>
              <a:t>Rapid, global provisioning &amp; simplified operations</a:t>
            </a:r>
          </a:p>
          <a:p>
            <a:pPr marL="173038" lvl="1" indent="-173038">
              <a:lnSpc>
                <a:spcPct val="100000"/>
              </a:lnSpc>
              <a:spcBef>
                <a:spcPts val="0"/>
              </a:spcBef>
              <a:buClr>
                <a:schemeClr val="tx1"/>
              </a:buClr>
              <a:buFont typeface="Arial"/>
              <a:buChar char="•"/>
            </a:pPr>
            <a:r>
              <a:rPr lang="en-US" sz="1800" dirty="0"/>
              <a:t>Secure and confidential permissioned blockchain</a:t>
            </a:r>
          </a:p>
          <a:p>
            <a:pPr marL="173038" lvl="1" indent="-173038">
              <a:lnSpc>
                <a:spcPct val="100000"/>
              </a:lnSpc>
              <a:spcBef>
                <a:spcPts val="0"/>
              </a:spcBef>
              <a:buClr>
                <a:schemeClr val="tx1"/>
              </a:buClr>
              <a:buFont typeface="Arial"/>
              <a:buChar char="•"/>
            </a:pPr>
            <a:r>
              <a:rPr lang="en-US" sz="1800" dirty="0"/>
              <a:t>Built-in </a:t>
            </a:r>
            <a:r>
              <a:rPr lang="en-US" sz="1800" dirty="0" err="1"/>
              <a:t>IdM</a:t>
            </a:r>
            <a:r>
              <a:rPr lang="en-US" sz="1800" dirty="0"/>
              <a:t> integration, HA, autonomous recovery, monitoring</a:t>
            </a:r>
          </a:p>
          <a:p>
            <a:pPr marL="173038" lvl="1" indent="-173038">
              <a:lnSpc>
                <a:spcPct val="100000"/>
              </a:lnSpc>
              <a:spcBef>
                <a:spcPts val="0"/>
              </a:spcBef>
              <a:buClr>
                <a:schemeClr val="tx1"/>
              </a:buClr>
              <a:buFont typeface="Arial"/>
              <a:buChar char="•"/>
            </a:pPr>
            <a:endParaRPr lang="en-US" sz="1600" dirty="0"/>
          </a:p>
          <a:p>
            <a:pPr marL="0" indent="0">
              <a:buNone/>
            </a:pPr>
            <a:r>
              <a:rPr lang="en-US" sz="2000" b="1" dirty="0">
                <a:solidFill>
                  <a:schemeClr val="accent4"/>
                </a:solidFill>
              </a:rPr>
              <a:t>EXTENDS ENTERPRISE BOUNDARIES</a:t>
            </a:r>
          </a:p>
          <a:p>
            <a:pPr marL="173038" lvl="1" indent="-173038">
              <a:lnSpc>
                <a:spcPct val="100000"/>
              </a:lnSpc>
              <a:spcBef>
                <a:spcPts val="0"/>
              </a:spcBef>
              <a:buClr>
                <a:schemeClr val="tx1"/>
              </a:buClr>
              <a:buFont typeface="Arial"/>
              <a:buChar char="•"/>
            </a:pPr>
            <a:r>
              <a:rPr lang="en-US" sz="1800" dirty="0"/>
              <a:t>Plug-n-Play integration with Oracle SaaS and PaaS,          </a:t>
            </a:r>
            <a:br>
              <a:rPr lang="en-US" sz="1800" dirty="0"/>
            </a:br>
            <a:r>
              <a:rPr lang="en-US" sz="1800" dirty="0"/>
              <a:t>and custom/3</a:t>
            </a:r>
            <a:r>
              <a:rPr lang="en-US" sz="1800" baseline="30000" dirty="0"/>
              <a:t>rd</a:t>
            </a:r>
            <a:r>
              <a:rPr lang="en-US" sz="1800" dirty="0"/>
              <a:t> party cloud and on premises apps</a:t>
            </a:r>
          </a:p>
          <a:p>
            <a:pPr marL="173038" lvl="1" indent="-173038">
              <a:lnSpc>
                <a:spcPct val="100000"/>
              </a:lnSpc>
              <a:spcBef>
                <a:spcPts val="0"/>
              </a:spcBef>
              <a:buClr>
                <a:schemeClr val="tx1"/>
              </a:buClr>
              <a:buFont typeface="Arial"/>
              <a:buChar char="•"/>
            </a:pPr>
            <a:r>
              <a:rPr lang="en-US" sz="1800" dirty="0"/>
              <a:t>Out-of-the-box API access in Netsuite ERP, Flexcube core banking,      </a:t>
            </a:r>
            <a:br>
              <a:rPr lang="en-US" sz="1800" dirty="0"/>
            </a:br>
            <a:r>
              <a:rPr lang="en-US" sz="1800" dirty="0"/>
              <a:t>Open Banking API Platform</a:t>
            </a:r>
          </a:p>
          <a:p>
            <a:pPr marL="173038" lvl="1" indent="-173038">
              <a:lnSpc>
                <a:spcPct val="100000"/>
              </a:lnSpc>
              <a:spcBef>
                <a:spcPts val="0"/>
              </a:spcBef>
              <a:buClr>
                <a:schemeClr val="tx1"/>
              </a:buClr>
              <a:buFont typeface="Arial"/>
              <a:buChar char="•"/>
            </a:pPr>
            <a:endParaRPr lang="en-US" sz="1600" dirty="0"/>
          </a:p>
          <a:p>
            <a:pPr marL="0" indent="0">
              <a:buNone/>
            </a:pPr>
            <a:r>
              <a:rPr lang="en-US" sz="2000" b="1" dirty="0">
                <a:solidFill>
                  <a:schemeClr val="accent4"/>
                </a:solidFill>
              </a:rPr>
              <a:t>SAAS BLOCKCHAIN APPLICATIONS</a:t>
            </a:r>
          </a:p>
          <a:p>
            <a:pPr marL="173038" lvl="1" indent="-173038">
              <a:lnSpc>
                <a:spcPct val="100000"/>
              </a:lnSpc>
              <a:spcBef>
                <a:spcPts val="0"/>
              </a:spcBef>
              <a:buClr>
                <a:schemeClr val="tx1"/>
              </a:buClr>
              <a:buFont typeface="Arial"/>
              <a:buChar char="•"/>
              <a:defRPr/>
            </a:pPr>
            <a:r>
              <a:rPr lang="en-US" sz="1800" dirty="0"/>
              <a:t>Supply chain track &amp; trace use cases and more</a:t>
            </a:r>
          </a:p>
          <a:p>
            <a:pPr marL="173038" lvl="1" indent="-173038">
              <a:lnSpc>
                <a:spcPct val="100000"/>
              </a:lnSpc>
              <a:spcBef>
                <a:spcPts val="0"/>
              </a:spcBef>
              <a:buClr>
                <a:schemeClr val="tx1"/>
              </a:buClr>
              <a:buFont typeface="Arial"/>
              <a:buChar char="•"/>
            </a:pPr>
            <a:endParaRPr lang="en-US" sz="1600" dirty="0"/>
          </a:p>
          <a:p>
            <a:pPr marL="0" lvl="1" indent="0">
              <a:lnSpc>
                <a:spcPct val="100000"/>
              </a:lnSpc>
              <a:spcBef>
                <a:spcPts val="0"/>
              </a:spcBef>
              <a:buClr>
                <a:schemeClr val="tx1"/>
              </a:buClr>
              <a:buNone/>
            </a:pPr>
            <a:endParaRPr lang="en-US" sz="1600" dirty="0"/>
          </a:p>
        </p:txBody>
      </p:sp>
      <p:sp>
        <p:nvSpPr>
          <p:cNvPr id="3" name="Slide Number Placeholder 2"/>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222" name="Rounded Rectangle 18"/>
          <p:cNvSpPr/>
          <p:nvPr/>
        </p:nvSpPr>
        <p:spPr bwMode="gray">
          <a:xfrm>
            <a:off x="8137625" y="3176489"/>
            <a:ext cx="2299341" cy="1864108"/>
          </a:xfrm>
          <a:prstGeom prst="roundRect">
            <a:avLst>
              <a:gd name="adj" fmla="val 9036"/>
            </a:avLst>
          </a:prstGeom>
          <a:solidFill>
            <a:schemeClr val="accent5">
              <a:lumMod val="20000"/>
              <a:lumOff val="80000"/>
              <a:alpha val="31000"/>
            </a:schemeClr>
          </a:solidFill>
          <a:ln w="9525" cap="flat" cmpd="sng" algn="ctr">
            <a:solidFill>
              <a:schemeClr val="accent5">
                <a:alpha val="50000"/>
              </a:scheme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23" name="TextBox 44"/>
          <p:cNvSpPr txBox="1"/>
          <p:nvPr/>
        </p:nvSpPr>
        <p:spPr>
          <a:xfrm>
            <a:off x="9339669" y="4620117"/>
            <a:ext cx="804053" cy="294360"/>
          </a:xfrm>
          <a:prstGeom prst="rect">
            <a:avLst/>
          </a:prstGeom>
          <a:noFill/>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A52641"/>
                </a:solidFill>
                <a:effectLst/>
                <a:uLnTx/>
                <a:uFillTx/>
                <a:latin typeface="Calibri"/>
                <a:ea typeface="+mn-ea"/>
                <a:cs typeface="Calibri"/>
              </a:rPr>
              <a:t>DISTRIBUTED </a:t>
            </a:r>
            <a:br>
              <a:rPr kumimoji="0" lang="en-US" sz="1100" b="0" i="0" u="none" strike="noStrike" kern="1200" cap="none" spc="0" normalizeH="0" baseline="0" noProof="0" dirty="0">
                <a:ln>
                  <a:noFill/>
                </a:ln>
                <a:solidFill>
                  <a:srgbClr val="A52641"/>
                </a:solidFill>
                <a:effectLst/>
                <a:uLnTx/>
                <a:uFillTx/>
                <a:latin typeface="Calibri"/>
                <a:ea typeface="+mn-ea"/>
                <a:cs typeface="Calibri"/>
              </a:rPr>
            </a:br>
            <a:r>
              <a:rPr kumimoji="0" lang="en-US" sz="1100" b="0" i="0" u="none" strike="noStrike" kern="1200" cap="none" spc="0" normalizeH="0" baseline="0" noProof="0" dirty="0">
                <a:ln>
                  <a:noFill/>
                </a:ln>
                <a:solidFill>
                  <a:srgbClr val="A52641"/>
                </a:solidFill>
                <a:effectLst/>
                <a:uLnTx/>
                <a:uFillTx/>
                <a:latin typeface="Calibri"/>
                <a:ea typeface="+mn-ea"/>
                <a:cs typeface="Calibri"/>
              </a:rPr>
              <a:t>LEDGER</a:t>
            </a:r>
          </a:p>
        </p:txBody>
      </p:sp>
      <p:sp>
        <p:nvSpPr>
          <p:cNvPr id="224" name="TextBox 45"/>
          <p:cNvSpPr txBox="1"/>
          <p:nvPr/>
        </p:nvSpPr>
        <p:spPr>
          <a:xfrm>
            <a:off x="9654003" y="3978299"/>
            <a:ext cx="1098952" cy="236838"/>
          </a:xfrm>
          <a:prstGeom prst="rect">
            <a:avLst/>
          </a:prstGeom>
          <a:noFill/>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A52641"/>
                </a:solidFill>
                <a:effectLst/>
                <a:uLnTx/>
                <a:uFillTx/>
                <a:latin typeface="Calibri"/>
                <a:ea typeface="+mn-ea"/>
                <a:cs typeface="Calibri"/>
              </a:rPr>
              <a:t>CONSENSUS</a:t>
            </a:r>
          </a:p>
        </p:txBody>
      </p:sp>
      <p:sp>
        <p:nvSpPr>
          <p:cNvPr id="225" name="TextBox 46"/>
          <p:cNvSpPr txBox="1"/>
          <p:nvPr/>
        </p:nvSpPr>
        <p:spPr>
          <a:xfrm>
            <a:off x="9144837" y="3303102"/>
            <a:ext cx="1216273" cy="252317"/>
          </a:xfrm>
          <a:prstGeom prst="rect">
            <a:avLst/>
          </a:prstGeom>
          <a:noFill/>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A52641"/>
                </a:solidFill>
                <a:effectLst/>
                <a:uLnTx/>
                <a:uFillTx/>
                <a:latin typeface="Calibri"/>
                <a:ea typeface="+mn-ea"/>
                <a:cs typeface="Calibri"/>
              </a:rPr>
              <a:t>SMART </a:t>
            </a:r>
            <a:br>
              <a:rPr kumimoji="0" lang="en-US" sz="1100" b="0" i="0" u="none" strike="noStrike" kern="1200" cap="none" spc="0" normalizeH="0" baseline="0" noProof="0" dirty="0">
                <a:ln>
                  <a:noFill/>
                </a:ln>
                <a:solidFill>
                  <a:srgbClr val="A52641"/>
                </a:solidFill>
                <a:effectLst/>
                <a:uLnTx/>
                <a:uFillTx/>
                <a:latin typeface="Calibri"/>
                <a:ea typeface="+mn-ea"/>
                <a:cs typeface="Calibri"/>
              </a:rPr>
            </a:br>
            <a:r>
              <a:rPr kumimoji="0" lang="en-US" sz="1100" b="0" i="0" u="none" strike="noStrike" kern="1200" cap="none" spc="0" normalizeH="0" baseline="0" noProof="0" dirty="0">
                <a:ln>
                  <a:noFill/>
                </a:ln>
                <a:solidFill>
                  <a:srgbClr val="A52641"/>
                </a:solidFill>
                <a:effectLst/>
                <a:uLnTx/>
                <a:uFillTx/>
                <a:latin typeface="Calibri"/>
                <a:ea typeface="+mn-ea"/>
                <a:cs typeface="Calibri"/>
              </a:rPr>
              <a:t>CONTRACTS</a:t>
            </a:r>
          </a:p>
        </p:txBody>
      </p:sp>
      <p:sp>
        <p:nvSpPr>
          <p:cNvPr id="226" name="TextBox 49"/>
          <p:cNvSpPr txBox="1"/>
          <p:nvPr/>
        </p:nvSpPr>
        <p:spPr>
          <a:xfrm>
            <a:off x="8485374" y="3929152"/>
            <a:ext cx="685622" cy="281490"/>
          </a:xfrm>
          <a:prstGeom prst="rect">
            <a:avLst/>
          </a:prstGeom>
          <a:noFill/>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A52641"/>
                </a:solidFill>
                <a:effectLst/>
                <a:uLnTx/>
                <a:uFillTx/>
                <a:latin typeface="Calibri"/>
                <a:ea typeface="+mn-ea"/>
                <a:cs typeface="Calibri"/>
              </a:rPr>
              <a:t>PRIVACY</a:t>
            </a:r>
          </a:p>
        </p:txBody>
      </p:sp>
      <p:sp>
        <p:nvSpPr>
          <p:cNvPr id="229" name="Freeform 162"/>
          <p:cNvSpPr>
            <a:spLocks noEditPoints="1"/>
          </p:cNvSpPr>
          <p:nvPr/>
        </p:nvSpPr>
        <p:spPr bwMode="auto">
          <a:xfrm>
            <a:off x="7036120" y="5057213"/>
            <a:ext cx="694067" cy="758050"/>
          </a:xfrm>
          <a:custGeom>
            <a:avLst/>
            <a:gdLst/>
            <a:ahLst/>
            <a:cxnLst>
              <a:cxn ang="0">
                <a:pos x="25" y="436"/>
              </a:cxn>
              <a:cxn ang="0">
                <a:pos x="197" y="196"/>
              </a:cxn>
              <a:cxn ang="0">
                <a:pos x="200" y="436"/>
              </a:cxn>
              <a:cxn ang="0">
                <a:pos x="223" y="78"/>
              </a:cxn>
              <a:cxn ang="0">
                <a:pos x="398" y="0"/>
              </a:cxn>
              <a:cxn ang="0">
                <a:pos x="422" y="462"/>
              </a:cxn>
              <a:cxn ang="0">
                <a:pos x="58" y="310"/>
              </a:cxn>
              <a:cxn ang="0">
                <a:pos x="58" y="280"/>
              </a:cxn>
              <a:cxn ang="0">
                <a:pos x="367" y="93"/>
              </a:cxn>
              <a:cxn ang="0">
                <a:pos x="324" y="95"/>
              </a:cxn>
              <a:cxn ang="0">
                <a:pos x="169" y="310"/>
              </a:cxn>
              <a:cxn ang="0">
                <a:pos x="166" y="280"/>
              </a:cxn>
              <a:cxn ang="0">
                <a:pos x="126" y="310"/>
              </a:cxn>
              <a:cxn ang="0">
                <a:pos x="366" y="280"/>
              </a:cxn>
              <a:cxn ang="0">
                <a:pos x="324" y="307"/>
              </a:cxn>
              <a:cxn ang="0">
                <a:pos x="367" y="310"/>
              </a:cxn>
              <a:cxn ang="0">
                <a:pos x="256" y="93"/>
              </a:cxn>
              <a:cxn ang="0">
                <a:pos x="298" y="93"/>
              </a:cxn>
              <a:cxn ang="0">
                <a:pos x="299" y="281"/>
              </a:cxn>
              <a:cxn ang="0">
                <a:pos x="256" y="282"/>
              </a:cxn>
              <a:cxn ang="0">
                <a:pos x="367" y="155"/>
              </a:cxn>
              <a:cxn ang="0">
                <a:pos x="367" y="185"/>
              </a:cxn>
              <a:cxn ang="0">
                <a:pos x="58" y="218"/>
              </a:cxn>
              <a:cxn ang="0">
                <a:pos x="101" y="218"/>
              </a:cxn>
              <a:cxn ang="0">
                <a:pos x="169" y="244"/>
              </a:cxn>
              <a:cxn ang="0">
                <a:pos x="126" y="217"/>
              </a:cxn>
              <a:cxn ang="0">
                <a:pos x="324" y="218"/>
              </a:cxn>
              <a:cxn ang="0">
                <a:pos x="367" y="218"/>
              </a:cxn>
              <a:cxn ang="0">
                <a:pos x="58" y="372"/>
              </a:cxn>
              <a:cxn ang="0">
                <a:pos x="169" y="342"/>
              </a:cxn>
              <a:cxn ang="0">
                <a:pos x="169" y="372"/>
              </a:cxn>
              <a:cxn ang="0">
                <a:pos x="367" y="342"/>
              </a:cxn>
              <a:cxn ang="0">
                <a:pos x="367" y="372"/>
              </a:cxn>
              <a:cxn ang="0">
                <a:pos x="58" y="405"/>
              </a:cxn>
              <a:cxn ang="0">
                <a:pos x="169" y="434"/>
              </a:cxn>
              <a:cxn ang="0">
                <a:pos x="126" y="434"/>
              </a:cxn>
              <a:cxn ang="0">
                <a:pos x="324" y="405"/>
              </a:cxn>
              <a:cxn ang="0">
                <a:pos x="367" y="405"/>
              </a:cxn>
              <a:cxn ang="0">
                <a:pos x="256" y="185"/>
              </a:cxn>
              <a:cxn ang="0">
                <a:pos x="256" y="217"/>
              </a:cxn>
              <a:cxn ang="0">
                <a:pos x="298" y="217"/>
              </a:cxn>
              <a:cxn ang="0">
                <a:pos x="256" y="342"/>
              </a:cxn>
              <a:cxn ang="0">
                <a:pos x="298" y="342"/>
              </a:cxn>
              <a:cxn ang="0">
                <a:pos x="256" y="434"/>
              </a:cxn>
            </a:cxnLst>
            <a:rect l="0" t="0" r="r" b="b"/>
            <a:pathLst>
              <a:path w="422" h="462">
                <a:moveTo>
                  <a:pt x="0" y="462"/>
                </a:moveTo>
                <a:cubicBezTo>
                  <a:pt x="0" y="454"/>
                  <a:pt x="0" y="445"/>
                  <a:pt x="0" y="436"/>
                </a:cubicBezTo>
                <a:cubicBezTo>
                  <a:pt x="8" y="436"/>
                  <a:pt x="16" y="436"/>
                  <a:pt x="25" y="436"/>
                </a:cubicBezTo>
                <a:cubicBezTo>
                  <a:pt x="25" y="331"/>
                  <a:pt x="25" y="227"/>
                  <a:pt x="25" y="122"/>
                </a:cubicBezTo>
                <a:cubicBezTo>
                  <a:pt x="30" y="125"/>
                  <a:pt x="36" y="127"/>
                  <a:pt x="41" y="129"/>
                </a:cubicBezTo>
                <a:cubicBezTo>
                  <a:pt x="93" y="152"/>
                  <a:pt x="145" y="174"/>
                  <a:pt x="197" y="196"/>
                </a:cubicBezTo>
                <a:cubicBezTo>
                  <a:pt x="200" y="197"/>
                  <a:pt x="200" y="199"/>
                  <a:pt x="200" y="201"/>
                </a:cubicBezTo>
                <a:cubicBezTo>
                  <a:pt x="200" y="278"/>
                  <a:pt x="200" y="355"/>
                  <a:pt x="200" y="432"/>
                </a:cubicBezTo>
                <a:cubicBezTo>
                  <a:pt x="200" y="433"/>
                  <a:pt x="200" y="434"/>
                  <a:pt x="200" y="436"/>
                </a:cubicBezTo>
                <a:cubicBezTo>
                  <a:pt x="208" y="436"/>
                  <a:pt x="215" y="436"/>
                  <a:pt x="223" y="436"/>
                </a:cubicBezTo>
                <a:cubicBezTo>
                  <a:pt x="223" y="435"/>
                  <a:pt x="223" y="433"/>
                  <a:pt x="223" y="432"/>
                </a:cubicBezTo>
                <a:cubicBezTo>
                  <a:pt x="223" y="314"/>
                  <a:pt x="223" y="196"/>
                  <a:pt x="223" y="78"/>
                </a:cubicBezTo>
                <a:cubicBezTo>
                  <a:pt x="223" y="76"/>
                  <a:pt x="224" y="75"/>
                  <a:pt x="226" y="74"/>
                </a:cubicBezTo>
                <a:cubicBezTo>
                  <a:pt x="282" y="49"/>
                  <a:pt x="339" y="25"/>
                  <a:pt x="395" y="1"/>
                </a:cubicBezTo>
                <a:cubicBezTo>
                  <a:pt x="396" y="1"/>
                  <a:pt x="397" y="0"/>
                  <a:pt x="398" y="0"/>
                </a:cubicBezTo>
                <a:cubicBezTo>
                  <a:pt x="398" y="145"/>
                  <a:pt x="398" y="290"/>
                  <a:pt x="398" y="436"/>
                </a:cubicBezTo>
                <a:cubicBezTo>
                  <a:pt x="406" y="436"/>
                  <a:pt x="414" y="436"/>
                  <a:pt x="422" y="436"/>
                </a:cubicBezTo>
                <a:cubicBezTo>
                  <a:pt x="422" y="445"/>
                  <a:pt x="422" y="454"/>
                  <a:pt x="422" y="462"/>
                </a:cubicBezTo>
                <a:cubicBezTo>
                  <a:pt x="282" y="462"/>
                  <a:pt x="141" y="462"/>
                  <a:pt x="0" y="462"/>
                </a:cubicBezTo>
                <a:close/>
                <a:moveTo>
                  <a:pt x="58" y="280"/>
                </a:moveTo>
                <a:cubicBezTo>
                  <a:pt x="58" y="290"/>
                  <a:pt x="58" y="300"/>
                  <a:pt x="58" y="310"/>
                </a:cubicBezTo>
                <a:cubicBezTo>
                  <a:pt x="72" y="310"/>
                  <a:pt x="86" y="310"/>
                  <a:pt x="101" y="310"/>
                </a:cubicBezTo>
                <a:cubicBezTo>
                  <a:pt x="101" y="300"/>
                  <a:pt x="101" y="290"/>
                  <a:pt x="101" y="280"/>
                </a:cubicBezTo>
                <a:cubicBezTo>
                  <a:pt x="86" y="280"/>
                  <a:pt x="72" y="280"/>
                  <a:pt x="58" y="280"/>
                </a:cubicBezTo>
                <a:close/>
                <a:moveTo>
                  <a:pt x="324" y="122"/>
                </a:moveTo>
                <a:cubicBezTo>
                  <a:pt x="339" y="122"/>
                  <a:pt x="353" y="122"/>
                  <a:pt x="367" y="122"/>
                </a:cubicBezTo>
                <a:cubicBezTo>
                  <a:pt x="367" y="112"/>
                  <a:pt x="367" y="103"/>
                  <a:pt x="367" y="93"/>
                </a:cubicBezTo>
                <a:cubicBezTo>
                  <a:pt x="367" y="93"/>
                  <a:pt x="366" y="93"/>
                  <a:pt x="366" y="93"/>
                </a:cubicBezTo>
                <a:cubicBezTo>
                  <a:pt x="353" y="92"/>
                  <a:pt x="339" y="92"/>
                  <a:pt x="326" y="92"/>
                </a:cubicBezTo>
                <a:cubicBezTo>
                  <a:pt x="324" y="92"/>
                  <a:pt x="324" y="93"/>
                  <a:pt x="324" y="95"/>
                </a:cubicBezTo>
                <a:cubicBezTo>
                  <a:pt x="324" y="101"/>
                  <a:pt x="324" y="106"/>
                  <a:pt x="324" y="112"/>
                </a:cubicBezTo>
                <a:cubicBezTo>
                  <a:pt x="324" y="115"/>
                  <a:pt x="324" y="119"/>
                  <a:pt x="324" y="122"/>
                </a:cubicBezTo>
                <a:close/>
                <a:moveTo>
                  <a:pt x="169" y="310"/>
                </a:moveTo>
                <a:cubicBezTo>
                  <a:pt x="169" y="309"/>
                  <a:pt x="169" y="308"/>
                  <a:pt x="169" y="307"/>
                </a:cubicBezTo>
                <a:cubicBezTo>
                  <a:pt x="169" y="299"/>
                  <a:pt x="169" y="291"/>
                  <a:pt x="169" y="283"/>
                </a:cubicBezTo>
                <a:cubicBezTo>
                  <a:pt x="169" y="280"/>
                  <a:pt x="169" y="280"/>
                  <a:pt x="166" y="280"/>
                </a:cubicBezTo>
                <a:cubicBezTo>
                  <a:pt x="154" y="280"/>
                  <a:pt x="142" y="280"/>
                  <a:pt x="129" y="280"/>
                </a:cubicBezTo>
                <a:cubicBezTo>
                  <a:pt x="128" y="280"/>
                  <a:pt x="127" y="280"/>
                  <a:pt x="126" y="280"/>
                </a:cubicBezTo>
                <a:cubicBezTo>
                  <a:pt x="126" y="290"/>
                  <a:pt x="126" y="300"/>
                  <a:pt x="126" y="310"/>
                </a:cubicBezTo>
                <a:cubicBezTo>
                  <a:pt x="141" y="310"/>
                  <a:pt x="155" y="310"/>
                  <a:pt x="169" y="310"/>
                </a:cubicBezTo>
                <a:close/>
                <a:moveTo>
                  <a:pt x="367" y="280"/>
                </a:moveTo>
                <a:cubicBezTo>
                  <a:pt x="366" y="280"/>
                  <a:pt x="366" y="280"/>
                  <a:pt x="366" y="280"/>
                </a:cubicBezTo>
                <a:cubicBezTo>
                  <a:pt x="352" y="280"/>
                  <a:pt x="339" y="280"/>
                  <a:pt x="326" y="280"/>
                </a:cubicBezTo>
                <a:cubicBezTo>
                  <a:pt x="324" y="280"/>
                  <a:pt x="324" y="281"/>
                  <a:pt x="324" y="282"/>
                </a:cubicBezTo>
                <a:cubicBezTo>
                  <a:pt x="324" y="291"/>
                  <a:pt x="324" y="299"/>
                  <a:pt x="324" y="307"/>
                </a:cubicBezTo>
                <a:cubicBezTo>
                  <a:pt x="324" y="309"/>
                  <a:pt x="325" y="310"/>
                  <a:pt x="327" y="310"/>
                </a:cubicBezTo>
                <a:cubicBezTo>
                  <a:pt x="340" y="310"/>
                  <a:pt x="352" y="310"/>
                  <a:pt x="364" y="310"/>
                </a:cubicBezTo>
                <a:cubicBezTo>
                  <a:pt x="365" y="310"/>
                  <a:pt x="366" y="310"/>
                  <a:pt x="367" y="310"/>
                </a:cubicBezTo>
                <a:cubicBezTo>
                  <a:pt x="367" y="300"/>
                  <a:pt x="367" y="290"/>
                  <a:pt x="367" y="280"/>
                </a:cubicBezTo>
                <a:close/>
                <a:moveTo>
                  <a:pt x="298" y="93"/>
                </a:moveTo>
                <a:cubicBezTo>
                  <a:pt x="284" y="93"/>
                  <a:pt x="270" y="93"/>
                  <a:pt x="256" y="93"/>
                </a:cubicBezTo>
                <a:cubicBezTo>
                  <a:pt x="256" y="103"/>
                  <a:pt x="256" y="112"/>
                  <a:pt x="256" y="122"/>
                </a:cubicBezTo>
                <a:cubicBezTo>
                  <a:pt x="270" y="122"/>
                  <a:pt x="284" y="122"/>
                  <a:pt x="298" y="122"/>
                </a:cubicBezTo>
                <a:cubicBezTo>
                  <a:pt x="298" y="112"/>
                  <a:pt x="298" y="103"/>
                  <a:pt x="298" y="93"/>
                </a:cubicBezTo>
                <a:close/>
                <a:moveTo>
                  <a:pt x="256" y="310"/>
                </a:moveTo>
                <a:cubicBezTo>
                  <a:pt x="270" y="310"/>
                  <a:pt x="284" y="310"/>
                  <a:pt x="299" y="310"/>
                </a:cubicBezTo>
                <a:cubicBezTo>
                  <a:pt x="299" y="300"/>
                  <a:pt x="299" y="291"/>
                  <a:pt x="299" y="281"/>
                </a:cubicBezTo>
                <a:cubicBezTo>
                  <a:pt x="299" y="281"/>
                  <a:pt x="297" y="280"/>
                  <a:pt x="297" y="280"/>
                </a:cubicBezTo>
                <a:cubicBezTo>
                  <a:pt x="284" y="280"/>
                  <a:pt x="271" y="280"/>
                  <a:pt x="258" y="280"/>
                </a:cubicBezTo>
                <a:cubicBezTo>
                  <a:pt x="256" y="280"/>
                  <a:pt x="256" y="280"/>
                  <a:pt x="256" y="282"/>
                </a:cubicBezTo>
                <a:cubicBezTo>
                  <a:pt x="256" y="286"/>
                  <a:pt x="256" y="291"/>
                  <a:pt x="256" y="295"/>
                </a:cubicBezTo>
                <a:cubicBezTo>
                  <a:pt x="256" y="300"/>
                  <a:pt x="256" y="305"/>
                  <a:pt x="256" y="310"/>
                </a:cubicBezTo>
                <a:close/>
                <a:moveTo>
                  <a:pt x="367" y="155"/>
                </a:moveTo>
                <a:cubicBezTo>
                  <a:pt x="353" y="155"/>
                  <a:pt x="339" y="155"/>
                  <a:pt x="324" y="155"/>
                </a:cubicBezTo>
                <a:cubicBezTo>
                  <a:pt x="324" y="165"/>
                  <a:pt x="324" y="175"/>
                  <a:pt x="324" y="185"/>
                </a:cubicBezTo>
                <a:cubicBezTo>
                  <a:pt x="339" y="185"/>
                  <a:pt x="353" y="185"/>
                  <a:pt x="367" y="185"/>
                </a:cubicBezTo>
                <a:cubicBezTo>
                  <a:pt x="367" y="175"/>
                  <a:pt x="367" y="165"/>
                  <a:pt x="367" y="155"/>
                </a:cubicBezTo>
                <a:close/>
                <a:moveTo>
                  <a:pt x="101" y="218"/>
                </a:moveTo>
                <a:cubicBezTo>
                  <a:pt x="86" y="218"/>
                  <a:pt x="72" y="218"/>
                  <a:pt x="58" y="218"/>
                </a:cubicBezTo>
                <a:cubicBezTo>
                  <a:pt x="58" y="228"/>
                  <a:pt x="58" y="237"/>
                  <a:pt x="58" y="247"/>
                </a:cubicBezTo>
                <a:cubicBezTo>
                  <a:pt x="72" y="247"/>
                  <a:pt x="86" y="247"/>
                  <a:pt x="101" y="247"/>
                </a:cubicBezTo>
                <a:cubicBezTo>
                  <a:pt x="101" y="237"/>
                  <a:pt x="101" y="227"/>
                  <a:pt x="101" y="218"/>
                </a:cubicBezTo>
                <a:close/>
                <a:moveTo>
                  <a:pt x="126" y="247"/>
                </a:moveTo>
                <a:cubicBezTo>
                  <a:pt x="140" y="247"/>
                  <a:pt x="154" y="247"/>
                  <a:pt x="167" y="247"/>
                </a:cubicBezTo>
                <a:cubicBezTo>
                  <a:pt x="169" y="247"/>
                  <a:pt x="169" y="246"/>
                  <a:pt x="169" y="244"/>
                </a:cubicBezTo>
                <a:cubicBezTo>
                  <a:pt x="169" y="236"/>
                  <a:pt x="169" y="228"/>
                  <a:pt x="169" y="220"/>
                </a:cubicBezTo>
                <a:cubicBezTo>
                  <a:pt x="169" y="219"/>
                  <a:pt x="169" y="218"/>
                  <a:pt x="169" y="217"/>
                </a:cubicBezTo>
                <a:cubicBezTo>
                  <a:pt x="155" y="217"/>
                  <a:pt x="141" y="217"/>
                  <a:pt x="126" y="217"/>
                </a:cubicBezTo>
                <a:cubicBezTo>
                  <a:pt x="126" y="227"/>
                  <a:pt x="126" y="237"/>
                  <a:pt x="126" y="247"/>
                </a:cubicBezTo>
                <a:close/>
                <a:moveTo>
                  <a:pt x="367" y="218"/>
                </a:moveTo>
                <a:cubicBezTo>
                  <a:pt x="353" y="218"/>
                  <a:pt x="339" y="218"/>
                  <a:pt x="324" y="218"/>
                </a:cubicBezTo>
                <a:cubicBezTo>
                  <a:pt x="324" y="228"/>
                  <a:pt x="324" y="237"/>
                  <a:pt x="324" y="247"/>
                </a:cubicBezTo>
                <a:cubicBezTo>
                  <a:pt x="339" y="247"/>
                  <a:pt x="353" y="247"/>
                  <a:pt x="367" y="247"/>
                </a:cubicBezTo>
                <a:cubicBezTo>
                  <a:pt x="367" y="237"/>
                  <a:pt x="367" y="227"/>
                  <a:pt x="367" y="218"/>
                </a:cubicBezTo>
                <a:close/>
                <a:moveTo>
                  <a:pt x="101" y="343"/>
                </a:moveTo>
                <a:cubicBezTo>
                  <a:pt x="86" y="343"/>
                  <a:pt x="72" y="343"/>
                  <a:pt x="58" y="343"/>
                </a:cubicBezTo>
                <a:cubicBezTo>
                  <a:pt x="58" y="352"/>
                  <a:pt x="58" y="362"/>
                  <a:pt x="58" y="372"/>
                </a:cubicBezTo>
                <a:cubicBezTo>
                  <a:pt x="72" y="372"/>
                  <a:pt x="86" y="372"/>
                  <a:pt x="101" y="372"/>
                </a:cubicBezTo>
                <a:cubicBezTo>
                  <a:pt x="101" y="362"/>
                  <a:pt x="101" y="352"/>
                  <a:pt x="101" y="343"/>
                </a:cubicBezTo>
                <a:close/>
                <a:moveTo>
                  <a:pt x="169" y="342"/>
                </a:moveTo>
                <a:cubicBezTo>
                  <a:pt x="155" y="342"/>
                  <a:pt x="141" y="342"/>
                  <a:pt x="126" y="342"/>
                </a:cubicBezTo>
                <a:cubicBezTo>
                  <a:pt x="126" y="352"/>
                  <a:pt x="126" y="362"/>
                  <a:pt x="126" y="372"/>
                </a:cubicBezTo>
                <a:cubicBezTo>
                  <a:pt x="141" y="372"/>
                  <a:pt x="155" y="372"/>
                  <a:pt x="169" y="372"/>
                </a:cubicBezTo>
                <a:cubicBezTo>
                  <a:pt x="169" y="362"/>
                  <a:pt x="169" y="352"/>
                  <a:pt x="169" y="342"/>
                </a:cubicBezTo>
                <a:close/>
                <a:moveTo>
                  <a:pt x="367" y="372"/>
                </a:moveTo>
                <a:cubicBezTo>
                  <a:pt x="367" y="362"/>
                  <a:pt x="367" y="352"/>
                  <a:pt x="367" y="342"/>
                </a:cubicBezTo>
                <a:cubicBezTo>
                  <a:pt x="353" y="342"/>
                  <a:pt x="339" y="342"/>
                  <a:pt x="324" y="342"/>
                </a:cubicBezTo>
                <a:cubicBezTo>
                  <a:pt x="324" y="352"/>
                  <a:pt x="324" y="362"/>
                  <a:pt x="324" y="372"/>
                </a:cubicBezTo>
                <a:cubicBezTo>
                  <a:pt x="339" y="372"/>
                  <a:pt x="353" y="372"/>
                  <a:pt x="367" y="372"/>
                </a:cubicBezTo>
                <a:close/>
                <a:moveTo>
                  <a:pt x="100" y="434"/>
                </a:moveTo>
                <a:cubicBezTo>
                  <a:pt x="100" y="424"/>
                  <a:pt x="100" y="414"/>
                  <a:pt x="100" y="405"/>
                </a:cubicBezTo>
                <a:cubicBezTo>
                  <a:pt x="86" y="405"/>
                  <a:pt x="72" y="405"/>
                  <a:pt x="58" y="405"/>
                </a:cubicBezTo>
                <a:cubicBezTo>
                  <a:pt x="58" y="415"/>
                  <a:pt x="58" y="424"/>
                  <a:pt x="58" y="434"/>
                </a:cubicBezTo>
                <a:cubicBezTo>
                  <a:pt x="72" y="434"/>
                  <a:pt x="86" y="434"/>
                  <a:pt x="100" y="434"/>
                </a:cubicBezTo>
                <a:close/>
                <a:moveTo>
                  <a:pt x="169" y="434"/>
                </a:moveTo>
                <a:cubicBezTo>
                  <a:pt x="169" y="424"/>
                  <a:pt x="169" y="414"/>
                  <a:pt x="169" y="405"/>
                </a:cubicBezTo>
                <a:cubicBezTo>
                  <a:pt x="154" y="405"/>
                  <a:pt x="140" y="405"/>
                  <a:pt x="126" y="405"/>
                </a:cubicBezTo>
                <a:cubicBezTo>
                  <a:pt x="126" y="415"/>
                  <a:pt x="126" y="424"/>
                  <a:pt x="126" y="434"/>
                </a:cubicBezTo>
                <a:cubicBezTo>
                  <a:pt x="141" y="434"/>
                  <a:pt x="155" y="434"/>
                  <a:pt x="169" y="434"/>
                </a:cubicBezTo>
                <a:close/>
                <a:moveTo>
                  <a:pt x="367" y="405"/>
                </a:moveTo>
                <a:cubicBezTo>
                  <a:pt x="353" y="405"/>
                  <a:pt x="339" y="405"/>
                  <a:pt x="324" y="405"/>
                </a:cubicBezTo>
                <a:cubicBezTo>
                  <a:pt x="324" y="415"/>
                  <a:pt x="324" y="424"/>
                  <a:pt x="324" y="434"/>
                </a:cubicBezTo>
                <a:cubicBezTo>
                  <a:pt x="339" y="434"/>
                  <a:pt x="353" y="434"/>
                  <a:pt x="367" y="434"/>
                </a:cubicBezTo>
                <a:cubicBezTo>
                  <a:pt x="367" y="424"/>
                  <a:pt x="367" y="415"/>
                  <a:pt x="367" y="405"/>
                </a:cubicBezTo>
                <a:close/>
                <a:moveTo>
                  <a:pt x="298" y="155"/>
                </a:moveTo>
                <a:cubicBezTo>
                  <a:pt x="284" y="155"/>
                  <a:pt x="270" y="155"/>
                  <a:pt x="256" y="155"/>
                </a:cubicBezTo>
                <a:cubicBezTo>
                  <a:pt x="256" y="165"/>
                  <a:pt x="256" y="175"/>
                  <a:pt x="256" y="185"/>
                </a:cubicBezTo>
                <a:cubicBezTo>
                  <a:pt x="270" y="185"/>
                  <a:pt x="284" y="185"/>
                  <a:pt x="298" y="185"/>
                </a:cubicBezTo>
                <a:cubicBezTo>
                  <a:pt x="298" y="175"/>
                  <a:pt x="298" y="165"/>
                  <a:pt x="298" y="155"/>
                </a:cubicBezTo>
                <a:close/>
                <a:moveTo>
                  <a:pt x="256" y="217"/>
                </a:moveTo>
                <a:cubicBezTo>
                  <a:pt x="256" y="227"/>
                  <a:pt x="256" y="237"/>
                  <a:pt x="256" y="247"/>
                </a:cubicBezTo>
                <a:cubicBezTo>
                  <a:pt x="270" y="247"/>
                  <a:pt x="284" y="247"/>
                  <a:pt x="298" y="247"/>
                </a:cubicBezTo>
                <a:cubicBezTo>
                  <a:pt x="298" y="237"/>
                  <a:pt x="298" y="227"/>
                  <a:pt x="298" y="217"/>
                </a:cubicBezTo>
                <a:cubicBezTo>
                  <a:pt x="284" y="217"/>
                  <a:pt x="270" y="217"/>
                  <a:pt x="256" y="217"/>
                </a:cubicBezTo>
                <a:close/>
                <a:moveTo>
                  <a:pt x="298" y="342"/>
                </a:moveTo>
                <a:cubicBezTo>
                  <a:pt x="284" y="342"/>
                  <a:pt x="270" y="342"/>
                  <a:pt x="256" y="342"/>
                </a:cubicBezTo>
                <a:cubicBezTo>
                  <a:pt x="256" y="352"/>
                  <a:pt x="256" y="362"/>
                  <a:pt x="256" y="372"/>
                </a:cubicBezTo>
                <a:cubicBezTo>
                  <a:pt x="270" y="372"/>
                  <a:pt x="284" y="372"/>
                  <a:pt x="298" y="372"/>
                </a:cubicBezTo>
                <a:cubicBezTo>
                  <a:pt x="298" y="362"/>
                  <a:pt x="298" y="352"/>
                  <a:pt x="298" y="342"/>
                </a:cubicBezTo>
                <a:close/>
                <a:moveTo>
                  <a:pt x="298" y="405"/>
                </a:moveTo>
                <a:cubicBezTo>
                  <a:pt x="284" y="405"/>
                  <a:pt x="270" y="405"/>
                  <a:pt x="256" y="405"/>
                </a:cubicBezTo>
                <a:cubicBezTo>
                  <a:pt x="256" y="415"/>
                  <a:pt x="256" y="424"/>
                  <a:pt x="256" y="434"/>
                </a:cubicBezTo>
                <a:cubicBezTo>
                  <a:pt x="270" y="434"/>
                  <a:pt x="284" y="434"/>
                  <a:pt x="298" y="434"/>
                </a:cubicBezTo>
                <a:cubicBezTo>
                  <a:pt x="298" y="424"/>
                  <a:pt x="298" y="415"/>
                  <a:pt x="298" y="405"/>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cxnSp>
        <p:nvCxnSpPr>
          <p:cNvPr id="231" name="Straight Arrow Connector 230"/>
          <p:cNvCxnSpPr/>
          <p:nvPr/>
        </p:nvCxnSpPr>
        <p:spPr>
          <a:xfrm>
            <a:off x="11217450" y="2964050"/>
            <a:ext cx="0" cy="539963"/>
          </a:xfrm>
          <a:prstGeom prst="straightConnector1">
            <a:avLst/>
          </a:prstGeom>
          <a:solidFill>
            <a:schemeClr val="accent5"/>
          </a:solidFill>
          <a:ln w="19050" cap="flat" cmpd="sng" algn="ctr">
            <a:solidFill>
              <a:srgbClr val="A52641">
                <a:lumMod val="75000"/>
              </a:srgbClr>
            </a:solidFill>
            <a:prstDash val="solid"/>
            <a:miter lim="800000"/>
            <a:headEnd type="arrow"/>
            <a:tailEnd type="arrow"/>
          </a:ln>
          <a:effectLst/>
        </p:spPr>
      </p:cxnSp>
      <p:cxnSp>
        <p:nvCxnSpPr>
          <p:cNvPr id="232" name="Straight Arrow Connector 231"/>
          <p:cNvCxnSpPr/>
          <p:nvPr/>
        </p:nvCxnSpPr>
        <p:spPr>
          <a:xfrm>
            <a:off x="11217450" y="4364795"/>
            <a:ext cx="0" cy="539963"/>
          </a:xfrm>
          <a:prstGeom prst="straightConnector1">
            <a:avLst/>
          </a:prstGeom>
          <a:solidFill>
            <a:schemeClr val="accent5"/>
          </a:solidFill>
          <a:ln w="19050" cap="flat" cmpd="sng" algn="ctr">
            <a:solidFill>
              <a:srgbClr val="A52641">
                <a:lumMod val="75000"/>
              </a:srgbClr>
            </a:solidFill>
            <a:prstDash val="solid"/>
            <a:miter lim="800000"/>
            <a:headEnd type="arrow"/>
            <a:tailEnd type="arrow"/>
          </a:ln>
          <a:effectLst/>
        </p:spPr>
      </p:cxnSp>
      <p:cxnSp>
        <p:nvCxnSpPr>
          <p:cNvPr id="233" name="Straight Arrow Connector 232"/>
          <p:cNvCxnSpPr/>
          <p:nvPr/>
        </p:nvCxnSpPr>
        <p:spPr>
          <a:xfrm flipH="1">
            <a:off x="7730188" y="2444900"/>
            <a:ext cx="1066378" cy="0"/>
          </a:xfrm>
          <a:prstGeom prst="straightConnector1">
            <a:avLst/>
          </a:prstGeom>
          <a:solidFill>
            <a:schemeClr val="accent5"/>
          </a:solidFill>
          <a:ln w="19050" cap="flat" cmpd="sng" algn="ctr">
            <a:solidFill>
              <a:srgbClr val="A52641">
                <a:lumMod val="75000"/>
              </a:srgbClr>
            </a:solidFill>
            <a:prstDash val="solid"/>
            <a:miter lim="800000"/>
            <a:tailEnd type="arrow"/>
          </a:ln>
          <a:effectLst/>
        </p:spPr>
      </p:cxnSp>
      <p:cxnSp>
        <p:nvCxnSpPr>
          <p:cNvPr id="234" name="Straight Arrow Connector 233"/>
          <p:cNvCxnSpPr/>
          <p:nvPr/>
        </p:nvCxnSpPr>
        <p:spPr>
          <a:xfrm>
            <a:off x="9738707" y="2444900"/>
            <a:ext cx="1066378" cy="0"/>
          </a:xfrm>
          <a:prstGeom prst="straightConnector1">
            <a:avLst/>
          </a:prstGeom>
          <a:solidFill>
            <a:schemeClr val="accent5"/>
          </a:solidFill>
          <a:ln w="19050" cap="flat" cmpd="sng" algn="ctr">
            <a:solidFill>
              <a:srgbClr val="A52641">
                <a:lumMod val="75000"/>
              </a:srgbClr>
            </a:solidFill>
            <a:prstDash val="solid"/>
            <a:miter lim="800000"/>
            <a:tailEnd type="arrow"/>
          </a:ln>
          <a:effectLst/>
        </p:spPr>
      </p:cxnSp>
      <p:cxnSp>
        <p:nvCxnSpPr>
          <p:cNvPr id="235" name="Straight Arrow Connector 234"/>
          <p:cNvCxnSpPr/>
          <p:nvPr/>
        </p:nvCxnSpPr>
        <p:spPr>
          <a:xfrm>
            <a:off x="7345919" y="2964050"/>
            <a:ext cx="0" cy="539963"/>
          </a:xfrm>
          <a:prstGeom prst="straightConnector1">
            <a:avLst/>
          </a:prstGeom>
          <a:solidFill>
            <a:schemeClr val="accent5"/>
          </a:solidFill>
          <a:ln w="19050" cap="flat" cmpd="sng" algn="ctr">
            <a:solidFill>
              <a:srgbClr val="A52641">
                <a:lumMod val="75000"/>
              </a:srgbClr>
            </a:solidFill>
            <a:prstDash val="solid"/>
            <a:miter lim="800000"/>
            <a:headEnd type="arrow"/>
            <a:tailEnd type="arrow"/>
          </a:ln>
          <a:effectLst/>
        </p:spPr>
      </p:cxnSp>
      <p:cxnSp>
        <p:nvCxnSpPr>
          <p:cNvPr id="236" name="Straight Arrow Connector 235"/>
          <p:cNvCxnSpPr/>
          <p:nvPr/>
        </p:nvCxnSpPr>
        <p:spPr>
          <a:xfrm>
            <a:off x="7345919" y="4364795"/>
            <a:ext cx="0" cy="539963"/>
          </a:xfrm>
          <a:prstGeom prst="straightConnector1">
            <a:avLst/>
          </a:prstGeom>
          <a:solidFill>
            <a:schemeClr val="accent5"/>
          </a:solidFill>
          <a:ln w="19050" cap="flat" cmpd="sng" algn="ctr">
            <a:solidFill>
              <a:srgbClr val="A52641">
                <a:lumMod val="75000"/>
              </a:srgbClr>
            </a:solidFill>
            <a:prstDash val="solid"/>
            <a:miter lim="800000"/>
            <a:headEnd type="arrow"/>
            <a:tailEnd type="arrow"/>
          </a:ln>
          <a:effectLst/>
        </p:spPr>
      </p:cxnSp>
      <p:cxnSp>
        <p:nvCxnSpPr>
          <p:cNvPr id="237" name="Straight Arrow Connector 236"/>
          <p:cNvCxnSpPr/>
          <p:nvPr/>
        </p:nvCxnSpPr>
        <p:spPr>
          <a:xfrm flipH="1">
            <a:off x="7730188" y="5628013"/>
            <a:ext cx="1066378" cy="0"/>
          </a:xfrm>
          <a:prstGeom prst="straightConnector1">
            <a:avLst/>
          </a:prstGeom>
          <a:solidFill>
            <a:schemeClr val="accent5"/>
          </a:solidFill>
          <a:ln w="19050" cap="flat" cmpd="sng" algn="ctr">
            <a:solidFill>
              <a:srgbClr val="A52641">
                <a:lumMod val="75000"/>
              </a:srgbClr>
            </a:solidFill>
            <a:prstDash val="solid"/>
            <a:miter lim="800000"/>
            <a:tailEnd type="arrow"/>
          </a:ln>
          <a:effectLst/>
        </p:spPr>
      </p:cxnSp>
      <p:cxnSp>
        <p:nvCxnSpPr>
          <p:cNvPr id="238" name="Straight Arrow Connector 237"/>
          <p:cNvCxnSpPr/>
          <p:nvPr/>
        </p:nvCxnSpPr>
        <p:spPr>
          <a:xfrm>
            <a:off x="9738707" y="5628013"/>
            <a:ext cx="1066378" cy="0"/>
          </a:xfrm>
          <a:prstGeom prst="straightConnector1">
            <a:avLst/>
          </a:prstGeom>
          <a:solidFill>
            <a:schemeClr val="accent5"/>
          </a:solidFill>
          <a:ln w="19050" cap="flat" cmpd="sng" algn="ctr">
            <a:solidFill>
              <a:srgbClr val="A52641">
                <a:lumMod val="75000"/>
              </a:srgbClr>
            </a:solidFill>
            <a:prstDash val="solid"/>
            <a:miter lim="800000"/>
            <a:tailEnd type="arrow"/>
          </a:ln>
          <a:effectLst/>
        </p:spPr>
      </p:cxnSp>
      <p:grpSp>
        <p:nvGrpSpPr>
          <p:cNvPr id="8" name="Group 241"/>
          <p:cNvGrpSpPr>
            <a:grpSpLocks noChangeAspect="1"/>
          </p:cNvGrpSpPr>
          <p:nvPr/>
        </p:nvGrpSpPr>
        <p:grpSpPr>
          <a:xfrm>
            <a:off x="7102044" y="3667591"/>
            <a:ext cx="568456" cy="550228"/>
            <a:chOff x="3862084" y="5323592"/>
            <a:chExt cx="872077" cy="844116"/>
          </a:xfrm>
          <a:solidFill>
            <a:schemeClr val="accent2"/>
          </a:solidFill>
        </p:grpSpPr>
        <p:sp>
          <p:nvSpPr>
            <p:cNvPr id="268" name="Freeform 896"/>
            <p:cNvSpPr>
              <a:spLocks noEditPoints="1"/>
            </p:cNvSpPr>
            <p:nvPr/>
          </p:nvSpPr>
          <p:spPr bwMode="auto">
            <a:xfrm>
              <a:off x="3973890" y="5323593"/>
              <a:ext cx="760271" cy="844115"/>
            </a:xfrm>
            <a:custGeom>
              <a:avLst/>
              <a:gdLst/>
              <a:ahLst/>
              <a:cxnLst>
                <a:cxn ang="0">
                  <a:pos x="87" y="387"/>
                </a:cxn>
                <a:cxn ang="0">
                  <a:pos x="87" y="407"/>
                </a:cxn>
                <a:cxn ang="0">
                  <a:pos x="79" y="430"/>
                </a:cxn>
                <a:cxn ang="0">
                  <a:pos x="29" y="432"/>
                </a:cxn>
                <a:cxn ang="0">
                  <a:pos x="20" y="408"/>
                </a:cxn>
                <a:cxn ang="0">
                  <a:pos x="19" y="392"/>
                </a:cxn>
                <a:cxn ang="0">
                  <a:pos x="19" y="48"/>
                </a:cxn>
                <a:cxn ang="0">
                  <a:pos x="9" y="12"/>
                </a:cxn>
                <a:cxn ang="0">
                  <a:pos x="0" y="1"/>
                </a:cxn>
                <a:cxn ang="0">
                  <a:pos x="3" y="0"/>
                </a:cxn>
                <a:cxn ang="0">
                  <a:pos x="307" y="0"/>
                </a:cxn>
                <a:cxn ang="0">
                  <a:pos x="339" y="25"/>
                </a:cxn>
                <a:cxn ang="0">
                  <a:pos x="343" y="49"/>
                </a:cxn>
                <a:cxn ang="0">
                  <a:pos x="343" y="137"/>
                </a:cxn>
                <a:cxn ang="0">
                  <a:pos x="341" y="143"/>
                </a:cxn>
                <a:cxn ang="0">
                  <a:pos x="278" y="224"/>
                </a:cxn>
                <a:cxn ang="0">
                  <a:pos x="277" y="226"/>
                </a:cxn>
                <a:cxn ang="0">
                  <a:pos x="303" y="246"/>
                </a:cxn>
                <a:cxn ang="0">
                  <a:pos x="400" y="124"/>
                </a:cxn>
                <a:cxn ang="0">
                  <a:pos x="403" y="139"/>
                </a:cxn>
                <a:cxn ang="0">
                  <a:pos x="400" y="145"/>
                </a:cxn>
                <a:cxn ang="0">
                  <a:pos x="345" y="214"/>
                </a:cxn>
                <a:cxn ang="0">
                  <a:pos x="343" y="220"/>
                </a:cxn>
                <a:cxn ang="0">
                  <a:pos x="343" y="383"/>
                </a:cxn>
                <a:cxn ang="0">
                  <a:pos x="343" y="387"/>
                </a:cxn>
                <a:cxn ang="0">
                  <a:pos x="87" y="387"/>
                </a:cxn>
                <a:cxn ang="0">
                  <a:pos x="280" y="99"/>
                </a:cxn>
                <a:cxn ang="0">
                  <a:pos x="84" y="99"/>
                </a:cxn>
                <a:cxn ang="0">
                  <a:pos x="84" y="119"/>
                </a:cxn>
                <a:cxn ang="0">
                  <a:pos x="280" y="119"/>
                </a:cxn>
                <a:cxn ang="0">
                  <a:pos x="280" y="99"/>
                </a:cxn>
                <a:cxn ang="0">
                  <a:pos x="249" y="184"/>
                </a:cxn>
                <a:cxn ang="0">
                  <a:pos x="84" y="184"/>
                </a:cxn>
                <a:cxn ang="0">
                  <a:pos x="84" y="201"/>
                </a:cxn>
                <a:cxn ang="0">
                  <a:pos x="87" y="204"/>
                </a:cxn>
                <a:cxn ang="0">
                  <a:pos x="246" y="204"/>
                </a:cxn>
                <a:cxn ang="0">
                  <a:pos x="249" y="204"/>
                </a:cxn>
                <a:cxn ang="0">
                  <a:pos x="249" y="184"/>
                </a:cxn>
                <a:cxn ang="0">
                  <a:pos x="196" y="269"/>
                </a:cxn>
                <a:cxn ang="0">
                  <a:pos x="84" y="269"/>
                </a:cxn>
                <a:cxn ang="0">
                  <a:pos x="84" y="286"/>
                </a:cxn>
                <a:cxn ang="0">
                  <a:pos x="87" y="289"/>
                </a:cxn>
                <a:cxn ang="0">
                  <a:pos x="192" y="289"/>
                </a:cxn>
                <a:cxn ang="0">
                  <a:pos x="194" y="289"/>
                </a:cxn>
                <a:cxn ang="0">
                  <a:pos x="195" y="288"/>
                </a:cxn>
                <a:cxn ang="0">
                  <a:pos x="196" y="269"/>
                </a:cxn>
                <a:cxn ang="0">
                  <a:pos x="228" y="310"/>
                </a:cxn>
                <a:cxn ang="0">
                  <a:pos x="246" y="286"/>
                </a:cxn>
                <a:cxn ang="0">
                  <a:pos x="246" y="283"/>
                </a:cxn>
                <a:cxn ang="0">
                  <a:pos x="253" y="274"/>
                </a:cxn>
                <a:cxn ang="0">
                  <a:pos x="262" y="281"/>
                </a:cxn>
                <a:cxn ang="0">
                  <a:pos x="254" y="290"/>
                </a:cxn>
                <a:cxn ang="0">
                  <a:pos x="251" y="291"/>
                </a:cxn>
                <a:cxn ang="0">
                  <a:pos x="241" y="304"/>
                </a:cxn>
                <a:cxn ang="0">
                  <a:pos x="233" y="314"/>
                </a:cxn>
                <a:cxn ang="0">
                  <a:pos x="237" y="317"/>
                </a:cxn>
                <a:cxn ang="0">
                  <a:pos x="279" y="290"/>
                </a:cxn>
                <a:cxn ang="0">
                  <a:pos x="291" y="255"/>
                </a:cxn>
                <a:cxn ang="0">
                  <a:pos x="272" y="240"/>
                </a:cxn>
                <a:cxn ang="0">
                  <a:pos x="240" y="259"/>
                </a:cxn>
                <a:cxn ang="0">
                  <a:pos x="224" y="306"/>
                </a:cxn>
                <a:cxn ang="0">
                  <a:pos x="228" y="310"/>
                </a:cxn>
              </a:cxnLst>
              <a:rect l="0" t="0" r="r" b="b"/>
              <a:pathLst>
                <a:path w="405" h="452">
                  <a:moveTo>
                    <a:pt x="87" y="387"/>
                  </a:moveTo>
                  <a:cubicBezTo>
                    <a:pt x="87" y="394"/>
                    <a:pt x="87" y="400"/>
                    <a:pt x="87" y="407"/>
                  </a:cubicBezTo>
                  <a:cubicBezTo>
                    <a:pt x="86" y="415"/>
                    <a:pt x="84" y="423"/>
                    <a:pt x="79" y="430"/>
                  </a:cubicBezTo>
                  <a:cubicBezTo>
                    <a:pt x="65" y="452"/>
                    <a:pt x="40" y="447"/>
                    <a:pt x="29" y="432"/>
                  </a:cubicBezTo>
                  <a:cubicBezTo>
                    <a:pt x="24" y="425"/>
                    <a:pt x="21" y="416"/>
                    <a:pt x="20" y="408"/>
                  </a:cubicBezTo>
                  <a:cubicBezTo>
                    <a:pt x="19" y="403"/>
                    <a:pt x="19" y="397"/>
                    <a:pt x="19" y="392"/>
                  </a:cubicBezTo>
                  <a:cubicBezTo>
                    <a:pt x="19" y="277"/>
                    <a:pt x="19" y="163"/>
                    <a:pt x="19" y="48"/>
                  </a:cubicBezTo>
                  <a:cubicBezTo>
                    <a:pt x="19" y="35"/>
                    <a:pt x="16" y="23"/>
                    <a:pt x="9" y="12"/>
                  </a:cubicBezTo>
                  <a:cubicBezTo>
                    <a:pt x="6" y="8"/>
                    <a:pt x="3" y="4"/>
                    <a:pt x="0" y="1"/>
                  </a:cubicBezTo>
                  <a:cubicBezTo>
                    <a:pt x="1" y="1"/>
                    <a:pt x="2" y="0"/>
                    <a:pt x="3" y="0"/>
                  </a:cubicBezTo>
                  <a:cubicBezTo>
                    <a:pt x="104" y="0"/>
                    <a:pt x="205" y="0"/>
                    <a:pt x="307" y="0"/>
                  </a:cubicBezTo>
                  <a:cubicBezTo>
                    <a:pt x="322" y="0"/>
                    <a:pt x="334" y="10"/>
                    <a:pt x="339" y="25"/>
                  </a:cubicBezTo>
                  <a:cubicBezTo>
                    <a:pt x="342" y="33"/>
                    <a:pt x="343" y="41"/>
                    <a:pt x="343" y="49"/>
                  </a:cubicBezTo>
                  <a:cubicBezTo>
                    <a:pt x="343" y="78"/>
                    <a:pt x="343" y="108"/>
                    <a:pt x="343" y="137"/>
                  </a:cubicBezTo>
                  <a:cubicBezTo>
                    <a:pt x="343" y="139"/>
                    <a:pt x="343" y="141"/>
                    <a:pt x="341" y="143"/>
                  </a:cubicBezTo>
                  <a:cubicBezTo>
                    <a:pt x="320" y="170"/>
                    <a:pt x="299" y="197"/>
                    <a:pt x="278" y="224"/>
                  </a:cubicBezTo>
                  <a:cubicBezTo>
                    <a:pt x="278" y="224"/>
                    <a:pt x="277" y="225"/>
                    <a:pt x="277" y="226"/>
                  </a:cubicBezTo>
                  <a:cubicBezTo>
                    <a:pt x="285" y="233"/>
                    <a:pt x="294" y="239"/>
                    <a:pt x="303" y="246"/>
                  </a:cubicBezTo>
                  <a:cubicBezTo>
                    <a:pt x="335" y="205"/>
                    <a:pt x="368" y="164"/>
                    <a:pt x="400" y="124"/>
                  </a:cubicBezTo>
                  <a:cubicBezTo>
                    <a:pt x="403" y="127"/>
                    <a:pt x="405" y="133"/>
                    <a:pt x="403" y="139"/>
                  </a:cubicBezTo>
                  <a:cubicBezTo>
                    <a:pt x="402" y="141"/>
                    <a:pt x="401" y="143"/>
                    <a:pt x="400" y="145"/>
                  </a:cubicBezTo>
                  <a:cubicBezTo>
                    <a:pt x="382" y="168"/>
                    <a:pt x="364" y="191"/>
                    <a:pt x="345" y="214"/>
                  </a:cubicBezTo>
                  <a:cubicBezTo>
                    <a:pt x="344" y="216"/>
                    <a:pt x="343" y="218"/>
                    <a:pt x="343" y="220"/>
                  </a:cubicBezTo>
                  <a:cubicBezTo>
                    <a:pt x="343" y="274"/>
                    <a:pt x="343" y="329"/>
                    <a:pt x="343" y="383"/>
                  </a:cubicBezTo>
                  <a:cubicBezTo>
                    <a:pt x="343" y="384"/>
                    <a:pt x="343" y="385"/>
                    <a:pt x="343" y="387"/>
                  </a:cubicBezTo>
                  <a:cubicBezTo>
                    <a:pt x="258" y="387"/>
                    <a:pt x="173" y="387"/>
                    <a:pt x="87" y="387"/>
                  </a:cubicBezTo>
                  <a:close/>
                  <a:moveTo>
                    <a:pt x="280" y="99"/>
                  </a:moveTo>
                  <a:cubicBezTo>
                    <a:pt x="214" y="99"/>
                    <a:pt x="149" y="99"/>
                    <a:pt x="84" y="99"/>
                  </a:cubicBezTo>
                  <a:cubicBezTo>
                    <a:pt x="84" y="106"/>
                    <a:pt x="84" y="113"/>
                    <a:pt x="84" y="119"/>
                  </a:cubicBezTo>
                  <a:cubicBezTo>
                    <a:pt x="149" y="119"/>
                    <a:pt x="214" y="119"/>
                    <a:pt x="280" y="119"/>
                  </a:cubicBezTo>
                  <a:cubicBezTo>
                    <a:pt x="280" y="113"/>
                    <a:pt x="280" y="106"/>
                    <a:pt x="280" y="99"/>
                  </a:cubicBezTo>
                  <a:close/>
                  <a:moveTo>
                    <a:pt x="249" y="184"/>
                  </a:moveTo>
                  <a:cubicBezTo>
                    <a:pt x="194" y="184"/>
                    <a:pt x="139" y="184"/>
                    <a:pt x="84" y="184"/>
                  </a:cubicBezTo>
                  <a:cubicBezTo>
                    <a:pt x="84" y="190"/>
                    <a:pt x="84" y="195"/>
                    <a:pt x="84" y="201"/>
                  </a:cubicBezTo>
                  <a:cubicBezTo>
                    <a:pt x="84" y="204"/>
                    <a:pt x="84" y="204"/>
                    <a:pt x="87" y="204"/>
                  </a:cubicBezTo>
                  <a:cubicBezTo>
                    <a:pt x="140" y="204"/>
                    <a:pt x="193" y="204"/>
                    <a:pt x="246" y="204"/>
                  </a:cubicBezTo>
                  <a:cubicBezTo>
                    <a:pt x="247" y="204"/>
                    <a:pt x="248" y="204"/>
                    <a:pt x="249" y="204"/>
                  </a:cubicBezTo>
                  <a:cubicBezTo>
                    <a:pt x="249" y="198"/>
                    <a:pt x="249" y="191"/>
                    <a:pt x="249" y="184"/>
                  </a:cubicBezTo>
                  <a:close/>
                  <a:moveTo>
                    <a:pt x="196" y="269"/>
                  </a:moveTo>
                  <a:cubicBezTo>
                    <a:pt x="158" y="269"/>
                    <a:pt x="121" y="269"/>
                    <a:pt x="84" y="269"/>
                  </a:cubicBezTo>
                  <a:cubicBezTo>
                    <a:pt x="84" y="275"/>
                    <a:pt x="84" y="280"/>
                    <a:pt x="84" y="286"/>
                  </a:cubicBezTo>
                  <a:cubicBezTo>
                    <a:pt x="83" y="289"/>
                    <a:pt x="84" y="289"/>
                    <a:pt x="87" y="289"/>
                  </a:cubicBezTo>
                  <a:cubicBezTo>
                    <a:pt x="122" y="289"/>
                    <a:pt x="157" y="289"/>
                    <a:pt x="192" y="289"/>
                  </a:cubicBezTo>
                  <a:cubicBezTo>
                    <a:pt x="192" y="289"/>
                    <a:pt x="193" y="289"/>
                    <a:pt x="194" y="289"/>
                  </a:cubicBezTo>
                  <a:cubicBezTo>
                    <a:pt x="194" y="289"/>
                    <a:pt x="195" y="288"/>
                    <a:pt x="195" y="288"/>
                  </a:cubicBezTo>
                  <a:cubicBezTo>
                    <a:pt x="196" y="282"/>
                    <a:pt x="196" y="276"/>
                    <a:pt x="196" y="269"/>
                  </a:cubicBezTo>
                  <a:close/>
                  <a:moveTo>
                    <a:pt x="228" y="310"/>
                  </a:moveTo>
                  <a:cubicBezTo>
                    <a:pt x="234" y="302"/>
                    <a:pt x="240" y="294"/>
                    <a:pt x="246" y="286"/>
                  </a:cubicBezTo>
                  <a:cubicBezTo>
                    <a:pt x="246" y="286"/>
                    <a:pt x="246" y="284"/>
                    <a:pt x="246" y="283"/>
                  </a:cubicBezTo>
                  <a:cubicBezTo>
                    <a:pt x="246" y="279"/>
                    <a:pt x="248" y="275"/>
                    <a:pt x="253" y="274"/>
                  </a:cubicBezTo>
                  <a:cubicBezTo>
                    <a:pt x="257" y="274"/>
                    <a:pt x="261" y="276"/>
                    <a:pt x="262" y="281"/>
                  </a:cubicBezTo>
                  <a:cubicBezTo>
                    <a:pt x="262" y="285"/>
                    <a:pt x="259" y="289"/>
                    <a:pt x="254" y="290"/>
                  </a:cubicBezTo>
                  <a:cubicBezTo>
                    <a:pt x="253" y="290"/>
                    <a:pt x="252" y="291"/>
                    <a:pt x="251" y="291"/>
                  </a:cubicBezTo>
                  <a:cubicBezTo>
                    <a:pt x="248" y="296"/>
                    <a:pt x="244" y="300"/>
                    <a:pt x="241" y="304"/>
                  </a:cubicBezTo>
                  <a:cubicBezTo>
                    <a:pt x="239" y="307"/>
                    <a:pt x="236" y="311"/>
                    <a:pt x="233" y="314"/>
                  </a:cubicBezTo>
                  <a:cubicBezTo>
                    <a:pt x="235" y="315"/>
                    <a:pt x="236" y="316"/>
                    <a:pt x="237" y="317"/>
                  </a:cubicBezTo>
                  <a:cubicBezTo>
                    <a:pt x="249" y="305"/>
                    <a:pt x="263" y="295"/>
                    <a:pt x="279" y="290"/>
                  </a:cubicBezTo>
                  <a:cubicBezTo>
                    <a:pt x="278" y="277"/>
                    <a:pt x="282" y="265"/>
                    <a:pt x="291" y="255"/>
                  </a:cubicBezTo>
                  <a:cubicBezTo>
                    <a:pt x="284" y="250"/>
                    <a:pt x="278" y="245"/>
                    <a:pt x="272" y="240"/>
                  </a:cubicBezTo>
                  <a:cubicBezTo>
                    <a:pt x="264" y="251"/>
                    <a:pt x="253" y="257"/>
                    <a:pt x="240" y="259"/>
                  </a:cubicBezTo>
                  <a:cubicBezTo>
                    <a:pt x="239" y="277"/>
                    <a:pt x="233" y="292"/>
                    <a:pt x="224" y="306"/>
                  </a:cubicBezTo>
                  <a:cubicBezTo>
                    <a:pt x="225" y="307"/>
                    <a:pt x="226" y="308"/>
                    <a:pt x="228" y="3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69" name="Freeform 897"/>
            <p:cNvSpPr>
              <a:spLocks/>
            </p:cNvSpPr>
            <p:nvPr/>
          </p:nvSpPr>
          <p:spPr bwMode="auto">
            <a:xfrm>
              <a:off x="4124826" y="6067085"/>
              <a:ext cx="609335" cy="89443"/>
            </a:xfrm>
            <a:custGeom>
              <a:avLst/>
              <a:gdLst/>
              <a:ahLst/>
              <a:cxnLst>
                <a:cxn ang="0">
                  <a:pos x="0" y="47"/>
                </a:cxn>
                <a:cxn ang="0">
                  <a:pos x="16" y="21"/>
                </a:cxn>
                <a:cxn ang="0">
                  <a:pos x="18" y="0"/>
                </a:cxn>
                <a:cxn ang="0">
                  <a:pos x="325" y="0"/>
                </a:cxn>
                <a:cxn ang="0">
                  <a:pos x="322" y="18"/>
                </a:cxn>
                <a:cxn ang="0">
                  <a:pos x="313" y="39"/>
                </a:cxn>
                <a:cxn ang="0">
                  <a:pos x="297" y="47"/>
                </a:cxn>
                <a:cxn ang="0">
                  <a:pos x="3" y="47"/>
                </a:cxn>
                <a:cxn ang="0">
                  <a:pos x="0" y="47"/>
                </a:cxn>
              </a:cxnLst>
              <a:rect l="0" t="0" r="r" b="b"/>
              <a:pathLst>
                <a:path w="325" h="47">
                  <a:moveTo>
                    <a:pt x="0" y="47"/>
                  </a:moveTo>
                  <a:cubicBezTo>
                    <a:pt x="10" y="41"/>
                    <a:pt x="14" y="31"/>
                    <a:pt x="16" y="21"/>
                  </a:cubicBezTo>
                  <a:cubicBezTo>
                    <a:pt x="17" y="14"/>
                    <a:pt x="17" y="7"/>
                    <a:pt x="18" y="0"/>
                  </a:cubicBezTo>
                  <a:cubicBezTo>
                    <a:pt x="120" y="0"/>
                    <a:pt x="222" y="0"/>
                    <a:pt x="325" y="0"/>
                  </a:cubicBezTo>
                  <a:cubicBezTo>
                    <a:pt x="324" y="6"/>
                    <a:pt x="323" y="12"/>
                    <a:pt x="322" y="18"/>
                  </a:cubicBezTo>
                  <a:cubicBezTo>
                    <a:pt x="321" y="25"/>
                    <a:pt x="318" y="33"/>
                    <a:pt x="313" y="39"/>
                  </a:cubicBezTo>
                  <a:cubicBezTo>
                    <a:pt x="309" y="44"/>
                    <a:pt x="304" y="47"/>
                    <a:pt x="297" y="47"/>
                  </a:cubicBezTo>
                  <a:cubicBezTo>
                    <a:pt x="199" y="47"/>
                    <a:pt x="101" y="47"/>
                    <a:pt x="3" y="47"/>
                  </a:cubicBezTo>
                  <a:cubicBezTo>
                    <a:pt x="2" y="47"/>
                    <a:pt x="1" y="47"/>
                    <a:pt x="0" y="4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70" name="Freeform 898"/>
            <p:cNvSpPr>
              <a:spLocks/>
            </p:cNvSpPr>
            <p:nvPr/>
          </p:nvSpPr>
          <p:spPr bwMode="auto">
            <a:xfrm>
              <a:off x="3862084" y="5323592"/>
              <a:ext cx="128575" cy="95035"/>
            </a:xfrm>
            <a:custGeom>
              <a:avLst/>
              <a:gdLst/>
              <a:ahLst/>
              <a:cxnLst>
                <a:cxn ang="0">
                  <a:pos x="0" y="53"/>
                </a:cxn>
                <a:cxn ang="0">
                  <a:pos x="16" y="10"/>
                </a:cxn>
                <a:cxn ang="0">
                  <a:pos x="52" y="9"/>
                </a:cxn>
                <a:cxn ang="0">
                  <a:pos x="68" y="40"/>
                </a:cxn>
                <a:cxn ang="0">
                  <a:pos x="69" y="53"/>
                </a:cxn>
                <a:cxn ang="0">
                  <a:pos x="0" y="53"/>
                </a:cxn>
              </a:cxnLst>
              <a:rect l="0" t="0" r="r" b="b"/>
              <a:pathLst>
                <a:path w="69" h="53">
                  <a:moveTo>
                    <a:pt x="0" y="53"/>
                  </a:moveTo>
                  <a:cubicBezTo>
                    <a:pt x="0" y="36"/>
                    <a:pt x="3" y="21"/>
                    <a:pt x="16" y="10"/>
                  </a:cubicBezTo>
                  <a:cubicBezTo>
                    <a:pt x="27" y="0"/>
                    <a:pt x="41" y="0"/>
                    <a:pt x="52" y="9"/>
                  </a:cubicBezTo>
                  <a:cubicBezTo>
                    <a:pt x="61" y="18"/>
                    <a:pt x="66" y="28"/>
                    <a:pt x="68" y="40"/>
                  </a:cubicBezTo>
                  <a:cubicBezTo>
                    <a:pt x="68" y="45"/>
                    <a:pt x="68" y="49"/>
                    <a:pt x="69" y="53"/>
                  </a:cubicBezTo>
                  <a:cubicBezTo>
                    <a:pt x="46" y="53"/>
                    <a:pt x="23" y="53"/>
                    <a:pt x="0" y="5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grpSp>
        <p:nvGrpSpPr>
          <p:cNvPr id="9" name="Group 242"/>
          <p:cNvGrpSpPr>
            <a:grpSpLocks noChangeAspect="1"/>
          </p:cNvGrpSpPr>
          <p:nvPr/>
        </p:nvGrpSpPr>
        <p:grpSpPr>
          <a:xfrm>
            <a:off x="8215125" y="3909035"/>
            <a:ext cx="240252" cy="320135"/>
            <a:chOff x="5048554" y="3554044"/>
            <a:chExt cx="593596" cy="790964"/>
          </a:xfrm>
          <a:solidFill>
            <a:schemeClr val="accent5"/>
          </a:solidFill>
        </p:grpSpPr>
        <p:sp>
          <p:nvSpPr>
            <p:cNvPr id="265" name="Freeform 234"/>
            <p:cNvSpPr>
              <a:spLocks noEditPoints="1"/>
            </p:cNvSpPr>
            <p:nvPr/>
          </p:nvSpPr>
          <p:spPr bwMode="auto">
            <a:xfrm>
              <a:off x="5048554" y="3554044"/>
              <a:ext cx="593596" cy="790964"/>
            </a:xfrm>
            <a:custGeom>
              <a:avLst/>
              <a:gdLst/>
              <a:ahLst/>
              <a:cxnLst>
                <a:cxn ang="0">
                  <a:pos x="588" y="272"/>
                </a:cxn>
                <a:cxn ang="0">
                  <a:pos x="588" y="389"/>
                </a:cxn>
                <a:cxn ang="0">
                  <a:pos x="561" y="522"/>
                </a:cxn>
                <a:cxn ang="0">
                  <a:pos x="470" y="658"/>
                </a:cxn>
                <a:cxn ang="0">
                  <a:pos x="298" y="782"/>
                </a:cxn>
                <a:cxn ang="0">
                  <a:pos x="289" y="782"/>
                </a:cxn>
                <a:cxn ang="0">
                  <a:pos x="136" y="675"/>
                </a:cxn>
                <a:cxn ang="0">
                  <a:pos x="18" y="498"/>
                </a:cxn>
                <a:cxn ang="0">
                  <a:pos x="0" y="394"/>
                </a:cxn>
                <a:cxn ang="0">
                  <a:pos x="0" y="131"/>
                </a:cxn>
                <a:cxn ang="0">
                  <a:pos x="5" y="124"/>
                </a:cxn>
                <a:cxn ang="0">
                  <a:pos x="289" y="2"/>
                </a:cxn>
                <a:cxn ang="0">
                  <a:pos x="299" y="2"/>
                </a:cxn>
                <a:cxn ang="0">
                  <a:pos x="583" y="124"/>
                </a:cxn>
                <a:cxn ang="0">
                  <a:pos x="588" y="131"/>
                </a:cxn>
                <a:cxn ang="0">
                  <a:pos x="588" y="272"/>
                </a:cxn>
                <a:cxn ang="0">
                  <a:pos x="441" y="303"/>
                </a:cxn>
                <a:cxn ang="0">
                  <a:pos x="435" y="303"/>
                </a:cxn>
                <a:cxn ang="0">
                  <a:pos x="406" y="303"/>
                </a:cxn>
                <a:cxn ang="0">
                  <a:pos x="401" y="298"/>
                </a:cxn>
                <a:cxn ang="0">
                  <a:pos x="401" y="253"/>
                </a:cxn>
                <a:cxn ang="0">
                  <a:pos x="399" y="236"/>
                </a:cxn>
                <a:cxn ang="0">
                  <a:pos x="274" y="149"/>
                </a:cxn>
                <a:cxn ang="0">
                  <a:pos x="187" y="248"/>
                </a:cxn>
                <a:cxn ang="0">
                  <a:pos x="187" y="299"/>
                </a:cxn>
                <a:cxn ang="0">
                  <a:pos x="183" y="303"/>
                </a:cxn>
                <a:cxn ang="0">
                  <a:pos x="153" y="303"/>
                </a:cxn>
                <a:cxn ang="0">
                  <a:pos x="147" y="303"/>
                </a:cxn>
                <a:cxn ang="0">
                  <a:pos x="147" y="308"/>
                </a:cxn>
                <a:cxn ang="0">
                  <a:pos x="147" y="496"/>
                </a:cxn>
                <a:cxn ang="0">
                  <a:pos x="151" y="502"/>
                </a:cxn>
                <a:cxn ang="0">
                  <a:pos x="290" y="562"/>
                </a:cxn>
                <a:cxn ang="0">
                  <a:pos x="298" y="562"/>
                </a:cxn>
                <a:cxn ang="0">
                  <a:pos x="437" y="502"/>
                </a:cxn>
                <a:cxn ang="0">
                  <a:pos x="441" y="496"/>
                </a:cxn>
                <a:cxn ang="0">
                  <a:pos x="441" y="308"/>
                </a:cxn>
                <a:cxn ang="0">
                  <a:pos x="441" y="303"/>
                </a:cxn>
              </a:cxnLst>
              <a:rect l="0" t="0" r="r" b="b"/>
              <a:pathLst>
                <a:path w="589" h="784">
                  <a:moveTo>
                    <a:pt x="588" y="272"/>
                  </a:moveTo>
                  <a:cubicBezTo>
                    <a:pt x="588" y="311"/>
                    <a:pt x="588" y="350"/>
                    <a:pt x="588" y="389"/>
                  </a:cubicBezTo>
                  <a:cubicBezTo>
                    <a:pt x="589" y="436"/>
                    <a:pt x="579" y="480"/>
                    <a:pt x="561" y="522"/>
                  </a:cubicBezTo>
                  <a:cubicBezTo>
                    <a:pt x="540" y="573"/>
                    <a:pt x="508" y="618"/>
                    <a:pt x="470" y="658"/>
                  </a:cubicBezTo>
                  <a:cubicBezTo>
                    <a:pt x="420" y="709"/>
                    <a:pt x="362" y="749"/>
                    <a:pt x="298" y="782"/>
                  </a:cubicBezTo>
                  <a:cubicBezTo>
                    <a:pt x="295" y="784"/>
                    <a:pt x="293" y="784"/>
                    <a:pt x="289" y="782"/>
                  </a:cubicBezTo>
                  <a:cubicBezTo>
                    <a:pt x="233" y="753"/>
                    <a:pt x="181" y="719"/>
                    <a:pt x="136" y="675"/>
                  </a:cubicBezTo>
                  <a:cubicBezTo>
                    <a:pt x="83" y="625"/>
                    <a:pt x="41" y="568"/>
                    <a:pt x="18" y="498"/>
                  </a:cubicBezTo>
                  <a:cubicBezTo>
                    <a:pt x="6" y="465"/>
                    <a:pt x="0" y="430"/>
                    <a:pt x="0" y="394"/>
                  </a:cubicBezTo>
                  <a:cubicBezTo>
                    <a:pt x="0" y="306"/>
                    <a:pt x="0" y="219"/>
                    <a:pt x="0" y="131"/>
                  </a:cubicBezTo>
                  <a:cubicBezTo>
                    <a:pt x="0" y="127"/>
                    <a:pt x="1" y="125"/>
                    <a:pt x="5" y="124"/>
                  </a:cubicBezTo>
                  <a:cubicBezTo>
                    <a:pt x="99" y="83"/>
                    <a:pt x="194" y="43"/>
                    <a:pt x="289" y="2"/>
                  </a:cubicBezTo>
                  <a:cubicBezTo>
                    <a:pt x="293" y="0"/>
                    <a:pt x="296" y="0"/>
                    <a:pt x="299" y="2"/>
                  </a:cubicBezTo>
                  <a:cubicBezTo>
                    <a:pt x="394" y="43"/>
                    <a:pt x="489" y="83"/>
                    <a:pt x="583" y="124"/>
                  </a:cubicBezTo>
                  <a:cubicBezTo>
                    <a:pt x="587" y="125"/>
                    <a:pt x="588" y="127"/>
                    <a:pt x="588" y="131"/>
                  </a:cubicBezTo>
                  <a:cubicBezTo>
                    <a:pt x="588" y="178"/>
                    <a:pt x="588" y="225"/>
                    <a:pt x="588" y="272"/>
                  </a:cubicBezTo>
                  <a:close/>
                  <a:moveTo>
                    <a:pt x="441" y="303"/>
                  </a:moveTo>
                  <a:cubicBezTo>
                    <a:pt x="439" y="303"/>
                    <a:pt x="437" y="303"/>
                    <a:pt x="435" y="303"/>
                  </a:cubicBezTo>
                  <a:cubicBezTo>
                    <a:pt x="426" y="303"/>
                    <a:pt x="416" y="303"/>
                    <a:pt x="406" y="303"/>
                  </a:cubicBezTo>
                  <a:cubicBezTo>
                    <a:pt x="402" y="304"/>
                    <a:pt x="401" y="302"/>
                    <a:pt x="401" y="298"/>
                  </a:cubicBezTo>
                  <a:cubicBezTo>
                    <a:pt x="401" y="283"/>
                    <a:pt x="401" y="268"/>
                    <a:pt x="401" y="253"/>
                  </a:cubicBezTo>
                  <a:cubicBezTo>
                    <a:pt x="401" y="247"/>
                    <a:pt x="400" y="241"/>
                    <a:pt x="399" y="236"/>
                  </a:cubicBezTo>
                  <a:cubicBezTo>
                    <a:pt x="388" y="176"/>
                    <a:pt x="333" y="138"/>
                    <a:pt x="274" y="149"/>
                  </a:cubicBezTo>
                  <a:cubicBezTo>
                    <a:pt x="227" y="157"/>
                    <a:pt x="189" y="200"/>
                    <a:pt x="187" y="248"/>
                  </a:cubicBezTo>
                  <a:cubicBezTo>
                    <a:pt x="187" y="265"/>
                    <a:pt x="187" y="282"/>
                    <a:pt x="187" y="299"/>
                  </a:cubicBezTo>
                  <a:cubicBezTo>
                    <a:pt x="187" y="302"/>
                    <a:pt x="186" y="303"/>
                    <a:pt x="183" y="303"/>
                  </a:cubicBezTo>
                  <a:cubicBezTo>
                    <a:pt x="173" y="303"/>
                    <a:pt x="163" y="303"/>
                    <a:pt x="153" y="303"/>
                  </a:cubicBezTo>
                  <a:cubicBezTo>
                    <a:pt x="151" y="303"/>
                    <a:pt x="149" y="303"/>
                    <a:pt x="147" y="303"/>
                  </a:cubicBezTo>
                  <a:cubicBezTo>
                    <a:pt x="147" y="305"/>
                    <a:pt x="147" y="307"/>
                    <a:pt x="147" y="308"/>
                  </a:cubicBezTo>
                  <a:cubicBezTo>
                    <a:pt x="147" y="371"/>
                    <a:pt x="147" y="434"/>
                    <a:pt x="147" y="496"/>
                  </a:cubicBezTo>
                  <a:cubicBezTo>
                    <a:pt x="147" y="500"/>
                    <a:pt x="148" y="501"/>
                    <a:pt x="151" y="502"/>
                  </a:cubicBezTo>
                  <a:cubicBezTo>
                    <a:pt x="198" y="522"/>
                    <a:pt x="244" y="542"/>
                    <a:pt x="290" y="562"/>
                  </a:cubicBezTo>
                  <a:cubicBezTo>
                    <a:pt x="292" y="563"/>
                    <a:pt x="296" y="563"/>
                    <a:pt x="298" y="562"/>
                  </a:cubicBezTo>
                  <a:cubicBezTo>
                    <a:pt x="344" y="542"/>
                    <a:pt x="390" y="522"/>
                    <a:pt x="437" y="502"/>
                  </a:cubicBezTo>
                  <a:cubicBezTo>
                    <a:pt x="440" y="501"/>
                    <a:pt x="441" y="499"/>
                    <a:pt x="441" y="496"/>
                  </a:cubicBezTo>
                  <a:cubicBezTo>
                    <a:pt x="441" y="433"/>
                    <a:pt x="441" y="371"/>
                    <a:pt x="441" y="308"/>
                  </a:cubicBezTo>
                  <a:cubicBezTo>
                    <a:pt x="441" y="307"/>
                    <a:pt x="441" y="305"/>
                    <a:pt x="441" y="30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66" name="Freeform 236"/>
            <p:cNvSpPr>
              <a:spLocks/>
            </p:cNvSpPr>
            <p:nvPr/>
          </p:nvSpPr>
          <p:spPr bwMode="auto">
            <a:xfrm>
              <a:off x="5277320" y="3742439"/>
              <a:ext cx="136064" cy="116626"/>
            </a:xfrm>
            <a:custGeom>
              <a:avLst/>
              <a:gdLst/>
              <a:ahLst/>
              <a:cxnLst>
                <a:cxn ang="0">
                  <a:pos x="67" y="117"/>
                </a:cxn>
                <a:cxn ang="0">
                  <a:pos x="5" y="117"/>
                </a:cxn>
                <a:cxn ang="0">
                  <a:pos x="0" y="112"/>
                </a:cxn>
                <a:cxn ang="0">
                  <a:pos x="1" y="60"/>
                </a:cxn>
                <a:cxn ang="0">
                  <a:pos x="65" y="1"/>
                </a:cxn>
                <a:cxn ang="0">
                  <a:pos x="133" y="56"/>
                </a:cxn>
                <a:cxn ang="0">
                  <a:pos x="134" y="79"/>
                </a:cxn>
                <a:cxn ang="0">
                  <a:pos x="134" y="113"/>
                </a:cxn>
                <a:cxn ang="0">
                  <a:pos x="129" y="117"/>
                </a:cxn>
                <a:cxn ang="0">
                  <a:pos x="67" y="117"/>
                </a:cxn>
              </a:cxnLst>
              <a:rect l="0" t="0" r="r" b="b"/>
              <a:pathLst>
                <a:path w="134" h="117">
                  <a:moveTo>
                    <a:pt x="67" y="117"/>
                  </a:moveTo>
                  <a:cubicBezTo>
                    <a:pt x="46" y="117"/>
                    <a:pt x="26" y="117"/>
                    <a:pt x="5" y="117"/>
                  </a:cubicBezTo>
                  <a:cubicBezTo>
                    <a:pt x="1" y="117"/>
                    <a:pt x="0" y="117"/>
                    <a:pt x="0" y="112"/>
                  </a:cubicBezTo>
                  <a:cubicBezTo>
                    <a:pt x="0" y="95"/>
                    <a:pt x="0" y="77"/>
                    <a:pt x="1" y="60"/>
                  </a:cubicBezTo>
                  <a:cubicBezTo>
                    <a:pt x="3" y="28"/>
                    <a:pt x="33" y="2"/>
                    <a:pt x="65" y="1"/>
                  </a:cubicBezTo>
                  <a:cubicBezTo>
                    <a:pt x="97" y="0"/>
                    <a:pt x="127" y="23"/>
                    <a:pt x="133" y="56"/>
                  </a:cubicBezTo>
                  <a:cubicBezTo>
                    <a:pt x="134" y="63"/>
                    <a:pt x="134" y="71"/>
                    <a:pt x="134" y="79"/>
                  </a:cubicBezTo>
                  <a:cubicBezTo>
                    <a:pt x="134" y="90"/>
                    <a:pt x="134" y="101"/>
                    <a:pt x="134" y="113"/>
                  </a:cubicBezTo>
                  <a:cubicBezTo>
                    <a:pt x="134" y="116"/>
                    <a:pt x="133" y="117"/>
                    <a:pt x="129" y="117"/>
                  </a:cubicBezTo>
                  <a:cubicBezTo>
                    <a:pt x="108" y="117"/>
                    <a:pt x="87" y="117"/>
                    <a:pt x="67" y="1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67" name="Freeform 237"/>
            <p:cNvSpPr>
              <a:spLocks/>
            </p:cNvSpPr>
            <p:nvPr/>
          </p:nvSpPr>
          <p:spPr bwMode="auto">
            <a:xfrm>
              <a:off x="5301243" y="3896446"/>
              <a:ext cx="86722" cy="139054"/>
            </a:xfrm>
            <a:custGeom>
              <a:avLst/>
              <a:gdLst/>
              <a:ahLst/>
              <a:cxnLst>
                <a:cxn ang="0">
                  <a:pos x="19" y="138"/>
                </a:cxn>
                <a:cxn ang="0">
                  <a:pos x="30" y="78"/>
                </a:cxn>
                <a:cxn ang="0">
                  <a:pos x="25" y="75"/>
                </a:cxn>
                <a:cxn ang="0">
                  <a:pos x="4" y="31"/>
                </a:cxn>
                <a:cxn ang="0">
                  <a:pos x="44" y="0"/>
                </a:cxn>
                <a:cxn ang="0">
                  <a:pos x="82" y="32"/>
                </a:cxn>
                <a:cxn ang="0">
                  <a:pos x="60" y="75"/>
                </a:cxn>
                <a:cxn ang="0">
                  <a:pos x="56" y="83"/>
                </a:cxn>
                <a:cxn ang="0">
                  <a:pos x="65" y="134"/>
                </a:cxn>
                <a:cxn ang="0">
                  <a:pos x="65" y="138"/>
                </a:cxn>
                <a:cxn ang="0">
                  <a:pos x="19" y="138"/>
                </a:cxn>
              </a:cxnLst>
              <a:rect l="0" t="0" r="r" b="b"/>
              <a:pathLst>
                <a:path w="86" h="138">
                  <a:moveTo>
                    <a:pt x="19" y="138"/>
                  </a:moveTo>
                  <a:cubicBezTo>
                    <a:pt x="23" y="117"/>
                    <a:pt x="27" y="98"/>
                    <a:pt x="30" y="78"/>
                  </a:cubicBezTo>
                  <a:cubicBezTo>
                    <a:pt x="29" y="77"/>
                    <a:pt x="27" y="76"/>
                    <a:pt x="25" y="75"/>
                  </a:cubicBezTo>
                  <a:cubicBezTo>
                    <a:pt x="9" y="67"/>
                    <a:pt x="0" y="49"/>
                    <a:pt x="4" y="31"/>
                  </a:cubicBezTo>
                  <a:cubicBezTo>
                    <a:pt x="9" y="12"/>
                    <a:pt x="25" y="0"/>
                    <a:pt x="44" y="0"/>
                  </a:cubicBezTo>
                  <a:cubicBezTo>
                    <a:pt x="62" y="0"/>
                    <a:pt x="78" y="13"/>
                    <a:pt x="82" y="32"/>
                  </a:cubicBezTo>
                  <a:cubicBezTo>
                    <a:pt x="86" y="50"/>
                    <a:pt x="77" y="68"/>
                    <a:pt x="60" y="75"/>
                  </a:cubicBezTo>
                  <a:cubicBezTo>
                    <a:pt x="55" y="77"/>
                    <a:pt x="55" y="79"/>
                    <a:pt x="56" y="83"/>
                  </a:cubicBezTo>
                  <a:cubicBezTo>
                    <a:pt x="59" y="100"/>
                    <a:pt x="62" y="117"/>
                    <a:pt x="65" y="134"/>
                  </a:cubicBezTo>
                  <a:cubicBezTo>
                    <a:pt x="65" y="135"/>
                    <a:pt x="65" y="136"/>
                    <a:pt x="65" y="138"/>
                  </a:cubicBezTo>
                  <a:cubicBezTo>
                    <a:pt x="50" y="138"/>
                    <a:pt x="35" y="138"/>
                    <a:pt x="19" y="13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sp>
        <p:nvSpPr>
          <p:cNvPr id="244" name="Freeform 238"/>
          <p:cNvSpPr>
            <a:spLocks noEditPoints="1"/>
          </p:cNvSpPr>
          <p:nvPr/>
        </p:nvSpPr>
        <p:spPr bwMode="auto">
          <a:xfrm>
            <a:off x="9285242" y="3943751"/>
            <a:ext cx="326657" cy="262210"/>
          </a:xfrm>
          <a:custGeom>
            <a:avLst/>
            <a:gdLst/>
            <a:ahLst/>
            <a:cxnLst>
              <a:cxn ang="0">
                <a:pos x="6" y="0"/>
              </a:cxn>
              <a:cxn ang="0">
                <a:pos x="254" y="4"/>
              </a:cxn>
              <a:cxn ang="0">
                <a:pos x="295" y="68"/>
              </a:cxn>
              <a:cxn ang="0">
                <a:pos x="695" y="68"/>
              </a:cxn>
              <a:cxn ang="0">
                <a:pos x="765" y="606"/>
              </a:cxn>
              <a:cxn ang="0">
                <a:pos x="7" y="613"/>
              </a:cxn>
              <a:cxn ang="0">
                <a:pos x="0" y="6"/>
              </a:cxn>
              <a:cxn ang="0">
                <a:pos x="569" y="135"/>
              </a:cxn>
              <a:cxn ang="0">
                <a:pos x="489" y="206"/>
              </a:cxn>
              <a:cxn ang="0">
                <a:pos x="410" y="202"/>
              </a:cxn>
              <a:cxn ang="0">
                <a:pos x="257" y="238"/>
              </a:cxn>
              <a:cxn ang="0">
                <a:pos x="296" y="278"/>
              </a:cxn>
              <a:cxn ang="0">
                <a:pos x="428" y="293"/>
              </a:cxn>
              <a:cxn ang="0">
                <a:pos x="531" y="390"/>
              </a:cxn>
              <a:cxn ang="0">
                <a:pos x="616" y="311"/>
              </a:cxn>
              <a:cxn ang="0">
                <a:pos x="656" y="219"/>
              </a:cxn>
              <a:cxn ang="0">
                <a:pos x="569" y="135"/>
              </a:cxn>
              <a:cxn ang="0">
                <a:pos x="544" y="409"/>
              </a:cxn>
              <a:cxn ang="0">
                <a:pos x="504" y="442"/>
              </a:cxn>
              <a:cxn ang="0">
                <a:pos x="424" y="366"/>
              </a:cxn>
              <a:cxn ang="0">
                <a:pos x="418" y="383"/>
              </a:cxn>
              <a:cxn ang="0">
                <a:pos x="483" y="451"/>
              </a:cxn>
              <a:cxn ang="0">
                <a:pos x="450" y="471"/>
              </a:cxn>
              <a:cxn ang="0">
                <a:pos x="389" y="425"/>
              </a:cxn>
              <a:cxn ang="0">
                <a:pos x="407" y="454"/>
              </a:cxn>
              <a:cxn ang="0">
                <a:pos x="424" y="498"/>
              </a:cxn>
              <a:cxn ang="0">
                <a:pos x="385" y="480"/>
              </a:cxn>
              <a:cxn ang="0">
                <a:pos x="372" y="492"/>
              </a:cxn>
              <a:cxn ang="0">
                <a:pos x="374" y="519"/>
              </a:cxn>
              <a:cxn ang="0">
                <a:pos x="340" y="503"/>
              </a:cxn>
              <a:cxn ang="0">
                <a:pos x="312" y="436"/>
              </a:cxn>
              <a:cxn ang="0">
                <a:pos x="253" y="385"/>
              </a:cxn>
              <a:cxn ang="0">
                <a:pos x="247" y="350"/>
              </a:cxn>
              <a:cxn ang="0">
                <a:pos x="168" y="383"/>
              </a:cxn>
              <a:cxn ang="0">
                <a:pos x="180" y="428"/>
              </a:cxn>
              <a:cxn ang="0">
                <a:pos x="197" y="460"/>
              </a:cxn>
              <a:cxn ang="0">
                <a:pos x="229" y="502"/>
              </a:cxn>
              <a:cxn ang="0">
                <a:pos x="267" y="508"/>
              </a:cxn>
              <a:cxn ang="0">
                <a:pos x="283" y="530"/>
              </a:cxn>
              <a:cxn ang="0">
                <a:pos x="315" y="521"/>
              </a:cxn>
              <a:cxn ang="0">
                <a:pos x="335" y="536"/>
              </a:cxn>
              <a:cxn ang="0">
                <a:pos x="400" y="525"/>
              </a:cxn>
              <a:cxn ang="0">
                <a:pos x="448" y="502"/>
              </a:cxn>
              <a:cxn ang="0">
                <a:pos x="539" y="471"/>
              </a:cxn>
              <a:cxn ang="0">
                <a:pos x="555" y="390"/>
              </a:cxn>
              <a:cxn ang="0">
                <a:pos x="101" y="257"/>
              </a:cxn>
              <a:cxn ang="0">
                <a:pos x="200" y="338"/>
              </a:cxn>
              <a:cxn ang="0">
                <a:pos x="252" y="160"/>
              </a:cxn>
              <a:cxn ang="0">
                <a:pos x="289" y="202"/>
              </a:cxn>
              <a:cxn ang="0">
                <a:pos x="317" y="197"/>
              </a:cxn>
              <a:cxn ang="0">
                <a:pos x="101" y="257"/>
              </a:cxn>
            </a:cxnLst>
            <a:rect l="0" t="0" r="r" b="b"/>
            <a:pathLst>
              <a:path w="765" h="613">
                <a:moveTo>
                  <a:pt x="0" y="0"/>
                </a:moveTo>
                <a:cubicBezTo>
                  <a:pt x="2" y="0"/>
                  <a:pt x="4" y="0"/>
                  <a:pt x="6" y="0"/>
                </a:cubicBezTo>
                <a:cubicBezTo>
                  <a:pt x="86" y="0"/>
                  <a:pt x="167" y="0"/>
                  <a:pt x="247" y="0"/>
                </a:cubicBezTo>
                <a:cubicBezTo>
                  <a:pt x="251" y="0"/>
                  <a:pt x="252" y="1"/>
                  <a:pt x="254" y="4"/>
                </a:cubicBezTo>
                <a:cubicBezTo>
                  <a:pt x="265" y="24"/>
                  <a:pt x="277" y="44"/>
                  <a:pt x="288" y="64"/>
                </a:cubicBezTo>
                <a:cubicBezTo>
                  <a:pt x="289" y="67"/>
                  <a:pt x="291" y="68"/>
                  <a:pt x="295" y="68"/>
                </a:cubicBezTo>
                <a:cubicBezTo>
                  <a:pt x="344" y="68"/>
                  <a:pt x="393" y="68"/>
                  <a:pt x="443" y="68"/>
                </a:cubicBezTo>
                <a:cubicBezTo>
                  <a:pt x="527" y="68"/>
                  <a:pt x="611" y="68"/>
                  <a:pt x="695" y="68"/>
                </a:cubicBezTo>
                <a:cubicBezTo>
                  <a:pt x="734" y="68"/>
                  <a:pt x="765" y="99"/>
                  <a:pt x="765" y="138"/>
                </a:cubicBezTo>
                <a:cubicBezTo>
                  <a:pt x="765" y="294"/>
                  <a:pt x="765" y="450"/>
                  <a:pt x="765" y="606"/>
                </a:cubicBezTo>
                <a:cubicBezTo>
                  <a:pt x="765" y="613"/>
                  <a:pt x="765" y="613"/>
                  <a:pt x="758" y="613"/>
                </a:cubicBezTo>
                <a:cubicBezTo>
                  <a:pt x="508" y="613"/>
                  <a:pt x="257" y="613"/>
                  <a:pt x="7" y="613"/>
                </a:cubicBezTo>
                <a:cubicBezTo>
                  <a:pt x="0" y="613"/>
                  <a:pt x="0" y="613"/>
                  <a:pt x="0" y="606"/>
                </a:cubicBezTo>
                <a:cubicBezTo>
                  <a:pt x="0" y="406"/>
                  <a:pt x="0" y="206"/>
                  <a:pt x="0" y="6"/>
                </a:cubicBezTo>
                <a:cubicBezTo>
                  <a:pt x="0" y="4"/>
                  <a:pt x="0" y="2"/>
                  <a:pt x="0" y="0"/>
                </a:cubicBezTo>
                <a:close/>
                <a:moveTo>
                  <a:pt x="569" y="135"/>
                </a:moveTo>
                <a:cubicBezTo>
                  <a:pt x="559" y="144"/>
                  <a:pt x="550" y="152"/>
                  <a:pt x="541" y="160"/>
                </a:cubicBezTo>
                <a:cubicBezTo>
                  <a:pt x="524" y="175"/>
                  <a:pt x="506" y="190"/>
                  <a:pt x="489" y="206"/>
                </a:cubicBezTo>
                <a:cubicBezTo>
                  <a:pt x="473" y="219"/>
                  <a:pt x="456" y="222"/>
                  <a:pt x="437" y="213"/>
                </a:cubicBezTo>
                <a:cubicBezTo>
                  <a:pt x="428" y="208"/>
                  <a:pt x="419" y="205"/>
                  <a:pt x="410" y="202"/>
                </a:cubicBezTo>
                <a:cubicBezTo>
                  <a:pt x="395" y="196"/>
                  <a:pt x="379" y="194"/>
                  <a:pt x="363" y="199"/>
                </a:cubicBezTo>
                <a:cubicBezTo>
                  <a:pt x="327" y="210"/>
                  <a:pt x="292" y="223"/>
                  <a:pt x="257" y="238"/>
                </a:cubicBezTo>
                <a:cubicBezTo>
                  <a:pt x="250" y="241"/>
                  <a:pt x="249" y="245"/>
                  <a:pt x="253" y="252"/>
                </a:cubicBezTo>
                <a:cubicBezTo>
                  <a:pt x="262" y="269"/>
                  <a:pt x="277" y="276"/>
                  <a:pt x="296" y="278"/>
                </a:cubicBezTo>
                <a:cubicBezTo>
                  <a:pt x="313" y="280"/>
                  <a:pt x="329" y="277"/>
                  <a:pt x="345" y="272"/>
                </a:cubicBezTo>
                <a:cubicBezTo>
                  <a:pt x="377" y="262"/>
                  <a:pt x="404" y="269"/>
                  <a:pt x="428" y="293"/>
                </a:cubicBezTo>
                <a:cubicBezTo>
                  <a:pt x="458" y="324"/>
                  <a:pt x="490" y="353"/>
                  <a:pt x="522" y="382"/>
                </a:cubicBezTo>
                <a:cubicBezTo>
                  <a:pt x="524" y="385"/>
                  <a:pt x="527" y="388"/>
                  <a:pt x="531" y="390"/>
                </a:cubicBezTo>
                <a:cubicBezTo>
                  <a:pt x="533" y="389"/>
                  <a:pt x="534" y="387"/>
                  <a:pt x="536" y="386"/>
                </a:cubicBezTo>
                <a:cubicBezTo>
                  <a:pt x="562" y="361"/>
                  <a:pt x="589" y="336"/>
                  <a:pt x="616" y="311"/>
                </a:cubicBezTo>
                <a:cubicBezTo>
                  <a:pt x="630" y="298"/>
                  <a:pt x="643" y="285"/>
                  <a:pt x="657" y="272"/>
                </a:cubicBezTo>
                <a:cubicBezTo>
                  <a:pt x="674" y="256"/>
                  <a:pt x="672" y="233"/>
                  <a:pt x="656" y="219"/>
                </a:cubicBezTo>
                <a:cubicBezTo>
                  <a:pt x="644" y="209"/>
                  <a:pt x="633" y="197"/>
                  <a:pt x="621" y="186"/>
                </a:cubicBezTo>
                <a:cubicBezTo>
                  <a:pt x="604" y="169"/>
                  <a:pt x="586" y="152"/>
                  <a:pt x="569" y="135"/>
                </a:cubicBezTo>
                <a:close/>
                <a:moveTo>
                  <a:pt x="540" y="404"/>
                </a:moveTo>
                <a:cubicBezTo>
                  <a:pt x="542" y="406"/>
                  <a:pt x="543" y="407"/>
                  <a:pt x="544" y="409"/>
                </a:cubicBezTo>
                <a:cubicBezTo>
                  <a:pt x="550" y="416"/>
                  <a:pt x="550" y="423"/>
                  <a:pt x="548" y="432"/>
                </a:cubicBezTo>
                <a:cubicBezTo>
                  <a:pt x="545" y="446"/>
                  <a:pt x="520" y="458"/>
                  <a:pt x="504" y="442"/>
                </a:cubicBezTo>
                <a:cubicBezTo>
                  <a:pt x="480" y="418"/>
                  <a:pt x="455" y="394"/>
                  <a:pt x="430" y="370"/>
                </a:cubicBezTo>
                <a:cubicBezTo>
                  <a:pt x="428" y="368"/>
                  <a:pt x="426" y="367"/>
                  <a:pt x="424" y="366"/>
                </a:cubicBezTo>
                <a:cubicBezTo>
                  <a:pt x="420" y="365"/>
                  <a:pt x="417" y="367"/>
                  <a:pt x="415" y="371"/>
                </a:cubicBezTo>
                <a:cubicBezTo>
                  <a:pt x="412" y="375"/>
                  <a:pt x="413" y="379"/>
                  <a:pt x="418" y="383"/>
                </a:cubicBezTo>
                <a:cubicBezTo>
                  <a:pt x="436" y="401"/>
                  <a:pt x="455" y="419"/>
                  <a:pt x="473" y="437"/>
                </a:cubicBezTo>
                <a:cubicBezTo>
                  <a:pt x="477" y="441"/>
                  <a:pt x="480" y="446"/>
                  <a:pt x="483" y="451"/>
                </a:cubicBezTo>
                <a:cubicBezTo>
                  <a:pt x="486" y="458"/>
                  <a:pt x="485" y="465"/>
                  <a:pt x="480" y="471"/>
                </a:cubicBezTo>
                <a:cubicBezTo>
                  <a:pt x="472" y="480"/>
                  <a:pt x="459" y="481"/>
                  <a:pt x="450" y="471"/>
                </a:cubicBezTo>
                <a:cubicBezTo>
                  <a:pt x="434" y="456"/>
                  <a:pt x="418" y="441"/>
                  <a:pt x="403" y="425"/>
                </a:cubicBezTo>
                <a:cubicBezTo>
                  <a:pt x="398" y="421"/>
                  <a:pt x="393" y="421"/>
                  <a:pt x="389" y="425"/>
                </a:cubicBezTo>
                <a:cubicBezTo>
                  <a:pt x="386" y="429"/>
                  <a:pt x="386" y="434"/>
                  <a:pt x="390" y="438"/>
                </a:cubicBezTo>
                <a:cubicBezTo>
                  <a:pt x="396" y="444"/>
                  <a:pt x="401" y="449"/>
                  <a:pt x="407" y="454"/>
                </a:cubicBezTo>
                <a:cubicBezTo>
                  <a:pt x="414" y="461"/>
                  <a:pt x="421" y="468"/>
                  <a:pt x="427" y="476"/>
                </a:cubicBezTo>
                <a:cubicBezTo>
                  <a:pt x="433" y="483"/>
                  <a:pt x="431" y="492"/>
                  <a:pt x="424" y="498"/>
                </a:cubicBezTo>
                <a:cubicBezTo>
                  <a:pt x="416" y="503"/>
                  <a:pt x="409" y="503"/>
                  <a:pt x="402" y="496"/>
                </a:cubicBezTo>
                <a:cubicBezTo>
                  <a:pt x="396" y="491"/>
                  <a:pt x="391" y="485"/>
                  <a:pt x="385" y="480"/>
                </a:cubicBezTo>
                <a:cubicBezTo>
                  <a:pt x="381" y="476"/>
                  <a:pt x="377" y="476"/>
                  <a:pt x="373" y="479"/>
                </a:cubicBezTo>
                <a:cubicBezTo>
                  <a:pt x="369" y="482"/>
                  <a:pt x="369" y="487"/>
                  <a:pt x="372" y="492"/>
                </a:cubicBezTo>
                <a:cubicBezTo>
                  <a:pt x="374" y="495"/>
                  <a:pt x="376" y="497"/>
                  <a:pt x="378" y="500"/>
                </a:cubicBezTo>
                <a:cubicBezTo>
                  <a:pt x="382" y="507"/>
                  <a:pt x="380" y="513"/>
                  <a:pt x="374" y="519"/>
                </a:cubicBezTo>
                <a:cubicBezTo>
                  <a:pt x="369" y="523"/>
                  <a:pt x="362" y="523"/>
                  <a:pt x="356" y="518"/>
                </a:cubicBezTo>
                <a:cubicBezTo>
                  <a:pt x="351" y="513"/>
                  <a:pt x="345" y="508"/>
                  <a:pt x="340" y="503"/>
                </a:cubicBezTo>
                <a:cubicBezTo>
                  <a:pt x="353" y="485"/>
                  <a:pt x="340" y="464"/>
                  <a:pt x="318" y="464"/>
                </a:cubicBezTo>
                <a:cubicBezTo>
                  <a:pt x="322" y="453"/>
                  <a:pt x="320" y="444"/>
                  <a:pt x="312" y="436"/>
                </a:cubicBezTo>
                <a:cubicBezTo>
                  <a:pt x="305" y="428"/>
                  <a:pt x="295" y="425"/>
                  <a:pt x="284" y="427"/>
                </a:cubicBezTo>
                <a:cubicBezTo>
                  <a:pt x="294" y="400"/>
                  <a:pt x="283" y="386"/>
                  <a:pt x="253" y="385"/>
                </a:cubicBezTo>
                <a:cubicBezTo>
                  <a:pt x="253" y="384"/>
                  <a:pt x="253" y="384"/>
                  <a:pt x="253" y="383"/>
                </a:cubicBezTo>
                <a:cubicBezTo>
                  <a:pt x="259" y="371"/>
                  <a:pt x="257" y="359"/>
                  <a:pt x="247" y="350"/>
                </a:cubicBezTo>
                <a:cubicBezTo>
                  <a:pt x="236" y="342"/>
                  <a:pt x="222" y="341"/>
                  <a:pt x="212" y="349"/>
                </a:cubicBezTo>
                <a:cubicBezTo>
                  <a:pt x="197" y="360"/>
                  <a:pt x="182" y="372"/>
                  <a:pt x="168" y="383"/>
                </a:cubicBezTo>
                <a:cubicBezTo>
                  <a:pt x="165" y="386"/>
                  <a:pt x="162" y="391"/>
                  <a:pt x="160" y="395"/>
                </a:cubicBezTo>
                <a:cubicBezTo>
                  <a:pt x="156" y="409"/>
                  <a:pt x="165" y="424"/>
                  <a:pt x="180" y="428"/>
                </a:cubicBezTo>
                <a:cubicBezTo>
                  <a:pt x="184" y="429"/>
                  <a:pt x="189" y="429"/>
                  <a:pt x="195" y="429"/>
                </a:cubicBezTo>
                <a:cubicBezTo>
                  <a:pt x="189" y="440"/>
                  <a:pt x="189" y="450"/>
                  <a:pt x="197" y="460"/>
                </a:cubicBezTo>
                <a:cubicBezTo>
                  <a:pt x="204" y="469"/>
                  <a:pt x="215" y="472"/>
                  <a:pt x="227" y="470"/>
                </a:cubicBezTo>
                <a:cubicBezTo>
                  <a:pt x="220" y="482"/>
                  <a:pt x="220" y="493"/>
                  <a:pt x="229" y="502"/>
                </a:cubicBezTo>
                <a:cubicBezTo>
                  <a:pt x="240" y="514"/>
                  <a:pt x="253" y="515"/>
                  <a:pt x="267" y="508"/>
                </a:cubicBezTo>
                <a:cubicBezTo>
                  <a:pt x="267" y="508"/>
                  <a:pt x="267" y="508"/>
                  <a:pt x="267" y="508"/>
                </a:cubicBezTo>
                <a:cubicBezTo>
                  <a:pt x="267" y="509"/>
                  <a:pt x="267" y="509"/>
                  <a:pt x="267" y="510"/>
                </a:cubicBezTo>
                <a:cubicBezTo>
                  <a:pt x="269" y="520"/>
                  <a:pt x="274" y="526"/>
                  <a:pt x="283" y="530"/>
                </a:cubicBezTo>
                <a:cubicBezTo>
                  <a:pt x="292" y="533"/>
                  <a:pt x="301" y="532"/>
                  <a:pt x="309" y="526"/>
                </a:cubicBezTo>
                <a:cubicBezTo>
                  <a:pt x="311" y="524"/>
                  <a:pt x="313" y="523"/>
                  <a:pt x="315" y="521"/>
                </a:cubicBezTo>
                <a:cubicBezTo>
                  <a:pt x="317" y="519"/>
                  <a:pt x="319" y="520"/>
                  <a:pt x="321" y="522"/>
                </a:cubicBezTo>
                <a:cubicBezTo>
                  <a:pt x="326" y="527"/>
                  <a:pt x="330" y="532"/>
                  <a:pt x="335" y="536"/>
                </a:cubicBezTo>
                <a:cubicBezTo>
                  <a:pt x="354" y="553"/>
                  <a:pt x="381" y="549"/>
                  <a:pt x="394" y="528"/>
                </a:cubicBezTo>
                <a:cubicBezTo>
                  <a:pt x="395" y="525"/>
                  <a:pt x="397" y="525"/>
                  <a:pt x="400" y="525"/>
                </a:cubicBezTo>
                <a:cubicBezTo>
                  <a:pt x="414" y="529"/>
                  <a:pt x="427" y="526"/>
                  <a:pt x="437" y="516"/>
                </a:cubicBezTo>
                <a:cubicBezTo>
                  <a:pt x="441" y="512"/>
                  <a:pt x="444" y="507"/>
                  <a:pt x="448" y="502"/>
                </a:cubicBezTo>
                <a:cubicBezTo>
                  <a:pt x="471" y="509"/>
                  <a:pt x="493" y="498"/>
                  <a:pt x="503" y="474"/>
                </a:cubicBezTo>
                <a:cubicBezTo>
                  <a:pt x="524" y="476"/>
                  <a:pt x="528" y="476"/>
                  <a:pt x="539" y="471"/>
                </a:cubicBezTo>
                <a:cubicBezTo>
                  <a:pt x="551" y="466"/>
                  <a:pt x="560" y="457"/>
                  <a:pt x="565" y="445"/>
                </a:cubicBezTo>
                <a:cubicBezTo>
                  <a:pt x="574" y="426"/>
                  <a:pt x="569" y="404"/>
                  <a:pt x="555" y="390"/>
                </a:cubicBezTo>
                <a:cubicBezTo>
                  <a:pt x="550" y="395"/>
                  <a:pt x="545" y="399"/>
                  <a:pt x="540" y="404"/>
                </a:cubicBezTo>
                <a:close/>
                <a:moveTo>
                  <a:pt x="101" y="257"/>
                </a:moveTo>
                <a:cubicBezTo>
                  <a:pt x="128" y="289"/>
                  <a:pt x="154" y="321"/>
                  <a:pt x="181" y="353"/>
                </a:cubicBezTo>
                <a:cubicBezTo>
                  <a:pt x="187" y="347"/>
                  <a:pt x="193" y="343"/>
                  <a:pt x="200" y="338"/>
                </a:cubicBezTo>
                <a:cubicBezTo>
                  <a:pt x="178" y="312"/>
                  <a:pt x="156" y="286"/>
                  <a:pt x="135" y="260"/>
                </a:cubicBezTo>
                <a:cubicBezTo>
                  <a:pt x="174" y="226"/>
                  <a:pt x="212" y="193"/>
                  <a:pt x="252" y="160"/>
                </a:cubicBezTo>
                <a:cubicBezTo>
                  <a:pt x="253" y="161"/>
                  <a:pt x="253" y="162"/>
                  <a:pt x="253" y="162"/>
                </a:cubicBezTo>
                <a:cubicBezTo>
                  <a:pt x="265" y="176"/>
                  <a:pt x="277" y="189"/>
                  <a:pt x="289" y="202"/>
                </a:cubicBezTo>
                <a:cubicBezTo>
                  <a:pt x="291" y="203"/>
                  <a:pt x="293" y="205"/>
                  <a:pt x="294" y="205"/>
                </a:cubicBezTo>
                <a:cubicBezTo>
                  <a:pt x="302" y="203"/>
                  <a:pt x="310" y="199"/>
                  <a:pt x="317" y="197"/>
                </a:cubicBezTo>
                <a:cubicBezTo>
                  <a:pt x="296" y="173"/>
                  <a:pt x="275" y="150"/>
                  <a:pt x="253" y="127"/>
                </a:cubicBezTo>
                <a:cubicBezTo>
                  <a:pt x="202" y="170"/>
                  <a:pt x="152" y="213"/>
                  <a:pt x="101" y="257"/>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nvGrpSpPr>
          <p:cNvPr id="10" name="Group 94"/>
          <p:cNvGrpSpPr>
            <a:grpSpLocks noChangeAspect="1"/>
          </p:cNvGrpSpPr>
          <p:nvPr/>
        </p:nvGrpSpPr>
        <p:grpSpPr bwMode="auto">
          <a:xfrm>
            <a:off x="8795268" y="4596511"/>
            <a:ext cx="477401" cy="366377"/>
            <a:chOff x="3059" y="1319"/>
            <a:chExt cx="516" cy="396"/>
          </a:xfrm>
          <a:solidFill>
            <a:schemeClr val="accent5"/>
          </a:solidFill>
        </p:grpSpPr>
        <p:sp>
          <p:nvSpPr>
            <p:cNvPr id="253" name="Freeform 96"/>
            <p:cNvSpPr>
              <a:spLocks noEditPoints="1"/>
            </p:cNvSpPr>
            <p:nvPr/>
          </p:nvSpPr>
          <p:spPr bwMode="auto">
            <a:xfrm>
              <a:off x="3072" y="1319"/>
              <a:ext cx="387" cy="333"/>
            </a:xfrm>
            <a:custGeom>
              <a:avLst/>
              <a:gdLst/>
              <a:ahLst/>
              <a:cxnLst>
                <a:cxn ang="0">
                  <a:pos x="381" y="1"/>
                </a:cxn>
                <a:cxn ang="0">
                  <a:pos x="571" y="371"/>
                </a:cxn>
                <a:cxn ang="0">
                  <a:pos x="282" y="414"/>
                </a:cxn>
                <a:cxn ang="0">
                  <a:pos x="141" y="495"/>
                </a:cxn>
                <a:cxn ang="0">
                  <a:pos x="31" y="247"/>
                </a:cxn>
                <a:cxn ang="0">
                  <a:pos x="31" y="418"/>
                </a:cxn>
                <a:cxn ang="0">
                  <a:pos x="93" y="474"/>
                </a:cxn>
                <a:cxn ang="0">
                  <a:pos x="5" y="231"/>
                </a:cxn>
                <a:cxn ang="0">
                  <a:pos x="282" y="239"/>
                </a:cxn>
                <a:cxn ang="0">
                  <a:pos x="376" y="420"/>
                </a:cxn>
                <a:cxn ang="0">
                  <a:pos x="182" y="87"/>
                </a:cxn>
                <a:cxn ang="0">
                  <a:pos x="223" y="265"/>
                </a:cxn>
                <a:cxn ang="0">
                  <a:pos x="182" y="325"/>
                </a:cxn>
                <a:cxn ang="0">
                  <a:pos x="244" y="307"/>
                </a:cxn>
                <a:cxn ang="0">
                  <a:pos x="268" y="304"/>
                </a:cxn>
                <a:cxn ang="0">
                  <a:pos x="176" y="383"/>
                </a:cxn>
                <a:cxn ang="0">
                  <a:pos x="163" y="408"/>
                </a:cxn>
                <a:cxn ang="0">
                  <a:pos x="262" y="344"/>
                </a:cxn>
                <a:cxn ang="0">
                  <a:pos x="204" y="422"/>
                </a:cxn>
                <a:cxn ang="0">
                  <a:pos x="551" y="105"/>
                </a:cxn>
                <a:cxn ang="0">
                  <a:pos x="399" y="172"/>
                </a:cxn>
                <a:cxn ang="0">
                  <a:pos x="548" y="124"/>
                </a:cxn>
                <a:cxn ang="0">
                  <a:pos x="405" y="251"/>
                </a:cxn>
                <a:cxn ang="0">
                  <a:pos x="551" y="171"/>
                </a:cxn>
                <a:cxn ang="0">
                  <a:pos x="400" y="253"/>
                </a:cxn>
                <a:cxn ang="0">
                  <a:pos x="399" y="366"/>
                </a:cxn>
                <a:cxn ang="0">
                  <a:pos x="494" y="338"/>
                </a:cxn>
                <a:cxn ang="0">
                  <a:pos x="402" y="296"/>
                </a:cxn>
                <a:cxn ang="0">
                  <a:pos x="492" y="275"/>
                </a:cxn>
                <a:cxn ang="0">
                  <a:pos x="214" y="321"/>
                </a:cxn>
                <a:cxn ang="0">
                  <a:pos x="202" y="359"/>
                </a:cxn>
                <a:cxn ang="0">
                  <a:pos x="205" y="371"/>
                </a:cxn>
                <a:cxn ang="0">
                  <a:pos x="211" y="383"/>
                </a:cxn>
                <a:cxn ang="0">
                  <a:pos x="232" y="348"/>
                </a:cxn>
                <a:cxn ang="0">
                  <a:pos x="216" y="336"/>
                </a:cxn>
                <a:cxn ang="0">
                  <a:pos x="216" y="327"/>
                </a:cxn>
                <a:cxn ang="0">
                  <a:pos x="530" y="219"/>
                </a:cxn>
                <a:cxn ang="0">
                  <a:pos x="530" y="250"/>
                </a:cxn>
                <a:cxn ang="0">
                  <a:pos x="514" y="268"/>
                </a:cxn>
                <a:cxn ang="0">
                  <a:pos x="535" y="272"/>
                </a:cxn>
                <a:cxn ang="0">
                  <a:pos x="536" y="240"/>
                </a:cxn>
                <a:cxn ang="0">
                  <a:pos x="546" y="230"/>
                </a:cxn>
                <a:cxn ang="0">
                  <a:pos x="535" y="215"/>
                </a:cxn>
                <a:cxn ang="0">
                  <a:pos x="545" y="306"/>
                </a:cxn>
                <a:cxn ang="0">
                  <a:pos x="530" y="295"/>
                </a:cxn>
                <a:cxn ang="0">
                  <a:pos x="530" y="326"/>
                </a:cxn>
                <a:cxn ang="0">
                  <a:pos x="518" y="336"/>
                </a:cxn>
                <a:cxn ang="0">
                  <a:pos x="530" y="352"/>
                </a:cxn>
                <a:cxn ang="0">
                  <a:pos x="551" y="319"/>
                </a:cxn>
              </a:cxnLst>
              <a:rect l="0" t="0" r="r" b="b"/>
              <a:pathLst>
                <a:path w="575" h="495">
                  <a:moveTo>
                    <a:pt x="177" y="85"/>
                  </a:moveTo>
                  <a:cubicBezTo>
                    <a:pt x="205" y="73"/>
                    <a:pt x="231" y="62"/>
                    <a:pt x="258" y="50"/>
                  </a:cubicBezTo>
                  <a:cubicBezTo>
                    <a:pt x="296" y="34"/>
                    <a:pt x="334" y="18"/>
                    <a:pt x="372" y="1"/>
                  </a:cubicBezTo>
                  <a:cubicBezTo>
                    <a:pt x="375" y="0"/>
                    <a:pt x="378" y="0"/>
                    <a:pt x="381" y="1"/>
                  </a:cubicBezTo>
                  <a:cubicBezTo>
                    <a:pt x="444" y="29"/>
                    <a:pt x="507" y="56"/>
                    <a:pt x="571" y="83"/>
                  </a:cubicBezTo>
                  <a:cubicBezTo>
                    <a:pt x="574" y="84"/>
                    <a:pt x="575" y="86"/>
                    <a:pt x="575" y="89"/>
                  </a:cubicBezTo>
                  <a:cubicBezTo>
                    <a:pt x="575" y="181"/>
                    <a:pt x="575" y="273"/>
                    <a:pt x="575" y="364"/>
                  </a:cubicBezTo>
                  <a:cubicBezTo>
                    <a:pt x="575" y="368"/>
                    <a:pt x="574" y="370"/>
                    <a:pt x="571" y="371"/>
                  </a:cubicBezTo>
                  <a:cubicBezTo>
                    <a:pt x="507" y="398"/>
                    <a:pt x="444" y="425"/>
                    <a:pt x="380" y="452"/>
                  </a:cubicBezTo>
                  <a:cubicBezTo>
                    <a:pt x="378" y="453"/>
                    <a:pt x="375" y="453"/>
                    <a:pt x="372" y="452"/>
                  </a:cubicBezTo>
                  <a:cubicBezTo>
                    <a:pt x="344" y="440"/>
                    <a:pt x="316" y="428"/>
                    <a:pt x="287" y="416"/>
                  </a:cubicBezTo>
                  <a:cubicBezTo>
                    <a:pt x="286" y="415"/>
                    <a:pt x="284" y="415"/>
                    <a:pt x="282" y="414"/>
                  </a:cubicBezTo>
                  <a:cubicBezTo>
                    <a:pt x="282" y="420"/>
                    <a:pt x="282" y="425"/>
                    <a:pt x="282" y="431"/>
                  </a:cubicBezTo>
                  <a:cubicBezTo>
                    <a:pt x="282" y="434"/>
                    <a:pt x="281" y="435"/>
                    <a:pt x="279" y="436"/>
                  </a:cubicBezTo>
                  <a:cubicBezTo>
                    <a:pt x="234" y="455"/>
                    <a:pt x="189" y="474"/>
                    <a:pt x="144" y="494"/>
                  </a:cubicBezTo>
                  <a:cubicBezTo>
                    <a:pt x="143" y="494"/>
                    <a:pt x="143" y="494"/>
                    <a:pt x="141" y="495"/>
                  </a:cubicBezTo>
                  <a:cubicBezTo>
                    <a:pt x="141" y="492"/>
                    <a:pt x="141" y="491"/>
                    <a:pt x="141" y="489"/>
                  </a:cubicBezTo>
                  <a:cubicBezTo>
                    <a:pt x="141" y="426"/>
                    <a:pt x="141" y="363"/>
                    <a:pt x="141" y="299"/>
                  </a:cubicBezTo>
                  <a:cubicBezTo>
                    <a:pt x="141" y="296"/>
                    <a:pt x="140" y="294"/>
                    <a:pt x="137" y="292"/>
                  </a:cubicBezTo>
                  <a:cubicBezTo>
                    <a:pt x="101" y="277"/>
                    <a:pt x="66" y="262"/>
                    <a:pt x="31" y="247"/>
                  </a:cubicBezTo>
                  <a:cubicBezTo>
                    <a:pt x="30" y="246"/>
                    <a:pt x="29" y="246"/>
                    <a:pt x="27" y="245"/>
                  </a:cubicBezTo>
                  <a:cubicBezTo>
                    <a:pt x="27" y="247"/>
                    <a:pt x="27" y="249"/>
                    <a:pt x="27" y="250"/>
                  </a:cubicBezTo>
                  <a:cubicBezTo>
                    <a:pt x="27" y="304"/>
                    <a:pt x="27" y="357"/>
                    <a:pt x="27" y="411"/>
                  </a:cubicBezTo>
                  <a:cubicBezTo>
                    <a:pt x="27" y="415"/>
                    <a:pt x="28" y="416"/>
                    <a:pt x="31" y="418"/>
                  </a:cubicBezTo>
                  <a:cubicBezTo>
                    <a:pt x="58" y="429"/>
                    <a:pt x="84" y="440"/>
                    <a:pt x="110" y="451"/>
                  </a:cubicBezTo>
                  <a:cubicBezTo>
                    <a:pt x="113" y="453"/>
                    <a:pt x="114" y="454"/>
                    <a:pt x="114" y="457"/>
                  </a:cubicBezTo>
                  <a:cubicBezTo>
                    <a:pt x="114" y="466"/>
                    <a:pt x="114" y="474"/>
                    <a:pt x="114" y="483"/>
                  </a:cubicBezTo>
                  <a:cubicBezTo>
                    <a:pt x="107" y="480"/>
                    <a:pt x="100" y="477"/>
                    <a:pt x="93" y="474"/>
                  </a:cubicBezTo>
                  <a:cubicBezTo>
                    <a:pt x="64" y="462"/>
                    <a:pt x="34" y="449"/>
                    <a:pt x="5" y="437"/>
                  </a:cubicBezTo>
                  <a:cubicBezTo>
                    <a:pt x="1" y="435"/>
                    <a:pt x="0" y="433"/>
                    <a:pt x="0" y="430"/>
                  </a:cubicBezTo>
                  <a:cubicBezTo>
                    <a:pt x="0" y="366"/>
                    <a:pt x="0" y="302"/>
                    <a:pt x="0" y="238"/>
                  </a:cubicBezTo>
                  <a:cubicBezTo>
                    <a:pt x="0" y="235"/>
                    <a:pt x="2" y="233"/>
                    <a:pt x="5" y="231"/>
                  </a:cubicBezTo>
                  <a:cubicBezTo>
                    <a:pt x="49" y="213"/>
                    <a:pt x="93" y="194"/>
                    <a:pt x="137" y="175"/>
                  </a:cubicBezTo>
                  <a:cubicBezTo>
                    <a:pt x="140" y="174"/>
                    <a:pt x="142" y="174"/>
                    <a:pt x="145" y="175"/>
                  </a:cubicBezTo>
                  <a:cubicBezTo>
                    <a:pt x="189" y="194"/>
                    <a:pt x="233" y="213"/>
                    <a:pt x="277" y="232"/>
                  </a:cubicBezTo>
                  <a:cubicBezTo>
                    <a:pt x="281" y="233"/>
                    <a:pt x="282" y="235"/>
                    <a:pt x="282" y="239"/>
                  </a:cubicBezTo>
                  <a:cubicBezTo>
                    <a:pt x="282" y="284"/>
                    <a:pt x="282" y="329"/>
                    <a:pt x="282" y="374"/>
                  </a:cubicBezTo>
                  <a:cubicBezTo>
                    <a:pt x="282" y="378"/>
                    <a:pt x="283" y="380"/>
                    <a:pt x="286" y="382"/>
                  </a:cubicBezTo>
                  <a:cubicBezTo>
                    <a:pt x="315" y="394"/>
                    <a:pt x="343" y="406"/>
                    <a:pt x="371" y="418"/>
                  </a:cubicBezTo>
                  <a:cubicBezTo>
                    <a:pt x="373" y="419"/>
                    <a:pt x="374" y="419"/>
                    <a:pt x="376" y="420"/>
                  </a:cubicBezTo>
                  <a:cubicBezTo>
                    <a:pt x="376" y="417"/>
                    <a:pt x="376" y="416"/>
                    <a:pt x="376" y="414"/>
                  </a:cubicBezTo>
                  <a:cubicBezTo>
                    <a:pt x="376" y="335"/>
                    <a:pt x="376" y="255"/>
                    <a:pt x="376" y="176"/>
                  </a:cubicBezTo>
                  <a:cubicBezTo>
                    <a:pt x="376" y="172"/>
                    <a:pt x="375" y="170"/>
                    <a:pt x="372" y="168"/>
                  </a:cubicBezTo>
                  <a:cubicBezTo>
                    <a:pt x="308" y="142"/>
                    <a:pt x="245" y="114"/>
                    <a:pt x="182" y="87"/>
                  </a:cubicBezTo>
                  <a:cubicBezTo>
                    <a:pt x="181" y="87"/>
                    <a:pt x="179" y="86"/>
                    <a:pt x="177" y="85"/>
                  </a:cubicBezTo>
                  <a:close/>
                  <a:moveTo>
                    <a:pt x="262" y="300"/>
                  </a:moveTo>
                  <a:cubicBezTo>
                    <a:pt x="262" y="297"/>
                    <a:pt x="261" y="296"/>
                    <a:pt x="261" y="295"/>
                  </a:cubicBezTo>
                  <a:cubicBezTo>
                    <a:pt x="258" y="273"/>
                    <a:pt x="243" y="260"/>
                    <a:pt x="223" y="265"/>
                  </a:cubicBezTo>
                  <a:cubicBezTo>
                    <a:pt x="169" y="277"/>
                    <a:pt x="158" y="320"/>
                    <a:pt x="163" y="362"/>
                  </a:cubicBezTo>
                  <a:cubicBezTo>
                    <a:pt x="167" y="360"/>
                    <a:pt x="172" y="358"/>
                    <a:pt x="176" y="356"/>
                  </a:cubicBezTo>
                  <a:cubicBezTo>
                    <a:pt x="179" y="355"/>
                    <a:pt x="180" y="353"/>
                    <a:pt x="180" y="351"/>
                  </a:cubicBezTo>
                  <a:cubicBezTo>
                    <a:pt x="180" y="342"/>
                    <a:pt x="180" y="334"/>
                    <a:pt x="182" y="325"/>
                  </a:cubicBezTo>
                  <a:cubicBezTo>
                    <a:pt x="186" y="301"/>
                    <a:pt x="203" y="284"/>
                    <a:pt x="226" y="282"/>
                  </a:cubicBezTo>
                  <a:cubicBezTo>
                    <a:pt x="235" y="281"/>
                    <a:pt x="242" y="285"/>
                    <a:pt x="245" y="293"/>
                  </a:cubicBezTo>
                  <a:cubicBezTo>
                    <a:pt x="246" y="296"/>
                    <a:pt x="246" y="300"/>
                    <a:pt x="246" y="303"/>
                  </a:cubicBezTo>
                  <a:cubicBezTo>
                    <a:pt x="246" y="304"/>
                    <a:pt x="245" y="306"/>
                    <a:pt x="244" y="307"/>
                  </a:cubicBezTo>
                  <a:cubicBezTo>
                    <a:pt x="241" y="309"/>
                    <a:pt x="238" y="310"/>
                    <a:pt x="234" y="311"/>
                  </a:cubicBezTo>
                  <a:cubicBezTo>
                    <a:pt x="240" y="316"/>
                    <a:pt x="244" y="321"/>
                    <a:pt x="249" y="325"/>
                  </a:cubicBezTo>
                  <a:cubicBezTo>
                    <a:pt x="253" y="329"/>
                    <a:pt x="254" y="328"/>
                    <a:pt x="257" y="324"/>
                  </a:cubicBezTo>
                  <a:cubicBezTo>
                    <a:pt x="261" y="318"/>
                    <a:pt x="265" y="311"/>
                    <a:pt x="268" y="304"/>
                  </a:cubicBezTo>
                  <a:cubicBezTo>
                    <a:pt x="270" y="302"/>
                    <a:pt x="271" y="299"/>
                    <a:pt x="274" y="295"/>
                  </a:cubicBezTo>
                  <a:cubicBezTo>
                    <a:pt x="269" y="297"/>
                    <a:pt x="266" y="298"/>
                    <a:pt x="262" y="300"/>
                  </a:cubicBezTo>
                  <a:close/>
                  <a:moveTo>
                    <a:pt x="191" y="396"/>
                  </a:moveTo>
                  <a:cubicBezTo>
                    <a:pt x="186" y="391"/>
                    <a:pt x="181" y="387"/>
                    <a:pt x="176" y="383"/>
                  </a:cubicBezTo>
                  <a:cubicBezTo>
                    <a:pt x="172" y="379"/>
                    <a:pt x="171" y="379"/>
                    <a:pt x="167" y="384"/>
                  </a:cubicBezTo>
                  <a:cubicBezTo>
                    <a:pt x="163" y="391"/>
                    <a:pt x="159" y="398"/>
                    <a:pt x="155" y="405"/>
                  </a:cubicBezTo>
                  <a:cubicBezTo>
                    <a:pt x="154" y="407"/>
                    <a:pt x="153" y="409"/>
                    <a:pt x="151" y="412"/>
                  </a:cubicBezTo>
                  <a:cubicBezTo>
                    <a:pt x="156" y="411"/>
                    <a:pt x="159" y="409"/>
                    <a:pt x="163" y="408"/>
                  </a:cubicBezTo>
                  <a:cubicBezTo>
                    <a:pt x="163" y="410"/>
                    <a:pt x="164" y="412"/>
                    <a:pt x="164" y="413"/>
                  </a:cubicBezTo>
                  <a:cubicBezTo>
                    <a:pt x="168" y="432"/>
                    <a:pt x="181" y="442"/>
                    <a:pt x="199" y="440"/>
                  </a:cubicBezTo>
                  <a:cubicBezTo>
                    <a:pt x="225" y="437"/>
                    <a:pt x="244" y="424"/>
                    <a:pt x="255" y="400"/>
                  </a:cubicBezTo>
                  <a:cubicBezTo>
                    <a:pt x="264" y="382"/>
                    <a:pt x="262" y="363"/>
                    <a:pt x="262" y="344"/>
                  </a:cubicBezTo>
                  <a:cubicBezTo>
                    <a:pt x="257" y="346"/>
                    <a:pt x="253" y="348"/>
                    <a:pt x="248" y="350"/>
                  </a:cubicBezTo>
                  <a:cubicBezTo>
                    <a:pt x="247" y="350"/>
                    <a:pt x="247" y="352"/>
                    <a:pt x="247" y="353"/>
                  </a:cubicBezTo>
                  <a:cubicBezTo>
                    <a:pt x="246" y="359"/>
                    <a:pt x="247" y="366"/>
                    <a:pt x="246" y="372"/>
                  </a:cubicBezTo>
                  <a:cubicBezTo>
                    <a:pt x="245" y="400"/>
                    <a:pt x="231" y="416"/>
                    <a:pt x="204" y="422"/>
                  </a:cubicBezTo>
                  <a:cubicBezTo>
                    <a:pt x="192" y="424"/>
                    <a:pt x="184" y="420"/>
                    <a:pt x="181" y="409"/>
                  </a:cubicBezTo>
                  <a:cubicBezTo>
                    <a:pt x="180" y="401"/>
                    <a:pt x="180" y="401"/>
                    <a:pt x="187" y="398"/>
                  </a:cubicBezTo>
                  <a:cubicBezTo>
                    <a:pt x="188" y="397"/>
                    <a:pt x="189" y="397"/>
                    <a:pt x="191" y="396"/>
                  </a:cubicBezTo>
                  <a:close/>
                  <a:moveTo>
                    <a:pt x="551" y="105"/>
                  </a:moveTo>
                  <a:cubicBezTo>
                    <a:pt x="549" y="106"/>
                    <a:pt x="547" y="106"/>
                    <a:pt x="546" y="107"/>
                  </a:cubicBezTo>
                  <a:cubicBezTo>
                    <a:pt x="530" y="114"/>
                    <a:pt x="514" y="121"/>
                    <a:pt x="498" y="127"/>
                  </a:cubicBezTo>
                  <a:cubicBezTo>
                    <a:pt x="466" y="141"/>
                    <a:pt x="435" y="154"/>
                    <a:pt x="403" y="168"/>
                  </a:cubicBezTo>
                  <a:cubicBezTo>
                    <a:pt x="402" y="169"/>
                    <a:pt x="400" y="170"/>
                    <a:pt x="399" y="172"/>
                  </a:cubicBezTo>
                  <a:cubicBezTo>
                    <a:pt x="399" y="177"/>
                    <a:pt x="399" y="181"/>
                    <a:pt x="399" y="187"/>
                  </a:cubicBezTo>
                  <a:cubicBezTo>
                    <a:pt x="401" y="186"/>
                    <a:pt x="403" y="186"/>
                    <a:pt x="404" y="185"/>
                  </a:cubicBezTo>
                  <a:cubicBezTo>
                    <a:pt x="416" y="180"/>
                    <a:pt x="428" y="175"/>
                    <a:pt x="440" y="170"/>
                  </a:cubicBezTo>
                  <a:cubicBezTo>
                    <a:pt x="476" y="154"/>
                    <a:pt x="512" y="139"/>
                    <a:pt x="548" y="124"/>
                  </a:cubicBezTo>
                  <a:cubicBezTo>
                    <a:pt x="549" y="123"/>
                    <a:pt x="551" y="121"/>
                    <a:pt x="551" y="120"/>
                  </a:cubicBezTo>
                  <a:cubicBezTo>
                    <a:pt x="552" y="115"/>
                    <a:pt x="551" y="110"/>
                    <a:pt x="551" y="105"/>
                  </a:cubicBezTo>
                  <a:close/>
                  <a:moveTo>
                    <a:pt x="400" y="253"/>
                  </a:moveTo>
                  <a:cubicBezTo>
                    <a:pt x="402" y="252"/>
                    <a:pt x="403" y="252"/>
                    <a:pt x="405" y="251"/>
                  </a:cubicBezTo>
                  <a:cubicBezTo>
                    <a:pt x="426" y="242"/>
                    <a:pt x="447" y="233"/>
                    <a:pt x="467" y="224"/>
                  </a:cubicBezTo>
                  <a:cubicBezTo>
                    <a:pt x="494" y="213"/>
                    <a:pt x="521" y="202"/>
                    <a:pt x="548" y="190"/>
                  </a:cubicBezTo>
                  <a:cubicBezTo>
                    <a:pt x="549" y="189"/>
                    <a:pt x="551" y="188"/>
                    <a:pt x="551" y="187"/>
                  </a:cubicBezTo>
                  <a:cubicBezTo>
                    <a:pt x="552" y="182"/>
                    <a:pt x="551" y="177"/>
                    <a:pt x="551" y="171"/>
                  </a:cubicBezTo>
                  <a:cubicBezTo>
                    <a:pt x="549" y="172"/>
                    <a:pt x="547" y="173"/>
                    <a:pt x="545" y="174"/>
                  </a:cubicBezTo>
                  <a:cubicBezTo>
                    <a:pt x="501" y="193"/>
                    <a:pt x="456" y="212"/>
                    <a:pt x="412" y="230"/>
                  </a:cubicBezTo>
                  <a:cubicBezTo>
                    <a:pt x="399" y="236"/>
                    <a:pt x="399" y="236"/>
                    <a:pt x="399" y="251"/>
                  </a:cubicBezTo>
                  <a:cubicBezTo>
                    <a:pt x="399" y="252"/>
                    <a:pt x="399" y="252"/>
                    <a:pt x="400" y="253"/>
                  </a:cubicBezTo>
                  <a:close/>
                  <a:moveTo>
                    <a:pt x="494" y="324"/>
                  </a:moveTo>
                  <a:cubicBezTo>
                    <a:pt x="493" y="324"/>
                    <a:pt x="493" y="324"/>
                    <a:pt x="493" y="324"/>
                  </a:cubicBezTo>
                  <a:cubicBezTo>
                    <a:pt x="462" y="337"/>
                    <a:pt x="432" y="350"/>
                    <a:pt x="402" y="363"/>
                  </a:cubicBezTo>
                  <a:cubicBezTo>
                    <a:pt x="401" y="364"/>
                    <a:pt x="399" y="365"/>
                    <a:pt x="399" y="366"/>
                  </a:cubicBezTo>
                  <a:cubicBezTo>
                    <a:pt x="399" y="371"/>
                    <a:pt x="399" y="376"/>
                    <a:pt x="399" y="381"/>
                  </a:cubicBezTo>
                  <a:cubicBezTo>
                    <a:pt x="400" y="381"/>
                    <a:pt x="400" y="381"/>
                    <a:pt x="400" y="381"/>
                  </a:cubicBezTo>
                  <a:cubicBezTo>
                    <a:pt x="431" y="368"/>
                    <a:pt x="461" y="355"/>
                    <a:pt x="492" y="342"/>
                  </a:cubicBezTo>
                  <a:cubicBezTo>
                    <a:pt x="493" y="341"/>
                    <a:pt x="494" y="339"/>
                    <a:pt x="494" y="338"/>
                  </a:cubicBezTo>
                  <a:cubicBezTo>
                    <a:pt x="495" y="334"/>
                    <a:pt x="494" y="329"/>
                    <a:pt x="494" y="324"/>
                  </a:cubicBezTo>
                  <a:close/>
                  <a:moveTo>
                    <a:pt x="494" y="257"/>
                  </a:moveTo>
                  <a:cubicBezTo>
                    <a:pt x="493" y="257"/>
                    <a:pt x="493" y="257"/>
                    <a:pt x="493" y="257"/>
                  </a:cubicBezTo>
                  <a:cubicBezTo>
                    <a:pt x="462" y="270"/>
                    <a:pt x="432" y="283"/>
                    <a:pt x="402" y="296"/>
                  </a:cubicBezTo>
                  <a:cubicBezTo>
                    <a:pt x="401" y="297"/>
                    <a:pt x="399" y="298"/>
                    <a:pt x="399" y="299"/>
                  </a:cubicBezTo>
                  <a:cubicBezTo>
                    <a:pt x="399" y="304"/>
                    <a:pt x="399" y="309"/>
                    <a:pt x="399" y="314"/>
                  </a:cubicBezTo>
                  <a:cubicBezTo>
                    <a:pt x="400" y="314"/>
                    <a:pt x="400" y="314"/>
                    <a:pt x="400" y="314"/>
                  </a:cubicBezTo>
                  <a:cubicBezTo>
                    <a:pt x="431" y="301"/>
                    <a:pt x="462" y="288"/>
                    <a:pt x="492" y="275"/>
                  </a:cubicBezTo>
                  <a:cubicBezTo>
                    <a:pt x="493" y="274"/>
                    <a:pt x="494" y="272"/>
                    <a:pt x="494" y="271"/>
                  </a:cubicBezTo>
                  <a:cubicBezTo>
                    <a:pt x="495" y="267"/>
                    <a:pt x="494" y="262"/>
                    <a:pt x="494" y="257"/>
                  </a:cubicBezTo>
                  <a:close/>
                  <a:moveTo>
                    <a:pt x="216" y="322"/>
                  </a:moveTo>
                  <a:cubicBezTo>
                    <a:pt x="215" y="322"/>
                    <a:pt x="215" y="321"/>
                    <a:pt x="214" y="321"/>
                  </a:cubicBezTo>
                  <a:cubicBezTo>
                    <a:pt x="213" y="322"/>
                    <a:pt x="210" y="324"/>
                    <a:pt x="211" y="325"/>
                  </a:cubicBezTo>
                  <a:cubicBezTo>
                    <a:pt x="211" y="329"/>
                    <a:pt x="208" y="331"/>
                    <a:pt x="205" y="332"/>
                  </a:cubicBezTo>
                  <a:cubicBezTo>
                    <a:pt x="196" y="338"/>
                    <a:pt x="193" y="345"/>
                    <a:pt x="195" y="354"/>
                  </a:cubicBezTo>
                  <a:cubicBezTo>
                    <a:pt x="196" y="358"/>
                    <a:pt x="198" y="360"/>
                    <a:pt x="202" y="359"/>
                  </a:cubicBezTo>
                  <a:cubicBezTo>
                    <a:pt x="205" y="358"/>
                    <a:pt x="207" y="358"/>
                    <a:pt x="210" y="357"/>
                  </a:cubicBezTo>
                  <a:cubicBezTo>
                    <a:pt x="210" y="358"/>
                    <a:pt x="210" y="358"/>
                    <a:pt x="210" y="358"/>
                  </a:cubicBezTo>
                  <a:cubicBezTo>
                    <a:pt x="210" y="361"/>
                    <a:pt x="210" y="364"/>
                    <a:pt x="210" y="366"/>
                  </a:cubicBezTo>
                  <a:cubicBezTo>
                    <a:pt x="211" y="371"/>
                    <a:pt x="207" y="371"/>
                    <a:pt x="205" y="371"/>
                  </a:cubicBezTo>
                  <a:cubicBezTo>
                    <a:pt x="203" y="371"/>
                    <a:pt x="202" y="368"/>
                    <a:pt x="201" y="366"/>
                  </a:cubicBezTo>
                  <a:cubicBezTo>
                    <a:pt x="193" y="369"/>
                    <a:pt x="193" y="370"/>
                    <a:pt x="195" y="376"/>
                  </a:cubicBezTo>
                  <a:cubicBezTo>
                    <a:pt x="196" y="380"/>
                    <a:pt x="198" y="381"/>
                    <a:pt x="210" y="377"/>
                  </a:cubicBezTo>
                  <a:cubicBezTo>
                    <a:pt x="210" y="379"/>
                    <a:pt x="210" y="381"/>
                    <a:pt x="211" y="383"/>
                  </a:cubicBezTo>
                  <a:cubicBezTo>
                    <a:pt x="211" y="383"/>
                    <a:pt x="211" y="383"/>
                    <a:pt x="212" y="384"/>
                  </a:cubicBezTo>
                  <a:cubicBezTo>
                    <a:pt x="213" y="382"/>
                    <a:pt x="216" y="380"/>
                    <a:pt x="216" y="379"/>
                  </a:cubicBezTo>
                  <a:cubicBezTo>
                    <a:pt x="216" y="375"/>
                    <a:pt x="217" y="373"/>
                    <a:pt x="220" y="372"/>
                  </a:cubicBezTo>
                  <a:cubicBezTo>
                    <a:pt x="230" y="367"/>
                    <a:pt x="234" y="358"/>
                    <a:pt x="232" y="348"/>
                  </a:cubicBezTo>
                  <a:cubicBezTo>
                    <a:pt x="231" y="345"/>
                    <a:pt x="229" y="343"/>
                    <a:pt x="225" y="344"/>
                  </a:cubicBezTo>
                  <a:cubicBezTo>
                    <a:pt x="222" y="345"/>
                    <a:pt x="219" y="345"/>
                    <a:pt x="216" y="346"/>
                  </a:cubicBezTo>
                  <a:cubicBezTo>
                    <a:pt x="216" y="344"/>
                    <a:pt x="216" y="341"/>
                    <a:pt x="216" y="339"/>
                  </a:cubicBezTo>
                  <a:cubicBezTo>
                    <a:pt x="216" y="338"/>
                    <a:pt x="216" y="337"/>
                    <a:pt x="216" y="336"/>
                  </a:cubicBezTo>
                  <a:cubicBezTo>
                    <a:pt x="216" y="333"/>
                    <a:pt x="219" y="333"/>
                    <a:pt x="221" y="334"/>
                  </a:cubicBezTo>
                  <a:cubicBezTo>
                    <a:pt x="222" y="334"/>
                    <a:pt x="223" y="336"/>
                    <a:pt x="224" y="337"/>
                  </a:cubicBezTo>
                  <a:cubicBezTo>
                    <a:pt x="231" y="334"/>
                    <a:pt x="232" y="333"/>
                    <a:pt x="230" y="328"/>
                  </a:cubicBezTo>
                  <a:cubicBezTo>
                    <a:pt x="227" y="320"/>
                    <a:pt x="221" y="327"/>
                    <a:pt x="216" y="327"/>
                  </a:cubicBezTo>
                  <a:cubicBezTo>
                    <a:pt x="216" y="325"/>
                    <a:pt x="216" y="323"/>
                    <a:pt x="216" y="322"/>
                  </a:cubicBezTo>
                  <a:close/>
                  <a:moveTo>
                    <a:pt x="535" y="215"/>
                  </a:moveTo>
                  <a:cubicBezTo>
                    <a:pt x="534" y="215"/>
                    <a:pt x="534" y="215"/>
                    <a:pt x="533" y="214"/>
                  </a:cubicBezTo>
                  <a:cubicBezTo>
                    <a:pt x="532" y="216"/>
                    <a:pt x="530" y="218"/>
                    <a:pt x="530" y="219"/>
                  </a:cubicBezTo>
                  <a:cubicBezTo>
                    <a:pt x="530" y="222"/>
                    <a:pt x="529" y="224"/>
                    <a:pt x="526" y="225"/>
                  </a:cubicBezTo>
                  <a:cubicBezTo>
                    <a:pt x="518" y="229"/>
                    <a:pt x="514" y="236"/>
                    <a:pt x="514" y="245"/>
                  </a:cubicBezTo>
                  <a:cubicBezTo>
                    <a:pt x="515" y="252"/>
                    <a:pt x="517" y="254"/>
                    <a:pt x="524" y="252"/>
                  </a:cubicBezTo>
                  <a:cubicBezTo>
                    <a:pt x="526" y="251"/>
                    <a:pt x="528" y="251"/>
                    <a:pt x="530" y="250"/>
                  </a:cubicBezTo>
                  <a:cubicBezTo>
                    <a:pt x="530" y="254"/>
                    <a:pt x="530" y="257"/>
                    <a:pt x="530" y="260"/>
                  </a:cubicBezTo>
                  <a:cubicBezTo>
                    <a:pt x="530" y="262"/>
                    <a:pt x="529" y="263"/>
                    <a:pt x="528" y="264"/>
                  </a:cubicBezTo>
                  <a:cubicBezTo>
                    <a:pt x="523" y="266"/>
                    <a:pt x="522" y="265"/>
                    <a:pt x="521" y="259"/>
                  </a:cubicBezTo>
                  <a:cubicBezTo>
                    <a:pt x="513" y="262"/>
                    <a:pt x="513" y="263"/>
                    <a:pt x="514" y="268"/>
                  </a:cubicBezTo>
                  <a:cubicBezTo>
                    <a:pt x="515" y="274"/>
                    <a:pt x="516" y="274"/>
                    <a:pt x="530" y="271"/>
                  </a:cubicBezTo>
                  <a:cubicBezTo>
                    <a:pt x="530" y="273"/>
                    <a:pt x="530" y="274"/>
                    <a:pt x="530" y="276"/>
                  </a:cubicBezTo>
                  <a:cubicBezTo>
                    <a:pt x="531" y="276"/>
                    <a:pt x="531" y="277"/>
                    <a:pt x="532" y="277"/>
                  </a:cubicBezTo>
                  <a:cubicBezTo>
                    <a:pt x="533" y="275"/>
                    <a:pt x="535" y="274"/>
                    <a:pt x="535" y="272"/>
                  </a:cubicBezTo>
                  <a:cubicBezTo>
                    <a:pt x="535" y="268"/>
                    <a:pt x="536" y="267"/>
                    <a:pt x="539" y="266"/>
                  </a:cubicBezTo>
                  <a:cubicBezTo>
                    <a:pt x="549" y="260"/>
                    <a:pt x="553" y="253"/>
                    <a:pt x="551" y="242"/>
                  </a:cubicBezTo>
                  <a:cubicBezTo>
                    <a:pt x="551" y="238"/>
                    <a:pt x="549" y="237"/>
                    <a:pt x="544" y="237"/>
                  </a:cubicBezTo>
                  <a:cubicBezTo>
                    <a:pt x="541" y="238"/>
                    <a:pt x="539" y="239"/>
                    <a:pt x="536" y="240"/>
                  </a:cubicBezTo>
                  <a:cubicBezTo>
                    <a:pt x="534" y="233"/>
                    <a:pt x="535" y="228"/>
                    <a:pt x="537" y="227"/>
                  </a:cubicBezTo>
                  <a:cubicBezTo>
                    <a:pt x="539" y="227"/>
                    <a:pt x="542" y="228"/>
                    <a:pt x="544" y="229"/>
                  </a:cubicBezTo>
                  <a:cubicBezTo>
                    <a:pt x="544" y="229"/>
                    <a:pt x="544" y="230"/>
                    <a:pt x="544" y="230"/>
                  </a:cubicBezTo>
                  <a:cubicBezTo>
                    <a:pt x="545" y="230"/>
                    <a:pt x="545" y="230"/>
                    <a:pt x="546" y="230"/>
                  </a:cubicBezTo>
                  <a:cubicBezTo>
                    <a:pt x="550" y="228"/>
                    <a:pt x="551" y="226"/>
                    <a:pt x="550" y="221"/>
                  </a:cubicBezTo>
                  <a:cubicBezTo>
                    <a:pt x="548" y="217"/>
                    <a:pt x="545" y="217"/>
                    <a:pt x="541" y="218"/>
                  </a:cubicBezTo>
                  <a:cubicBezTo>
                    <a:pt x="539" y="219"/>
                    <a:pt x="538" y="220"/>
                    <a:pt x="535" y="220"/>
                  </a:cubicBezTo>
                  <a:cubicBezTo>
                    <a:pt x="535" y="218"/>
                    <a:pt x="535" y="217"/>
                    <a:pt x="535" y="215"/>
                  </a:cubicBezTo>
                  <a:close/>
                  <a:moveTo>
                    <a:pt x="535" y="316"/>
                  </a:moveTo>
                  <a:cubicBezTo>
                    <a:pt x="535" y="313"/>
                    <a:pt x="535" y="311"/>
                    <a:pt x="535" y="309"/>
                  </a:cubicBezTo>
                  <a:cubicBezTo>
                    <a:pt x="535" y="307"/>
                    <a:pt x="534" y="303"/>
                    <a:pt x="538" y="303"/>
                  </a:cubicBezTo>
                  <a:cubicBezTo>
                    <a:pt x="540" y="303"/>
                    <a:pt x="542" y="304"/>
                    <a:pt x="545" y="306"/>
                  </a:cubicBezTo>
                  <a:cubicBezTo>
                    <a:pt x="550" y="304"/>
                    <a:pt x="551" y="303"/>
                    <a:pt x="550" y="298"/>
                  </a:cubicBezTo>
                  <a:cubicBezTo>
                    <a:pt x="547" y="289"/>
                    <a:pt x="540" y="296"/>
                    <a:pt x="535" y="296"/>
                  </a:cubicBezTo>
                  <a:cubicBezTo>
                    <a:pt x="535" y="294"/>
                    <a:pt x="535" y="293"/>
                    <a:pt x="534" y="290"/>
                  </a:cubicBezTo>
                  <a:cubicBezTo>
                    <a:pt x="532" y="292"/>
                    <a:pt x="530" y="293"/>
                    <a:pt x="530" y="295"/>
                  </a:cubicBezTo>
                  <a:cubicBezTo>
                    <a:pt x="531" y="299"/>
                    <a:pt x="528" y="300"/>
                    <a:pt x="525" y="302"/>
                  </a:cubicBezTo>
                  <a:cubicBezTo>
                    <a:pt x="516" y="307"/>
                    <a:pt x="513" y="313"/>
                    <a:pt x="514" y="323"/>
                  </a:cubicBezTo>
                  <a:cubicBezTo>
                    <a:pt x="515" y="328"/>
                    <a:pt x="517" y="330"/>
                    <a:pt x="522" y="328"/>
                  </a:cubicBezTo>
                  <a:cubicBezTo>
                    <a:pt x="525" y="328"/>
                    <a:pt x="527" y="327"/>
                    <a:pt x="530" y="326"/>
                  </a:cubicBezTo>
                  <a:cubicBezTo>
                    <a:pt x="530" y="330"/>
                    <a:pt x="530" y="333"/>
                    <a:pt x="530" y="336"/>
                  </a:cubicBezTo>
                  <a:cubicBezTo>
                    <a:pt x="530" y="337"/>
                    <a:pt x="528" y="339"/>
                    <a:pt x="527" y="340"/>
                  </a:cubicBezTo>
                  <a:cubicBezTo>
                    <a:pt x="522" y="342"/>
                    <a:pt x="522" y="338"/>
                    <a:pt x="521" y="335"/>
                  </a:cubicBezTo>
                  <a:cubicBezTo>
                    <a:pt x="520" y="336"/>
                    <a:pt x="519" y="336"/>
                    <a:pt x="518" y="336"/>
                  </a:cubicBezTo>
                  <a:cubicBezTo>
                    <a:pt x="513" y="338"/>
                    <a:pt x="513" y="340"/>
                    <a:pt x="514" y="345"/>
                  </a:cubicBezTo>
                  <a:cubicBezTo>
                    <a:pt x="516" y="350"/>
                    <a:pt x="519" y="350"/>
                    <a:pt x="522" y="349"/>
                  </a:cubicBezTo>
                  <a:cubicBezTo>
                    <a:pt x="525" y="348"/>
                    <a:pt x="527" y="347"/>
                    <a:pt x="530" y="346"/>
                  </a:cubicBezTo>
                  <a:cubicBezTo>
                    <a:pt x="530" y="349"/>
                    <a:pt x="530" y="350"/>
                    <a:pt x="530" y="352"/>
                  </a:cubicBezTo>
                  <a:cubicBezTo>
                    <a:pt x="531" y="353"/>
                    <a:pt x="531" y="353"/>
                    <a:pt x="532" y="353"/>
                  </a:cubicBezTo>
                  <a:cubicBezTo>
                    <a:pt x="533" y="351"/>
                    <a:pt x="535" y="350"/>
                    <a:pt x="535" y="348"/>
                  </a:cubicBezTo>
                  <a:cubicBezTo>
                    <a:pt x="535" y="345"/>
                    <a:pt x="536" y="343"/>
                    <a:pt x="539" y="342"/>
                  </a:cubicBezTo>
                  <a:cubicBezTo>
                    <a:pt x="549" y="336"/>
                    <a:pt x="553" y="329"/>
                    <a:pt x="551" y="319"/>
                  </a:cubicBezTo>
                  <a:cubicBezTo>
                    <a:pt x="551" y="314"/>
                    <a:pt x="549" y="313"/>
                    <a:pt x="544" y="313"/>
                  </a:cubicBezTo>
                  <a:cubicBezTo>
                    <a:pt x="542" y="314"/>
                    <a:pt x="539" y="315"/>
                    <a:pt x="535" y="3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54" name="Freeform 97"/>
            <p:cNvSpPr>
              <a:spLocks/>
            </p:cNvSpPr>
            <p:nvPr/>
          </p:nvSpPr>
          <p:spPr bwMode="auto">
            <a:xfrm>
              <a:off x="3480" y="1366"/>
              <a:ext cx="95" cy="107"/>
            </a:xfrm>
            <a:custGeom>
              <a:avLst/>
              <a:gdLst/>
              <a:ahLst/>
              <a:cxnLst>
                <a:cxn ang="0">
                  <a:pos x="123" y="37"/>
                </a:cxn>
                <a:cxn ang="0">
                  <a:pos x="77" y="57"/>
                </a:cxn>
                <a:cxn ang="0">
                  <a:pos x="70" y="67"/>
                </a:cxn>
                <a:cxn ang="0">
                  <a:pos x="71" y="153"/>
                </a:cxn>
                <a:cxn ang="0">
                  <a:pos x="71" y="159"/>
                </a:cxn>
                <a:cxn ang="0">
                  <a:pos x="66" y="157"/>
                </a:cxn>
                <a:cxn ang="0">
                  <a:pos x="5" y="131"/>
                </a:cxn>
                <a:cxn ang="0">
                  <a:pos x="0" y="125"/>
                </a:cxn>
                <a:cxn ang="0">
                  <a:pos x="0" y="34"/>
                </a:cxn>
                <a:cxn ang="0">
                  <a:pos x="5" y="27"/>
                </a:cxn>
                <a:cxn ang="0">
                  <a:pos x="67" y="1"/>
                </a:cxn>
                <a:cxn ang="0">
                  <a:pos x="74" y="1"/>
                </a:cxn>
                <a:cxn ang="0">
                  <a:pos x="137" y="27"/>
                </a:cxn>
                <a:cxn ang="0">
                  <a:pos x="140" y="33"/>
                </a:cxn>
                <a:cxn ang="0">
                  <a:pos x="140" y="125"/>
                </a:cxn>
                <a:cxn ang="0">
                  <a:pos x="137" y="131"/>
                </a:cxn>
                <a:cxn ang="0">
                  <a:pos x="94" y="149"/>
                </a:cxn>
                <a:cxn ang="0">
                  <a:pos x="91" y="150"/>
                </a:cxn>
                <a:cxn ang="0">
                  <a:pos x="91" y="135"/>
                </a:cxn>
                <a:cxn ang="0">
                  <a:pos x="95" y="131"/>
                </a:cxn>
                <a:cxn ang="0">
                  <a:pos x="120" y="120"/>
                </a:cxn>
                <a:cxn ang="0">
                  <a:pos x="123" y="115"/>
                </a:cxn>
                <a:cxn ang="0">
                  <a:pos x="123" y="39"/>
                </a:cxn>
                <a:cxn ang="0">
                  <a:pos x="123" y="37"/>
                </a:cxn>
              </a:cxnLst>
              <a:rect l="0" t="0" r="r" b="b"/>
              <a:pathLst>
                <a:path w="140" h="159">
                  <a:moveTo>
                    <a:pt x="123" y="37"/>
                  </a:moveTo>
                  <a:cubicBezTo>
                    <a:pt x="107" y="44"/>
                    <a:pt x="92" y="50"/>
                    <a:pt x="77" y="57"/>
                  </a:cubicBezTo>
                  <a:cubicBezTo>
                    <a:pt x="72" y="59"/>
                    <a:pt x="70" y="61"/>
                    <a:pt x="70" y="67"/>
                  </a:cubicBezTo>
                  <a:cubicBezTo>
                    <a:pt x="71" y="95"/>
                    <a:pt x="71" y="124"/>
                    <a:pt x="71" y="153"/>
                  </a:cubicBezTo>
                  <a:cubicBezTo>
                    <a:pt x="71" y="155"/>
                    <a:pt x="71" y="156"/>
                    <a:pt x="71" y="159"/>
                  </a:cubicBezTo>
                  <a:cubicBezTo>
                    <a:pt x="69" y="158"/>
                    <a:pt x="67" y="158"/>
                    <a:pt x="66" y="157"/>
                  </a:cubicBezTo>
                  <a:cubicBezTo>
                    <a:pt x="46" y="149"/>
                    <a:pt x="25" y="140"/>
                    <a:pt x="5" y="131"/>
                  </a:cubicBezTo>
                  <a:cubicBezTo>
                    <a:pt x="1" y="130"/>
                    <a:pt x="0" y="128"/>
                    <a:pt x="0" y="125"/>
                  </a:cubicBezTo>
                  <a:cubicBezTo>
                    <a:pt x="1" y="94"/>
                    <a:pt x="1" y="64"/>
                    <a:pt x="0" y="34"/>
                  </a:cubicBezTo>
                  <a:cubicBezTo>
                    <a:pt x="0" y="30"/>
                    <a:pt x="1" y="29"/>
                    <a:pt x="5" y="27"/>
                  </a:cubicBezTo>
                  <a:cubicBezTo>
                    <a:pt x="26" y="19"/>
                    <a:pt x="46" y="10"/>
                    <a:pt x="67" y="1"/>
                  </a:cubicBezTo>
                  <a:cubicBezTo>
                    <a:pt x="69" y="0"/>
                    <a:pt x="72" y="0"/>
                    <a:pt x="74" y="1"/>
                  </a:cubicBezTo>
                  <a:cubicBezTo>
                    <a:pt x="95" y="10"/>
                    <a:pt x="115" y="19"/>
                    <a:pt x="137" y="27"/>
                  </a:cubicBezTo>
                  <a:cubicBezTo>
                    <a:pt x="139" y="29"/>
                    <a:pt x="140" y="30"/>
                    <a:pt x="140" y="33"/>
                  </a:cubicBezTo>
                  <a:cubicBezTo>
                    <a:pt x="140" y="64"/>
                    <a:pt x="140" y="95"/>
                    <a:pt x="140" y="125"/>
                  </a:cubicBezTo>
                  <a:cubicBezTo>
                    <a:pt x="140" y="128"/>
                    <a:pt x="140" y="129"/>
                    <a:pt x="137" y="131"/>
                  </a:cubicBezTo>
                  <a:cubicBezTo>
                    <a:pt x="123" y="137"/>
                    <a:pt x="108" y="143"/>
                    <a:pt x="94" y="149"/>
                  </a:cubicBezTo>
                  <a:cubicBezTo>
                    <a:pt x="93" y="149"/>
                    <a:pt x="92" y="149"/>
                    <a:pt x="91" y="150"/>
                  </a:cubicBezTo>
                  <a:cubicBezTo>
                    <a:pt x="91" y="145"/>
                    <a:pt x="91" y="140"/>
                    <a:pt x="91" y="135"/>
                  </a:cubicBezTo>
                  <a:cubicBezTo>
                    <a:pt x="91" y="133"/>
                    <a:pt x="93" y="132"/>
                    <a:pt x="95" y="131"/>
                  </a:cubicBezTo>
                  <a:cubicBezTo>
                    <a:pt x="103" y="127"/>
                    <a:pt x="112" y="124"/>
                    <a:pt x="120" y="120"/>
                  </a:cubicBezTo>
                  <a:cubicBezTo>
                    <a:pt x="122" y="119"/>
                    <a:pt x="123" y="117"/>
                    <a:pt x="123" y="115"/>
                  </a:cubicBezTo>
                  <a:cubicBezTo>
                    <a:pt x="123" y="90"/>
                    <a:pt x="123" y="65"/>
                    <a:pt x="123" y="39"/>
                  </a:cubicBezTo>
                  <a:cubicBezTo>
                    <a:pt x="123" y="39"/>
                    <a:pt x="123" y="38"/>
                    <a:pt x="123" y="3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55" name="Freeform 98"/>
            <p:cNvSpPr>
              <a:spLocks/>
            </p:cNvSpPr>
            <p:nvPr/>
          </p:nvSpPr>
          <p:spPr bwMode="auto">
            <a:xfrm>
              <a:off x="3242" y="1629"/>
              <a:ext cx="77" cy="86"/>
            </a:xfrm>
            <a:custGeom>
              <a:avLst/>
              <a:gdLst/>
              <a:ahLst/>
              <a:cxnLst>
                <a:cxn ang="0">
                  <a:pos x="114" y="64"/>
                </a:cxn>
                <a:cxn ang="0">
                  <a:pos x="114" y="100"/>
                </a:cxn>
                <a:cxn ang="0">
                  <a:pos x="110" y="106"/>
                </a:cxn>
                <a:cxn ang="0">
                  <a:pos x="60" y="127"/>
                </a:cxn>
                <a:cxn ang="0">
                  <a:pos x="54" y="127"/>
                </a:cxn>
                <a:cxn ang="0">
                  <a:pos x="4" y="106"/>
                </a:cxn>
                <a:cxn ang="0">
                  <a:pos x="0" y="101"/>
                </a:cxn>
                <a:cxn ang="0">
                  <a:pos x="0" y="27"/>
                </a:cxn>
                <a:cxn ang="0">
                  <a:pos x="4" y="22"/>
                </a:cxn>
                <a:cxn ang="0">
                  <a:pos x="54" y="1"/>
                </a:cxn>
                <a:cxn ang="0">
                  <a:pos x="60" y="1"/>
                </a:cxn>
                <a:cxn ang="0">
                  <a:pos x="111" y="22"/>
                </a:cxn>
                <a:cxn ang="0">
                  <a:pos x="114" y="27"/>
                </a:cxn>
                <a:cxn ang="0">
                  <a:pos x="114" y="64"/>
                </a:cxn>
              </a:cxnLst>
              <a:rect l="0" t="0" r="r" b="b"/>
              <a:pathLst>
                <a:path w="114" h="128">
                  <a:moveTo>
                    <a:pt x="114" y="64"/>
                  </a:moveTo>
                  <a:cubicBezTo>
                    <a:pt x="114" y="76"/>
                    <a:pt x="114" y="88"/>
                    <a:pt x="114" y="100"/>
                  </a:cubicBezTo>
                  <a:cubicBezTo>
                    <a:pt x="114" y="103"/>
                    <a:pt x="113" y="105"/>
                    <a:pt x="110" y="106"/>
                  </a:cubicBezTo>
                  <a:cubicBezTo>
                    <a:pt x="94" y="113"/>
                    <a:pt x="77" y="120"/>
                    <a:pt x="60" y="127"/>
                  </a:cubicBezTo>
                  <a:cubicBezTo>
                    <a:pt x="58" y="128"/>
                    <a:pt x="56" y="128"/>
                    <a:pt x="54" y="127"/>
                  </a:cubicBezTo>
                  <a:cubicBezTo>
                    <a:pt x="37" y="120"/>
                    <a:pt x="20" y="113"/>
                    <a:pt x="4" y="106"/>
                  </a:cubicBezTo>
                  <a:cubicBezTo>
                    <a:pt x="1" y="105"/>
                    <a:pt x="0" y="103"/>
                    <a:pt x="0" y="101"/>
                  </a:cubicBezTo>
                  <a:cubicBezTo>
                    <a:pt x="1" y="76"/>
                    <a:pt x="1" y="52"/>
                    <a:pt x="0" y="27"/>
                  </a:cubicBezTo>
                  <a:cubicBezTo>
                    <a:pt x="0" y="24"/>
                    <a:pt x="1" y="23"/>
                    <a:pt x="4" y="22"/>
                  </a:cubicBezTo>
                  <a:cubicBezTo>
                    <a:pt x="21" y="15"/>
                    <a:pt x="37" y="7"/>
                    <a:pt x="54" y="1"/>
                  </a:cubicBezTo>
                  <a:cubicBezTo>
                    <a:pt x="56" y="0"/>
                    <a:pt x="58" y="0"/>
                    <a:pt x="60" y="1"/>
                  </a:cubicBezTo>
                  <a:cubicBezTo>
                    <a:pt x="77" y="8"/>
                    <a:pt x="94" y="15"/>
                    <a:pt x="111" y="22"/>
                  </a:cubicBezTo>
                  <a:cubicBezTo>
                    <a:pt x="113" y="23"/>
                    <a:pt x="114" y="24"/>
                    <a:pt x="114" y="27"/>
                  </a:cubicBezTo>
                  <a:cubicBezTo>
                    <a:pt x="114" y="39"/>
                    <a:pt x="114" y="51"/>
                    <a:pt x="114" y="6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56" name="Freeform 99"/>
            <p:cNvSpPr>
              <a:spLocks/>
            </p:cNvSpPr>
            <p:nvPr/>
          </p:nvSpPr>
          <p:spPr bwMode="auto">
            <a:xfrm>
              <a:off x="3126" y="1331"/>
              <a:ext cx="82" cy="93"/>
            </a:xfrm>
            <a:custGeom>
              <a:avLst/>
              <a:gdLst/>
              <a:ahLst/>
              <a:cxnLst>
                <a:cxn ang="0">
                  <a:pos x="121" y="26"/>
                </a:cxn>
                <a:cxn ang="0">
                  <a:pos x="65" y="50"/>
                </a:cxn>
                <a:cxn ang="0">
                  <a:pos x="60" y="57"/>
                </a:cxn>
                <a:cxn ang="0">
                  <a:pos x="60" y="132"/>
                </a:cxn>
                <a:cxn ang="0">
                  <a:pos x="60" y="138"/>
                </a:cxn>
                <a:cxn ang="0">
                  <a:pos x="40" y="130"/>
                </a:cxn>
                <a:cxn ang="0">
                  <a:pos x="4" y="114"/>
                </a:cxn>
                <a:cxn ang="0">
                  <a:pos x="0" y="108"/>
                </a:cxn>
                <a:cxn ang="0">
                  <a:pos x="0" y="30"/>
                </a:cxn>
                <a:cxn ang="0">
                  <a:pos x="4" y="24"/>
                </a:cxn>
                <a:cxn ang="0">
                  <a:pos x="57" y="1"/>
                </a:cxn>
                <a:cxn ang="0">
                  <a:pos x="63" y="1"/>
                </a:cxn>
                <a:cxn ang="0">
                  <a:pos x="119" y="25"/>
                </a:cxn>
                <a:cxn ang="0">
                  <a:pos x="121" y="26"/>
                </a:cxn>
              </a:cxnLst>
              <a:rect l="0" t="0" r="r" b="b"/>
              <a:pathLst>
                <a:path w="121" h="138">
                  <a:moveTo>
                    <a:pt x="121" y="26"/>
                  </a:moveTo>
                  <a:cubicBezTo>
                    <a:pt x="102" y="34"/>
                    <a:pt x="84" y="42"/>
                    <a:pt x="65" y="50"/>
                  </a:cubicBezTo>
                  <a:cubicBezTo>
                    <a:pt x="61" y="51"/>
                    <a:pt x="60" y="53"/>
                    <a:pt x="60" y="57"/>
                  </a:cubicBezTo>
                  <a:cubicBezTo>
                    <a:pt x="60" y="82"/>
                    <a:pt x="60" y="107"/>
                    <a:pt x="60" y="132"/>
                  </a:cubicBezTo>
                  <a:cubicBezTo>
                    <a:pt x="60" y="134"/>
                    <a:pt x="60" y="136"/>
                    <a:pt x="60" y="138"/>
                  </a:cubicBezTo>
                  <a:cubicBezTo>
                    <a:pt x="53" y="135"/>
                    <a:pt x="47" y="132"/>
                    <a:pt x="40" y="130"/>
                  </a:cubicBezTo>
                  <a:cubicBezTo>
                    <a:pt x="28" y="124"/>
                    <a:pt x="16" y="119"/>
                    <a:pt x="4" y="114"/>
                  </a:cubicBezTo>
                  <a:cubicBezTo>
                    <a:pt x="1" y="113"/>
                    <a:pt x="0" y="111"/>
                    <a:pt x="0" y="108"/>
                  </a:cubicBezTo>
                  <a:cubicBezTo>
                    <a:pt x="0" y="82"/>
                    <a:pt x="0" y="56"/>
                    <a:pt x="0" y="30"/>
                  </a:cubicBezTo>
                  <a:cubicBezTo>
                    <a:pt x="0" y="27"/>
                    <a:pt x="1" y="25"/>
                    <a:pt x="4" y="24"/>
                  </a:cubicBezTo>
                  <a:cubicBezTo>
                    <a:pt x="22" y="16"/>
                    <a:pt x="40" y="9"/>
                    <a:pt x="57" y="1"/>
                  </a:cubicBezTo>
                  <a:cubicBezTo>
                    <a:pt x="59" y="1"/>
                    <a:pt x="61" y="0"/>
                    <a:pt x="63" y="1"/>
                  </a:cubicBezTo>
                  <a:cubicBezTo>
                    <a:pt x="82" y="9"/>
                    <a:pt x="100" y="17"/>
                    <a:pt x="119" y="25"/>
                  </a:cubicBezTo>
                  <a:cubicBezTo>
                    <a:pt x="119" y="25"/>
                    <a:pt x="119" y="25"/>
                    <a:pt x="121" y="2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57" name="Freeform 100"/>
            <p:cNvSpPr>
              <a:spLocks/>
            </p:cNvSpPr>
            <p:nvPr/>
          </p:nvSpPr>
          <p:spPr bwMode="auto">
            <a:xfrm>
              <a:off x="3480" y="1561"/>
              <a:ext cx="48" cy="54"/>
            </a:xfrm>
            <a:custGeom>
              <a:avLst/>
              <a:gdLst/>
              <a:ahLst/>
              <a:cxnLst>
                <a:cxn ang="0">
                  <a:pos x="70" y="40"/>
                </a:cxn>
                <a:cxn ang="0">
                  <a:pos x="70" y="61"/>
                </a:cxn>
                <a:cxn ang="0">
                  <a:pos x="67" y="66"/>
                </a:cxn>
                <a:cxn ang="0">
                  <a:pos x="38" y="78"/>
                </a:cxn>
                <a:cxn ang="0">
                  <a:pos x="32" y="78"/>
                </a:cxn>
                <a:cxn ang="0">
                  <a:pos x="4" y="66"/>
                </a:cxn>
                <a:cxn ang="0">
                  <a:pos x="0" y="61"/>
                </a:cxn>
                <a:cxn ang="0">
                  <a:pos x="0" y="19"/>
                </a:cxn>
                <a:cxn ang="0">
                  <a:pos x="4" y="13"/>
                </a:cxn>
                <a:cxn ang="0">
                  <a:pos x="33" y="1"/>
                </a:cxn>
                <a:cxn ang="0">
                  <a:pos x="38" y="1"/>
                </a:cxn>
                <a:cxn ang="0">
                  <a:pos x="67" y="13"/>
                </a:cxn>
                <a:cxn ang="0">
                  <a:pos x="70" y="19"/>
                </a:cxn>
                <a:cxn ang="0">
                  <a:pos x="70" y="40"/>
                </a:cxn>
              </a:cxnLst>
              <a:rect l="0" t="0" r="r" b="b"/>
              <a:pathLst>
                <a:path w="70" h="79">
                  <a:moveTo>
                    <a:pt x="70" y="40"/>
                  </a:moveTo>
                  <a:cubicBezTo>
                    <a:pt x="70" y="47"/>
                    <a:pt x="70" y="54"/>
                    <a:pt x="70" y="61"/>
                  </a:cubicBezTo>
                  <a:cubicBezTo>
                    <a:pt x="70" y="64"/>
                    <a:pt x="69" y="65"/>
                    <a:pt x="67" y="66"/>
                  </a:cubicBezTo>
                  <a:cubicBezTo>
                    <a:pt x="57" y="70"/>
                    <a:pt x="48" y="74"/>
                    <a:pt x="38" y="78"/>
                  </a:cubicBezTo>
                  <a:cubicBezTo>
                    <a:pt x="37" y="79"/>
                    <a:pt x="34" y="79"/>
                    <a:pt x="32" y="78"/>
                  </a:cubicBezTo>
                  <a:cubicBezTo>
                    <a:pt x="23" y="74"/>
                    <a:pt x="13" y="70"/>
                    <a:pt x="4" y="66"/>
                  </a:cubicBezTo>
                  <a:cubicBezTo>
                    <a:pt x="1" y="65"/>
                    <a:pt x="0" y="64"/>
                    <a:pt x="0" y="61"/>
                  </a:cubicBezTo>
                  <a:cubicBezTo>
                    <a:pt x="1" y="47"/>
                    <a:pt x="1" y="33"/>
                    <a:pt x="0" y="19"/>
                  </a:cubicBezTo>
                  <a:cubicBezTo>
                    <a:pt x="0" y="16"/>
                    <a:pt x="1" y="14"/>
                    <a:pt x="4" y="13"/>
                  </a:cubicBezTo>
                  <a:cubicBezTo>
                    <a:pt x="14" y="9"/>
                    <a:pt x="23" y="5"/>
                    <a:pt x="33" y="1"/>
                  </a:cubicBezTo>
                  <a:cubicBezTo>
                    <a:pt x="34" y="0"/>
                    <a:pt x="36" y="0"/>
                    <a:pt x="38" y="1"/>
                  </a:cubicBezTo>
                  <a:cubicBezTo>
                    <a:pt x="47" y="5"/>
                    <a:pt x="57" y="9"/>
                    <a:pt x="67" y="13"/>
                  </a:cubicBezTo>
                  <a:cubicBezTo>
                    <a:pt x="69" y="14"/>
                    <a:pt x="70" y="16"/>
                    <a:pt x="70" y="19"/>
                  </a:cubicBezTo>
                  <a:cubicBezTo>
                    <a:pt x="70" y="26"/>
                    <a:pt x="70" y="33"/>
                    <a:pt x="70" y="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58" name="Freeform 101"/>
            <p:cNvSpPr>
              <a:spLocks/>
            </p:cNvSpPr>
            <p:nvPr/>
          </p:nvSpPr>
          <p:spPr bwMode="auto">
            <a:xfrm>
              <a:off x="3059" y="1397"/>
              <a:ext cx="46" cy="53"/>
            </a:xfrm>
            <a:custGeom>
              <a:avLst/>
              <a:gdLst/>
              <a:ahLst/>
              <a:cxnLst>
                <a:cxn ang="0">
                  <a:pos x="69" y="15"/>
                </a:cxn>
                <a:cxn ang="0">
                  <a:pos x="69" y="62"/>
                </a:cxn>
                <a:cxn ang="0">
                  <a:pos x="67" y="65"/>
                </a:cxn>
                <a:cxn ang="0">
                  <a:pos x="36" y="78"/>
                </a:cxn>
                <a:cxn ang="0">
                  <a:pos x="32" y="78"/>
                </a:cxn>
                <a:cxn ang="0">
                  <a:pos x="3" y="65"/>
                </a:cxn>
                <a:cxn ang="0">
                  <a:pos x="0" y="61"/>
                </a:cxn>
                <a:cxn ang="0">
                  <a:pos x="0" y="18"/>
                </a:cxn>
                <a:cxn ang="0">
                  <a:pos x="3" y="14"/>
                </a:cxn>
                <a:cxn ang="0">
                  <a:pos x="32" y="1"/>
                </a:cxn>
                <a:cxn ang="0">
                  <a:pos x="36" y="1"/>
                </a:cxn>
                <a:cxn ang="0">
                  <a:pos x="69" y="15"/>
                </a:cxn>
              </a:cxnLst>
              <a:rect l="0" t="0" r="r" b="b"/>
              <a:pathLst>
                <a:path w="69" h="79">
                  <a:moveTo>
                    <a:pt x="69" y="15"/>
                  </a:moveTo>
                  <a:cubicBezTo>
                    <a:pt x="69" y="30"/>
                    <a:pt x="69" y="46"/>
                    <a:pt x="69" y="62"/>
                  </a:cubicBezTo>
                  <a:cubicBezTo>
                    <a:pt x="69" y="63"/>
                    <a:pt x="68" y="64"/>
                    <a:pt x="67" y="65"/>
                  </a:cubicBezTo>
                  <a:cubicBezTo>
                    <a:pt x="57" y="69"/>
                    <a:pt x="46" y="74"/>
                    <a:pt x="36" y="78"/>
                  </a:cubicBezTo>
                  <a:cubicBezTo>
                    <a:pt x="35" y="79"/>
                    <a:pt x="33" y="78"/>
                    <a:pt x="32" y="78"/>
                  </a:cubicBezTo>
                  <a:cubicBezTo>
                    <a:pt x="22" y="74"/>
                    <a:pt x="12" y="70"/>
                    <a:pt x="3" y="65"/>
                  </a:cubicBezTo>
                  <a:cubicBezTo>
                    <a:pt x="1" y="65"/>
                    <a:pt x="0" y="62"/>
                    <a:pt x="0" y="61"/>
                  </a:cubicBezTo>
                  <a:cubicBezTo>
                    <a:pt x="0" y="46"/>
                    <a:pt x="0" y="32"/>
                    <a:pt x="0" y="18"/>
                  </a:cubicBezTo>
                  <a:cubicBezTo>
                    <a:pt x="0" y="16"/>
                    <a:pt x="1" y="14"/>
                    <a:pt x="3" y="14"/>
                  </a:cubicBezTo>
                  <a:cubicBezTo>
                    <a:pt x="12" y="9"/>
                    <a:pt x="22" y="5"/>
                    <a:pt x="32" y="1"/>
                  </a:cubicBezTo>
                  <a:cubicBezTo>
                    <a:pt x="33" y="0"/>
                    <a:pt x="35" y="0"/>
                    <a:pt x="36" y="1"/>
                  </a:cubicBezTo>
                  <a:cubicBezTo>
                    <a:pt x="47" y="5"/>
                    <a:pt x="58" y="10"/>
                    <a:pt x="69"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59" name="Freeform 111"/>
            <p:cNvSpPr>
              <a:spLocks/>
            </p:cNvSpPr>
            <p:nvPr/>
          </p:nvSpPr>
          <p:spPr bwMode="auto">
            <a:xfrm>
              <a:off x="3217" y="1556"/>
              <a:ext cx="6" cy="10"/>
            </a:xfrm>
            <a:custGeom>
              <a:avLst/>
              <a:gdLst/>
              <a:ahLst/>
              <a:cxnLst>
                <a:cxn ang="0">
                  <a:pos x="1" y="15"/>
                </a:cxn>
                <a:cxn ang="0">
                  <a:pos x="1" y="5"/>
                </a:cxn>
                <a:cxn ang="0">
                  <a:pos x="7" y="1"/>
                </a:cxn>
                <a:cxn ang="0">
                  <a:pos x="9" y="6"/>
                </a:cxn>
                <a:cxn ang="0">
                  <a:pos x="1" y="15"/>
                </a:cxn>
              </a:cxnLst>
              <a:rect l="0" t="0" r="r" b="b"/>
              <a:pathLst>
                <a:path w="9" h="15">
                  <a:moveTo>
                    <a:pt x="1" y="15"/>
                  </a:moveTo>
                  <a:cubicBezTo>
                    <a:pt x="1" y="11"/>
                    <a:pt x="1" y="8"/>
                    <a:pt x="1" y="5"/>
                  </a:cubicBezTo>
                  <a:cubicBezTo>
                    <a:pt x="0" y="1"/>
                    <a:pt x="4" y="0"/>
                    <a:pt x="7" y="1"/>
                  </a:cubicBezTo>
                  <a:cubicBezTo>
                    <a:pt x="7" y="1"/>
                    <a:pt x="9" y="4"/>
                    <a:pt x="9" y="6"/>
                  </a:cubicBezTo>
                  <a:cubicBezTo>
                    <a:pt x="9" y="10"/>
                    <a:pt x="6" y="13"/>
                    <a:pt x="1"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60" name="Freeform 112"/>
            <p:cNvSpPr>
              <a:spLocks/>
            </p:cNvSpPr>
            <p:nvPr/>
          </p:nvSpPr>
          <p:spPr bwMode="auto">
            <a:xfrm>
              <a:off x="3208" y="1546"/>
              <a:ext cx="6" cy="9"/>
            </a:xfrm>
            <a:custGeom>
              <a:avLst/>
              <a:gdLst/>
              <a:ahLst/>
              <a:cxnLst>
                <a:cxn ang="0">
                  <a:pos x="8" y="0"/>
                </a:cxn>
                <a:cxn ang="0">
                  <a:pos x="8" y="9"/>
                </a:cxn>
                <a:cxn ang="0">
                  <a:pos x="4" y="13"/>
                </a:cxn>
                <a:cxn ang="0">
                  <a:pos x="1" y="9"/>
                </a:cxn>
                <a:cxn ang="0">
                  <a:pos x="8" y="0"/>
                </a:cxn>
              </a:cxnLst>
              <a:rect l="0" t="0" r="r" b="b"/>
              <a:pathLst>
                <a:path w="9" h="13">
                  <a:moveTo>
                    <a:pt x="8" y="0"/>
                  </a:moveTo>
                  <a:cubicBezTo>
                    <a:pt x="8" y="4"/>
                    <a:pt x="8" y="6"/>
                    <a:pt x="8" y="9"/>
                  </a:cubicBezTo>
                  <a:cubicBezTo>
                    <a:pt x="9" y="12"/>
                    <a:pt x="7" y="13"/>
                    <a:pt x="4" y="13"/>
                  </a:cubicBezTo>
                  <a:cubicBezTo>
                    <a:pt x="0" y="13"/>
                    <a:pt x="0" y="11"/>
                    <a:pt x="1" y="9"/>
                  </a:cubicBezTo>
                  <a:cubicBezTo>
                    <a:pt x="1" y="4"/>
                    <a:pt x="4" y="2"/>
                    <a:pt x="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61" name="Freeform 113"/>
            <p:cNvSpPr>
              <a:spLocks/>
            </p:cNvSpPr>
            <p:nvPr/>
          </p:nvSpPr>
          <p:spPr bwMode="auto">
            <a:xfrm>
              <a:off x="3432" y="1485"/>
              <a:ext cx="7" cy="9"/>
            </a:xfrm>
            <a:custGeom>
              <a:avLst/>
              <a:gdLst/>
              <a:ahLst/>
              <a:cxnLst>
                <a:cxn ang="0">
                  <a:pos x="0" y="14"/>
                </a:cxn>
                <a:cxn ang="0">
                  <a:pos x="0" y="5"/>
                </a:cxn>
                <a:cxn ang="0">
                  <a:pos x="6" y="0"/>
                </a:cxn>
                <a:cxn ang="0">
                  <a:pos x="8" y="6"/>
                </a:cxn>
                <a:cxn ang="0">
                  <a:pos x="0" y="14"/>
                </a:cxn>
              </a:cxnLst>
              <a:rect l="0" t="0" r="r" b="b"/>
              <a:pathLst>
                <a:path w="10" h="14">
                  <a:moveTo>
                    <a:pt x="0" y="14"/>
                  </a:moveTo>
                  <a:cubicBezTo>
                    <a:pt x="0" y="11"/>
                    <a:pt x="0" y="8"/>
                    <a:pt x="0" y="5"/>
                  </a:cubicBezTo>
                  <a:cubicBezTo>
                    <a:pt x="0" y="0"/>
                    <a:pt x="3" y="0"/>
                    <a:pt x="6" y="0"/>
                  </a:cubicBezTo>
                  <a:cubicBezTo>
                    <a:pt x="10" y="0"/>
                    <a:pt x="9" y="4"/>
                    <a:pt x="8" y="6"/>
                  </a:cubicBezTo>
                  <a:cubicBezTo>
                    <a:pt x="8" y="10"/>
                    <a:pt x="5" y="13"/>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62" name="Freeform 114"/>
            <p:cNvSpPr>
              <a:spLocks/>
            </p:cNvSpPr>
            <p:nvPr/>
          </p:nvSpPr>
          <p:spPr bwMode="auto">
            <a:xfrm>
              <a:off x="3424" y="1474"/>
              <a:ext cx="5" cy="9"/>
            </a:xfrm>
            <a:custGeom>
              <a:avLst/>
              <a:gdLst/>
              <a:ahLst/>
              <a:cxnLst>
                <a:cxn ang="0">
                  <a:pos x="8" y="0"/>
                </a:cxn>
                <a:cxn ang="0">
                  <a:pos x="8" y="10"/>
                </a:cxn>
                <a:cxn ang="0">
                  <a:pos x="3" y="12"/>
                </a:cxn>
                <a:cxn ang="0">
                  <a:pos x="0" y="9"/>
                </a:cxn>
                <a:cxn ang="0">
                  <a:pos x="8" y="0"/>
                </a:cxn>
              </a:cxnLst>
              <a:rect l="0" t="0" r="r" b="b"/>
              <a:pathLst>
                <a:path w="8" h="13">
                  <a:moveTo>
                    <a:pt x="8" y="0"/>
                  </a:moveTo>
                  <a:cubicBezTo>
                    <a:pt x="8" y="3"/>
                    <a:pt x="8" y="7"/>
                    <a:pt x="8" y="10"/>
                  </a:cubicBezTo>
                  <a:cubicBezTo>
                    <a:pt x="7" y="11"/>
                    <a:pt x="5" y="12"/>
                    <a:pt x="3" y="12"/>
                  </a:cubicBezTo>
                  <a:cubicBezTo>
                    <a:pt x="2" y="13"/>
                    <a:pt x="1" y="11"/>
                    <a:pt x="0" y="9"/>
                  </a:cubicBezTo>
                  <a:cubicBezTo>
                    <a:pt x="0" y="5"/>
                    <a:pt x="2" y="2"/>
                    <a:pt x="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63" name="Freeform 115"/>
            <p:cNvSpPr>
              <a:spLocks/>
            </p:cNvSpPr>
            <p:nvPr/>
          </p:nvSpPr>
          <p:spPr bwMode="auto">
            <a:xfrm>
              <a:off x="3432" y="1536"/>
              <a:ext cx="7" cy="9"/>
            </a:xfrm>
            <a:custGeom>
              <a:avLst/>
              <a:gdLst/>
              <a:ahLst/>
              <a:cxnLst>
                <a:cxn ang="0">
                  <a:pos x="0" y="14"/>
                </a:cxn>
                <a:cxn ang="0">
                  <a:pos x="0" y="4"/>
                </a:cxn>
                <a:cxn ang="0">
                  <a:pos x="2" y="1"/>
                </a:cxn>
                <a:cxn ang="0">
                  <a:pos x="7" y="0"/>
                </a:cxn>
                <a:cxn ang="0">
                  <a:pos x="8" y="5"/>
                </a:cxn>
                <a:cxn ang="0">
                  <a:pos x="0" y="14"/>
                </a:cxn>
              </a:cxnLst>
              <a:rect l="0" t="0" r="r" b="b"/>
              <a:pathLst>
                <a:path w="9" h="14">
                  <a:moveTo>
                    <a:pt x="0" y="14"/>
                  </a:moveTo>
                  <a:cubicBezTo>
                    <a:pt x="0" y="10"/>
                    <a:pt x="0" y="7"/>
                    <a:pt x="0" y="4"/>
                  </a:cubicBezTo>
                  <a:cubicBezTo>
                    <a:pt x="0" y="3"/>
                    <a:pt x="1" y="1"/>
                    <a:pt x="2" y="1"/>
                  </a:cubicBezTo>
                  <a:cubicBezTo>
                    <a:pt x="4" y="0"/>
                    <a:pt x="6" y="0"/>
                    <a:pt x="7" y="0"/>
                  </a:cubicBezTo>
                  <a:cubicBezTo>
                    <a:pt x="8" y="1"/>
                    <a:pt x="9" y="3"/>
                    <a:pt x="8" y="5"/>
                  </a:cubicBezTo>
                  <a:cubicBezTo>
                    <a:pt x="8" y="10"/>
                    <a:pt x="5" y="12"/>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64" name="Freeform 116"/>
            <p:cNvSpPr>
              <a:spLocks/>
            </p:cNvSpPr>
            <p:nvPr/>
          </p:nvSpPr>
          <p:spPr bwMode="auto">
            <a:xfrm>
              <a:off x="3424" y="1526"/>
              <a:ext cx="5" cy="8"/>
            </a:xfrm>
            <a:custGeom>
              <a:avLst/>
              <a:gdLst/>
              <a:ahLst/>
              <a:cxnLst>
                <a:cxn ang="0">
                  <a:pos x="8" y="0"/>
                </a:cxn>
                <a:cxn ang="0">
                  <a:pos x="8" y="9"/>
                </a:cxn>
                <a:cxn ang="0">
                  <a:pos x="3" y="13"/>
                </a:cxn>
                <a:cxn ang="0">
                  <a:pos x="0" y="8"/>
                </a:cxn>
                <a:cxn ang="0">
                  <a:pos x="8" y="0"/>
                </a:cxn>
              </a:cxnLst>
              <a:rect l="0" t="0" r="r" b="b"/>
              <a:pathLst>
                <a:path w="8" h="13">
                  <a:moveTo>
                    <a:pt x="8" y="0"/>
                  </a:moveTo>
                  <a:cubicBezTo>
                    <a:pt x="8" y="3"/>
                    <a:pt x="8" y="6"/>
                    <a:pt x="8" y="9"/>
                  </a:cubicBezTo>
                  <a:cubicBezTo>
                    <a:pt x="8" y="13"/>
                    <a:pt x="5" y="13"/>
                    <a:pt x="3" y="13"/>
                  </a:cubicBezTo>
                  <a:cubicBezTo>
                    <a:pt x="2" y="13"/>
                    <a:pt x="0" y="10"/>
                    <a:pt x="0" y="8"/>
                  </a:cubicBezTo>
                  <a:cubicBezTo>
                    <a:pt x="0" y="4"/>
                    <a:pt x="3" y="2"/>
                    <a:pt x="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cxnSp>
        <p:nvCxnSpPr>
          <p:cNvPr id="246" name="Straight Arrow Connector 245"/>
          <p:cNvCxnSpPr/>
          <p:nvPr/>
        </p:nvCxnSpPr>
        <p:spPr>
          <a:xfrm>
            <a:off x="7754428" y="2870554"/>
            <a:ext cx="396481" cy="318055"/>
          </a:xfrm>
          <a:prstGeom prst="straightConnector1">
            <a:avLst/>
          </a:prstGeom>
          <a:solidFill>
            <a:schemeClr val="accent5"/>
          </a:solidFill>
          <a:ln w="19050" cap="flat" cmpd="sng" algn="ctr">
            <a:solidFill>
              <a:srgbClr val="A52641">
                <a:lumMod val="75000"/>
              </a:srgbClr>
            </a:solidFill>
            <a:prstDash val="solid"/>
            <a:miter lim="800000"/>
            <a:headEnd type="arrow"/>
            <a:tailEnd type="none"/>
          </a:ln>
          <a:effectLst/>
        </p:spPr>
      </p:cxnSp>
      <p:cxnSp>
        <p:nvCxnSpPr>
          <p:cNvPr id="247" name="Straight Arrow Connector 246"/>
          <p:cNvCxnSpPr/>
          <p:nvPr/>
        </p:nvCxnSpPr>
        <p:spPr>
          <a:xfrm>
            <a:off x="10425677" y="5023487"/>
            <a:ext cx="402428" cy="322826"/>
          </a:xfrm>
          <a:prstGeom prst="straightConnector1">
            <a:avLst/>
          </a:prstGeom>
          <a:solidFill>
            <a:schemeClr val="accent5"/>
          </a:solidFill>
          <a:ln w="19050" cap="flat" cmpd="sng" algn="ctr">
            <a:solidFill>
              <a:srgbClr val="A52641">
                <a:lumMod val="75000"/>
              </a:srgbClr>
            </a:solidFill>
            <a:prstDash val="solid"/>
            <a:miter lim="800000"/>
            <a:headEnd type="none"/>
            <a:tailEnd type="arrow"/>
          </a:ln>
          <a:effectLst/>
        </p:spPr>
      </p:cxnSp>
      <p:cxnSp>
        <p:nvCxnSpPr>
          <p:cNvPr id="248" name="Straight Arrow Connector 247"/>
          <p:cNvCxnSpPr/>
          <p:nvPr/>
        </p:nvCxnSpPr>
        <p:spPr>
          <a:xfrm flipH="1">
            <a:off x="7754428" y="5040597"/>
            <a:ext cx="383198" cy="322826"/>
          </a:xfrm>
          <a:prstGeom prst="straightConnector1">
            <a:avLst/>
          </a:prstGeom>
          <a:solidFill>
            <a:schemeClr val="accent5"/>
          </a:solidFill>
          <a:ln w="19050" cap="flat" cmpd="sng" algn="ctr">
            <a:solidFill>
              <a:srgbClr val="A52641">
                <a:lumMod val="75000"/>
              </a:srgbClr>
            </a:solidFill>
            <a:prstDash val="solid"/>
            <a:miter lim="800000"/>
            <a:headEnd type="none"/>
            <a:tailEnd type="arrow"/>
          </a:ln>
          <a:effectLst/>
        </p:spPr>
      </p:cxnSp>
      <p:cxnSp>
        <p:nvCxnSpPr>
          <p:cNvPr id="249" name="Straight Arrow Connector 248"/>
          <p:cNvCxnSpPr/>
          <p:nvPr/>
        </p:nvCxnSpPr>
        <p:spPr>
          <a:xfrm flipH="1">
            <a:off x="10421887" y="2870554"/>
            <a:ext cx="383198" cy="322826"/>
          </a:xfrm>
          <a:prstGeom prst="straightConnector1">
            <a:avLst/>
          </a:prstGeom>
          <a:solidFill>
            <a:schemeClr val="accent5"/>
          </a:solidFill>
          <a:ln w="19050" cap="flat" cmpd="sng" algn="ctr">
            <a:solidFill>
              <a:srgbClr val="A52641">
                <a:lumMod val="75000"/>
              </a:srgbClr>
            </a:solidFill>
            <a:prstDash val="solid"/>
            <a:miter lim="800000"/>
            <a:headEnd type="arrow"/>
            <a:tailEnd type="none"/>
          </a:ln>
          <a:effectLst/>
        </p:spPr>
      </p:cxnSp>
      <p:grpSp>
        <p:nvGrpSpPr>
          <p:cNvPr id="11" name="Group 249"/>
          <p:cNvGrpSpPr/>
          <p:nvPr/>
        </p:nvGrpSpPr>
        <p:grpSpPr>
          <a:xfrm>
            <a:off x="8851422" y="3271896"/>
            <a:ext cx="277426" cy="281564"/>
            <a:chOff x="4060178" y="5582550"/>
            <a:chExt cx="511714" cy="519346"/>
          </a:xfrm>
          <a:solidFill>
            <a:schemeClr val="accent5"/>
          </a:solidFill>
        </p:grpSpPr>
        <p:sp>
          <p:nvSpPr>
            <p:cNvPr id="251" name="Freeform 379"/>
            <p:cNvSpPr>
              <a:spLocks noEditPoints="1"/>
            </p:cNvSpPr>
            <p:nvPr/>
          </p:nvSpPr>
          <p:spPr bwMode="auto">
            <a:xfrm>
              <a:off x="4060178" y="5582550"/>
              <a:ext cx="511714" cy="519346"/>
            </a:xfrm>
            <a:custGeom>
              <a:avLst/>
              <a:gdLst/>
              <a:ahLst/>
              <a:cxnLst>
                <a:cxn ang="0">
                  <a:pos x="330" y="3"/>
                </a:cxn>
                <a:cxn ang="0">
                  <a:pos x="328" y="146"/>
                </a:cxn>
                <a:cxn ang="0">
                  <a:pos x="253" y="243"/>
                </a:cxn>
                <a:cxn ang="0">
                  <a:pos x="397" y="123"/>
                </a:cxn>
                <a:cxn ang="0">
                  <a:pos x="397" y="149"/>
                </a:cxn>
                <a:cxn ang="0">
                  <a:pos x="330" y="237"/>
                </a:cxn>
                <a:cxn ang="0">
                  <a:pos x="330" y="409"/>
                </a:cxn>
                <a:cxn ang="0">
                  <a:pos x="0" y="406"/>
                </a:cxn>
                <a:cxn ang="0">
                  <a:pos x="64" y="2"/>
                </a:cxn>
                <a:cxn ang="0">
                  <a:pos x="327" y="0"/>
                </a:cxn>
                <a:cxn ang="0">
                  <a:pos x="160" y="273"/>
                </a:cxn>
                <a:cxn ang="0">
                  <a:pos x="135" y="273"/>
                </a:cxn>
                <a:cxn ang="0">
                  <a:pos x="109" y="297"/>
                </a:cxn>
                <a:cxn ang="0">
                  <a:pos x="82" y="274"/>
                </a:cxn>
                <a:cxn ang="0">
                  <a:pos x="57" y="273"/>
                </a:cxn>
                <a:cxn ang="0">
                  <a:pos x="94" y="313"/>
                </a:cxn>
                <a:cxn ang="0">
                  <a:pos x="56" y="352"/>
                </a:cxn>
                <a:cxn ang="0">
                  <a:pos x="82" y="351"/>
                </a:cxn>
                <a:cxn ang="0">
                  <a:pos x="107" y="325"/>
                </a:cxn>
                <a:cxn ang="0">
                  <a:pos x="132" y="350"/>
                </a:cxn>
                <a:cxn ang="0">
                  <a:pos x="158" y="352"/>
                </a:cxn>
                <a:cxn ang="0">
                  <a:pos x="121" y="312"/>
                </a:cxn>
                <a:cxn ang="0">
                  <a:pos x="258" y="139"/>
                </a:cxn>
                <a:cxn ang="0">
                  <a:pos x="77" y="139"/>
                </a:cxn>
                <a:cxn ang="0">
                  <a:pos x="73" y="141"/>
                </a:cxn>
                <a:cxn ang="0">
                  <a:pos x="75" y="156"/>
                </a:cxn>
                <a:cxn ang="0">
                  <a:pos x="258" y="156"/>
                </a:cxn>
                <a:cxn ang="0">
                  <a:pos x="258" y="69"/>
                </a:cxn>
                <a:cxn ang="0">
                  <a:pos x="73" y="86"/>
                </a:cxn>
                <a:cxn ang="0">
                  <a:pos x="258" y="69"/>
                </a:cxn>
                <a:cxn ang="0">
                  <a:pos x="196" y="340"/>
                </a:cxn>
                <a:cxn ang="0">
                  <a:pos x="217" y="311"/>
                </a:cxn>
                <a:cxn ang="0">
                  <a:pos x="235" y="308"/>
                </a:cxn>
                <a:cxn ang="0">
                  <a:pos x="223" y="319"/>
                </a:cxn>
                <a:cxn ang="0">
                  <a:pos x="202" y="346"/>
                </a:cxn>
                <a:cxn ang="0">
                  <a:pos x="207" y="350"/>
                </a:cxn>
                <a:cxn ang="0">
                  <a:pos x="258" y="296"/>
                </a:cxn>
                <a:cxn ang="0">
                  <a:pos x="247" y="260"/>
                </a:cxn>
                <a:cxn ang="0">
                  <a:pos x="245" y="262"/>
                </a:cxn>
                <a:cxn ang="0">
                  <a:pos x="211" y="282"/>
                </a:cxn>
                <a:cxn ang="0">
                  <a:pos x="202" y="317"/>
                </a:cxn>
                <a:cxn ang="0">
                  <a:pos x="195" y="341"/>
                </a:cxn>
                <a:cxn ang="0">
                  <a:pos x="212" y="229"/>
                </a:cxn>
                <a:cxn ang="0">
                  <a:pos x="73" y="212"/>
                </a:cxn>
              </a:cxnLst>
              <a:rect l="0" t="0" r="r" b="b"/>
              <a:pathLst>
                <a:path w="402" h="409">
                  <a:moveTo>
                    <a:pt x="330" y="0"/>
                  </a:moveTo>
                  <a:cubicBezTo>
                    <a:pt x="330" y="1"/>
                    <a:pt x="330" y="2"/>
                    <a:pt x="330" y="3"/>
                  </a:cubicBezTo>
                  <a:cubicBezTo>
                    <a:pt x="330" y="49"/>
                    <a:pt x="330" y="95"/>
                    <a:pt x="330" y="142"/>
                  </a:cubicBezTo>
                  <a:cubicBezTo>
                    <a:pt x="330" y="143"/>
                    <a:pt x="329" y="145"/>
                    <a:pt x="328" y="146"/>
                  </a:cubicBezTo>
                  <a:cubicBezTo>
                    <a:pt x="304" y="178"/>
                    <a:pt x="279" y="209"/>
                    <a:pt x="254" y="241"/>
                  </a:cubicBezTo>
                  <a:cubicBezTo>
                    <a:pt x="254" y="241"/>
                    <a:pt x="253" y="242"/>
                    <a:pt x="253" y="243"/>
                  </a:cubicBezTo>
                  <a:cubicBezTo>
                    <a:pt x="263" y="251"/>
                    <a:pt x="273" y="259"/>
                    <a:pt x="284" y="267"/>
                  </a:cubicBezTo>
                  <a:cubicBezTo>
                    <a:pt x="322" y="219"/>
                    <a:pt x="359" y="171"/>
                    <a:pt x="397" y="123"/>
                  </a:cubicBezTo>
                  <a:cubicBezTo>
                    <a:pt x="401" y="127"/>
                    <a:pt x="402" y="132"/>
                    <a:pt x="402" y="138"/>
                  </a:cubicBezTo>
                  <a:cubicBezTo>
                    <a:pt x="401" y="142"/>
                    <a:pt x="400" y="145"/>
                    <a:pt x="397" y="149"/>
                  </a:cubicBezTo>
                  <a:cubicBezTo>
                    <a:pt x="375" y="176"/>
                    <a:pt x="354" y="204"/>
                    <a:pt x="332" y="231"/>
                  </a:cubicBezTo>
                  <a:cubicBezTo>
                    <a:pt x="331" y="233"/>
                    <a:pt x="330" y="235"/>
                    <a:pt x="330" y="237"/>
                  </a:cubicBezTo>
                  <a:cubicBezTo>
                    <a:pt x="330" y="293"/>
                    <a:pt x="330" y="349"/>
                    <a:pt x="330" y="405"/>
                  </a:cubicBezTo>
                  <a:cubicBezTo>
                    <a:pt x="330" y="406"/>
                    <a:pt x="330" y="408"/>
                    <a:pt x="330" y="409"/>
                  </a:cubicBezTo>
                  <a:cubicBezTo>
                    <a:pt x="220" y="409"/>
                    <a:pt x="110" y="409"/>
                    <a:pt x="0" y="409"/>
                  </a:cubicBezTo>
                  <a:cubicBezTo>
                    <a:pt x="0" y="408"/>
                    <a:pt x="0" y="407"/>
                    <a:pt x="0" y="406"/>
                  </a:cubicBezTo>
                  <a:cubicBezTo>
                    <a:pt x="0" y="298"/>
                    <a:pt x="0" y="190"/>
                    <a:pt x="0" y="82"/>
                  </a:cubicBezTo>
                  <a:cubicBezTo>
                    <a:pt x="0" y="43"/>
                    <a:pt x="26" y="10"/>
                    <a:pt x="64" y="2"/>
                  </a:cubicBezTo>
                  <a:cubicBezTo>
                    <a:pt x="69" y="0"/>
                    <a:pt x="75" y="0"/>
                    <a:pt x="80" y="0"/>
                  </a:cubicBezTo>
                  <a:cubicBezTo>
                    <a:pt x="162" y="0"/>
                    <a:pt x="244" y="0"/>
                    <a:pt x="327" y="0"/>
                  </a:cubicBezTo>
                  <a:cubicBezTo>
                    <a:pt x="328" y="0"/>
                    <a:pt x="329" y="0"/>
                    <a:pt x="330" y="0"/>
                  </a:cubicBezTo>
                  <a:close/>
                  <a:moveTo>
                    <a:pt x="160" y="273"/>
                  </a:moveTo>
                  <a:cubicBezTo>
                    <a:pt x="159" y="273"/>
                    <a:pt x="159" y="273"/>
                    <a:pt x="159" y="273"/>
                  </a:cubicBezTo>
                  <a:cubicBezTo>
                    <a:pt x="151" y="273"/>
                    <a:pt x="143" y="272"/>
                    <a:pt x="135" y="273"/>
                  </a:cubicBezTo>
                  <a:cubicBezTo>
                    <a:pt x="134" y="273"/>
                    <a:pt x="133" y="273"/>
                    <a:pt x="132" y="274"/>
                  </a:cubicBezTo>
                  <a:cubicBezTo>
                    <a:pt x="125" y="282"/>
                    <a:pt x="117" y="289"/>
                    <a:pt x="109" y="297"/>
                  </a:cubicBezTo>
                  <a:cubicBezTo>
                    <a:pt x="109" y="298"/>
                    <a:pt x="108" y="298"/>
                    <a:pt x="107" y="299"/>
                  </a:cubicBezTo>
                  <a:cubicBezTo>
                    <a:pt x="99" y="291"/>
                    <a:pt x="90" y="282"/>
                    <a:pt x="82" y="274"/>
                  </a:cubicBezTo>
                  <a:cubicBezTo>
                    <a:pt x="81" y="273"/>
                    <a:pt x="80" y="273"/>
                    <a:pt x="79" y="273"/>
                  </a:cubicBezTo>
                  <a:cubicBezTo>
                    <a:pt x="71" y="272"/>
                    <a:pt x="64" y="273"/>
                    <a:pt x="57" y="273"/>
                  </a:cubicBezTo>
                  <a:cubicBezTo>
                    <a:pt x="56" y="273"/>
                    <a:pt x="56" y="273"/>
                    <a:pt x="54" y="273"/>
                  </a:cubicBezTo>
                  <a:cubicBezTo>
                    <a:pt x="68" y="286"/>
                    <a:pt x="81" y="299"/>
                    <a:pt x="94" y="313"/>
                  </a:cubicBezTo>
                  <a:cubicBezTo>
                    <a:pt x="81" y="326"/>
                    <a:pt x="68" y="339"/>
                    <a:pt x="55" y="352"/>
                  </a:cubicBezTo>
                  <a:cubicBezTo>
                    <a:pt x="55" y="352"/>
                    <a:pt x="55" y="352"/>
                    <a:pt x="56" y="352"/>
                  </a:cubicBezTo>
                  <a:cubicBezTo>
                    <a:pt x="63" y="352"/>
                    <a:pt x="71" y="352"/>
                    <a:pt x="79" y="352"/>
                  </a:cubicBezTo>
                  <a:cubicBezTo>
                    <a:pt x="80" y="352"/>
                    <a:pt x="81" y="351"/>
                    <a:pt x="82" y="351"/>
                  </a:cubicBezTo>
                  <a:cubicBezTo>
                    <a:pt x="87" y="346"/>
                    <a:pt x="91" y="341"/>
                    <a:pt x="96" y="336"/>
                  </a:cubicBezTo>
                  <a:cubicBezTo>
                    <a:pt x="100" y="333"/>
                    <a:pt x="103" y="329"/>
                    <a:pt x="107" y="325"/>
                  </a:cubicBezTo>
                  <a:cubicBezTo>
                    <a:pt x="108" y="326"/>
                    <a:pt x="109" y="327"/>
                    <a:pt x="109" y="327"/>
                  </a:cubicBezTo>
                  <a:cubicBezTo>
                    <a:pt x="117" y="335"/>
                    <a:pt x="124" y="343"/>
                    <a:pt x="132" y="350"/>
                  </a:cubicBezTo>
                  <a:cubicBezTo>
                    <a:pt x="133" y="351"/>
                    <a:pt x="135" y="352"/>
                    <a:pt x="136" y="352"/>
                  </a:cubicBezTo>
                  <a:cubicBezTo>
                    <a:pt x="143" y="352"/>
                    <a:pt x="150" y="352"/>
                    <a:pt x="158" y="352"/>
                  </a:cubicBezTo>
                  <a:cubicBezTo>
                    <a:pt x="158" y="352"/>
                    <a:pt x="159" y="352"/>
                    <a:pt x="160" y="352"/>
                  </a:cubicBezTo>
                  <a:cubicBezTo>
                    <a:pt x="147" y="338"/>
                    <a:pt x="134" y="325"/>
                    <a:pt x="121" y="312"/>
                  </a:cubicBezTo>
                  <a:cubicBezTo>
                    <a:pt x="134" y="299"/>
                    <a:pt x="147" y="286"/>
                    <a:pt x="160" y="273"/>
                  </a:cubicBezTo>
                  <a:close/>
                  <a:moveTo>
                    <a:pt x="258" y="139"/>
                  </a:moveTo>
                  <a:cubicBezTo>
                    <a:pt x="256" y="139"/>
                    <a:pt x="255" y="139"/>
                    <a:pt x="254" y="139"/>
                  </a:cubicBezTo>
                  <a:cubicBezTo>
                    <a:pt x="195" y="139"/>
                    <a:pt x="136" y="139"/>
                    <a:pt x="77" y="139"/>
                  </a:cubicBezTo>
                  <a:cubicBezTo>
                    <a:pt x="76" y="139"/>
                    <a:pt x="75" y="139"/>
                    <a:pt x="75" y="139"/>
                  </a:cubicBezTo>
                  <a:cubicBezTo>
                    <a:pt x="73" y="139"/>
                    <a:pt x="73" y="140"/>
                    <a:pt x="73" y="141"/>
                  </a:cubicBezTo>
                  <a:cubicBezTo>
                    <a:pt x="73" y="145"/>
                    <a:pt x="73" y="149"/>
                    <a:pt x="73" y="154"/>
                  </a:cubicBezTo>
                  <a:cubicBezTo>
                    <a:pt x="73" y="156"/>
                    <a:pt x="73" y="156"/>
                    <a:pt x="75" y="156"/>
                  </a:cubicBezTo>
                  <a:cubicBezTo>
                    <a:pt x="135" y="156"/>
                    <a:pt x="195" y="156"/>
                    <a:pt x="255" y="156"/>
                  </a:cubicBezTo>
                  <a:cubicBezTo>
                    <a:pt x="256" y="156"/>
                    <a:pt x="257" y="156"/>
                    <a:pt x="258" y="156"/>
                  </a:cubicBezTo>
                  <a:cubicBezTo>
                    <a:pt x="258" y="150"/>
                    <a:pt x="258" y="145"/>
                    <a:pt x="258" y="139"/>
                  </a:cubicBezTo>
                  <a:close/>
                  <a:moveTo>
                    <a:pt x="258" y="69"/>
                  </a:moveTo>
                  <a:cubicBezTo>
                    <a:pt x="196" y="69"/>
                    <a:pt x="135" y="69"/>
                    <a:pt x="73" y="69"/>
                  </a:cubicBezTo>
                  <a:cubicBezTo>
                    <a:pt x="73" y="75"/>
                    <a:pt x="73" y="80"/>
                    <a:pt x="73" y="86"/>
                  </a:cubicBezTo>
                  <a:cubicBezTo>
                    <a:pt x="135" y="86"/>
                    <a:pt x="196" y="86"/>
                    <a:pt x="258" y="86"/>
                  </a:cubicBezTo>
                  <a:cubicBezTo>
                    <a:pt x="258" y="80"/>
                    <a:pt x="258" y="75"/>
                    <a:pt x="258" y="69"/>
                  </a:cubicBezTo>
                  <a:close/>
                  <a:moveTo>
                    <a:pt x="195" y="341"/>
                  </a:moveTo>
                  <a:cubicBezTo>
                    <a:pt x="196" y="341"/>
                    <a:pt x="196" y="340"/>
                    <a:pt x="196" y="340"/>
                  </a:cubicBezTo>
                  <a:cubicBezTo>
                    <a:pt x="203" y="331"/>
                    <a:pt x="210" y="322"/>
                    <a:pt x="217" y="314"/>
                  </a:cubicBezTo>
                  <a:cubicBezTo>
                    <a:pt x="217" y="313"/>
                    <a:pt x="218" y="312"/>
                    <a:pt x="217" y="311"/>
                  </a:cubicBezTo>
                  <a:cubicBezTo>
                    <a:pt x="216" y="305"/>
                    <a:pt x="220" y="300"/>
                    <a:pt x="225" y="299"/>
                  </a:cubicBezTo>
                  <a:cubicBezTo>
                    <a:pt x="230" y="299"/>
                    <a:pt x="235" y="303"/>
                    <a:pt x="235" y="308"/>
                  </a:cubicBezTo>
                  <a:cubicBezTo>
                    <a:pt x="236" y="313"/>
                    <a:pt x="232" y="317"/>
                    <a:pt x="227" y="318"/>
                  </a:cubicBezTo>
                  <a:cubicBezTo>
                    <a:pt x="225" y="318"/>
                    <a:pt x="224" y="318"/>
                    <a:pt x="223" y="319"/>
                  </a:cubicBezTo>
                  <a:cubicBezTo>
                    <a:pt x="219" y="324"/>
                    <a:pt x="215" y="329"/>
                    <a:pt x="211" y="335"/>
                  </a:cubicBezTo>
                  <a:cubicBezTo>
                    <a:pt x="208" y="338"/>
                    <a:pt x="205" y="342"/>
                    <a:pt x="202" y="346"/>
                  </a:cubicBezTo>
                  <a:cubicBezTo>
                    <a:pt x="203" y="347"/>
                    <a:pt x="204" y="348"/>
                    <a:pt x="205" y="348"/>
                  </a:cubicBezTo>
                  <a:cubicBezTo>
                    <a:pt x="205" y="349"/>
                    <a:pt x="206" y="349"/>
                    <a:pt x="207" y="350"/>
                  </a:cubicBezTo>
                  <a:cubicBezTo>
                    <a:pt x="221" y="335"/>
                    <a:pt x="236" y="324"/>
                    <a:pt x="256" y="318"/>
                  </a:cubicBezTo>
                  <a:cubicBezTo>
                    <a:pt x="255" y="310"/>
                    <a:pt x="256" y="303"/>
                    <a:pt x="258" y="296"/>
                  </a:cubicBezTo>
                  <a:cubicBezTo>
                    <a:pt x="260" y="289"/>
                    <a:pt x="264" y="283"/>
                    <a:pt x="269" y="277"/>
                  </a:cubicBezTo>
                  <a:cubicBezTo>
                    <a:pt x="262" y="271"/>
                    <a:pt x="254" y="265"/>
                    <a:pt x="247" y="260"/>
                  </a:cubicBezTo>
                  <a:cubicBezTo>
                    <a:pt x="247" y="260"/>
                    <a:pt x="247" y="260"/>
                    <a:pt x="247" y="260"/>
                  </a:cubicBezTo>
                  <a:cubicBezTo>
                    <a:pt x="246" y="261"/>
                    <a:pt x="245" y="262"/>
                    <a:pt x="245" y="262"/>
                  </a:cubicBezTo>
                  <a:cubicBezTo>
                    <a:pt x="237" y="272"/>
                    <a:pt x="227" y="278"/>
                    <a:pt x="215" y="281"/>
                  </a:cubicBezTo>
                  <a:cubicBezTo>
                    <a:pt x="214" y="282"/>
                    <a:pt x="211" y="281"/>
                    <a:pt x="211" y="282"/>
                  </a:cubicBezTo>
                  <a:cubicBezTo>
                    <a:pt x="210" y="283"/>
                    <a:pt x="210" y="285"/>
                    <a:pt x="210" y="287"/>
                  </a:cubicBezTo>
                  <a:cubicBezTo>
                    <a:pt x="209" y="297"/>
                    <a:pt x="206" y="307"/>
                    <a:pt x="202" y="317"/>
                  </a:cubicBezTo>
                  <a:cubicBezTo>
                    <a:pt x="199" y="324"/>
                    <a:pt x="195" y="331"/>
                    <a:pt x="191" y="338"/>
                  </a:cubicBezTo>
                  <a:cubicBezTo>
                    <a:pt x="192" y="339"/>
                    <a:pt x="194" y="340"/>
                    <a:pt x="195" y="341"/>
                  </a:cubicBezTo>
                  <a:close/>
                  <a:moveTo>
                    <a:pt x="73" y="229"/>
                  </a:moveTo>
                  <a:cubicBezTo>
                    <a:pt x="119" y="229"/>
                    <a:pt x="166" y="229"/>
                    <a:pt x="212" y="229"/>
                  </a:cubicBezTo>
                  <a:cubicBezTo>
                    <a:pt x="212" y="223"/>
                    <a:pt x="212" y="217"/>
                    <a:pt x="212" y="212"/>
                  </a:cubicBezTo>
                  <a:cubicBezTo>
                    <a:pt x="166" y="212"/>
                    <a:pt x="119" y="212"/>
                    <a:pt x="73" y="212"/>
                  </a:cubicBezTo>
                  <a:cubicBezTo>
                    <a:pt x="73" y="217"/>
                    <a:pt x="73" y="223"/>
                    <a:pt x="73" y="2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52" name="Rectangle 251"/>
            <p:cNvSpPr/>
            <p:nvPr/>
          </p:nvSpPr>
          <p:spPr>
            <a:xfrm>
              <a:off x="4071723" y="5913747"/>
              <a:ext cx="211539" cy="128919"/>
            </a:xfrm>
            <a:prstGeom prst="rect">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8595B"/>
                </a:solidFill>
                <a:effectLst/>
                <a:uLnTx/>
                <a:uFillTx/>
                <a:latin typeface="Calibri"/>
                <a:ea typeface="+mn-ea"/>
                <a:cs typeface="+mn-cs"/>
              </a:endParaRPr>
            </a:p>
          </p:txBody>
        </p:sp>
      </p:grpSp>
      <p:grpSp>
        <p:nvGrpSpPr>
          <p:cNvPr id="65" name="Group 64"/>
          <p:cNvGrpSpPr/>
          <p:nvPr/>
        </p:nvGrpSpPr>
        <p:grpSpPr>
          <a:xfrm>
            <a:off x="10839906" y="285137"/>
            <a:ext cx="816731" cy="554086"/>
            <a:chOff x="10449508" y="269261"/>
            <a:chExt cx="1365890" cy="926645"/>
          </a:xfrm>
        </p:grpSpPr>
        <p:sp>
          <p:nvSpPr>
            <p:cNvPr id="66" name="Freeform 1">
              <a:extLst>
                <a:ext uri="{FF2B5EF4-FFF2-40B4-BE49-F238E27FC236}">
                  <a16:creationId xmlns:a16="http://schemas.microsoft.com/office/drawing/2014/main" id="{552777B6-A81D-BF42-B7E9-B8B58131DB84}"/>
                </a:ext>
              </a:extLst>
            </p:cNvPr>
            <p:cNvSpPr>
              <a:spLocks noChangeAspect="1"/>
            </p:cNvSpPr>
            <p:nvPr/>
          </p:nvSpPr>
          <p:spPr>
            <a:xfrm>
              <a:off x="10830236" y="625051"/>
              <a:ext cx="624548" cy="570855"/>
            </a:xfrm>
            <a:custGeom>
              <a:avLst/>
              <a:gdLst/>
              <a:ahLst/>
              <a:cxnLst/>
              <a:rect l="0" t="0" r="r" b="b"/>
              <a:pathLst>
                <a:path w="11725" h="10717">
                  <a:moveTo>
                    <a:pt x="10580" y="4122"/>
                  </a:moveTo>
                  <a:lnTo>
                    <a:pt x="10580" y="4122"/>
                  </a:lnTo>
                  <a:cubicBezTo>
                    <a:pt x="10213" y="4260"/>
                    <a:pt x="10213" y="4260"/>
                    <a:pt x="10213" y="4260"/>
                  </a:cubicBezTo>
                  <a:cubicBezTo>
                    <a:pt x="9022" y="2199"/>
                    <a:pt x="9022" y="2199"/>
                    <a:pt x="9022" y="2199"/>
                  </a:cubicBezTo>
                  <a:cubicBezTo>
                    <a:pt x="9388" y="2016"/>
                    <a:pt x="9388" y="2016"/>
                    <a:pt x="9388" y="2016"/>
                  </a:cubicBezTo>
                  <a:cubicBezTo>
                    <a:pt x="9388" y="458"/>
                    <a:pt x="9388" y="458"/>
                    <a:pt x="9388" y="458"/>
                  </a:cubicBezTo>
                  <a:cubicBezTo>
                    <a:pt x="8289" y="0"/>
                    <a:pt x="8289" y="0"/>
                    <a:pt x="8289" y="0"/>
                  </a:cubicBezTo>
                  <a:cubicBezTo>
                    <a:pt x="7144" y="458"/>
                    <a:pt x="7144" y="458"/>
                    <a:pt x="7144" y="458"/>
                  </a:cubicBezTo>
                  <a:cubicBezTo>
                    <a:pt x="7144" y="1054"/>
                    <a:pt x="7144" y="1054"/>
                    <a:pt x="7144" y="1054"/>
                  </a:cubicBezTo>
                  <a:cubicBezTo>
                    <a:pt x="4580" y="1054"/>
                    <a:pt x="4580" y="1054"/>
                    <a:pt x="4580" y="1054"/>
                  </a:cubicBezTo>
                  <a:cubicBezTo>
                    <a:pt x="4580" y="458"/>
                    <a:pt x="4580" y="458"/>
                    <a:pt x="4580" y="458"/>
                  </a:cubicBezTo>
                  <a:cubicBezTo>
                    <a:pt x="3436" y="0"/>
                    <a:pt x="3436" y="0"/>
                    <a:pt x="3436" y="0"/>
                  </a:cubicBezTo>
                  <a:cubicBezTo>
                    <a:pt x="2336" y="458"/>
                    <a:pt x="2336" y="458"/>
                    <a:pt x="2336" y="458"/>
                  </a:cubicBezTo>
                  <a:cubicBezTo>
                    <a:pt x="2336" y="2016"/>
                    <a:pt x="2336" y="2016"/>
                    <a:pt x="2336" y="2016"/>
                  </a:cubicBezTo>
                  <a:cubicBezTo>
                    <a:pt x="2703" y="2199"/>
                    <a:pt x="2703" y="2199"/>
                    <a:pt x="2703" y="2199"/>
                  </a:cubicBezTo>
                  <a:cubicBezTo>
                    <a:pt x="1511" y="4260"/>
                    <a:pt x="1511" y="4260"/>
                    <a:pt x="1511" y="4260"/>
                  </a:cubicBezTo>
                  <a:cubicBezTo>
                    <a:pt x="1145" y="4122"/>
                    <a:pt x="1145" y="4122"/>
                    <a:pt x="1145" y="4122"/>
                  </a:cubicBezTo>
                  <a:cubicBezTo>
                    <a:pt x="0" y="4581"/>
                    <a:pt x="0" y="4581"/>
                    <a:pt x="0" y="4581"/>
                  </a:cubicBezTo>
                  <a:cubicBezTo>
                    <a:pt x="0" y="6136"/>
                    <a:pt x="0" y="6136"/>
                    <a:pt x="0" y="6136"/>
                  </a:cubicBezTo>
                  <a:cubicBezTo>
                    <a:pt x="1145" y="6595"/>
                    <a:pt x="1145" y="6595"/>
                    <a:pt x="1145" y="6595"/>
                  </a:cubicBezTo>
                  <a:cubicBezTo>
                    <a:pt x="1511" y="6457"/>
                    <a:pt x="1511" y="6457"/>
                    <a:pt x="1511" y="6457"/>
                  </a:cubicBezTo>
                  <a:cubicBezTo>
                    <a:pt x="2703" y="8518"/>
                    <a:pt x="2703" y="8518"/>
                    <a:pt x="2703" y="8518"/>
                  </a:cubicBezTo>
                  <a:cubicBezTo>
                    <a:pt x="2336" y="8701"/>
                    <a:pt x="2336" y="8701"/>
                    <a:pt x="2336" y="8701"/>
                  </a:cubicBezTo>
                  <a:cubicBezTo>
                    <a:pt x="2336" y="10259"/>
                    <a:pt x="2336" y="10259"/>
                    <a:pt x="2336" y="10259"/>
                  </a:cubicBezTo>
                  <a:cubicBezTo>
                    <a:pt x="3436" y="10716"/>
                    <a:pt x="3436" y="10716"/>
                    <a:pt x="3436" y="10716"/>
                  </a:cubicBezTo>
                  <a:cubicBezTo>
                    <a:pt x="4580" y="10259"/>
                    <a:pt x="4580" y="10259"/>
                    <a:pt x="4580" y="10259"/>
                  </a:cubicBezTo>
                  <a:cubicBezTo>
                    <a:pt x="4580" y="9664"/>
                    <a:pt x="4580" y="9664"/>
                    <a:pt x="4580" y="9664"/>
                  </a:cubicBezTo>
                  <a:cubicBezTo>
                    <a:pt x="7144" y="9664"/>
                    <a:pt x="7144" y="9664"/>
                    <a:pt x="7144" y="9664"/>
                  </a:cubicBezTo>
                  <a:cubicBezTo>
                    <a:pt x="7144" y="10259"/>
                    <a:pt x="7144" y="10259"/>
                    <a:pt x="7144" y="10259"/>
                  </a:cubicBezTo>
                  <a:cubicBezTo>
                    <a:pt x="8289" y="10716"/>
                    <a:pt x="8289" y="10716"/>
                    <a:pt x="8289" y="10716"/>
                  </a:cubicBezTo>
                  <a:cubicBezTo>
                    <a:pt x="9388" y="10259"/>
                    <a:pt x="9388" y="10259"/>
                    <a:pt x="9388" y="10259"/>
                  </a:cubicBezTo>
                  <a:cubicBezTo>
                    <a:pt x="9388" y="8701"/>
                    <a:pt x="9388" y="8701"/>
                    <a:pt x="9388" y="8701"/>
                  </a:cubicBezTo>
                  <a:cubicBezTo>
                    <a:pt x="9022" y="8518"/>
                    <a:pt x="9022" y="8518"/>
                    <a:pt x="9022" y="8518"/>
                  </a:cubicBezTo>
                  <a:cubicBezTo>
                    <a:pt x="10213" y="6457"/>
                    <a:pt x="10213" y="6457"/>
                    <a:pt x="10213" y="6457"/>
                  </a:cubicBezTo>
                  <a:cubicBezTo>
                    <a:pt x="10580" y="6595"/>
                    <a:pt x="10580" y="6595"/>
                    <a:pt x="10580" y="6595"/>
                  </a:cubicBezTo>
                  <a:cubicBezTo>
                    <a:pt x="11724" y="6136"/>
                    <a:pt x="11724" y="6136"/>
                    <a:pt x="11724" y="6136"/>
                  </a:cubicBezTo>
                  <a:cubicBezTo>
                    <a:pt x="11724" y="4581"/>
                    <a:pt x="11724" y="4581"/>
                    <a:pt x="11724" y="4581"/>
                  </a:cubicBezTo>
                  <a:lnTo>
                    <a:pt x="10580" y="4122"/>
                  </a:lnTo>
                  <a:moveTo>
                    <a:pt x="7603" y="3755"/>
                  </a:moveTo>
                  <a:lnTo>
                    <a:pt x="7603" y="3755"/>
                  </a:lnTo>
                  <a:cubicBezTo>
                    <a:pt x="7603" y="3848"/>
                    <a:pt x="7603" y="3848"/>
                    <a:pt x="7603" y="3848"/>
                  </a:cubicBezTo>
                  <a:cubicBezTo>
                    <a:pt x="9480" y="4901"/>
                    <a:pt x="9480" y="4901"/>
                    <a:pt x="9480" y="4901"/>
                  </a:cubicBezTo>
                  <a:cubicBezTo>
                    <a:pt x="9480" y="5817"/>
                    <a:pt x="9480" y="5817"/>
                    <a:pt x="9480" y="5817"/>
                  </a:cubicBezTo>
                  <a:cubicBezTo>
                    <a:pt x="8289" y="6457"/>
                    <a:pt x="8289" y="6457"/>
                    <a:pt x="8289" y="6457"/>
                  </a:cubicBezTo>
                  <a:cubicBezTo>
                    <a:pt x="8289" y="6869"/>
                    <a:pt x="8289" y="6869"/>
                    <a:pt x="8289" y="6869"/>
                  </a:cubicBezTo>
                  <a:cubicBezTo>
                    <a:pt x="9526" y="6183"/>
                    <a:pt x="9526" y="6183"/>
                    <a:pt x="9526" y="6183"/>
                  </a:cubicBezTo>
                  <a:cubicBezTo>
                    <a:pt x="9847" y="6319"/>
                    <a:pt x="9847" y="6319"/>
                    <a:pt x="9847" y="6319"/>
                  </a:cubicBezTo>
                  <a:cubicBezTo>
                    <a:pt x="8655" y="8381"/>
                    <a:pt x="8655" y="8381"/>
                    <a:pt x="8655" y="8381"/>
                  </a:cubicBezTo>
                  <a:cubicBezTo>
                    <a:pt x="8289" y="8244"/>
                    <a:pt x="8289" y="8244"/>
                    <a:pt x="8289" y="8244"/>
                  </a:cubicBezTo>
                  <a:cubicBezTo>
                    <a:pt x="7190" y="8655"/>
                    <a:pt x="7190" y="8655"/>
                    <a:pt x="7190" y="8655"/>
                  </a:cubicBezTo>
                  <a:cubicBezTo>
                    <a:pt x="6732" y="8381"/>
                    <a:pt x="6732" y="8381"/>
                    <a:pt x="6732" y="8381"/>
                  </a:cubicBezTo>
                  <a:cubicBezTo>
                    <a:pt x="6321" y="8565"/>
                    <a:pt x="6321" y="8565"/>
                    <a:pt x="6321" y="8565"/>
                  </a:cubicBezTo>
                  <a:cubicBezTo>
                    <a:pt x="7144" y="9022"/>
                    <a:pt x="7144" y="9022"/>
                    <a:pt x="7144" y="9022"/>
                  </a:cubicBezTo>
                  <a:cubicBezTo>
                    <a:pt x="7144" y="9297"/>
                    <a:pt x="7144" y="9297"/>
                    <a:pt x="7144" y="9297"/>
                  </a:cubicBezTo>
                  <a:cubicBezTo>
                    <a:pt x="4580" y="9297"/>
                    <a:pt x="4580" y="9297"/>
                    <a:pt x="4580" y="9297"/>
                  </a:cubicBezTo>
                  <a:cubicBezTo>
                    <a:pt x="4580" y="9022"/>
                    <a:pt x="4580" y="9022"/>
                    <a:pt x="4580" y="9022"/>
                  </a:cubicBezTo>
                  <a:cubicBezTo>
                    <a:pt x="5405" y="8565"/>
                    <a:pt x="5405" y="8565"/>
                    <a:pt x="5405" y="8565"/>
                  </a:cubicBezTo>
                  <a:cubicBezTo>
                    <a:pt x="4992" y="8381"/>
                    <a:pt x="4992" y="8381"/>
                    <a:pt x="4992" y="8381"/>
                  </a:cubicBezTo>
                  <a:cubicBezTo>
                    <a:pt x="4535" y="8655"/>
                    <a:pt x="4535" y="8655"/>
                    <a:pt x="4535" y="8655"/>
                  </a:cubicBezTo>
                  <a:cubicBezTo>
                    <a:pt x="3436" y="8244"/>
                    <a:pt x="3436" y="8244"/>
                    <a:pt x="3436" y="8244"/>
                  </a:cubicBezTo>
                  <a:cubicBezTo>
                    <a:pt x="3069" y="8381"/>
                    <a:pt x="3069" y="8381"/>
                    <a:pt x="3069" y="8381"/>
                  </a:cubicBezTo>
                  <a:cubicBezTo>
                    <a:pt x="1878" y="6319"/>
                    <a:pt x="1878" y="6319"/>
                    <a:pt x="1878" y="6319"/>
                  </a:cubicBezTo>
                  <a:cubicBezTo>
                    <a:pt x="2199" y="6183"/>
                    <a:pt x="2199" y="6183"/>
                    <a:pt x="2199" y="6183"/>
                  </a:cubicBezTo>
                  <a:cubicBezTo>
                    <a:pt x="3436" y="6869"/>
                    <a:pt x="3436" y="6869"/>
                    <a:pt x="3436" y="6869"/>
                  </a:cubicBezTo>
                  <a:cubicBezTo>
                    <a:pt x="3436" y="6457"/>
                    <a:pt x="3436" y="6457"/>
                    <a:pt x="3436" y="6457"/>
                  </a:cubicBezTo>
                  <a:cubicBezTo>
                    <a:pt x="2244" y="5817"/>
                    <a:pt x="2244" y="5817"/>
                    <a:pt x="2244" y="5817"/>
                  </a:cubicBezTo>
                  <a:cubicBezTo>
                    <a:pt x="2244" y="4901"/>
                    <a:pt x="2244" y="4901"/>
                    <a:pt x="2244" y="4901"/>
                  </a:cubicBezTo>
                  <a:cubicBezTo>
                    <a:pt x="4123" y="3848"/>
                    <a:pt x="4123" y="3848"/>
                    <a:pt x="4123" y="3848"/>
                  </a:cubicBezTo>
                  <a:cubicBezTo>
                    <a:pt x="4123" y="3755"/>
                    <a:pt x="4123" y="3755"/>
                    <a:pt x="4123" y="3755"/>
                  </a:cubicBezTo>
                  <a:cubicBezTo>
                    <a:pt x="4123" y="3619"/>
                    <a:pt x="4123" y="3527"/>
                    <a:pt x="4123" y="3436"/>
                  </a:cubicBezTo>
                  <a:cubicBezTo>
                    <a:pt x="2199" y="4535"/>
                    <a:pt x="2199" y="4535"/>
                    <a:pt x="2199" y="4535"/>
                  </a:cubicBezTo>
                  <a:cubicBezTo>
                    <a:pt x="1878" y="4397"/>
                    <a:pt x="1878" y="4397"/>
                    <a:pt x="1878" y="4397"/>
                  </a:cubicBezTo>
                  <a:cubicBezTo>
                    <a:pt x="3069" y="2337"/>
                    <a:pt x="3069" y="2337"/>
                    <a:pt x="3069" y="2337"/>
                  </a:cubicBezTo>
                  <a:cubicBezTo>
                    <a:pt x="3436" y="2473"/>
                    <a:pt x="3436" y="2473"/>
                    <a:pt x="3436" y="2473"/>
                  </a:cubicBezTo>
                  <a:cubicBezTo>
                    <a:pt x="4535" y="2061"/>
                    <a:pt x="4535" y="2061"/>
                    <a:pt x="4535" y="2061"/>
                  </a:cubicBezTo>
                  <a:cubicBezTo>
                    <a:pt x="4901" y="2290"/>
                    <a:pt x="4901" y="2290"/>
                    <a:pt x="4901" y="2290"/>
                  </a:cubicBezTo>
                  <a:cubicBezTo>
                    <a:pt x="4992" y="2199"/>
                    <a:pt x="5130" y="2153"/>
                    <a:pt x="5268" y="2107"/>
                  </a:cubicBezTo>
                  <a:cubicBezTo>
                    <a:pt x="4580" y="1695"/>
                    <a:pt x="4580" y="1695"/>
                    <a:pt x="4580" y="1695"/>
                  </a:cubicBezTo>
                  <a:cubicBezTo>
                    <a:pt x="4580" y="1421"/>
                    <a:pt x="4580" y="1421"/>
                    <a:pt x="4580" y="1421"/>
                  </a:cubicBezTo>
                  <a:cubicBezTo>
                    <a:pt x="7144" y="1421"/>
                    <a:pt x="7144" y="1421"/>
                    <a:pt x="7144" y="1421"/>
                  </a:cubicBezTo>
                  <a:cubicBezTo>
                    <a:pt x="7144" y="1695"/>
                    <a:pt x="7144" y="1695"/>
                    <a:pt x="7144" y="1695"/>
                  </a:cubicBezTo>
                  <a:cubicBezTo>
                    <a:pt x="6457" y="2107"/>
                    <a:pt x="6457" y="2107"/>
                    <a:pt x="6457" y="2107"/>
                  </a:cubicBezTo>
                  <a:cubicBezTo>
                    <a:pt x="6595" y="2153"/>
                    <a:pt x="6732" y="2199"/>
                    <a:pt x="6823" y="2290"/>
                  </a:cubicBezTo>
                  <a:cubicBezTo>
                    <a:pt x="7190" y="2061"/>
                    <a:pt x="7190" y="2061"/>
                    <a:pt x="7190" y="2061"/>
                  </a:cubicBezTo>
                  <a:cubicBezTo>
                    <a:pt x="8289" y="2473"/>
                    <a:pt x="8289" y="2473"/>
                    <a:pt x="8289" y="2473"/>
                  </a:cubicBezTo>
                  <a:cubicBezTo>
                    <a:pt x="8655" y="2337"/>
                    <a:pt x="8655" y="2337"/>
                    <a:pt x="8655" y="2337"/>
                  </a:cubicBezTo>
                  <a:cubicBezTo>
                    <a:pt x="9847" y="4397"/>
                    <a:pt x="9847" y="4397"/>
                    <a:pt x="9847" y="4397"/>
                  </a:cubicBezTo>
                  <a:cubicBezTo>
                    <a:pt x="9526" y="4535"/>
                    <a:pt x="9526" y="4535"/>
                    <a:pt x="9526" y="4535"/>
                  </a:cubicBezTo>
                  <a:cubicBezTo>
                    <a:pt x="7603" y="3436"/>
                    <a:pt x="7603" y="3436"/>
                    <a:pt x="7603" y="3436"/>
                  </a:cubicBezTo>
                  <a:cubicBezTo>
                    <a:pt x="7603" y="3527"/>
                    <a:pt x="7603" y="3619"/>
                    <a:pt x="7603" y="3755"/>
                  </a:cubicBezTo>
                  <a:moveTo>
                    <a:pt x="7373" y="4581"/>
                  </a:moveTo>
                  <a:lnTo>
                    <a:pt x="7373" y="4581"/>
                  </a:lnTo>
                  <a:cubicBezTo>
                    <a:pt x="7373" y="3755"/>
                    <a:pt x="7373" y="3755"/>
                    <a:pt x="7373" y="3755"/>
                  </a:cubicBezTo>
                  <a:cubicBezTo>
                    <a:pt x="7373" y="2932"/>
                    <a:pt x="6687" y="2244"/>
                    <a:pt x="5863" y="2244"/>
                  </a:cubicBezTo>
                  <a:cubicBezTo>
                    <a:pt x="5039" y="2244"/>
                    <a:pt x="4352" y="2932"/>
                    <a:pt x="4352" y="3755"/>
                  </a:cubicBezTo>
                  <a:cubicBezTo>
                    <a:pt x="4352" y="4581"/>
                    <a:pt x="4352" y="4581"/>
                    <a:pt x="4352" y="4581"/>
                  </a:cubicBezTo>
                  <a:cubicBezTo>
                    <a:pt x="3664" y="4581"/>
                    <a:pt x="3664" y="4581"/>
                    <a:pt x="3664" y="4581"/>
                  </a:cubicBezTo>
                  <a:cubicBezTo>
                    <a:pt x="3664" y="7556"/>
                    <a:pt x="3664" y="7556"/>
                    <a:pt x="3664" y="7556"/>
                  </a:cubicBezTo>
                  <a:cubicBezTo>
                    <a:pt x="5863" y="8472"/>
                    <a:pt x="5863" y="8472"/>
                    <a:pt x="5863" y="8472"/>
                  </a:cubicBezTo>
                  <a:cubicBezTo>
                    <a:pt x="8060" y="7556"/>
                    <a:pt x="8060" y="7556"/>
                    <a:pt x="8060" y="7556"/>
                  </a:cubicBezTo>
                  <a:cubicBezTo>
                    <a:pt x="8060" y="4581"/>
                    <a:pt x="8060" y="4581"/>
                    <a:pt x="8060" y="4581"/>
                  </a:cubicBezTo>
                  <a:lnTo>
                    <a:pt x="7373" y="4581"/>
                  </a:lnTo>
                  <a:moveTo>
                    <a:pt x="6090" y="6366"/>
                  </a:moveTo>
                  <a:lnTo>
                    <a:pt x="6090" y="6366"/>
                  </a:lnTo>
                  <a:cubicBezTo>
                    <a:pt x="6090" y="6916"/>
                    <a:pt x="6090" y="6916"/>
                    <a:pt x="6090" y="6916"/>
                  </a:cubicBezTo>
                  <a:cubicBezTo>
                    <a:pt x="6090" y="7052"/>
                    <a:pt x="6000" y="7144"/>
                    <a:pt x="5863" y="7144"/>
                  </a:cubicBezTo>
                  <a:cubicBezTo>
                    <a:pt x="5725" y="7144"/>
                    <a:pt x="5634" y="7052"/>
                    <a:pt x="5634" y="6916"/>
                  </a:cubicBezTo>
                  <a:cubicBezTo>
                    <a:pt x="5634" y="6366"/>
                    <a:pt x="5634" y="6366"/>
                    <a:pt x="5634" y="6366"/>
                  </a:cubicBezTo>
                  <a:cubicBezTo>
                    <a:pt x="5451" y="6274"/>
                    <a:pt x="5359" y="6136"/>
                    <a:pt x="5359" y="5953"/>
                  </a:cubicBezTo>
                  <a:cubicBezTo>
                    <a:pt x="5359" y="5679"/>
                    <a:pt x="5589" y="5450"/>
                    <a:pt x="5863" y="5450"/>
                  </a:cubicBezTo>
                  <a:cubicBezTo>
                    <a:pt x="6137" y="5450"/>
                    <a:pt x="6366" y="5679"/>
                    <a:pt x="6366" y="5953"/>
                  </a:cubicBezTo>
                  <a:cubicBezTo>
                    <a:pt x="6366" y="6136"/>
                    <a:pt x="6274" y="6274"/>
                    <a:pt x="6090" y="6366"/>
                  </a:cubicBezTo>
                  <a:moveTo>
                    <a:pt x="6687" y="4581"/>
                  </a:moveTo>
                  <a:lnTo>
                    <a:pt x="6687" y="4581"/>
                  </a:lnTo>
                  <a:cubicBezTo>
                    <a:pt x="5039" y="4581"/>
                    <a:pt x="5039" y="4581"/>
                    <a:pt x="5039" y="4581"/>
                  </a:cubicBezTo>
                  <a:cubicBezTo>
                    <a:pt x="5039" y="3755"/>
                    <a:pt x="5039" y="3755"/>
                    <a:pt x="5039" y="3755"/>
                  </a:cubicBezTo>
                  <a:cubicBezTo>
                    <a:pt x="5039" y="3298"/>
                    <a:pt x="5405" y="2932"/>
                    <a:pt x="5863" y="2932"/>
                  </a:cubicBezTo>
                  <a:cubicBezTo>
                    <a:pt x="6321" y="2932"/>
                    <a:pt x="6687" y="3298"/>
                    <a:pt x="6687" y="3755"/>
                  </a:cubicBezTo>
                  <a:lnTo>
                    <a:pt x="6687" y="4581"/>
                  </a:lnTo>
                </a:path>
              </a:pathLst>
            </a:custGeom>
            <a:solidFill>
              <a:schemeClr val="bg1">
                <a:lumMod val="50000"/>
              </a:schemeClr>
            </a:solidFill>
            <a:ln>
              <a:noFill/>
            </a:ln>
          </p:spPr>
        </p:sp>
        <p:sp>
          <p:nvSpPr>
            <p:cNvPr id="67" name="Freeform 6">
              <a:extLst>
                <a:ext uri="{FF2B5EF4-FFF2-40B4-BE49-F238E27FC236}">
                  <a16:creationId xmlns:a16="http://schemas.microsoft.com/office/drawing/2014/main" id="{3EA1C3B8-E9DD-4D2C-8CF9-29288607A9B0}"/>
                </a:ext>
              </a:extLst>
            </p:cNvPr>
            <p:cNvSpPr>
              <a:spLocks noChangeArrowheads="1"/>
            </p:cNvSpPr>
            <p:nvPr/>
          </p:nvSpPr>
          <p:spPr bwMode="auto">
            <a:xfrm>
              <a:off x="10449508" y="269261"/>
              <a:ext cx="1365890" cy="768219"/>
            </a:xfrm>
            <a:custGeom>
              <a:avLst/>
              <a:gdLst>
                <a:gd name="T0" fmla="*/ 3343 w 4062"/>
                <a:gd name="T1" fmla="*/ 813 h 2283"/>
                <a:gd name="T2" fmla="*/ 3343 w 4062"/>
                <a:gd name="T3" fmla="*/ 813 h 2283"/>
                <a:gd name="T4" fmla="*/ 3280 w 4062"/>
                <a:gd name="T5" fmla="*/ 813 h 2283"/>
                <a:gd name="T6" fmla="*/ 2593 w 4062"/>
                <a:gd name="T7" fmla="*/ 313 h 2283"/>
                <a:gd name="T8" fmla="*/ 2343 w 4062"/>
                <a:gd name="T9" fmla="*/ 344 h 2283"/>
                <a:gd name="T10" fmla="*/ 1656 w 4062"/>
                <a:gd name="T11" fmla="*/ 0 h 2283"/>
                <a:gd name="T12" fmla="*/ 844 w 4062"/>
                <a:gd name="T13" fmla="*/ 625 h 2283"/>
                <a:gd name="T14" fmla="*/ 844 w 4062"/>
                <a:gd name="T15" fmla="*/ 625 h 2283"/>
                <a:gd name="T16" fmla="*/ 31 w 4062"/>
                <a:gd name="T17" fmla="*/ 1438 h 2283"/>
                <a:gd name="T18" fmla="*/ 844 w 4062"/>
                <a:gd name="T19" fmla="*/ 2282 h 2283"/>
                <a:gd name="T20" fmla="*/ 875 w 4062"/>
                <a:gd name="T21" fmla="*/ 2282 h 2283"/>
                <a:gd name="T22" fmla="*/ 875 w 4062"/>
                <a:gd name="T23" fmla="*/ 2094 h 2283"/>
                <a:gd name="T24" fmla="*/ 844 w 4062"/>
                <a:gd name="T25" fmla="*/ 2094 h 2283"/>
                <a:gd name="T26" fmla="*/ 219 w 4062"/>
                <a:gd name="T27" fmla="*/ 1469 h 2283"/>
                <a:gd name="T28" fmla="*/ 844 w 4062"/>
                <a:gd name="T29" fmla="*/ 813 h 2283"/>
                <a:gd name="T30" fmla="*/ 844 w 4062"/>
                <a:gd name="T31" fmla="*/ 813 h 2283"/>
                <a:gd name="T32" fmla="*/ 937 w 4062"/>
                <a:gd name="T33" fmla="*/ 813 h 2283"/>
                <a:gd name="T34" fmla="*/ 1031 w 4062"/>
                <a:gd name="T35" fmla="*/ 750 h 2283"/>
                <a:gd name="T36" fmla="*/ 1031 w 4062"/>
                <a:gd name="T37" fmla="*/ 688 h 2283"/>
                <a:gd name="T38" fmla="*/ 1656 w 4062"/>
                <a:gd name="T39" fmla="*/ 188 h 2283"/>
                <a:gd name="T40" fmla="*/ 2186 w 4062"/>
                <a:gd name="T41" fmla="*/ 438 h 2283"/>
                <a:gd name="T42" fmla="*/ 2218 w 4062"/>
                <a:gd name="T43" fmla="*/ 532 h 2283"/>
                <a:gd name="T44" fmla="*/ 2311 w 4062"/>
                <a:gd name="T45" fmla="*/ 563 h 2283"/>
                <a:gd name="T46" fmla="*/ 2405 w 4062"/>
                <a:gd name="T47" fmla="*/ 532 h 2283"/>
                <a:gd name="T48" fmla="*/ 2530 w 4062"/>
                <a:gd name="T49" fmla="*/ 500 h 2283"/>
                <a:gd name="T50" fmla="*/ 3093 w 4062"/>
                <a:gd name="T51" fmla="*/ 875 h 2283"/>
                <a:gd name="T52" fmla="*/ 3124 w 4062"/>
                <a:gd name="T53" fmla="*/ 969 h 2283"/>
                <a:gd name="T54" fmla="*/ 3218 w 4062"/>
                <a:gd name="T55" fmla="*/ 1032 h 2283"/>
                <a:gd name="T56" fmla="*/ 3280 w 4062"/>
                <a:gd name="T57" fmla="*/ 1000 h 2283"/>
                <a:gd name="T58" fmla="*/ 3374 w 4062"/>
                <a:gd name="T59" fmla="*/ 1000 h 2283"/>
                <a:gd name="T60" fmla="*/ 3874 w 4062"/>
                <a:gd name="T61" fmla="*/ 1500 h 2283"/>
                <a:gd name="T62" fmla="*/ 3343 w 4062"/>
                <a:gd name="T63" fmla="*/ 2094 h 2283"/>
                <a:gd name="T64" fmla="*/ 3249 w 4062"/>
                <a:gd name="T65" fmla="*/ 2094 h 2283"/>
                <a:gd name="T66" fmla="*/ 3249 w 4062"/>
                <a:gd name="T67" fmla="*/ 2282 h 2283"/>
                <a:gd name="T68" fmla="*/ 3311 w 4062"/>
                <a:gd name="T69" fmla="*/ 2282 h 2283"/>
                <a:gd name="T70" fmla="*/ 4061 w 4062"/>
                <a:gd name="T71" fmla="*/ 1532 h 2283"/>
                <a:gd name="T72" fmla="*/ 3343 w 4062"/>
                <a:gd name="T73" fmla="*/ 813 h 2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62" h="2283">
                  <a:moveTo>
                    <a:pt x="3343" y="813"/>
                  </a:moveTo>
                  <a:lnTo>
                    <a:pt x="3343" y="813"/>
                  </a:lnTo>
                  <a:cubicBezTo>
                    <a:pt x="3311" y="813"/>
                    <a:pt x="3280" y="813"/>
                    <a:pt x="3280" y="813"/>
                  </a:cubicBezTo>
                  <a:cubicBezTo>
                    <a:pt x="3186" y="532"/>
                    <a:pt x="2905" y="313"/>
                    <a:pt x="2593" y="313"/>
                  </a:cubicBezTo>
                  <a:cubicBezTo>
                    <a:pt x="2499" y="313"/>
                    <a:pt x="2436" y="313"/>
                    <a:pt x="2343" y="344"/>
                  </a:cubicBezTo>
                  <a:cubicBezTo>
                    <a:pt x="2186" y="125"/>
                    <a:pt x="1937" y="0"/>
                    <a:pt x="1656" y="0"/>
                  </a:cubicBezTo>
                  <a:cubicBezTo>
                    <a:pt x="1281" y="0"/>
                    <a:pt x="937" y="250"/>
                    <a:pt x="844" y="625"/>
                  </a:cubicBezTo>
                  <a:lnTo>
                    <a:pt x="844" y="625"/>
                  </a:lnTo>
                  <a:cubicBezTo>
                    <a:pt x="406" y="625"/>
                    <a:pt x="31" y="1000"/>
                    <a:pt x="31" y="1438"/>
                  </a:cubicBezTo>
                  <a:cubicBezTo>
                    <a:pt x="0" y="1907"/>
                    <a:pt x="406" y="2282"/>
                    <a:pt x="844" y="2282"/>
                  </a:cubicBezTo>
                  <a:cubicBezTo>
                    <a:pt x="875" y="2282"/>
                    <a:pt x="875" y="2282"/>
                    <a:pt x="875" y="2282"/>
                  </a:cubicBezTo>
                  <a:cubicBezTo>
                    <a:pt x="875" y="2094"/>
                    <a:pt x="875" y="2094"/>
                    <a:pt x="875" y="2094"/>
                  </a:cubicBezTo>
                  <a:cubicBezTo>
                    <a:pt x="844" y="2094"/>
                    <a:pt x="844" y="2094"/>
                    <a:pt x="844" y="2094"/>
                  </a:cubicBezTo>
                  <a:cubicBezTo>
                    <a:pt x="500" y="2094"/>
                    <a:pt x="219" y="1813"/>
                    <a:pt x="219" y="1469"/>
                  </a:cubicBezTo>
                  <a:cubicBezTo>
                    <a:pt x="187" y="1125"/>
                    <a:pt x="500" y="813"/>
                    <a:pt x="844" y="813"/>
                  </a:cubicBezTo>
                  <a:lnTo>
                    <a:pt x="844" y="813"/>
                  </a:lnTo>
                  <a:cubicBezTo>
                    <a:pt x="937" y="813"/>
                    <a:pt x="937" y="813"/>
                    <a:pt x="937" y="813"/>
                  </a:cubicBezTo>
                  <a:cubicBezTo>
                    <a:pt x="969" y="813"/>
                    <a:pt x="1000" y="813"/>
                    <a:pt x="1031" y="750"/>
                  </a:cubicBezTo>
                  <a:cubicBezTo>
                    <a:pt x="1031" y="688"/>
                    <a:pt x="1031" y="688"/>
                    <a:pt x="1031" y="688"/>
                  </a:cubicBezTo>
                  <a:cubicBezTo>
                    <a:pt x="1125" y="375"/>
                    <a:pt x="1375" y="188"/>
                    <a:pt x="1656" y="188"/>
                  </a:cubicBezTo>
                  <a:cubicBezTo>
                    <a:pt x="1875" y="188"/>
                    <a:pt x="2061" y="282"/>
                    <a:pt x="2186" y="438"/>
                  </a:cubicBezTo>
                  <a:cubicBezTo>
                    <a:pt x="2218" y="532"/>
                    <a:pt x="2218" y="532"/>
                    <a:pt x="2218" y="532"/>
                  </a:cubicBezTo>
                  <a:cubicBezTo>
                    <a:pt x="2249" y="563"/>
                    <a:pt x="2280" y="563"/>
                    <a:pt x="2311" y="563"/>
                  </a:cubicBezTo>
                  <a:cubicBezTo>
                    <a:pt x="2405" y="532"/>
                    <a:pt x="2405" y="532"/>
                    <a:pt x="2405" y="532"/>
                  </a:cubicBezTo>
                  <a:cubicBezTo>
                    <a:pt x="2436" y="500"/>
                    <a:pt x="2468" y="500"/>
                    <a:pt x="2530" y="500"/>
                  </a:cubicBezTo>
                  <a:cubicBezTo>
                    <a:pt x="2780" y="469"/>
                    <a:pt x="3030" y="625"/>
                    <a:pt x="3093" y="875"/>
                  </a:cubicBezTo>
                  <a:cubicBezTo>
                    <a:pt x="3124" y="969"/>
                    <a:pt x="3124" y="969"/>
                    <a:pt x="3124" y="969"/>
                  </a:cubicBezTo>
                  <a:cubicBezTo>
                    <a:pt x="3124" y="1000"/>
                    <a:pt x="3155" y="1032"/>
                    <a:pt x="3218" y="1032"/>
                  </a:cubicBezTo>
                  <a:cubicBezTo>
                    <a:pt x="3280" y="1000"/>
                    <a:pt x="3280" y="1000"/>
                    <a:pt x="3280" y="1000"/>
                  </a:cubicBezTo>
                  <a:cubicBezTo>
                    <a:pt x="3311" y="1000"/>
                    <a:pt x="3343" y="1000"/>
                    <a:pt x="3374" y="1000"/>
                  </a:cubicBezTo>
                  <a:cubicBezTo>
                    <a:pt x="3655" y="1032"/>
                    <a:pt x="3874" y="1250"/>
                    <a:pt x="3874" y="1500"/>
                  </a:cubicBezTo>
                  <a:cubicBezTo>
                    <a:pt x="3905" y="1813"/>
                    <a:pt x="3655" y="2094"/>
                    <a:pt x="3343" y="2094"/>
                  </a:cubicBezTo>
                  <a:cubicBezTo>
                    <a:pt x="3311" y="2094"/>
                    <a:pt x="3280" y="2094"/>
                    <a:pt x="3249" y="2094"/>
                  </a:cubicBezTo>
                  <a:cubicBezTo>
                    <a:pt x="3249" y="2282"/>
                    <a:pt x="3249" y="2282"/>
                    <a:pt x="3249" y="2282"/>
                  </a:cubicBezTo>
                  <a:cubicBezTo>
                    <a:pt x="3311" y="2282"/>
                    <a:pt x="3311" y="2282"/>
                    <a:pt x="3311" y="2282"/>
                  </a:cubicBezTo>
                  <a:cubicBezTo>
                    <a:pt x="3749" y="2282"/>
                    <a:pt x="4061" y="1938"/>
                    <a:pt x="4061" y="1532"/>
                  </a:cubicBezTo>
                  <a:cubicBezTo>
                    <a:pt x="4061" y="1125"/>
                    <a:pt x="3749" y="813"/>
                    <a:pt x="3343" y="813"/>
                  </a:cubicBezTo>
                </a:path>
              </a:pathLst>
            </a:custGeom>
            <a:solidFill>
              <a:schemeClr val="accent4"/>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grpSp>
      <p:sp>
        <p:nvSpPr>
          <p:cNvPr id="68" name="Freeform 162"/>
          <p:cNvSpPr>
            <a:spLocks noEditPoints="1"/>
          </p:cNvSpPr>
          <p:nvPr/>
        </p:nvSpPr>
        <p:spPr bwMode="auto">
          <a:xfrm>
            <a:off x="7036120" y="2003072"/>
            <a:ext cx="694067" cy="758050"/>
          </a:xfrm>
          <a:custGeom>
            <a:avLst/>
            <a:gdLst/>
            <a:ahLst/>
            <a:cxnLst>
              <a:cxn ang="0">
                <a:pos x="25" y="436"/>
              </a:cxn>
              <a:cxn ang="0">
                <a:pos x="197" y="196"/>
              </a:cxn>
              <a:cxn ang="0">
                <a:pos x="200" y="436"/>
              </a:cxn>
              <a:cxn ang="0">
                <a:pos x="223" y="78"/>
              </a:cxn>
              <a:cxn ang="0">
                <a:pos x="398" y="0"/>
              </a:cxn>
              <a:cxn ang="0">
                <a:pos x="422" y="462"/>
              </a:cxn>
              <a:cxn ang="0">
                <a:pos x="58" y="310"/>
              </a:cxn>
              <a:cxn ang="0">
                <a:pos x="58" y="280"/>
              </a:cxn>
              <a:cxn ang="0">
                <a:pos x="367" y="93"/>
              </a:cxn>
              <a:cxn ang="0">
                <a:pos x="324" y="95"/>
              </a:cxn>
              <a:cxn ang="0">
                <a:pos x="169" y="310"/>
              </a:cxn>
              <a:cxn ang="0">
                <a:pos x="166" y="280"/>
              </a:cxn>
              <a:cxn ang="0">
                <a:pos x="126" y="310"/>
              </a:cxn>
              <a:cxn ang="0">
                <a:pos x="366" y="280"/>
              </a:cxn>
              <a:cxn ang="0">
                <a:pos x="324" y="307"/>
              </a:cxn>
              <a:cxn ang="0">
                <a:pos x="367" y="310"/>
              </a:cxn>
              <a:cxn ang="0">
                <a:pos x="256" y="93"/>
              </a:cxn>
              <a:cxn ang="0">
                <a:pos x="298" y="93"/>
              </a:cxn>
              <a:cxn ang="0">
                <a:pos x="299" y="281"/>
              </a:cxn>
              <a:cxn ang="0">
                <a:pos x="256" y="282"/>
              </a:cxn>
              <a:cxn ang="0">
                <a:pos x="367" y="155"/>
              </a:cxn>
              <a:cxn ang="0">
                <a:pos x="367" y="185"/>
              </a:cxn>
              <a:cxn ang="0">
                <a:pos x="58" y="218"/>
              </a:cxn>
              <a:cxn ang="0">
                <a:pos x="101" y="218"/>
              </a:cxn>
              <a:cxn ang="0">
                <a:pos x="169" y="244"/>
              </a:cxn>
              <a:cxn ang="0">
                <a:pos x="126" y="217"/>
              </a:cxn>
              <a:cxn ang="0">
                <a:pos x="324" y="218"/>
              </a:cxn>
              <a:cxn ang="0">
                <a:pos x="367" y="218"/>
              </a:cxn>
              <a:cxn ang="0">
                <a:pos x="58" y="372"/>
              </a:cxn>
              <a:cxn ang="0">
                <a:pos x="169" y="342"/>
              </a:cxn>
              <a:cxn ang="0">
                <a:pos x="169" y="372"/>
              </a:cxn>
              <a:cxn ang="0">
                <a:pos x="367" y="342"/>
              </a:cxn>
              <a:cxn ang="0">
                <a:pos x="367" y="372"/>
              </a:cxn>
              <a:cxn ang="0">
                <a:pos x="58" y="405"/>
              </a:cxn>
              <a:cxn ang="0">
                <a:pos x="169" y="434"/>
              </a:cxn>
              <a:cxn ang="0">
                <a:pos x="126" y="434"/>
              </a:cxn>
              <a:cxn ang="0">
                <a:pos x="324" y="405"/>
              </a:cxn>
              <a:cxn ang="0">
                <a:pos x="367" y="405"/>
              </a:cxn>
              <a:cxn ang="0">
                <a:pos x="256" y="185"/>
              </a:cxn>
              <a:cxn ang="0">
                <a:pos x="256" y="217"/>
              </a:cxn>
              <a:cxn ang="0">
                <a:pos x="298" y="217"/>
              </a:cxn>
              <a:cxn ang="0">
                <a:pos x="256" y="342"/>
              </a:cxn>
              <a:cxn ang="0">
                <a:pos x="298" y="342"/>
              </a:cxn>
              <a:cxn ang="0">
                <a:pos x="256" y="434"/>
              </a:cxn>
            </a:cxnLst>
            <a:rect l="0" t="0" r="r" b="b"/>
            <a:pathLst>
              <a:path w="422" h="462">
                <a:moveTo>
                  <a:pt x="0" y="462"/>
                </a:moveTo>
                <a:cubicBezTo>
                  <a:pt x="0" y="454"/>
                  <a:pt x="0" y="445"/>
                  <a:pt x="0" y="436"/>
                </a:cubicBezTo>
                <a:cubicBezTo>
                  <a:pt x="8" y="436"/>
                  <a:pt x="16" y="436"/>
                  <a:pt x="25" y="436"/>
                </a:cubicBezTo>
                <a:cubicBezTo>
                  <a:pt x="25" y="331"/>
                  <a:pt x="25" y="227"/>
                  <a:pt x="25" y="122"/>
                </a:cubicBezTo>
                <a:cubicBezTo>
                  <a:pt x="30" y="125"/>
                  <a:pt x="36" y="127"/>
                  <a:pt x="41" y="129"/>
                </a:cubicBezTo>
                <a:cubicBezTo>
                  <a:pt x="93" y="152"/>
                  <a:pt x="145" y="174"/>
                  <a:pt x="197" y="196"/>
                </a:cubicBezTo>
                <a:cubicBezTo>
                  <a:pt x="200" y="197"/>
                  <a:pt x="200" y="199"/>
                  <a:pt x="200" y="201"/>
                </a:cubicBezTo>
                <a:cubicBezTo>
                  <a:pt x="200" y="278"/>
                  <a:pt x="200" y="355"/>
                  <a:pt x="200" y="432"/>
                </a:cubicBezTo>
                <a:cubicBezTo>
                  <a:pt x="200" y="433"/>
                  <a:pt x="200" y="434"/>
                  <a:pt x="200" y="436"/>
                </a:cubicBezTo>
                <a:cubicBezTo>
                  <a:pt x="208" y="436"/>
                  <a:pt x="215" y="436"/>
                  <a:pt x="223" y="436"/>
                </a:cubicBezTo>
                <a:cubicBezTo>
                  <a:pt x="223" y="435"/>
                  <a:pt x="223" y="433"/>
                  <a:pt x="223" y="432"/>
                </a:cubicBezTo>
                <a:cubicBezTo>
                  <a:pt x="223" y="314"/>
                  <a:pt x="223" y="196"/>
                  <a:pt x="223" y="78"/>
                </a:cubicBezTo>
                <a:cubicBezTo>
                  <a:pt x="223" y="76"/>
                  <a:pt x="224" y="75"/>
                  <a:pt x="226" y="74"/>
                </a:cubicBezTo>
                <a:cubicBezTo>
                  <a:pt x="282" y="49"/>
                  <a:pt x="339" y="25"/>
                  <a:pt x="395" y="1"/>
                </a:cubicBezTo>
                <a:cubicBezTo>
                  <a:pt x="396" y="1"/>
                  <a:pt x="397" y="0"/>
                  <a:pt x="398" y="0"/>
                </a:cubicBezTo>
                <a:cubicBezTo>
                  <a:pt x="398" y="145"/>
                  <a:pt x="398" y="290"/>
                  <a:pt x="398" y="436"/>
                </a:cubicBezTo>
                <a:cubicBezTo>
                  <a:pt x="406" y="436"/>
                  <a:pt x="414" y="436"/>
                  <a:pt x="422" y="436"/>
                </a:cubicBezTo>
                <a:cubicBezTo>
                  <a:pt x="422" y="445"/>
                  <a:pt x="422" y="454"/>
                  <a:pt x="422" y="462"/>
                </a:cubicBezTo>
                <a:cubicBezTo>
                  <a:pt x="282" y="462"/>
                  <a:pt x="141" y="462"/>
                  <a:pt x="0" y="462"/>
                </a:cubicBezTo>
                <a:close/>
                <a:moveTo>
                  <a:pt x="58" y="280"/>
                </a:moveTo>
                <a:cubicBezTo>
                  <a:pt x="58" y="290"/>
                  <a:pt x="58" y="300"/>
                  <a:pt x="58" y="310"/>
                </a:cubicBezTo>
                <a:cubicBezTo>
                  <a:pt x="72" y="310"/>
                  <a:pt x="86" y="310"/>
                  <a:pt x="101" y="310"/>
                </a:cubicBezTo>
                <a:cubicBezTo>
                  <a:pt x="101" y="300"/>
                  <a:pt x="101" y="290"/>
                  <a:pt x="101" y="280"/>
                </a:cubicBezTo>
                <a:cubicBezTo>
                  <a:pt x="86" y="280"/>
                  <a:pt x="72" y="280"/>
                  <a:pt x="58" y="280"/>
                </a:cubicBezTo>
                <a:close/>
                <a:moveTo>
                  <a:pt x="324" y="122"/>
                </a:moveTo>
                <a:cubicBezTo>
                  <a:pt x="339" y="122"/>
                  <a:pt x="353" y="122"/>
                  <a:pt x="367" y="122"/>
                </a:cubicBezTo>
                <a:cubicBezTo>
                  <a:pt x="367" y="112"/>
                  <a:pt x="367" y="103"/>
                  <a:pt x="367" y="93"/>
                </a:cubicBezTo>
                <a:cubicBezTo>
                  <a:pt x="367" y="93"/>
                  <a:pt x="366" y="93"/>
                  <a:pt x="366" y="93"/>
                </a:cubicBezTo>
                <a:cubicBezTo>
                  <a:pt x="353" y="92"/>
                  <a:pt x="339" y="92"/>
                  <a:pt x="326" y="92"/>
                </a:cubicBezTo>
                <a:cubicBezTo>
                  <a:pt x="324" y="92"/>
                  <a:pt x="324" y="93"/>
                  <a:pt x="324" y="95"/>
                </a:cubicBezTo>
                <a:cubicBezTo>
                  <a:pt x="324" y="101"/>
                  <a:pt x="324" y="106"/>
                  <a:pt x="324" y="112"/>
                </a:cubicBezTo>
                <a:cubicBezTo>
                  <a:pt x="324" y="115"/>
                  <a:pt x="324" y="119"/>
                  <a:pt x="324" y="122"/>
                </a:cubicBezTo>
                <a:close/>
                <a:moveTo>
                  <a:pt x="169" y="310"/>
                </a:moveTo>
                <a:cubicBezTo>
                  <a:pt x="169" y="309"/>
                  <a:pt x="169" y="308"/>
                  <a:pt x="169" y="307"/>
                </a:cubicBezTo>
                <a:cubicBezTo>
                  <a:pt x="169" y="299"/>
                  <a:pt x="169" y="291"/>
                  <a:pt x="169" y="283"/>
                </a:cubicBezTo>
                <a:cubicBezTo>
                  <a:pt x="169" y="280"/>
                  <a:pt x="169" y="280"/>
                  <a:pt x="166" y="280"/>
                </a:cubicBezTo>
                <a:cubicBezTo>
                  <a:pt x="154" y="280"/>
                  <a:pt x="142" y="280"/>
                  <a:pt x="129" y="280"/>
                </a:cubicBezTo>
                <a:cubicBezTo>
                  <a:pt x="128" y="280"/>
                  <a:pt x="127" y="280"/>
                  <a:pt x="126" y="280"/>
                </a:cubicBezTo>
                <a:cubicBezTo>
                  <a:pt x="126" y="290"/>
                  <a:pt x="126" y="300"/>
                  <a:pt x="126" y="310"/>
                </a:cubicBezTo>
                <a:cubicBezTo>
                  <a:pt x="141" y="310"/>
                  <a:pt x="155" y="310"/>
                  <a:pt x="169" y="310"/>
                </a:cubicBezTo>
                <a:close/>
                <a:moveTo>
                  <a:pt x="367" y="280"/>
                </a:moveTo>
                <a:cubicBezTo>
                  <a:pt x="366" y="280"/>
                  <a:pt x="366" y="280"/>
                  <a:pt x="366" y="280"/>
                </a:cubicBezTo>
                <a:cubicBezTo>
                  <a:pt x="352" y="280"/>
                  <a:pt x="339" y="280"/>
                  <a:pt x="326" y="280"/>
                </a:cubicBezTo>
                <a:cubicBezTo>
                  <a:pt x="324" y="280"/>
                  <a:pt x="324" y="281"/>
                  <a:pt x="324" y="282"/>
                </a:cubicBezTo>
                <a:cubicBezTo>
                  <a:pt x="324" y="291"/>
                  <a:pt x="324" y="299"/>
                  <a:pt x="324" y="307"/>
                </a:cubicBezTo>
                <a:cubicBezTo>
                  <a:pt x="324" y="309"/>
                  <a:pt x="325" y="310"/>
                  <a:pt x="327" y="310"/>
                </a:cubicBezTo>
                <a:cubicBezTo>
                  <a:pt x="340" y="310"/>
                  <a:pt x="352" y="310"/>
                  <a:pt x="364" y="310"/>
                </a:cubicBezTo>
                <a:cubicBezTo>
                  <a:pt x="365" y="310"/>
                  <a:pt x="366" y="310"/>
                  <a:pt x="367" y="310"/>
                </a:cubicBezTo>
                <a:cubicBezTo>
                  <a:pt x="367" y="300"/>
                  <a:pt x="367" y="290"/>
                  <a:pt x="367" y="280"/>
                </a:cubicBezTo>
                <a:close/>
                <a:moveTo>
                  <a:pt x="298" y="93"/>
                </a:moveTo>
                <a:cubicBezTo>
                  <a:pt x="284" y="93"/>
                  <a:pt x="270" y="93"/>
                  <a:pt x="256" y="93"/>
                </a:cubicBezTo>
                <a:cubicBezTo>
                  <a:pt x="256" y="103"/>
                  <a:pt x="256" y="112"/>
                  <a:pt x="256" y="122"/>
                </a:cubicBezTo>
                <a:cubicBezTo>
                  <a:pt x="270" y="122"/>
                  <a:pt x="284" y="122"/>
                  <a:pt x="298" y="122"/>
                </a:cubicBezTo>
                <a:cubicBezTo>
                  <a:pt x="298" y="112"/>
                  <a:pt x="298" y="103"/>
                  <a:pt x="298" y="93"/>
                </a:cubicBezTo>
                <a:close/>
                <a:moveTo>
                  <a:pt x="256" y="310"/>
                </a:moveTo>
                <a:cubicBezTo>
                  <a:pt x="270" y="310"/>
                  <a:pt x="284" y="310"/>
                  <a:pt x="299" y="310"/>
                </a:cubicBezTo>
                <a:cubicBezTo>
                  <a:pt x="299" y="300"/>
                  <a:pt x="299" y="291"/>
                  <a:pt x="299" y="281"/>
                </a:cubicBezTo>
                <a:cubicBezTo>
                  <a:pt x="299" y="281"/>
                  <a:pt x="297" y="280"/>
                  <a:pt x="297" y="280"/>
                </a:cubicBezTo>
                <a:cubicBezTo>
                  <a:pt x="284" y="280"/>
                  <a:pt x="271" y="280"/>
                  <a:pt x="258" y="280"/>
                </a:cubicBezTo>
                <a:cubicBezTo>
                  <a:pt x="256" y="280"/>
                  <a:pt x="256" y="280"/>
                  <a:pt x="256" y="282"/>
                </a:cubicBezTo>
                <a:cubicBezTo>
                  <a:pt x="256" y="286"/>
                  <a:pt x="256" y="291"/>
                  <a:pt x="256" y="295"/>
                </a:cubicBezTo>
                <a:cubicBezTo>
                  <a:pt x="256" y="300"/>
                  <a:pt x="256" y="305"/>
                  <a:pt x="256" y="310"/>
                </a:cubicBezTo>
                <a:close/>
                <a:moveTo>
                  <a:pt x="367" y="155"/>
                </a:moveTo>
                <a:cubicBezTo>
                  <a:pt x="353" y="155"/>
                  <a:pt x="339" y="155"/>
                  <a:pt x="324" y="155"/>
                </a:cubicBezTo>
                <a:cubicBezTo>
                  <a:pt x="324" y="165"/>
                  <a:pt x="324" y="175"/>
                  <a:pt x="324" y="185"/>
                </a:cubicBezTo>
                <a:cubicBezTo>
                  <a:pt x="339" y="185"/>
                  <a:pt x="353" y="185"/>
                  <a:pt x="367" y="185"/>
                </a:cubicBezTo>
                <a:cubicBezTo>
                  <a:pt x="367" y="175"/>
                  <a:pt x="367" y="165"/>
                  <a:pt x="367" y="155"/>
                </a:cubicBezTo>
                <a:close/>
                <a:moveTo>
                  <a:pt x="101" y="218"/>
                </a:moveTo>
                <a:cubicBezTo>
                  <a:pt x="86" y="218"/>
                  <a:pt x="72" y="218"/>
                  <a:pt x="58" y="218"/>
                </a:cubicBezTo>
                <a:cubicBezTo>
                  <a:pt x="58" y="228"/>
                  <a:pt x="58" y="237"/>
                  <a:pt x="58" y="247"/>
                </a:cubicBezTo>
                <a:cubicBezTo>
                  <a:pt x="72" y="247"/>
                  <a:pt x="86" y="247"/>
                  <a:pt x="101" y="247"/>
                </a:cubicBezTo>
                <a:cubicBezTo>
                  <a:pt x="101" y="237"/>
                  <a:pt x="101" y="227"/>
                  <a:pt x="101" y="218"/>
                </a:cubicBezTo>
                <a:close/>
                <a:moveTo>
                  <a:pt x="126" y="247"/>
                </a:moveTo>
                <a:cubicBezTo>
                  <a:pt x="140" y="247"/>
                  <a:pt x="154" y="247"/>
                  <a:pt x="167" y="247"/>
                </a:cubicBezTo>
                <a:cubicBezTo>
                  <a:pt x="169" y="247"/>
                  <a:pt x="169" y="246"/>
                  <a:pt x="169" y="244"/>
                </a:cubicBezTo>
                <a:cubicBezTo>
                  <a:pt x="169" y="236"/>
                  <a:pt x="169" y="228"/>
                  <a:pt x="169" y="220"/>
                </a:cubicBezTo>
                <a:cubicBezTo>
                  <a:pt x="169" y="219"/>
                  <a:pt x="169" y="218"/>
                  <a:pt x="169" y="217"/>
                </a:cubicBezTo>
                <a:cubicBezTo>
                  <a:pt x="155" y="217"/>
                  <a:pt x="141" y="217"/>
                  <a:pt x="126" y="217"/>
                </a:cubicBezTo>
                <a:cubicBezTo>
                  <a:pt x="126" y="227"/>
                  <a:pt x="126" y="237"/>
                  <a:pt x="126" y="247"/>
                </a:cubicBezTo>
                <a:close/>
                <a:moveTo>
                  <a:pt x="367" y="218"/>
                </a:moveTo>
                <a:cubicBezTo>
                  <a:pt x="353" y="218"/>
                  <a:pt x="339" y="218"/>
                  <a:pt x="324" y="218"/>
                </a:cubicBezTo>
                <a:cubicBezTo>
                  <a:pt x="324" y="228"/>
                  <a:pt x="324" y="237"/>
                  <a:pt x="324" y="247"/>
                </a:cubicBezTo>
                <a:cubicBezTo>
                  <a:pt x="339" y="247"/>
                  <a:pt x="353" y="247"/>
                  <a:pt x="367" y="247"/>
                </a:cubicBezTo>
                <a:cubicBezTo>
                  <a:pt x="367" y="237"/>
                  <a:pt x="367" y="227"/>
                  <a:pt x="367" y="218"/>
                </a:cubicBezTo>
                <a:close/>
                <a:moveTo>
                  <a:pt x="101" y="343"/>
                </a:moveTo>
                <a:cubicBezTo>
                  <a:pt x="86" y="343"/>
                  <a:pt x="72" y="343"/>
                  <a:pt x="58" y="343"/>
                </a:cubicBezTo>
                <a:cubicBezTo>
                  <a:pt x="58" y="352"/>
                  <a:pt x="58" y="362"/>
                  <a:pt x="58" y="372"/>
                </a:cubicBezTo>
                <a:cubicBezTo>
                  <a:pt x="72" y="372"/>
                  <a:pt x="86" y="372"/>
                  <a:pt x="101" y="372"/>
                </a:cubicBezTo>
                <a:cubicBezTo>
                  <a:pt x="101" y="362"/>
                  <a:pt x="101" y="352"/>
                  <a:pt x="101" y="343"/>
                </a:cubicBezTo>
                <a:close/>
                <a:moveTo>
                  <a:pt x="169" y="342"/>
                </a:moveTo>
                <a:cubicBezTo>
                  <a:pt x="155" y="342"/>
                  <a:pt x="141" y="342"/>
                  <a:pt x="126" y="342"/>
                </a:cubicBezTo>
                <a:cubicBezTo>
                  <a:pt x="126" y="352"/>
                  <a:pt x="126" y="362"/>
                  <a:pt x="126" y="372"/>
                </a:cubicBezTo>
                <a:cubicBezTo>
                  <a:pt x="141" y="372"/>
                  <a:pt x="155" y="372"/>
                  <a:pt x="169" y="372"/>
                </a:cubicBezTo>
                <a:cubicBezTo>
                  <a:pt x="169" y="362"/>
                  <a:pt x="169" y="352"/>
                  <a:pt x="169" y="342"/>
                </a:cubicBezTo>
                <a:close/>
                <a:moveTo>
                  <a:pt x="367" y="372"/>
                </a:moveTo>
                <a:cubicBezTo>
                  <a:pt x="367" y="362"/>
                  <a:pt x="367" y="352"/>
                  <a:pt x="367" y="342"/>
                </a:cubicBezTo>
                <a:cubicBezTo>
                  <a:pt x="353" y="342"/>
                  <a:pt x="339" y="342"/>
                  <a:pt x="324" y="342"/>
                </a:cubicBezTo>
                <a:cubicBezTo>
                  <a:pt x="324" y="352"/>
                  <a:pt x="324" y="362"/>
                  <a:pt x="324" y="372"/>
                </a:cubicBezTo>
                <a:cubicBezTo>
                  <a:pt x="339" y="372"/>
                  <a:pt x="353" y="372"/>
                  <a:pt x="367" y="372"/>
                </a:cubicBezTo>
                <a:close/>
                <a:moveTo>
                  <a:pt x="100" y="434"/>
                </a:moveTo>
                <a:cubicBezTo>
                  <a:pt x="100" y="424"/>
                  <a:pt x="100" y="414"/>
                  <a:pt x="100" y="405"/>
                </a:cubicBezTo>
                <a:cubicBezTo>
                  <a:pt x="86" y="405"/>
                  <a:pt x="72" y="405"/>
                  <a:pt x="58" y="405"/>
                </a:cubicBezTo>
                <a:cubicBezTo>
                  <a:pt x="58" y="415"/>
                  <a:pt x="58" y="424"/>
                  <a:pt x="58" y="434"/>
                </a:cubicBezTo>
                <a:cubicBezTo>
                  <a:pt x="72" y="434"/>
                  <a:pt x="86" y="434"/>
                  <a:pt x="100" y="434"/>
                </a:cubicBezTo>
                <a:close/>
                <a:moveTo>
                  <a:pt x="169" y="434"/>
                </a:moveTo>
                <a:cubicBezTo>
                  <a:pt x="169" y="424"/>
                  <a:pt x="169" y="414"/>
                  <a:pt x="169" y="405"/>
                </a:cubicBezTo>
                <a:cubicBezTo>
                  <a:pt x="154" y="405"/>
                  <a:pt x="140" y="405"/>
                  <a:pt x="126" y="405"/>
                </a:cubicBezTo>
                <a:cubicBezTo>
                  <a:pt x="126" y="415"/>
                  <a:pt x="126" y="424"/>
                  <a:pt x="126" y="434"/>
                </a:cubicBezTo>
                <a:cubicBezTo>
                  <a:pt x="141" y="434"/>
                  <a:pt x="155" y="434"/>
                  <a:pt x="169" y="434"/>
                </a:cubicBezTo>
                <a:close/>
                <a:moveTo>
                  <a:pt x="367" y="405"/>
                </a:moveTo>
                <a:cubicBezTo>
                  <a:pt x="353" y="405"/>
                  <a:pt x="339" y="405"/>
                  <a:pt x="324" y="405"/>
                </a:cubicBezTo>
                <a:cubicBezTo>
                  <a:pt x="324" y="415"/>
                  <a:pt x="324" y="424"/>
                  <a:pt x="324" y="434"/>
                </a:cubicBezTo>
                <a:cubicBezTo>
                  <a:pt x="339" y="434"/>
                  <a:pt x="353" y="434"/>
                  <a:pt x="367" y="434"/>
                </a:cubicBezTo>
                <a:cubicBezTo>
                  <a:pt x="367" y="424"/>
                  <a:pt x="367" y="415"/>
                  <a:pt x="367" y="405"/>
                </a:cubicBezTo>
                <a:close/>
                <a:moveTo>
                  <a:pt x="298" y="155"/>
                </a:moveTo>
                <a:cubicBezTo>
                  <a:pt x="284" y="155"/>
                  <a:pt x="270" y="155"/>
                  <a:pt x="256" y="155"/>
                </a:cubicBezTo>
                <a:cubicBezTo>
                  <a:pt x="256" y="165"/>
                  <a:pt x="256" y="175"/>
                  <a:pt x="256" y="185"/>
                </a:cubicBezTo>
                <a:cubicBezTo>
                  <a:pt x="270" y="185"/>
                  <a:pt x="284" y="185"/>
                  <a:pt x="298" y="185"/>
                </a:cubicBezTo>
                <a:cubicBezTo>
                  <a:pt x="298" y="175"/>
                  <a:pt x="298" y="165"/>
                  <a:pt x="298" y="155"/>
                </a:cubicBezTo>
                <a:close/>
                <a:moveTo>
                  <a:pt x="256" y="217"/>
                </a:moveTo>
                <a:cubicBezTo>
                  <a:pt x="256" y="227"/>
                  <a:pt x="256" y="237"/>
                  <a:pt x="256" y="247"/>
                </a:cubicBezTo>
                <a:cubicBezTo>
                  <a:pt x="270" y="247"/>
                  <a:pt x="284" y="247"/>
                  <a:pt x="298" y="247"/>
                </a:cubicBezTo>
                <a:cubicBezTo>
                  <a:pt x="298" y="237"/>
                  <a:pt x="298" y="227"/>
                  <a:pt x="298" y="217"/>
                </a:cubicBezTo>
                <a:cubicBezTo>
                  <a:pt x="284" y="217"/>
                  <a:pt x="270" y="217"/>
                  <a:pt x="256" y="217"/>
                </a:cubicBezTo>
                <a:close/>
                <a:moveTo>
                  <a:pt x="298" y="342"/>
                </a:moveTo>
                <a:cubicBezTo>
                  <a:pt x="284" y="342"/>
                  <a:pt x="270" y="342"/>
                  <a:pt x="256" y="342"/>
                </a:cubicBezTo>
                <a:cubicBezTo>
                  <a:pt x="256" y="352"/>
                  <a:pt x="256" y="362"/>
                  <a:pt x="256" y="372"/>
                </a:cubicBezTo>
                <a:cubicBezTo>
                  <a:pt x="270" y="372"/>
                  <a:pt x="284" y="372"/>
                  <a:pt x="298" y="372"/>
                </a:cubicBezTo>
                <a:cubicBezTo>
                  <a:pt x="298" y="362"/>
                  <a:pt x="298" y="352"/>
                  <a:pt x="298" y="342"/>
                </a:cubicBezTo>
                <a:close/>
                <a:moveTo>
                  <a:pt x="298" y="405"/>
                </a:moveTo>
                <a:cubicBezTo>
                  <a:pt x="284" y="405"/>
                  <a:pt x="270" y="405"/>
                  <a:pt x="256" y="405"/>
                </a:cubicBezTo>
                <a:cubicBezTo>
                  <a:pt x="256" y="415"/>
                  <a:pt x="256" y="424"/>
                  <a:pt x="256" y="434"/>
                </a:cubicBezTo>
                <a:cubicBezTo>
                  <a:pt x="270" y="434"/>
                  <a:pt x="284" y="434"/>
                  <a:pt x="298" y="434"/>
                </a:cubicBezTo>
                <a:cubicBezTo>
                  <a:pt x="298" y="424"/>
                  <a:pt x="298" y="415"/>
                  <a:pt x="298" y="405"/>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69" name="Freeform 162"/>
          <p:cNvSpPr>
            <a:spLocks noEditPoints="1"/>
          </p:cNvSpPr>
          <p:nvPr/>
        </p:nvSpPr>
        <p:spPr bwMode="auto">
          <a:xfrm>
            <a:off x="10844186" y="2003072"/>
            <a:ext cx="694067" cy="758050"/>
          </a:xfrm>
          <a:custGeom>
            <a:avLst/>
            <a:gdLst/>
            <a:ahLst/>
            <a:cxnLst>
              <a:cxn ang="0">
                <a:pos x="25" y="436"/>
              </a:cxn>
              <a:cxn ang="0">
                <a:pos x="197" y="196"/>
              </a:cxn>
              <a:cxn ang="0">
                <a:pos x="200" y="436"/>
              </a:cxn>
              <a:cxn ang="0">
                <a:pos x="223" y="78"/>
              </a:cxn>
              <a:cxn ang="0">
                <a:pos x="398" y="0"/>
              </a:cxn>
              <a:cxn ang="0">
                <a:pos x="422" y="462"/>
              </a:cxn>
              <a:cxn ang="0">
                <a:pos x="58" y="310"/>
              </a:cxn>
              <a:cxn ang="0">
                <a:pos x="58" y="280"/>
              </a:cxn>
              <a:cxn ang="0">
                <a:pos x="367" y="93"/>
              </a:cxn>
              <a:cxn ang="0">
                <a:pos x="324" y="95"/>
              </a:cxn>
              <a:cxn ang="0">
                <a:pos x="169" y="310"/>
              </a:cxn>
              <a:cxn ang="0">
                <a:pos x="166" y="280"/>
              </a:cxn>
              <a:cxn ang="0">
                <a:pos x="126" y="310"/>
              </a:cxn>
              <a:cxn ang="0">
                <a:pos x="366" y="280"/>
              </a:cxn>
              <a:cxn ang="0">
                <a:pos x="324" y="307"/>
              </a:cxn>
              <a:cxn ang="0">
                <a:pos x="367" y="310"/>
              </a:cxn>
              <a:cxn ang="0">
                <a:pos x="256" y="93"/>
              </a:cxn>
              <a:cxn ang="0">
                <a:pos x="298" y="93"/>
              </a:cxn>
              <a:cxn ang="0">
                <a:pos x="299" y="281"/>
              </a:cxn>
              <a:cxn ang="0">
                <a:pos x="256" y="282"/>
              </a:cxn>
              <a:cxn ang="0">
                <a:pos x="367" y="155"/>
              </a:cxn>
              <a:cxn ang="0">
                <a:pos x="367" y="185"/>
              </a:cxn>
              <a:cxn ang="0">
                <a:pos x="58" y="218"/>
              </a:cxn>
              <a:cxn ang="0">
                <a:pos x="101" y="218"/>
              </a:cxn>
              <a:cxn ang="0">
                <a:pos x="169" y="244"/>
              </a:cxn>
              <a:cxn ang="0">
                <a:pos x="126" y="217"/>
              </a:cxn>
              <a:cxn ang="0">
                <a:pos x="324" y="218"/>
              </a:cxn>
              <a:cxn ang="0">
                <a:pos x="367" y="218"/>
              </a:cxn>
              <a:cxn ang="0">
                <a:pos x="58" y="372"/>
              </a:cxn>
              <a:cxn ang="0">
                <a:pos x="169" y="342"/>
              </a:cxn>
              <a:cxn ang="0">
                <a:pos x="169" y="372"/>
              </a:cxn>
              <a:cxn ang="0">
                <a:pos x="367" y="342"/>
              </a:cxn>
              <a:cxn ang="0">
                <a:pos x="367" y="372"/>
              </a:cxn>
              <a:cxn ang="0">
                <a:pos x="58" y="405"/>
              </a:cxn>
              <a:cxn ang="0">
                <a:pos x="169" y="434"/>
              </a:cxn>
              <a:cxn ang="0">
                <a:pos x="126" y="434"/>
              </a:cxn>
              <a:cxn ang="0">
                <a:pos x="324" y="405"/>
              </a:cxn>
              <a:cxn ang="0">
                <a:pos x="367" y="405"/>
              </a:cxn>
              <a:cxn ang="0">
                <a:pos x="256" y="185"/>
              </a:cxn>
              <a:cxn ang="0">
                <a:pos x="256" y="217"/>
              </a:cxn>
              <a:cxn ang="0">
                <a:pos x="298" y="217"/>
              </a:cxn>
              <a:cxn ang="0">
                <a:pos x="256" y="342"/>
              </a:cxn>
              <a:cxn ang="0">
                <a:pos x="298" y="342"/>
              </a:cxn>
              <a:cxn ang="0">
                <a:pos x="256" y="434"/>
              </a:cxn>
            </a:cxnLst>
            <a:rect l="0" t="0" r="r" b="b"/>
            <a:pathLst>
              <a:path w="422" h="462">
                <a:moveTo>
                  <a:pt x="0" y="462"/>
                </a:moveTo>
                <a:cubicBezTo>
                  <a:pt x="0" y="454"/>
                  <a:pt x="0" y="445"/>
                  <a:pt x="0" y="436"/>
                </a:cubicBezTo>
                <a:cubicBezTo>
                  <a:pt x="8" y="436"/>
                  <a:pt x="16" y="436"/>
                  <a:pt x="25" y="436"/>
                </a:cubicBezTo>
                <a:cubicBezTo>
                  <a:pt x="25" y="331"/>
                  <a:pt x="25" y="227"/>
                  <a:pt x="25" y="122"/>
                </a:cubicBezTo>
                <a:cubicBezTo>
                  <a:pt x="30" y="125"/>
                  <a:pt x="36" y="127"/>
                  <a:pt x="41" y="129"/>
                </a:cubicBezTo>
                <a:cubicBezTo>
                  <a:pt x="93" y="152"/>
                  <a:pt x="145" y="174"/>
                  <a:pt x="197" y="196"/>
                </a:cubicBezTo>
                <a:cubicBezTo>
                  <a:pt x="200" y="197"/>
                  <a:pt x="200" y="199"/>
                  <a:pt x="200" y="201"/>
                </a:cubicBezTo>
                <a:cubicBezTo>
                  <a:pt x="200" y="278"/>
                  <a:pt x="200" y="355"/>
                  <a:pt x="200" y="432"/>
                </a:cubicBezTo>
                <a:cubicBezTo>
                  <a:pt x="200" y="433"/>
                  <a:pt x="200" y="434"/>
                  <a:pt x="200" y="436"/>
                </a:cubicBezTo>
                <a:cubicBezTo>
                  <a:pt x="208" y="436"/>
                  <a:pt x="215" y="436"/>
                  <a:pt x="223" y="436"/>
                </a:cubicBezTo>
                <a:cubicBezTo>
                  <a:pt x="223" y="435"/>
                  <a:pt x="223" y="433"/>
                  <a:pt x="223" y="432"/>
                </a:cubicBezTo>
                <a:cubicBezTo>
                  <a:pt x="223" y="314"/>
                  <a:pt x="223" y="196"/>
                  <a:pt x="223" y="78"/>
                </a:cubicBezTo>
                <a:cubicBezTo>
                  <a:pt x="223" y="76"/>
                  <a:pt x="224" y="75"/>
                  <a:pt x="226" y="74"/>
                </a:cubicBezTo>
                <a:cubicBezTo>
                  <a:pt x="282" y="49"/>
                  <a:pt x="339" y="25"/>
                  <a:pt x="395" y="1"/>
                </a:cubicBezTo>
                <a:cubicBezTo>
                  <a:pt x="396" y="1"/>
                  <a:pt x="397" y="0"/>
                  <a:pt x="398" y="0"/>
                </a:cubicBezTo>
                <a:cubicBezTo>
                  <a:pt x="398" y="145"/>
                  <a:pt x="398" y="290"/>
                  <a:pt x="398" y="436"/>
                </a:cubicBezTo>
                <a:cubicBezTo>
                  <a:pt x="406" y="436"/>
                  <a:pt x="414" y="436"/>
                  <a:pt x="422" y="436"/>
                </a:cubicBezTo>
                <a:cubicBezTo>
                  <a:pt x="422" y="445"/>
                  <a:pt x="422" y="454"/>
                  <a:pt x="422" y="462"/>
                </a:cubicBezTo>
                <a:cubicBezTo>
                  <a:pt x="282" y="462"/>
                  <a:pt x="141" y="462"/>
                  <a:pt x="0" y="462"/>
                </a:cubicBezTo>
                <a:close/>
                <a:moveTo>
                  <a:pt x="58" y="280"/>
                </a:moveTo>
                <a:cubicBezTo>
                  <a:pt x="58" y="290"/>
                  <a:pt x="58" y="300"/>
                  <a:pt x="58" y="310"/>
                </a:cubicBezTo>
                <a:cubicBezTo>
                  <a:pt x="72" y="310"/>
                  <a:pt x="86" y="310"/>
                  <a:pt x="101" y="310"/>
                </a:cubicBezTo>
                <a:cubicBezTo>
                  <a:pt x="101" y="300"/>
                  <a:pt x="101" y="290"/>
                  <a:pt x="101" y="280"/>
                </a:cubicBezTo>
                <a:cubicBezTo>
                  <a:pt x="86" y="280"/>
                  <a:pt x="72" y="280"/>
                  <a:pt x="58" y="280"/>
                </a:cubicBezTo>
                <a:close/>
                <a:moveTo>
                  <a:pt x="324" y="122"/>
                </a:moveTo>
                <a:cubicBezTo>
                  <a:pt x="339" y="122"/>
                  <a:pt x="353" y="122"/>
                  <a:pt x="367" y="122"/>
                </a:cubicBezTo>
                <a:cubicBezTo>
                  <a:pt x="367" y="112"/>
                  <a:pt x="367" y="103"/>
                  <a:pt x="367" y="93"/>
                </a:cubicBezTo>
                <a:cubicBezTo>
                  <a:pt x="367" y="93"/>
                  <a:pt x="366" y="93"/>
                  <a:pt x="366" y="93"/>
                </a:cubicBezTo>
                <a:cubicBezTo>
                  <a:pt x="353" y="92"/>
                  <a:pt x="339" y="92"/>
                  <a:pt x="326" y="92"/>
                </a:cubicBezTo>
                <a:cubicBezTo>
                  <a:pt x="324" y="92"/>
                  <a:pt x="324" y="93"/>
                  <a:pt x="324" y="95"/>
                </a:cubicBezTo>
                <a:cubicBezTo>
                  <a:pt x="324" y="101"/>
                  <a:pt x="324" y="106"/>
                  <a:pt x="324" y="112"/>
                </a:cubicBezTo>
                <a:cubicBezTo>
                  <a:pt x="324" y="115"/>
                  <a:pt x="324" y="119"/>
                  <a:pt x="324" y="122"/>
                </a:cubicBezTo>
                <a:close/>
                <a:moveTo>
                  <a:pt x="169" y="310"/>
                </a:moveTo>
                <a:cubicBezTo>
                  <a:pt x="169" y="309"/>
                  <a:pt x="169" y="308"/>
                  <a:pt x="169" y="307"/>
                </a:cubicBezTo>
                <a:cubicBezTo>
                  <a:pt x="169" y="299"/>
                  <a:pt x="169" y="291"/>
                  <a:pt x="169" y="283"/>
                </a:cubicBezTo>
                <a:cubicBezTo>
                  <a:pt x="169" y="280"/>
                  <a:pt x="169" y="280"/>
                  <a:pt x="166" y="280"/>
                </a:cubicBezTo>
                <a:cubicBezTo>
                  <a:pt x="154" y="280"/>
                  <a:pt x="142" y="280"/>
                  <a:pt x="129" y="280"/>
                </a:cubicBezTo>
                <a:cubicBezTo>
                  <a:pt x="128" y="280"/>
                  <a:pt x="127" y="280"/>
                  <a:pt x="126" y="280"/>
                </a:cubicBezTo>
                <a:cubicBezTo>
                  <a:pt x="126" y="290"/>
                  <a:pt x="126" y="300"/>
                  <a:pt x="126" y="310"/>
                </a:cubicBezTo>
                <a:cubicBezTo>
                  <a:pt x="141" y="310"/>
                  <a:pt x="155" y="310"/>
                  <a:pt x="169" y="310"/>
                </a:cubicBezTo>
                <a:close/>
                <a:moveTo>
                  <a:pt x="367" y="280"/>
                </a:moveTo>
                <a:cubicBezTo>
                  <a:pt x="366" y="280"/>
                  <a:pt x="366" y="280"/>
                  <a:pt x="366" y="280"/>
                </a:cubicBezTo>
                <a:cubicBezTo>
                  <a:pt x="352" y="280"/>
                  <a:pt x="339" y="280"/>
                  <a:pt x="326" y="280"/>
                </a:cubicBezTo>
                <a:cubicBezTo>
                  <a:pt x="324" y="280"/>
                  <a:pt x="324" y="281"/>
                  <a:pt x="324" y="282"/>
                </a:cubicBezTo>
                <a:cubicBezTo>
                  <a:pt x="324" y="291"/>
                  <a:pt x="324" y="299"/>
                  <a:pt x="324" y="307"/>
                </a:cubicBezTo>
                <a:cubicBezTo>
                  <a:pt x="324" y="309"/>
                  <a:pt x="325" y="310"/>
                  <a:pt x="327" y="310"/>
                </a:cubicBezTo>
                <a:cubicBezTo>
                  <a:pt x="340" y="310"/>
                  <a:pt x="352" y="310"/>
                  <a:pt x="364" y="310"/>
                </a:cubicBezTo>
                <a:cubicBezTo>
                  <a:pt x="365" y="310"/>
                  <a:pt x="366" y="310"/>
                  <a:pt x="367" y="310"/>
                </a:cubicBezTo>
                <a:cubicBezTo>
                  <a:pt x="367" y="300"/>
                  <a:pt x="367" y="290"/>
                  <a:pt x="367" y="280"/>
                </a:cubicBezTo>
                <a:close/>
                <a:moveTo>
                  <a:pt x="298" y="93"/>
                </a:moveTo>
                <a:cubicBezTo>
                  <a:pt x="284" y="93"/>
                  <a:pt x="270" y="93"/>
                  <a:pt x="256" y="93"/>
                </a:cubicBezTo>
                <a:cubicBezTo>
                  <a:pt x="256" y="103"/>
                  <a:pt x="256" y="112"/>
                  <a:pt x="256" y="122"/>
                </a:cubicBezTo>
                <a:cubicBezTo>
                  <a:pt x="270" y="122"/>
                  <a:pt x="284" y="122"/>
                  <a:pt x="298" y="122"/>
                </a:cubicBezTo>
                <a:cubicBezTo>
                  <a:pt x="298" y="112"/>
                  <a:pt x="298" y="103"/>
                  <a:pt x="298" y="93"/>
                </a:cubicBezTo>
                <a:close/>
                <a:moveTo>
                  <a:pt x="256" y="310"/>
                </a:moveTo>
                <a:cubicBezTo>
                  <a:pt x="270" y="310"/>
                  <a:pt x="284" y="310"/>
                  <a:pt x="299" y="310"/>
                </a:cubicBezTo>
                <a:cubicBezTo>
                  <a:pt x="299" y="300"/>
                  <a:pt x="299" y="291"/>
                  <a:pt x="299" y="281"/>
                </a:cubicBezTo>
                <a:cubicBezTo>
                  <a:pt x="299" y="281"/>
                  <a:pt x="297" y="280"/>
                  <a:pt x="297" y="280"/>
                </a:cubicBezTo>
                <a:cubicBezTo>
                  <a:pt x="284" y="280"/>
                  <a:pt x="271" y="280"/>
                  <a:pt x="258" y="280"/>
                </a:cubicBezTo>
                <a:cubicBezTo>
                  <a:pt x="256" y="280"/>
                  <a:pt x="256" y="280"/>
                  <a:pt x="256" y="282"/>
                </a:cubicBezTo>
                <a:cubicBezTo>
                  <a:pt x="256" y="286"/>
                  <a:pt x="256" y="291"/>
                  <a:pt x="256" y="295"/>
                </a:cubicBezTo>
                <a:cubicBezTo>
                  <a:pt x="256" y="300"/>
                  <a:pt x="256" y="305"/>
                  <a:pt x="256" y="310"/>
                </a:cubicBezTo>
                <a:close/>
                <a:moveTo>
                  <a:pt x="367" y="155"/>
                </a:moveTo>
                <a:cubicBezTo>
                  <a:pt x="353" y="155"/>
                  <a:pt x="339" y="155"/>
                  <a:pt x="324" y="155"/>
                </a:cubicBezTo>
                <a:cubicBezTo>
                  <a:pt x="324" y="165"/>
                  <a:pt x="324" y="175"/>
                  <a:pt x="324" y="185"/>
                </a:cubicBezTo>
                <a:cubicBezTo>
                  <a:pt x="339" y="185"/>
                  <a:pt x="353" y="185"/>
                  <a:pt x="367" y="185"/>
                </a:cubicBezTo>
                <a:cubicBezTo>
                  <a:pt x="367" y="175"/>
                  <a:pt x="367" y="165"/>
                  <a:pt x="367" y="155"/>
                </a:cubicBezTo>
                <a:close/>
                <a:moveTo>
                  <a:pt x="101" y="218"/>
                </a:moveTo>
                <a:cubicBezTo>
                  <a:pt x="86" y="218"/>
                  <a:pt x="72" y="218"/>
                  <a:pt x="58" y="218"/>
                </a:cubicBezTo>
                <a:cubicBezTo>
                  <a:pt x="58" y="228"/>
                  <a:pt x="58" y="237"/>
                  <a:pt x="58" y="247"/>
                </a:cubicBezTo>
                <a:cubicBezTo>
                  <a:pt x="72" y="247"/>
                  <a:pt x="86" y="247"/>
                  <a:pt x="101" y="247"/>
                </a:cubicBezTo>
                <a:cubicBezTo>
                  <a:pt x="101" y="237"/>
                  <a:pt x="101" y="227"/>
                  <a:pt x="101" y="218"/>
                </a:cubicBezTo>
                <a:close/>
                <a:moveTo>
                  <a:pt x="126" y="247"/>
                </a:moveTo>
                <a:cubicBezTo>
                  <a:pt x="140" y="247"/>
                  <a:pt x="154" y="247"/>
                  <a:pt x="167" y="247"/>
                </a:cubicBezTo>
                <a:cubicBezTo>
                  <a:pt x="169" y="247"/>
                  <a:pt x="169" y="246"/>
                  <a:pt x="169" y="244"/>
                </a:cubicBezTo>
                <a:cubicBezTo>
                  <a:pt x="169" y="236"/>
                  <a:pt x="169" y="228"/>
                  <a:pt x="169" y="220"/>
                </a:cubicBezTo>
                <a:cubicBezTo>
                  <a:pt x="169" y="219"/>
                  <a:pt x="169" y="218"/>
                  <a:pt x="169" y="217"/>
                </a:cubicBezTo>
                <a:cubicBezTo>
                  <a:pt x="155" y="217"/>
                  <a:pt x="141" y="217"/>
                  <a:pt x="126" y="217"/>
                </a:cubicBezTo>
                <a:cubicBezTo>
                  <a:pt x="126" y="227"/>
                  <a:pt x="126" y="237"/>
                  <a:pt x="126" y="247"/>
                </a:cubicBezTo>
                <a:close/>
                <a:moveTo>
                  <a:pt x="367" y="218"/>
                </a:moveTo>
                <a:cubicBezTo>
                  <a:pt x="353" y="218"/>
                  <a:pt x="339" y="218"/>
                  <a:pt x="324" y="218"/>
                </a:cubicBezTo>
                <a:cubicBezTo>
                  <a:pt x="324" y="228"/>
                  <a:pt x="324" y="237"/>
                  <a:pt x="324" y="247"/>
                </a:cubicBezTo>
                <a:cubicBezTo>
                  <a:pt x="339" y="247"/>
                  <a:pt x="353" y="247"/>
                  <a:pt x="367" y="247"/>
                </a:cubicBezTo>
                <a:cubicBezTo>
                  <a:pt x="367" y="237"/>
                  <a:pt x="367" y="227"/>
                  <a:pt x="367" y="218"/>
                </a:cubicBezTo>
                <a:close/>
                <a:moveTo>
                  <a:pt x="101" y="343"/>
                </a:moveTo>
                <a:cubicBezTo>
                  <a:pt x="86" y="343"/>
                  <a:pt x="72" y="343"/>
                  <a:pt x="58" y="343"/>
                </a:cubicBezTo>
                <a:cubicBezTo>
                  <a:pt x="58" y="352"/>
                  <a:pt x="58" y="362"/>
                  <a:pt x="58" y="372"/>
                </a:cubicBezTo>
                <a:cubicBezTo>
                  <a:pt x="72" y="372"/>
                  <a:pt x="86" y="372"/>
                  <a:pt x="101" y="372"/>
                </a:cubicBezTo>
                <a:cubicBezTo>
                  <a:pt x="101" y="362"/>
                  <a:pt x="101" y="352"/>
                  <a:pt x="101" y="343"/>
                </a:cubicBezTo>
                <a:close/>
                <a:moveTo>
                  <a:pt x="169" y="342"/>
                </a:moveTo>
                <a:cubicBezTo>
                  <a:pt x="155" y="342"/>
                  <a:pt x="141" y="342"/>
                  <a:pt x="126" y="342"/>
                </a:cubicBezTo>
                <a:cubicBezTo>
                  <a:pt x="126" y="352"/>
                  <a:pt x="126" y="362"/>
                  <a:pt x="126" y="372"/>
                </a:cubicBezTo>
                <a:cubicBezTo>
                  <a:pt x="141" y="372"/>
                  <a:pt x="155" y="372"/>
                  <a:pt x="169" y="372"/>
                </a:cubicBezTo>
                <a:cubicBezTo>
                  <a:pt x="169" y="362"/>
                  <a:pt x="169" y="352"/>
                  <a:pt x="169" y="342"/>
                </a:cubicBezTo>
                <a:close/>
                <a:moveTo>
                  <a:pt x="367" y="372"/>
                </a:moveTo>
                <a:cubicBezTo>
                  <a:pt x="367" y="362"/>
                  <a:pt x="367" y="352"/>
                  <a:pt x="367" y="342"/>
                </a:cubicBezTo>
                <a:cubicBezTo>
                  <a:pt x="353" y="342"/>
                  <a:pt x="339" y="342"/>
                  <a:pt x="324" y="342"/>
                </a:cubicBezTo>
                <a:cubicBezTo>
                  <a:pt x="324" y="352"/>
                  <a:pt x="324" y="362"/>
                  <a:pt x="324" y="372"/>
                </a:cubicBezTo>
                <a:cubicBezTo>
                  <a:pt x="339" y="372"/>
                  <a:pt x="353" y="372"/>
                  <a:pt x="367" y="372"/>
                </a:cubicBezTo>
                <a:close/>
                <a:moveTo>
                  <a:pt x="100" y="434"/>
                </a:moveTo>
                <a:cubicBezTo>
                  <a:pt x="100" y="424"/>
                  <a:pt x="100" y="414"/>
                  <a:pt x="100" y="405"/>
                </a:cubicBezTo>
                <a:cubicBezTo>
                  <a:pt x="86" y="405"/>
                  <a:pt x="72" y="405"/>
                  <a:pt x="58" y="405"/>
                </a:cubicBezTo>
                <a:cubicBezTo>
                  <a:pt x="58" y="415"/>
                  <a:pt x="58" y="424"/>
                  <a:pt x="58" y="434"/>
                </a:cubicBezTo>
                <a:cubicBezTo>
                  <a:pt x="72" y="434"/>
                  <a:pt x="86" y="434"/>
                  <a:pt x="100" y="434"/>
                </a:cubicBezTo>
                <a:close/>
                <a:moveTo>
                  <a:pt x="169" y="434"/>
                </a:moveTo>
                <a:cubicBezTo>
                  <a:pt x="169" y="424"/>
                  <a:pt x="169" y="414"/>
                  <a:pt x="169" y="405"/>
                </a:cubicBezTo>
                <a:cubicBezTo>
                  <a:pt x="154" y="405"/>
                  <a:pt x="140" y="405"/>
                  <a:pt x="126" y="405"/>
                </a:cubicBezTo>
                <a:cubicBezTo>
                  <a:pt x="126" y="415"/>
                  <a:pt x="126" y="424"/>
                  <a:pt x="126" y="434"/>
                </a:cubicBezTo>
                <a:cubicBezTo>
                  <a:pt x="141" y="434"/>
                  <a:pt x="155" y="434"/>
                  <a:pt x="169" y="434"/>
                </a:cubicBezTo>
                <a:close/>
                <a:moveTo>
                  <a:pt x="367" y="405"/>
                </a:moveTo>
                <a:cubicBezTo>
                  <a:pt x="353" y="405"/>
                  <a:pt x="339" y="405"/>
                  <a:pt x="324" y="405"/>
                </a:cubicBezTo>
                <a:cubicBezTo>
                  <a:pt x="324" y="415"/>
                  <a:pt x="324" y="424"/>
                  <a:pt x="324" y="434"/>
                </a:cubicBezTo>
                <a:cubicBezTo>
                  <a:pt x="339" y="434"/>
                  <a:pt x="353" y="434"/>
                  <a:pt x="367" y="434"/>
                </a:cubicBezTo>
                <a:cubicBezTo>
                  <a:pt x="367" y="424"/>
                  <a:pt x="367" y="415"/>
                  <a:pt x="367" y="405"/>
                </a:cubicBezTo>
                <a:close/>
                <a:moveTo>
                  <a:pt x="298" y="155"/>
                </a:moveTo>
                <a:cubicBezTo>
                  <a:pt x="284" y="155"/>
                  <a:pt x="270" y="155"/>
                  <a:pt x="256" y="155"/>
                </a:cubicBezTo>
                <a:cubicBezTo>
                  <a:pt x="256" y="165"/>
                  <a:pt x="256" y="175"/>
                  <a:pt x="256" y="185"/>
                </a:cubicBezTo>
                <a:cubicBezTo>
                  <a:pt x="270" y="185"/>
                  <a:pt x="284" y="185"/>
                  <a:pt x="298" y="185"/>
                </a:cubicBezTo>
                <a:cubicBezTo>
                  <a:pt x="298" y="175"/>
                  <a:pt x="298" y="165"/>
                  <a:pt x="298" y="155"/>
                </a:cubicBezTo>
                <a:close/>
                <a:moveTo>
                  <a:pt x="256" y="217"/>
                </a:moveTo>
                <a:cubicBezTo>
                  <a:pt x="256" y="227"/>
                  <a:pt x="256" y="237"/>
                  <a:pt x="256" y="247"/>
                </a:cubicBezTo>
                <a:cubicBezTo>
                  <a:pt x="270" y="247"/>
                  <a:pt x="284" y="247"/>
                  <a:pt x="298" y="247"/>
                </a:cubicBezTo>
                <a:cubicBezTo>
                  <a:pt x="298" y="237"/>
                  <a:pt x="298" y="227"/>
                  <a:pt x="298" y="217"/>
                </a:cubicBezTo>
                <a:cubicBezTo>
                  <a:pt x="284" y="217"/>
                  <a:pt x="270" y="217"/>
                  <a:pt x="256" y="217"/>
                </a:cubicBezTo>
                <a:close/>
                <a:moveTo>
                  <a:pt x="298" y="342"/>
                </a:moveTo>
                <a:cubicBezTo>
                  <a:pt x="284" y="342"/>
                  <a:pt x="270" y="342"/>
                  <a:pt x="256" y="342"/>
                </a:cubicBezTo>
                <a:cubicBezTo>
                  <a:pt x="256" y="352"/>
                  <a:pt x="256" y="362"/>
                  <a:pt x="256" y="372"/>
                </a:cubicBezTo>
                <a:cubicBezTo>
                  <a:pt x="270" y="372"/>
                  <a:pt x="284" y="372"/>
                  <a:pt x="298" y="372"/>
                </a:cubicBezTo>
                <a:cubicBezTo>
                  <a:pt x="298" y="362"/>
                  <a:pt x="298" y="352"/>
                  <a:pt x="298" y="342"/>
                </a:cubicBezTo>
                <a:close/>
                <a:moveTo>
                  <a:pt x="298" y="405"/>
                </a:moveTo>
                <a:cubicBezTo>
                  <a:pt x="284" y="405"/>
                  <a:pt x="270" y="405"/>
                  <a:pt x="256" y="405"/>
                </a:cubicBezTo>
                <a:cubicBezTo>
                  <a:pt x="256" y="415"/>
                  <a:pt x="256" y="424"/>
                  <a:pt x="256" y="434"/>
                </a:cubicBezTo>
                <a:cubicBezTo>
                  <a:pt x="270" y="434"/>
                  <a:pt x="284" y="434"/>
                  <a:pt x="298" y="434"/>
                </a:cubicBezTo>
                <a:cubicBezTo>
                  <a:pt x="298" y="424"/>
                  <a:pt x="298" y="415"/>
                  <a:pt x="298" y="405"/>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0" name="Freeform 162"/>
          <p:cNvSpPr>
            <a:spLocks noEditPoints="1"/>
          </p:cNvSpPr>
          <p:nvPr/>
        </p:nvSpPr>
        <p:spPr bwMode="auto">
          <a:xfrm>
            <a:off x="10938060" y="5057213"/>
            <a:ext cx="694067" cy="758050"/>
          </a:xfrm>
          <a:custGeom>
            <a:avLst/>
            <a:gdLst/>
            <a:ahLst/>
            <a:cxnLst>
              <a:cxn ang="0">
                <a:pos x="25" y="436"/>
              </a:cxn>
              <a:cxn ang="0">
                <a:pos x="197" y="196"/>
              </a:cxn>
              <a:cxn ang="0">
                <a:pos x="200" y="436"/>
              </a:cxn>
              <a:cxn ang="0">
                <a:pos x="223" y="78"/>
              </a:cxn>
              <a:cxn ang="0">
                <a:pos x="398" y="0"/>
              </a:cxn>
              <a:cxn ang="0">
                <a:pos x="422" y="462"/>
              </a:cxn>
              <a:cxn ang="0">
                <a:pos x="58" y="310"/>
              </a:cxn>
              <a:cxn ang="0">
                <a:pos x="58" y="280"/>
              </a:cxn>
              <a:cxn ang="0">
                <a:pos x="367" y="93"/>
              </a:cxn>
              <a:cxn ang="0">
                <a:pos x="324" y="95"/>
              </a:cxn>
              <a:cxn ang="0">
                <a:pos x="169" y="310"/>
              </a:cxn>
              <a:cxn ang="0">
                <a:pos x="166" y="280"/>
              </a:cxn>
              <a:cxn ang="0">
                <a:pos x="126" y="310"/>
              </a:cxn>
              <a:cxn ang="0">
                <a:pos x="366" y="280"/>
              </a:cxn>
              <a:cxn ang="0">
                <a:pos x="324" y="307"/>
              </a:cxn>
              <a:cxn ang="0">
                <a:pos x="367" y="310"/>
              </a:cxn>
              <a:cxn ang="0">
                <a:pos x="256" y="93"/>
              </a:cxn>
              <a:cxn ang="0">
                <a:pos x="298" y="93"/>
              </a:cxn>
              <a:cxn ang="0">
                <a:pos x="299" y="281"/>
              </a:cxn>
              <a:cxn ang="0">
                <a:pos x="256" y="282"/>
              </a:cxn>
              <a:cxn ang="0">
                <a:pos x="367" y="155"/>
              </a:cxn>
              <a:cxn ang="0">
                <a:pos x="367" y="185"/>
              </a:cxn>
              <a:cxn ang="0">
                <a:pos x="58" y="218"/>
              </a:cxn>
              <a:cxn ang="0">
                <a:pos x="101" y="218"/>
              </a:cxn>
              <a:cxn ang="0">
                <a:pos x="169" y="244"/>
              </a:cxn>
              <a:cxn ang="0">
                <a:pos x="126" y="217"/>
              </a:cxn>
              <a:cxn ang="0">
                <a:pos x="324" y="218"/>
              </a:cxn>
              <a:cxn ang="0">
                <a:pos x="367" y="218"/>
              </a:cxn>
              <a:cxn ang="0">
                <a:pos x="58" y="372"/>
              </a:cxn>
              <a:cxn ang="0">
                <a:pos x="169" y="342"/>
              </a:cxn>
              <a:cxn ang="0">
                <a:pos x="169" y="372"/>
              </a:cxn>
              <a:cxn ang="0">
                <a:pos x="367" y="342"/>
              </a:cxn>
              <a:cxn ang="0">
                <a:pos x="367" y="372"/>
              </a:cxn>
              <a:cxn ang="0">
                <a:pos x="58" y="405"/>
              </a:cxn>
              <a:cxn ang="0">
                <a:pos x="169" y="434"/>
              </a:cxn>
              <a:cxn ang="0">
                <a:pos x="126" y="434"/>
              </a:cxn>
              <a:cxn ang="0">
                <a:pos x="324" y="405"/>
              </a:cxn>
              <a:cxn ang="0">
                <a:pos x="367" y="405"/>
              </a:cxn>
              <a:cxn ang="0">
                <a:pos x="256" y="185"/>
              </a:cxn>
              <a:cxn ang="0">
                <a:pos x="256" y="217"/>
              </a:cxn>
              <a:cxn ang="0">
                <a:pos x="298" y="217"/>
              </a:cxn>
              <a:cxn ang="0">
                <a:pos x="256" y="342"/>
              </a:cxn>
              <a:cxn ang="0">
                <a:pos x="298" y="342"/>
              </a:cxn>
              <a:cxn ang="0">
                <a:pos x="256" y="434"/>
              </a:cxn>
            </a:cxnLst>
            <a:rect l="0" t="0" r="r" b="b"/>
            <a:pathLst>
              <a:path w="422" h="462">
                <a:moveTo>
                  <a:pt x="0" y="462"/>
                </a:moveTo>
                <a:cubicBezTo>
                  <a:pt x="0" y="454"/>
                  <a:pt x="0" y="445"/>
                  <a:pt x="0" y="436"/>
                </a:cubicBezTo>
                <a:cubicBezTo>
                  <a:pt x="8" y="436"/>
                  <a:pt x="16" y="436"/>
                  <a:pt x="25" y="436"/>
                </a:cubicBezTo>
                <a:cubicBezTo>
                  <a:pt x="25" y="331"/>
                  <a:pt x="25" y="227"/>
                  <a:pt x="25" y="122"/>
                </a:cubicBezTo>
                <a:cubicBezTo>
                  <a:pt x="30" y="125"/>
                  <a:pt x="36" y="127"/>
                  <a:pt x="41" y="129"/>
                </a:cubicBezTo>
                <a:cubicBezTo>
                  <a:pt x="93" y="152"/>
                  <a:pt x="145" y="174"/>
                  <a:pt x="197" y="196"/>
                </a:cubicBezTo>
                <a:cubicBezTo>
                  <a:pt x="200" y="197"/>
                  <a:pt x="200" y="199"/>
                  <a:pt x="200" y="201"/>
                </a:cubicBezTo>
                <a:cubicBezTo>
                  <a:pt x="200" y="278"/>
                  <a:pt x="200" y="355"/>
                  <a:pt x="200" y="432"/>
                </a:cubicBezTo>
                <a:cubicBezTo>
                  <a:pt x="200" y="433"/>
                  <a:pt x="200" y="434"/>
                  <a:pt x="200" y="436"/>
                </a:cubicBezTo>
                <a:cubicBezTo>
                  <a:pt x="208" y="436"/>
                  <a:pt x="215" y="436"/>
                  <a:pt x="223" y="436"/>
                </a:cubicBezTo>
                <a:cubicBezTo>
                  <a:pt x="223" y="435"/>
                  <a:pt x="223" y="433"/>
                  <a:pt x="223" y="432"/>
                </a:cubicBezTo>
                <a:cubicBezTo>
                  <a:pt x="223" y="314"/>
                  <a:pt x="223" y="196"/>
                  <a:pt x="223" y="78"/>
                </a:cubicBezTo>
                <a:cubicBezTo>
                  <a:pt x="223" y="76"/>
                  <a:pt x="224" y="75"/>
                  <a:pt x="226" y="74"/>
                </a:cubicBezTo>
                <a:cubicBezTo>
                  <a:pt x="282" y="49"/>
                  <a:pt x="339" y="25"/>
                  <a:pt x="395" y="1"/>
                </a:cubicBezTo>
                <a:cubicBezTo>
                  <a:pt x="396" y="1"/>
                  <a:pt x="397" y="0"/>
                  <a:pt x="398" y="0"/>
                </a:cubicBezTo>
                <a:cubicBezTo>
                  <a:pt x="398" y="145"/>
                  <a:pt x="398" y="290"/>
                  <a:pt x="398" y="436"/>
                </a:cubicBezTo>
                <a:cubicBezTo>
                  <a:pt x="406" y="436"/>
                  <a:pt x="414" y="436"/>
                  <a:pt x="422" y="436"/>
                </a:cubicBezTo>
                <a:cubicBezTo>
                  <a:pt x="422" y="445"/>
                  <a:pt x="422" y="454"/>
                  <a:pt x="422" y="462"/>
                </a:cubicBezTo>
                <a:cubicBezTo>
                  <a:pt x="282" y="462"/>
                  <a:pt x="141" y="462"/>
                  <a:pt x="0" y="462"/>
                </a:cubicBezTo>
                <a:close/>
                <a:moveTo>
                  <a:pt x="58" y="280"/>
                </a:moveTo>
                <a:cubicBezTo>
                  <a:pt x="58" y="290"/>
                  <a:pt x="58" y="300"/>
                  <a:pt x="58" y="310"/>
                </a:cubicBezTo>
                <a:cubicBezTo>
                  <a:pt x="72" y="310"/>
                  <a:pt x="86" y="310"/>
                  <a:pt x="101" y="310"/>
                </a:cubicBezTo>
                <a:cubicBezTo>
                  <a:pt x="101" y="300"/>
                  <a:pt x="101" y="290"/>
                  <a:pt x="101" y="280"/>
                </a:cubicBezTo>
                <a:cubicBezTo>
                  <a:pt x="86" y="280"/>
                  <a:pt x="72" y="280"/>
                  <a:pt x="58" y="280"/>
                </a:cubicBezTo>
                <a:close/>
                <a:moveTo>
                  <a:pt x="324" y="122"/>
                </a:moveTo>
                <a:cubicBezTo>
                  <a:pt x="339" y="122"/>
                  <a:pt x="353" y="122"/>
                  <a:pt x="367" y="122"/>
                </a:cubicBezTo>
                <a:cubicBezTo>
                  <a:pt x="367" y="112"/>
                  <a:pt x="367" y="103"/>
                  <a:pt x="367" y="93"/>
                </a:cubicBezTo>
                <a:cubicBezTo>
                  <a:pt x="367" y="93"/>
                  <a:pt x="366" y="93"/>
                  <a:pt x="366" y="93"/>
                </a:cubicBezTo>
                <a:cubicBezTo>
                  <a:pt x="353" y="92"/>
                  <a:pt x="339" y="92"/>
                  <a:pt x="326" y="92"/>
                </a:cubicBezTo>
                <a:cubicBezTo>
                  <a:pt x="324" y="92"/>
                  <a:pt x="324" y="93"/>
                  <a:pt x="324" y="95"/>
                </a:cubicBezTo>
                <a:cubicBezTo>
                  <a:pt x="324" y="101"/>
                  <a:pt x="324" y="106"/>
                  <a:pt x="324" y="112"/>
                </a:cubicBezTo>
                <a:cubicBezTo>
                  <a:pt x="324" y="115"/>
                  <a:pt x="324" y="119"/>
                  <a:pt x="324" y="122"/>
                </a:cubicBezTo>
                <a:close/>
                <a:moveTo>
                  <a:pt x="169" y="310"/>
                </a:moveTo>
                <a:cubicBezTo>
                  <a:pt x="169" y="309"/>
                  <a:pt x="169" y="308"/>
                  <a:pt x="169" y="307"/>
                </a:cubicBezTo>
                <a:cubicBezTo>
                  <a:pt x="169" y="299"/>
                  <a:pt x="169" y="291"/>
                  <a:pt x="169" y="283"/>
                </a:cubicBezTo>
                <a:cubicBezTo>
                  <a:pt x="169" y="280"/>
                  <a:pt x="169" y="280"/>
                  <a:pt x="166" y="280"/>
                </a:cubicBezTo>
                <a:cubicBezTo>
                  <a:pt x="154" y="280"/>
                  <a:pt x="142" y="280"/>
                  <a:pt x="129" y="280"/>
                </a:cubicBezTo>
                <a:cubicBezTo>
                  <a:pt x="128" y="280"/>
                  <a:pt x="127" y="280"/>
                  <a:pt x="126" y="280"/>
                </a:cubicBezTo>
                <a:cubicBezTo>
                  <a:pt x="126" y="290"/>
                  <a:pt x="126" y="300"/>
                  <a:pt x="126" y="310"/>
                </a:cubicBezTo>
                <a:cubicBezTo>
                  <a:pt x="141" y="310"/>
                  <a:pt x="155" y="310"/>
                  <a:pt x="169" y="310"/>
                </a:cubicBezTo>
                <a:close/>
                <a:moveTo>
                  <a:pt x="367" y="280"/>
                </a:moveTo>
                <a:cubicBezTo>
                  <a:pt x="366" y="280"/>
                  <a:pt x="366" y="280"/>
                  <a:pt x="366" y="280"/>
                </a:cubicBezTo>
                <a:cubicBezTo>
                  <a:pt x="352" y="280"/>
                  <a:pt x="339" y="280"/>
                  <a:pt x="326" y="280"/>
                </a:cubicBezTo>
                <a:cubicBezTo>
                  <a:pt x="324" y="280"/>
                  <a:pt x="324" y="281"/>
                  <a:pt x="324" y="282"/>
                </a:cubicBezTo>
                <a:cubicBezTo>
                  <a:pt x="324" y="291"/>
                  <a:pt x="324" y="299"/>
                  <a:pt x="324" y="307"/>
                </a:cubicBezTo>
                <a:cubicBezTo>
                  <a:pt x="324" y="309"/>
                  <a:pt x="325" y="310"/>
                  <a:pt x="327" y="310"/>
                </a:cubicBezTo>
                <a:cubicBezTo>
                  <a:pt x="340" y="310"/>
                  <a:pt x="352" y="310"/>
                  <a:pt x="364" y="310"/>
                </a:cubicBezTo>
                <a:cubicBezTo>
                  <a:pt x="365" y="310"/>
                  <a:pt x="366" y="310"/>
                  <a:pt x="367" y="310"/>
                </a:cubicBezTo>
                <a:cubicBezTo>
                  <a:pt x="367" y="300"/>
                  <a:pt x="367" y="290"/>
                  <a:pt x="367" y="280"/>
                </a:cubicBezTo>
                <a:close/>
                <a:moveTo>
                  <a:pt x="298" y="93"/>
                </a:moveTo>
                <a:cubicBezTo>
                  <a:pt x="284" y="93"/>
                  <a:pt x="270" y="93"/>
                  <a:pt x="256" y="93"/>
                </a:cubicBezTo>
                <a:cubicBezTo>
                  <a:pt x="256" y="103"/>
                  <a:pt x="256" y="112"/>
                  <a:pt x="256" y="122"/>
                </a:cubicBezTo>
                <a:cubicBezTo>
                  <a:pt x="270" y="122"/>
                  <a:pt x="284" y="122"/>
                  <a:pt x="298" y="122"/>
                </a:cubicBezTo>
                <a:cubicBezTo>
                  <a:pt x="298" y="112"/>
                  <a:pt x="298" y="103"/>
                  <a:pt x="298" y="93"/>
                </a:cubicBezTo>
                <a:close/>
                <a:moveTo>
                  <a:pt x="256" y="310"/>
                </a:moveTo>
                <a:cubicBezTo>
                  <a:pt x="270" y="310"/>
                  <a:pt x="284" y="310"/>
                  <a:pt x="299" y="310"/>
                </a:cubicBezTo>
                <a:cubicBezTo>
                  <a:pt x="299" y="300"/>
                  <a:pt x="299" y="291"/>
                  <a:pt x="299" y="281"/>
                </a:cubicBezTo>
                <a:cubicBezTo>
                  <a:pt x="299" y="281"/>
                  <a:pt x="297" y="280"/>
                  <a:pt x="297" y="280"/>
                </a:cubicBezTo>
                <a:cubicBezTo>
                  <a:pt x="284" y="280"/>
                  <a:pt x="271" y="280"/>
                  <a:pt x="258" y="280"/>
                </a:cubicBezTo>
                <a:cubicBezTo>
                  <a:pt x="256" y="280"/>
                  <a:pt x="256" y="280"/>
                  <a:pt x="256" y="282"/>
                </a:cubicBezTo>
                <a:cubicBezTo>
                  <a:pt x="256" y="286"/>
                  <a:pt x="256" y="291"/>
                  <a:pt x="256" y="295"/>
                </a:cubicBezTo>
                <a:cubicBezTo>
                  <a:pt x="256" y="300"/>
                  <a:pt x="256" y="305"/>
                  <a:pt x="256" y="310"/>
                </a:cubicBezTo>
                <a:close/>
                <a:moveTo>
                  <a:pt x="367" y="155"/>
                </a:moveTo>
                <a:cubicBezTo>
                  <a:pt x="353" y="155"/>
                  <a:pt x="339" y="155"/>
                  <a:pt x="324" y="155"/>
                </a:cubicBezTo>
                <a:cubicBezTo>
                  <a:pt x="324" y="165"/>
                  <a:pt x="324" y="175"/>
                  <a:pt x="324" y="185"/>
                </a:cubicBezTo>
                <a:cubicBezTo>
                  <a:pt x="339" y="185"/>
                  <a:pt x="353" y="185"/>
                  <a:pt x="367" y="185"/>
                </a:cubicBezTo>
                <a:cubicBezTo>
                  <a:pt x="367" y="175"/>
                  <a:pt x="367" y="165"/>
                  <a:pt x="367" y="155"/>
                </a:cubicBezTo>
                <a:close/>
                <a:moveTo>
                  <a:pt x="101" y="218"/>
                </a:moveTo>
                <a:cubicBezTo>
                  <a:pt x="86" y="218"/>
                  <a:pt x="72" y="218"/>
                  <a:pt x="58" y="218"/>
                </a:cubicBezTo>
                <a:cubicBezTo>
                  <a:pt x="58" y="228"/>
                  <a:pt x="58" y="237"/>
                  <a:pt x="58" y="247"/>
                </a:cubicBezTo>
                <a:cubicBezTo>
                  <a:pt x="72" y="247"/>
                  <a:pt x="86" y="247"/>
                  <a:pt x="101" y="247"/>
                </a:cubicBezTo>
                <a:cubicBezTo>
                  <a:pt x="101" y="237"/>
                  <a:pt x="101" y="227"/>
                  <a:pt x="101" y="218"/>
                </a:cubicBezTo>
                <a:close/>
                <a:moveTo>
                  <a:pt x="126" y="247"/>
                </a:moveTo>
                <a:cubicBezTo>
                  <a:pt x="140" y="247"/>
                  <a:pt x="154" y="247"/>
                  <a:pt x="167" y="247"/>
                </a:cubicBezTo>
                <a:cubicBezTo>
                  <a:pt x="169" y="247"/>
                  <a:pt x="169" y="246"/>
                  <a:pt x="169" y="244"/>
                </a:cubicBezTo>
                <a:cubicBezTo>
                  <a:pt x="169" y="236"/>
                  <a:pt x="169" y="228"/>
                  <a:pt x="169" y="220"/>
                </a:cubicBezTo>
                <a:cubicBezTo>
                  <a:pt x="169" y="219"/>
                  <a:pt x="169" y="218"/>
                  <a:pt x="169" y="217"/>
                </a:cubicBezTo>
                <a:cubicBezTo>
                  <a:pt x="155" y="217"/>
                  <a:pt x="141" y="217"/>
                  <a:pt x="126" y="217"/>
                </a:cubicBezTo>
                <a:cubicBezTo>
                  <a:pt x="126" y="227"/>
                  <a:pt x="126" y="237"/>
                  <a:pt x="126" y="247"/>
                </a:cubicBezTo>
                <a:close/>
                <a:moveTo>
                  <a:pt x="367" y="218"/>
                </a:moveTo>
                <a:cubicBezTo>
                  <a:pt x="353" y="218"/>
                  <a:pt x="339" y="218"/>
                  <a:pt x="324" y="218"/>
                </a:cubicBezTo>
                <a:cubicBezTo>
                  <a:pt x="324" y="228"/>
                  <a:pt x="324" y="237"/>
                  <a:pt x="324" y="247"/>
                </a:cubicBezTo>
                <a:cubicBezTo>
                  <a:pt x="339" y="247"/>
                  <a:pt x="353" y="247"/>
                  <a:pt x="367" y="247"/>
                </a:cubicBezTo>
                <a:cubicBezTo>
                  <a:pt x="367" y="237"/>
                  <a:pt x="367" y="227"/>
                  <a:pt x="367" y="218"/>
                </a:cubicBezTo>
                <a:close/>
                <a:moveTo>
                  <a:pt x="101" y="343"/>
                </a:moveTo>
                <a:cubicBezTo>
                  <a:pt x="86" y="343"/>
                  <a:pt x="72" y="343"/>
                  <a:pt x="58" y="343"/>
                </a:cubicBezTo>
                <a:cubicBezTo>
                  <a:pt x="58" y="352"/>
                  <a:pt x="58" y="362"/>
                  <a:pt x="58" y="372"/>
                </a:cubicBezTo>
                <a:cubicBezTo>
                  <a:pt x="72" y="372"/>
                  <a:pt x="86" y="372"/>
                  <a:pt x="101" y="372"/>
                </a:cubicBezTo>
                <a:cubicBezTo>
                  <a:pt x="101" y="362"/>
                  <a:pt x="101" y="352"/>
                  <a:pt x="101" y="343"/>
                </a:cubicBezTo>
                <a:close/>
                <a:moveTo>
                  <a:pt x="169" y="342"/>
                </a:moveTo>
                <a:cubicBezTo>
                  <a:pt x="155" y="342"/>
                  <a:pt x="141" y="342"/>
                  <a:pt x="126" y="342"/>
                </a:cubicBezTo>
                <a:cubicBezTo>
                  <a:pt x="126" y="352"/>
                  <a:pt x="126" y="362"/>
                  <a:pt x="126" y="372"/>
                </a:cubicBezTo>
                <a:cubicBezTo>
                  <a:pt x="141" y="372"/>
                  <a:pt x="155" y="372"/>
                  <a:pt x="169" y="372"/>
                </a:cubicBezTo>
                <a:cubicBezTo>
                  <a:pt x="169" y="362"/>
                  <a:pt x="169" y="352"/>
                  <a:pt x="169" y="342"/>
                </a:cubicBezTo>
                <a:close/>
                <a:moveTo>
                  <a:pt x="367" y="372"/>
                </a:moveTo>
                <a:cubicBezTo>
                  <a:pt x="367" y="362"/>
                  <a:pt x="367" y="352"/>
                  <a:pt x="367" y="342"/>
                </a:cubicBezTo>
                <a:cubicBezTo>
                  <a:pt x="353" y="342"/>
                  <a:pt x="339" y="342"/>
                  <a:pt x="324" y="342"/>
                </a:cubicBezTo>
                <a:cubicBezTo>
                  <a:pt x="324" y="352"/>
                  <a:pt x="324" y="362"/>
                  <a:pt x="324" y="372"/>
                </a:cubicBezTo>
                <a:cubicBezTo>
                  <a:pt x="339" y="372"/>
                  <a:pt x="353" y="372"/>
                  <a:pt x="367" y="372"/>
                </a:cubicBezTo>
                <a:close/>
                <a:moveTo>
                  <a:pt x="100" y="434"/>
                </a:moveTo>
                <a:cubicBezTo>
                  <a:pt x="100" y="424"/>
                  <a:pt x="100" y="414"/>
                  <a:pt x="100" y="405"/>
                </a:cubicBezTo>
                <a:cubicBezTo>
                  <a:pt x="86" y="405"/>
                  <a:pt x="72" y="405"/>
                  <a:pt x="58" y="405"/>
                </a:cubicBezTo>
                <a:cubicBezTo>
                  <a:pt x="58" y="415"/>
                  <a:pt x="58" y="424"/>
                  <a:pt x="58" y="434"/>
                </a:cubicBezTo>
                <a:cubicBezTo>
                  <a:pt x="72" y="434"/>
                  <a:pt x="86" y="434"/>
                  <a:pt x="100" y="434"/>
                </a:cubicBezTo>
                <a:close/>
                <a:moveTo>
                  <a:pt x="169" y="434"/>
                </a:moveTo>
                <a:cubicBezTo>
                  <a:pt x="169" y="424"/>
                  <a:pt x="169" y="414"/>
                  <a:pt x="169" y="405"/>
                </a:cubicBezTo>
                <a:cubicBezTo>
                  <a:pt x="154" y="405"/>
                  <a:pt x="140" y="405"/>
                  <a:pt x="126" y="405"/>
                </a:cubicBezTo>
                <a:cubicBezTo>
                  <a:pt x="126" y="415"/>
                  <a:pt x="126" y="424"/>
                  <a:pt x="126" y="434"/>
                </a:cubicBezTo>
                <a:cubicBezTo>
                  <a:pt x="141" y="434"/>
                  <a:pt x="155" y="434"/>
                  <a:pt x="169" y="434"/>
                </a:cubicBezTo>
                <a:close/>
                <a:moveTo>
                  <a:pt x="367" y="405"/>
                </a:moveTo>
                <a:cubicBezTo>
                  <a:pt x="353" y="405"/>
                  <a:pt x="339" y="405"/>
                  <a:pt x="324" y="405"/>
                </a:cubicBezTo>
                <a:cubicBezTo>
                  <a:pt x="324" y="415"/>
                  <a:pt x="324" y="424"/>
                  <a:pt x="324" y="434"/>
                </a:cubicBezTo>
                <a:cubicBezTo>
                  <a:pt x="339" y="434"/>
                  <a:pt x="353" y="434"/>
                  <a:pt x="367" y="434"/>
                </a:cubicBezTo>
                <a:cubicBezTo>
                  <a:pt x="367" y="424"/>
                  <a:pt x="367" y="415"/>
                  <a:pt x="367" y="405"/>
                </a:cubicBezTo>
                <a:close/>
                <a:moveTo>
                  <a:pt x="298" y="155"/>
                </a:moveTo>
                <a:cubicBezTo>
                  <a:pt x="284" y="155"/>
                  <a:pt x="270" y="155"/>
                  <a:pt x="256" y="155"/>
                </a:cubicBezTo>
                <a:cubicBezTo>
                  <a:pt x="256" y="165"/>
                  <a:pt x="256" y="175"/>
                  <a:pt x="256" y="185"/>
                </a:cubicBezTo>
                <a:cubicBezTo>
                  <a:pt x="270" y="185"/>
                  <a:pt x="284" y="185"/>
                  <a:pt x="298" y="185"/>
                </a:cubicBezTo>
                <a:cubicBezTo>
                  <a:pt x="298" y="175"/>
                  <a:pt x="298" y="165"/>
                  <a:pt x="298" y="155"/>
                </a:cubicBezTo>
                <a:close/>
                <a:moveTo>
                  <a:pt x="256" y="217"/>
                </a:moveTo>
                <a:cubicBezTo>
                  <a:pt x="256" y="227"/>
                  <a:pt x="256" y="237"/>
                  <a:pt x="256" y="247"/>
                </a:cubicBezTo>
                <a:cubicBezTo>
                  <a:pt x="270" y="247"/>
                  <a:pt x="284" y="247"/>
                  <a:pt x="298" y="247"/>
                </a:cubicBezTo>
                <a:cubicBezTo>
                  <a:pt x="298" y="237"/>
                  <a:pt x="298" y="227"/>
                  <a:pt x="298" y="217"/>
                </a:cubicBezTo>
                <a:cubicBezTo>
                  <a:pt x="284" y="217"/>
                  <a:pt x="270" y="217"/>
                  <a:pt x="256" y="217"/>
                </a:cubicBezTo>
                <a:close/>
                <a:moveTo>
                  <a:pt x="298" y="342"/>
                </a:moveTo>
                <a:cubicBezTo>
                  <a:pt x="284" y="342"/>
                  <a:pt x="270" y="342"/>
                  <a:pt x="256" y="342"/>
                </a:cubicBezTo>
                <a:cubicBezTo>
                  <a:pt x="256" y="352"/>
                  <a:pt x="256" y="362"/>
                  <a:pt x="256" y="372"/>
                </a:cubicBezTo>
                <a:cubicBezTo>
                  <a:pt x="270" y="372"/>
                  <a:pt x="284" y="372"/>
                  <a:pt x="298" y="372"/>
                </a:cubicBezTo>
                <a:cubicBezTo>
                  <a:pt x="298" y="362"/>
                  <a:pt x="298" y="352"/>
                  <a:pt x="298" y="342"/>
                </a:cubicBezTo>
                <a:close/>
                <a:moveTo>
                  <a:pt x="298" y="405"/>
                </a:moveTo>
                <a:cubicBezTo>
                  <a:pt x="284" y="405"/>
                  <a:pt x="270" y="405"/>
                  <a:pt x="256" y="405"/>
                </a:cubicBezTo>
                <a:cubicBezTo>
                  <a:pt x="256" y="415"/>
                  <a:pt x="256" y="424"/>
                  <a:pt x="256" y="434"/>
                </a:cubicBezTo>
                <a:cubicBezTo>
                  <a:pt x="270" y="434"/>
                  <a:pt x="284" y="434"/>
                  <a:pt x="298" y="434"/>
                </a:cubicBezTo>
                <a:cubicBezTo>
                  <a:pt x="298" y="424"/>
                  <a:pt x="298" y="415"/>
                  <a:pt x="298" y="405"/>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nvGrpSpPr>
          <p:cNvPr id="71" name="Group 241"/>
          <p:cNvGrpSpPr>
            <a:grpSpLocks noChangeAspect="1"/>
          </p:cNvGrpSpPr>
          <p:nvPr/>
        </p:nvGrpSpPr>
        <p:grpSpPr>
          <a:xfrm>
            <a:off x="8964579" y="2169786"/>
            <a:ext cx="568456" cy="550228"/>
            <a:chOff x="3862084" y="5323592"/>
            <a:chExt cx="872077" cy="844116"/>
          </a:xfrm>
          <a:solidFill>
            <a:schemeClr val="accent2"/>
          </a:solidFill>
        </p:grpSpPr>
        <p:sp>
          <p:nvSpPr>
            <p:cNvPr id="72" name="Freeform 896"/>
            <p:cNvSpPr>
              <a:spLocks noEditPoints="1"/>
            </p:cNvSpPr>
            <p:nvPr/>
          </p:nvSpPr>
          <p:spPr bwMode="auto">
            <a:xfrm>
              <a:off x="3973890" y="5323593"/>
              <a:ext cx="760271" cy="844115"/>
            </a:xfrm>
            <a:custGeom>
              <a:avLst/>
              <a:gdLst/>
              <a:ahLst/>
              <a:cxnLst>
                <a:cxn ang="0">
                  <a:pos x="87" y="387"/>
                </a:cxn>
                <a:cxn ang="0">
                  <a:pos x="87" y="407"/>
                </a:cxn>
                <a:cxn ang="0">
                  <a:pos x="79" y="430"/>
                </a:cxn>
                <a:cxn ang="0">
                  <a:pos x="29" y="432"/>
                </a:cxn>
                <a:cxn ang="0">
                  <a:pos x="20" y="408"/>
                </a:cxn>
                <a:cxn ang="0">
                  <a:pos x="19" y="392"/>
                </a:cxn>
                <a:cxn ang="0">
                  <a:pos x="19" y="48"/>
                </a:cxn>
                <a:cxn ang="0">
                  <a:pos x="9" y="12"/>
                </a:cxn>
                <a:cxn ang="0">
                  <a:pos x="0" y="1"/>
                </a:cxn>
                <a:cxn ang="0">
                  <a:pos x="3" y="0"/>
                </a:cxn>
                <a:cxn ang="0">
                  <a:pos x="307" y="0"/>
                </a:cxn>
                <a:cxn ang="0">
                  <a:pos x="339" y="25"/>
                </a:cxn>
                <a:cxn ang="0">
                  <a:pos x="343" y="49"/>
                </a:cxn>
                <a:cxn ang="0">
                  <a:pos x="343" y="137"/>
                </a:cxn>
                <a:cxn ang="0">
                  <a:pos x="341" y="143"/>
                </a:cxn>
                <a:cxn ang="0">
                  <a:pos x="278" y="224"/>
                </a:cxn>
                <a:cxn ang="0">
                  <a:pos x="277" y="226"/>
                </a:cxn>
                <a:cxn ang="0">
                  <a:pos x="303" y="246"/>
                </a:cxn>
                <a:cxn ang="0">
                  <a:pos x="400" y="124"/>
                </a:cxn>
                <a:cxn ang="0">
                  <a:pos x="403" y="139"/>
                </a:cxn>
                <a:cxn ang="0">
                  <a:pos x="400" y="145"/>
                </a:cxn>
                <a:cxn ang="0">
                  <a:pos x="345" y="214"/>
                </a:cxn>
                <a:cxn ang="0">
                  <a:pos x="343" y="220"/>
                </a:cxn>
                <a:cxn ang="0">
                  <a:pos x="343" y="383"/>
                </a:cxn>
                <a:cxn ang="0">
                  <a:pos x="343" y="387"/>
                </a:cxn>
                <a:cxn ang="0">
                  <a:pos x="87" y="387"/>
                </a:cxn>
                <a:cxn ang="0">
                  <a:pos x="280" y="99"/>
                </a:cxn>
                <a:cxn ang="0">
                  <a:pos x="84" y="99"/>
                </a:cxn>
                <a:cxn ang="0">
                  <a:pos x="84" y="119"/>
                </a:cxn>
                <a:cxn ang="0">
                  <a:pos x="280" y="119"/>
                </a:cxn>
                <a:cxn ang="0">
                  <a:pos x="280" y="99"/>
                </a:cxn>
                <a:cxn ang="0">
                  <a:pos x="249" y="184"/>
                </a:cxn>
                <a:cxn ang="0">
                  <a:pos x="84" y="184"/>
                </a:cxn>
                <a:cxn ang="0">
                  <a:pos x="84" y="201"/>
                </a:cxn>
                <a:cxn ang="0">
                  <a:pos x="87" y="204"/>
                </a:cxn>
                <a:cxn ang="0">
                  <a:pos x="246" y="204"/>
                </a:cxn>
                <a:cxn ang="0">
                  <a:pos x="249" y="204"/>
                </a:cxn>
                <a:cxn ang="0">
                  <a:pos x="249" y="184"/>
                </a:cxn>
                <a:cxn ang="0">
                  <a:pos x="196" y="269"/>
                </a:cxn>
                <a:cxn ang="0">
                  <a:pos x="84" y="269"/>
                </a:cxn>
                <a:cxn ang="0">
                  <a:pos x="84" y="286"/>
                </a:cxn>
                <a:cxn ang="0">
                  <a:pos x="87" y="289"/>
                </a:cxn>
                <a:cxn ang="0">
                  <a:pos x="192" y="289"/>
                </a:cxn>
                <a:cxn ang="0">
                  <a:pos x="194" y="289"/>
                </a:cxn>
                <a:cxn ang="0">
                  <a:pos x="195" y="288"/>
                </a:cxn>
                <a:cxn ang="0">
                  <a:pos x="196" y="269"/>
                </a:cxn>
                <a:cxn ang="0">
                  <a:pos x="228" y="310"/>
                </a:cxn>
                <a:cxn ang="0">
                  <a:pos x="246" y="286"/>
                </a:cxn>
                <a:cxn ang="0">
                  <a:pos x="246" y="283"/>
                </a:cxn>
                <a:cxn ang="0">
                  <a:pos x="253" y="274"/>
                </a:cxn>
                <a:cxn ang="0">
                  <a:pos x="262" y="281"/>
                </a:cxn>
                <a:cxn ang="0">
                  <a:pos x="254" y="290"/>
                </a:cxn>
                <a:cxn ang="0">
                  <a:pos x="251" y="291"/>
                </a:cxn>
                <a:cxn ang="0">
                  <a:pos x="241" y="304"/>
                </a:cxn>
                <a:cxn ang="0">
                  <a:pos x="233" y="314"/>
                </a:cxn>
                <a:cxn ang="0">
                  <a:pos x="237" y="317"/>
                </a:cxn>
                <a:cxn ang="0">
                  <a:pos x="279" y="290"/>
                </a:cxn>
                <a:cxn ang="0">
                  <a:pos x="291" y="255"/>
                </a:cxn>
                <a:cxn ang="0">
                  <a:pos x="272" y="240"/>
                </a:cxn>
                <a:cxn ang="0">
                  <a:pos x="240" y="259"/>
                </a:cxn>
                <a:cxn ang="0">
                  <a:pos x="224" y="306"/>
                </a:cxn>
                <a:cxn ang="0">
                  <a:pos x="228" y="310"/>
                </a:cxn>
              </a:cxnLst>
              <a:rect l="0" t="0" r="r" b="b"/>
              <a:pathLst>
                <a:path w="405" h="452">
                  <a:moveTo>
                    <a:pt x="87" y="387"/>
                  </a:moveTo>
                  <a:cubicBezTo>
                    <a:pt x="87" y="394"/>
                    <a:pt x="87" y="400"/>
                    <a:pt x="87" y="407"/>
                  </a:cubicBezTo>
                  <a:cubicBezTo>
                    <a:pt x="86" y="415"/>
                    <a:pt x="84" y="423"/>
                    <a:pt x="79" y="430"/>
                  </a:cubicBezTo>
                  <a:cubicBezTo>
                    <a:pt x="65" y="452"/>
                    <a:pt x="40" y="447"/>
                    <a:pt x="29" y="432"/>
                  </a:cubicBezTo>
                  <a:cubicBezTo>
                    <a:pt x="24" y="425"/>
                    <a:pt x="21" y="416"/>
                    <a:pt x="20" y="408"/>
                  </a:cubicBezTo>
                  <a:cubicBezTo>
                    <a:pt x="19" y="403"/>
                    <a:pt x="19" y="397"/>
                    <a:pt x="19" y="392"/>
                  </a:cubicBezTo>
                  <a:cubicBezTo>
                    <a:pt x="19" y="277"/>
                    <a:pt x="19" y="163"/>
                    <a:pt x="19" y="48"/>
                  </a:cubicBezTo>
                  <a:cubicBezTo>
                    <a:pt x="19" y="35"/>
                    <a:pt x="16" y="23"/>
                    <a:pt x="9" y="12"/>
                  </a:cubicBezTo>
                  <a:cubicBezTo>
                    <a:pt x="6" y="8"/>
                    <a:pt x="3" y="4"/>
                    <a:pt x="0" y="1"/>
                  </a:cubicBezTo>
                  <a:cubicBezTo>
                    <a:pt x="1" y="1"/>
                    <a:pt x="2" y="0"/>
                    <a:pt x="3" y="0"/>
                  </a:cubicBezTo>
                  <a:cubicBezTo>
                    <a:pt x="104" y="0"/>
                    <a:pt x="205" y="0"/>
                    <a:pt x="307" y="0"/>
                  </a:cubicBezTo>
                  <a:cubicBezTo>
                    <a:pt x="322" y="0"/>
                    <a:pt x="334" y="10"/>
                    <a:pt x="339" y="25"/>
                  </a:cubicBezTo>
                  <a:cubicBezTo>
                    <a:pt x="342" y="33"/>
                    <a:pt x="343" y="41"/>
                    <a:pt x="343" y="49"/>
                  </a:cubicBezTo>
                  <a:cubicBezTo>
                    <a:pt x="343" y="78"/>
                    <a:pt x="343" y="108"/>
                    <a:pt x="343" y="137"/>
                  </a:cubicBezTo>
                  <a:cubicBezTo>
                    <a:pt x="343" y="139"/>
                    <a:pt x="343" y="141"/>
                    <a:pt x="341" y="143"/>
                  </a:cubicBezTo>
                  <a:cubicBezTo>
                    <a:pt x="320" y="170"/>
                    <a:pt x="299" y="197"/>
                    <a:pt x="278" y="224"/>
                  </a:cubicBezTo>
                  <a:cubicBezTo>
                    <a:pt x="278" y="224"/>
                    <a:pt x="277" y="225"/>
                    <a:pt x="277" y="226"/>
                  </a:cubicBezTo>
                  <a:cubicBezTo>
                    <a:pt x="285" y="233"/>
                    <a:pt x="294" y="239"/>
                    <a:pt x="303" y="246"/>
                  </a:cubicBezTo>
                  <a:cubicBezTo>
                    <a:pt x="335" y="205"/>
                    <a:pt x="368" y="164"/>
                    <a:pt x="400" y="124"/>
                  </a:cubicBezTo>
                  <a:cubicBezTo>
                    <a:pt x="403" y="127"/>
                    <a:pt x="405" y="133"/>
                    <a:pt x="403" y="139"/>
                  </a:cubicBezTo>
                  <a:cubicBezTo>
                    <a:pt x="402" y="141"/>
                    <a:pt x="401" y="143"/>
                    <a:pt x="400" y="145"/>
                  </a:cubicBezTo>
                  <a:cubicBezTo>
                    <a:pt x="382" y="168"/>
                    <a:pt x="364" y="191"/>
                    <a:pt x="345" y="214"/>
                  </a:cubicBezTo>
                  <a:cubicBezTo>
                    <a:pt x="344" y="216"/>
                    <a:pt x="343" y="218"/>
                    <a:pt x="343" y="220"/>
                  </a:cubicBezTo>
                  <a:cubicBezTo>
                    <a:pt x="343" y="274"/>
                    <a:pt x="343" y="329"/>
                    <a:pt x="343" y="383"/>
                  </a:cubicBezTo>
                  <a:cubicBezTo>
                    <a:pt x="343" y="384"/>
                    <a:pt x="343" y="385"/>
                    <a:pt x="343" y="387"/>
                  </a:cubicBezTo>
                  <a:cubicBezTo>
                    <a:pt x="258" y="387"/>
                    <a:pt x="173" y="387"/>
                    <a:pt x="87" y="387"/>
                  </a:cubicBezTo>
                  <a:close/>
                  <a:moveTo>
                    <a:pt x="280" y="99"/>
                  </a:moveTo>
                  <a:cubicBezTo>
                    <a:pt x="214" y="99"/>
                    <a:pt x="149" y="99"/>
                    <a:pt x="84" y="99"/>
                  </a:cubicBezTo>
                  <a:cubicBezTo>
                    <a:pt x="84" y="106"/>
                    <a:pt x="84" y="113"/>
                    <a:pt x="84" y="119"/>
                  </a:cubicBezTo>
                  <a:cubicBezTo>
                    <a:pt x="149" y="119"/>
                    <a:pt x="214" y="119"/>
                    <a:pt x="280" y="119"/>
                  </a:cubicBezTo>
                  <a:cubicBezTo>
                    <a:pt x="280" y="113"/>
                    <a:pt x="280" y="106"/>
                    <a:pt x="280" y="99"/>
                  </a:cubicBezTo>
                  <a:close/>
                  <a:moveTo>
                    <a:pt x="249" y="184"/>
                  </a:moveTo>
                  <a:cubicBezTo>
                    <a:pt x="194" y="184"/>
                    <a:pt x="139" y="184"/>
                    <a:pt x="84" y="184"/>
                  </a:cubicBezTo>
                  <a:cubicBezTo>
                    <a:pt x="84" y="190"/>
                    <a:pt x="84" y="195"/>
                    <a:pt x="84" y="201"/>
                  </a:cubicBezTo>
                  <a:cubicBezTo>
                    <a:pt x="84" y="204"/>
                    <a:pt x="84" y="204"/>
                    <a:pt x="87" y="204"/>
                  </a:cubicBezTo>
                  <a:cubicBezTo>
                    <a:pt x="140" y="204"/>
                    <a:pt x="193" y="204"/>
                    <a:pt x="246" y="204"/>
                  </a:cubicBezTo>
                  <a:cubicBezTo>
                    <a:pt x="247" y="204"/>
                    <a:pt x="248" y="204"/>
                    <a:pt x="249" y="204"/>
                  </a:cubicBezTo>
                  <a:cubicBezTo>
                    <a:pt x="249" y="198"/>
                    <a:pt x="249" y="191"/>
                    <a:pt x="249" y="184"/>
                  </a:cubicBezTo>
                  <a:close/>
                  <a:moveTo>
                    <a:pt x="196" y="269"/>
                  </a:moveTo>
                  <a:cubicBezTo>
                    <a:pt x="158" y="269"/>
                    <a:pt x="121" y="269"/>
                    <a:pt x="84" y="269"/>
                  </a:cubicBezTo>
                  <a:cubicBezTo>
                    <a:pt x="84" y="275"/>
                    <a:pt x="84" y="280"/>
                    <a:pt x="84" y="286"/>
                  </a:cubicBezTo>
                  <a:cubicBezTo>
                    <a:pt x="83" y="289"/>
                    <a:pt x="84" y="289"/>
                    <a:pt x="87" y="289"/>
                  </a:cubicBezTo>
                  <a:cubicBezTo>
                    <a:pt x="122" y="289"/>
                    <a:pt x="157" y="289"/>
                    <a:pt x="192" y="289"/>
                  </a:cubicBezTo>
                  <a:cubicBezTo>
                    <a:pt x="192" y="289"/>
                    <a:pt x="193" y="289"/>
                    <a:pt x="194" y="289"/>
                  </a:cubicBezTo>
                  <a:cubicBezTo>
                    <a:pt x="194" y="289"/>
                    <a:pt x="195" y="288"/>
                    <a:pt x="195" y="288"/>
                  </a:cubicBezTo>
                  <a:cubicBezTo>
                    <a:pt x="196" y="282"/>
                    <a:pt x="196" y="276"/>
                    <a:pt x="196" y="269"/>
                  </a:cubicBezTo>
                  <a:close/>
                  <a:moveTo>
                    <a:pt x="228" y="310"/>
                  </a:moveTo>
                  <a:cubicBezTo>
                    <a:pt x="234" y="302"/>
                    <a:pt x="240" y="294"/>
                    <a:pt x="246" y="286"/>
                  </a:cubicBezTo>
                  <a:cubicBezTo>
                    <a:pt x="246" y="286"/>
                    <a:pt x="246" y="284"/>
                    <a:pt x="246" y="283"/>
                  </a:cubicBezTo>
                  <a:cubicBezTo>
                    <a:pt x="246" y="279"/>
                    <a:pt x="248" y="275"/>
                    <a:pt x="253" y="274"/>
                  </a:cubicBezTo>
                  <a:cubicBezTo>
                    <a:pt x="257" y="274"/>
                    <a:pt x="261" y="276"/>
                    <a:pt x="262" y="281"/>
                  </a:cubicBezTo>
                  <a:cubicBezTo>
                    <a:pt x="262" y="285"/>
                    <a:pt x="259" y="289"/>
                    <a:pt x="254" y="290"/>
                  </a:cubicBezTo>
                  <a:cubicBezTo>
                    <a:pt x="253" y="290"/>
                    <a:pt x="252" y="291"/>
                    <a:pt x="251" y="291"/>
                  </a:cubicBezTo>
                  <a:cubicBezTo>
                    <a:pt x="248" y="296"/>
                    <a:pt x="244" y="300"/>
                    <a:pt x="241" y="304"/>
                  </a:cubicBezTo>
                  <a:cubicBezTo>
                    <a:pt x="239" y="307"/>
                    <a:pt x="236" y="311"/>
                    <a:pt x="233" y="314"/>
                  </a:cubicBezTo>
                  <a:cubicBezTo>
                    <a:pt x="235" y="315"/>
                    <a:pt x="236" y="316"/>
                    <a:pt x="237" y="317"/>
                  </a:cubicBezTo>
                  <a:cubicBezTo>
                    <a:pt x="249" y="305"/>
                    <a:pt x="263" y="295"/>
                    <a:pt x="279" y="290"/>
                  </a:cubicBezTo>
                  <a:cubicBezTo>
                    <a:pt x="278" y="277"/>
                    <a:pt x="282" y="265"/>
                    <a:pt x="291" y="255"/>
                  </a:cubicBezTo>
                  <a:cubicBezTo>
                    <a:pt x="284" y="250"/>
                    <a:pt x="278" y="245"/>
                    <a:pt x="272" y="240"/>
                  </a:cubicBezTo>
                  <a:cubicBezTo>
                    <a:pt x="264" y="251"/>
                    <a:pt x="253" y="257"/>
                    <a:pt x="240" y="259"/>
                  </a:cubicBezTo>
                  <a:cubicBezTo>
                    <a:pt x="239" y="277"/>
                    <a:pt x="233" y="292"/>
                    <a:pt x="224" y="306"/>
                  </a:cubicBezTo>
                  <a:cubicBezTo>
                    <a:pt x="225" y="307"/>
                    <a:pt x="226" y="308"/>
                    <a:pt x="228" y="3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3" name="Freeform 897"/>
            <p:cNvSpPr>
              <a:spLocks/>
            </p:cNvSpPr>
            <p:nvPr/>
          </p:nvSpPr>
          <p:spPr bwMode="auto">
            <a:xfrm>
              <a:off x="4124826" y="6067085"/>
              <a:ext cx="609335" cy="89443"/>
            </a:xfrm>
            <a:custGeom>
              <a:avLst/>
              <a:gdLst/>
              <a:ahLst/>
              <a:cxnLst>
                <a:cxn ang="0">
                  <a:pos x="0" y="47"/>
                </a:cxn>
                <a:cxn ang="0">
                  <a:pos x="16" y="21"/>
                </a:cxn>
                <a:cxn ang="0">
                  <a:pos x="18" y="0"/>
                </a:cxn>
                <a:cxn ang="0">
                  <a:pos x="325" y="0"/>
                </a:cxn>
                <a:cxn ang="0">
                  <a:pos x="322" y="18"/>
                </a:cxn>
                <a:cxn ang="0">
                  <a:pos x="313" y="39"/>
                </a:cxn>
                <a:cxn ang="0">
                  <a:pos x="297" y="47"/>
                </a:cxn>
                <a:cxn ang="0">
                  <a:pos x="3" y="47"/>
                </a:cxn>
                <a:cxn ang="0">
                  <a:pos x="0" y="47"/>
                </a:cxn>
              </a:cxnLst>
              <a:rect l="0" t="0" r="r" b="b"/>
              <a:pathLst>
                <a:path w="325" h="47">
                  <a:moveTo>
                    <a:pt x="0" y="47"/>
                  </a:moveTo>
                  <a:cubicBezTo>
                    <a:pt x="10" y="41"/>
                    <a:pt x="14" y="31"/>
                    <a:pt x="16" y="21"/>
                  </a:cubicBezTo>
                  <a:cubicBezTo>
                    <a:pt x="17" y="14"/>
                    <a:pt x="17" y="7"/>
                    <a:pt x="18" y="0"/>
                  </a:cubicBezTo>
                  <a:cubicBezTo>
                    <a:pt x="120" y="0"/>
                    <a:pt x="222" y="0"/>
                    <a:pt x="325" y="0"/>
                  </a:cubicBezTo>
                  <a:cubicBezTo>
                    <a:pt x="324" y="6"/>
                    <a:pt x="323" y="12"/>
                    <a:pt x="322" y="18"/>
                  </a:cubicBezTo>
                  <a:cubicBezTo>
                    <a:pt x="321" y="25"/>
                    <a:pt x="318" y="33"/>
                    <a:pt x="313" y="39"/>
                  </a:cubicBezTo>
                  <a:cubicBezTo>
                    <a:pt x="309" y="44"/>
                    <a:pt x="304" y="47"/>
                    <a:pt x="297" y="47"/>
                  </a:cubicBezTo>
                  <a:cubicBezTo>
                    <a:pt x="199" y="47"/>
                    <a:pt x="101" y="47"/>
                    <a:pt x="3" y="47"/>
                  </a:cubicBezTo>
                  <a:cubicBezTo>
                    <a:pt x="2" y="47"/>
                    <a:pt x="1" y="47"/>
                    <a:pt x="0" y="4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4" name="Freeform 898"/>
            <p:cNvSpPr>
              <a:spLocks/>
            </p:cNvSpPr>
            <p:nvPr/>
          </p:nvSpPr>
          <p:spPr bwMode="auto">
            <a:xfrm>
              <a:off x="3862084" y="5323592"/>
              <a:ext cx="128575" cy="95035"/>
            </a:xfrm>
            <a:custGeom>
              <a:avLst/>
              <a:gdLst/>
              <a:ahLst/>
              <a:cxnLst>
                <a:cxn ang="0">
                  <a:pos x="0" y="53"/>
                </a:cxn>
                <a:cxn ang="0">
                  <a:pos x="16" y="10"/>
                </a:cxn>
                <a:cxn ang="0">
                  <a:pos x="52" y="9"/>
                </a:cxn>
                <a:cxn ang="0">
                  <a:pos x="68" y="40"/>
                </a:cxn>
                <a:cxn ang="0">
                  <a:pos x="69" y="53"/>
                </a:cxn>
                <a:cxn ang="0">
                  <a:pos x="0" y="53"/>
                </a:cxn>
              </a:cxnLst>
              <a:rect l="0" t="0" r="r" b="b"/>
              <a:pathLst>
                <a:path w="69" h="53">
                  <a:moveTo>
                    <a:pt x="0" y="53"/>
                  </a:moveTo>
                  <a:cubicBezTo>
                    <a:pt x="0" y="36"/>
                    <a:pt x="3" y="21"/>
                    <a:pt x="16" y="10"/>
                  </a:cubicBezTo>
                  <a:cubicBezTo>
                    <a:pt x="27" y="0"/>
                    <a:pt x="41" y="0"/>
                    <a:pt x="52" y="9"/>
                  </a:cubicBezTo>
                  <a:cubicBezTo>
                    <a:pt x="61" y="18"/>
                    <a:pt x="66" y="28"/>
                    <a:pt x="68" y="40"/>
                  </a:cubicBezTo>
                  <a:cubicBezTo>
                    <a:pt x="68" y="45"/>
                    <a:pt x="68" y="49"/>
                    <a:pt x="69" y="53"/>
                  </a:cubicBezTo>
                  <a:cubicBezTo>
                    <a:pt x="46" y="53"/>
                    <a:pt x="23" y="53"/>
                    <a:pt x="0" y="5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grpSp>
        <p:nvGrpSpPr>
          <p:cNvPr id="75" name="Group 241"/>
          <p:cNvGrpSpPr>
            <a:grpSpLocks noChangeAspect="1"/>
          </p:cNvGrpSpPr>
          <p:nvPr/>
        </p:nvGrpSpPr>
        <p:grpSpPr>
          <a:xfrm>
            <a:off x="8964579" y="5352899"/>
            <a:ext cx="568456" cy="550228"/>
            <a:chOff x="3862084" y="5323592"/>
            <a:chExt cx="872077" cy="844116"/>
          </a:xfrm>
          <a:solidFill>
            <a:schemeClr val="accent2"/>
          </a:solidFill>
        </p:grpSpPr>
        <p:sp>
          <p:nvSpPr>
            <p:cNvPr id="76" name="Freeform 896"/>
            <p:cNvSpPr>
              <a:spLocks noEditPoints="1"/>
            </p:cNvSpPr>
            <p:nvPr/>
          </p:nvSpPr>
          <p:spPr bwMode="auto">
            <a:xfrm>
              <a:off x="3973890" y="5323593"/>
              <a:ext cx="760271" cy="844115"/>
            </a:xfrm>
            <a:custGeom>
              <a:avLst/>
              <a:gdLst/>
              <a:ahLst/>
              <a:cxnLst>
                <a:cxn ang="0">
                  <a:pos x="87" y="387"/>
                </a:cxn>
                <a:cxn ang="0">
                  <a:pos x="87" y="407"/>
                </a:cxn>
                <a:cxn ang="0">
                  <a:pos x="79" y="430"/>
                </a:cxn>
                <a:cxn ang="0">
                  <a:pos x="29" y="432"/>
                </a:cxn>
                <a:cxn ang="0">
                  <a:pos x="20" y="408"/>
                </a:cxn>
                <a:cxn ang="0">
                  <a:pos x="19" y="392"/>
                </a:cxn>
                <a:cxn ang="0">
                  <a:pos x="19" y="48"/>
                </a:cxn>
                <a:cxn ang="0">
                  <a:pos x="9" y="12"/>
                </a:cxn>
                <a:cxn ang="0">
                  <a:pos x="0" y="1"/>
                </a:cxn>
                <a:cxn ang="0">
                  <a:pos x="3" y="0"/>
                </a:cxn>
                <a:cxn ang="0">
                  <a:pos x="307" y="0"/>
                </a:cxn>
                <a:cxn ang="0">
                  <a:pos x="339" y="25"/>
                </a:cxn>
                <a:cxn ang="0">
                  <a:pos x="343" y="49"/>
                </a:cxn>
                <a:cxn ang="0">
                  <a:pos x="343" y="137"/>
                </a:cxn>
                <a:cxn ang="0">
                  <a:pos x="341" y="143"/>
                </a:cxn>
                <a:cxn ang="0">
                  <a:pos x="278" y="224"/>
                </a:cxn>
                <a:cxn ang="0">
                  <a:pos x="277" y="226"/>
                </a:cxn>
                <a:cxn ang="0">
                  <a:pos x="303" y="246"/>
                </a:cxn>
                <a:cxn ang="0">
                  <a:pos x="400" y="124"/>
                </a:cxn>
                <a:cxn ang="0">
                  <a:pos x="403" y="139"/>
                </a:cxn>
                <a:cxn ang="0">
                  <a:pos x="400" y="145"/>
                </a:cxn>
                <a:cxn ang="0">
                  <a:pos x="345" y="214"/>
                </a:cxn>
                <a:cxn ang="0">
                  <a:pos x="343" y="220"/>
                </a:cxn>
                <a:cxn ang="0">
                  <a:pos x="343" y="383"/>
                </a:cxn>
                <a:cxn ang="0">
                  <a:pos x="343" y="387"/>
                </a:cxn>
                <a:cxn ang="0">
                  <a:pos x="87" y="387"/>
                </a:cxn>
                <a:cxn ang="0">
                  <a:pos x="280" y="99"/>
                </a:cxn>
                <a:cxn ang="0">
                  <a:pos x="84" y="99"/>
                </a:cxn>
                <a:cxn ang="0">
                  <a:pos x="84" y="119"/>
                </a:cxn>
                <a:cxn ang="0">
                  <a:pos x="280" y="119"/>
                </a:cxn>
                <a:cxn ang="0">
                  <a:pos x="280" y="99"/>
                </a:cxn>
                <a:cxn ang="0">
                  <a:pos x="249" y="184"/>
                </a:cxn>
                <a:cxn ang="0">
                  <a:pos x="84" y="184"/>
                </a:cxn>
                <a:cxn ang="0">
                  <a:pos x="84" y="201"/>
                </a:cxn>
                <a:cxn ang="0">
                  <a:pos x="87" y="204"/>
                </a:cxn>
                <a:cxn ang="0">
                  <a:pos x="246" y="204"/>
                </a:cxn>
                <a:cxn ang="0">
                  <a:pos x="249" y="204"/>
                </a:cxn>
                <a:cxn ang="0">
                  <a:pos x="249" y="184"/>
                </a:cxn>
                <a:cxn ang="0">
                  <a:pos x="196" y="269"/>
                </a:cxn>
                <a:cxn ang="0">
                  <a:pos x="84" y="269"/>
                </a:cxn>
                <a:cxn ang="0">
                  <a:pos x="84" y="286"/>
                </a:cxn>
                <a:cxn ang="0">
                  <a:pos x="87" y="289"/>
                </a:cxn>
                <a:cxn ang="0">
                  <a:pos x="192" y="289"/>
                </a:cxn>
                <a:cxn ang="0">
                  <a:pos x="194" y="289"/>
                </a:cxn>
                <a:cxn ang="0">
                  <a:pos x="195" y="288"/>
                </a:cxn>
                <a:cxn ang="0">
                  <a:pos x="196" y="269"/>
                </a:cxn>
                <a:cxn ang="0">
                  <a:pos x="228" y="310"/>
                </a:cxn>
                <a:cxn ang="0">
                  <a:pos x="246" y="286"/>
                </a:cxn>
                <a:cxn ang="0">
                  <a:pos x="246" y="283"/>
                </a:cxn>
                <a:cxn ang="0">
                  <a:pos x="253" y="274"/>
                </a:cxn>
                <a:cxn ang="0">
                  <a:pos x="262" y="281"/>
                </a:cxn>
                <a:cxn ang="0">
                  <a:pos x="254" y="290"/>
                </a:cxn>
                <a:cxn ang="0">
                  <a:pos x="251" y="291"/>
                </a:cxn>
                <a:cxn ang="0">
                  <a:pos x="241" y="304"/>
                </a:cxn>
                <a:cxn ang="0">
                  <a:pos x="233" y="314"/>
                </a:cxn>
                <a:cxn ang="0">
                  <a:pos x="237" y="317"/>
                </a:cxn>
                <a:cxn ang="0">
                  <a:pos x="279" y="290"/>
                </a:cxn>
                <a:cxn ang="0">
                  <a:pos x="291" y="255"/>
                </a:cxn>
                <a:cxn ang="0">
                  <a:pos x="272" y="240"/>
                </a:cxn>
                <a:cxn ang="0">
                  <a:pos x="240" y="259"/>
                </a:cxn>
                <a:cxn ang="0">
                  <a:pos x="224" y="306"/>
                </a:cxn>
                <a:cxn ang="0">
                  <a:pos x="228" y="310"/>
                </a:cxn>
              </a:cxnLst>
              <a:rect l="0" t="0" r="r" b="b"/>
              <a:pathLst>
                <a:path w="405" h="452">
                  <a:moveTo>
                    <a:pt x="87" y="387"/>
                  </a:moveTo>
                  <a:cubicBezTo>
                    <a:pt x="87" y="394"/>
                    <a:pt x="87" y="400"/>
                    <a:pt x="87" y="407"/>
                  </a:cubicBezTo>
                  <a:cubicBezTo>
                    <a:pt x="86" y="415"/>
                    <a:pt x="84" y="423"/>
                    <a:pt x="79" y="430"/>
                  </a:cubicBezTo>
                  <a:cubicBezTo>
                    <a:pt x="65" y="452"/>
                    <a:pt x="40" y="447"/>
                    <a:pt x="29" y="432"/>
                  </a:cubicBezTo>
                  <a:cubicBezTo>
                    <a:pt x="24" y="425"/>
                    <a:pt x="21" y="416"/>
                    <a:pt x="20" y="408"/>
                  </a:cubicBezTo>
                  <a:cubicBezTo>
                    <a:pt x="19" y="403"/>
                    <a:pt x="19" y="397"/>
                    <a:pt x="19" y="392"/>
                  </a:cubicBezTo>
                  <a:cubicBezTo>
                    <a:pt x="19" y="277"/>
                    <a:pt x="19" y="163"/>
                    <a:pt x="19" y="48"/>
                  </a:cubicBezTo>
                  <a:cubicBezTo>
                    <a:pt x="19" y="35"/>
                    <a:pt x="16" y="23"/>
                    <a:pt x="9" y="12"/>
                  </a:cubicBezTo>
                  <a:cubicBezTo>
                    <a:pt x="6" y="8"/>
                    <a:pt x="3" y="4"/>
                    <a:pt x="0" y="1"/>
                  </a:cubicBezTo>
                  <a:cubicBezTo>
                    <a:pt x="1" y="1"/>
                    <a:pt x="2" y="0"/>
                    <a:pt x="3" y="0"/>
                  </a:cubicBezTo>
                  <a:cubicBezTo>
                    <a:pt x="104" y="0"/>
                    <a:pt x="205" y="0"/>
                    <a:pt x="307" y="0"/>
                  </a:cubicBezTo>
                  <a:cubicBezTo>
                    <a:pt x="322" y="0"/>
                    <a:pt x="334" y="10"/>
                    <a:pt x="339" y="25"/>
                  </a:cubicBezTo>
                  <a:cubicBezTo>
                    <a:pt x="342" y="33"/>
                    <a:pt x="343" y="41"/>
                    <a:pt x="343" y="49"/>
                  </a:cubicBezTo>
                  <a:cubicBezTo>
                    <a:pt x="343" y="78"/>
                    <a:pt x="343" y="108"/>
                    <a:pt x="343" y="137"/>
                  </a:cubicBezTo>
                  <a:cubicBezTo>
                    <a:pt x="343" y="139"/>
                    <a:pt x="343" y="141"/>
                    <a:pt x="341" y="143"/>
                  </a:cubicBezTo>
                  <a:cubicBezTo>
                    <a:pt x="320" y="170"/>
                    <a:pt x="299" y="197"/>
                    <a:pt x="278" y="224"/>
                  </a:cubicBezTo>
                  <a:cubicBezTo>
                    <a:pt x="278" y="224"/>
                    <a:pt x="277" y="225"/>
                    <a:pt x="277" y="226"/>
                  </a:cubicBezTo>
                  <a:cubicBezTo>
                    <a:pt x="285" y="233"/>
                    <a:pt x="294" y="239"/>
                    <a:pt x="303" y="246"/>
                  </a:cubicBezTo>
                  <a:cubicBezTo>
                    <a:pt x="335" y="205"/>
                    <a:pt x="368" y="164"/>
                    <a:pt x="400" y="124"/>
                  </a:cubicBezTo>
                  <a:cubicBezTo>
                    <a:pt x="403" y="127"/>
                    <a:pt x="405" y="133"/>
                    <a:pt x="403" y="139"/>
                  </a:cubicBezTo>
                  <a:cubicBezTo>
                    <a:pt x="402" y="141"/>
                    <a:pt x="401" y="143"/>
                    <a:pt x="400" y="145"/>
                  </a:cubicBezTo>
                  <a:cubicBezTo>
                    <a:pt x="382" y="168"/>
                    <a:pt x="364" y="191"/>
                    <a:pt x="345" y="214"/>
                  </a:cubicBezTo>
                  <a:cubicBezTo>
                    <a:pt x="344" y="216"/>
                    <a:pt x="343" y="218"/>
                    <a:pt x="343" y="220"/>
                  </a:cubicBezTo>
                  <a:cubicBezTo>
                    <a:pt x="343" y="274"/>
                    <a:pt x="343" y="329"/>
                    <a:pt x="343" y="383"/>
                  </a:cubicBezTo>
                  <a:cubicBezTo>
                    <a:pt x="343" y="384"/>
                    <a:pt x="343" y="385"/>
                    <a:pt x="343" y="387"/>
                  </a:cubicBezTo>
                  <a:cubicBezTo>
                    <a:pt x="258" y="387"/>
                    <a:pt x="173" y="387"/>
                    <a:pt x="87" y="387"/>
                  </a:cubicBezTo>
                  <a:close/>
                  <a:moveTo>
                    <a:pt x="280" y="99"/>
                  </a:moveTo>
                  <a:cubicBezTo>
                    <a:pt x="214" y="99"/>
                    <a:pt x="149" y="99"/>
                    <a:pt x="84" y="99"/>
                  </a:cubicBezTo>
                  <a:cubicBezTo>
                    <a:pt x="84" y="106"/>
                    <a:pt x="84" y="113"/>
                    <a:pt x="84" y="119"/>
                  </a:cubicBezTo>
                  <a:cubicBezTo>
                    <a:pt x="149" y="119"/>
                    <a:pt x="214" y="119"/>
                    <a:pt x="280" y="119"/>
                  </a:cubicBezTo>
                  <a:cubicBezTo>
                    <a:pt x="280" y="113"/>
                    <a:pt x="280" y="106"/>
                    <a:pt x="280" y="99"/>
                  </a:cubicBezTo>
                  <a:close/>
                  <a:moveTo>
                    <a:pt x="249" y="184"/>
                  </a:moveTo>
                  <a:cubicBezTo>
                    <a:pt x="194" y="184"/>
                    <a:pt x="139" y="184"/>
                    <a:pt x="84" y="184"/>
                  </a:cubicBezTo>
                  <a:cubicBezTo>
                    <a:pt x="84" y="190"/>
                    <a:pt x="84" y="195"/>
                    <a:pt x="84" y="201"/>
                  </a:cubicBezTo>
                  <a:cubicBezTo>
                    <a:pt x="84" y="204"/>
                    <a:pt x="84" y="204"/>
                    <a:pt x="87" y="204"/>
                  </a:cubicBezTo>
                  <a:cubicBezTo>
                    <a:pt x="140" y="204"/>
                    <a:pt x="193" y="204"/>
                    <a:pt x="246" y="204"/>
                  </a:cubicBezTo>
                  <a:cubicBezTo>
                    <a:pt x="247" y="204"/>
                    <a:pt x="248" y="204"/>
                    <a:pt x="249" y="204"/>
                  </a:cubicBezTo>
                  <a:cubicBezTo>
                    <a:pt x="249" y="198"/>
                    <a:pt x="249" y="191"/>
                    <a:pt x="249" y="184"/>
                  </a:cubicBezTo>
                  <a:close/>
                  <a:moveTo>
                    <a:pt x="196" y="269"/>
                  </a:moveTo>
                  <a:cubicBezTo>
                    <a:pt x="158" y="269"/>
                    <a:pt x="121" y="269"/>
                    <a:pt x="84" y="269"/>
                  </a:cubicBezTo>
                  <a:cubicBezTo>
                    <a:pt x="84" y="275"/>
                    <a:pt x="84" y="280"/>
                    <a:pt x="84" y="286"/>
                  </a:cubicBezTo>
                  <a:cubicBezTo>
                    <a:pt x="83" y="289"/>
                    <a:pt x="84" y="289"/>
                    <a:pt x="87" y="289"/>
                  </a:cubicBezTo>
                  <a:cubicBezTo>
                    <a:pt x="122" y="289"/>
                    <a:pt x="157" y="289"/>
                    <a:pt x="192" y="289"/>
                  </a:cubicBezTo>
                  <a:cubicBezTo>
                    <a:pt x="192" y="289"/>
                    <a:pt x="193" y="289"/>
                    <a:pt x="194" y="289"/>
                  </a:cubicBezTo>
                  <a:cubicBezTo>
                    <a:pt x="194" y="289"/>
                    <a:pt x="195" y="288"/>
                    <a:pt x="195" y="288"/>
                  </a:cubicBezTo>
                  <a:cubicBezTo>
                    <a:pt x="196" y="282"/>
                    <a:pt x="196" y="276"/>
                    <a:pt x="196" y="269"/>
                  </a:cubicBezTo>
                  <a:close/>
                  <a:moveTo>
                    <a:pt x="228" y="310"/>
                  </a:moveTo>
                  <a:cubicBezTo>
                    <a:pt x="234" y="302"/>
                    <a:pt x="240" y="294"/>
                    <a:pt x="246" y="286"/>
                  </a:cubicBezTo>
                  <a:cubicBezTo>
                    <a:pt x="246" y="286"/>
                    <a:pt x="246" y="284"/>
                    <a:pt x="246" y="283"/>
                  </a:cubicBezTo>
                  <a:cubicBezTo>
                    <a:pt x="246" y="279"/>
                    <a:pt x="248" y="275"/>
                    <a:pt x="253" y="274"/>
                  </a:cubicBezTo>
                  <a:cubicBezTo>
                    <a:pt x="257" y="274"/>
                    <a:pt x="261" y="276"/>
                    <a:pt x="262" y="281"/>
                  </a:cubicBezTo>
                  <a:cubicBezTo>
                    <a:pt x="262" y="285"/>
                    <a:pt x="259" y="289"/>
                    <a:pt x="254" y="290"/>
                  </a:cubicBezTo>
                  <a:cubicBezTo>
                    <a:pt x="253" y="290"/>
                    <a:pt x="252" y="291"/>
                    <a:pt x="251" y="291"/>
                  </a:cubicBezTo>
                  <a:cubicBezTo>
                    <a:pt x="248" y="296"/>
                    <a:pt x="244" y="300"/>
                    <a:pt x="241" y="304"/>
                  </a:cubicBezTo>
                  <a:cubicBezTo>
                    <a:pt x="239" y="307"/>
                    <a:pt x="236" y="311"/>
                    <a:pt x="233" y="314"/>
                  </a:cubicBezTo>
                  <a:cubicBezTo>
                    <a:pt x="235" y="315"/>
                    <a:pt x="236" y="316"/>
                    <a:pt x="237" y="317"/>
                  </a:cubicBezTo>
                  <a:cubicBezTo>
                    <a:pt x="249" y="305"/>
                    <a:pt x="263" y="295"/>
                    <a:pt x="279" y="290"/>
                  </a:cubicBezTo>
                  <a:cubicBezTo>
                    <a:pt x="278" y="277"/>
                    <a:pt x="282" y="265"/>
                    <a:pt x="291" y="255"/>
                  </a:cubicBezTo>
                  <a:cubicBezTo>
                    <a:pt x="284" y="250"/>
                    <a:pt x="278" y="245"/>
                    <a:pt x="272" y="240"/>
                  </a:cubicBezTo>
                  <a:cubicBezTo>
                    <a:pt x="264" y="251"/>
                    <a:pt x="253" y="257"/>
                    <a:pt x="240" y="259"/>
                  </a:cubicBezTo>
                  <a:cubicBezTo>
                    <a:pt x="239" y="277"/>
                    <a:pt x="233" y="292"/>
                    <a:pt x="224" y="306"/>
                  </a:cubicBezTo>
                  <a:cubicBezTo>
                    <a:pt x="225" y="307"/>
                    <a:pt x="226" y="308"/>
                    <a:pt x="228" y="3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7" name="Freeform 897"/>
            <p:cNvSpPr>
              <a:spLocks/>
            </p:cNvSpPr>
            <p:nvPr/>
          </p:nvSpPr>
          <p:spPr bwMode="auto">
            <a:xfrm>
              <a:off x="4124826" y="6067085"/>
              <a:ext cx="609335" cy="89443"/>
            </a:xfrm>
            <a:custGeom>
              <a:avLst/>
              <a:gdLst/>
              <a:ahLst/>
              <a:cxnLst>
                <a:cxn ang="0">
                  <a:pos x="0" y="47"/>
                </a:cxn>
                <a:cxn ang="0">
                  <a:pos x="16" y="21"/>
                </a:cxn>
                <a:cxn ang="0">
                  <a:pos x="18" y="0"/>
                </a:cxn>
                <a:cxn ang="0">
                  <a:pos x="325" y="0"/>
                </a:cxn>
                <a:cxn ang="0">
                  <a:pos x="322" y="18"/>
                </a:cxn>
                <a:cxn ang="0">
                  <a:pos x="313" y="39"/>
                </a:cxn>
                <a:cxn ang="0">
                  <a:pos x="297" y="47"/>
                </a:cxn>
                <a:cxn ang="0">
                  <a:pos x="3" y="47"/>
                </a:cxn>
                <a:cxn ang="0">
                  <a:pos x="0" y="47"/>
                </a:cxn>
              </a:cxnLst>
              <a:rect l="0" t="0" r="r" b="b"/>
              <a:pathLst>
                <a:path w="325" h="47">
                  <a:moveTo>
                    <a:pt x="0" y="47"/>
                  </a:moveTo>
                  <a:cubicBezTo>
                    <a:pt x="10" y="41"/>
                    <a:pt x="14" y="31"/>
                    <a:pt x="16" y="21"/>
                  </a:cubicBezTo>
                  <a:cubicBezTo>
                    <a:pt x="17" y="14"/>
                    <a:pt x="17" y="7"/>
                    <a:pt x="18" y="0"/>
                  </a:cubicBezTo>
                  <a:cubicBezTo>
                    <a:pt x="120" y="0"/>
                    <a:pt x="222" y="0"/>
                    <a:pt x="325" y="0"/>
                  </a:cubicBezTo>
                  <a:cubicBezTo>
                    <a:pt x="324" y="6"/>
                    <a:pt x="323" y="12"/>
                    <a:pt x="322" y="18"/>
                  </a:cubicBezTo>
                  <a:cubicBezTo>
                    <a:pt x="321" y="25"/>
                    <a:pt x="318" y="33"/>
                    <a:pt x="313" y="39"/>
                  </a:cubicBezTo>
                  <a:cubicBezTo>
                    <a:pt x="309" y="44"/>
                    <a:pt x="304" y="47"/>
                    <a:pt x="297" y="47"/>
                  </a:cubicBezTo>
                  <a:cubicBezTo>
                    <a:pt x="199" y="47"/>
                    <a:pt x="101" y="47"/>
                    <a:pt x="3" y="47"/>
                  </a:cubicBezTo>
                  <a:cubicBezTo>
                    <a:pt x="2" y="47"/>
                    <a:pt x="1" y="47"/>
                    <a:pt x="0" y="4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8" name="Freeform 898"/>
            <p:cNvSpPr>
              <a:spLocks/>
            </p:cNvSpPr>
            <p:nvPr/>
          </p:nvSpPr>
          <p:spPr bwMode="auto">
            <a:xfrm>
              <a:off x="3862084" y="5323592"/>
              <a:ext cx="128575" cy="95035"/>
            </a:xfrm>
            <a:custGeom>
              <a:avLst/>
              <a:gdLst/>
              <a:ahLst/>
              <a:cxnLst>
                <a:cxn ang="0">
                  <a:pos x="0" y="53"/>
                </a:cxn>
                <a:cxn ang="0">
                  <a:pos x="16" y="10"/>
                </a:cxn>
                <a:cxn ang="0">
                  <a:pos x="52" y="9"/>
                </a:cxn>
                <a:cxn ang="0">
                  <a:pos x="68" y="40"/>
                </a:cxn>
                <a:cxn ang="0">
                  <a:pos x="69" y="53"/>
                </a:cxn>
                <a:cxn ang="0">
                  <a:pos x="0" y="53"/>
                </a:cxn>
              </a:cxnLst>
              <a:rect l="0" t="0" r="r" b="b"/>
              <a:pathLst>
                <a:path w="69" h="53">
                  <a:moveTo>
                    <a:pt x="0" y="53"/>
                  </a:moveTo>
                  <a:cubicBezTo>
                    <a:pt x="0" y="36"/>
                    <a:pt x="3" y="21"/>
                    <a:pt x="16" y="10"/>
                  </a:cubicBezTo>
                  <a:cubicBezTo>
                    <a:pt x="27" y="0"/>
                    <a:pt x="41" y="0"/>
                    <a:pt x="52" y="9"/>
                  </a:cubicBezTo>
                  <a:cubicBezTo>
                    <a:pt x="61" y="18"/>
                    <a:pt x="66" y="28"/>
                    <a:pt x="68" y="40"/>
                  </a:cubicBezTo>
                  <a:cubicBezTo>
                    <a:pt x="68" y="45"/>
                    <a:pt x="68" y="49"/>
                    <a:pt x="69" y="53"/>
                  </a:cubicBezTo>
                  <a:cubicBezTo>
                    <a:pt x="46" y="53"/>
                    <a:pt x="23" y="53"/>
                    <a:pt x="0" y="5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grpSp>
        <p:nvGrpSpPr>
          <p:cNvPr id="79" name="Group 241"/>
          <p:cNvGrpSpPr>
            <a:grpSpLocks noChangeAspect="1"/>
          </p:cNvGrpSpPr>
          <p:nvPr/>
        </p:nvGrpSpPr>
        <p:grpSpPr>
          <a:xfrm>
            <a:off x="10969797" y="3668637"/>
            <a:ext cx="568456" cy="550228"/>
            <a:chOff x="3862084" y="5323592"/>
            <a:chExt cx="872077" cy="844116"/>
          </a:xfrm>
          <a:solidFill>
            <a:schemeClr val="accent2"/>
          </a:solidFill>
        </p:grpSpPr>
        <p:sp>
          <p:nvSpPr>
            <p:cNvPr id="80" name="Freeform 896"/>
            <p:cNvSpPr>
              <a:spLocks noEditPoints="1"/>
            </p:cNvSpPr>
            <p:nvPr/>
          </p:nvSpPr>
          <p:spPr bwMode="auto">
            <a:xfrm>
              <a:off x="3973890" y="5323593"/>
              <a:ext cx="760271" cy="844115"/>
            </a:xfrm>
            <a:custGeom>
              <a:avLst/>
              <a:gdLst/>
              <a:ahLst/>
              <a:cxnLst>
                <a:cxn ang="0">
                  <a:pos x="87" y="387"/>
                </a:cxn>
                <a:cxn ang="0">
                  <a:pos x="87" y="407"/>
                </a:cxn>
                <a:cxn ang="0">
                  <a:pos x="79" y="430"/>
                </a:cxn>
                <a:cxn ang="0">
                  <a:pos x="29" y="432"/>
                </a:cxn>
                <a:cxn ang="0">
                  <a:pos x="20" y="408"/>
                </a:cxn>
                <a:cxn ang="0">
                  <a:pos x="19" y="392"/>
                </a:cxn>
                <a:cxn ang="0">
                  <a:pos x="19" y="48"/>
                </a:cxn>
                <a:cxn ang="0">
                  <a:pos x="9" y="12"/>
                </a:cxn>
                <a:cxn ang="0">
                  <a:pos x="0" y="1"/>
                </a:cxn>
                <a:cxn ang="0">
                  <a:pos x="3" y="0"/>
                </a:cxn>
                <a:cxn ang="0">
                  <a:pos x="307" y="0"/>
                </a:cxn>
                <a:cxn ang="0">
                  <a:pos x="339" y="25"/>
                </a:cxn>
                <a:cxn ang="0">
                  <a:pos x="343" y="49"/>
                </a:cxn>
                <a:cxn ang="0">
                  <a:pos x="343" y="137"/>
                </a:cxn>
                <a:cxn ang="0">
                  <a:pos x="341" y="143"/>
                </a:cxn>
                <a:cxn ang="0">
                  <a:pos x="278" y="224"/>
                </a:cxn>
                <a:cxn ang="0">
                  <a:pos x="277" y="226"/>
                </a:cxn>
                <a:cxn ang="0">
                  <a:pos x="303" y="246"/>
                </a:cxn>
                <a:cxn ang="0">
                  <a:pos x="400" y="124"/>
                </a:cxn>
                <a:cxn ang="0">
                  <a:pos x="403" y="139"/>
                </a:cxn>
                <a:cxn ang="0">
                  <a:pos x="400" y="145"/>
                </a:cxn>
                <a:cxn ang="0">
                  <a:pos x="345" y="214"/>
                </a:cxn>
                <a:cxn ang="0">
                  <a:pos x="343" y="220"/>
                </a:cxn>
                <a:cxn ang="0">
                  <a:pos x="343" y="383"/>
                </a:cxn>
                <a:cxn ang="0">
                  <a:pos x="343" y="387"/>
                </a:cxn>
                <a:cxn ang="0">
                  <a:pos x="87" y="387"/>
                </a:cxn>
                <a:cxn ang="0">
                  <a:pos x="280" y="99"/>
                </a:cxn>
                <a:cxn ang="0">
                  <a:pos x="84" y="99"/>
                </a:cxn>
                <a:cxn ang="0">
                  <a:pos x="84" y="119"/>
                </a:cxn>
                <a:cxn ang="0">
                  <a:pos x="280" y="119"/>
                </a:cxn>
                <a:cxn ang="0">
                  <a:pos x="280" y="99"/>
                </a:cxn>
                <a:cxn ang="0">
                  <a:pos x="249" y="184"/>
                </a:cxn>
                <a:cxn ang="0">
                  <a:pos x="84" y="184"/>
                </a:cxn>
                <a:cxn ang="0">
                  <a:pos x="84" y="201"/>
                </a:cxn>
                <a:cxn ang="0">
                  <a:pos x="87" y="204"/>
                </a:cxn>
                <a:cxn ang="0">
                  <a:pos x="246" y="204"/>
                </a:cxn>
                <a:cxn ang="0">
                  <a:pos x="249" y="204"/>
                </a:cxn>
                <a:cxn ang="0">
                  <a:pos x="249" y="184"/>
                </a:cxn>
                <a:cxn ang="0">
                  <a:pos x="196" y="269"/>
                </a:cxn>
                <a:cxn ang="0">
                  <a:pos x="84" y="269"/>
                </a:cxn>
                <a:cxn ang="0">
                  <a:pos x="84" y="286"/>
                </a:cxn>
                <a:cxn ang="0">
                  <a:pos x="87" y="289"/>
                </a:cxn>
                <a:cxn ang="0">
                  <a:pos x="192" y="289"/>
                </a:cxn>
                <a:cxn ang="0">
                  <a:pos x="194" y="289"/>
                </a:cxn>
                <a:cxn ang="0">
                  <a:pos x="195" y="288"/>
                </a:cxn>
                <a:cxn ang="0">
                  <a:pos x="196" y="269"/>
                </a:cxn>
                <a:cxn ang="0">
                  <a:pos x="228" y="310"/>
                </a:cxn>
                <a:cxn ang="0">
                  <a:pos x="246" y="286"/>
                </a:cxn>
                <a:cxn ang="0">
                  <a:pos x="246" y="283"/>
                </a:cxn>
                <a:cxn ang="0">
                  <a:pos x="253" y="274"/>
                </a:cxn>
                <a:cxn ang="0">
                  <a:pos x="262" y="281"/>
                </a:cxn>
                <a:cxn ang="0">
                  <a:pos x="254" y="290"/>
                </a:cxn>
                <a:cxn ang="0">
                  <a:pos x="251" y="291"/>
                </a:cxn>
                <a:cxn ang="0">
                  <a:pos x="241" y="304"/>
                </a:cxn>
                <a:cxn ang="0">
                  <a:pos x="233" y="314"/>
                </a:cxn>
                <a:cxn ang="0">
                  <a:pos x="237" y="317"/>
                </a:cxn>
                <a:cxn ang="0">
                  <a:pos x="279" y="290"/>
                </a:cxn>
                <a:cxn ang="0">
                  <a:pos x="291" y="255"/>
                </a:cxn>
                <a:cxn ang="0">
                  <a:pos x="272" y="240"/>
                </a:cxn>
                <a:cxn ang="0">
                  <a:pos x="240" y="259"/>
                </a:cxn>
                <a:cxn ang="0">
                  <a:pos x="224" y="306"/>
                </a:cxn>
                <a:cxn ang="0">
                  <a:pos x="228" y="310"/>
                </a:cxn>
              </a:cxnLst>
              <a:rect l="0" t="0" r="r" b="b"/>
              <a:pathLst>
                <a:path w="405" h="452">
                  <a:moveTo>
                    <a:pt x="87" y="387"/>
                  </a:moveTo>
                  <a:cubicBezTo>
                    <a:pt x="87" y="394"/>
                    <a:pt x="87" y="400"/>
                    <a:pt x="87" y="407"/>
                  </a:cubicBezTo>
                  <a:cubicBezTo>
                    <a:pt x="86" y="415"/>
                    <a:pt x="84" y="423"/>
                    <a:pt x="79" y="430"/>
                  </a:cubicBezTo>
                  <a:cubicBezTo>
                    <a:pt x="65" y="452"/>
                    <a:pt x="40" y="447"/>
                    <a:pt x="29" y="432"/>
                  </a:cubicBezTo>
                  <a:cubicBezTo>
                    <a:pt x="24" y="425"/>
                    <a:pt x="21" y="416"/>
                    <a:pt x="20" y="408"/>
                  </a:cubicBezTo>
                  <a:cubicBezTo>
                    <a:pt x="19" y="403"/>
                    <a:pt x="19" y="397"/>
                    <a:pt x="19" y="392"/>
                  </a:cubicBezTo>
                  <a:cubicBezTo>
                    <a:pt x="19" y="277"/>
                    <a:pt x="19" y="163"/>
                    <a:pt x="19" y="48"/>
                  </a:cubicBezTo>
                  <a:cubicBezTo>
                    <a:pt x="19" y="35"/>
                    <a:pt x="16" y="23"/>
                    <a:pt x="9" y="12"/>
                  </a:cubicBezTo>
                  <a:cubicBezTo>
                    <a:pt x="6" y="8"/>
                    <a:pt x="3" y="4"/>
                    <a:pt x="0" y="1"/>
                  </a:cubicBezTo>
                  <a:cubicBezTo>
                    <a:pt x="1" y="1"/>
                    <a:pt x="2" y="0"/>
                    <a:pt x="3" y="0"/>
                  </a:cubicBezTo>
                  <a:cubicBezTo>
                    <a:pt x="104" y="0"/>
                    <a:pt x="205" y="0"/>
                    <a:pt x="307" y="0"/>
                  </a:cubicBezTo>
                  <a:cubicBezTo>
                    <a:pt x="322" y="0"/>
                    <a:pt x="334" y="10"/>
                    <a:pt x="339" y="25"/>
                  </a:cubicBezTo>
                  <a:cubicBezTo>
                    <a:pt x="342" y="33"/>
                    <a:pt x="343" y="41"/>
                    <a:pt x="343" y="49"/>
                  </a:cubicBezTo>
                  <a:cubicBezTo>
                    <a:pt x="343" y="78"/>
                    <a:pt x="343" y="108"/>
                    <a:pt x="343" y="137"/>
                  </a:cubicBezTo>
                  <a:cubicBezTo>
                    <a:pt x="343" y="139"/>
                    <a:pt x="343" y="141"/>
                    <a:pt x="341" y="143"/>
                  </a:cubicBezTo>
                  <a:cubicBezTo>
                    <a:pt x="320" y="170"/>
                    <a:pt x="299" y="197"/>
                    <a:pt x="278" y="224"/>
                  </a:cubicBezTo>
                  <a:cubicBezTo>
                    <a:pt x="278" y="224"/>
                    <a:pt x="277" y="225"/>
                    <a:pt x="277" y="226"/>
                  </a:cubicBezTo>
                  <a:cubicBezTo>
                    <a:pt x="285" y="233"/>
                    <a:pt x="294" y="239"/>
                    <a:pt x="303" y="246"/>
                  </a:cubicBezTo>
                  <a:cubicBezTo>
                    <a:pt x="335" y="205"/>
                    <a:pt x="368" y="164"/>
                    <a:pt x="400" y="124"/>
                  </a:cubicBezTo>
                  <a:cubicBezTo>
                    <a:pt x="403" y="127"/>
                    <a:pt x="405" y="133"/>
                    <a:pt x="403" y="139"/>
                  </a:cubicBezTo>
                  <a:cubicBezTo>
                    <a:pt x="402" y="141"/>
                    <a:pt x="401" y="143"/>
                    <a:pt x="400" y="145"/>
                  </a:cubicBezTo>
                  <a:cubicBezTo>
                    <a:pt x="382" y="168"/>
                    <a:pt x="364" y="191"/>
                    <a:pt x="345" y="214"/>
                  </a:cubicBezTo>
                  <a:cubicBezTo>
                    <a:pt x="344" y="216"/>
                    <a:pt x="343" y="218"/>
                    <a:pt x="343" y="220"/>
                  </a:cubicBezTo>
                  <a:cubicBezTo>
                    <a:pt x="343" y="274"/>
                    <a:pt x="343" y="329"/>
                    <a:pt x="343" y="383"/>
                  </a:cubicBezTo>
                  <a:cubicBezTo>
                    <a:pt x="343" y="384"/>
                    <a:pt x="343" y="385"/>
                    <a:pt x="343" y="387"/>
                  </a:cubicBezTo>
                  <a:cubicBezTo>
                    <a:pt x="258" y="387"/>
                    <a:pt x="173" y="387"/>
                    <a:pt x="87" y="387"/>
                  </a:cubicBezTo>
                  <a:close/>
                  <a:moveTo>
                    <a:pt x="280" y="99"/>
                  </a:moveTo>
                  <a:cubicBezTo>
                    <a:pt x="214" y="99"/>
                    <a:pt x="149" y="99"/>
                    <a:pt x="84" y="99"/>
                  </a:cubicBezTo>
                  <a:cubicBezTo>
                    <a:pt x="84" y="106"/>
                    <a:pt x="84" y="113"/>
                    <a:pt x="84" y="119"/>
                  </a:cubicBezTo>
                  <a:cubicBezTo>
                    <a:pt x="149" y="119"/>
                    <a:pt x="214" y="119"/>
                    <a:pt x="280" y="119"/>
                  </a:cubicBezTo>
                  <a:cubicBezTo>
                    <a:pt x="280" y="113"/>
                    <a:pt x="280" y="106"/>
                    <a:pt x="280" y="99"/>
                  </a:cubicBezTo>
                  <a:close/>
                  <a:moveTo>
                    <a:pt x="249" y="184"/>
                  </a:moveTo>
                  <a:cubicBezTo>
                    <a:pt x="194" y="184"/>
                    <a:pt x="139" y="184"/>
                    <a:pt x="84" y="184"/>
                  </a:cubicBezTo>
                  <a:cubicBezTo>
                    <a:pt x="84" y="190"/>
                    <a:pt x="84" y="195"/>
                    <a:pt x="84" y="201"/>
                  </a:cubicBezTo>
                  <a:cubicBezTo>
                    <a:pt x="84" y="204"/>
                    <a:pt x="84" y="204"/>
                    <a:pt x="87" y="204"/>
                  </a:cubicBezTo>
                  <a:cubicBezTo>
                    <a:pt x="140" y="204"/>
                    <a:pt x="193" y="204"/>
                    <a:pt x="246" y="204"/>
                  </a:cubicBezTo>
                  <a:cubicBezTo>
                    <a:pt x="247" y="204"/>
                    <a:pt x="248" y="204"/>
                    <a:pt x="249" y="204"/>
                  </a:cubicBezTo>
                  <a:cubicBezTo>
                    <a:pt x="249" y="198"/>
                    <a:pt x="249" y="191"/>
                    <a:pt x="249" y="184"/>
                  </a:cubicBezTo>
                  <a:close/>
                  <a:moveTo>
                    <a:pt x="196" y="269"/>
                  </a:moveTo>
                  <a:cubicBezTo>
                    <a:pt x="158" y="269"/>
                    <a:pt x="121" y="269"/>
                    <a:pt x="84" y="269"/>
                  </a:cubicBezTo>
                  <a:cubicBezTo>
                    <a:pt x="84" y="275"/>
                    <a:pt x="84" y="280"/>
                    <a:pt x="84" y="286"/>
                  </a:cubicBezTo>
                  <a:cubicBezTo>
                    <a:pt x="83" y="289"/>
                    <a:pt x="84" y="289"/>
                    <a:pt x="87" y="289"/>
                  </a:cubicBezTo>
                  <a:cubicBezTo>
                    <a:pt x="122" y="289"/>
                    <a:pt x="157" y="289"/>
                    <a:pt x="192" y="289"/>
                  </a:cubicBezTo>
                  <a:cubicBezTo>
                    <a:pt x="192" y="289"/>
                    <a:pt x="193" y="289"/>
                    <a:pt x="194" y="289"/>
                  </a:cubicBezTo>
                  <a:cubicBezTo>
                    <a:pt x="194" y="289"/>
                    <a:pt x="195" y="288"/>
                    <a:pt x="195" y="288"/>
                  </a:cubicBezTo>
                  <a:cubicBezTo>
                    <a:pt x="196" y="282"/>
                    <a:pt x="196" y="276"/>
                    <a:pt x="196" y="269"/>
                  </a:cubicBezTo>
                  <a:close/>
                  <a:moveTo>
                    <a:pt x="228" y="310"/>
                  </a:moveTo>
                  <a:cubicBezTo>
                    <a:pt x="234" y="302"/>
                    <a:pt x="240" y="294"/>
                    <a:pt x="246" y="286"/>
                  </a:cubicBezTo>
                  <a:cubicBezTo>
                    <a:pt x="246" y="286"/>
                    <a:pt x="246" y="284"/>
                    <a:pt x="246" y="283"/>
                  </a:cubicBezTo>
                  <a:cubicBezTo>
                    <a:pt x="246" y="279"/>
                    <a:pt x="248" y="275"/>
                    <a:pt x="253" y="274"/>
                  </a:cubicBezTo>
                  <a:cubicBezTo>
                    <a:pt x="257" y="274"/>
                    <a:pt x="261" y="276"/>
                    <a:pt x="262" y="281"/>
                  </a:cubicBezTo>
                  <a:cubicBezTo>
                    <a:pt x="262" y="285"/>
                    <a:pt x="259" y="289"/>
                    <a:pt x="254" y="290"/>
                  </a:cubicBezTo>
                  <a:cubicBezTo>
                    <a:pt x="253" y="290"/>
                    <a:pt x="252" y="291"/>
                    <a:pt x="251" y="291"/>
                  </a:cubicBezTo>
                  <a:cubicBezTo>
                    <a:pt x="248" y="296"/>
                    <a:pt x="244" y="300"/>
                    <a:pt x="241" y="304"/>
                  </a:cubicBezTo>
                  <a:cubicBezTo>
                    <a:pt x="239" y="307"/>
                    <a:pt x="236" y="311"/>
                    <a:pt x="233" y="314"/>
                  </a:cubicBezTo>
                  <a:cubicBezTo>
                    <a:pt x="235" y="315"/>
                    <a:pt x="236" y="316"/>
                    <a:pt x="237" y="317"/>
                  </a:cubicBezTo>
                  <a:cubicBezTo>
                    <a:pt x="249" y="305"/>
                    <a:pt x="263" y="295"/>
                    <a:pt x="279" y="290"/>
                  </a:cubicBezTo>
                  <a:cubicBezTo>
                    <a:pt x="278" y="277"/>
                    <a:pt x="282" y="265"/>
                    <a:pt x="291" y="255"/>
                  </a:cubicBezTo>
                  <a:cubicBezTo>
                    <a:pt x="284" y="250"/>
                    <a:pt x="278" y="245"/>
                    <a:pt x="272" y="240"/>
                  </a:cubicBezTo>
                  <a:cubicBezTo>
                    <a:pt x="264" y="251"/>
                    <a:pt x="253" y="257"/>
                    <a:pt x="240" y="259"/>
                  </a:cubicBezTo>
                  <a:cubicBezTo>
                    <a:pt x="239" y="277"/>
                    <a:pt x="233" y="292"/>
                    <a:pt x="224" y="306"/>
                  </a:cubicBezTo>
                  <a:cubicBezTo>
                    <a:pt x="225" y="307"/>
                    <a:pt x="226" y="308"/>
                    <a:pt x="228" y="3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81" name="Freeform 897"/>
            <p:cNvSpPr>
              <a:spLocks/>
            </p:cNvSpPr>
            <p:nvPr/>
          </p:nvSpPr>
          <p:spPr bwMode="auto">
            <a:xfrm>
              <a:off x="4124826" y="6067085"/>
              <a:ext cx="609335" cy="89443"/>
            </a:xfrm>
            <a:custGeom>
              <a:avLst/>
              <a:gdLst/>
              <a:ahLst/>
              <a:cxnLst>
                <a:cxn ang="0">
                  <a:pos x="0" y="47"/>
                </a:cxn>
                <a:cxn ang="0">
                  <a:pos x="16" y="21"/>
                </a:cxn>
                <a:cxn ang="0">
                  <a:pos x="18" y="0"/>
                </a:cxn>
                <a:cxn ang="0">
                  <a:pos x="325" y="0"/>
                </a:cxn>
                <a:cxn ang="0">
                  <a:pos x="322" y="18"/>
                </a:cxn>
                <a:cxn ang="0">
                  <a:pos x="313" y="39"/>
                </a:cxn>
                <a:cxn ang="0">
                  <a:pos x="297" y="47"/>
                </a:cxn>
                <a:cxn ang="0">
                  <a:pos x="3" y="47"/>
                </a:cxn>
                <a:cxn ang="0">
                  <a:pos x="0" y="47"/>
                </a:cxn>
              </a:cxnLst>
              <a:rect l="0" t="0" r="r" b="b"/>
              <a:pathLst>
                <a:path w="325" h="47">
                  <a:moveTo>
                    <a:pt x="0" y="47"/>
                  </a:moveTo>
                  <a:cubicBezTo>
                    <a:pt x="10" y="41"/>
                    <a:pt x="14" y="31"/>
                    <a:pt x="16" y="21"/>
                  </a:cubicBezTo>
                  <a:cubicBezTo>
                    <a:pt x="17" y="14"/>
                    <a:pt x="17" y="7"/>
                    <a:pt x="18" y="0"/>
                  </a:cubicBezTo>
                  <a:cubicBezTo>
                    <a:pt x="120" y="0"/>
                    <a:pt x="222" y="0"/>
                    <a:pt x="325" y="0"/>
                  </a:cubicBezTo>
                  <a:cubicBezTo>
                    <a:pt x="324" y="6"/>
                    <a:pt x="323" y="12"/>
                    <a:pt x="322" y="18"/>
                  </a:cubicBezTo>
                  <a:cubicBezTo>
                    <a:pt x="321" y="25"/>
                    <a:pt x="318" y="33"/>
                    <a:pt x="313" y="39"/>
                  </a:cubicBezTo>
                  <a:cubicBezTo>
                    <a:pt x="309" y="44"/>
                    <a:pt x="304" y="47"/>
                    <a:pt x="297" y="47"/>
                  </a:cubicBezTo>
                  <a:cubicBezTo>
                    <a:pt x="199" y="47"/>
                    <a:pt x="101" y="47"/>
                    <a:pt x="3" y="47"/>
                  </a:cubicBezTo>
                  <a:cubicBezTo>
                    <a:pt x="2" y="47"/>
                    <a:pt x="1" y="47"/>
                    <a:pt x="0" y="4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82" name="Freeform 898"/>
            <p:cNvSpPr>
              <a:spLocks/>
            </p:cNvSpPr>
            <p:nvPr/>
          </p:nvSpPr>
          <p:spPr bwMode="auto">
            <a:xfrm>
              <a:off x="3862084" y="5323592"/>
              <a:ext cx="128575" cy="95035"/>
            </a:xfrm>
            <a:custGeom>
              <a:avLst/>
              <a:gdLst/>
              <a:ahLst/>
              <a:cxnLst>
                <a:cxn ang="0">
                  <a:pos x="0" y="53"/>
                </a:cxn>
                <a:cxn ang="0">
                  <a:pos x="16" y="10"/>
                </a:cxn>
                <a:cxn ang="0">
                  <a:pos x="52" y="9"/>
                </a:cxn>
                <a:cxn ang="0">
                  <a:pos x="68" y="40"/>
                </a:cxn>
                <a:cxn ang="0">
                  <a:pos x="69" y="53"/>
                </a:cxn>
                <a:cxn ang="0">
                  <a:pos x="0" y="53"/>
                </a:cxn>
              </a:cxnLst>
              <a:rect l="0" t="0" r="r" b="b"/>
              <a:pathLst>
                <a:path w="69" h="53">
                  <a:moveTo>
                    <a:pt x="0" y="53"/>
                  </a:moveTo>
                  <a:cubicBezTo>
                    <a:pt x="0" y="36"/>
                    <a:pt x="3" y="21"/>
                    <a:pt x="16" y="10"/>
                  </a:cubicBezTo>
                  <a:cubicBezTo>
                    <a:pt x="27" y="0"/>
                    <a:pt x="41" y="0"/>
                    <a:pt x="52" y="9"/>
                  </a:cubicBezTo>
                  <a:cubicBezTo>
                    <a:pt x="61" y="18"/>
                    <a:pt x="66" y="28"/>
                    <a:pt x="68" y="40"/>
                  </a:cubicBezTo>
                  <a:cubicBezTo>
                    <a:pt x="68" y="45"/>
                    <a:pt x="68" y="49"/>
                    <a:pt x="69" y="53"/>
                  </a:cubicBezTo>
                  <a:cubicBezTo>
                    <a:pt x="46" y="53"/>
                    <a:pt x="23" y="53"/>
                    <a:pt x="0" y="5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sp>
        <p:nvSpPr>
          <p:cNvPr id="83" name="Footer Placeholder 4"/>
          <p:cNvSpPr txBox="1">
            <a:spLocks/>
          </p:cNvSpPr>
          <p:nvPr/>
        </p:nvSpPr>
        <p:spPr>
          <a:xfrm>
            <a:off x="8621713" y="6556375"/>
            <a:ext cx="2701925" cy="182563"/>
          </a:xfrm>
          <a:prstGeom prst="rect">
            <a:avLst/>
          </a:prstGeom>
        </p:spPr>
        <p:txBody>
          <a:bodyPr vert="horz" wrap="none" lIns="0" tIns="0" rIns="0" bIns="0" numCol="1" anchor="ctr" anchorCtr="0" compatLnSpc="1">
            <a:prstTxWarp prst="textNoShape">
              <a:avLst/>
            </a:prstTxWarp>
            <a:no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291138990"/>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4848550" y="1150774"/>
            <a:ext cx="6508967" cy="4095909"/>
            <a:chOff x="4848226" y="1184906"/>
            <a:chExt cx="6510662" cy="4096976"/>
          </a:xfrm>
        </p:grpSpPr>
        <p:sp>
          <p:nvSpPr>
            <p:cNvPr id="136" name="Rounded Rectangle 135">
              <a:extLst>
                <a:ext uri="{FF2B5EF4-FFF2-40B4-BE49-F238E27FC236}">
                  <a16:creationId xmlns:a16="http://schemas.microsoft.com/office/drawing/2014/main" id="{F65270B6-9890-9242-BF84-A5A5C98B1B5E}"/>
                </a:ext>
              </a:extLst>
            </p:cNvPr>
            <p:cNvSpPr/>
            <p:nvPr/>
          </p:nvSpPr>
          <p:spPr bwMode="gray">
            <a:xfrm>
              <a:off x="4848226" y="1184906"/>
              <a:ext cx="6510662" cy="4096976"/>
            </a:xfrm>
            <a:prstGeom prst="roundRect">
              <a:avLst>
                <a:gd name="adj" fmla="val 3202"/>
              </a:avLst>
            </a:prstGeom>
            <a:solidFill>
              <a:srgbClr val="7FA7B2"/>
            </a:solidFill>
            <a:ln w="9525">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a:ea typeface="+mn-ea"/>
                <a:cs typeface="+mn-cs"/>
              </a:endParaRPr>
            </a:p>
          </p:txBody>
        </p:sp>
        <p:grpSp>
          <p:nvGrpSpPr>
            <p:cNvPr id="26" name="Group 25"/>
            <p:cNvGrpSpPr/>
            <p:nvPr/>
          </p:nvGrpSpPr>
          <p:grpSpPr>
            <a:xfrm>
              <a:off x="4901346" y="1234845"/>
              <a:ext cx="6359449" cy="3971784"/>
              <a:chOff x="4901346" y="1234845"/>
              <a:chExt cx="6359449" cy="3971784"/>
            </a:xfrm>
          </p:grpSpPr>
          <p:sp>
            <p:nvSpPr>
              <p:cNvPr id="19" name="Oval 18"/>
              <p:cNvSpPr/>
              <p:nvPr/>
            </p:nvSpPr>
            <p:spPr bwMode="gray">
              <a:xfrm>
                <a:off x="531767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37" name="Oval 136"/>
              <p:cNvSpPr/>
              <p:nvPr/>
            </p:nvSpPr>
            <p:spPr bwMode="gray">
              <a:xfrm>
                <a:off x="490134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39" name="Oval 138"/>
              <p:cNvSpPr/>
              <p:nvPr/>
            </p:nvSpPr>
            <p:spPr bwMode="gray">
              <a:xfrm>
                <a:off x="615093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40" name="Oval 139"/>
              <p:cNvSpPr/>
              <p:nvPr/>
            </p:nvSpPr>
            <p:spPr bwMode="gray">
              <a:xfrm>
                <a:off x="573430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41" name="Oval 140"/>
              <p:cNvSpPr/>
              <p:nvPr/>
            </p:nvSpPr>
            <p:spPr bwMode="gray">
              <a:xfrm>
                <a:off x="698419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42" name="Oval 141"/>
              <p:cNvSpPr/>
              <p:nvPr/>
            </p:nvSpPr>
            <p:spPr bwMode="gray">
              <a:xfrm>
                <a:off x="656756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43" name="Oval 142"/>
              <p:cNvSpPr/>
              <p:nvPr/>
            </p:nvSpPr>
            <p:spPr bwMode="gray">
              <a:xfrm>
                <a:off x="781745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44" name="Oval 143"/>
              <p:cNvSpPr/>
              <p:nvPr/>
            </p:nvSpPr>
            <p:spPr bwMode="gray">
              <a:xfrm>
                <a:off x="740082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47" name="Oval 146"/>
              <p:cNvSpPr/>
              <p:nvPr/>
            </p:nvSpPr>
            <p:spPr bwMode="gray">
              <a:xfrm>
                <a:off x="865071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48" name="Oval 147"/>
              <p:cNvSpPr/>
              <p:nvPr/>
            </p:nvSpPr>
            <p:spPr bwMode="gray">
              <a:xfrm>
                <a:off x="823408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49" name="Oval 148"/>
              <p:cNvSpPr/>
              <p:nvPr/>
            </p:nvSpPr>
            <p:spPr bwMode="gray">
              <a:xfrm>
                <a:off x="948397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50" name="Oval 149"/>
              <p:cNvSpPr/>
              <p:nvPr/>
            </p:nvSpPr>
            <p:spPr bwMode="gray">
              <a:xfrm>
                <a:off x="906734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51" name="Oval 150"/>
              <p:cNvSpPr/>
              <p:nvPr/>
            </p:nvSpPr>
            <p:spPr bwMode="gray">
              <a:xfrm>
                <a:off x="1031723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52" name="Oval 151"/>
              <p:cNvSpPr/>
              <p:nvPr/>
            </p:nvSpPr>
            <p:spPr bwMode="gray">
              <a:xfrm>
                <a:off x="990060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53" name="Oval 152"/>
              <p:cNvSpPr/>
              <p:nvPr/>
            </p:nvSpPr>
            <p:spPr bwMode="gray">
              <a:xfrm>
                <a:off x="11150499"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54" name="Oval 153"/>
              <p:cNvSpPr/>
              <p:nvPr/>
            </p:nvSpPr>
            <p:spPr bwMode="gray">
              <a:xfrm>
                <a:off x="1073386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55" name="Oval 154"/>
              <p:cNvSpPr/>
              <p:nvPr/>
            </p:nvSpPr>
            <p:spPr bwMode="gray">
              <a:xfrm rot="10800000">
                <a:off x="4901346" y="2101956"/>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56" name="Oval 155"/>
              <p:cNvSpPr/>
              <p:nvPr/>
            </p:nvSpPr>
            <p:spPr bwMode="gray">
              <a:xfrm rot="10800000">
                <a:off x="4901346" y="1673717"/>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57" name="Oval 156"/>
              <p:cNvSpPr/>
              <p:nvPr/>
            </p:nvSpPr>
            <p:spPr bwMode="gray">
              <a:xfrm rot="10800000">
                <a:off x="4901346" y="2958434"/>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59" name="Oval 158"/>
              <p:cNvSpPr/>
              <p:nvPr/>
            </p:nvSpPr>
            <p:spPr bwMode="gray">
              <a:xfrm rot="10800000">
                <a:off x="4901346" y="253019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60" name="Oval 159"/>
              <p:cNvSpPr/>
              <p:nvPr/>
            </p:nvSpPr>
            <p:spPr bwMode="gray">
              <a:xfrm rot="10800000">
                <a:off x="4901347" y="3814912"/>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61" name="Oval 160"/>
              <p:cNvSpPr/>
              <p:nvPr/>
            </p:nvSpPr>
            <p:spPr bwMode="gray">
              <a:xfrm rot="10800000">
                <a:off x="4901346" y="3386673"/>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62" name="Oval 161"/>
              <p:cNvSpPr/>
              <p:nvPr/>
            </p:nvSpPr>
            <p:spPr bwMode="gray">
              <a:xfrm rot="10800000">
                <a:off x="4901347" y="4671390"/>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63" name="Oval 162"/>
              <p:cNvSpPr/>
              <p:nvPr/>
            </p:nvSpPr>
            <p:spPr bwMode="gray">
              <a:xfrm rot="10800000">
                <a:off x="4901347" y="4243151"/>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72" name="Oval 171"/>
              <p:cNvSpPr/>
              <p:nvPr/>
            </p:nvSpPr>
            <p:spPr bwMode="gray">
              <a:xfrm rot="10800000">
                <a:off x="4901347" y="509962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grpSp>
      </p:grpSp>
      <p:sp>
        <p:nvSpPr>
          <p:cNvPr id="145" name="Rounded Rectangle 144">
            <a:extLst>
              <a:ext uri="{FF2B5EF4-FFF2-40B4-BE49-F238E27FC236}">
                <a16:creationId xmlns:a16="http://schemas.microsoft.com/office/drawing/2014/main" id="{F65270B6-9890-9242-BF84-A5A5C98B1B5E}"/>
              </a:ext>
            </a:extLst>
          </p:cNvPr>
          <p:cNvSpPr/>
          <p:nvPr/>
        </p:nvSpPr>
        <p:spPr bwMode="gray">
          <a:xfrm>
            <a:off x="5080363" y="1392964"/>
            <a:ext cx="6465176" cy="4810517"/>
          </a:xfrm>
          <a:prstGeom prst="roundRect">
            <a:avLst>
              <a:gd name="adj" fmla="val 3202"/>
            </a:avLst>
          </a:prstGeom>
          <a:solidFill>
            <a:schemeClr val="bg1">
              <a:lumMod val="95000"/>
            </a:schemeClr>
          </a:solidFill>
          <a:ln w="9525">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6" name="Title 5">
            <a:extLst>
              <a:ext uri="{FF2B5EF4-FFF2-40B4-BE49-F238E27FC236}">
                <a16:creationId xmlns:a16="http://schemas.microsoft.com/office/drawing/2014/main" id="{25434601-DD2A-1949-8D76-27AD16A95A51}"/>
              </a:ext>
            </a:extLst>
          </p:cNvPr>
          <p:cNvSpPr>
            <a:spLocks noGrp="1"/>
          </p:cNvSpPr>
          <p:nvPr>
            <p:ph type="title"/>
          </p:nvPr>
        </p:nvSpPr>
        <p:spPr>
          <a:xfrm>
            <a:off x="533261" y="407187"/>
            <a:ext cx="11391610" cy="533987"/>
          </a:xfrm>
        </p:spPr>
        <p:txBody>
          <a:bodyPr/>
          <a:lstStyle/>
          <a:p>
            <a:r>
              <a:rPr lang="en-US" dirty="0"/>
              <a:t>Comprehensive Blockchain Platform</a:t>
            </a:r>
          </a:p>
        </p:txBody>
      </p:sp>
      <p:sp>
        <p:nvSpPr>
          <p:cNvPr id="118" name="Slide Number Placeholder 117">
            <a:extLst>
              <a:ext uri="{FF2B5EF4-FFF2-40B4-BE49-F238E27FC236}">
                <a16:creationId xmlns:a16="http://schemas.microsoft.com/office/drawing/2014/main" id="{465096B7-4264-7249-BFE2-5819AABC967A}"/>
              </a:ext>
            </a:extLst>
          </p:cNvPr>
          <p:cNvSpPr>
            <a:spLocks noGrp="1"/>
          </p:cNvSpPr>
          <p:nvPr>
            <p:ph type="sldNum" sz="quarter" idx="12"/>
          </p:nvPr>
        </p:nvSpPr>
        <p:spPr/>
        <p:txBody>
          <a:bodyPr/>
          <a:lstStyle/>
          <a:p>
            <a:pPr marL="0" marR="0" lvl="0" indent="0" algn="r" defTabSz="914126" rtl="0" eaLnBrk="1" fontAlgn="auto" latinLnBrk="0" hangingPunct="1">
              <a:lnSpc>
                <a:spcPct val="100000"/>
              </a:lnSpc>
              <a:spcBef>
                <a:spcPts val="0"/>
              </a:spcBef>
              <a:spcAft>
                <a:spcPts val="0"/>
              </a:spcAft>
              <a:buClrTx/>
              <a:buSzTx/>
              <a:buFontTx/>
              <a:buNone/>
              <a:tabLst/>
              <a:defRPr/>
            </a:pPr>
            <a:fld id="{C51EAA63-D034-42AE-91FA-B13B9518C7BE}" type="slidenum">
              <a:rPr kumimoji="0" lang="en-IN" sz="850" b="0" i="0" u="none" strike="noStrike" kern="1200" cap="none" spc="0" normalizeH="0" baseline="0" noProof="0">
                <a:ln>
                  <a:noFill/>
                </a:ln>
                <a:solidFill>
                  <a:srgbClr val="58595B"/>
                </a:solidFill>
                <a:effectLst/>
                <a:uLnTx/>
                <a:uFillTx/>
                <a:latin typeface="Calibri"/>
                <a:ea typeface="+mn-ea"/>
                <a:cs typeface="+mn-cs"/>
              </a:rPr>
              <a:pPr marL="0" marR="0" lvl="0" indent="0" algn="r" defTabSz="914126" rtl="0" eaLnBrk="1" fontAlgn="auto" latinLnBrk="0" hangingPunct="1">
                <a:lnSpc>
                  <a:spcPct val="100000"/>
                </a:lnSpc>
                <a:spcBef>
                  <a:spcPts val="0"/>
                </a:spcBef>
                <a:spcAft>
                  <a:spcPts val="0"/>
                </a:spcAft>
                <a:buClrTx/>
                <a:buSzTx/>
                <a:buFontTx/>
                <a:buNone/>
                <a:tabLst/>
                <a:defRPr/>
              </a:pPr>
              <a:t>11</a:t>
            </a:fld>
            <a:endParaRPr kumimoji="0" lang="en-IN" sz="850" b="0" i="0" u="none" strike="noStrike" kern="1200" cap="none" spc="0" normalizeH="0" baseline="0" noProof="0">
              <a:ln>
                <a:noFill/>
              </a:ln>
              <a:solidFill>
                <a:srgbClr val="58595B"/>
              </a:solidFill>
              <a:effectLst/>
              <a:uLnTx/>
              <a:uFillTx/>
              <a:latin typeface="Calibri"/>
              <a:ea typeface="+mn-ea"/>
              <a:cs typeface="+mn-cs"/>
            </a:endParaRPr>
          </a:p>
        </p:txBody>
      </p:sp>
      <p:sp>
        <p:nvSpPr>
          <p:cNvPr id="35" name="TextBox 34">
            <a:extLst>
              <a:ext uri="{FF2B5EF4-FFF2-40B4-BE49-F238E27FC236}">
                <a16:creationId xmlns:a16="http://schemas.microsoft.com/office/drawing/2014/main" id="{519BA849-6603-2E48-8CB0-8ADEFCA520B0}"/>
              </a:ext>
            </a:extLst>
          </p:cNvPr>
          <p:cNvSpPr txBox="1"/>
          <p:nvPr/>
        </p:nvSpPr>
        <p:spPr>
          <a:xfrm>
            <a:off x="9835585" y="2561114"/>
            <a:ext cx="1354401" cy="306237"/>
          </a:xfrm>
          <a:prstGeom prst="rect">
            <a:avLst/>
          </a:prstGeom>
          <a:noFill/>
        </p:spPr>
        <p:txBody>
          <a:bodyPr wrap="square" lIns="0" tIns="0" rIns="0" bIns="0" rtlCol="0">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8595B"/>
                </a:solidFill>
                <a:effectLst/>
                <a:uLnTx/>
                <a:uFillTx/>
                <a:latin typeface="Calibri"/>
                <a:ea typeface="Calibri" charset="0"/>
                <a:cs typeface="Calibri" charset="0"/>
              </a:rPr>
              <a:t>Membership </a:t>
            </a:r>
            <a:br>
              <a:rPr kumimoji="0" lang="en-US" sz="1100" b="0" i="0" u="none" strike="noStrike" kern="1200" cap="none" spc="0" normalizeH="0" baseline="0" noProof="0" dirty="0">
                <a:ln>
                  <a:noFill/>
                </a:ln>
                <a:solidFill>
                  <a:srgbClr val="58595B"/>
                </a:solidFill>
                <a:effectLst/>
                <a:uLnTx/>
                <a:uFillTx/>
                <a:latin typeface="Calibri"/>
                <a:ea typeface="Calibri" charset="0"/>
                <a:cs typeface="Calibri" charset="0"/>
              </a:rPr>
            </a:br>
            <a:r>
              <a:rPr kumimoji="0" lang="en-US" sz="1100" b="0" i="0" u="none" strike="noStrike" kern="1200" cap="none" spc="0" normalizeH="0" baseline="0" noProof="0" dirty="0">
                <a:ln>
                  <a:noFill/>
                </a:ln>
                <a:solidFill>
                  <a:srgbClr val="58595B"/>
                </a:solidFill>
                <a:effectLst/>
                <a:uLnTx/>
                <a:uFillTx/>
                <a:latin typeface="Calibri"/>
                <a:ea typeface="Calibri" charset="0"/>
                <a:cs typeface="Calibri" charset="0"/>
              </a:rPr>
              <a:t>Service</a:t>
            </a:r>
          </a:p>
        </p:txBody>
      </p:sp>
      <p:grpSp>
        <p:nvGrpSpPr>
          <p:cNvPr id="184" name="Group 183">
            <a:extLst>
              <a:ext uri="{FF2B5EF4-FFF2-40B4-BE49-F238E27FC236}">
                <a16:creationId xmlns:a16="http://schemas.microsoft.com/office/drawing/2014/main" id="{AC40A378-E810-E64F-AC68-078A8AE3B6F3}"/>
              </a:ext>
            </a:extLst>
          </p:cNvPr>
          <p:cNvGrpSpPr/>
          <p:nvPr/>
        </p:nvGrpSpPr>
        <p:grpSpPr>
          <a:xfrm>
            <a:off x="901543" y="1985826"/>
            <a:ext cx="10024644" cy="1396981"/>
            <a:chOff x="900189" y="2410240"/>
            <a:chExt cx="10027255" cy="1397345"/>
          </a:xfrm>
        </p:grpSpPr>
        <p:sp>
          <p:nvSpPr>
            <p:cNvPr id="78" name="Freeform 20">
              <a:extLst>
                <a:ext uri="{FF2B5EF4-FFF2-40B4-BE49-F238E27FC236}">
                  <a16:creationId xmlns:a16="http://schemas.microsoft.com/office/drawing/2014/main" id="{69E23A80-221B-7544-9F54-003097CFC475}"/>
                </a:ext>
              </a:extLst>
            </p:cNvPr>
            <p:cNvSpPr>
              <a:spLocks noChangeAspect="1" noChangeArrowheads="1"/>
            </p:cNvSpPr>
            <p:nvPr/>
          </p:nvSpPr>
          <p:spPr bwMode="auto">
            <a:xfrm>
              <a:off x="10100429" y="2410240"/>
              <a:ext cx="827015" cy="517724"/>
            </a:xfrm>
            <a:custGeom>
              <a:avLst/>
              <a:gdLst>
                <a:gd name="T0" fmla="*/ 1272 w 3256"/>
                <a:gd name="T1" fmla="*/ 2036 h 2037"/>
                <a:gd name="T2" fmla="*/ 1399 w 3256"/>
                <a:gd name="T3" fmla="*/ 1909 h 2037"/>
                <a:gd name="T4" fmla="*/ 1552 w 3256"/>
                <a:gd name="T5" fmla="*/ 1909 h 2037"/>
                <a:gd name="T6" fmla="*/ 1627 w 3256"/>
                <a:gd name="T7" fmla="*/ 1832 h 2037"/>
                <a:gd name="T8" fmla="*/ 1754 w 3256"/>
                <a:gd name="T9" fmla="*/ 1909 h 2037"/>
                <a:gd name="T10" fmla="*/ 1627 w 3256"/>
                <a:gd name="T11" fmla="*/ 1780 h 2037"/>
                <a:gd name="T12" fmla="*/ 1985 w 3256"/>
                <a:gd name="T13" fmla="*/ 1832 h 2037"/>
                <a:gd name="T14" fmla="*/ 2060 w 3256"/>
                <a:gd name="T15" fmla="*/ 1909 h 2037"/>
                <a:gd name="T16" fmla="*/ 1985 w 3256"/>
                <a:gd name="T17" fmla="*/ 1780 h 2037"/>
                <a:gd name="T18" fmla="*/ 1856 w 3256"/>
                <a:gd name="T19" fmla="*/ 1909 h 2037"/>
                <a:gd name="T20" fmla="*/ 3180 w 3256"/>
                <a:gd name="T21" fmla="*/ 763 h 2037"/>
                <a:gd name="T22" fmla="*/ 2976 w 3256"/>
                <a:gd name="T23" fmla="*/ 612 h 2037"/>
                <a:gd name="T24" fmla="*/ 3103 w 3256"/>
                <a:gd name="T25" fmla="*/ 840 h 2037"/>
                <a:gd name="T26" fmla="*/ 2976 w 3256"/>
                <a:gd name="T27" fmla="*/ 1069 h 2037"/>
                <a:gd name="T28" fmla="*/ 3255 w 3256"/>
                <a:gd name="T29" fmla="*/ 840 h 2037"/>
                <a:gd name="T30" fmla="*/ 63 w 3256"/>
                <a:gd name="T31" fmla="*/ 915 h 2037"/>
                <a:gd name="T32" fmla="*/ 294 w 3256"/>
                <a:gd name="T33" fmla="*/ 1044 h 2037"/>
                <a:gd name="T34" fmla="*/ 294 w 3256"/>
                <a:gd name="T35" fmla="*/ 687 h 2037"/>
                <a:gd name="T36" fmla="*/ 228 w 3256"/>
                <a:gd name="T37" fmla="*/ 612 h 2037"/>
                <a:gd name="T38" fmla="*/ 63 w 3256"/>
                <a:gd name="T39" fmla="*/ 915 h 2037"/>
                <a:gd name="T40" fmla="*/ 966 w 3256"/>
                <a:gd name="T41" fmla="*/ 687 h 2037"/>
                <a:gd name="T42" fmla="*/ 955 w 3256"/>
                <a:gd name="T43" fmla="*/ 587 h 2037"/>
                <a:gd name="T44" fmla="*/ 1132 w 3256"/>
                <a:gd name="T45" fmla="*/ 587 h 2037"/>
                <a:gd name="T46" fmla="*/ 1120 w 3256"/>
                <a:gd name="T47" fmla="*/ 777 h 2037"/>
                <a:gd name="T48" fmla="*/ 1260 w 3256"/>
                <a:gd name="T49" fmla="*/ 598 h 2037"/>
                <a:gd name="T50" fmla="*/ 1093 w 3256"/>
                <a:gd name="T51" fmla="*/ 394 h 2037"/>
                <a:gd name="T52" fmla="*/ 991 w 3256"/>
                <a:gd name="T53" fmla="*/ 750 h 2037"/>
                <a:gd name="T54" fmla="*/ 471 w 3256"/>
                <a:gd name="T55" fmla="*/ 0 h 2037"/>
                <a:gd name="T56" fmla="*/ 471 w 3256"/>
                <a:gd name="T57" fmla="*/ 1678 h 2037"/>
                <a:gd name="T58" fmla="*/ 2850 w 3256"/>
                <a:gd name="T59" fmla="*/ 64 h 2037"/>
                <a:gd name="T60" fmla="*/ 713 w 3256"/>
                <a:gd name="T61" fmla="*/ 306 h 2037"/>
                <a:gd name="T62" fmla="*/ 1374 w 3256"/>
                <a:gd name="T63" fmla="*/ 1017 h 2037"/>
                <a:gd name="T64" fmla="*/ 1158 w 3256"/>
                <a:gd name="T65" fmla="*/ 827 h 2037"/>
                <a:gd name="T66" fmla="*/ 853 w 3256"/>
                <a:gd name="T67" fmla="*/ 879 h 2037"/>
                <a:gd name="T68" fmla="*/ 713 w 3256"/>
                <a:gd name="T69" fmla="*/ 1017 h 2037"/>
                <a:gd name="T70" fmla="*/ 2544 w 3256"/>
                <a:gd name="T71" fmla="*/ 1323 h 2037"/>
                <a:gd name="T72" fmla="*/ 2544 w 3256"/>
                <a:gd name="T73" fmla="*/ 1221 h 2037"/>
                <a:gd name="T74" fmla="*/ 2544 w 3256"/>
                <a:gd name="T75" fmla="*/ 1017 h 2037"/>
                <a:gd name="T76" fmla="*/ 2544 w 3256"/>
                <a:gd name="T77" fmla="*/ 915 h 2037"/>
                <a:gd name="T78" fmla="*/ 2544 w 3256"/>
                <a:gd name="T79" fmla="*/ 713 h 2037"/>
                <a:gd name="T80" fmla="*/ 2544 w 3256"/>
                <a:gd name="T81" fmla="*/ 612 h 2037"/>
                <a:gd name="T82" fmla="*/ 2544 w 3256"/>
                <a:gd name="T83" fmla="*/ 408 h 2037"/>
                <a:gd name="T84" fmla="*/ 2544 w 3256"/>
                <a:gd name="T85" fmla="*/ 306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56" h="2037">
                  <a:moveTo>
                    <a:pt x="1399" y="1909"/>
                  </a:moveTo>
                  <a:lnTo>
                    <a:pt x="1399" y="1909"/>
                  </a:lnTo>
                  <a:cubicBezTo>
                    <a:pt x="1399" y="1984"/>
                    <a:pt x="1335" y="2036"/>
                    <a:pt x="1272" y="2036"/>
                  </a:cubicBezTo>
                  <a:cubicBezTo>
                    <a:pt x="1195" y="2036"/>
                    <a:pt x="1145" y="1984"/>
                    <a:pt x="1145" y="1909"/>
                  </a:cubicBezTo>
                  <a:cubicBezTo>
                    <a:pt x="1145" y="1832"/>
                    <a:pt x="1195" y="1780"/>
                    <a:pt x="1272" y="1780"/>
                  </a:cubicBezTo>
                  <a:cubicBezTo>
                    <a:pt x="1335" y="1780"/>
                    <a:pt x="1399" y="1832"/>
                    <a:pt x="1399" y="1909"/>
                  </a:cubicBezTo>
                  <a:close/>
                  <a:moveTo>
                    <a:pt x="1627" y="1832"/>
                  </a:moveTo>
                  <a:lnTo>
                    <a:pt x="1627" y="1832"/>
                  </a:lnTo>
                  <a:cubicBezTo>
                    <a:pt x="1577" y="1832"/>
                    <a:pt x="1552" y="1870"/>
                    <a:pt x="1552" y="1909"/>
                  </a:cubicBezTo>
                  <a:cubicBezTo>
                    <a:pt x="1552" y="1945"/>
                    <a:pt x="1577" y="1984"/>
                    <a:pt x="1627" y="1984"/>
                  </a:cubicBezTo>
                  <a:cubicBezTo>
                    <a:pt x="1666" y="1984"/>
                    <a:pt x="1704" y="1945"/>
                    <a:pt x="1704" y="1909"/>
                  </a:cubicBezTo>
                  <a:cubicBezTo>
                    <a:pt x="1704" y="1870"/>
                    <a:pt x="1666" y="1832"/>
                    <a:pt x="1627" y="1832"/>
                  </a:cubicBezTo>
                  <a:lnTo>
                    <a:pt x="1627" y="1780"/>
                  </a:lnTo>
                  <a:lnTo>
                    <a:pt x="1627" y="1780"/>
                  </a:lnTo>
                  <a:cubicBezTo>
                    <a:pt x="1691" y="1780"/>
                    <a:pt x="1754" y="1832"/>
                    <a:pt x="1754" y="1909"/>
                  </a:cubicBezTo>
                  <a:cubicBezTo>
                    <a:pt x="1754" y="1984"/>
                    <a:pt x="1691" y="2036"/>
                    <a:pt x="1627" y="2036"/>
                  </a:cubicBezTo>
                  <a:cubicBezTo>
                    <a:pt x="1552" y="2036"/>
                    <a:pt x="1501" y="1984"/>
                    <a:pt x="1501" y="1909"/>
                  </a:cubicBezTo>
                  <a:cubicBezTo>
                    <a:pt x="1501" y="1832"/>
                    <a:pt x="1552" y="1780"/>
                    <a:pt x="1627" y="1780"/>
                  </a:cubicBezTo>
                  <a:lnTo>
                    <a:pt x="1627" y="1832"/>
                  </a:lnTo>
                  <a:close/>
                  <a:moveTo>
                    <a:pt x="1985" y="1832"/>
                  </a:moveTo>
                  <a:lnTo>
                    <a:pt x="1985" y="1832"/>
                  </a:lnTo>
                  <a:cubicBezTo>
                    <a:pt x="1933" y="1832"/>
                    <a:pt x="1908" y="1870"/>
                    <a:pt x="1908" y="1909"/>
                  </a:cubicBezTo>
                  <a:cubicBezTo>
                    <a:pt x="1908" y="1945"/>
                    <a:pt x="1933" y="1984"/>
                    <a:pt x="1985" y="1984"/>
                  </a:cubicBezTo>
                  <a:cubicBezTo>
                    <a:pt x="2023" y="1984"/>
                    <a:pt x="2060" y="1945"/>
                    <a:pt x="2060" y="1909"/>
                  </a:cubicBezTo>
                  <a:cubicBezTo>
                    <a:pt x="2060" y="1870"/>
                    <a:pt x="2023" y="1832"/>
                    <a:pt x="1985" y="1832"/>
                  </a:cubicBezTo>
                  <a:lnTo>
                    <a:pt x="1985" y="1780"/>
                  </a:lnTo>
                  <a:lnTo>
                    <a:pt x="1985" y="1780"/>
                  </a:lnTo>
                  <a:cubicBezTo>
                    <a:pt x="2048" y="1780"/>
                    <a:pt x="2112" y="1832"/>
                    <a:pt x="2112" y="1909"/>
                  </a:cubicBezTo>
                  <a:cubicBezTo>
                    <a:pt x="2112" y="1984"/>
                    <a:pt x="2048" y="2036"/>
                    <a:pt x="1985" y="2036"/>
                  </a:cubicBezTo>
                  <a:cubicBezTo>
                    <a:pt x="1908" y="2036"/>
                    <a:pt x="1856" y="1984"/>
                    <a:pt x="1856" y="1909"/>
                  </a:cubicBezTo>
                  <a:cubicBezTo>
                    <a:pt x="1856" y="1832"/>
                    <a:pt x="1908" y="1780"/>
                    <a:pt x="1985" y="1780"/>
                  </a:cubicBezTo>
                  <a:lnTo>
                    <a:pt x="1985" y="1832"/>
                  </a:lnTo>
                  <a:close/>
                  <a:moveTo>
                    <a:pt x="3180" y="763"/>
                  </a:moveTo>
                  <a:lnTo>
                    <a:pt x="3180" y="763"/>
                  </a:lnTo>
                  <a:cubicBezTo>
                    <a:pt x="3026" y="612"/>
                    <a:pt x="3026" y="612"/>
                    <a:pt x="3026" y="612"/>
                  </a:cubicBezTo>
                  <a:cubicBezTo>
                    <a:pt x="3015" y="598"/>
                    <a:pt x="2988" y="598"/>
                    <a:pt x="2976" y="612"/>
                  </a:cubicBezTo>
                  <a:cubicBezTo>
                    <a:pt x="2951" y="637"/>
                    <a:pt x="2951" y="637"/>
                    <a:pt x="2951" y="637"/>
                  </a:cubicBezTo>
                  <a:cubicBezTo>
                    <a:pt x="2938" y="650"/>
                    <a:pt x="2938" y="675"/>
                    <a:pt x="2951" y="687"/>
                  </a:cubicBezTo>
                  <a:cubicBezTo>
                    <a:pt x="3103" y="840"/>
                    <a:pt x="3103" y="840"/>
                    <a:pt x="3103" y="840"/>
                  </a:cubicBezTo>
                  <a:cubicBezTo>
                    <a:pt x="2951" y="992"/>
                    <a:pt x="2951" y="992"/>
                    <a:pt x="2951" y="992"/>
                  </a:cubicBezTo>
                  <a:cubicBezTo>
                    <a:pt x="2938" y="1006"/>
                    <a:pt x="2938" y="1030"/>
                    <a:pt x="2951" y="1044"/>
                  </a:cubicBezTo>
                  <a:cubicBezTo>
                    <a:pt x="2976" y="1069"/>
                    <a:pt x="2976" y="1069"/>
                    <a:pt x="2976" y="1069"/>
                  </a:cubicBezTo>
                  <a:cubicBezTo>
                    <a:pt x="2988" y="1080"/>
                    <a:pt x="3015" y="1080"/>
                    <a:pt x="3026" y="1069"/>
                  </a:cubicBezTo>
                  <a:cubicBezTo>
                    <a:pt x="3180" y="915"/>
                    <a:pt x="3180" y="915"/>
                    <a:pt x="3180" y="915"/>
                  </a:cubicBezTo>
                  <a:cubicBezTo>
                    <a:pt x="3255" y="840"/>
                    <a:pt x="3255" y="840"/>
                    <a:pt x="3255" y="840"/>
                  </a:cubicBezTo>
                  <a:lnTo>
                    <a:pt x="3180" y="763"/>
                  </a:lnTo>
                  <a:close/>
                  <a:moveTo>
                    <a:pt x="63" y="915"/>
                  </a:moveTo>
                  <a:lnTo>
                    <a:pt x="63" y="915"/>
                  </a:lnTo>
                  <a:cubicBezTo>
                    <a:pt x="228" y="1069"/>
                    <a:pt x="228" y="1069"/>
                    <a:pt x="228" y="1069"/>
                  </a:cubicBezTo>
                  <a:cubicBezTo>
                    <a:pt x="242" y="1080"/>
                    <a:pt x="255" y="1080"/>
                    <a:pt x="267" y="1069"/>
                  </a:cubicBezTo>
                  <a:cubicBezTo>
                    <a:pt x="294" y="1044"/>
                    <a:pt x="294" y="1044"/>
                    <a:pt x="294" y="1044"/>
                  </a:cubicBezTo>
                  <a:cubicBezTo>
                    <a:pt x="305" y="1030"/>
                    <a:pt x="305" y="1006"/>
                    <a:pt x="294" y="992"/>
                  </a:cubicBezTo>
                  <a:cubicBezTo>
                    <a:pt x="140" y="840"/>
                    <a:pt x="140" y="840"/>
                    <a:pt x="140" y="840"/>
                  </a:cubicBezTo>
                  <a:cubicBezTo>
                    <a:pt x="294" y="687"/>
                    <a:pt x="294" y="687"/>
                    <a:pt x="294" y="687"/>
                  </a:cubicBezTo>
                  <a:cubicBezTo>
                    <a:pt x="305" y="675"/>
                    <a:pt x="305" y="650"/>
                    <a:pt x="294" y="637"/>
                  </a:cubicBezTo>
                  <a:cubicBezTo>
                    <a:pt x="267" y="612"/>
                    <a:pt x="267" y="612"/>
                    <a:pt x="267" y="612"/>
                  </a:cubicBezTo>
                  <a:cubicBezTo>
                    <a:pt x="255" y="598"/>
                    <a:pt x="242" y="598"/>
                    <a:pt x="228" y="612"/>
                  </a:cubicBezTo>
                  <a:cubicBezTo>
                    <a:pt x="63" y="763"/>
                    <a:pt x="63" y="763"/>
                    <a:pt x="63" y="763"/>
                  </a:cubicBezTo>
                  <a:cubicBezTo>
                    <a:pt x="0" y="840"/>
                    <a:pt x="0" y="840"/>
                    <a:pt x="0" y="840"/>
                  </a:cubicBezTo>
                  <a:lnTo>
                    <a:pt x="63" y="915"/>
                  </a:lnTo>
                  <a:close/>
                  <a:moveTo>
                    <a:pt x="991" y="750"/>
                  </a:moveTo>
                  <a:lnTo>
                    <a:pt x="991" y="750"/>
                  </a:lnTo>
                  <a:cubicBezTo>
                    <a:pt x="980" y="738"/>
                    <a:pt x="980" y="713"/>
                    <a:pt x="966" y="687"/>
                  </a:cubicBezTo>
                  <a:cubicBezTo>
                    <a:pt x="955" y="687"/>
                    <a:pt x="941" y="675"/>
                    <a:pt x="928" y="662"/>
                  </a:cubicBezTo>
                  <a:cubicBezTo>
                    <a:pt x="928" y="623"/>
                    <a:pt x="928" y="623"/>
                    <a:pt x="928" y="623"/>
                  </a:cubicBezTo>
                  <a:cubicBezTo>
                    <a:pt x="928" y="612"/>
                    <a:pt x="941" y="598"/>
                    <a:pt x="955" y="587"/>
                  </a:cubicBezTo>
                  <a:cubicBezTo>
                    <a:pt x="955" y="573"/>
                    <a:pt x="955" y="560"/>
                    <a:pt x="955" y="560"/>
                  </a:cubicBezTo>
                  <a:cubicBezTo>
                    <a:pt x="955" y="548"/>
                    <a:pt x="955" y="496"/>
                    <a:pt x="1005" y="471"/>
                  </a:cubicBezTo>
                  <a:cubicBezTo>
                    <a:pt x="1005" y="535"/>
                    <a:pt x="1068" y="587"/>
                    <a:pt x="1132" y="587"/>
                  </a:cubicBezTo>
                  <a:cubicBezTo>
                    <a:pt x="1158" y="587"/>
                    <a:pt x="1158" y="587"/>
                    <a:pt x="1158" y="587"/>
                  </a:cubicBezTo>
                  <a:cubicBezTo>
                    <a:pt x="1170" y="587"/>
                    <a:pt x="1183" y="598"/>
                    <a:pt x="1183" y="612"/>
                  </a:cubicBezTo>
                  <a:cubicBezTo>
                    <a:pt x="1183" y="662"/>
                    <a:pt x="1170" y="750"/>
                    <a:pt x="1120" y="777"/>
                  </a:cubicBezTo>
                  <a:cubicBezTo>
                    <a:pt x="1208" y="777"/>
                    <a:pt x="1208" y="777"/>
                    <a:pt x="1208" y="777"/>
                  </a:cubicBezTo>
                  <a:cubicBezTo>
                    <a:pt x="1247" y="738"/>
                    <a:pt x="1260" y="650"/>
                    <a:pt x="1260" y="598"/>
                  </a:cubicBezTo>
                  <a:lnTo>
                    <a:pt x="1260" y="598"/>
                  </a:lnTo>
                  <a:lnTo>
                    <a:pt x="1260" y="598"/>
                  </a:lnTo>
                  <a:lnTo>
                    <a:pt x="1260" y="587"/>
                  </a:lnTo>
                  <a:cubicBezTo>
                    <a:pt x="1260" y="458"/>
                    <a:pt x="1195" y="394"/>
                    <a:pt x="1093" y="394"/>
                  </a:cubicBezTo>
                  <a:cubicBezTo>
                    <a:pt x="1068" y="369"/>
                    <a:pt x="1068" y="369"/>
                    <a:pt x="1068" y="369"/>
                  </a:cubicBezTo>
                  <a:cubicBezTo>
                    <a:pt x="980" y="369"/>
                    <a:pt x="878" y="433"/>
                    <a:pt x="878" y="573"/>
                  </a:cubicBezTo>
                  <a:cubicBezTo>
                    <a:pt x="878" y="637"/>
                    <a:pt x="903" y="725"/>
                    <a:pt x="991" y="750"/>
                  </a:cubicBezTo>
                  <a:close/>
                  <a:moveTo>
                    <a:pt x="2773" y="0"/>
                  </a:moveTo>
                  <a:lnTo>
                    <a:pt x="2773" y="0"/>
                  </a:lnTo>
                  <a:cubicBezTo>
                    <a:pt x="471" y="0"/>
                    <a:pt x="471" y="0"/>
                    <a:pt x="471" y="0"/>
                  </a:cubicBezTo>
                  <a:cubicBezTo>
                    <a:pt x="432" y="0"/>
                    <a:pt x="407" y="25"/>
                    <a:pt x="407" y="64"/>
                  </a:cubicBezTo>
                  <a:cubicBezTo>
                    <a:pt x="407" y="1615"/>
                    <a:pt x="407" y="1615"/>
                    <a:pt x="407" y="1615"/>
                  </a:cubicBezTo>
                  <a:cubicBezTo>
                    <a:pt x="407" y="1653"/>
                    <a:pt x="432" y="1678"/>
                    <a:pt x="471" y="1678"/>
                  </a:cubicBezTo>
                  <a:cubicBezTo>
                    <a:pt x="2773" y="1678"/>
                    <a:pt x="2773" y="1678"/>
                    <a:pt x="2773" y="1678"/>
                  </a:cubicBezTo>
                  <a:cubicBezTo>
                    <a:pt x="2811" y="1678"/>
                    <a:pt x="2850" y="1653"/>
                    <a:pt x="2850" y="1615"/>
                  </a:cubicBezTo>
                  <a:cubicBezTo>
                    <a:pt x="2850" y="64"/>
                    <a:pt x="2850" y="64"/>
                    <a:pt x="2850" y="64"/>
                  </a:cubicBezTo>
                  <a:cubicBezTo>
                    <a:pt x="2850" y="25"/>
                    <a:pt x="2811" y="0"/>
                    <a:pt x="2773" y="0"/>
                  </a:cubicBezTo>
                  <a:close/>
                  <a:moveTo>
                    <a:pt x="713" y="306"/>
                  </a:moveTo>
                  <a:lnTo>
                    <a:pt x="713" y="306"/>
                  </a:lnTo>
                  <a:cubicBezTo>
                    <a:pt x="1426" y="306"/>
                    <a:pt x="1426" y="306"/>
                    <a:pt x="1426" y="306"/>
                  </a:cubicBezTo>
                  <a:cubicBezTo>
                    <a:pt x="1426" y="1017"/>
                    <a:pt x="1426" y="1017"/>
                    <a:pt x="1426" y="1017"/>
                  </a:cubicBezTo>
                  <a:cubicBezTo>
                    <a:pt x="1374" y="1017"/>
                    <a:pt x="1374" y="1017"/>
                    <a:pt x="1374" y="1017"/>
                  </a:cubicBezTo>
                  <a:cubicBezTo>
                    <a:pt x="1374" y="992"/>
                    <a:pt x="1374" y="992"/>
                    <a:pt x="1374" y="992"/>
                  </a:cubicBezTo>
                  <a:cubicBezTo>
                    <a:pt x="1360" y="942"/>
                    <a:pt x="1324" y="890"/>
                    <a:pt x="1285" y="879"/>
                  </a:cubicBezTo>
                  <a:cubicBezTo>
                    <a:pt x="1158" y="827"/>
                    <a:pt x="1158" y="827"/>
                    <a:pt x="1158" y="827"/>
                  </a:cubicBezTo>
                  <a:cubicBezTo>
                    <a:pt x="1158" y="827"/>
                    <a:pt x="1145" y="915"/>
                    <a:pt x="1068" y="967"/>
                  </a:cubicBezTo>
                  <a:cubicBezTo>
                    <a:pt x="980" y="915"/>
                    <a:pt x="966" y="827"/>
                    <a:pt x="966" y="827"/>
                  </a:cubicBezTo>
                  <a:cubicBezTo>
                    <a:pt x="853" y="879"/>
                    <a:pt x="853" y="879"/>
                    <a:pt x="853" y="879"/>
                  </a:cubicBezTo>
                  <a:cubicBezTo>
                    <a:pt x="801" y="890"/>
                    <a:pt x="763" y="942"/>
                    <a:pt x="751" y="992"/>
                  </a:cubicBezTo>
                  <a:cubicBezTo>
                    <a:pt x="751" y="1017"/>
                    <a:pt x="751" y="1017"/>
                    <a:pt x="751" y="1017"/>
                  </a:cubicBezTo>
                  <a:cubicBezTo>
                    <a:pt x="713" y="1017"/>
                    <a:pt x="713" y="1017"/>
                    <a:pt x="713" y="1017"/>
                  </a:cubicBezTo>
                  <a:lnTo>
                    <a:pt x="713" y="306"/>
                  </a:lnTo>
                  <a:close/>
                  <a:moveTo>
                    <a:pt x="2544" y="1323"/>
                  </a:moveTo>
                  <a:lnTo>
                    <a:pt x="2544" y="1323"/>
                  </a:lnTo>
                  <a:cubicBezTo>
                    <a:pt x="713" y="1323"/>
                    <a:pt x="713" y="1323"/>
                    <a:pt x="713" y="1323"/>
                  </a:cubicBezTo>
                  <a:cubicBezTo>
                    <a:pt x="713" y="1221"/>
                    <a:pt x="713" y="1221"/>
                    <a:pt x="713" y="1221"/>
                  </a:cubicBezTo>
                  <a:cubicBezTo>
                    <a:pt x="2544" y="1221"/>
                    <a:pt x="2544" y="1221"/>
                    <a:pt x="2544" y="1221"/>
                  </a:cubicBezTo>
                  <a:lnTo>
                    <a:pt x="2544" y="1323"/>
                  </a:lnTo>
                  <a:close/>
                  <a:moveTo>
                    <a:pt x="2544" y="1017"/>
                  </a:moveTo>
                  <a:lnTo>
                    <a:pt x="2544" y="1017"/>
                  </a:lnTo>
                  <a:cubicBezTo>
                    <a:pt x="1679" y="1017"/>
                    <a:pt x="1679" y="1017"/>
                    <a:pt x="1679" y="1017"/>
                  </a:cubicBezTo>
                  <a:cubicBezTo>
                    <a:pt x="1679" y="915"/>
                    <a:pt x="1679" y="915"/>
                    <a:pt x="1679" y="915"/>
                  </a:cubicBezTo>
                  <a:cubicBezTo>
                    <a:pt x="2544" y="915"/>
                    <a:pt x="2544" y="915"/>
                    <a:pt x="2544" y="915"/>
                  </a:cubicBezTo>
                  <a:lnTo>
                    <a:pt x="2544" y="1017"/>
                  </a:lnTo>
                  <a:close/>
                  <a:moveTo>
                    <a:pt x="2544" y="713"/>
                  </a:moveTo>
                  <a:lnTo>
                    <a:pt x="2544" y="713"/>
                  </a:lnTo>
                  <a:cubicBezTo>
                    <a:pt x="1679" y="713"/>
                    <a:pt x="1679" y="713"/>
                    <a:pt x="1679" y="713"/>
                  </a:cubicBezTo>
                  <a:cubicBezTo>
                    <a:pt x="1679" y="612"/>
                    <a:pt x="1679" y="612"/>
                    <a:pt x="1679" y="612"/>
                  </a:cubicBezTo>
                  <a:cubicBezTo>
                    <a:pt x="2544" y="612"/>
                    <a:pt x="2544" y="612"/>
                    <a:pt x="2544" y="612"/>
                  </a:cubicBezTo>
                  <a:lnTo>
                    <a:pt x="2544" y="713"/>
                  </a:lnTo>
                  <a:close/>
                  <a:moveTo>
                    <a:pt x="2544" y="408"/>
                  </a:moveTo>
                  <a:lnTo>
                    <a:pt x="2544" y="408"/>
                  </a:lnTo>
                  <a:cubicBezTo>
                    <a:pt x="1679" y="408"/>
                    <a:pt x="1679" y="408"/>
                    <a:pt x="1679" y="408"/>
                  </a:cubicBezTo>
                  <a:cubicBezTo>
                    <a:pt x="1679" y="306"/>
                    <a:pt x="1679" y="306"/>
                    <a:pt x="1679" y="306"/>
                  </a:cubicBezTo>
                  <a:cubicBezTo>
                    <a:pt x="2544" y="306"/>
                    <a:pt x="2544" y="306"/>
                    <a:pt x="2544" y="306"/>
                  </a:cubicBezTo>
                  <a:lnTo>
                    <a:pt x="2544" y="408"/>
                  </a:lnTo>
                  <a:close/>
                </a:path>
              </a:pathLst>
            </a:custGeom>
            <a:solidFill>
              <a:schemeClr val="accent3">
                <a:alpha val="91000"/>
              </a:schemeClr>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8595B"/>
                </a:solidFill>
                <a:effectLst/>
                <a:uLnTx/>
                <a:uFillTx/>
                <a:latin typeface="Calibri"/>
                <a:ea typeface="+mn-ea"/>
                <a:cs typeface="+mn-cs"/>
              </a:endParaRPr>
            </a:p>
          </p:txBody>
        </p:sp>
        <p:sp>
          <p:nvSpPr>
            <p:cNvPr id="101" name="Rectangle 100">
              <a:extLst>
                <a:ext uri="{FF2B5EF4-FFF2-40B4-BE49-F238E27FC236}">
                  <a16:creationId xmlns:a16="http://schemas.microsoft.com/office/drawing/2014/main" id="{74F268BC-A59D-5049-9FF5-FF956DC34A08}"/>
                </a:ext>
              </a:extLst>
            </p:cNvPr>
            <p:cNvSpPr/>
            <p:nvPr/>
          </p:nvSpPr>
          <p:spPr bwMode="gray">
            <a:xfrm>
              <a:off x="900189" y="3335099"/>
              <a:ext cx="1491320" cy="472486"/>
            </a:xfrm>
            <a:prstGeom prst="rect">
              <a:avLst/>
            </a:prstGeom>
            <a:noFill/>
            <a:ln w="1587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l" defTabSz="914126" rtl="0" eaLnBrk="1" fontAlgn="auto" latinLnBrk="0" hangingPunct="1">
                <a:lnSpc>
                  <a:spcPct val="8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8D14"/>
                  </a:solidFill>
                  <a:effectLst/>
                  <a:uLnTx/>
                  <a:uFillTx/>
                  <a:latin typeface="Calibri"/>
                  <a:ea typeface="+mn-ea"/>
                  <a:cs typeface="+mn-cs"/>
                </a:rPr>
                <a:t>Membership Service</a:t>
              </a:r>
            </a:p>
          </p:txBody>
        </p:sp>
      </p:grpSp>
      <p:grpSp>
        <p:nvGrpSpPr>
          <p:cNvPr id="111" name="Group 110">
            <a:extLst>
              <a:ext uri="{FF2B5EF4-FFF2-40B4-BE49-F238E27FC236}">
                <a16:creationId xmlns:a16="http://schemas.microsoft.com/office/drawing/2014/main" id="{19CC76ED-4BC8-7249-93BB-527EC6895E64}"/>
              </a:ext>
            </a:extLst>
          </p:cNvPr>
          <p:cNvGrpSpPr/>
          <p:nvPr/>
        </p:nvGrpSpPr>
        <p:grpSpPr>
          <a:xfrm>
            <a:off x="2988631" y="2083279"/>
            <a:ext cx="1664396" cy="698528"/>
            <a:chOff x="2568678" y="3761059"/>
            <a:chExt cx="1664830" cy="698710"/>
          </a:xfrm>
        </p:grpSpPr>
        <p:sp>
          <p:nvSpPr>
            <p:cNvPr id="107" name="TextBox 106">
              <a:extLst>
                <a:ext uri="{FF2B5EF4-FFF2-40B4-BE49-F238E27FC236}">
                  <a16:creationId xmlns:a16="http://schemas.microsoft.com/office/drawing/2014/main" id="{AA25BB6A-46B9-534D-B5AB-3348CEB62B34}"/>
                </a:ext>
              </a:extLst>
            </p:cNvPr>
            <p:cNvSpPr txBox="1"/>
            <p:nvPr/>
          </p:nvSpPr>
          <p:spPr>
            <a:xfrm>
              <a:off x="2568678" y="3761059"/>
              <a:ext cx="1501094" cy="524344"/>
            </a:xfrm>
            <a:prstGeom prst="rect">
              <a:avLst/>
            </a:prstGeom>
            <a:solidFill>
              <a:schemeClr val="tx1">
                <a:lumMod val="40000"/>
                <a:lumOff val="60000"/>
              </a:schemeClr>
            </a:solidFill>
          </p:spPr>
          <p:txBody>
            <a:bodyPr wrap="square" lIns="0" tIns="0" rIns="0" bIns="0" rtlCol="0" anchor="ctr">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05" name="TextBox 104">
              <a:extLst>
                <a:ext uri="{FF2B5EF4-FFF2-40B4-BE49-F238E27FC236}">
                  <a16:creationId xmlns:a16="http://schemas.microsoft.com/office/drawing/2014/main" id="{6B32B22D-CB83-D849-B3EB-750D755E9C03}"/>
                </a:ext>
              </a:extLst>
            </p:cNvPr>
            <p:cNvSpPr txBox="1"/>
            <p:nvPr/>
          </p:nvSpPr>
          <p:spPr>
            <a:xfrm>
              <a:off x="2651105" y="3849378"/>
              <a:ext cx="1501094" cy="524344"/>
            </a:xfrm>
            <a:prstGeom prst="rect">
              <a:avLst/>
            </a:prstGeom>
            <a:solidFill>
              <a:schemeClr val="tx1">
                <a:lumMod val="60000"/>
                <a:lumOff val="40000"/>
              </a:schemeClr>
            </a:solidFill>
          </p:spPr>
          <p:txBody>
            <a:bodyPr wrap="square" lIns="0" tIns="0" rIns="0" bIns="0" rtlCol="0" anchor="ctr">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06" name="TextBox 105">
              <a:extLst>
                <a:ext uri="{FF2B5EF4-FFF2-40B4-BE49-F238E27FC236}">
                  <a16:creationId xmlns:a16="http://schemas.microsoft.com/office/drawing/2014/main" id="{66CCDD48-5DC7-154E-BE37-4D8F189872F5}"/>
                </a:ext>
              </a:extLst>
            </p:cNvPr>
            <p:cNvSpPr txBox="1"/>
            <p:nvPr/>
          </p:nvSpPr>
          <p:spPr>
            <a:xfrm>
              <a:off x="2732414" y="3935425"/>
              <a:ext cx="1501094" cy="524344"/>
            </a:xfrm>
            <a:prstGeom prst="rect">
              <a:avLst/>
            </a:prstGeom>
            <a:solidFill>
              <a:schemeClr val="tx1"/>
            </a:solidFill>
          </p:spPr>
          <p:txBody>
            <a:bodyPr wrap="square" lIns="0" tIns="0" rIns="0" bIns="0" rtlCol="0" anchor="ctr">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Applications</a:t>
              </a:r>
            </a:p>
          </p:txBody>
        </p:sp>
      </p:grpSp>
      <p:grpSp>
        <p:nvGrpSpPr>
          <p:cNvPr id="180" name="Group 179">
            <a:extLst>
              <a:ext uri="{FF2B5EF4-FFF2-40B4-BE49-F238E27FC236}">
                <a16:creationId xmlns:a16="http://schemas.microsoft.com/office/drawing/2014/main" id="{0B0A6551-840F-D44B-B350-587953F45184}"/>
              </a:ext>
            </a:extLst>
          </p:cNvPr>
          <p:cNvGrpSpPr/>
          <p:nvPr/>
        </p:nvGrpSpPr>
        <p:grpSpPr>
          <a:xfrm>
            <a:off x="549912" y="1251037"/>
            <a:ext cx="9833236" cy="3549986"/>
            <a:chOff x="548466" y="1675259"/>
            <a:chExt cx="9835797" cy="3550911"/>
          </a:xfrm>
        </p:grpSpPr>
        <p:sp>
          <p:nvSpPr>
            <p:cNvPr id="15" name="Freeform 26">
              <a:extLst>
                <a:ext uri="{FF2B5EF4-FFF2-40B4-BE49-F238E27FC236}">
                  <a16:creationId xmlns:a16="http://schemas.microsoft.com/office/drawing/2014/main" id="{16C88F12-B48B-F746-A9F0-6647BA0C5C6E}"/>
                </a:ext>
              </a:extLst>
            </p:cNvPr>
            <p:cNvSpPr>
              <a:spLocks noChangeArrowheads="1"/>
            </p:cNvSpPr>
            <p:nvPr/>
          </p:nvSpPr>
          <p:spPr bwMode="auto">
            <a:xfrm>
              <a:off x="8187056" y="2027038"/>
              <a:ext cx="484204" cy="98551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2441 0 0"/>
                <a:gd name="G105" fmla="+- 2441 0 0"/>
                <a:gd name="G106" fmla="+- 2441 0 0"/>
                <a:gd name="G107" fmla="+- 288 0 0"/>
                <a:gd name="G108" fmla="+- 288 0 0"/>
                <a:gd name="G109" fmla="+- 288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G124" fmla="+- 1 0 0"/>
                <a:gd name="G125" fmla="+- 1 0 0"/>
                <a:gd name="G126" fmla="+- 1 0 0"/>
                <a:gd name="G127" fmla="+- 1 0 0"/>
                <a:gd name="G128" fmla="+- 1 0 0"/>
                <a:gd name="G129" fmla="+- 1 0 0"/>
                <a:gd name="G130" fmla="+- 1 0 0"/>
                <a:gd name="G131" fmla="+- 1 0 0"/>
                <a:gd name="G132" fmla="+- 1 0 0"/>
                <a:gd name="G133" fmla="+- 1 0 0"/>
                <a:gd name="G134" fmla="+- 1 0 0"/>
                <a:gd name="G135" fmla="+- 1 0 0"/>
                <a:gd name="G136" fmla="+- 1 0 0"/>
                <a:gd name="G137" fmla="+- 1 0 0"/>
                <a:gd name="G138" fmla="+- 1 0 0"/>
                <a:gd name="G139" fmla="+- 1 0 0"/>
                <a:gd name="G140" fmla="+- 1 0 0"/>
                <a:gd name="G141" fmla="+- 1 0 0"/>
                <a:gd name="G142" fmla="+- 1 0 0"/>
                <a:gd name="G143" fmla="+- 1 0 0"/>
                <a:gd name="G144" fmla="+- 1 0 0"/>
                <a:gd name="G145" fmla="+- 1 0 0"/>
                <a:gd name="G146" fmla="+- 1 0 0"/>
                <a:gd name="G147" fmla="+- 1 0 0"/>
                <a:gd name="G148" fmla="+- 1 0 0"/>
                <a:gd name="G149" fmla="+- 1 0 0"/>
                <a:gd name="G150" fmla="+- 1 0 0"/>
                <a:gd name="G151" fmla="+- 1 0 0"/>
                <a:gd name="G152" fmla="+- 1 0 0"/>
                <a:gd name="G153" fmla="+- 1 0 0"/>
                <a:gd name="G154" fmla="+- 1 0 0"/>
                <a:gd name="G155" fmla="+- 1 0 0"/>
                <a:gd name="G156" fmla="+- 1 0 0"/>
                <a:gd name="G157" fmla="+- 1 0 0"/>
                <a:gd name="G158" fmla="+- 1 0 0"/>
                <a:gd name="G159" fmla="+- 1 0 0"/>
                <a:gd name="G160" fmla="+- 1 0 0"/>
                <a:gd name="G161" fmla="+- 1 0 0"/>
                <a:gd name="G162" fmla="+- 1 0 0"/>
                <a:gd name="G163" fmla="+- 1 0 0"/>
                <a:gd name="G164" fmla="+- 1 0 0"/>
                <a:gd name="G165" fmla="+- 1 0 0"/>
                <a:gd name="G166" fmla="+- 1 0 0"/>
                <a:gd name="G167" fmla="+- 1 0 0"/>
                <a:gd name="G168" fmla="+- 1 0 0"/>
                <a:gd name="G169" fmla="+- 1 0 0"/>
                <a:gd name="G170" fmla="+- 1 0 0"/>
                <a:gd name="G171" fmla="+- 1 0 0"/>
                <a:gd name="G172" fmla="+- 1 0 0"/>
                <a:gd name="G173" fmla="+- 1 0 0"/>
                <a:gd name="G174" fmla="+- 1 0 0"/>
                <a:gd name="G175" fmla="+- 1 0 0"/>
                <a:gd name="G176" fmla="+- 1 0 0"/>
                <a:gd name="G177" fmla="+- 1 0 0"/>
                <a:gd name="G178" fmla="+- 1 0 0"/>
                <a:gd name="G179" fmla="+- 1 0 0"/>
                <a:gd name="G180" fmla="+- 1 0 0"/>
                <a:gd name="G181" fmla="+- 1 0 0"/>
                <a:gd name="G182" fmla="+- 1 0 0"/>
                <a:gd name="G183" fmla="+- 1 0 0"/>
                <a:gd name="G184" fmla="+- 1 0 0"/>
                <a:gd name="G185" fmla="+- 1 0 0"/>
                <a:gd name="G186" fmla="+- 1 0 0"/>
                <a:gd name="G187" fmla="+- 1 0 0"/>
                <a:gd name="G188" fmla="+- 1 0 0"/>
                <a:gd name="G189" fmla="+- 1 0 0"/>
                <a:gd name="G190" fmla="+- 1 0 0"/>
                <a:gd name="T0" fmla="*/ 235087 w 1246"/>
                <a:gd name="T1" fmla="*/ 128469 h 2541"/>
                <a:gd name="T2" fmla="*/ 45431 w 1246"/>
                <a:gd name="T3" fmla="*/ 171293 h 2541"/>
                <a:gd name="T4" fmla="*/ 235087 w 1246"/>
                <a:gd name="T5" fmla="*/ 128469 h 2541"/>
                <a:gd name="T6" fmla="*/ 235087 w 1246"/>
                <a:gd name="T7" fmla="*/ 260537 h 2541"/>
                <a:gd name="T8" fmla="*/ 45431 w 1246"/>
                <a:gd name="T9" fmla="*/ 324952 h 2541"/>
                <a:gd name="T10" fmla="*/ 235087 w 1246"/>
                <a:gd name="T11" fmla="*/ 260537 h 2541"/>
                <a:gd name="T12" fmla="*/ 91223 w 1246"/>
                <a:gd name="T13" fmla="*/ 224911 h 2541"/>
                <a:gd name="T14" fmla="*/ 45431 w 1246"/>
                <a:gd name="T15" fmla="*/ 256939 h 2541"/>
                <a:gd name="T16" fmla="*/ 91223 w 1246"/>
                <a:gd name="T17" fmla="*/ 224911 h 2541"/>
                <a:gd name="T18" fmla="*/ 182445 w 1246"/>
                <a:gd name="T19" fmla="*/ 217714 h 2541"/>
                <a:gd name="T20" fmla="*/ 235087 w 1246"/>
                <a:gd name="T21" fmla="*/ 185687 h 2541"/>
                <a:gd name="T22" fmla="*/ 182445 w 1246"/>
                <a:gd name="T23" fmla="*/ 217714 h 2541"/>
                <a:gd name="T24" fmla="*/ 161532 w 1246"/>
                <a:gd name="T25" fmla="*/ 253700 h 2541"/>
                <a:gd name="T26" fmla="*/ 108890 w 1246"/>
                <a:gd name="T27" fmla="*/ 192884 h 2541"/>
                <a:gd name="T28" fmla="*/ 161532 w 1246"/>
                <a:gd name="T29" fmla="*/ 253700 h 2541"/>
                <a:gd name="T30" fmla="*/ 235087 w 1246"/>
                <a:gd name="T31" fmla="*/ 335748 h 2541"/>
                <a:gd name="T32" fmla="*/ 45431 w 1246"/>
                <a:gd name="T33" fmla="*/ 460619 h 2541"/>
                <a:gd name="T34" fmla="*/ 235087 w 1246"/>
                <a:gd name="T35" fmla="*/ 335748 h 2541"/>
                <a:gd name="T36" fmla="*/ 45431 w 1246"/>
                <a:gd name="T37" fmla="*/ 528272 h 2541"/>
                <a:gd name="T38" fmla="*/ 235087 w 1246"/>
                <a:gd name="T39" fmla="*/ 489047 h 2541"/>
                <a:gd name="T40" fmla="*/ 45431 w 1246"/>
                <a:gd name="T41" fmla="*/ 528272 h 2541"/>
                <a:gd name="T42" fmla="*/ 45431 w 1246"/>
                <a:gd name="T43" fmla="*/ 596285 h 2541"/>
                <a:gd name="T44" fmla="*/ 235087 w 1246"/>
                <a:gd name="T45" fmla="*/ 564258 h 2541"/>
                <a:gd name="T46" fmla="*/ 45431 w 1246"/>
                <a:gd name="T47" fmla="*/ 596285 h 2541"/>
                <a:gd name="T48" fmla="*/ 448901 w 1246"/>
                <a:gd name="T49" fmla="*/ 103639 h 2541"/>
                <a:gd name="T50" fmla="*/ 266456 w 1246"/>
                <a:gd name="T51" fmla="*/ 914040 h 2541"/>
                <a:gd name="T52" fmla="*/ 0 w 1246"/>
                <a:gd name="T53" fmla="*/ 103639 h 2541"/>
                <a:gd name="T54" fmla="*/ 448901 w 1246"/>
                <a:gd name="T55" fmla="*/ 103639 h 2541"/>
                <a:gd name="T56" fmla="*/ 266456 w 1246"/>
                <a:gd name="T57" fmla="*/ 39225 h 2541"/>
                <a:gd name="T58" fmla="*/ 28124 w 1246"/>
                <a:gd name="T59" fmla="*/ 849985 h 2541"/>
                <a:gd name="T60" fmla="*/ 266456 w 1246"/>
                <a:gd name="T61" fmla="*/ 39225 h 2541"/>
                <a:gd name="T62" fmla="*/ 154321 w 1246"/>
                <a:gd name="T63" fmla="*/ 760381 h 2541"/>
                <a:gd name="T64" fmla="*/ 136654 w 1246"/>
                <a:gd name="T65" fmla="*/ 796366 h 2541"/>
                <a:gd name="T66" fmla="*/ 112135 w 1246"/>
                <a:gd name="T67" fmla="*/ 749945 h 2541"/>
                <a:gd name="T68" fmla="*/ 115741 w 1246"/>
                <a:gd name="T69" fmla="*/ 667537 h 2541"/>
                <a:gd name="T70" fmla="*/ 133408 w 1246"/>
                <a:gd name="T71" fmla="*/ 653503 h 2541"/>
                <a:gd name="T72" fmla="*/ 150716 w 1246"/>
                <a:gd name="T73" fmla="*/ 685530 h 2541"/>
                <a:gd name="T74" fmla="*/ 178839 w 1246"/>
                <a:gd name="T75" fmla="*/ 689129 h 2541"/>
                <a:gd name="T76" fmla="*/ 164777 w 1246"/>
                <a:gd name="T77" fmla="*/ 639108 h 2541"/>
                <a:gd name="T78" fmla="*/ 87617 w 1246"/>
                <a:gd name="T79" fmla="*/ 696326 h 2541"/>
                <a:gd name="T80" fmla="*/ 136654 w 1246"/>
                <a:gd name="T81" fmla="*/ 821197 h 2541"/>
                <a:gd name="T82" fmla="*/ 164777 w 1246"/>
                <a:gd name="T83" fmla="*/ 810401 h 2541"/>
                <a:gd name="T84" fmla="*/ 178839 w 1246"/>
                <a:gd name="T85" fmla="*/ 760381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46" h="2541">
                  <a:moveTo>
                    <a:pt x="652" y="357"/>
                  </a:moveTo>
                  <a:lnTo>
                    <a:pt x="652" y="357"/>
                  </a:lnTo>
                  <a:cubicBezTo>
                    <a:pt x="126" y="526"/>
                    <a:pt x="126" y="526"/>
                    <a:pt x="126" y="526"/>
                  </a:cubicBezTo>
                  <a:cubicBezTo>
                    <a:pt x="126" y="476"/>
                    <a:pt x="126" y="476"/>
                    <a:pt x="126" y="476"/>
                  </a:cubicBezTo>
                  <a:cubicBezTo>
                    <a:pt x="652" y="298"/>
                    <a:pt x="652" y="298"/>
                    <a:pt x="652" y="298"/>
                  </a:cubicBezTo>
                  <a:lnTo>
                    <a:pt x="652" y="357"/>
                  </a:lnTo>
                  <a:close/>
                  <a:moveTo>
                    <a:pt x="652" y="724"/>
                  </a:moveTo>
                  <a:lnTo>
                    <a:pt x="652" y="724"/>
                  </a:lnTo>
                  <a:cubicBezTo>
                    <a:pt x="126" y="853"/>
                    <a:pt x="126" y="853"/>
                    <a:pt x="126" y="853"/>
                  </a:cubicBezTo>
                  <a:cubicBezTo>
                    <a:pt x="126" y="903"/>
                    <a:pt x="126" y="903"/>
                    <a:pt x="126" y="903"/>
                  </a:cubicBezTo>
                  <a:cubicBezTo>
                    <a:pt x="652" y="784"/>
                    <a:pt x="652" y="784"/>
                    <a:pt x="652" y="784"/>
                  </a:cubicBezTo>
                  <a:lnTo>
                    <a:pt x="652" y="724"/>
                  </a:lnTo>
                  <a:close/>
                  <a:moveTo>
                    <a:pt x="253" y="625"/>
                  </a:moveTo>
                  <a:lnTo>
                    <a:pt x="253" y="625"/>
                  </a:lnTo>
                  <a:cubicBezTo>
                    <a:pt x="126" y="665"/>
                    <a:pt x="126" y="665"/>
                    <a:pt x="126" y="665"/>
                  </a:cubicBezTo>
                  <a:cubicBezTo>
                    <a:pt x="126" y="714"/>
                    <a:pt x="126" y="714"/>
                    <a:pt x="126" y="714"/>
                  </a:cubicBezTo>
                  <a:cubicBezTo>
                    <a:pt x="253" y="675"/>
                    <a:pt x="253" y="675"/>
                    <a:pt x="253" y="675"/>
                  </a:cubicBezTo>
                  <a:lnTo>
                    <a:pt x="253" y="625"/>
                  </a:lnTo>
                  <a:close/>
                  <a:moveTo>
                    <a:pt x="506" y="605"/>
                  </a:moveTo>
                  <a:lnTo>
                    <a:pt x="506" y="605"/>
                  </a:lnTo>
                  <a:cubicBezTo>
                    <a:pt x="652" y="565"/>
                    <a:pt x="652" y="565"/>
                    <a:pt x="652" y="565"/>
                  </a:cubicBezTo>
                  <a:cubicBezTo>
                    <a:pt x="652" y="516"/>
                    <a:pt x="652" y="516"/>
                    <a:pt x="652" y="516"/>
                  </a:cubicBezTo>
                  <a:cubicBezTo>
                    <a:pt x="506" y="556"/>
                    <a:pt x="506" y="556"/>
                    <a:pt x="506" y="556"/>
                  </a:cubicBezTo>
                  <a:lnTo>
                    <a:pt x="506" y="605"/>
                  </a:lnTo>
                  <a:close/>
                  <a:moveTo>
                    <a:pt x="448" y="705"/>
                  </a:moveTo>
                  <a:lnTo>
                    <a:pt x="448" y="705"/>
                  </a:lnTo>
                  <a:cubicBezTo>
                    <a:pt x="448" y="496"/>
                    <a:pt x="448" y="496"/>
                    <a:pt x="448" y="496"/>
                  </a:cubicBezTo>
                  <a:cubicBezTo>
                    <a:pt x="302" y="536"/>
                    <a:pt x="302" y="536"/>
                    <a:pt x="302" y="536"/>
                  </a:cubicBezTo>
                  <a:cubicBezTo>
                    <a:pt x="302" y="744"/>
                    <a:pt x="302" y="744"/>
                    <a:pt x="302" y="744"/>
                  </a:cubicBezTo>
                  <a:lnTo>
                    <a:pt x="448" y="705"/>
                  </a:lnTo>
                  <a:close/>
                  <a:moveTo>
                    <a:pt x="652" y="933"/>
                  </a:moveTo>
                  <a:lnTo>
                    <a:pt x="652" y="933"/>
                  </a:lnTo>
                  <a:cubicBezTo>
                    <a:pt x="126" y="1042"/>
                    <a:pt x="126" y="1042"/>
                    <a:pt x="126" y="1042"/>
                  </a:cubicBezTo>
                  <a:cubicBezTo>
                    <a:pt x="126" y="1280"/>
                    <a:pt x="126" y="1280"/>
                    <a:pt x="126" y="1280"/>
                  </a:cubicBezTo>
                  <a:cubicBezTo>
                    <a:pt x="652" y="1200"/>
                    <a:pt x="652" y="1200"/>
                    <a:pt x="652" y="1200"/>
                  </a:cubicBezTo>
                  <a:lnTo>
                    <a:pt x="652" y="933"/>
                  </a:lnTo>
                  <a:close/>
                  <a:moveTo>
                    <a:pt x="126" y="1468"/>
                  </a:moveTo>
                  <a:lnTo>
                    <a:pt x="126" y="1468"/>
                  </a:lnTo>
                  <a:cubicBezTo>
                    <a:pt x="652" y="1419"/>
                    <a:pt x="652" y="1419"/>
                    <a:pt x="652" y="1419"/>
                  </a:cubicBezTo>
                  <a:cubicBezTo>
                    <a:pt x="652" y="1359"/>
                    <a:pt x="652" y="1359"/>
                    <a:pt x="652" y="1359"/>
                  </a:cubicBezTo>
                  <a:cubicBezTo>
                    <a:pt x="126" y="1419"/>
                    <a:pt x="126" y="1419"/>
                    <a:pt x="126" y="1419"/>
                  </a:cubicBezTo>
                  <a:lnTo>
                    <a:pt x="126" y="1468"/>
                  </a:lnTo>
                  <a:close/>
                  <a:moveTo>
                    <a:pt x="126" y="1657"/>
                  </a:moveTo>
                  <a:lnTo>
                    <a:pt x="126" y="1657"/>
                  </a:lnTo>
                  <a:cubicBezTo>
                    <a:pt x="652" y="1627"/>
                    <a:pt x="652" y="1627"/>
                    <a:pt x="652" y="1627"/>
                  </a:cubicBezTo>
                  <a:cubicBezTo>
                    <a:pt x="652" y="1568"/>
                    <a:pt x="652" y="1568"/>
                    <a:pt x="652" y="1568"/>
                  </a:cubicBezTo>
                  <a:cubicBezTo>
                    <a:pt x="126" y="1608"/>
                    <a:pt x="126" y="1608"/>
                    <a:pt x="126" y="1608"/>
                  </a:cubicBezTo>
                  <a:lnTo>
                    <a:pt x="126" y="1657"/>
                  </a:lnTo>
                  <a:close/>
                  <a:moveTo>
                    <a:pt x="1245" y="288"/>
                  </a:moveTo>
                  <a:lnTo>
                    <a:pt x="1245" y="288"/>
                  </a:lnTo>
                  <a:cubicBezTo>
                    <a:pt x="1245" y="2441"/>
                    <a:pt x="1245" y="2441"/>
                    <a:pt x="1245" y="2441"/>
                  </a:cubicBezTo>
                  <a:cubicBezTo>
                    <a:pt x="739" y="2540"/>
                    <a:pt x="739" y="2540"/>
                    <a:pt x="739" y="2540"/>
                  </a:cubicBezTo>
                  <a:cubicBezTo>
                    <a:pt x="0" y="2441"/>
                    <a:pt x="0" y="2441"/>
                    <a:pt x="0" y="2441"/>
                  </a:cubicBezTo>
                  <a:cubicBezTo>
                    <a:pt x="0" y="288"/>
                    <a:pt x="0" y="288"/>
                    <a:pt x="0" y="288"/>
                  </a:cubicBezTo>
                  <a:cubicBezTo>
                    <a:pt x="739" y="0"/>
                    <a:pt x="739" y="0"/>
                    <a:pt x="739" y="0"/>
                  </a:cubicBezTo>
                  <a:lnTo>
                    <a:pt x="1245" y="288"/>
                  </a:lnTo>
                  <a:close/>
                  <a:moveTo>
                    <a:pt x="739" y="109"/>
                  </a:moveTo>
                  <a:lnTo>
                    <a:pt x="739" y="109"/>
                  </a:lnTo>
                  <a:cubicBezTo>
                    <a:pt x="78" y="347"/>
                    <a:pt x="78" y="347"/>
                    <a:pt x="78" y="347"/>
                  </a:cubicBezTo>
                  <a:cubicBezTo>
                    <a:pt x="78" y="2362"/>
                    <a:pt x="78" y="2362"/>
                    <a:pt x="78" y="2362"/>
                  </a:cubicBezTo>
                  <a:cubicBezTo>
                    <a:pt x="739" y="2431"/>
                    <a:pt x="739" y="2431"/>
                    <a:pt x="739" y="2431"/>
                  </a:cubicBezTo>
                  <a:lnTo>
                    <a:pt x="739" y="109"/>
                  </a:lnTo>
                  <a:close/>
                  <a:moveTo>
                    <a:pt x="428" y="2113"/>
                  </a:moveTo>
                  <a:lnTo>
                    <a:pt x="428" y="2113"/>
                  </a:lnTo>
                  <a:cubicBezTo>
                    <a:pt x="428" y="2203"/>
                    <a:pt x="399" y="2213"/>
                    <a:pt x="379" y="2213"/>
                  </a:cubicBezTo>
                  <a:cubicBezTo>
                    <a:pt x="370" y="2213"/>
                    <a:pt x="370" y="2213"/>
                    <a:pt x="370" y="2213"/>
                  </a:cubicBezTo>
                  <a:cubicBezTo>
                    <a:pt x="340" y="2213"/>
                    <a:pt x="311" y="2203"/>
                    <a:pt x="311" y="2084"/>
                  </a:cubicBezTo>
                  <a:cubicBezTo>
                    <a:pt x="311" y="1955"/>
                    <a:pt x="311" y="1955"/>
                    <a:pt x="311" y="1955"/>
                  </a:cubicBezTo>
                  <a:cubicBezTo>
                    <a:pt x="311" y="1875"/>
                    <a:pt x="321" y="1865"/>
                    <a:pt x="321" y="1855"/>
                  </a:cubicBezTo>
                  <a:cubicBezTo>
                    <a:pt x="321" y="1846"/>
                    <a:pt x="340" y="1816"/>
                    <a:pt x="370" y="1816"/>
                  </a:cubicBezTo>
                  <a:cubicBezTo>
                    <a:pt x="379" y="1816"/>
                    <a:pt x="399" y="1826"/>
                    <a:pt x="409" y="1835"/>
                  </a:cubicBezTo>
                  <a:cubicBezTo>
                    <a:pt x="418" y="1855"/>
                    <a:pt x="428" y="1885"/>
                    <a:pt x="418" y="1905"/>
                  </a:cubicBezTo>
                  <a:cubicBezTo>
                    <a:pt x="418" y="1915"/>
                    <a:pt x="418" y="1915"/>
                    <a:pt x="418" y="1915"/>
                  </a:cubicBezTo>
                  <a:cubicBezTo>
                    <a:pt x="496" y="1915"/>
                    <a:pt x="496" y="1915"/>
                    <a:pt x="496" y="1915"/>
                  </a:cubicBezTo>
                  <a:cubicBezTo>
                    <a:pt x="496" y="1905"/>
                    <a:pt x="496" y="1905"/>
                    <a:pt x="496" y="1905"/>
                  </a:cubicBezTo>
                  <a:cubicBezTo>
                    <a:pt x="496" y="1846"/>
                    <a:pt x="486" y="1806"/>
                    <a:pt x="457" y="1776"/>
                  </a:cubicBezTo>
                  <a:cubicBezTo>
                    <a:pt x="438" y="1756"/>
                    <a:pt x="418" y="1746"/>
                    <a:pt x="379" y="1746"/>
                  </a:cubicBezTo>
                  <a:cubicBezTo>
                    <a:pt x="282" y="1756"/>
                    <a:pt x="243" y="1816"/>
                    <a:pt x="243" y="1935"/>
                  </a:cubicBezTo>
                  <a:cubicBezTo>
                    <a:pt x="243" y="2074"/>
                    <a:pt x="243" y="2074"/>
                    <a:pt x="243" y="2074"/>
                  </a:cubicBezTo>
                  <a:cubicBezTo>
                    <a:pt x="243" y="2272"/>
                    <a:pt x="331" y="2272"/>
                    <a:pt x="379" y="2282"/>
                  </a:cubicBezTo>
                  <a:cubicBezTo>
                    <a:pt x="379" y="2282"/>
                    <a:pt x="379" y="2282"/>
                    <a:pt x="389" y="2282"/>
                  </a:cubicBezTo>
                  <a:cubicBezTo>
                    <a:pt x="418" y="2282"/>
                    <a:pt x="438" y="2272"/>
                    <a:pt x="457" y="2252"/>
                  </a:cubicBezTo>
                  <a:cubicBezTo>
                    <a:pt x="486" y="2223"/>
                    <a:pt x="496" y="2183"/>
                    <a:pt x="496" y="2123"/>
                  </a:cubicBezTo>
                  <a:cubicBezTo>
                    <a:pt x="496" y="2113"/>
                    <a:pt x="496" y="2113"/>
                    <a:pt x="496" y="2113"/>
                  </a:cubicBezTo>
                  <a:lnTo>
                    <a:pt x="428" y="2113"/>
                  </a:lnTo>
                  <a:close/>
                </a:path>
              </a:pathLst>
            </a:custGeom>
            <a:solidFill>
              <a:schemeClr val="tx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8595B"/>
                </a:solidFill>
                <a:effectLst/>
                <a:uLnTx/>
                <a:uFillTx/>
                <a:latin typeface="Calibri"/>
                <a:ea typeface="+mn-ea"/>
                <a:cs typeface="+mn-cs"/>
              </a:endParaRPr>
            </a:p>
          </p:txBody>
        </p:sp>
        <p:sp>
          <p:nvSpPr>
            <p:cNvPr id="16" name="Freeform 26">
              <a:extLst>
                <a:ext uri="{FF2B5EF4-FFF2-40B4-BE49-F238E27FC236}">
                  <a16:creationId xmlns:a16="http://schemas.microsoft.com/office/drawing/2014/main" id="{00E29D5D-4E66-8C43-A34A-8FDC5508024F}"/>
                </a:ext>
              </a:extLst>
            </p:cNvPr>
            <p:cNvSpPr>
              <a:spLocks noChangeArrowheads="1"/>
            </p:cNvSpPr>
            <p:nvPr/>
          </p:nvSpPr>
          <p:spPr bwMode="auto">
            <a:xfrm>
              <a:off x="6389110" y="4240651"/>
              <a:ext cx="484204" cy="98551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2441 0 0"/>
                <a:gd name="G105" fmla="+- 2441 0 0"/>
                <a:gd name="G106" fmla="+- 2441 0 0"/>
                <a:gd name="G107" fmla="+- 288 0 0"/>
                <a:gd name="G108" fmla="+- 288 0 0"/>
                <a:gd name="G109" fmla="+- 288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G124" fmla="+- 1 0 0"/>
                <a:gd name="G125" fmla="+- 1 0 0"/>
                <a:gd name="G126" fmla="+- 1 0 0"/>
                <a:gd name="G127" fmla="+- 1 0 0"/>
                <a:gd name="G128" fmla="+- 1 0 0"/>
                <a:gd name="G129" fmla="+- 1 0 0"/>
                <a:gd name="G130" fmla="+- 1 0 0"/>
                <a:gd name="G131" fmla="+- 1 0 0"/>
                <a:gd name="G132" fmla="+- 1 0 0"/>
                <a:gd name="G133" fmla="+- 1 0 0"/>
                <a:gd name="G134" fmla="+- 1 0 0"/>
                <a:gd name="G135" fmla="+- 1 0 0"/>
                <a:gd name="G136" fmla="+- 1 0 0"/>
                <a:gd name="G137" fmla="+- 1 0 0"/>
                <a:gd name="G138" fmla="+- 1 0 0"/>
                <a:gd name="G139" fmla="+- 1 0 0"/>
                <a:gd name="G140" fmla="+- 1 0 0"/>
                <a:gd name="G141" fmla="+- 1 0 0"/>
                <a:gd name="G142" fmla="+- 1 0 0"/>
                <a:gd name="G143" fmla="+- 1 0 0"/>
                <a:gd name="G144" fmla="+- 1 0 0"/>
                <a:gd name="G145" fmla="+- 1 0 0"/>
                <a:gd name="G146" fmla="+- 1 0 0"/>
                <a:gd name="G147" fmla="+- 1 0 0"/>
                <a:gd name="G148" fmla="+- 1 0 0"/>
                <a:gd name="G149" fmla="+- 1 0 0"/>
                <a:gd name="G150" fmla="+- 1 0 0"/>
                <a:gd name="G151" fmla="+- 1 0 0"/>
                <a:gd name="G152" fmla="+- 1 0 0"/>
                <a:gd name="G153" fmla="+- 1 0 0"/>
                <a:gd name="G154" fmla="+- 1 0 0"/>
                <a:gd name="G155" fmla="+- 1 0 0"/>
                <a:gd name="G156" fmla="+- 1 0 0"/>
                <a:gd name="G157" fmla="+- 1 0 0"/>
                <a:gd name="G158" fmla="+- 1 0 0"/>
                <a:gd name="G159" fmla="+- 1 0 0"/>
                <a:gd name="G160" fmla="+- 1 0 0"/>
                <a:gd name="G161" fmla="+- 1 0 0"/>
                <a:gd name="G162" fmla="+- 1 0 0"/>
                <a:gd name="G163" fmla="+- 1 0 0"/>
                <a:gd name="G164" fmla="+- 1 0 0"/>
                <a:gd name="G165" fmla="+- 1 0 0"/>
                <a:gd name="G166" fmla="+- 1 0 0"/>
                <a:gd name="G167" fmla="+- 1 0 0"/>
                <a:gd name="G168" fmla="+- 1 0 0"/>
                <a:gd name="G169" fmla="+- 1 0 0"/>
                <a:gd name="G170" fmla="+- 1 0 0"/>
                <a:gd name="G171" fmla="+- 1 0 0"/>
                <a:gd name="G172" fmla="+- 1 0 0"/>
                <a:gd name="G173" fmla="+- 1 0 0"/>
                <a:gd name="G174" fmla="+- 1 0 0"/>
                <a:gd name="G175" fmla="+- 1 0 0"/>
                <a:gd name="G176" fmla="+- 1 0 0"/>
                <a:gd name="G177" fmla="+- 1 0 0"/>
                <a:gd name="G178" fmla="+- 1 0 0"/>
                <a:gd name="G179" fmla="+- 1 0 0"/>
                <a:gd name="G180" fmla="+- 1 0 0"/>
                <a:gd name="G181" fmla="+- 1 0 0"/>
                <a:gd name="G182" fmla="+- 1 0 0"/>
                <a:gd name="G183" fmla="+- 1 0 0"/>
                <a:gd name="G184" fmla="+- 1 0 0"/>
                <a:gd name="G185" fmla="+- 1 0 0"/>
                <a:gd name="G186" fmla="+- 1 0 0"/>
                <a:gd name="G187" fmla="+- 1 0 0"/>
                <a:gd name="G188" fmla="+- 1 0 0"/>
                <a:gd name="G189" fmla="+- 1 0 0"/>
                <a:gd name="G190" fmla="+- 1 0 0"/>
                <a:gd name="T0" fmla="*/ 235087 w 1246"/>
                <a:gd name="T1" fmla="*/ 128469 h 2541"/>
                <a:gd name="T2" fmla="*/ 45431 w 1246"/>
                <a:gd name="T3" fmla="*/ 171293 h 2541"/>
                <a:gd name="T4" fmla="*/ 235087 w 1246"/>
                <a:gd name="T5" fmla="*/ 128469 h 2541"/>
                <a:gd name="T6" fmla="*/ 235087 w 1246"/>
                <a:gd name="T7" fmla="*/ 260537 h 2541"/>
                <a:gd name="T8" fmla="*/ 45431 w 1246"/>
                <a:gd name="T9" fmla="*/ 324952 h 2541"/>
                <a:gd name="T10" fmla="*/ 235087 w 1246"/>
                <a:gd name="T11" fmla="*/ 260537 h 2541"/>
                <a:gd name="T12" fmla="*/ 91223 w 1246"/>
                <a:gd name="T13" fmla="*/ 224911 h 2541"/>
                <a:gd name="T14" fmla="*/ 45431 w 1246"/>
                <a:gd name="T15" fmla="*/ 256939 h 2541"/>
                <a:gd name="T16" fmla="*/ 91223 w 1246"/>
                <a:gd name="T17" fmla="*/ 224911 h 2541"/>
                <a:gd name="T18" fmla="*/ 182445 w 1246"/>
                <a:gd name="T19" fmla="*/ 217714 h 2541"/>
                <a:gd name="T20" fmla="*/ 235087 w 1246"/>
                <a:gd name="T21" fmla="*/ 185687 h 2541"/>
                <a:gd name="T22" fmla="*/ 182445 w 1246"/>
                <a:gd name="T23" fmla="*/ 217714 h 2541"/>
                <a:gd name="T24" fmla="*/ 161532 w 1246"/>
                <a:gd name="T25" fmla="*/ 253700 h 2541"/>
                <a:gd name="T26" fmla="*/ 108890 w 1246"/>
                <a:gd name="T27" fmla="*/ 192884 h 2541"/>
                <a:gd name="T28" fmla="*/ 161532 w 1246"/>
                <a:gd name="T29" fmla="*/ 253700 h 2541"/>
                <a:gd name="T30" fmla="*/ 235087 w 1246"/>
                <a:gd name="T31" fmla="*/ 335748 h 2541"/>
                <a:gd name="T32" fmla="*/ 45431 w 1246"/>
                <a:gd name="T33" fmla="*/ 460619 h 2541"/>
                <a:gd name="T34" fmla="*/ 235087 w 1246"/>
                <a:gd name="T35" fmla="*/ 335748 h 2541"/>
                <a:gd name="T36" fmla="*/ 45431 w 1246"/>
                <a:gd name="T37" fmla="*/ 528272 h 2541"/>
                <a:gd name="T38" fmla="*/ 235087 w 1246"/>
                <a:gd name="T39" fmla="*/ 489047 h 2541"/>
                <a:gd name="T40" fmla="*/ 45431 w 1246"/>
                <a:gd name="T41" fmla="*/ 528272 h 2541"/>
                <a:gd name="T42" fmla="*/ 45431 w 1246"/>
                <a:gd name="T43" fmla="*/ 596285 h 2541"/>
                <a:gd name="T44" fmla="*/ 235087 w 1246"/>
                <a:gd name="T45" fmla="*/ 564258 h 2541"/>
                <a:gd name="T46" fmla="*/ 45431 w 1246"/>
                <a:gd name="T47" fmla="*/ 596285 h 2541"/>
                <a:gd name="T48" fmla="*/ 448901 w 1246"/>
                <a:gd name="T49" fmla="*/ 103639 h 2541"/>
                <a:gd name="T50" fmla="*/ 266456 w 1246"/>
                <a:gd name="T51" fmla="*/ 914040 h 2541"/>
                <a:gd name="T52" fmla="*/ 0 w 1246"/>
                <a:gd name="T53" fmla="*/ 103639 h 2541"/>
                <a:gd name="T54" fmla="*/ 448901 w 1246"/>
                <a:gd name="T55" fmla="*/ 103639 h 2541"/>
                <a:gd name="T56" fmla="*/ 266456 w 1246"/>
                <a:gd name="T57" fmla="*/ 39225 h 2541"/>
                <a:gd name="T58" fmla="*/ 28124 w 1246"/>
                <a:gd name="T59" fmla="*/ 849985 h 2541"/>
                <a:gd name="T60" fmla="*/ 266456 w 1246"/>
                <a:gd name="T61" fmla="*/ 39225 h 2541"/>
                <a:gd name="T62" fmla="*/ 154321 w 1246"/>
                <a:gd name="T63" fmla="*/ 760381 h 2541"/>
                <a:gd name="T64" fmla="*/ 136654 w 1246"/>
                <a:gd name="T65" fmla="*/ 796366 h 2541"/>
                <a:gd name="T66" fmla="*/ 112135 w 1246"/>
                <a:gd name="T67" fmla="*/ 749945 h 2541"/>
                <a:gd name="T68" fmla="*/ 115741 w 1246"/>
                <a:gd name="T69" fmla="*/ 667537 h 2541"/>
                <a:gd name="T70" fmla="*/ 133408 w 1246"/>
                <a:gd name="T71" fmla="*/ 653503 h 2541"/>
                <a:gd name="T72" fmla="*/ 150716 w 1246"/>
                <a:gd name="T73" fmla="*/ 685530 h 2541"/>
                <a:gd name="T74" fmla="*/ 178839 w 1246"/>
                <a:gd name="T75" fmla="*/ 689129 h 2541"/>
                <a:gd name="T76" fmla="*/ 164777 w 1246"/>
                <a:gd name="T77" fmla="*/ 639108 h 2541"/>
                <a:gd name="T78" fmla="*/ 87617 w 1246"/>
                <a:gd name="T79" fmla="*/ 696326 h 2541"/>
                <a:gd name="T80" fmla="*/ 136654 w 1246"/>
                <a:gd name="T81" fmla="*/ 821197 h 2541"/>
                <a:gd name="T82" fmla="*/ 164777 w 1246"/>
                <a:gd name="T83" fmla="*/ 810401 h 2541"/>
                <a:gd name="T84" fmla="*/ 178839 w 1246"/>
                <a:gd name="T85" fmla="*/ 760381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46" h="2541">
                  <a:moveTo>
                    <a:pt x="652" y="357"/>
                  </a:moveTo>
                  <a:lnTo>
                    <a:pt x="652" y="357"/>
                  </a:lnTo>
                  <a:cubicBezTo>
                    <a:pt x="126" y="526"/>
                    <a:pt x="126" y="526"/>
                    <a:pt x="126" y="526"/>
                  </a:cubicBezTo>
                  <a:cubicBezTo>
                    <a:pt x="126" y="476"/>
                    <a:pt x="126" y="476"/>
                    <a:pt x="126" y="476"/>
                  </a:cubicBezTo>
                  <a:cubicBezTo>
                    <a:pt x="652" y="298"/>
                    <a:pt x="652" y="298"/>
                    <a:pt x="652" y="298"/>
                  </a:cubicBezTo>
                  <a:lnTo>
                    <a:pt x="652" y="357"/>
                  </a:lnTo>
                  <a:close/>
                  <a:moveTo>
                    <a:pt x="652" y="724"/>
                  </a:moveTo>
                  <a:lnTo>
                    <a:pt x="652" y="724"/>
                  </a:lnTo>
                  <a:cubicBezTo>
                    <a:pt x="126" y="853"/>
                    <a:pt x="126" y="853"/>
                    <a:pt x="126" y="853"/>
                  </a:cubicBezTo>
                  <a:cubicBezTo>
                    <a:pt x="126" y="903"/>
                    <a:pt x="126" y="903"/>
                    <a:pt x="126" y="903"/>
                  </a:cubicBezTo>
                  <a:cubicBezTo>
                    <a:pt x="652" y="784"/>
                    <a:pt x="652" y="784"/>
                    <a:pt x="652" y="784"/>
                  </a:cubicBezTo>
                  <a:lnTo>
                    <a:pt x="652" y="724"/>
                  </a:lnTo>
                  <a:close/>
                  <a:moveTo>
                    <a:pt x="253" y="625"/>
                  </a:moveTo>
                  <a:lnTo>
                    <a:pt x="253" y="625"/>
                  </a:lnTo>
                  <a:cubicBezTo>
                    <a:pt x="126" y="665"/>
                    <a:pt x="126" y="665"/>
                    <a:pt x="126" y="665"/>
                  </a:cubicBezTo>
                  <a:cubicBezTo>
                    <a:pt x="126" y="714"/>
                    <a:pt x="126" y="714"/>
                    <a:pt x="126" y="714"/>
                  </a:cubicBezTo>
                  <a:cubicBezTo>
                    <a:pt x="253" y="675"/>
                    <a:pt x="253" y="675"/>
                    <a:pt x="253" y="675"/>
                  </a:cubicBezTo>
                  <a:lnTo>
                    <a:pt x="253" y="625"/>
                  </a:lnTo>
                  <a:close/>
                  <a:moveTo>
                    <a:pt x="506" y="605"/>
                  </a:moveTo>
                  <a:lnTo>
                    <a:pt x="506" y="605"/>
                  </a:lnTo>
                  <a:cubicBezTo>
                    <a:pt x="652" y="565"/>
                    <a:pt x="652" y="565"/>
                    <a:pt x="652" y="565"/>
                  </a:cubicBezTo>
                  <a:cubicBezTo>
                    <a:pt x="652" y="516"/>
                    <a:pt x="652" y="516"/>
                    <a:pt x="652" y="516"/>
                  </a:cubicBezTo>
                  <a:cubicBezTo>
                    <a:pt x="506" y="556"/>
                    <a:pt x="506" y="556"/>
                    <a:pt x="506" y="556"/>
                  </a:cubicBezTo>
                  <a:lnTo>
                    <a:pt x="506" y="605"/>
                  </a:lnTo>
                  <a:close/>
                  <a:moveTo>
                    <a:pt x="448" y="705"/>
                  </a:moveTo>
                  <a:lnTo>
                    <a:pt x="448" y="705"/>
                  </a:lnTo>
                  <a:cubicBezTo>
                    <a:pt x="448" y="496"/>
                    <a:pt x="448" y="496"/>
                    <a:pt x="448" y="496"/>
                  </a:cubicBezTo>
                  <a:cubicBezTo>
                    <a:pt x="302" y="536"/>
                    <a:pt x="302" y="536"/>
                    <a:pt x="302" y="536"/>
                  </a:cubicBezTo>
                  <a:cubicBezTo>
                    <a:pt x="302" y="744"/>
                    <a:pt x="302" y="744"/>
                    <a:pt x="302" y="744"/>
                  </a:cubicBezTo>
                  <a:lnTo>
                    <a:pt x="448" y="705"/>
                  </a:lnTo>
                  <a:close/>
                  <a:moveTo>
                    <a:pt x="652" y="933"/>
                  </a:moveTo>
                  <a:lnTo>
                    <a:pt x="652" y="933"/>
                  </a:lnTo>
                  <a:cubicBezTo>
                    <a:pt x="126" y="1042"/>
                    <a:pt x="126" y="1042"/>
                    <a:pt x="126" y="1042"/>
                  </a:cubicBezTo>
                  <a:cubicBezTo>
                    <a:pt x="126" y="1280"/>
                    <a:pt x="126" y="1280"/>
                    <a:pt x="126" y="1280"/>
                  </a:cubicBezTo>
                  <a:cubicBezTo>
                    <a:pt x="652" y="1200"/>
                    <a:pt x="652" y="1200"/>
                    <a:pt x="652" y="1200"/>
                  </a:cubicBezTo>
                  <a:lnTo>
                    <a:pt x="652" y="933"/>
                  </a:lnTo>
                  <a:close/>
                  <a:moveTo>
                    <a:pt x="126" y="1468"/>
                  </a:moveTo>
                  <a:lnTo>
                    <a:pt x="126" y="1468"/>
                  </a:lnTo>
                  <a:cubicBezTo>
                    <a:pt x="652" y="1419"/>
                    <a:pt x="652" y="1419"/>
                    <a:pt x="652" y="1419"/>
                  </a:cubicBezTo>
                  <a:cubicBezTo>
                    <a:pt x="652" y="1359"/>
                    <a:pt x="652" y="1359"/>
                    <a:pt x="652" y="1359"/>
                  </a:cubicBezTo>
                  <a:cubicBezTo>
                    <a:pt x="126" y="1419"/>
                    <a:pt x="126" y="1419"/>
                    <a:pt x="126" y="1419"/>
                  </a:cubicBezTo>
                  <a:lnTo>
                    <a:pt x="126" y="1468"/>
                  </a:lnTo>
                  <a:close/>
                  <a:moveTo>
                    <a:pt x="126" y="1657"/>
                  </a:moveTo>
                  <a:lnTo>
                    <a:pt x="126" y="1657"/>
                  </a:lnTo>
                  <a:cubicBezTo>
                    <a:pt x="652" y="1627"/>
                    <a:pt x="652" y="1627"/>
                    <a:pt x="652" y="1627"/>
                  </a:cubicBezTo>
                  <a:cubicBezTo>
                    <a:pt x="652" y="1568"/>
                    <a:pt x="652" y="1568"/>
                    <a:pt x="652" y="1568"/>
                  </a:cubicBezTo>
                  <a:cubicBezTo>
                    <a:pt x="126" y="1608"/>
                    <a:pt x="126" y="1608"/>
                    <a:pt x="126" y="1608"/>
                  </a:cubicBezTo>
                  <a:lnTo>
                    <a:pt x="126" y="1657"/>
                  </a:lnTo>
                  <a:close/>
                  <a:moveTo>
                    <a:pt x="1245" y="288"/>
                  </a:moveTo>
                  <a:lnTo>
                    <a:pt x="1245" y="288"/>
                  </a:lnTo>
                  <a:cubicBezTo>
                    <a:pt x="1245" y="2441"/>
                    <a:pt x="1245" y="2441"/>
                    <a:pt x="1245" y="2441"/>
                  </a:cubicBezTo>
                  <a:cubicBezTo>
                    <a:pt x="739" y="2540"/>
                    <a:pt x="739" y="2540"/>
                    <a:pt x="739" y="2540"/>
                  </a:cubicBezTo>
                  <a:cubicBezTo>
                    <a:pt x="0" y="2441"/>
                    <a:pt x="0" y="2441"/>
                    <a:pt x="0" y="2441"/>
                  </a:cubicBezTo>
                  <a:cubicBezTo>
                    <a:pt x="0" y="288"/>
                    <a:pt x="0" y="288"/>
                    <a:pt x="0" y="288"/>
                  </a:cubicBezTo>
                  <a:cubicBezTo>
                    <a:pt x="739" y="0"/>
                    <a:pt x="739" y="0"/>
                    <a:pt x="739" y="0"/>
                  </a:cubicBezTo>
                  <a:lnTo>
                    <a:pt x="1245" y="288"/>
                  </a:lnTo>
                  <a:close/>
                  <a:moveTo>
                    <a:pt x="739" y="109"/>
                  </a:moveTo>
                  <a:lnTo>
                    <a:pt x="739" y="109"/>
                  </a:lnTo>
                  <a:cubicBezTo>
                    <a:pt x="78" y="347"/>
                    <a:pt x="78" y="347"/>
                    <a:pt x="78" y="347"/>
                  </a:cubicBezTo>
                  <a:cubicBezTo>
                    <a:pt x="78" y="2362"/>
                    <a:pt x="78" y="2362"/>
                    <a:pt x="78" y="2362"/>
                  </a:cubicBezTo>
                  <a:cubicBezTo>
                    <a:pt x="739" y="2431"/>
                    <a:pt x="739" y="2431"/>
                    <a:pt x="739" y="2431"/>
                  </a:cubicBezTo>
                  <a:lnTo>
                    <a:pt x="739" y="109"/>
                  </a:lnTo>
                  <a:close/>
                  <a:moveTo>
                    <a:pt x="428" y="2113"/>
                  </a:moveTo>
                  <a:lnTo>
                    <a:pt x="428" y="2113"/>
                  </a:lnTo>
                  <a:cubicBezTo>
                    <a:pt x="428" y="2203"/>
                    <a:pt x="399" y="2213"/>
                    <a:pt x="379" y="2213"/>
                  </a:cubicBezTo>
                  <a:cubicBezTo>
                    <a:pt x="370" y="2213"/>
                    <a:pt x="370" y="2213"/>
                    <a:pt x="370" y="2213"/>
                  </a:cubicBezTo>
                  <a:cubicBezTo>
                    <a:pt x="340" y="2213"/>
                    <a:pt x="311" y="2203"/>
                    <a:pt x="311" y="2084"/>
                  </a:cubicBezTo>
                  <a:cubicBezTo>
                    <a:pt x="311" y="1955"/>
                    <a:pt x="311" y="1955"/>
                    <a:pt x="311" y="1955"/>
                  </a:cubicBezTo>
                  <a:cubicBezTo>
                    <a:pt x="311" y="1875"/>
                    <a:pt x="321" y="1865"/>
                    <a:pt x="321" y="1855"/>
                  </a:cubicBezTo>
                  <a:cubicBezTo>
                    <a:pt x="321" y="1846"/>
                    <a:pt x="340" y="1816"/>
                    <a:pt x="370" y="1816"/>
                  </a:cubicBezTo>
                  <a:cubicBezTo>
                    <a:pt x="379" y="1816"/>
                    <a:pt x="399" y="1826"/>
                    <a:pt x="409" y="1835"/>
                  </a:cubicBezTo>
                  <a:cubicBezTo>
                    <a:pt x="418" y="1855"/>
                    <a:pt x="428" y="1885"/>
                    <a:pt x="418" y="1905"/>
                  </a:cubicBezTo>
                  <a:cubicBezTo>
                    <a:pt x="418" y="1915"/>
                    <a:pt x="418" y="1915"/>
                    <a:pt x="418" y="1915"/>
                  </a:cubicBezTo>
                  <a:cubicBezTo>
                    <a:pt x="496" y="1915"/>
                    <a:pt x="496" y="1915"/>
                    <a:pt x="496" y="1915"/>
                  </a:cubicBezTo>
                  <a:cubicBezTo>
                    <a:pt x="496" y="1905"/>
                    <a:pt x="496" y="1905"/>
                    <a:pt x="496" y="1905"/>
                  </a:cubicBezTo>
                  <a:cubicBezTo>
                    <a:pt x="496" y="1846"/>
                    <a:pt x="486" y="1806"/>
                    <a:pt x="457" y="1776"/>
                  </a:cubicBezTo>
                  <a:cubicBezTo>
                    <a:pt x="438" y="1756"/>
                    <a:pt x="418" y="1746"/>
                    <a:pt x="379" y="1746"/>
                  </a:cubicBezTo>
                  <a:cubicBezTo>
                    <a:pt x="282" y="1756"/>
                    <a:pt x="243" y="1816"/>
                    <a:pt x="243" y="1935"/>
                  </a:cubicBezTo>
                  <a:cubicBezTo>
                    <a:pt x="243" y="2074"/>
                    <a:pt x="243" y="2074"/>
                    <a:pt x="243" y="2074"/>
                  </a:cubicBezTo>
                  <a:cubicBezTo>
                    <a:pt x="243" y="2272"/>
                    <a:pt x="331" y="2272"/>
                    <a:pt x="379" y="2282"/>
                  </a:cubicBezTo>
                  <a:cubicBezTo>
                    <a:pt x="379" y="2282"/>
                    <a:pt x="379" y="2282"/>
                    <a:pt x="389" y="2282"/>
                  </a:cubicBezTo>
                  <a:cubicBezTo>
                    <a:pt x="418" y="2282"/>
                    <a:pt x="438" y="2272"/>
                    <a:pt x="457" y="2252"/>
                  </a:cubicBezTo>
                  <a:cubicBezTo>
                    <a:pt x="486" y="2223"/>
                    <a:pt x="496" y="2183"/>
                    <a:pt x="496" y="2123"/>
                  </a:cubicBezTo>
                  <a:cubicBezTo>
                    <a:pt x="496" y="2113"/>
                    <a:pt x="496" y="2113"/>
                    <a:pt x="496" y="2113"/>
                  </a:cubicBezTo>
                  <a:lnTo>
                    <a:pt x="428" y="2113"/>
                  </a:lnTo>
                  <a:close/>
                </a:path>
              </a:pathLst>
            </a:custGeom>
            <a:solidFill>
              <a:schemeClr val="tx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8595B"/>
                </a:solidFill>
                <a:effectLst/>
                <a:uLnTx/>
                <a:uFillTx/>
                <a:latin typeface="Calibri"/>
                <a:ea typeface="+mn-ea"/>
                <a:cs typeface="+mn-cs"/>
              </a:endParaRPr>
            </a:p>
          </p:txBody>
        </p:sp>
        <p:sp>
          <p:nvSpPr>
            <p:cNvPr id="17" name="Freeform 26">
              <a:extLst>
                <a:ext uri="{FF2B5EF4-FFF2-40B4-BE49-F238E27FC236}">
                  <a16:creationId xmlns:a16="http://schemas.microsoft.com/office/drawing/2014/main" id="{586F871C-E608-E942-88BD-9B1F30CA0978}"/>
                </a:ext>
              </a:extLst>
            </p:cNvPr>
            <p:cNvSpPr>
              <a:spLocks noChangeArrowheads="1"/>
            </p:cNvSpPr>
            <p:nvPr/>
          </p:nvSpPr>
          <p:spPr bwMode="auto">
            <a:xfrm>
              <a:off x="9900059" y="4235807"/>
              <a:ext cx="484204" cy="98551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2441 0 0"/>
                <a:gd name="G105" fmla="+- 2441 0 0"/>
                <a:gd name="G106" fmla="+- 2441 0 0"/>
                <a:gd name="G107" fmla="+- 288 0 0"/>
                <a:gd name="G108" fmla="+- 288 0 0"/>
                <a:gd name="G109" fmla="+- 288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G124" fmla="+- 1 0 0"/>
                <a:gd name="G125" fmla="+- 1 0 0"/>
                <a:gd name="G126" fmla="+- 1 0 0"/>
                <a:gd name="G127" fmla="+- 1 0 0"/>
                <a:gd name="G128" fmla="+- 1 0 0"/>
                <a:gd name="G129" fmla="+- 1 0 0"/>
                <a:gd name="G130" fmla="+- 1 0 0"/>
                <a:gd name="G131" fmla="+- 1 0 0"/>
                <a:gd name="G132" fmla="+- 1 0 0"/>
                <a:gd name="G133" fmla="+- 1 0 0"/>
                <a:gd name="G134" fmla="+- 1 0 0"/>
                <a:gd name="G135" fmla="+- 1 0 0"/>
                <a:gd name="G136" fmla="+- 1 0 0"/>
                <a:gd name="G137" fmla="+- 1 0 0"/>
                <a:gd name="G138" fmla="+- 1 0 0"/>
                <a:gd name="G139" fmla="+- 1 0 0"/>
                <a:gd name="G140" fmla="+- 1 0 0"/>
                <a:gd name="G141" fmla="+- 1 0 0"/>
                <a:gd name="G142" fmla="+- 1 0 0"/>
                <a:gd name="G143" fmla="+- 1 0 0"/>
                <a:gd name="G144" fmla="+- 1 0 0"/>
                <a:gd name="G145" fmla="+- 1 0 0"/>
                <a:gd name="G146" fmla="+- 1 0 0"/>
                <a:gd name="G147" fmla="+- 1 0 0"/>
                <a:gd name="G148" fmla="+- 1 0 0"/>
                <a:gd name="G149" fmla="+- 1 0 0"/>
                <a:gd name="G150" fmla="+- 1 0 0"/>
                <a:gd name="G151" fmla="+- 1 0 0"/>
                <a:gd name="G152" fmla="+- 1 0 0"/>
                <a:gd name="G153" fmla="+- 1 0 0"/>
                <a:gd name="G154" fmla="+- 1 0 0"/>
                <a:gd name="G155" fmla="+- 1 0 0"/>
                <a:gd name="G156" fmla="+- 1 0 0"/>
                <a:gd name="G157" fmla="+- 1 0 0"/>
                <a:gd name="G158" fmla="+- 1 0 0"/>
                <a:gd name="G159" fmla="+- 1 0 0"/>
                <a:gd name="G160" fmla="+- 1 0 0"/>
                <a:gd name="G161" fmla="+- 1 0 0"/>
                <a:gd name="G162" fmla="+- 1 0 0"/>
                <a:gd name="G163" fmla="+- 1 0 0"/>
                <a:gd name="G164" fmla="+- 1 0 0"/>
                <a:gd name="G165" fmla="+- 1 0 0"/>
                <a:gd name="G166" fmla="+- 1 0 0"/>
                <a:gd name="G167" fmla="+- 1 0 0"/>
                <a:gd name="G168" fmla="+- 1 0 0"/>
                <a:gd name="G169" fmla="+- 1 0 0"/>
                <a:gd name="G170" fmla="+- 1 0 0"/>
                <a:gd name="G171" fmla="+- 1 0 0"/>
                <a:gd name="G172" fmla="+- 1 0 0"/>
                <a:gd name="G173" fmla="+- 1 0 0"/>
                <a:gd name="G174" fmla="+- 1 0 0"/>
                <a:gd name="G175" fmla="+- 1 0 0"/>
                <a:gd name="G176" fmla="+- 1 0 0"/>
                <a:gd name="G177" fmla="+- 1 0 0"/>
                <a:gd name="G178" fmla="+- 1 0 0"/>
                <a:gd name="G179" fmla="+- 1 0 0"/>
                <a:gd name="G180" fmla="+- 1 0 0"/>
                <a:gd name="G181" fmla="+- 1 0 0"/>
                <a:gd name="G182" fmla="+- 1 0 0"/>
                <a:gd name="G183" fmla="+- 1 0 0"/>
                <a:gd name="G184" fmla="+- 1 0 0"/>
                <a:gd name="G185" fmla="+- 1 0 0"/>
                <a:gd name="G186" fmla="+- 1 0 0"/>
                <a:gd name="G187" fmla="+- 1 0 0"/>
                <a:gd name="G188" fmla="+- 1 0 0"/>
                <a:gd name="G189" fmla="+- 1 0 0"/>
                <a:gd name="G190" fmla="+- 1 0 0"/>
                <a:gd name="T0" fmla="*/ 235087 w 1246"/>
                <a:gd name="T1" fmla="*/ 128469 h 2541"/>
                <a:gd name="T2" fmla="*/ 45431 w 1246"/>
                <a:gd name="T3" fmla="*/ 171293 h 2541"/>
                <a:gd name="T4" fmla="*/ 235087 w 1246"/>
                <a:gd name="T5" fmla="*/ 128469 h 2541"/>
                <a:gd name="T6" fmla="*/ 235087 w 1246"/>
                <a:gd name="T7" fmla="*/ 260537 h 2541"/>
                <a:gd name="T8" fmla="*/ 45431 w 1246"/>
                <a:gd name="T9" fmla="*/ 324952 h 2541"/>
                <a:gd name="T10" fmla="*/ 235087 w 1246"/>
                <a:gd name="T11" fmla="*/ 260537 h 2541"/>
                <a:gd name="T12" fmla="*/ 91223 w 1246"/>
                <a:gd name="T13" fmla="*/ 224911 h 2541"/>
                <a:gd name="T14" fmla="*/ 45431 w 1246"/>
                <a:gd name="T15" fmla="*/ 256939 h 2541"/>
                <a:gd name="T16" fmla="*/ 91223 w 1246"/>
                <a:gd name="T17" fmla="*/ 224911 h 2541"/>
                <a:gd name="T18" fmla="*/ 182445 w 1246"/>
                <a:gd name="T19" fmla="*/ 217714 h 2541"/>
                <a:gd name="T20" fmla="*/ 235087 w 1246"/>
                <a:gd name="T21" fmla="*/ 185687 h 2541"/>
                <a:gd name="T22" fmla="*/ 182445 w 1246"/>
                <a:gd name="T23" fmla="*/ 217714 h 2541"/>
                <a:gd name="T24" fmla="*/ 161532 w 1246"/>
                <a:gd name="T25" fmla="*/ 253700 h 2541"/>
                <a:gd name="T26" fmla="*/ 108890 w 1246"/>
                <a:gd name="T27" fmla="*/ 192884 h 2541"/>
                <a:gd name="T28" fmla="*/ 161532 w 1246"/>
                <a:gd name="T29" fmla="*/ 253700 h 2541"/>
                <a:gd name="T30" fmla="*/ 235087 w 1246"/>
                <a:gd name="T31" fmla="*/ 335748 h 2541"/>
                <a:gd name="T32" fmla="*/ 45431 w 1246"/>
                <a:gd name="T33" fmla="*/ 460619 h 2541"/>
                <a:gd name="T34" fmla="*/ 235087 w 1246"/>
                <a:gd name="T35" fmla="*/ 335748 h 2541"/>
                <a:gd name="T36" fmla="*/ 45431 w 1246"/>
                <a:gd name="T37" fmla="*/ 528272 h 2541"/>
                <a:gd name="T38" fmla="*/ 235087 w 1246"/>
                <a:gd name="T39" fmla="*/ 489047 h 2541"/>
                <a:gd name="T40" fmla="*/ 45431 w 1246"/>
                <a:gd name="T41" fmla="*/ 528272 h 2541"/>
                <a:gd name="T42" fmla="*/ 45431 w 1246"/>
                <a:gd name="T43" fmla="*/ 596285 h 2541"/>
                <a:gd name="T44" fmla="*/ 235087 w 1246"/>
                <a:gd name="T45" fmla="*/ 564258 h 2541"/>
                <a:gd name="T46" fmla="*/ 45431 w 1246"/>
                <a:gd name="T47" fmla="*/ 596285 h 2541"/>
                <a:gd name="T48" fmla="*/ 448901 w 1246"/>
                <a:gd name="T49" fmla="*/ 103639 h 2541"/>
                <a:gd name="T50" fmla="*/ 266456 w 1246"/>
                <a:gd name="T51" fmla="*/ 914040 h 2541"/>
                <a:gd name="T52" fmla="*/ 0 w 1246"/>
                <a:gd name="T53" fmla="*/ 103639 h 2541"/>
                <a:gd name="T54" fmla="*/ 448901 w 1246"/>
                <a:gd name="T55" fmla="*/ 103639 h 2541"/>
                <a:gd name="T56" fmla="*/ 266456 w 1246"/>
                <a:gd name="T57" fmla="*/ 39225 h 2541"/>
                <a:gd name="T58" fmla="*/ 28124 w 1246"/>
                <a:gd name="T59" fmla="*/ 849985 h 2541"/>
                <a:gd name="T60" fmla="*/ 266456 w 1246"/>
                <a:gd name="T61" fmla="*/ 39225 h 2541"/>
                <a:gd name="T62" fmla="*/ 154321 w 1246"/>
                <a:gd name="T63" fmla="*/ 760381 h 2541"/>
                <a:gd name="T64" fmla="*/ 136654 w 1246"/>
                <a:gd name="T65" fmla="*/ 796366 h 2541"/>
                <a:gd name="T66" fmla="*/ 112135 w 1246"/>
                <a:gd name="T67" fmla="*/ 749945 h 2541"/>
                <a:gd name="T68" fmla="*/ 115741 w 1246"/>
                <a:gd name="T69" fmla="*/ 667537 h 2541"/>
                <a:gd name="T70" fmla="*/ 133408 w 1246"/>
                <a:gd name="T71" fmla="*/ 653503 h 2541"/>
                <a:gd name="T72" fmla="*/ 150716 w 1246"/>
                <a:gd name="T73" fmla="*/ 685530 h 2541"/>
                <a:gd name="T74" fmla="*/ 178839 w 1246"/>
                <a:gd name="T75" fmla="*/ 689129 h 2541"/>
                <a:gd name="T76" fmla="*/ 164777 w 1246"/>
                <a:gd name="T77" fmla="*/ 639108 h 2541"/>
                <a:gd name="T78" fmla="*/ 87617 w 1246"/>
                <a:gd name="T79" fmla="*/ 696326 h 2541"/>
                <a:gd name="T80" fmla="*/ 136654 w 1246"/>
                <a:gd name="T81" fmla="*/ 821197 h 2541"/>
                <a:gd name="T82" fmla="*/ 164777 w 1246"/>
                <a:gd name="T83" fmla="*/ 810401 h 2541"/>
                <a:gd name="T84" fmla="*/ 178839 w 1246"/>
                <a:gd name="T85" fmla="*/ 760381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46" h="2541">
                  <a:moveTo>
                    <a:pt x="652" y="357"/>
                  </a:moveTo>
                  <a:lnTo>
                    <a:pt x="652" y="357"/>
                  </a:lnTo>
                  <a:cubicBezTo>
                    <a:pt x="126" y="526"/>
                    <a:pt x="126" y="526"/>
                    <a:pt x="126" y="526"/>
                  </a:cubicBezTo>
                  <a:cubicBezTo>
                    <a:pt x="126" y="476"/>
                    <a:pt x="126" y="476"/>
                    <a:pt x="126" y="476"/>
                  </a:cubicBezTo>
                  <a:cubicBezTo>
                    <a:pt x="652" y="298"/>
                    <a:pt x="652" y="298"/>
                    <a:pt x="652" y="298"/>
                  </a:cubicBezTo>
                  <a:lnTo>
                    <a:pt x="652" y="357"/>
                  </a:lnTo>
                  <a:close/>
                  <a:moveTo>
                    <a:pt x="652" y="724"/>
                  </a:moveTo>
                  <a:lnTo>
                    <a:pt x="652" y="724"/>
                  </a:lnTo>
                  <a:cubicBezTo>
                    <a:pt x="126" y="853"/>
                    <a:pt x="126" y="853"/>
                    <a:pt x="126" y="853"/>
                  </a:cubicBezTo>
                  <a:cubicBezTo>
                    <a:pt x="126" y="903"/>
                    <a:pt x="126" y="903"/>
                    <a:pt x="126" y="903"/>
                  </a:cubicBezTo>
                  <a:cubicBezTo>
                    <a:pt x="652" y="784"/>
                    <a:pt x="652" y="784"/>
                    <a:pt x="652" y="784"/>
                  </a:cubicBezTo>
                  <a:lnTo>
                    <a:pt x="652" y="724"/>
                  </a:lnTo>
                  <a:close/>
                  <a:moveTo>
                    <a:pt x="253" y="625"/>
                  </a:moveTo>
                  <a:lnTo>
                    <a:pt x="253" y="625"/>
                  </a:lnTo>
                  <a:cubicBezTo>
                    <a:pt x="126" y="665"/>
                    <a:pt x="126" y="665"/>
                    <a:pt x="126" y="665"/>
                  </a:cubicBezTo>
                  <a:cubicBezTo>
                    <a:pt x="126" y="714"/>
                    <a:pt x="126" y="714"/>
                    <a:pt x="126" y="714"/>
                  </a:cubicBezTo>
                  <a:cubicBezTo>
                    <a:pt x="253" y="675"/>
                    <a:pt x="253" y="675"/>
                    <a:pt x="253" y="675"/>
                  </a:cubicBezTo>
                  <a:lnTo>
                    <a:pt x="253" y="625"/>
                  </a:lnTo>
                  <a:close/>
                  <a:moveTo>
                    <a:pt x="506" y="605"/>
                  </a:moveTo>
                  <a:lnTo>
                    <a:pt x="506" y="605"/>
                  </a:lnTo>
                  <a:cubicBezTo>
                    <a:pt x="652" y="565"/>
                    <a:pt x="652" y="565"/>
                    <a:pt x="652" y="565"/>
                  </a:cubicBezTo>
                  <a:cubicBezTo>
                    <a:pt x="652" y="516"/>
                    <a:pt x="652" y="516"/>
                    <a:pt x="652" y="516"/>
                  </a:cubicBezTo>
                  <a:cubicBezTo>
                    <a:pt x="506" y="556"/>
                    <a:pt x="506" y="556"/>
                    <a:pt x="506" y="556"/>
                  </a:cubicBezTo>
                  <a:lnTo>
                    <a:pt x="506" y="605"/>
                  </a:lnTo>
                  <a:close/>
                  <a:moveTo>
                    <a:pt x="448" y="705"/>
                  </a:moveTo>
                  <a:lnTo>
                    <a:pt x="448" y="705"/>
                  </a:lnTo>
                  <a:cubicBezTo>
                    <a:pt x="448" y="496"/>
                    <a:pt x="448" y="496"/>
                    <a:pt x="448" y="496"/>
                  </a:cubicBezTo>
                  <a:cubicBezTo>
                    <a:pt x="302" y="536"/>
                    <a:pt x="302" y="536"/>
                    <a:pt x="302" y="536"/>
                  </a:cubicBezTo>
                  <a:cubicBezTo>
                    <a:pt x="302" y="744"/>
                    <a:pt x="302" y="744"/>
                    <a:pt x="302" y="744"/>
                  </a:cubicBezTo>
                  <a:lnTo>
                    <a:pt x="448" y="705"/>
                  </a:lnTo>
                  <a:close/>
                  <a:moveTo>
                    <a:pt x="652" y="933"/>
                  </a:moveTo>
                  <a:lnTo>
                    <a:pt x="652" y="933"/>
                  </a:lnTo>
                  <a:cubicBezTo>
                    <a:pt x="126" y="1042"/>
                    <a:pt x="126" y="1042"/>
                    <a:pt x="126" y="1042"/>
                  </a:cubicBezTo>
                  <a:cubicBezTo>
                    <a:pt x="126" y="1280"/>
                    <a:pt x="126" y="1280"/>
                    <a:pt x="126" y="1280"/>
                  </a:cubicBezTo>
                  <a:cubicBezTo>
                    <a:pt x="652" y="1200"/>
                    <a:pt x="652" y="1200"/>
                    <a:pt x="652" y="1200"/>
                  </a:cubicBezTo>
                  <a:lnTo>
                    <a:pt x="652" y="933"/>
                  </a:lnTo>
                  <a:close/>
                  <a:moveTo>
                    <a:pt x="126" y="1468"/>
                  </a:moveTo>
                  <a:lnTo>
                    <a:pt x="126" y="1468"/>
                  </a:lnTo>
                  <a:cubicBezTo>
                    <a:pt x="652" y="1419"/>
                    <a:pt x="652" y="1419"/>
                    <a:pt x="652" y="1419"/>
                  </a:cubicBezTo>
                  <a:cubicBezTo>
                    <a:pt x="652" y="1359"/>
                    <a:pt x="652" y="1359"/>
                    <a:pt x="652" y="1359"/>
                  </a:cubicBezTo>
                  <a:cubicBezTo>
                    <a:pt x="126" y="1419"/>
                    <a:pt x="126" y="1419"/>
                    <a:pt x="126" y="1419"/>
                  </a:cubicBezTo>
                  <a:lnTo>
                    <a:pt x="126" y="1468"/>
                  </a:lnTo>
                  <a:close/>
                  <a:moveTo>
                    <a:pt x="126" y="1657"/>
                  </a:moveTo>
                  <a:lnTo>
                    <a:pt x="126" y="1657"/>
                  </a:lnTo>
                  <a:cubicBezTo>
                    <a:pt x="652" y="1627"/>
                    <a:pt x="652" y="1627"/>
                    <a:pt x="652" y="1627"/>
                  </a:cubicBezTo>
                  <a:cubicBezTo>
                    <a:pt x="652" y="1568"/>
                    <a:pt x="652" y="1568"/>
                    <a:pt x="652" y="1568"/>
                  </a:cubicBezTo>
                  <a:cubicBezTo>
                    <a:pt x="126" y="1608"/>
                    <a:pt x="126" y="1608"/>
                    <a:pt x="126" y="1608"/>
                  </a:cubicBezTo>
                  <a:lnTo>
                    <a:pt x="126" y="1657"/>
                  </a:lnTo>
                  <a:close/>
                  <a:moveTo>
                    <a:pt x="1245" y="288"/>
                  </a:moveTo>
                  <a:lnTo>
                    <a:pt x="1245" y="288"/>
                  </a:lnTo>
                  <a:cubicBezTo>
                    <a:pt x="1245" y="2441"/>
                    <a:pt x="1245" y="2441"/>
                    <a:pt x="1245" y="2441"/>
                  </a:cubicBezTo>
                  <a:cubicBezTo>
                    <a:pt x="739" y="2540"/>
                    <a:pt x="739" y="2540"/>
                    <a:pt x="739" y="2540"/>
                  </a:cubicBezTo>
                  <a:cubicBezTo>
                    <a:pt x="0" y="2441"/>
                    <a:pt x="0" y="2441"/>
                    <a:pt x="0" y="2441"/>
                  </a:cubicBezTo>
                  <a:cubicBezTo>
                    <a:pt x="0" y="288"/>
                    <a:pt x="0" y="288"/>
                    <a:pt x="0" y="288"/>
                  </a:cubicBezTo>
                  <a:cubicBezTo>
                    <a:pt x="739" y="0"/>
                    <a:pt x="739" y="0"/>
                    <a:pt x="739" y="0"/>
                  </a:cubicBezTo>
                  <a:lnTo>
                    <a:pt x="1245" y="288"/>
                  </a:lnTo>
                  <a:close/>
                  <a:moveTo>
                    <a:pt x="739" y="109"/>
                  </a:moveTo>
                  <a:lnTo>
                    <a:pt x="739" y="109"/>
                  </a:lnTo>
                  <a:cubicBezTo>
                    <a:pt x="78" y="347"/>
                    <a:pt x="78" y="347"/>
                    <a:pt x="78" y="347"/>
                  </a:cubicBezTo>
                  <a:cubicBezTo>
                    <a:pt x="78" y="2362"/>
                    <a:pt x="78" y="2362"/>
                    <a:pt x="78" y="2362"/>
                  </a:cubicBezTo>
                  <a:cubicBezTo>
                    <a:pt x="739" y="2431"/>
                    <a:pt x="739" y="2431"/>
                    <a:pt x="739" y="2431"/>
                  </a:cubicBezTo>
                  <a:lnTo>
                    <a:pt x="739" y="109"/>
                  </a:lnTo>
                  <a:close/>
                  <a:moveTo>
                    <a:pt x="428" y="2113"/>
                  </a:moveTo>
                  <a:lnTo>
                    <a:pt x="428" y="2113"/>
                  </a:lnTo>
                  <a:cubicBezTo>
                    <a:pt x="428" y="2203"/>
                    <a:pt x="399" y="2213"/>
                    <a:pt x="379" y="2213"/>
                  </a:cubicBezTo>
                  <a:cubicBezTo>
                    <a:pt x="370" y="2213"/>
                    <a:pt x="370" y="2213"/>
                    <a:pt x="370" y="2213"/>
                  </a:cubicBezTo>
                  <a:cubicBezTo>
                    <a:pt x="340" y="2213"/>
                    <a:pt x="311" y="2203"/>
                    <a:pt x="311" y="2084"/>
                  </a:cubicBezTo>
                  <a:cubicBezTo>
                    <a:pt x="311" y="1955"/>
                    <a:pt x="311" y="1955"/>
                    <a:pt x="311" y="1955"/>
                  </a:cubicBezTo>
                  <a:cubicBezTo>
                    <a:pt x="311" y="1875"/>
                    <a:pt x="321" y="1865"/>
                    <a:pt x="321" y="1855"/>
                  </a:cubicBezTo>
                  <a:cubicBezTo>
                    <a:pt x="321" y="1846"/>
                    <a:pt x="340" y="1816"/>
                    <a:pt x="370" y="1816"/>
                  </a:cubicBezTo>
                  <a:cubicBezTo>
                    <a:pt x="379" y="1816"/>
                    <a:pt x="399" y="1826"/>
                    <a:pt x="409" y="1835"/>
                  </a:cubicBezTo>
                  <a:cubicBezTo>
                    <a:pt x="418" y="1855"/>
                    <a:pt x="428" y="1885"/>
                    <a:pt x="418" y="1905"/>
                  </a:cubicBezTo>
                  <a:cubicBezTo>
                    <a:pt x="418" y="1915"/>
                    <a:pt x="418" y="1915"/>
                    <a:pt x="418" y="1915"/>
                  </a:cubicBezTo>
                  <a:cubicBezTo>
                    <a:pt x="496" y="1915"/>
                    <a:pt x="496" y="1915"/>
                    <a:pt x="496" y="1915"/>
                  </a:cubicBezTo>
                  <a:cubicBezTo>
                    <a:pt x="496" y="1905"/>
                    <a:pt x="496" y="1905"/>
                    <a:pt x="496" y="1905"/>
                  </a:cubicBezTo>
                  <a:cubicBezTo>
                    <a:pt x="496" y="1846"/>
                    <a:pt x="486" y="1806"/>
                    <a:pt x="457" y="1776"/>
                  </a:cubicBezTo>
                  <a:cubicBezTo>
                    <a:pt x="438" y="1756"/>
                    <a:pt x="418" y="1746"/>
                    <a:pt x="379" y="1746"/>
                  </a:cubicBezTo>
                  <a:cubicBezTo>
                    <a:pt x="282" y="1756"/>
                    <a:pt x="243" y="1816"/>
                    <a:pt x="243" y="1935"/>
                  </a:cubicBezTo>
                  <a:cubicBezTo>
                    <a:pt x="243" y="2074"/>
                    <a:pt x="243" y="2074"/>
                    <a:pt x="243" y="2074"/>
                  </a:cubicBezTo>
                  <a:cubicBezTo>
                    <a:pt x="243" y="2272"/>
                    <a:pt x="331" y="2272"/>
                    <a:pt x="379" y="2282"/>
                  </a:cubicBezTo>
                  <a:cubicBezTo>
                    <a:pt x="379" y="2282"/>
                    <a:pt x="379" y="2282"/>
                    <a:pt x="389" y="2282"/>
                  </a:cubicBezTo>
                  <a:cubicBezTo>
                    <a:pt x="418" y="2282"/>
                    <a:pt x="438" y="2272"/>
                    <a:pt x="457" y="2252"/>
                  </a:cubicBezTo>
                  <a:cubicBezTo>
                    <a:pt x="486" y="2223"/>
                    <a:pt x="496" y="2183"/>
                    <a:pt x="496" y="2123"/>
                  </a:cubicBezTo>
                  <a:cubicBezTo>
                    <a:pt x="496" y="2113"/>
                    <a:pt x="496" y="2113"/>
                    <a:pt x="496" y="2113"/>
                  </a:cubicBezTo>
                  <a:lnTo>
                    <a:pt x="428" y="2113"/>
                  </a:lnTo>
                  <a:close/>
                </a:path>
              </a:pathLst>
            </a:custGeom>
            <a:solidFill>
              <a:schemeClr val="tx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8595B"/>
                </a:solidFill>
                <a:effectLst/>
                <a:uLnTx/>
                <a:uFillTx/>
                <a:latin typeface="Calibri"/>
                <a:ea typeface="+mn-ea"/>
                <a:cs typeface="+mn-cs"/>
              </a:endParaRPr>
            </a:p>
          </p:txBody>
        </p:sp>
        <p:sp>
          <p:nvSpPr>
            <p:cNvPr id="95" name="Rectangle 94">
              <a:extLst>
                <a:ext uri="{FF2B5EF4-FFF2-40B4-BE49-F238E27FC236}">
                  <a16:creationId xmlns:a16="http://schemas.microsoft.com/office/drawing/2014/main" id="{57EB0BE8-53C4-EB42-8E20-9786C299F0FA}"/>
                </a:ext>
              </a:extLst>
            </p:cNvPr>
            <p:cNvSpPr/>
            <p:nvPr/>
          </p:nvSpPr>
          <p:spPr bwMode="gray">
            <a:xfrm>
              <a:off x="900188" y="1721339"/>
              <a:ext cx="2251369" cy="413868"/>
            </a:xfrm>
            <a:prstGeom prst="rect">
              <a:avLst/>
            </a:prstGeom>
            <a:noFill/>
            <a:ln w="1587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lumMod val="75000"/>
                    </a:srgbClr>
                  </a:solidFill>
                  <a:effectLst/>
                  <a:uLnTx/>
                  <a:uFillTx/>
                  <a:latin typeface="Calibri"/>
                  <a:ea typeface="+mn-ea"/>
                  <a:cs typeface="+mn-cs"/>
                </a:rPr>
                <a:t>Validating Nodes/  Peers</a:t>
              </a:r>
            </a:p>
          </p:txBody>
        </p:sp>
        <p:sp>
          <p:nvSpPr>
            <p:cNvPr id="80" name="Freeform 26">
              <a:extLst>
                <a:ext uri="{FF2B5EF4-FFF2-40B4-BE49-F238E27FC236}">
                  <a16:creationId xmlns:a16="http://schemas.microsoft.com/office/drawing/2014/main" id="{27CB6FBA-74AC-A841-A666-5BC5BA14AC9F}"/>
                </a:ext>
              </a:extLst>
            </p:cNvPr>
            <p:cNvSpPr>
              <a:spLocks noChangeArrowheads="1"/>
            </p:cNvSpPr>
            <p:nvPr/>
          </p:nvSpPr>
          <p:spPr bwMode="auto">
            <a:xfrm>
              <a:off x="548466" y="1675259"/>
              <a:ext cx="213680" cy="359432"/>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2441 0 0"/>
                <a:gd name="G105" fmla="+- 2441 0 0"/>
                <a:gd name="G106" fmla="+- 2441 0 0"/>
                <a:gd name="G107" fmla="+- 288 0 0"/>
                <a:gd name="G108" fmla="+- 288 0 0"/>
                <a:gd name="G109" fmla="+- 288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G124" fmla="+- 1 0 0"/>
                <a:gd name="G125" fmla="+- 1 0 0"/>
                <a:gd name="G126" fmla="+- 1 0 0"/>
                <a:gd name="G127" fmla="+- 1 0 0"/>
                <a:gd name="G128" fmla="+- 1 0 0"/>
                <a:gd name="G129" fmla="+- 1 0 0"/>
                <a:gd name="G130" fmla="+- 1 0 0"/>
                <a:gd name="G131" fmla="+- 1 0 0"/>
                <a:gd name="G132" fmla="+- 1 0 0"/>
                <a:gd name="G133" fmla="+- 1 0 0"/>
                <a:gd name="G134" fmla="+- 1 0 0"/>
                <a:gd name="G135" fmla="+- 1 0 0"/>
                <a:gd name="G136" fmla="+- 1 0 0"/>
                <a:gd name="G137" fmla="+- 1 0 0"/>
                <a:gd name="G138" fmla="+- 1 0 0"/>
                <a:gd name="G139" fmla="+- 1 0 0"/>
                <a:gd name="G140" fmla="+- 1 0 0"/>
                <a:gd name="G141" fmla="+- 1 0 0"/>
                <a:gd name="G142" fmla="+- 1 0 0"/>
                <a:gd name="G143" fmla="+- 1 0 0"/>
                <a:gd name="G144" fmla="+- 1 0 0"/>
                <a:gd name="G145" fmla="+- 1 0 0"/>
                <a:gd name="G146" fmla="+- 1 0 0"/>
                <a:gd name="G147" fmla="+- 1 0 0"/>
                <a:gd name="G148" fmla="+- 1 0 0"/>
                <a:gd name="G149" fmla="+- 1 0 0"/>
                <a:gd name="G150" fmla="+- 1 0 0"/>
                <a:gd name="G151" fmla="+- 1 0 0"/>
                <a:gd name="G152" fmla="+- 1 0 0"/>
                <a:gd name="G153" fmla="+- 1 0 0"/>
                <a:gd name="G154" fmla="+- 1 0 0"/>
                <a:gd name="G155" fmla="+- 1 0 0"/>
                <a:gd name="G156" fmla="+- 1 0 0"/>
                <a:gd name="G157" fmla="+- 1 0 0"/>
                <a:gd name="G158" fmla="+- 1 0 0"/>
                <a:gd name="G159" fmla="+- 1 0 0"/>
                <a:gd name="G160" fmla="+- 1 0 0"/>
                <a:gd name="G161" fmla="+- 1 0 0"/>
                <a:gd name="G162" fmla="+- 1 0 0"/>
                <a:gd name="G163" fmla="+- 1 0 0"/>
                <a:gd name="G164" fmla="+- 1 0 0"/>
                <a:gd name="G165" fmla="+- 1 0 0"/>
                <a:gd name="G166" fmla="+- 1 0 0"/>
                <a:gd name="G167" fmla="+- 1 0 0"/>
                <a:gd name="G168" fmla="+- 1 0 0"/>
                <a:gd name="G169" fmla="+- 1 0 0"/>
                <a:gd name="G170" fmla="+- 1 0 0"/>
                <a:gd name="G171" fmla="+- 1 0 0"/>
                <a:gd name="G172" fmla="+- 1 0 0"/>
                <a:gd name="G173" fmla="+- 1 0 0"/>
                <a:gd name="G174" fmla="+- 1 0 0"/>
                <a:gd name="G175" fmla="+- 1 0 0"/>
                <a:gd name="G176" fmla="+- 1 0 0"/>
                <a:gd name="G177" fmla="+- 1 0 0"/>
                <a:gd name="G178" fmla="+- 1 0 0"/>
                <a:gd name="G179" fmla="+- 1 0 0"/>
                <a:gd name="G180" fmla="+- 1 0 0"/>
                <a:gd name="G181" fmla="+- 1 0 0"/>
                <a:gd name="G182" fmla="+- 1 0 0"/>
                <a:gd name="G183" fmla="+- 1 0 0"/>
                <a:gd name="G184" fmla="+- 1 0 0"/>
                <a:gd name="G185" fmla="+- 1 0 0"/>
                <a:gd name="G186" fmla="+- 1 0 0"/>
                <a:gd name="G187" fmla="+- 1 0 0"/>
                <a:gd name="G188" fmla="+- 1 0 0"/>
                <a:gd name="G189" fmla="+- 1 0 0"/>
                <a:gd name="G190" fmla="+- 1 0 0"/>
                <a:gd name="T0" fmla="*/ 235087 w 1246"/>
                <a:gd name="T1" fmla="*/ 128469 h 2541"/>
                <a:gd name="T2" fmla="*/ 45431 w 1246"/>
                <a:gd name="T3" fmla="*/ 171293 h 2541"/>
                <a:gd name="T4" fmla="*/ 235087 w 1246"/>
                <a:gd name="T5" fmla="*/ 128469 h 2541"/>
                <a:gd name="T6" fmla="*/ 235087 w 1246"/>
                <a:gd name="T7" fmla="*/ 260537 h 2541"/>
                <a:gd name="T8" fmla="*/ 45431 w 1246"/>
                <a:gd name="T9" fmla="*/ 324952 h 2541"/>
                <a:gd name="T10" fmla="*/ 235087 w 1246"/>
                <a:gd name="T11" fmla="*/ 260537 h 2541"/>
                <a:gd name="T12" fmla="*/ 91223 w 1246"/>
                <a:gd name="T13" fmla="*/ 224911 h 2541"/>
                <a:gd name="T14" fmla="*/ 45431 w 1246"/>
                <a:gd name="T15" fmla="*/ 256939 h 2541"/>
                <a:gd name="T16" fmla="*/ 91223 w 1246"/>
                <a:gd name="T17" fmla="*/ 224911 h 2541"/>
                <a:gd name="T18" fmla="*/ 182445 w 1246"/>
                <a:gd name="T19" fmla="*/ 217714 h 2541"/>
                <a:gd name="T20" fmla="*/ 235087 w 1246"/>
                <a:gd name="T21" fmla="*/ 185687 h 2541"/>
                <a:gd name="T22" fmla="*/ 182445 w 1246"/>
                <a:gd name="T23" fmla="*/ 217714 h 2541"/>
                <a:gd name="T24" fmla="*/ 161532 w 1246"/>
                <a:gd name="T25" fmla="*/ 253700 h 2541"/>
                <a:gd name="T26" fmla="*/ 108890 w 1246"/>
                <a:gd name="T27" fmla="*/ 192884 h 2541"/>
                <a:gd name="T28" fmla="*/ 161532 w 1246"/>
                <a:gd name="T29" fmla="*/ 253700 h 2541"/>
                <a:gd name="T30" fmla="*/ 235087 w 1246"/>
                <a:gd name="T31" fmla="*/ 335748 h 2541"/>
                <a:gd name="T32" fmla="*/ 45431 w 1246"/>
                <a:gd name="T33" fmla="*/ 460619 h 2541"/>
                <a:gd name="T34" fmla="*/ 235087 w 1246"/>
                <a:gd name="T35" fmla="*/ 335748 h 2541"/>
                <a:gd name="T36" fmla="*/ 45431 w 1246"/>
                <a:gd name="T37" fmla="*/ 528272 h 2541"/>
                <a:gd name="T38" fmla="*/ 235087 w 1246"/>
                <a:gd name="T39" fmla="*/ 489047 h 2541"/>
                <a:gd name="T40" fmla="*/ 45431 w 1246"/>
                <a:gd name="T41" fmla="*/ 528272 h 2541"/>
                <a:gd name="T42" fmla="*/ 45431 w 1246"/>
                <a:gd name="T43" fmla="*/ 596285 h 2541"/>
                <a:gd name="T44" fmla="*/ 235087 w 1246"/>
                <a:gd name="T45" fmla="*/ 564258 h 2541"/>
                <a:gd name="T46" fmla="*/ 45431 w 1246"/>
                <a:gd name="T47" fmla="*/ 596285 h 2541"/>
                <a:gd name="T48" fmla="*/ 448901 w 1246"/>
                <a:gd name="T49" fmla="*/ 103639 h 2541"/>
                <a:gd name="T50" fmla="*/ 266456 w 1246"/>
                <a:gd name="T51" fmla="*/ 914040 h 2541"/>
                <a:gd name="T52" fmla="*/ 0 w 1246"/>
                <a:gd name="T53" fmla="*/ 103639 h 2541"/>
                <a:gd name="T54" fmla="*/ 448901 w 1246"/>
                <a:gd name="T55" fmla="*/ 103639 h 2541"/>
                <a:gd name="T56" fmla="*/ 266456 w 1246"/>
                <a:gd name="T57" fmla="*/ 39225 h 2541"/>
                <a:gd name="T58" fmla="*/ 28124 w 1246"/>
                <a:gd name="T59" fmla="*/ 849985 h 2541"/>
                <a:gd name="T60" fmla="*/ 266456 w 1246"/>
                <a:gd name="T61" fmla="*/ 39225 h 2541"/>
                <a:gd name="T62" fmla="*/ 154321 w 1246"/>
                <a:gd name="T63" fmla="*/ 760381 h 2541"/>
                <a:gd name="T64" fmla="*/ 136654 w 1246"/>
                <a:gd name="T65" fmla="*/ 796366 h 2541"/>
                <a:gd name="T66" fmla="*/ 112135 w 1246"/>
                <a:gd name="T67" fmla="*/ 749945 h 2541"/>
                <a:gd name="T68" fmla="*/ 115741 w 1246"/>
                <a:gd name="T69" fmla="*/ 667537 h 2541"/>
                <a:gd name="T70" fmla="*/ 133408 w 1246"/>
                <a:gd name="T71" fmla="*/ 653503 h 2541"/>
                <a:gd name="T72" fmla="*/ 150716 w 1246"/>
                <a:gd name="T73" fmla="*/ 685530 h 2541"/>
                <a:gd name="T74" fmla="*/ 178839 w 1246"/>
                <a:gd name="T75" fmla="*/ 689129 h 2541"/>
                <a:gd name="T76" fmla="*/ 164777 w 1246"/>
                <a:gd name="T77" fmla="*/ 639108 h 2541"/>
                <a:gd name="T78" fmla="*/ 87617 w 1246"/>
                <a:gd name="T79" fmla="*/ 696326 h 2541"/>
                <a:gd name="T80" fmla="*/ 136654 w 1246"/>
                <a:gd name="T81" fmla="*/ 821197 h 2541"/>
                <a:gd name="T82" fmla="*/ 164777 w 1246"/>
                <a:gd name="T83" fmla="*/ 810401 h 2541"/>
                <a:gd name="T84" fmla="*/ 178839 w 1246"/>
                <a:gd name="T85" fmla="*/ 760381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46" h="2541">
                  <a:moveTo>
                    <a:pt x="652" y="357"/>
                  </a:moveTo>
                  <a:lnTo>
                    <a:pt x="652" y="357"/>
                  </a:lnTo>
                  <a:cubicBezTo>
                    <a:pt x="126" y="526"/>
                    <a:pt x="126" y="526"/>
                    <a:pt x="126" y="526"/>
                  </a:cubicBezTo>
                  <a:cubicBezTo>
                    <a:pt x="126" y="476"/>
                    <a:pt x="126" y="476"/>
                    <a:pt x="126" y="476"/>
                  </a:cubicBezTo>
                  <a:cubicBezTo>
                    <a:pt x="652" y="298"/>
                    <a:pt x="652" y="298"/>
                    <a:pt x="652" y="298"/>
                  </a:cubicBezTo>
                  <a:lnTo>
                    <a:pt x="652" y="357"/>
                  </a:lnTo>
                  <a:close/>
                  <a:moveTo>
                    <a:pt x="652" y="724"/>
                  </a:moveTo>
                  <a:lnTo>
                    <a:pt x="652" y="724"/>
                  </a:lnTo>
                  <a:cubicBezTo>
                    <a:pt x="126" y="853"/>
                    <a:pt x="126" y="853"/>
                    <a:pt x="126" y="853"/>
                  </a:cubicBezTo>
                  <a:cubicBezTo>
                    <a:pt x="126" y="903"/>
                    <a:pt x="126" y="903"/>
                    <a:pt x="126" y="903"/>
                  </a:cubicBezTo>
                  <a:cubicBezTo>
                    <a:pt x="652" y="784"/>
                    <a:pt x="652" y="784"/>
                    <a:pt x="652" y="784"/>
                  </a:cubicBezTo>
                  <a:lnTo>
                    <a:pt x="652" y="724"/>
                  </a:lnTo>
                  <a:close/>
                  <a:moveTo>
                    <a:pt x="253" y="625"/>
                  </a:moveTo>
                  <a:lnTo>
                    <a:pt x="253" y="625"/>
                  </a:lnTo>
                  <a:cubicBezTo>
                    <a:pt x="126" y="665"/>
                    <a:pt x="126" y="665"/>
                    <a:pt x="126" y="665"/>
                  </a:cubicBezTo>
                  <a:cubicBezTo>
                    <a:pt x="126" y="714"/>
                    <a:pt x="126" y="714"/>
                    <a:pt x="126" y="714"/>
                  </a:cubicBezTo>
                  <a:cubicBezTo>
                    <a:pt x="253" y="675"/>
                    <a:pt x="253" y="675"/>
                    <a:pt x="253" y="675"/>
                  </a:cubicBezTo>
                  <a:lnTo>
                    <a:pt x="253" y="625"/>
                  </a:lnTo>
                  <a:close/>
                  <a:moveTo>
                    <a:pt x="506" y="605"/>
                  </a:moveTo>
                  <a:lnTo>
                    <a:pt x="506" y="605"/>
                  </a:lnTo>
                  <a:cubicBezTo>
                    <a:pt x="652" y="565"/>
                    <a:pt x="652" y="565"/>
                    <a:pt x="652" y="565"/>
                  </a:cubicBezTo>
                  <a:cubicBezTo>
                    <a:pt x="652" y="516"/>
                    <a:pt x="652" y="516"/>
                    <a:pt x="652" y="516"/>
                  </a:cubicBezTo>
                  <a:cubicBezTo>
                    <a:pt x="506" y="556"/>
                    <a:pt x="506" y="556"/>
                    <a:pt x="506" y="556"/>
                  </a:cubicBezTo>
                  <a:lnTo>
                    <a:pt x="506" y="605"/>
                  </a:lnTo>
                  <a:close/>
                  <a:moveTo>
                    <a:pt x="448" y="705"/>
                  </a:moveTo>
                  <a:lnTo>
                    <a:pt x="448" y="705"/>
                  </a:lnTo>
                  <a:cubicBezTo>
                    <a:pt x="448" y="496"/>
                    <a:pt x="448" y="496"/>
                    <a:pt x="448" y="496"/>
                  </a:cubicBezTo>
                  <a:cubicBezTo>
                    <a:pt x="302" y="536"/>
                    <a:pt x="302" y="536"/>
                    <a:pt x="302" y="536"/>
                  </a:cubicBezTo>
                  <a:cubicBezTo>
                    <a:pt x="302" y="744"/>
                    <a:pt x="302" y="744"/>
                    <a:pt x="302" y="744"/>
                  </a:cubicBezTo>
                  <a:lnTo>
                    <a:pt x="448" y="705"/>
                  </a:lnTo>
                  <a:close/>
                  <a:moveTo>
                    <a:pt x="652" y="933"/>
                  </a:moveTo>
                  <a:lnTo>
                    <a:pt x="652" y="933"/>
                  </a:lnTo>
                  <a:cubicBezTo>
                    <a:pt x="126" y="1042"/>
                    <a:pt x="126" y="1042"/>
                    <a:pt x="126" y="1042"/>
                  </a:cubicBezTo>
                  <a:cubicBezTo>
                    <a:pt x="126" y="1280"/>
                    <a:pt x="126" y="1280"/>
                    <a:pt x="126" y="1280"/>
                  </a:cubicBezTo>
                  <a:cubicBezTo>
                    <a:pt x="652" y="1200"/>
                    <a:pt x="652" y="1200"/>
                    <a:pt x="652" y="1200"/>
                  </a:cubicBezTo>
                  <a:lnTo>
                    <a:pt x="652" y="933"/>
                  </a:lnTo>
                  <a:close/>
                  <a:moveTo>
                    <a:pt x="126" y="1468"/>
                  </a:moveTo>
                  <a:lnTo>
                    <a:pt x="126" y="1468"/>
                  </a:lnTo>
                  <a:cubicBezTo>
                    <a:pt x="652" y="1419"/>
                    <a:pt x="652" y="1419"/>
                    <a:pt x="652" y="1419"/>
                  </a:cubicBezTo>
                  <a:cubicBezTo>
                    <a:pt x="652" y="1359"/>
                    <a:pt x="652" y="1359"/>
                    <a:pt x="652" y="1359"/>
                  </a:cubicBezTo>
                  <a:cubicBezTo>
                    <a:pt x="126" y="1419"/>
                    <a:pt x="126" y="1419"/>
                    <a:pt x="126" y="1419"/>
                  </a:cubicBezTo>
                  <a:lnTo>
                    <a:pt x="126" y="1468"/>
                  </a:lnTo>
                  <a:close/>
                  <a:moveTo>
                    <a:pt x="126" y="1657"/>
                  </a:moveTo>
                  <a:lnTo>
                    <a:pt x="126" y="1657"/>
                  </a:lnTo>
                  <a:cubicBezTo>
                    <a:pt x="652" y="1627"/>
                    <a:pt x="652" y="1627"/>
                    <a:pt x="652" y="1627"/>
                  </a:cubicBezTo>
                  <a:cubicBezTo>
                    <a:pt x="652" y="1568"/>
                    <a:pt x="652" y="1568"/>
                    <a:pt x="652" y="1568"/>
                  </a:cubicBezTo>
                  <a:cubicBezTo>
                    <a:pt x="126" y="1608"/>
                    <a:pt x="126" y="1608"/>
                    <a:pt x="126" y="1608"/>
                  </a:cubicBezTo>
                  <a:lnTo>
                    <a:pt x="126" y="1657"/>
                  </a:lnTo>
                  <a:close/>
                  <a:moveTo>
                    <a:pt x="1245" y="288"/>
                  </a:moveTo>
                  <a:lnTo>
                    <a:pt x="1245" y="288"/>
                  </a:lnTo>
                  <a:cubicBezTo>
                    <a:pt x="1245" y="2441"/>
                    <a:pt x="1245" y="2441"/>
                    <a:pt x="1245" y="2441"/>
                  </a:cubicBezTo>
                  <a:cubicBezTo>
                    <a:pt x="739" y="2540"/>
                    <a:pt x="739" y="2540"/>
                    <a:pt x="739" y="2540"/>
                  </a:cubicBezTo>
                  <a:cubicBezTo>
                    <a:pt x="0" y="2441"/>
                    <a:pt x="0" y="2441"/>
                    <a:pt x="0" y="2441"/>
                  </a:cubicBezTo>
                  <a:cubicBezTo>
                    <a:pt x="0" y="288"/>
                    <a:pt x="0" y="288"/>
                    <a:pt x="0" y="288"/>
                  </a:cubicBezTo>
                  <a:cubicBezTo>
                    <a:pt x="739" y="0"/>
                    <a:pt x="739" y="0"/>
                    <a:pt x="739" y="0"/>
                  </a:cubicBezTo>
                  <a:lnTo>
                    <a:pt x="1245" y="288"/>
                  </a:lnTo>
                  <a:close/>
                  <a:moveTo>
                    <a:pt x="739" y="109"/>
                  </a:moveTo>
                  <a:lnTo>
                    <a:pt x="739" y="109"/>
                  </a:lnTo>
                  <a:cubicBezTo>
                    <a:pt x="78" y="347"/>
                    <a:pt x="78" y="347"/>
                    <a:pt x="78" y="347"/>
                  </a:cubicBezTo>
                  <a:cubicBezTo>
                    <a:pt x="78" y="2362"/>
                    <a:pt x="78" y="2362"/>
                    <a:pt x="78" y="2362"/>
                  </a:cubicBezTo>
                  <a:cubicBezTo>
                    <a:pt x="739" y="2431"/>
                    <a:pt x="739" y="2431"/>
                    <a:pt x="739" y="2431"/>
                  </a:cubicBezTo>
                  <a:lnTo>
                    <a:pt x="739" y="109"/>
                  </a:lnTo>
                  <a:close/>
                  <a:moveTo>
                    <a:pt x="428" y="2113"/>
                  </a:moveTo>
                  <a:lnTo>
                    <a:pt x="428" y="2113"/>
                  </a:lnTo>
                  <a:cubicBezTo>
                    <a:pt x="428" y="2203"/>
                    <a:pt x="399" y="2213"/>
                    <a:pt x="379" y="2213"/>
                  </a:cubicBezTo>
                  <a:cubicBezTo>
                    <a:pt x="370" y="2213"/>
                    <a:pt x="370" y="2213"/>
                    <a:pt x="370" y="2213"/>
                  </a:cubicBezTo>
                  <a:cubicBezTo>
                    <a:pt x="340" y="2213"/>
                    <a:pt x="311" y="2203"/>
                    <a:pt x="311" y="2084"/>
                  </a:cubicBezTo>
                  <a:cubicBezTo>
                    <a:pt x="311" y="1955"/>
                    <a:pt x="311" y="1955"/>
                    <a:pt x="311" y="1955"/>
                  </a:cubicBezTo>
                  <a:cubicBezTo>
                    <a:pt x="311" y="1875"/>
                    <a:pt x="321" y="1865"/>
                    <a:pt x="321" y="1855"/>
                  </a:cubicBezTo>
                  <a:cubicBezTo>
                    <a:pt x="321" y="1846"/>
                    <a:pt x="340" y="1816"/>
                    <a:pt x="370" y="1816"/>
                  </a:cubicBezTo>
                  <a:cubicBezTo>
                    <a:pt x="379" y="1816"/>
                    <a:pt x="399" y="1826"/>
                    <a:pt x="409" y="1835"/>
                  </a:cubicBezTo>
                  <a:cubicBezTo>
                    <a:pt x="418" y="1855"/>
                    <a:pt x="428" y="1885"/>
                    <a:pt x="418" y="1905"/>
                  </a:cubicBezTo>
                  <a:cubicBezTo>
                    <a:pt x="418" y="1915"/>
                    <a:pt x="418" y="1915"/>
                    <a:pt x="418" y="1915"/>
                  </a:cubicBezTo>
                  <a:cubicBezTo>
                    <a:pt x="496" y="1915"/>
                    <a:pt x="496" y="1915"/>
                    <a:pt x="496" y="1915"/>
                  </a:cubicBezTo>
                  <a:cubicBezTo>
                    <a:pt x="496" y="1905"/>
                    <a:pt x="496" y="1905"/>
                    <a:pt x="496" y="1905"/>
                  </a:cubicBezTo>
                  <a:cubicBezTo>
                    <a:pt x="496" y="1846"/>
                    <a:pt x="486" y="1806"/>
                    <a:pt x="457" y="1776"/>
                  </a:cubicBezTo>
                  <a:cubicBezTo>
                    <a:pt x="438" y="1756"/>
                    <a:pt x="418" y="1746"/>
                    <a:pt x="379" y="1746"/>
                  </a:cubicBezTo>
                  <a:cubicBezTo>
                    <a:pt x="282" y="1756"/>
                    <a:pt x="243" y="1816"/>
                    <a:pt x="243" y="1935"/>
                  </a:cubicBezTo>
                  <a:cubicBezTo>
                    <a:pt x="243" y="2074"/>
                    <a:pt x="243" y="2074"/>
                    <a:pt x="243" y="2074"/>
                  </a:cubicBezTo>
                  <a:cubicBezTo>
                    <a:pt x="243" y="2272"/>
                    <a:pt x="331" y="2272"/>
                    <a:pt x="379" y="2282"/>
                  </a:cubicBezTo>
                  <a:cubicBezTo>
                    <a:pt x="379" y="2282"/>
                    <a:pt x="379" y="2282"/>
                    <a:pt x="389" y="2282"/>
                  </a:cubicBezTo>
                  <a:cubicBezTo>
                    <a:pt x="418" y="2282"/>
                    <a:pt x="438" y="2272"/>
                    <a:pt x="457" y="2252"/>
                  </a:cubicBezTo>
                  <a:cubicBezTo>
                    <a:pt x="486" y="2223"/>
                    <a:pt x="496" y="2183"/>
                    <a:pt x="496" y="2123"/>
                  </a:cubicBezTo>
                  <a:cubicBezTo>
                    <a:pt x="496" y="2113"/>
                    <a:pt x="496" y="2113"/>
                    <a:pt x="496" y="2113"/>
                  </a:cubicBezTo>
                  <a:lnTo>
                    <a:pt x="428" y="2113"/>
                  </a:lnTo>
                  <a:close/>
                </a:path>
              </a:pathLst>
            </a:custGeom>
            <a:solidFill>
              <a:schemeClr val="tx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8595B"/>
                </a:solidFill>
                <a:effectLst/>
                <a:uLnTx/>
                <a:uFillTx/>
                <a:latin typeface="Calibri"/>
                <a:ea typeface="+mn-ea"/>
                <a:cs typeface="+mn-cs"/>
              </a:endParaRPr>
            </a:p>
          </p:txBody>
        </p:sp>
      </p:grpSp>
      <p:grpSp>
        <p:nvGrpSpPr>
          <p:cNvPr id="14" name="Group 13">
            <a:extLst>
              <a:ext uri="{FF2B5EF4-FFF2-40B4-BE49-F238E27FC236}">
                <a16:creationId xmlns:a16="http://schemas.microsoft.com/office/drawing/2014/main" id="{3C129846-A215-2E48-9A9E-046381DF7DF0}"/>
              </a:ext>
            </a:extLst>
          </p:cNvPr>
          <p:cNvGrpSpPr/>
          <p:nvPr/>
        </p:nvGrpSpPr>
        <p:grpSpPr>
          <a:xfrm>
            <a:off x="567141" y="1667882"/>
            <a:ext cx="10106467" cy="2847308"/>
            <a:chOff x="565701" y="2092214"/>
            <a:chExt cx="10109100" cy="2848050"/>
          </a:xfrm>
        </p:grpSpPr>
        <p:sp>
          <p:nvSpPr>
            <p:cNvPr id="22" name="Freeform 12">
              <a:extLst>
                <a:ext uri="{FF2B5EF4-FFF2-40B4-BE49-F238E27FC236}">
                  <a16:creationId xmlns:a16="http://schemas.microsoft.com/office/drawing/2014/main" id="{34262C9C-DABE-7644-ABA7-113F53971A15}"/>
                </a:ext>
              </a:extLst>
            </p:cNvPr>
            <p:cNvSpPr>
              <a:spLocks noChangeAspect="1" noChangeArrowheads="1"/>
            </p:cNvSpPr>
            <p:nvPr/>
          </p:nvSpPr>
          <p:spPr bwMode="auto">
            <a:xfrm>
              <a:off x="8734280" y="2438313"/>
              <a:ext cx="243545" cy="311737"/>
            </a:xfrm>
            <a:custGeom>
              <a:avLst/>
              <a:gdLst>
                <a:gd name="T0" fmla="*/ 1760 w 2316"/>
                <a:gd name="T1" fmla="*/ 1852 h 2964"/>
                <a:gd name="T2" fmla="*/ 1019 w 2316"/>
                <a:gd name="T3" fmla="*/ 1852 h 2964"/>
                <a:gd name="T4" fmla="*/ 1019 w 2316"/>
                <a:gd name="T5" fmla="*/ 2084 h 2964"/>
                <a:gd name="T6" fmla="*/ 1760 w 2316"/>
                <a:gd name="T7" fmla="*/ 2084 h 2964"/>
                <a:gd name="T8" fmla="*/ 1760 w 2316"/>
                <a:gd name="T9" fmla="*/ 1852 h 2964"/>
                <a:gd name="T10" fmla="*/ 1760 w 2316"/>
                <a:gd name="T11" fmla="*/ 1528 h 2964"/>
                <a:gd name="T12" fmla="*/ 1019 w 2316"/>
                <a:gd name="T13" fmla="*/ 1528 h 2964"/>
                <a:gd name="T14" fmla="*/ 1019 w 2316"/>
                <a:gd name="T15" fmla="*/ 1760 h 2964"/>
                <a:gd name="T16" fmla="*/ 1760 w 2316"/>
                <a:gd name="T17" fmla="*/ 1760 h 2964"/>
                <a:gd name="T18" fmla="*/ 1760 w 2316"/>
                <a:gd name="T19" fmla="*/ 1528 h 2964"/>
                <a:gd name="T20" fmla="*/ 1760 w 2316"/>
                <a:gd name="T21" fmla="*/ 1204 h 2964"/>
                <a:gd name="T22" fmla="*/ 1019 w 2316"/>
                <a:gd name="T23" fmla="*/ 1204 h 2964"/>
                <a:gd name="T24" fmla="*/ 1019 w 2316"/>
                <a:gd name="T25" fmla="*/ 1436 h 2964"/>
                <a:gd name="T26" fmla="*/ 1760 w 2316"/>
                <a:gd name="T27" fmla="*/ 1436 h 2964"/>
                <a:gd name="T28" fmla="*/ 1760 w 2316"/>
                <a:gd name="T29" fmla="*/ 1204 h 2964"/>
                <a:gd name="T30" fmla="*/ 1760 w 2316"/>
                <a:gd name="T31" fmla="*/ 880 h 2964"/>
                <a:gd name="T32" fmla="*/ 1019 w 2316"/>
                <a:gd name="T33" fmla="*/ 880 h 2964"/>
                <a:gd name="T34" fmla="*/ 1019 w 2316"/>
                <a:gd name="T35" fmla="*/ 1111 h 2964"/>
                <a:gd name="T36" fmla="*/ 1760 w 2316"/>
                <a:gd name="T37" fmla="*/ 1111 h 2964"/>
                <a:gd name="T38" fmla="*/ 1760 w 2316"/>
                <a:gd name="T39" fmla="*/ 880 h 2964"/>
                <a:gd name="T40" fmla="*/ 926 w 2316"/>
                <a:gd name="T41" fmla="*/ 880 h 2964"/>
                <a:gd name="T42" fmla="*/ 556 w 2316"/>
                <a:gd name="T43" fmla="*/ 880 h 2964"/>
                <a:gd name="T44" fmla="*/ 556 w 2316"/>
                <a:gd name="T45" fmla="*/ 1111 h 2964"/>
                <a:gd name="T46" fmla="*/ 926 w 2316"/>
                <a:gd name="T47" fmla="*/ 1111 h 2964"/>
                <a:gd name="T48" fmla="*/ 926 w 2316"/>
                <a:gd name="T49" fmla="*/ 880 h 2964"/>
                <a:gd name="T50" fmla="*/ 1760 w 2316"/>
                <a:gd name="T51" fmla="*/ 2176 h 2964"/>
                <a:gd name="T52" fmla="*/ 1019 w 2316"/>
                <a:gd name="T53" fmla="*/ 2176 h 2964"/>
                <a:gd name="T54" fmla="*/ 1019 w 2316"/>
                <a:gd name="T55" fmla="*/ 2407 h 2964"/>
                <a:gd name="T56" fmla="*/ 1760 w 2316"/>
                <a:gd name="T57" fmla="*/ 2407 h 2964"/>
                <a:gd name="T58" fmla="*/ 1760 w 2316"/>
                <a:gd name="T59" fmla="*/ 2176 h 2964"/>
                <a:gd name="T60" fmla="*/ 463 w 2316"/>
                <a:gd name="T61" fmla="*/ 0 h 2964"/>
                <a:gd name="T62" fmla="*/ 0 w 2316"/>
                <a:gd name="T63" fmla="*/ 463 h 2964"/>
                <a:gd name="T64" fmla="*/ 0 w 2316"/>
                <a:gd name="T65" fmla="*/ 2963 h 2964"/>
                <a:gd name="T66" fmla="*/ 2315 w 2316"/>
                <a:gd name="T67" fmla="*/ 2963 h 2964"/>
                <a:gd name="T68" fmla="*/ 2315 w 2316"/>
                <a:gd name="T69" fmla="*/ 0 h 2964"/>
                <a:gd name="T70" fmla="*/ 463 w 2316"/>
                <a:gd name="T71" fmla="*/ 0 h 2964"/>
                <a:gd name="T72" fmla="*/ 1852 w 2316"/>
                <a:gd name="T73" fmla="*/ 2500 h 2964"/>
                <a:gd name="T74" fmla="*/ 463 w 2316"/>
                <a:gd name="T75" fmla="*/ 2500 h 2964"/>
                <a:gd name="T76" fmla="*/ 463 w 2316"/>
                <a:gd name="T77" fmla="*/ 787 h 2964"/>
                <a:gd name="T78" fmla="*/ 1852 w 2316"/>
                <a:gd name="T79" fmla="*/ 787 h 2964"/>
                <a:gd name="T80" fmla="*/ 1852 w 2316"/>
                <a:gd name="T81" fmla="*/ 2500 h 2964"/>
                <a:gd name="T82" fmla="*/ 926 w 2316"/>
                <a:gd name="T83" fmla="*/ 1204 h 2964"/>
                <a:gd name="T84" fmla="*/ 556 w 2316"/>
                <a:gd name="T85" fmla="*/ 1204 h 2964"/>
                <a:gd name="T86" fmla="*/ 556 w 2316"/>
                <a:gd name="T87" fmla="*/ 1436 h 2964"/>
                <a:gd name="T88" fmla="*/ 926 w 2316"/>
                <a:gd name="T89" fmla="*/ 1436 h 2964"/>
                <a:gd name="T90" fmla="*/ 926 w 2316"/>
                <a:gd name="T91" fmla="*/ 1204 h 2964"/>
                <a:gd name="T92" fmla="*/ 926 w 2316"/>
                <a:gd name="T93" fmla="*/ 2176 h 2964"/>
                <a:gd name="T94" fmla="*/ 556 w 2316"/>
                <a:gd name="T95" fmla="*/ 2176 h 2964"/>
                <a:gd name="T96" fmla="*/ 556 w 2316"/>
                <a:gd name="T97" fmla="*/ 2407 h 2964"/>
                <a:gd name="T98" fmla="*/ 926 w 2316"/>
                <a:gd name="T99" fmla="*/ 2407 h 2964"/>
                <a:gd name="T100" fmla="*/ 926 w 2316"/>
                <a:gd name="T101" fmla="*/ 2176 h 2964"/>
                <a:gd name="T102" fmla="*/ 926 w 2316"/>
                <a:gd name="T103" fmla="*/ 1852 h 2964"/>
                <a:gd name="T104" fmla="*/ 556 w 2316"/>
                <a:gd name="T105" fmla="*/ 1852 h 2964"/>
                <a:gd name="T106" fmla="*/ 556 w 2316"/>
                <a:gd name="T107" fmla="*/ 2084 h 2964"/>
                <a:gd name="T108" fmla="*/ 926 w 2316"/>
                <a:gd name="T109" fmla="*/ 2084 h 2964"/>
                <a:gd name="T110" fmla="*/ 926 w 2316"/>
                <a:gd name="T111" fmla="*/ 1852 h 2964"/>
                <a:gd name="T112" fmla="*/ 926 w 2316"/>
                <a:gd name="T113" fmla="*/ 1528 h 2964"/>
                <a:gd name="T114" fmla="*/ 556 w 2316"/>
                <a:gd name="T115" fmla="*/ 1528 h 2964"/>
                <a:gd name="T116" fmla="*/ 556 w 2316"/>
                <a:gd name="T117" fmla="*/ 1760 h 2964"/>
                <a:gd name="T118" fmla="*/ 926 w 2316"/>
                <a:gd name="T119" fmla="*/ 1760 h 2964"/>
                <a:gd name="T120" fmla="*/ 926 w 2316"/>
                <a:gd name="T121" fmla="*/ 1528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16" h="2964">
                  <a:moveTo>
                    <a:pt x="1760" y="1852"/>
                  </a:moveTo>
                  <a:lnTo>
                    <a:pt x="1019" y="1852"/>
                  </a:lnTo>
                  <a:lnTo>
                    <a:pt x="1019" y="2084"/>
                  </a:lnTo>
                  <a:lnTo>
                    <a:pt x="1760" y="2084"/>
                  </a:lnTo>
                  <a:lnTo>
                    <a:pt x="1760" y="1852"/>
                  </a:lnTo>
                  <a:close/>
                  <a:moveTo>
                    <a:pt x="1760" y="1528"/>
                  </a:moveTo>
                  <a:lnTo>
                    <a:pt x="1019" y="1528"/>
                  </a:lnTo>
                  <a:lnTo>
                    <a:pt x="1019" y="1760"/>
                  </a:lnTo>
                  <a:lnTo>
                    <a:pt x="1760" y="1760"/>
                  </a:lnTo>
                  <a:lnTo>
                    <a:pt x="1760" y="1528"/>
                  </a:lnTo>
                  <a:close/>
                  <a:moveTo>
                    <a:pt x="1760" y="1204"/>
                  </a:moveTo>
                  <a:lnTo>
                    <a:pt x="1019" y="1204"/>
                  </a:lnTo>
                  <a:lnTo>
                    <a:pt x="1019" y="1436"/>
                  </a:lnTo>
                  <a:lnTo>
                    <a:pt x="1760" y="1436"/>
                  </a:lnTo>
                  <a:lnTo>
                    <a:pt x="1760" y="1204"/>
                  </a:lnTo>
                  <a:close/>
                  <a:moveTo>
                    <a:pt x="1760" y="880"/>
                  </a:moveTo>
                  <a:lnTo>
                    <a:pt x="1019" y="880"/>
                  </a:lnTo>
                  <a:lnTo>
                    <a:pt x="1019" y="1111"/>
                  </a:lnTo>
                  <a:lnTo>
                    <a:pt x="1760" y="1111"/>
                  </a:lnTo>
                  <a:lnTo>
                    <a:pt x="1760" y="880"/>
                  </a:lnTo>
                  <a:close/>
                  <a:moveTo>
                    <a:pt x="926" y="880"/>
                  </a:moveTo>
                  <a:lnTo>
                    <a:pt x="556" y="880"/>
                  </a:lnTo>
                  <a:lnTo>
                    <a:pt x="556" y="1111"/>
                  </a:lnTo>
                  <a:lnTo>
                    <a:pt x="926" y="1111"/>
                  </a:lnTo>
                  <a:lnTo>
                    <a:pt x="926" y="880"/>
                  </a:lnTo>
                  <a:close/>
                  <a:moveTo>
                    <a:pt x="1760" y="2176"/>
                  </a:moveTo>
                  <a:lnTo>
                    <a:pt x="1019" y="2176"/>
                  </a:lnTo>
                  <a:lnTo>
                    <a:pt x="1019" y="2407"/>
                  </a:lnTo>
                  <a:lnTo>
                    <a:pt x="1760" y="2407"/>
                  </a:lnTo>
                  <a:lnTo>
                    <a:pt x="1760" y="2176"/>
                  </a:lnTo>
                  <a:close/>
                  <a:moveTo>
                    <a:pt x="463" y="0"/>
                  </a:moveTo>
                  <a:lnTo>
                    <a:pt x="0" y="463"/>
                  </a:lnTo>
                  <a:lnTo>
                    <a:pt x="0" y="2963"/>
                  </a:lnTo>
                  <a:lnTo>
                    <a:pt x="2315" y="2963"/>
                  </a:lnTo>
                  <a:lnTo>
                    <a:pt x="2315" y="0"/>
                  </a:lnTo>
                  <a:lnTo>
                    <a:pt x="463" y="0"/>
                  </a:lnTo>
                  <a:close/>
                  <a:moveTo>
                    <a:pt x="1852" y="2500"/>
                  </a:moveTo>
                  <a:lnTo>
                    <a:pt x="463" y="2500"/>
                  </a:lnTo>
                  <a:lnTo>
                    <a:pt x="463" y="787"/>
                  </a:lnTo>
                  <a:lnTo>
                    <a:pt x="1852" y="787"/>
                  </a:lnTo>
                  <a:lnTo>
                    <a:pt x="1852" y="2500"/>
                  </a:lnTo>
                  <a:close/>
                  <a:moveTo>
                    <a:pt x="926" y="1204"/>
                  </a:moveTo>
                  <a:lnTo>
                    <a:pt x="556" y="1204"/>
                  </a:lnTo>
                  <a:lnTo>
                    <a:pt x="556" y="1436"/>
                  </a:lnTo>
                  <a:lnTo>
                    <a:pt x="926" y="1436"/>
                  </a:lnTo>
                  <a:lnTo>
                    <a:pt x="926" y="1204"/>
                  </a:lnTo>
                  <a:close/>
                  <a:moveTo>
                    <a:pt x="926" y="2176"/>
                  </a:moveTo>
                  <a:lnTo>
                    <a:pt x="556" y="2176"/>
                  </a:lnTo>
                  <a:lnTo>
                    <a:pt x="556" y="2407"/>
                  </a:lnTo>
                  <a:lnTo>
                    <a:pt x="926" y="2407"/>
                  </a:lnTo>
                  <a:lnTo>
                    <a:pt x="926" y="2176"/>
                  </a:lnTo>
                  <a:close/>
                  <a:moveTo>
                    <a:pt x="926" y="1852"/>
                  </a:moveTo>
                  <a:lnTo>
                    <a:pt x="556" y="1852"/>
                  </a:lnTo>
                  <a:lnTo>
                    <a:pt x="556" y="2084"/>
                  </a:lnTo>
                  <a:lnTo>
                    <a:pt x="926" y="2084"/>
                  </a:lnTo>
                  <a:lnTo>
                    <a:pt x="926" y="1852"/>
                  </a:lnTo>
                  <a:close/>
                  <a:moveTo>
                    <a:pt x="926" y="1528"/>
                  </a:moveTo>
                  <a:lnTo>
                    <a:pt x="556" y="1528"/>
                  </a:lnTo>
                  <a:lnTo>
                    <a:pt x="556" y="1760"/>
                  </a:lnTo>
                  <a:lnTo>
                    <a:pt x="926" y="1760"/>
                  </a:lnTo>
                  <a:lnTo>
                    <a:pt x="926" y="1528"/>
                  </a:lnTo>
                  <a:close/>
                </a:path>
              </a:pathLst>
            </a:custGeom>
            <a:solidFill>
              <a:schemeClr val="accent3">
                <a:lumMod val="50000"/>
                <a:alpha val="91000"/>
              </a:schemeClr>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8595B"/>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2555E3D7-053D-C44E-9B5F-370B70DAA9F8}"/>
                </a:ext>
              </a:extLst>
            </p:cNvPr>
            <p:cNvSpPr>
              <a:spLocks noChangeAspect="1" noChangeArrowheads="1"/>
            </p:cNvSpPr>
            <p:nvPr/>
          </p:nvSpPr>
          <p:spPr bwMode="auto">
            <a:xfrm>
              <a:off x="10431255" y="4601476"/>
              <a:ext cx="243546" cy="311737"/>
            </a:xfrm>
            <a:custGeom>
              <a:avLst/>
              <a:gdLst>
                <a:gd name="T0" fmla="*/ 1760 w 2316"/>
                <a:gd name="T1" fmla="*/ 1852 h 2964"/>
                <a:gd name="T2" fmla="*/ 1019 w 2316"/>
                <a:gd name="T3" fmla="*/ 1852 h 2964"/>
                <a:gd name="T4" fmla="*/ 1019 w 2316"/>
                <a:gd name="T5" fmla="*/ 2084 h 2964"/>
                <a:gd name="T6" fmla="*/ 1760 w 2316"/>
                <a:gd name="T7" fmla="*/ 2084 h 2964"/>
                <a:gd name="T8" fmla="*/ 1760 w 2316"/>
                <a:gd name="T9" fmla="*/ 1852 h 2964"/>
                <a:gd name="T10" fmla="*/ 1760 w 2316"/>
                <a:gd name="T11" fmla="*/ 1528 h 2964"/>
                <a:gd name="T12" fmla="*/ 1019 w 2316"/>
                <a:gd name="T13" fmla="*/ 1528 h 2964"/>
                <a:gd name="T14" fmla="*/ 1019 w 2316"/>
                <a:gd name="T15" fmla="*/ 1760 h 2964"/>
                <a:gd name="T16" fmla="*/ 1760 w 2316"/>
                <a:gd name="T17" fmla="*/ 1760 h 2964"/>
                <a:gd name="T18" fmla="*/ 1760 w 2316"/>
                <a:gd name="T19" fmla="*/ 1528 h 2964"/>
                <a:gd name="T20" fmla="*/ 1760 w 2316"/>
                <a:gd name="T21" fmla="*/ 1204 h 2964"/>
                <a:gd name="T22" fmla="*/ 1019 w 2316"/>
                <a:gd name="T23" fmla="*/ 1204 h 2964"/>
                <a:gd name="T24" fmla="*/ 1019 w 2316"/>
                <a:gd name="T25" fmla="*/ 1436 h 2964"/>
                <a:gd name="T26" fmla="*/ 1760 w 2316"/>
                <a:gd name="T27" fmla="*/ 1436 h 2964"/>
                <a:gd name="T28" fmla="*/ 1760 w 2316"/>
                <a:gd name="T29" fmla="*/ 1204 h 2964"/>
                <a:gd name="T30" fmla="*/ 1760 w 2316"/>
                <a:gd name="T31" fmla="*/ 880 h 2964"/>
                <a:gd name="T32" fmla="*/ 1019 w 2316"/>
                <a:gd name="T33" fmla="*/ 880 h 2964"/>
                <a:gd name="T34" fmla="*/ 1019 w 2316"/>
                <a:gd name="T35" fmla="*/ 1111 h 2964"/>
                <a:gd name="T36" fmla="*/ 1760 w 2316"/>
                <a:gd name="T37" fmla="*/ 1111 h 2964"/>
                <a:gd name="T38" fmla="*/ 1760 w 2316"/>
                <a:gd name="T39" fmla="*/ 880 h 2964"/>
                <a:gd name="T40" fmla="*/ 926 w 2316"/>
                <a:gd name="T41" fmla="*/ 880 h 2964"/>
                <a:gd name="T42" fmla="*/ 556 w 2316"/>
                <a:gd name="T43" fmla="*/ 880 h 2964"/>
                <a:gd name="T44" fmla="*/ 556 w 2316"/>
                <a:gd name="T45" fmla="*/ 1111 h 2964"/>
                <a:gd name="T46" fmla="*/ 926 w 2316"/>
                <a:gd name="T47" fmla="*/ 1111 h 2964"/>
                <a:gd name="T48" fmla="*/ 926 w 2316"/>
                <a:gd name="T49" fmla="*/ 880 h 2964"/>
                <a:gd name="T50" fmla="*/ 1760 w 2316"/>
                <a:gd name="T51" fmla="*/ 2176 h 2964"/>
                <a:gd name="T52" fmla="*/ 1019 w 2316"/>
                <a:gd name="T53" fmla="*/ 2176 h 2964"/>
                <a:gd name="T54" fmla="*/ 1019 w 2316"/>
                <a:gd name="T55" fmla="*/ 2407 h 2964"/>
                <a:gd name="T56" fmla="*/ 1760 w 2316"/>
                <a:gd name="T57" fmla="*/ 2407 h 2964"/>
                <a:gd name="T58" fmla="*/ 1760 w 2316"/>
                <a:gd name="T59" fmla="*/ 2176 h 2964"/>
                <a:gd name="T60" fmla="*/ 463 w 2316"/>
                <a:gd name="T61" fmla="*/ 0 h 2964"/>
                <a:gd name="T62" fmla="*/ 0 w 2316"/>
                <a:gd name="T63" fmla="*/ 463 h 2964"/>
                <a:gd name="T64" fmla="*/ 0 w 2316"/>
                <a:gd name="T65" fmla="*/ 2963 h 2964"/>
                <a:gd name="T66" fmla="*/ 2315 w 2316"/>
                <a:gd name="T67" fmla="*/ 2963 h 2964"/>
                <a:gd name="T68" fmla="*/ 2315 w 2316"/>
                <a:gd name="T69" fmla="*/ 0 h 2964"/>
                <a:gd name="T70" fmla="*/ 463 w 2316"/>
                <a:gd name="T71" fmla="*/ 0 h 2964"/>
                <a:gd name="T72" fmla="*/ 1852 w 2316"/>
                <a:gd name="T73" fmla="*/ 2500 h 2964"/>
                <a:gd name="T74" fmla="*/ 463 w 2316"/>
                <a:gd name="T75" fmla="*/ 2500 h 2964"/>
                <a:gd name="T76" fmla="*/ 463 w 2316"/>
                <a:gd name="T77" fmla="*/ 787 h 2964"/>
                <a:gd name="T78" fmla="*/ 1852 w 2316"/>
                <a:gd name="T79" fmla="*/ 787 h 2964"/>
                <a:gd name="T80" fmla="*/ 1852 w 2316"/>
                <a:gd name="T81" fmla="*/ 2500 h 2964"/>
                <a:gd name="T82" fmla="*/ 926 w 2316"/>
                <a:gd name="T83" fmla="*/ 1204 h 2964"/>
                <a:gd name="T84" fmla="*/ 556 w 2316"/>
                <a:gd name="T85" fmla="*/ 1204 h 2964"/>
                <a:gd name="T86" fmla="*/ 556 w 2316"/>
                <a:gd name="T87" fmla="*/ 1436 h 2964"/>
                <a:gd name="T88" fmla="*/ 926 w 2316"/>
                <a:gd name="T89" fmla="*/ 1436 h 2964"/>
                <a:gd name="T90" fmla="*/ 926 w 2316"/>
                <a:gd name="T91" fmla="*/ 1204 h 2964"/>
                <a:gd name="T92" fmla="*/ 926 w 2316"/>
                <a:gd name="T93" fmla="*/ 2176 h 2964"/>
                <a:gd name="T94" fmla="*/ 556 w 2316"/>
                <a:gd name="T95" fmla="*/ 2176 h 2964"/>
                <a:gd name="T96" fmla="*/ 556 w 2316"/>
                <a:gd name="T97" fmla="*/ 2407 h 2964"/>
                <a:gd name="T98" fmla="*/ 926 w 2316"/>
                <a:gd name="T99" fmla="*/ 2407 h 2964"/>
                <a:gd name="T100" fmla="*/ 926 w 2316"/>
                <a:gd name="T101" fmla="*/ 2176 h 2964"/>
                <a:gd name="T102" fmla="*/ 926 w 2316"/>
                <a:gd name="T103" fmla="*/ 1852 h 2964"/>
                <a:gd name="T104" fmla="*/ 556 w 2316"/>
                <a:gd name="T105" fmla="*/ 1852 h 2964"/>
                <a:gd name="T106" fmla="*/ 556 w 2316"/>
                <a:gd name="T107" fmla="*/ 2084 h 2964"/>
                <a:gd name="T108" fmla="*/ 926 w 2316"/>
                <a:gd name="T109" fmla="*/ 2084 h 2964"/>
                <a:gd name="T110" fmla="*/ 926 w 2316"/>
                <a:gd name="T111" fmla="*/ 1852 h 2964"/>
                <a:gd name="T112" fmla="*/ 926 w 2316"/>
                <a:gd name="T113" fmla="*/ 1528 h 2964"/>
                <a:gd name="T114" fmla="*/ 556 w 2316"/>
                <a:gd name="T115" fmla="*/ 1528 h 2964"/>
                <a:gd name="T116" fmla="*/ 556 w 2316"/>
                <a:gd name="T117" fmla="*/ 1760 h 2964"/>
                <a:gd name="T118" fmla="*/ 926 w 2316"/>
                <a:gd name="T119" fmla="*/ 1760 h 2964"/>
                <a:gd name="T120" fmla="*/ 926 w 2316"/>
                <a:gd name="T121" fmla="*/ 1528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16" h="2964">
                  <a:moveTo>
                    <a:pt x="1760" y="1852"/>
                  </a:moveTo>
                  <a:lnTo>
                    <a:pt x="1019" y="1852"/>
                  </a:lnTo>
                  <a:lnTo>
                    <a:pt x="1019" y="2084"/>
                  </a:lnTo>
                  <a:lnTo>
                    <a:pt x="1760" y="2084"/>
                  </a:lnTo>
                  <a:lnTo>
                    <a:pt x="1760" y="1852"/>
                  </a:lnTo>
                  <a:close/>
                  <a:moveTo>
                    <a:pt x="1760" y="1528"/>
                  </a:moveTo>
                  <a:lnTo>
                    <a:pt x="1019" y="1528"/>
                  </a:lnTo>
                  <a:lnTo>
                    <a:pt x="1019" y="1760"/>
                  </a:lnTo>
                  <a:lnTo>
                    <a:pt x="1760" y="1760"/>
                  </a:lnTo>
                  <a:lnTo>
                    <a:pt x="1760" y="1528"/>
                  </a:lnTo>
                  <a:close/>
                  <a:moveTo>
                    <a:pt x="1760" y="1204"/>
                  </a:moveTo>
                  <a:lnTo>
                    <a:pt x="1019" y="1204"/>
                  </a:lnTo>
                  <a:lnTo>
                    <a:pt x="1019" y="1436"/>
                  </a:lnTo>
                  <a:lnTo>
                    <a:pt x="1760" y="1436"/>
                  </a:lnTo>
                  <a:lnTo>
                    <a:pt x="1760" y="1204"/>
                  </a:lnTo>
                  <a:close/>
                  <a:moveTo>
                    <a:pt x="1760" y="880"/>
                  </a:moveTo>
                  <a:lnTo>
                    <a:pt x="1019" y="880"/>
                  </a:lnTo>
                  <a:lnTo>
                    <a:pt x="1019" y="1111"/>
                  </a:lnTo>
                  <a:lnTo>
                    <a:pt x="1760" y="1111"/>
                  </a:lnTo>
                  <a:lnTo>
                    <a:pt x="1760" y="880"/>
                  </a:lnTo>
                  <a:close/>
                  <a:moveTo>
                    <a:pt x="926" y="880"/>
                  </a:moveTo>
                  <a:lnTo>
                    <a:pt x="556" y="880"/>
                  </a:lnTo>
                  <a:lnTo>
                    <a:pt x="556" y="1111"/>
                  </a:lnTo>
                  <a:lnTo>
                    <a:pt x="926" y="1111"/>
                  </a:lnTo>
                  <a:lnTo>
                    <a:pt x="926" y="880"/>
                  </a:lnTo>
                  <a:close/>
                  <a:moveTo>
                    <a:pt x="1760" y="2176"/>
                  </a:moveTo>
                  <a:lnTo>
                    <a:pt x="1019" y="2176"/>
                  </a:lnTo>
                  <a:lnTo>
                    <a:pt x="1019" y="2407"/>
                  </a:lnTo>
                  <a:lnTo>
                    <a:pt x="1760" y="2407"/>
                  </a:lnTo>
                  <a:lnTo>
                    <a:pt x="1760" y="2176"/>
                  </a:lnTo>
                  <a:close/>
                  <a:moveTo>
                    <a:pt x="463" y="0"/>
                  </a:moveTo>
                  <a:lnTo>
                    <a:pt x="0" y="463"/>
                  </a:lnTo>
                  <a:lnTo>
                    <a:pt x="0" y="2963"/>
                  </a:lnTo>
                  <a:lnTo>
                    <a:pt x="2315" y="2963"/>
                  </a:lnTo>
                  <a:lnTo>
                    <a:pt x="2315" y="0"/>
                  </a:lnTo>
                  <a:lnTo>
                    <a:pt x="463" y="0"/>
                  </a:lnTo>
                  <a:close/>
                  <a:moveTo>
                    <a:pt x="1852" y="2500"/>
                  </a:moveTo>
                  <a:lnTo>
                    <a:pt x="463" y="2500"/>
                  </a:lnTo>
                  <a:lnTo>
                    <a:pt x="463" y="787"/>
                  </a:lnTo>
                  <a:lnTo>
                    <a:pt x="1852" y="787"/>
                  </a:lnTo>
                  <a:lnTo>
                    <a:pt x="1852" y="2500"/>
                  </a:lnTo>
                  <a:close/>
                  <a:moveTo>
                    <a:pt x="926" y="1204"/>
                  </a:moveTo>
                  <a:lnTo>
                    <a:pt x="556" y="1204"/>
                  </a:lnTo>
                  <a:lnTo>
                    <a:pt x="556" y="1436"/>
                  </a:lnTo>
                  <a:lnTo>
                    <a:pt x="926" y="1436"/>
                  </a:lnTo>
                  <a:lnTo>
                    <a:pt x="926" y="1204"/>
                  </a:lnTo>
                  <a:close/>
                  <a:moveTo>
                    <a:pt x="926" y="2176"/>
                  </a:moveTo>
                  <a:lnTo>
                    <a:pt x="556" y="2176"/>
                  </a:lnTo>
                  <a:lnTo>
                    <a:pt x="556" y="2407"/>
                  </a:lnTo>
                  <a:lnTo>
                    <a:pt x="926" y="2407"/>
                  </a:lnTo>
                  <a:lnTo>
                    <a:pt x="926" y="2176"/>
                  </a:lnTo>
                  <a:close/>
                  <a:moveTo>
                    <a:pt x="926" y="1852"/>
                  </a:moveTo>
                  <a:lnTo>
                    <a:pt x="556" y="1852"/>
                  </a:lnTo>
                  <a:lnTo>
                    <a:pt x="556" y="2084"/>
                  </a:lnTo>
                  <a:lnTo>
                    <a:pt x="926" y="2084"/>
                  </a:lnTo>
                  <a:lnTo>
                    <a:pt x="926" y="1852"/>
                  </a:lnTo>
                  <a:close/>
                  <a:moveTo>
                    <a:pt x="926" y="1528"/>
                  </a:moveTo>
                  <a:lnTo>
                    <a:pt x="556" y="1528"/>
                  </a:lnTo>
                  <a:lnTo>
                    <a:pt x="556" y="1760"/>
                  </a:lnTo>
                  <a:lnTo>
                    <a:pt x="926" y="1760"/>
                  </a:lnTo>
                  <a:lnTo>
                    <a:pt x="926" y="1528"/>
                  </a:lnTo>
                  <a:close/>
                </a:path>
              </a:pathLst>
            </a:custGeom>
            <a:solidFill>
              <a:schemeClr val="accent3">
                <a:lumMod val="50000"/>
                <a:alpha val="91000"/>
              </a:schemeClr>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8595B"/>
                </a:solidFill>
                <a:effectLst/>
                <a:uLnTx/>
                <a:uFillTx/>
                <a:latin typeface="Calibri"/>
                <a:ea typeface="+mn-ea"/>
                <a:cs typeface="+mn-cs"/>
              </a:endParaRPr>
            </a:p>
          </p:txBody>
        </p:sp>
        <p:sp>
          <p:nvSpPr>
            <p:cNvPr id="55" name="Freeform 12">
              <a:extLst>
                <a:ext uri="{FF2B5EF4-FFF2-40B4-BE49-F238E27FC236}">
                  <a16:creationId xmlns:a16="http://schemas.microsoft.com/office/drawing/2014/main" id="{B177EEE7-FA3B-B44B-8F00-52DD33CAB137}"/>
                </a:ext>
              </a:extLst>
            </p:cNvPr>
            <p:cNvSpPr>
              <a:spLocks noChangeAspect="1" noChangeArrowheads="1"/>
            </p:cNvSpPr>
            <p:nvPr/>
          </p:nvSpPr>
          <p:spPr bwMode="auto">
            <a:xfrm>
              <a:off x="7013074" y="4628527"/>
              <a:ext cx="243545" cy="311737"/>
            </a:xfrm>
            <a:custGeom>
              <a:avLst/>
              <a:gdLst>
                <a:gd name="T0" fmla="*/ 1760 w 2316"/>
                <a:gd name="T1" fmla="*/ 1852 h 2964"/>
                <a:gd name="T2" fmla="*/ 1019 w 2316"/>
                <a:gd name="T3" fmla="*/ 1852 h 2964"/>
                <a:gd name="T4" fmla="*/ 1019 w 2316"/>
                <a:gd name="T5" fmla="*/ 2084 h 2964"/>
                <a:gd name="T6" fmla="*/ 1760 w 2316"/>
                <a:gd name="T7" fmla="*/ 2084 h 2964"/>
                <a:gd name="T8" fmla="*/ 1760 w 2316"/>
                <a:gd name="T9" fmla="*/ 1852 h 2964"/>
                <a:gd name="T10" fmla="*/ 1760 w 2316"/>
                <a:gd name="T11" fmla="*/ 1528 h 2964"/>
                <a:gd name="T12" fmla="*/ 1019 w 2316"/>
                <a:gd name="T13" fmla="*/ 1528 h 2964"/>
                <a:gd name="T14" fmla="*/ 1019 w 2316"/>
                <a:gd name="T15" fmla="*/ 1760 h 2964"/>
                <a:gd name="T16" fmla="*/ 1760 w 2316"/>
                <a:gd name="T17" fmla="*/ 1760 h 2964"/>
                <a:gd name="T18" fmla="*/ 1760 w 2316"/>
                <a:gd name="T19" fmla="*/ 1528 h 2964"/>
                <a:gd name="T20" fmla="*/ 1760 w 2316"/>
                <a:gd name="T21" fmla="*/ 1204 h 2964"/>
                <a:gd name="T22" fmla="*/ 1019 w 2316"/>
                <a:gd name="T23" fmla="*/ 1204 h 2964"/>
                <a:gd name="T24" fmla="*/ 1019 w 2316"/>
                <a:gd name="T25" fmla="*/ 1436 h 2964"/>
                <a:gd name="T26" fmla="*/ 1760 w 2316"/>
                <a:gd name="T27" fmla="*/ 1436 h 2964"/>
                <a:gd name="T28" fmla="*/ 1760 w 2316"/>
                <a:gd name="T29" fmla="*/ 1204 h 2964"/>
                <a:gd name="T30" fmla="*/ 1760 w 2316"/>
                <a:gd name="T31" fmla="*/ 880 h 2964"/>
                <a:gd name="T32" fmla="*/ 1019 w 2316"/>
                <a:gd name="T33" fmla="*/ 880 h 2964"/>
                <a:gd name="T34" fmla="*/ 1019 w 2316"/>
                <a:gd name="T35" fmla="*/ 1111 h 2964"/>
                <a:gd name="T36" fmla="*/ 1760 w 2316"/>
                <a:gd name="T37" fmla="*/ 1111 h 2964"/>
                <a:gd name="T38" fmla="*/ 1760 w 2316"/>
                <a:gd name="T39" fmla="*/ 880 h 2964"/>
                <a:gd name="T40" fmla="*/ 926 w 2316"/>
                <a:gd name="T41" fmla="*/ 880 h 2964"/>
                <a:gd name="T42" fmla="*/ 556 w 2316"/>
                <a:gd name="T43" fmla="*/ 880 h 2964"/>
                <a:gd name="T44" fmla="*/ 556 w 2316"/>
                <a:gd name="T45" fmla="*/ 1111 h 2964"/>
                <a:gd name="T46" fmla="*/ 926 w 2316"/>
                <a:gd name="T47" fmla="*/ 1111 h 2964"/>
                <a:gd name="T48" fmla="*/ 926 w 2316"/>
                <a:gd name="T49" fmla="*/ 880 h 2964"/>
                <a:gd name="T50" fmla="*/ 1760 w 2316"/>
                <a:gd name="T51" fmla="*/ 2176 h 2964"/>
                <a:gd name="T52" fmla="*/ 1019 w 2316"/>
                <a:gd name="T53" fmla="*/ 2176 h 2964"/>
                <a:gd name="T54" fmla="*/ 1019 w 2316"/>
                <a:gd name="T55" fmla="*/ 2407 h 2964"/>
                <a:gd name="T56" fmla="*/ 1760 w 2316"/>
                <a:gd name="T57" fmla="*/ 2407 h 2964"/>
                <a:gd name="T58" fmla="*/ 1760 w 2316"/>
                <a:gd name="T59" fmla="*/ 2176 h 2964"/>
                <a:gd name="T60" fmla="*/ 463 w 2316"/>
                <a:gd name="T61" fmla="*/ 0 h 2964"/>
                <a:gd name="T62" fmla="*/ 0 w 2316"/>
                <a:gd name="T63" fmla="*/ 463 h 2964"/>
                <a:gd name="T64" fmla="*/ 0 w 2316"/>
                <a:gd name="T65" fmla="*/ 2963 h 2964"/>
                <a:gd name="T66" fmla="*/ 2315 w 2316"/>
                <a:gd name="T67" fmla="*/ 2963 h 2964"/>
                <a:gd name="T68" fmla="*/ 2315 w 2316"/>
                <a:gd name="T69" fmla="*/ 0 h 2964"/>
                <a:gd name="T70" fmla="*/ 463 w 2316"/>
                <a:gd name="T71" fmla="*/ 0 h 2964"/>
                <a:gd name="T72" fmla="*/ 1852 w 2316"/>
                <a:gd name="T73" fmla="*/ 2500 h 2964"/>
                <a:gd name="T74" fmla="*/ 463 w 2316"/>
                <a:gd name="T75" fmla="*/ 2500 h 2964"/>
                <a:gd name="T76" fmla="*/ 463 w 2316"/>
                <a:gd name="T77" fmla="*/ 787 h 2964"/>
                <a:gd name="T78" fmla="*/ 1852 w 2316"/>
                <a:gd name="T79" fmla="*/ 787 h 2964"/>
                <a:gd name="T80" fmla="*/ 1852 w 2316"/>
                <a:gd name="T81" fmla="*/ 2500 h 2964"/>
                <a:gd name="T82" fmla="*/ 926 w 2316"/>
                <a:gd name="T83" fmla="*/ 1204 h 2964"/>
                <a:gd name="T84" fmla="*/ 556 w 2316"/>
                <a:gd name="T85" fmla="*/ 1204 h 2964"/>
                <a:gd name="T86" fmla="*/ 556 w 2316"/>
                <a:gd name="T87" fmla="*/ 1436 h 2964"/>
                <a:gd name="T88" fmla="*/ 926 w 2316"/>
                <a:gd name="T89" fmla="*/ 1436 h 2964"/>
                <a:gd name="T90" fmla="*/ 926 w 2316"/>
                <a:gd name="T91" fmla="*/ 1204 h 2964"/>
                <a:gd name="T92" fmla="*/ 926 w 2316"/>
                <a:gd name="T93" fmla="*/ 2176 h 2964"/>
                <a:gd name="T94" fmla="*/ 556 w 2316"/>
                <a:gd name="T95" fmla="*/ 2176 h 2964"/>
                <a:gd name="T96" fmla="*/ 556 w 2316"/>
                <a:gd name="T97" fmla="*/ 2407 h 2964"/>
                <a:gd name="T98" fmla="*/ 926 w 2316"/>
                <a:gd name="T99" fmla="*/ 2407 h 2964"/>
                <a:gd name="T100" fmla="*/ 926 w 2316"/>
                <a:gd name="T101" fmla="*/ 2176 h 2964"/>
                <a:gd name="T102" fmla="*/ 926 w 2316"/>
                <a:gd name="T103" fmla="*/ 1852 h 2964"/>
                <a:gd name="T104" fmla="*/ 556 w 2316"/>
                <a:gd name="T105" fmla="*/ 1852 h 2964"/>
                <a:gd name="T106" fmla="*/ 556 w 2316"/>
                <a:gd name="T107" fmla="*/ 2084 h 2964"/>
                <a:gd name="T108" fmla="*/ 926 w 2316"/>
                <a:gd name="T109" fmla="*/ 2084 h 2964"/>
                <a:gd name="T110" fmla="*/ 926 w 2316"/>
                <a:gd name="T111" fmla="*/ 1852 h 2964"/>
                <a:gd name="T112" fmla="*/ 926 w 2316"/>
                <a:gd name="T113" fmla="*/ 1528 h 2964"/>
                <a:gd name="T114" fmla="*/ 556 w 2316"/>
                <a:gd name="T115" fmla="*/ 1528 h 2964"/>
                <a:gd name="T116" fmla="*/ 556 w 2316"/>
                <a:gd name="T117" fmla="*/ 1760 h 2964"/>
                <a:gd name="T118" fmla="*/ 926 w 2316"/>
                <a:gd name="T119" fmla="*/ 1760 h 2964"/>
                <a:gd name="T120" fmla="*/ 926 w 2316"/>
                <a:gd name="T121" fmla="*/ 1528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16" h="2964">
                  <a:moveTo>
                    <a:pt x="1760" y="1852"/>
                  </a:moveTo>
                  <a:lnTo>
                    <a:pt x="1019" y="1852"/>
                  </a:lnTo>
                  <a:lnTo>
                    <a:pt x="1019" y="2084"/>
                  </a:lnTo>
                  <a:lnTo>
                    <a:pt x="1760" y="2084"/>
                  </a:lnTo>
                  <a:lnTo>
                    <a:pt x="1760" y="1852"/>
                  </a:lnTo>
                  <a:close/>
                  <a:moveTo>
                    <a:pt x="1760" y="1528"/>
                  </a:moveTo>
                  <a:lnTo>
                    <a:pt x="1019" y="1528"/>
                  </a:lnTo>
                  <a:lnTo>
                    <a:pt x="1019" y="1760"/>
                  </a:lnTo>
                  <a:lnTo>
                    <a:pt x="1760" y="1760"/>
                  </a:lnTo>
                  <a:lnTo>
                    <a:pt x="1760" y="1528"/>
                  </a:lnTo>
                  <a:close/>
                  <a:moveTo>
                    <a:pt x="1760" y="1204"/>
                  </a:moveTo>
                  <a:lnTo>
                    <a:pt x="1019" y="1204"/>
                  </a:lnTo>
                  <a:lnTo>
                    <a:pt x="1019" y="1436"/>
                  </a:lnTo>
                  <a:lnTo>
                    <a:pt x="1760" y="1436"/>
                  </a:lnTo>
                  <a:lnTo>
                    <a:pt x="1760" y="1204"/>
                  </a:lnTo>
                  <a:close/>
                  <a:moveTo>
                    <a:pt x="1760" y="880"/>
                  </a:moveTo>
                  <a:lnTo>
                    <a:pt x="1019" y="880"/>
                  </a:lnTo>
                  <a:lnTo>
                    <a:pt x="1019" y="1111"/>
                  </a:lnTo>
                  <a:lnTo>
                    <a:pt x="1760" y="1111"/>
                  </a:lnTo>
                  <a:lnTo>
                    <a:pt x="1760" y="880"/>
                  </a:lnTo>
                  <a:close/>
                  <a:moveTo>
                    <a:pt x="926" y="880"/>
                  </a:moveTo>
                  <a:lnTo>
                    <a:pt x="556" y="880"/>
                  </a:lnTo>
                  <a:lnTo>
                    <a:pt x="556" y="1111"/>
                  </a:lnTo>
                  <a:lnTo>
                    <a:pt x="926" y="1111"/>
                  </a:lnTo>
                  <a:lnTo>
                    <a:pt x="926" y="880"/>
                  </a:lnTo>
                  <a:close/>
                  <a:moveTo>
                    <a:pt x="1760" y="2176"/>
                  </a:moveTo>
                  <a:lnTo>
                    <a:pt x="1019" y="2176"/>
                  </a:lnTo>
                  <a:lnTo>
                    <a:pt x="1019" y="2407"/>
                  </a:lnTo>
                  <a:lnTo>
                    <a:pt x="1760" y="2407"/>
                  </a:lnTo>
                  <a:lnTo>
                    <a:pt x="1760" y="2176"/>
                  </a:lnTo>
                  <a:close/>
                  <a:moveTo>
                    <a:pt x="463" y="0"/>
                  </a:moveTo>
                  <a:lnTo>
                    <a:pt x="0" y="463"/>
                  </a:lnTo>
                  <a:lnTo>
                    <a:pt x="0" y="2963"/>
                  </a:lnTo>
                  <a:lnTo>
                    <a:pt x="2315" y="2963"/>
                  </a:lnTo>
                  <a:lnTo>
                    <a:pt x="2315" y="0"/>
                  </a:lnTo>
                  <a:lnTo>
                    <a:pt x="463" y="0"/>
                  </a:lnTo>
                  <a:close/>
                  <a:moveTo>
                    <a:pt x="1852" y="2500"/>
                  </a:moveTo>
                  <a:lnTo>
                    <a:pt x="463" y="2500"/>
                  </a:lnTo>
                  <a:lnTo>
                    <a:pt x="463" y="787"/>
                  </a:lnTo>
                  <a:lnTo>
                    <a:pt x="1852" y="787"/>
                  </a:lnTo>
                  <a:lnTo>
                    <a:pt x="1852" y="2500"/>
                  </a:lnTo>
                  <a:close/>
                  <a:moveTo>
                    <a:pt x="926" y="1204"/>
                  </a:moveTo>
                  <a:lnTo>
                    <a:pt x="556" y="1204"/>
                  </a:lnTo>
                  <a:lnTo>
                    <a:pt x="556" y="1436"/>
                  </a:lnTo>
                  <a:lnTo>
                    <a:pt x="926" y="1436"/>
                  </a:lnTo>
                  <a:lnTo>
                    <a:pt x="926" y="1204"/>
                  </a:lnTo>
                  <a:close/>
                  <a:moveTo>
                    <a:pt x="926" y="2176"/>
                  </a:moveTo>
                  <a:lnTo>
                    <a:pt x="556" y="2176"/>
                  </a:lnTo>
                  <a:lnTo>
                    <a:pt x="556" y="2407"/>
                  </a:lnTo>
                  <a:lnTo>
                    <a:pt x="926" y="2407"/>
                  </a:lnTo>
                  <a:lnTo>
                    <a:pt x="926" y="2176"/>
                  </a:lnTo>
                  <a:close/>
                  <a:moveTo>
                    <a:pt x="926" y="1852"/>
                  </a:moveTo>
                  <a:lnTo>
                    <a:pt x="556" y="1852"/>
                  </a:lnTo>
                  <a:lnTo>
                    <a:pt x="556" y="2084"/>
                  </a:lnTo>
                  <a:lnTo>
                    <a:pt x="926" y="2084"/>
                  </a:lnTo>
                  <a:lnTo>
                    <a:pt x="926" y="1852"/>
                  </a:lnTo>
                  <a:close/>
                  <a:moveTo>
                    <a:pt x="926" y="1528"/>
                  </a:moveTo>
                  <a:lnTo>
                    <a:pt x="556" y="1528"/>
                  </a:lnTo>
                  <a:lnTo>
                    <a:pt x="556" y="1760"/>
                  </a:lnTo>
                  <a:lnTo>
                    <a:pt x="926" y="1760"/>
                  </a:lnTo>
                  <a:lnTo>
                    <a:pt x="926" y="1528"/>
                  </a:lnTo>
                  <a:close/>
                </a:path>
              </a:pathLst>
            </a:custGeom>
            <a:solidFill>
              <a:schemeClr val="accent3">
                <a:lumMod val="50000"/>
                <a:alpha val="91000"/>
              </a:schemeClr>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8595B"/>
                </a:solidFill>
                <a:effectLst/>
                <a:uLnTx/>
                <a:uFillTx/>
                <a:latin typeface="Calibri"/>
                <a:ea typeface="+mn-ea"/>
                <a:cs typeface="+mn-cs"/>
              </a:endParaRPr>
            </a:p>
          </p:txBody>
        </p:sp>
        <p:sp>
          <p:nvSpPr>
            <p:cNvPr id="98" name="Rectangle 97">
              <a:extLst>
                <a:ext uri="{FF2B5EF4-FFF2-40B4-BE49-F238E27FC236}">
                  <a16:creationId xmlns:a16="http://schemas.microsoft.com/office/drawing/2014/main" id="{C00E3B2B-5235-BA48-9095-E89B673E41F3}"/>
                </a:ext>
              </a:extLst>
            </p:cNvPr>
            <p:cNvSpPr/>
            <p:nvPr/>
          </p:nvSpPr>
          <p:spPr bwMode="gray">
            <a:xfrm>
              <a:off x="900189" y="2092214"/>
              <a:ext cx="1935830" cy="472486"/>
            </a:xfrm>
            <a:prstGeom prst="rect">
              <a:avLst/>
            </a:prstGeom>
            <a:noFill/>
            <a:ln w="1587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8D14">
                      <a:lumMod val="50000"/>
                    </a:srgbClr>
                  </a:solidFill>
                  <a:effectLst/>
                  <a:uLnTx/>
                  <a:uFillTx/>
                  <a:latin typeface="Calibri"/>
                  <a:ea typeface="+mn-ea"/>
                  <a:cs typeface="+mn-cs"/>
                </a:rPr>
                <a:t>Distributed Ledger  </a:t>
              </a:r>
            </a:p>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8D14">
                      <a:lumMod val="50000"/>
                    </a:srgbClr>
                  </a:solidFill>
                  <a:effectLst/>
                  <a:uLnTx/>
                  <a:uFillTx/>
                  <a:latin typeface="Calibri"/>
                  <a:ea typeface="+mn-ea"/>
                  <a:cs typeface="+mn-cs"/>
                </a:rPr>
                <a:t>(Single Version of Truth)</a:t>
              </a:r>
              <a:endParaRPr kumimoji="0" lang="en-US" sz="1200" b="0" i="0" u="none" strike="noStrike" kern="1200" cap="none" spc="0" normalizeH="0" baseline="0" noProof="0" dirty="0">
                <a:ln>
                  <a:noFill/>
                </a:ln>
                <a:solidFill>
                  <a:srgbClr val="FF8D14">
                    <a:lumMod val="50000"/>
                  </a:srgbClr>
                </a:solidFill>
                <a:effectLst/>
                <a:uLnTx/>
                <a:uFillTx/>
                <a:latin typeface="Calibri"/>
                <a:ea typeface="+mn-ea"/>
                <a:cs typeface="+mn-cs"/>
              </a:endParaRPr>
            </a:p>
          </p:txBody>
        </p:sp>
        <p:sp>
          <p:nvSpPr>
            <p:cNvPr id="83" name="Freeform 12">
              <a:extLst>
                <a:ext uri="{FF2B5EF4-FFF2-40B4-BE49-F238E27FC236}">
                  <a16:creationId xmlns:a16="http://schemas.microsoft.com/office/drawing/2014/main" id="{6CF4192D-58F3-4048-99DB-D723BE4637D7}"/>
                </a:ext>
              </a:extLst>
            </p:cNvPr>
            <p:cNvSpPr>
              <a:spLocks noChangeAspect="1" noChangeArrowheads="1"/>
            </p:cNvSpPr>
            <p:nvPr/>
          </p:nvSpPr>
          <p:spPr bwMode="auto">
            <a:xfrm>
              <a:off x="565701" y="2196739"/>
              <a:ext cx="179912" cy="230286"/>
            </a:xfrm>
            <a:custGeom>
              <a:avLst/>
              <a:gdLst>
                <a:gd name="T0" fmla="*/ 1760 w 2316"/>
                <a:gd name="T1" fmla="*/ 1852 h 2964"/>
                <a:gd name="T2" fmla="*/ 1019 w 2316"/>
                <a:gd name="T3" fmla="*/ 1852 h 2964"/>
                <a:gd name="T4" fmla="*/ 1019 w 2316"/>
                <a:gd name="T5" fmla="*/ 2084 h 2964"/>
                <a:gd name="T6" fmla="*/ 1760 w 2316"/>
                <a:gd name="T7" fmla="*/ 2084 h 2964"/>
                <a:gd name="T8" fmla="*/ 1760 w 2316"/>
                <a:gd name="T9" fmla="*/ 1852 h 2964"/>
                <a:gd name="T10" fmla="*/ 1760 w 2316"/>
                <a:gd name="T11" fmla="*/ 1528 h 2964"/>
                <a:gd name="T12" fmla="*/ 1019 w 2316"/>
                <a:gd name="T13" fmla="*/ 1528 h 2964"/>
                <a:gd name="T14" fmla="*/ 1019 w 2316"/>
                <a:gd name="T15" fmla="*/ 1760 h 2964"/>
                <a:gd name="T16" fmla="*/ 1760 w 2316"/>
                <a:gd name="T17" fmla="*/ 1760 h 2964"/>
                <a:gd name="T18" fmla="*/ 1760 w 2316"/>
                <a:gd name="T19" fmla="*/ 1528 h 2964"/>
                <a:gd name="T20" fmla="*/ 1760 w 2316"/>
                <a:gd name="T21" fmla="*/ 1204 h 2964"/>
                <a:gd name="T22" fmla="*/ 1019 w 2316"/>
                <a:gd name="T23" fmla="*/ 1204 h 2964"/>
                <a:gd name="T24" fmla="*/ 1019 w 2316"/>
                <a:gd name="T25" fmla="*/ 1436 h 2964"/>
                <a:gd name="T26" fmla="*/ 1760 w 2316"/>
                <a:gd name="T27" fmla="*/ 1436 h 2964"/>
                <a:gd name="T28" fmla="*/ 1760 w 2316"/>
                <a:gd name="T29" fmla="*/ 1204 h 2964"/>
                <a:gd name="T30" fmla="*/ 1760 w 2316"/>
                <a:gd name="T31" fmla="*/ 880 h 2964"/>
                <a:gd name="T32" fmla="*/ 1019 w 2316"/>
                <a:gd name="T33" fmla="*/ 880 h 2964"/>
                <a:gd name="T34" fmla="*/ 1019 w 2316"/>
                <a:gd name="T35" fmla="*/ 1111 h 2964"/>
                <a:gd name="T36" fmla="*/ 1760 w 2316"/>
                <a:gd name="T37" fmla="*/ 1111 h 2964"/>
                <a:gd name="T38" fmla="*/ 1760 w 2316"/>
                <a:gd name="T39" fmla="*/ 880 h 2964"/>
                <a:gd name="T40" fmla="*/ 926 w 2316"/>
                <a:gd name="T41" fmla="*/ 880 h 2964"/>
                <a:gd name="T42" fmla="*/ 556 w 2316"/>
                <a:gd name="T43" fmla="*/ 880 h 2964"/>
                <a:gd name="T44" fmla="*/ 556 w 2316"/>
                <a:gd name="T45" fmla="*/ 1111 h 2964"/>
                <a:gd name="T46" fmla="*/ 926 w 2316"/>
                <a:gd name="T47" fmla="*/ 1111 h 2964"/>
                <a:gd name="T48" fmla="*/ 926 w 2316"/>
                <a:gd name="T49" fmla="*/ 880 h 2964"/>
                <a:gd name="T50" fmla="*/ 1760 w 2316"/>
                <a:gd name="T51" fmla="*/ 2176 h 2964"/>
                <a:gd name="T52" fmla="*/ 1019 w 2316"/>
                <a:gd name="T53" fmla="*/ 2176 h 2964"/>
                <a:gd name="T54" fmla="*/ 1019 w 2316"/>
                <a:gd name="T55" fmla="*/ 2407 h 2964"/>
                <a:gd name="T56" fmla="*/ 1760 w 2316"/>
                <a:gd name="T57" fmla="*/ 2407 h 2964"/>
                <a:gd name="T58" fmla="*/ 1760 w 2316"/>
                <a:gd name="T59" fmla="*/ 2176 h 2964"/>
                <a:gd name="T60" fmla="*/ 463 w 2316"/>
                <a:gd name="T61" fmla="*/ 0 h 2964"/>
                <a:gd name="T62" fmla="*/ 0 w 2316"/>
                <a:gd name="T63" fmla="*/ 463 h 2964"/>
                <a:gd name="T64" fmla="*/ 0 w 2316"/>
                <a:gd name="T65" fmla="*/ 2963 h 2964"/>
                <a:gd name="T66" fmla="*/ 2315 w 2316"/>
                <a:gd name="T67" fmla="*/ 2963 h 2964"/>
                <a:gd name="T68" fmla="*/ 2315 w 2316"/>
                <a:gd name="T69" fmla="*/ 0 h 2964"/>
                <a:gd name="T70" fmla="*/ 463 w 2316"/>
                <a:gd name="T71" fmla="*/ 0 h 2964"/>
                <a:gd name="T72" fmla="*/ 1852 w 2316"/>
                <a:gd name="T73" fmla="*/ 2500 h 2964"/>
                <a:gd name="T74" fmla="*/ 463 w 2316"/>
                <a:gd name="T75" fmla="*/ 2500 h 2964"/>
                <a:gd name="T76" fmla="*/ 463 w 2316"/>
                <a:gd name="T77" fmla="*/ 787 h 2964"/>
                <a:gd name="T78" fmla="*/ 1852 w 2316"/>
                <a:gd name="T79" fmla="*/ 787 h 2964"/>
                <a:gd name="T80" fmla="*/ 1852 w 2316"/>
                <a:gd name="T81" fmla="*/ 2500 h 2964"/>
                <a:gd name="T82" fmla="*/ 926 w 2316"/>
                <a:gd name="T83" fmla="*/ 1204 h 2964"/>
                <a:gd name="T84" fmla="*/ 556 w 2316"/>
                <a:gd name="T85" fmla="*/ 1204 h 2964"/>
                <a:gd name="T86" fmla="*/ 556 w 2316"/>
                <a:gd name="T87" fmla="*/ 1436 h 2964"/>
                <a:gd name="T88" fmla="*/ 926 w 2316"/>
                <a:gd name="T89" fmla="*/ 1436 h 2964"/>
                <a:gd name="T90" fmla="*/ 926 w 2316"/>
                <a:gd name="T91" fmla="*/ 1204 h 2964"/>
                <a:gd name="T92" fmla="*/ 926 w 2316"/>
                <a:gd name="T93" fmla="*/ 2176 h 2964"/>
                <a:gd name="T94" fmla="*/ 556 w 2316"/>
                <a:gd name="T95" fmla="*/ 2176 h 2964"/>
                <a:gd name="T96" fmla="*/ 556 w 2316"/>
                <a:gd name="T97" fmla="*/ 2407 h 2964"/>
                <a:gd name="T98" fmla="*/ 926 w 2316"/>
                <a:gd name="T99" fmla="*/ 2407 h 2964"/>
                <a:gd name="T100" fmla="*/ 926 w 2316"/>
                <a:gd name="T101" fmla="*/ 2176 h 2964"/>
                <a:gd name="T102" fmla="*/ 926 w 2316"/>
                <a:gd name="T103" fmla="*/ 1852 h 2964"/>
                <a:gd name="T104" fmla="*/ 556 w 2316"/>
                <a:gd name="T105" fmla="*/ 1852 h 2964"/>
                <a:gd name="T106" fmla="*/ 556 w 2316"/>
                <a:gd name="T107" fmla="*/ 2084 h 2964"/>
                <a:gd name="T108" fmla="*/ 926 w 2316"/>
                <a:gd name="T109" fmla="*/ 2084 h 2964"/>
                <a:gd name="T110" fmla="*/ 926 w 2316"/>
                <a:gd name="T111" fmla="*/ 1852 h 2964"/>
                <a:gd name="T112" fmla="*/ 926 w 2316"/>
                <a:gd name="T113" fmla="*/ 1528 h 2964"/>
                <a:gd name="T114" fmla="*/ 556 w 2316"/>
                <a:gd name="T115" fmla="*/ 1528 h 2964"/>
                <a:gd name="T116" fmla="*/ 556 w 2316"/>
                <a:gd name="T117" fmla="*/ 1760 h 2964"/>
                <a:gd name="T118" fmla="*/ 926 w 2316"/>
                <a:gd name="T119" fmla="*/ 1760 h 2964"/>
                <a:gd name="T120" fmla="*/ 926 w 2316"/>
                <a:gd name="T121" fmla="*/ 1528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16" h="2964">
                  <a:moveTo>
                    <a:pt x="1760" y="1852"/>
                  </a:moveTo>
                  <a:lnTo>
                    <a:pt x="1019" y="1852"/>
                  </a:lnTo>
                  <a:lnTo>
                    <a:pt x="1019" y="2084"/>
                  </a:lnTo>
                  <a:lnTo>
                    <a:pt x="1760" y="2084"/>
                  </a:lnTo>
                  <a:lnTo>
                    <a:pt x="1760" y="1852"/>
                  </a:lnTo>
                  <a:close/>
                  <a:moveTo>
                    <a:pt x="1760" y="1528"/>
                  </a:moveTo>
                  <a:lnTo>
                    <a:pt x="1019" y="1528"/>
                  </a:lnTo>
                  <a:lnTo>
                    <a:pt x="1019" y="1760"/>
                  </a:lnTo>
                  <a:lnTo>
                    <a:pt x="1760" y="1760"/>
                  </a:lnTo>
                  <a:lnTo>
                    <a:pt x="1760" y="1528"/>
                  </a:lnTo>
                  <a:close/>
                  <a:moveTo>
                    <a:pt x="1760" y="1204"/>
                  </a:moveTo>
                  <a:lnTo>
                    <a:pt x="1019" y="1204"/>
                  </a:lnTo>
                  <a:lnTo>
                    <a:pt x="1019" y="1436"/>
                  </a:lnTo>
                  <a:lnTo>
                    <a:pt x="1760" y="1436"/>
                  </a:lnTo>
                  <a:lnTo>
                    <a:pt x="1760" y="1204"/>
                  </a:lnTo>
                  <a:close/>
                  <a:moveTo>
                    <a:pt x="1760" y="880"/>
                  </a:moveTo>
                  <a:lnTo>
                    <a:pt x="1019" y="880"/>
                  </a:lnTo>
                  <a:lnTo>
                    <a:pt x="1019" y="1111"/>
                  </a:lnTo>
                  <a:lnTo>
                    <a:pt x="1760" y="1111"/>
                  </a:lnTo>
                  <a:lnTo>
                    <a:pt x="1760" y="880"/>
                  </a:lnTo>
                  <a:close/>
                  <a:moveTo>
                    <a:pt x="926" y="880"/>
                  </a:moveTo>
                  <a:lnTo>
                    <a:pt x="556" y="880"/>
                  </a:lnTo>
                  <a:lnTo>
                    <a:pt x="556" y="1111"/>
                  </a:lnTo>
                  <a:lnTo>
                    <a:pt x="926" y="1111"/>
                  </a:lnTo>
                  <a:lnTo>
                    <a:pt x="926" y="880"/>
                  </a:lnTo>
                  <a:close/>
                  <a:moveTo>
                    <a:pt x="1760" y="2176"/>
                  </a:moveTo>
                  <a:lnTo>
                    <a:pt x="1019" y="2176"/>
                  </a:lnTo>
                  <a:lnTo>
                    <a:pt x="1019" y="2407"/>
                  </a:lnTo>
                  <a:lnTo>
                    <a:pt x="1760" y="2407"/>
                  </a:lnTo>
                  <a:lnTo>
                    <a:pt x="1760" y="2176"/>
                  </a:lnTo>
                  <a:close/>
                  <a:moveTo>
                    <a:pt x="463" y="0"/>
                  </a:moveTo>
                  <a:lnTo>
                    <a:pt x="0" y="463"/>
                  </a:lnTo>
                  <a:lnTo>
                    <a:pt x="0" y="2963"/>
                  </a:lnTo>
                  <a:lnTo>
                    <a:pt x="2315" y="2963"/>
                  </a:lnTo>
                  <a:lnTo>
                    <a:pt x="2315" y="0"/>
                  </a:lnTo>
                  <a:lnTo>
                    <a:pt x="463" y="0"/>
                  </a:lnTo>
                  <a:close/>
                  <a:moveTo>
                    <a:pt x="1852" y="2500"/>
                  </a:moveTo>
                  <a:lnTo>
                    <a:pt x="463" y="2500"/>
                  </a:lnTo>
                  <a:lnTo>
                    <a:pt x="463" y="787"/>
                  </a:lnTo>
                  <a:lnTo>
                    <a:pt x="1852" y="787"/>
                  </a:lnTo>
                  <a:lnTo>
                    <a:pt x="1852" y="2500"/>
                  </a:lnTo>
                  <a:close/>
                  <a:moveTo>
                    <a:pt x="926" y="1204"/>
                  </a:moveTo>
                  <a:lnTo>
                    <a:pt x="556" y="1204"/>
                  </a:lnTo>
                  <a:lnTo>
                    <a:pt x="556" y="1436"/>
                  </a:lnTo>
                  <a:lnTo>
                    <a:pt x="926" y="1436"/>
                  </a:lnTo>
                  <a:lnTo>
                    <a:pt x="926" y="1204"/>
                  </a:lnTo>
                  <a:close/>
                  <a:moveTo>
                    <a:pt x="926" y="2176"/>
                  </a:moveTo>
                  <a:lnTo>
                    <a:pt x="556" y="2176"/>
                  </a:lnTo>
                  <a:lnTo>
                    <a:pt x="556" y="2407"/>
                  </a:lnTo>
                  <a:lnTo>
                    <a:pt x="926" y="2407"/>
                  </a:lnTo>
                  <a:lnTo>
                    <a:pt x="926" y="2176"/>
                  </a:lnTo>
                  <a:close/>
                  <a:moveTo>
                    <a:pt x="926" y="1852"/>
                  </a:moveTo>
                  <a:lnTo>
                    <a:pt x="556" y="1852"/>
                  </a:lnTo>
                  <a:lnTo>
                    <a:pt x="556" y="2084"/>
                  </a:lnTo>
                  <a:lnTo>
                    <a:pt x="926" y="2084"/>
                  </a:lnTo>
                  <a:lnTo>
                    <a:pt x="926" y="1852"/>
                  </a:lnTo>
                  <a:close/>
                  <a:moveTo>
                    <a:pt x="926" y="1528"/>
                  </a:moveTo>
                  <a:lnTo>
                    <a:pt x="556" y="1528"/>
                  </a:lnTo>
                  <a:lnTo>
                    <a:pt x="556" y="1760"/>
                  </a:lnTo>
                  <a:lnTo>
                    <a:pt x="926" y="1760"/>
                  </a:lnTo>
                  <a:lnTo>
                    <a:pt x="926" y="1528"/>
                  </a:lnTo>
                  <a:close/>
                </a:path>
              </a:pathLst>
            </a:custGeom>
            <a:solidFill>
              <a:schemeClr val="accent3">
                <a:lumMod val="50000"/>
                <a:alpha val="91000"/>
              </a:schemeClr>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8595B"/>
                </a:solidFill>
                <a:effectLst/>
                <a:uLnTx/>
                <a:uFillTx/>
                <a:latin typeface="Calibri"/>
                <a:ea typeface="+mn-ea"/>
                <a:cs typeface="+mn-cs"/>
              </a:endParaRPr>
            </a:p>
          </p:txBody>
        </p:sp>
      </p:grpSp>
      <p:grpSp>
        <p:nvGrpSpPr>
          <p:cNvPr id="18" name="Group 17">
            <a:extLst>
              <a:ext uri="{FF2B5EF4-FFF2-40B4-BE49-F238E27FC236}">
                <a16:creationId xmlns:a16="http://schemas.microsoft.com/office/drawing/2014/main" id="{517BE95A-B0B6-9A4A-ABF6-2B4D1B4C571F}"/>
              </a:ext>
            </a:extLst>
          </p:cNvPr>
          <p:cNvGrpSpPr/>
          <p:nvPr/>
        </p:nvGrpSpPr>
        <p:grpSpPr>
          <a:xfrm>
            <a:off x="575276" y="2050432"/>
            <a:ext cx="9201536" cy="2465745"/>
            <a:chOff x="573837" y="2474863"/>
            <a:chExt cx="9203933" cy="2466387"/>
          </a:xfrm>
        </p:grpSpPr>
        <p:sp>
          <p:nvSpPr>
            <p:cNvPr id="21" name="Freeform 7">
              <a:extLst>
                <a:ext uri="{FF2B5EF4-FFF2-40B4-BE49-F238E27FC236}">
                  <a16:creationId xmlns:a16="http://schemas.microsoft.com/office/drawing/2014/main" id="{D4A79558-ED2F-2348-82FA-03E754A2677C}"/>
                </a:ext>
              </a:extLst>
            </p:cNvPr>
            <p:cNvSpPr>
              <a:spLocks noChangeAspect="1" noChangeArrowheads="1"/>
            </p:cNvSpPr>
            <p:nvPr/>
          </p:nvSpPr>
          <p:spPr bwMode="auto">
            <a:xfrm>
              <a:off x="7796174" y="2474863"/>
              <a:ext cx="300047" cy="297831"/>
            </a:xfrm>
            <a:custGeom>
              <a:avLst/>
              <a:gdLst>
                <a:gd name="T0" fmla="*/ 2662 w 2987"/>
                <a:gd name="T1" fmla="*/ 1447 h 2964"/>
                <a:gd name="T2" fmla="*/ 2870 w 2987"/>
                <a:gd name="T3" fmla="*/ 648 h 2964"/>
                <a:gd name="T4" fmla="*/ 2847 w 2987"/>
                <a:gd name="T5" fmla="*/ 590 h 2964"/>
                <a:gd name="T6" fmla="*/ 2882 w 2987"/>
                <a:gd name="T7" fmla="*/ 440 h 2964"/>
                <a:gd name="T8" fmla="*/ 2812 w 2987"/>
                <a:gd name="T9" fmla="*/ 440 h 2964"/>
                <a:gd name="T10" fmla="*/ 2708 w 2987"/>
                <a:gd name="T11" fmla="*/ 579 h 2964"/>
                <a:gd name="T12" fmla="*/ 2314 w 2987"/>
                <a:gd name="T13" fmla="*/ 1111 h 2964"/>
                <a:gd name="T14" fmla="*/ 0 w 2987"/>
                <a:gd name="T15" fmla="*/ 0 h 2964"/>
                <a:gd name="T16" fmla="*/ 231 w 2987"/>
                <a:gd name="T17" fmla="*/ 2963 h 2964"/>
                <a:gd name="T18" fmla="*/ 2685 w 2987"/>
                <a:gd name="T19" fmla="*/ 2685 h 2964"/>
                <a:gd name="T20" fmla="*/ 2314 w 2987"/>
                <a:gd name="T21" fmla="*/ 2500 h 2964"/>
                <a:gd name="T22" fmla="*/ 1760 w 2987"/>
                <a:gd name="T23" fmla="*/ 2361 h 2964"/>
                <a:gd name="T24" fmla="*/ 1748 w 2987"/>
                <a:gd name="T25" fmla="*/ 2349 h 2964"/>
                <a:gd name="T26" fmla="*/ 2407 w 2987"/>
                <a:gd name="T27" fmla="*/ 1505 h 2964"/>
                <a:gd name="T28" fmla="*/ 2812 w 2987"/>
                <a:gd name="T29" fmla="*/ 729 h 2964"/>
                <a:gd name="T30" fmla="*/ 2859 w 2987"/>
                <a:gd name="T31" fmla="*/ 857 h 2964"/>
                <a:gd name="T32" fmla="*/ 463 w 2987"/>
                <a:gd name="T33" fmla="*/ 1760 h 2964"/>
                <a:gd name="T34" fmla="*/ 1621 w 2987"/>
                <a:gd name="T35" fmla="*/ 1852 h 2964"/>
                <a:gd name="T36" fmla="*/ 463 w 2987"/>
                <a:gd name="T37" fmla="*/ 1760 h 2964"/>
                <a:gd name="T38" fmla="*/ 625 w 2987"/>
                <a:gd name="T39" fmla="*/ 2153 h 2964"/>
                <a:gd name="T40" fmla="*/ 857 w 2987"/>
                <a:gd name="T41" fmla="*/ 2061 h 2964"/>
                <a:gd name="T42" fmla="*/ 857 w 2987"/>
                <a:gd name="T43" fmla="*/ 2268 h 2964"/>
                <a:gd name="T44" fmla="*/ 1077 w 2987"/>
                <a:gd name="T45" fmla="*/ 2153 h 2964"/>
                <a:gd name="T46" fmla="*/ 1181 w 2987"/>
                <a:gd name="T47" fmla="*/ 2153 h 2964"/>
                <a:gd name="T48" fmla="*/ 1204 w 2987"/>
                <a:gd name="T49" fmla="*/ 2257 h 2964"/>
                <a:gd name="T50" fmla="*/ 1574 w 2987"/>
                <a:gd name="T51" fmla="*/ 2280 h 2964"/>
                <a:gd name="T52" fmla="*/ 1574 w 2987"/>
                <a:gd name="T53" fmla="*/ 2372 h 2964"/>
                <a:gd name="T54" fmla="*/ 1135 w 2987"/>
                <a:gd name="T55" fmla="*/ 2314 h 2964"/>
                <a:gd name="T56" fmla="*/ 880 w 2987"/>
                <a:gd name="T57" fmla="*/ 2372 h 2964"/>
                <a:gd name="T58" fmla="*/ 776 w 2987"/>
                <a:gd name="T59" fmla="*/ 2176 h 2964"/>
                <a:gd name="T60" fmla="*/ 706 w 2987"/>
                <a:gd name="T61" fmla="*/ 2211 h 2964"/>
                <a:gd name="T62" fmla="*/ 417 w 2987"/>
                <a:gd name="T63" fmla="*/ 2314 h 2964"/>
                <a:gd name="T64" fmla="*/ 2592 w 2987"/>
                <a:gd name="T65" fmla="*/ 2592 h 2964"/>
                <a:gd name="T66" fmla="*/ 2407 w 2987"/>
                <a:gd name="T67" fmla="*/ 2870 h 2964"/>
                <a:gd name="T68" fmla="*/ 463 w 2987"/>
                <a:gd name="T69" fmla="*/ 2731 h 2964"/>
                <a:gd name="T70" fmla="*/ 2592 w 2987"/>
                <a:gd name="T71" fmla="*/ 2592 h 2964"/>
                <a:gd name="T72" fmla="*/ 463 w 2987"/>
                <a:gd name="T73" fmla="*/ 1528 h 2964"/>
                <a:gd name="T74" fmla="*/ 1852 w 2987"/>
                <a:gd name="T75" fmla="*/ 1436 h 2964"/>
                <a:gd name="T76" fmla="*/ 1852 w 2987"/>
                <a:gd name="T77" fmla="*/ 1204 h 2964"/>
                <a:gd name="T78" fmla="*/ 463 w 2987"/>
                <a:gd name="T79" fmla="*/ 1111 h 2964"/>
                <a:gd name="T80" fmla="*/ 1852 w 2987"/>
                <a:gd name="T81" fmla="*/ 1204 h 2964"/>
                <a:gd name="T82" fmla="*/ 463 w 2987"/>
                <a:gd name="T83" fmla="*/ 880 h 2964"/>
                <a:gd name="T84" fmla="*/ 1852 w 2987"/>
                <a:gd name="T85" fmla="*/ 787 h 2964"/>
                <a:gd name="T86" fmla="*/ 1852 w 2987"/>
                <a:gd name="T87" fmla="*/ 556 h 2964"/>
                <a:gd name="T88" fmla="*/ 463 w 2987"/>
                <a:gd name="T89" fmla="*/ 463 h 2964"/>
                <a:gd name="T90" fmla="*/ 1852 w 2987"/>
                <a:gd name="T91" fmla="*/ 556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87" h="2964">
                  <a:moveTo>
                    <a:pt x="2627" y="1320"/>
                  </a:moveTo>
                  <a:cubicBezTo>
                    <a:pt x="2592" y="1366"/>
                    <a:pt x="2616" y="1424"/>
                    <a:pt x="2662" y="1447"/>
                  </a:cubicBezTo>
                  <a:cubicBezTo>
                    <a:pt x="2766" y="1262"/>
                    <a:pt x="2870" y="1042"/>
                    <a:pt x="2940" y="891"/>
                  </a:cubicBezTo>
                  <a:cubicBezTo>
                    <a:pt x="2986" y="811"/>
                    <a:pt x="2951" y="706"/>
                    <a:pt x="2870" y="648"/>
                  </a:cubicBezTo>
                  <a:cubicBezTo>
                    <a:pt x="2824" y="625"/>
                    <a:pt x="2824" y="625"/>
                    <a:pt x="2824" y="625"/>
                  </a:cubicBezTo>
                  <a:cubicBezTo>
                    <a:pt x="2847" y="590"/>
                    <a:pt x="2847" y="590"/>
                    <a:pt x="2847" y="590"/>
                  </a:cubicBezTo>
                  <a:cubicBezTo>
                    <a:pt x="2893" y="486"/>
                    <a:pt x="2893" y="486"/>
                    <a:pt x="2893" y="486"/>
                  </a:cubicBezTo>
                  <a:cubicBezTo>
                    <a:pt x="2893" y="475"/>
                    <a:pt x="2893" y="452"/>
                    <a:pt x="2882" y="440"/>
                  </a:cubicBezTo>
                  <a:cubicBezTo>
                    <a:pt x="2847" y="428"/>
                    <a:pt x="2847" y="428"/>
                    <a:pt x="2847" y="428"/>
                  </a:cubicBezTo>
                  <a:cubicBezTo>
                    <a:pt x="2835" y="417"/>
                    <a:pt x="2812" y="428"/>
                    <a:pt x="2812" y="440"/>
                  </a:cubicBezTo>
                  <a:cubicBezTo>
                    <a:pt x="2743" y="521"/>
                    <a:pt x="2743" y="521"/>
                    <a:pt x="2743" y="521"/>
                  </a:cubicBezTo>
                  <a:cubicBezTo>
                    <a:pt x="2708" y="579"/>
                    <a:pt x="2708" y="579"/>
                    <a:pt x="2708" y="579"/>
                  </a:cubicBezTo>
                  <a:cubicBezTo>
                    <a:pt x="2685" y="579"/>
                    <a:pt x="2662" y="602"/>
                    <a:pt x="2639" y="613"/>
                  </a:cubicBezTo>
                  <a:cubicBezTo>
                    <a:pt x="2569" y="718"/>
                    <a:pt x="2430" y="926"/>
                    <a:pt x="2314" y="1111"/>
                  </a:cubicBezTo>
                  <a:cubicBezTo>
                    <a:pt x="2314" y="0"/>
                    <a:pt x="2314" y="0"/>
                    <a:pt x="2314" y="0"/>
                  </a:cubicBezTo>
                  <a:cubicBezTo>
                    <a:pt x="0" y="0"/>
                    <a:pt x="0" y="0"/>
                    <a:pt x="0" y="0"/>
                  </a:cubicBezTo>
                  <a:cubicBezTo>
                    <a:pt x="0" y="2731"/>
                    <a:pt x="0" y="2731"/>
                    <a:pt x="0" y="2731"/>
                  </a:cubicBezTo>
                  <a:cubicBezTo>
                    <a:pt x="0" y="2859"/>
                    <a:pt x="104" y="2963"/>
                    <a:pt x="231" y="2963"/>
                  </a:cubicBezTo>
                  <a:cubicBezTo>
                    <a:pt x="2407" y="2963"/>
                    <a:pt x="2407" y="2963"/>
                    <a:pt x="2407" y="2963"/>
                  </a:cubicBezTo>
                  <a:cubicBezTo>
                    <a:pt x="2557" y="2963"/>
                    <a:pt x="2685" y="2835"/>
                    <a:pt x="2685" y="2685"/>
                  </a:cubicBezTo>
                  <a:cubicBezTo>
                    <a:pt x="2685" y="2500"/>
                    <a:pt x="2685" y="2500"/>
                    <a:pt x="2685" y="2500"/>
                  </a:cubicBezTo>
                  <a:cubicBezTo>
                    <a:pt x="2314" y="2500"/>
                    <a:pt x="2314" y="2500"/>
                    <a:pt x="2314" y="2500"/>
                  </a:cubicBezTo>
                  <a:cubicBezTo>
                    <a:pt x="2314" y="1644"/>
                    <a:pt x="2314" y="1644"/>
                    <a:pt x="2314" y="1644"/>
                  </a:cubicBezTo>
                  <a:cubicBezTo>
                    <a:pt x="2049" y="2061"/>
                    <a:pt x="1817" y="2349"/>
                    <a:pt x="1760" y="2361"/>
                  </a:cubicBezTo>
                  <a:cubicBezTo>
                    <a:pt x="1748" y="2361"/>
                    <a:pt x="1748" y="2361"/>
                    <a:pt x="1748" y="2361"/>
                  </a:cubicBezTo>
                  <a:lnTo>
                    <a:pt x="1748" y="2349"/>
                  </a:lnTo>
                  <a:cubicBezTo>
                    <a:pt x="1737" y="2291"/>
                    <a:pt x="1899" y="1876"/>
                    <a:pt x="2165" y="1366"/>
                  </a:cubicBezTo>
                  <a:cubicBezTo>
                    <a:pt x="2407" y="1505"/>
                    <a:pt x="2407" y="1505"/>
                    <a:pt x="2407" y="1505"/>
                  </a:cubicBezTo>
                  <a:cubicBezTo>
                    <a:pt x="2442" y="1447"/>
                    <a:pt x="2477" y="1389"/>
                    <a:pt x="2511" y="1331"/>
                  </a:cubicBezTo>
                  <a:cubicBezTo>
                    <a:pt x="2627" y="1123"/>
                    <a:pt x="2754" y="857"/>
                    <a:pt x="2812" y="729"/>
                  </a:cubicBezTo>
                  <a:cubicBezTo>
                    <a:pt x="2824" y="729"/>
                    <a:pt x="2824" y="729"/>
                    <a:pt x="2824" y="729"/>
                  </a:cubicBezTo>
                  <a:cubicBezTo>
                    <a:pt x="2870" y="752"/>
                    <a:pt x="2882" y="811"/>
                    <a:pt x="2859" y="857"/>
                  </a:cubicBezTo>
                  <a:cubicBezTo>
                    <a:pt x="2801" y="984"/>
                    <a:pt x="2708" y="1158"/>
                    <a:pt x="2627" y="1320"/>
                  </a:cubicBezTo>
                  <a:close/>
                  <a:moveTo>
                    <a:pt x="463" y="1760"/>
                  </a:moveTo>
                  <a:cubicBezTo>
                    <a:pt x="1621" y="1760"/>
                    <a:pt x="1621" y="1760"/>
                    <a:pt x="1621" y="1760"/>
                  </a:cubicBezTo>
                  <a:cubicBezTo>
                    <a:pt x="1621" y="1852"/>
                    <a:pt x="1621" y="1852"/>
                    <a:pt x="1621" y="1852"/>
                  </a:cubicBezTo>
                  <a:cubicBezTo>
                    <a:pt x="463" y="1852"/>
                    <a:pt x="463" y="1852"/>
                    <a:pt x="463" y="1852"/>
                  </a:cubicBezTo>
                  <a:lnTo>
                    <a:pt x="463" y="1760"/>
                  </a:lnTo>
                  <a:close/>
                  <a:moveTo>
                    <a:pt x="463" y="2268"/>
                  </a:moveTo>
                  <a:cubicBezTo>
                    <a:pt x="533" y="2268"/>
                    <a:pt x="579" y="2211"/>
                    <a:pt x="625" y="2153"/>
                  </a:cubicBezTo>
                  <a:cubicBezTo>
                    <a:pt x="672" y="2095"/>
                    <a:pt x="718" y="2038"/>
                    <a:pt x="787" y="2038"/>
                  </a:cubicBezTo>
                  <a:cubicBezTo>
                    <a:pt x="822" y="2038"/>
                    <a:pt x="845" y="2049"/>
                    <a:pt x="857" y="2061"/>
                  </a:cubicBezTo>
                  <a:cubicBezTo>
                    <a:pt x="880" y="2095"/>
                    <a:pt x="868" y="2153"/>
                    <a:pt x="868" y="2200"/>
                  </a:cubicBezTo>
                  <a:cubicBezTo>
                    <a:pt x="857" y="2211"/>
                    <a:pt x="857" y="2268"/>
                    <a:pt x="857" y="2268"/>
                  </a:cubicBezTo>
                  <a:cubicBezTo>
                    <a:pt x="857" y="2268"/>
                    <a:pt x="868" y="2280"/>
                    <a:pt x="880" y="2280"/>
                  </a:cubicBezTo>
                  <a:cubicBezTo>
                    <a:pt x="996" y="2280"/>
                    <a:pt x="1065" y="2153"/>
                    <a:pt x="1077" y="2153"/>
                  </a:cubicBezTo>
                  <a:cubicBezTo>
                    <a:pt x="1077" y="2142"/>
                    <a:pt x="1100" y="2130"/>
                    <a:pt x="1111" y="2130"/>
                  </a:cubicBezTo>
                  <a:cubicBezTo>
                    <a:pt x="1146" y="2130"/>
                    <a:pt x="1169" y="2142"/>
                    <a:pt x="1181" y="2153"/>
                  </a:cubicBezTo>
                  <a:cubicBezTo>
                    <a:pt x="1204" y="2176"/>
                    <a:pt x="1204" y="2211"/>
                    <a:pt x="1204" y="2223"/>
                  </a:cubicBezTo>
                  <a:cubicBezTo>
                    <a:pt x="1204" y="2245"/>
                    <a:pt x="1204" y="2245"/>
                    <a:pt x="1204" y="2257"/>
                  </a:cubicBezTo>
                  <a:cubicBezTo>
                    <a:pt x="1215" y="2257"/>
                    <a:pt x="1239" y="2280"/>
                    <a:pt x="1343" y="2280"/>
                  </a:cubicBezTo>
                  <a:cubicBezTo>
                    <a:pt x="1574" y="2280"/>
                    <a:pt x="1574" y="2280"/>
                    <a:pt x="1574" y="2280"/>
                  </a:cubicBezTo>
                  <a:cubicBezTo>
                    <a:pt x="1598" y="2280"/>
                    <a:pt x="1621" y="2291"/>
                    <a:pt x="1621" y="2326"/>
                  </a:cubicBezTo>
                  <a:cubicBezTo>
                    <a:pt x="1621" y="2349"/>
                    <a:pt x="1598" y="2372"/>
                    <a:pt x="1574" y="2372"/>
                  </a:cubicBezTo>
                  <a:cubicBezTo>
                    <a:pt x="1343" y="2372"/>
                    <a:pt x="1343" y="2372"/>
                    <a:pt x="1343" y="2372"/>
                  </a:cubicBezTo>
                  <a:cubicBezTo>
                    <a:pt x="1239" y="2372"/>
                    <a:pt x="1169" y="2349"/>
                    <a:pt x="1135" y="2314"/>
                  </a:cubicBezTo>
                  <a:cubicBezTo>
                    <a:pt x="1123" y="2291"/>
                    <a:pt x="1111" y="2268"/>
                    <a:pt x="1111" y="2257"/>
                  </a:cubicBezTo>
                  <a:cubicBezTo>
                    <a:pt x="1065" y="2303"/>
                    <a:pt x="984" y="2372"/>
                    <a:pt x="880" y="2372"/>
                  </a:cubicBezTo>
                  <a:cubicBezTo>
                    <a:pt x="845" y="2372"/>
                    <a:pt x="811" y="2361"/>
                    <a:pt x="787" y="2326"/>
                  </a:cubicBezTo>
                  <a:cubicBezTo>
                    <a:pt x="752" y="2291"/>
                    <a:pt x="764" y="2233"/>
                    <a:pt x="776" y="2176"/>
                  </a:cubicBezTo>
                  <a:cubicBezTo>
                    <a:pt x="776" y="2165"/>
                    <a:pt x="776" y="2142"/>
                    <a:pt x="776" y="2130"/>
                  </a:cubicBezTo>
                  <a:cubicBezTo>
                    <a:pt x="752" y="2142"/>
                    <a:pt x="729" y="2176"/>
                    <a:pt x="706" y="2211"/>
                  </a:cubicBezTo>
                  <a:cubicBezTo>
                    <a:pt x="648" y="2280"/>
                    <a:pt x="579" y="2361"/>
                    <a:pt x="463" y="2361"/>
                  </a:cubicBezTo>
                  <a:cubicBezTo>
                    <a:pt x="440" y="2361"/>
                    <a:pt x="417" y="2338"/>
                    <a:pt x="417" y="2314"/>
                  </a:cubicBezTo>
                  <a:cubicBezTo>
                    <a:pt x="417" y="2291"/>
                    <a:pt x="440" y="2268"/>
                    <a:pt x="463" y="2268"/>
                  </a:cubicBezTo>
                  <a:close/>
                  <a:moveTo>
                    <a:pt x="2592" y="2592"/>
                  </a:moveTo>
                  <a:cubicBezTo>
                    <a:pt x="2592" y="2685"/>
                    <a:pt x="2592" y="2685"/>
                    <a:pt x="2592" y="2685"/>
                  </a:cubicBezTo>
                  <a:cubicBezTo>
                    <a:pt x="2592" y="2789"/>
                    <a:pt x="2511" y="2870"/>
                    <a:pt x="2407" y="2870"/>
                  </a:cubicBezTo>
                  <a:cubicBezTo>
                    <a:pt x="417" y="2870"/>
                    <a:pt x="417" y="2870"/>
                    <a:pt x="417" y="2870"/>
                  </a:cubicBezTo>
                  <a:cubicBezTo>
                    <a:pt x="452" y="2835"/>
                    <a:pt x="463" y="2789"/>
                    <a:pt x="463" y="2731"/>
                  </a:cubicBezTo>
                  <a:cubicBezTo>
                    <a:pt x="463" y="2592"/>
                    <a:pt x="463" y="2592"/>
                    <a:pt x="463" y="2592"/>
                  </a:cubicBezTo>
                  <a:lnTo>
                    <a:pt x="2592" y="2592"/>
                  </a:lnTo>
                  <a:close/>
                  <a:moveTo>
                    <a:pt x="1852" y="1528"/>
                  </a:moveTo>
                  <a:cubicBezTo>
                    <a:pt x="463" y="1528"/>
                    <a:pt x="463" y="1528"/>
                    <a:pt x="463" y="1528"/>
                  </a:cubicBezTo>
                  <a:cubicBezTo>
                    <a:pt x="463" y="1436"/>
                    <a:pt x="463" y="1436"/>
                    <a:pt x="463" y="1436"/>
                  </a:cubicBezTo>
                  <a:cubicBezTo>
                    <a:pt x="1852" y="1436"/>
                    <a:pt x="1852" y="1436"/>
                    <a:pt x="1852" y="1436"/>
                  </a:cubicBezTo>
                  <a:lnTo>
                    <a:pt x="1852" y="1528"/>
                  </a:lnTo>
                  <a:close/>
                  <a:moveTo>
                    <a:pt x="1852" y="1204"/>
                  </a:moveTo>
                  <a:cubicBezTo>
                    <a:pt x="463" y="1204"/>
                    <a:pt x="463" y="1204"/>
                    <a:pt x="463" y="1204"/>
                  </a:cubicBezTo>
                  <a:cubicBezTo>
                    <a:pt x="463" y="1111"/>
                    <a:pt x="463" y="1111"/>
                    <a:pt x="463" y="1111"/>
                  </a:cubicBezTo>
                  <a:cubicBezTo>
                    <a:pt x="1852" y="1111"/>
                    <a:pt x="1852" y="1111"/>
                    <a:pt x="1852" y="1111"/>
                  </a:cubicBezTo>
                  <a:lnTo>
                    <a:pt x="1852" y="1204"/>
                  </a:lnTo>
                  <a:close/>
                  <a:moveTo>
                    <a:pt x="1852" y="880"/>
                  </a:moveTo>
                  <a:cubicBezTo>
                    <a:pt x="463" y="880"/>
                    <a:pt x="463" y="880"/>
                    <a:pt x="463" y="880"/>
                  </a:cubicBezTo>
                  <a:cubicBezTo>
                    <a:pt x="463" y="787"/>
                    <a:pt x="463" y="787"/>
                    <a:pt x="463" y="787"/>
                  </a:cubicBezTo>
                  <a:cubicBezTo>
                    <a:pt x="1852" y="787"/>
                    <a:pt x="1852" y="787"/>
                    <a:pt x="1852" y="787"/>
                  </a:cubicBezTo>
                  <a:lnTo>
                    <a:pt x="1852" y="880"/>
                  </a:lnTo>
                  <a:close/>
                  <a:moveTo>
                    <a:pt x="1852" y="556"/>
                  </a:moveTo>
                  <a:cubicBezTo>
                    <a:pt x="463" y="556"/>
                    <a:pt x="463" y="556"/>
                    <a:pt x="463" y="556"/>
                  </a:cubicBezTo>
                  <a:cubicBezTo>
                    <a:pt x="463" y="463"/>
                    <a:pt x="463" y="463"/>
                    <a:pt x="463" y="463"/>
                  </a:cubicBezTo>
                  <a:cubicBezTo>
                    <a:pt x="1852" y="463"/>
                    <a:pt x="1852" y="463"/>
                    <a:pt x="1852" y="463"/>
                  </a:cubicBezTo>
                  <a:lnTo>
                    <a:pt x="1852" y="556"/>
                  </a:lnTo>
                  <a:close/>
                </a:path>
              </a:pathLst>
            </a:custGeom>
            <a:solidFill>
              <a:schemeClr val="accent4">
                <a:lumMod val="50000"/>
                <a:alpha val="91000"/>
              </a:schemeClr>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8595B"/>
                </a:solidFill>
                <a:effectLst/>
                <a:uLnTx/>
                <a:uFillTx/>
                <a:latin typeface="Calibri"/>
                <a:ea typeface="+mn-ea"/>
                <a:cs typeface="+mn-cs"/>
              </a:endParaRPr>
            </a:p>
          </p:txBody>
        </p:sp>
        <p:sp>
          <p:nvSpPr>
            <p:cNvPr id="24" name="Freeform 7">
              <a:extLst>
                <a:ext uri="{FF2B5EF4-FFF2-40B4-BE49-F238E27FC236}">
                  <a16:creationId xmlns:a16="http://schemas.microsoft.com/office/drawing/2014/main" id="{3002EB6F-6AEB-C349-8EAC-2B02A99CD6EA}"/>
                </a:ext>
              </a:extLst>
            </p:cNvPr>
            <p:cNvSpPr>
              <a:spLocks noChangeAspect="1" noChangeArrowheads="1"/>
            </p:cNvSpPr>
            <p:nvPr/>
          </p:nvSpPr>
          <p:spPr bwMode="auto">
            <a:xfrm>
              <a:off x="9477723" y="4614989"/>
              <a:ext cx="300047" cy="297831"/>
            </a:xfrm>
            <a:custGeom>
              <a:avLst/>
              <a:gdLst>
                <a:gd name="T0" fmla="*/ 2662 w 2987"/>
                <a:gd name="T1" fmla="*/ 1447 h 2964"/>
                <a:gd name="T2" fmla="*/ 2870 w 2987"/>
                <a:gd name="T3" fmla="*/ 648 h 2964"/>
                <a:gd name="T4" fmla="*/ 2847 w 2987"/>
                <a:gd name="T5" fmla="*/ 590 h 2964"/>
                <a:gd name="T6" fmla="*/ 2882 w 2987"/>
                <a:gd name="T7" fmla="*/ 440 h 2964"/>
                <a:gd name="T8" fmla="*/ 2812 w 2987"/>
                <a:gd name="T9" fmla="*/ 440 h 2964"/>
                <a:gd name="T10" fmla="*/ 2708 w 2987"/>
                <a:gd name="T11" fmla="*/ 579 h 2964"/>
                <a:gd name="T12" fmla="*/ 2314 w 2987"/>
                <a:gd name="T13" fmla="*/ 1111 h 2964"/>
                <a:gd name="T14" fmla="*/ 0 w 2987"/>
                <a:gd name="T15" fmla="*/ 0 h 2964"/>
                <a:gd name="T16" fmla="*/ 231 w 2987"/>
                <a:gd name="T17" fmla="*/ 2963 h 2964"/>
                <a:gd name="T18" fmla="*/ 2685 w 2987"/>
                <a:gd name="T19" fmla="*/ 2685 h 2964"/>
                <a:gd name="T20" fmla="*/ 2314 w 2987"/>
                <a:gd name="T21" fmla="*/ 2500 h 2964"/>
                <a:gd name="T22" fmla="*/ 1760 w 2987"/>
                <a:gd name="T23" fmla="*/ 2361 h 2964"/>
                <a:gd name="T24" fmla="*/ 1748 w 2987"/>
                <a:gd name="T25" fmla="*/ 2349 h 2964"/>
                <a:gd name="T26" fmla="*/ 2407 w 2987"/>
                <a:gd name="T27" fmla="*/ 1505 h 2964"/>
                <a:gd name="T28" fmla="*/ 2812 w 2987"/>
                <a:gd name="T29" fmla="*/ 729 h 2964"/>
                <a:gd name="T30" fmla="*/ 2859 w 2987"/>
                <a:gd name="T31" fmla="*/ 857 h 2964"/>
                <a:gd name="T32" fmla="*/ 463 w 2987"/>
                <a:gd name="T33" fmla="*/ 1760 h 2964"/>
                <a:gd name="T34" fmla="*/ 1621 w 2987"/>
                <a:gd name="T35" fmla="*/ 1852 h 2964"/>
                <a:gd name="T36" fmla="*/ 463 w 2987"/>
                <a:gd name="T37" fmla="*/ 1760 h 2964"/>
                <a:gd name="T38" fmla="*/ 625 w 2987"/>
                <a:gd name="T39" fmla="*/ 2153 h 2964"/>
                <a:gd name="T40" fmla="*/ 857 w 2987"/>
                <a:gd name="T41" fmla="*/ 2061 h 2964"/>
                <a:gd name="T42" fmla="*/ 857 w 2987"/>
                <a:gd name="T43" fmla="*/ 2268 h 2964"/>
                <a:gd name="T44" fmla="*/ 1077 w 2987"/>
                <a:gd name="T45" fmla="*/ 2153 h 2964"/>
                <a:gd name="T46" fmla="*/ 1181 w 2987"/>
                <a:gd name="T47" fmla="*/ 2153 h 2964"/>
                <a:gd name="T48" fmla="*/ 1204 w 2987"/>
                <a:gd name="T49" fmla="*/ 2257 h 2964"/>
                <a:gd name="T50" fmla="*/ 1574 w 2987"/>
                <a:gd name="T51" fmla="*/ 2280 h 2964"/>
                <a:gd name="T52" fmla="*/ 1574 w 2987"/>
                <a:gd name="T53" fmla="*/ 2372 h 2964"/>
                <a:gd name="T54" fmla="*/ 1135 w 2987"/>
                <a:gd name="T55" fmla="*/ 2314 h 2964"/>
                <a:gd name="T56" fmla="*/ 880 w 2987"/>
                <a:gd name="T57" fmla="*/ 2372 h 2964"/>
                <a:gd name="T58" fmla="*/ 776 w 2987"/>
                <a:gd name="T59" fmla="*/ 2176 h 2964"/>
                <a:gd name="T60" fmla="*/ 706 w 2987"/>
                <a:gd name="T61" fmla="*/ 2211 h 2964"/>
                <a:gd name="T62" fmla="*/ 417 w 2987"/>
                <a:gd name="T63" fmla="*/ 2314 h 2964"/>
                <a:gd name="T64" fmla="*/ 2592 w 2987"/>
                <a:gd name="T65" fmla="*/ 2592 h 2964"/>
                <a:gd name="T66" fmla="*/ 2407 w 2987"/>
                <a:gd name="T67" fmla="*/ 2870 h 2964"/>
                <a:gd name="T68" fmla="*/ 463 w 2987"/>
                <a:gd name="T69" fmla="*/ 2731 h 2964"/>
                <a:gd name="T70" fmla="*/ 2592 w 2987"/>
                <a:gd name="T71" fmla="*/ 2592 h 2964"/>
                <a:gd name="T72" fmla="*/ 463 w 2987"/>
                <a:gd name="T73" fmla="*/ 1528 h 2964"/>
                <a:gd name="T74" fmla="*/ 1852 w 2987"/>
                <a:gd name="T75" fmla="*/ 1436 h 2964"/>
                <a:gd name="T76" fmla="*/ 1852 w 2987"/>
                <a:gd name="T77" fmla="*/ 1204 h 2964"/>
                <a:gd name="T78" fmla="*/ 463 w 2987"/>
                <a:gd name="T79" fmla="*/ 1111 h 2964"/>
                <a:gd name="T80" fmla="*/ 1852 w 2987"/>
                <a:gd name="T81" fmla="*/ 1204 h 2964"/>
                <a:gd name="T82" fmla="*/ 463 w 2987"/>
                <a:gd name="T83" fmla="*/ 880 h 2964"/>
                <a:gd name="T84" fmla="*/ 1852 w 2987"/>
                <a:gd name="T85" fmla="*/ 787 h 2964"/>
                <a:gd name="T86" fmla="*/ 1852 w 2987"/>
                <a:gd name="T87" fmla="*/ 556 h 2964"/>
                <a:gd name="T88" fmla="*/ 463 w 2987"/>
                <a:gd name="T89" fmla="*/ 463 h 2964"/>
                <a:gd name="T90" fmla="*/ 1852 w 2987"/>
                <a:gd name="T91" fmla="*/ 556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87" h="2964">
                  <a:moveTo>
                    <a:pt x="2627" y="1320"/>
                  </a:moveTo>
                  <a:cubicBezTo>
                    <a:pt x="2592" y="1366"/>
                    <a:pt x="2616" y="1424"/>
                    <a:pt x="2662" y="1447"/>
                  </a:cubicBezTo>
                  <a:cubicBezTo>
                    <a:pt x="2766" y="1262"/>
                    <a:pt x="2870" y="1042"/>
                    <a:pt x="2940" y="891"/>
                  </a:cubicBezTo>
                  <a:cubicBezTo>
                    <a:pt x="2986" y="811"/>
                    <a:pt x="2951" y="706"/>
                    <a:pt x="2870" y="648"/>
                  </a:cubicBezTo>
                  <a:cubicBezTo>
                    <a:pt x="2824" y="625"/>
                    <a:pt x="2824" y="625"/>
                    <a:pt x="2824" y="625"/>
                  </a:cubicBezTo>
                  <a:cubicBezTo>
                    <a:pt x="2847" y="590"/>
                    <a:pt x="2847" y="590"/>
                    <a:pt x="2847" y="590"/>
                  </a:cubicBezTo>
                  <a:cubicBezTo>
                    <a:pt x="2893" y="486"/>
                    <a:pt x="2893" y="486"/>
                    <a:pt x="2893" y="486"/>
                  </a:cubicBezTo>
                  <a:cubicBezTo>
                    <a:pt x="2893" y="475"/>
                    <a:pt x="2893" y="452"/>
                    <a:pt x="2882" y="440"/>
                  </a:cubicBezTo>
                  <a:cubicBezTo>
                    <a:pt x="2847" y="428"/>
                    <a:pt x="2847" y="428"/>
                    <a:pt x="2847" y="428"/>
                  </a:cubicBezTo>
                  <a:cubicBezTo>
                    <a:pt x="2835" y="417"/>
                    <a:pt x="2812" y="428"/>
                    <a:pt x="2812" y="440"/>
                  </a:cubicBezTo>
                  <a:cubicBezTo>
                    <a:pt x="2743" y="521"/>
                    <a:pt x="2743" y="521"/>
                    <a:pt x="2743" y="521"/>
                  </a:cubicBezTo>
                  <a:cubicBezTo>
                    <a:pt x="2708" y="579"/>
                    <a:pt x="2708" y="579"/>
                    <a:pt x="2708" y="579"/>
                  </a:cubicBezTo>
                  <a:cubicBezTo>
                    <a:pt x="2685" y="579"/>
                    <a:pt x="2662" y="602"/>
                    <a:pt x="2639" y="613"/>
                  </a:cubicBezTo>
                  <a:cubicBezTo>
                    <a:pt x="2569" y="718"/>
                    <a:pt x="2430" y="926"/>
                    <a:pt x="2314" y="1111"/>
                  </a:cubicBezTo>
                  <a:cubicBezTo>
                    <a:pt x="2314" y="0"/>
                    <a:pt x="2314" y="0"/>
                    <a:pt x="2314" y="0"/>
                  </a:cubicBezTo>
                  <a:cubicBezTo>
                    <a:pt x="0" y="0"/>
                    <a:pt x="0" y="0"/>
                    <a:pt x="0" y="0"/>
                  </a:cubicBezTo>
                  <a:cubicBezTo>
                    <a:pt x="0" y="2731"/>
                    <a:pt x="0" y="2731"/>
                    <a:pt x="0" y="2731"/>
                  </a:cubicBezTo>
                  <a:cubicBezTo>
                    <a:pt x="0" y="2859"/>
                    <a:pt x="104" y="2963"/>
                    <a:pt x="231" y="2963"/>
                  </a:cubicBezTo>
                  <a:cubicBezTo>
                    <a:pt x="2407" y="2963"/>
                    <a:pt x="2407" y="2963"/>
                    <a:pt x="2407" y="2963"/>
                  </a:cubicBezTo>
                  <a:cubicBezTo>
                    <a:pt x="2557" y="2963"/>
                    <a:pt x="2685" y="2835"/>
                    <a:pt x="2685" y="2685"/>
                  </a:cubicBezTo>
                  <a:cubicBezTo>
                    <a:pt x="2685" y="2500"/>
                    <a:pt x="2685" y="2500"/>
                    <a:pt x="2685" y="2500"/>
                  </a:cubicBezTo>
                  <a:cubicBezTo>
                    <a:pt x="2314" y="2500"/>
                    <a:pt x="2314" y="2500"/>
                    <a:pt x="2314" y="2500"/>
                  </a:cubicBezTo>
                  <a:cubicBezTo>
                    <a:pt x="2314" y="1644"/>
                    <a:pt x="2314" y="1644"/>
                    <a:pt x="2314" y="1644"/>
                  </a:cubicBezTo>
                  <a:cubicBezTo>
                    <a:pt x="2049" y="2061"/>
                    <a:pt x="1817" y="2349"/>
                    <a:pt x="1760" y="2361"/>
                  </a:cubicBezTo>
                  <a:cubicBezTo>
                    <a:pt x="1748" y="2361"/>
                    <a:pt x="1748" y="2361"/>
                    <a:pt x="1748" y="2361"/>
                  </a:cubicBezTo>
                  <a:lnTo>
                    <a:pt x="1748" y="2349"/>
                  </a:lnTo>
                  <a:cubicBezTo>
                    <a:pt x="1737" y="2291"/>
                    <a:pt x="1899" y="1876"/>
                    <a:pt x="2165" y="1366"/>
                  </a:cubicBezTo>
                  <a:cubicBezTo>
                    <a:pt x="2407" y="1505"/>
                    <a:pt x="2407" y="1505"/>
                    <a:pt x="2407" y="1505"/>
                  </a:cubicBezTo>
                  <a:cubicBezTo>
                    <a:pt x="2442" y="1447"/>
                    <a:pt x="2477" y="1389"/>
                    <a:pt x="2511" y="1331"/>
                  </a:cubicBezTo>
                  <a:cubicBezTo>
                    <a:pt x="2627" y="1123"/>
                    <a:pt x="2754" y="857"/>
                    <a:pt x="2812" y="729"/>
                  </a:cubicBezTo>
                  <a:cubicBezTo>
                    <a:pt x="2824" y="729"/>
                    <a:pt x="2824" y="729"/>
                    <a:pt x="2824" y="729"/>
                  </a:cubicBezTo>
                  <a:cubicBezTo>
                    <a:pt x="2870" y="752"/>
                    <a:pt x="2882" y="811"/>
                    <a:pt x="2859" y="857"/>
                  </a:cubicBezTo>
                  <a:cubicBezTo>
                    <a:pt x="2801" y="984"/>
                    <a:pt x="2708" y="1158"/>
                    <a:pt x="2627" y="1320"/>
                  </a:cubicBezTo>
                  <a:close/>
                  <a:moveTo>
                    <a:pt x="463" y="1760"/>
                  </a:moveTo>
                  <a:cubicBezTo>
                    <a:pt x="1621" y="1760"/>
                    <a:pt x="1621" y="1760"/>
                    <a:pt x="1621" y="1760"/>
                  </a:cubicBezTo>
                  <a:cubicBezTo>
                    <a:pt x="1621" y="1852"/>
                    <a:pt x="1621" y="1852"/>
                    <a:pt x="1621" y="1852"/>
                  </a:cubicBezTo>
                  <a:cubicBezTo>
                    <a:pt x="463" y="1852"/>
                    <a:pt x="463" y="1852"/>
                    <a:pt x="463" y="1852"/>
                  </a:cubicBezTo>
                  <a:lnTo>
                    <a:pt x="463" y="1760"/>
                  </a:lnTo>
                  <a:close/>
                  <a:moveTo>
                    <a:pt x="463" y="2268"/>
                  </a:moveTo>
                  <a:cubicBezTo>
                    <a:pt x="533" y="2268"/>
                    <a:pt x="579" y="2211"/>
                    <a:pt x="625" y="2153"/>
                  </a:cubicBezTo>
                  <a:cubicBezTo>
                    <a:pt x="672" y="2095"/>
                    <a:pt x="718" y="2038"/>
                    <a:pt x="787" y="2038"/>
                  </a:cubicBezTo>
                  <a:cubicBezTo>
                    <a:pt x="822" y="2038"/>
                    <a:pt x="845" y="2049"/>
                    <a:pt x="857" y="2061"/>
                  </a:cubicBezTo>
                  <a:cubicBezTo>
                    <a:pt x="880" y="2095"/>
                    <a:pt x="868" y="2153"/>
                    <a:pt x="868" y="2200"/>
                  </a:cubicBezTo>
                  <a:cubicBezTo>
                    <a:pt x="857" y="2211"/>
                    <a:pt x="857" y="2268"/>
                    <a:pt x="857" y="2268"/>
                  </a:cubicBezTo>
                  <a:cubicBezTo>
                    <a:pt x="857" y="2268"/>
                    <a:pt x="868" y="2280"/>
                    <a:pt x="880" y="2280"/>
                  </a:cubicBezTo>
                  <a:cubicBezTo>
                    <a:pt x="996" y="2280"/>
                    <a:pt x="1065" y="2153"/>
                    <a:pt x="1077" y="2153"/>
                  </a:cubicBezTo>
                  <a:cubicBezTo>
                    <a:pt x="1077" y="2142"/>
                    <a:pt x="1100" y="2130"/>
                    <a:pt x="1111" y="2130"/>
                  </a:cubicBezTo>
                  <a:cubicBezTo>
                    <a:pt x="1146" y="2130"/>
                    <a:pt x="1169" y="2142"/>
                    <a:pt x="1181" y="2153"/>
                  </a:cubicBezTo>
                  <a:cubicBezTo>
                    <a:pt x="1204" y="2176"/>
                    <a:pt x="1204" y="2211"/>
                    <a:pt x="1204" y="2223"/>
                  </a:cubicBezTo>
                  <a:cubicBezTo>
                    <a:pt x="1204" y="2245"/>
                    <a:pt x="1204" y="2245"/>
                    <a:pt x="1204" y="2257"/>
                  </a:cubicBezTo>
                  <a:cubicBezTo>
                    <a:pt x="1215" y="2257"/>
                    <a:pt x="1239" y="2280"/>
                    <a:pt x="1343" y="2280"/>
                  </a:cubicBezTo>
                  <a:cubicBezTo>
                    <a:pt x="1574" y="2280"/>
                    <a:pt x="1574" y="2280"/>
                    <a:pt x="1574" y="2280"/>
                  </a:cubicBezTo>
                  <a:cubicBezTo>
                    <a:pt x="1598" y="2280"/>
                    <a:pt x="1621" y="2291"/>
                    <a:pt x="1621" y="2326"/>
                  </a:cubicBezTo>
                  <a:cubicBezTo>
                    <a:pt x="1621" y="2349"/>
                    <a:pt x="1598" y="2372"/>
                    <a:pt x="1574" y="2372"/>
                  </a:cubicBezTo>
                  <a:cubicBezTo>
                    <a:pt x="1343" y="2372"/>
                    <a:pt x="1343" y="2372"/>
                    <a:pt x="1343" y="2372"/>
                  </a:cubicBezTo>
                  <a:cubicBezTo>
                    <a:pt x="1239" y="2372"/>
                    <a:pt x="1169" y="2349"/>
                    <a:pt x="1135" y="2314"/>
                  </a:cubicBezTo>
                  <a:cubicBezTo>
                    <a:pt x="1123" y="2291"/>
                    <a:pt x="1111" y="2268"/>
                    <a:pt x="1111" y="2257"/>
                  </a:cubicBezTo>
                  <a:cubicBezTo>
                    <a:pt x="1065" y="2303"/>
                    <a:pt x="984" y="2372"/>
                    <a:pt x="880" y="2372"/>
                  </a:cubicBezTo>
                  <a:cubicBezTo>
                    <a:pt x="845" y="2372"/>
                    <a:pt x="811" y="2361"/>
                    <a:pt x="787" y="2326"/>
                  </a:cubicBezTo>
                  <a:cubicBezTo>
                    <a:pt x="752" y="2291"/>
                    <a:pt x="764" y="2233"/>
                    <a:pt x="776" y="2176"/>
                  </a:cubicBezTo>
                  <a:cubicBezTo>
                    <a:pt x="776" y="2165"/>
                    <a:pt x="776" y="2142"/>
                    <a:pt x="776" y="2130"/>
                  </a:cubicBezTo>
                  <a:cubicBezTo>
                    <a:pt x="752" y="2142"/>
                    <a:pt x="729" y="2176"/>
                    <a:pt x="706" y="2211"/>
                  </a:cubicBezTo>
                  <a:cubicBezTo>
                    <a:pt x="648" y="2280"/>
                    <a:pt x="579" y="2361"/>
                    <a:pt x="463" y="2361"/>
                  </a:cubicBezTo>
                  <a:cubicBezTo>
                    <a:pt x="440" y="2361"/>
                    <a:pt x="417" y="2338"/>
                    <a:pt x="417" y="2314"/>
                  </a:cubicBezTo>
                  <a:cubicBezTo>
                    <a:pt x="417" y="2291"/>
                    <a:pt x="440" y="2268"/>
                    <a:pt x="463" y="2268"/>
                  </a:cubicBezTo>
                  <a:close/>
                  <a:moveTo>
                    <a:pt x="2592" y="2592"/>
                  </a:moveTo>
                  <a:cubicBezTo>
                    <a:pt x="2592" y="2685"/>
                    <a:pt x="2592" y="2685"/>
                    <a:pt x="2592" y="2685"/>
                  </a:cubicBezTo>
                  <a:cubicBezTo>
                    <a:pt x="2592" y="2789"/>
                    <a:pt x="2511" y="2870"/>
                    <a:pt x="2407" y="2870"/>
                  </a:cubicBezTo>
                  <a:cubicBezTo>
                    <a:pt x="417" y="2870"/>
                    <a:pt x="417" y="2870"/>
                    <a:pt x="417" y="2870"/>
                  </a:cubicBezTo>
                  <a:cubicBezTo>
                    <a:pt x="452" y="2835"/>
                    <a:pt x="463" y="2789"/>
                    <a:pt x="463" y="2731"/>
                  </a:cubicBezTo>
                  <a:cubicBezTo>
                    <a:pt x="463" y="2592"/>
                    <a:pt x="463" y="2592"/>
                    <a:pt x="463" y="2592"/>
                  </a:cubicBezTo>
                  <a:lnTo>
                    <a:pt x="2592" y="2592"/>
                  </a:lnTo>
                  <a:close/>
                  <a:moveTo>
                    <a:pt x="1852" y="1528"/>
                  </a:moveTo>
                  <a:cubicBezTo>
                    <a:pt x="463" y="1528"/>
                    <a:pt x="463" y="1528"/>
                    <a:pt x="463" y="1528"/>
                  </a:cubicBezTo>
                  <a:cubicBezTo>
                    <a:pt x="463" y="1436"/>
                    <a:pt x="463" y="1436"/>
                    <a:pt x="463" y="1436"/>
                  </a:cubicBezTo>
                  <a:cubicBezTo>
                    <a:pt x="1852" y="1436"/>
                    <a:pt x="1852" y="1436"/>
                    <a:pt x="1852" y="1436"/>
                  </a:cubicBezTo>
                  <a:lnTo>
                    <a:pt x="1852" y="1528"/>
                  </a:lnTo>
                  <a:close/>
                  <a:moveTo>
                    <a:pt x="1852" y="1204"/>
                  </a:moveTo>
                  <a:cubicBezTo>
                    <a:pt x="463" y="1204"/>
                    <a:pt x="463" y="1204"/>
                    <a:pt x="463" y="1204"/>
                  </a:cubicBezTo>
                  <a:cubicBezTo>
                    <a:pt x="463" y="1111"/>
                    <a:pt x="463" y="1111"/>
                    <a:pt x="463" y="1111"/>
                  </a:cubicBezTo>
                  <a:cubicBezTo>
                    <a:pt x="1852" y="1111"/>
                    <a:pt x="1852" y="1111"/>
                    <a:pt x="1852" y="1111"/>
                  </a:cubicBezTo>
                  <a:lnTo>
                    <a:pt x="1852" y="1204"/>
                  </a:lnTo>
                  <a:close/>
                  <a:moveTo>
                    <a:pt x="1852" y="880"/>
                  </a:moveTo>
                  <a:cubicBezTo>
                    <a:pt x="463" y="880"/>
                    <a:pt x="463" y="880"/>
                    <a:pt x="463" y="880"/>
                  </a:cubicBezTo>
                  <a:cubicBezTo>
                    <a:pt x="463" y="787"/>
                    <a:pt x="463" y="787"/>
                    <a:pt x="463" y="787"/>
                  </a:cubicBezTo>
                  <a:cubicBezTo>
                    <a:pt x="1852" y="787"/>
                    <a:pt x="1852" y="787"/>
                    <a:pt x="1852" y="787"/>
                  </a:cubicBezTo>
                  <a:lnTo>
                    <a:pt x="1852" y="880"/>
                  </a:lnTo>
                  <a:close/>
                  <a:moveTo>
                    <a:pt x="1852" y="556"/>
                  </a:moveTo>
                  <a:cubicBezTo>
                    <a:pt x="463" y="556"/>
                    <a:pt x="463" y="556"/>
                    <a:pt x="463" y="556"/>
                  </a:cubicBezTo>
                  <a:cubicBezTo>
                    <a:pt x="463" y="463"/>
                    <a:pt x="463" y="463"/>
                    <a:pt x="463" y="463"/>
                  </a:cubicBezTo>
                  <a:cubicBezTo>
                    <a:pt x="1852" y="463"/>
                    <a:pt x="1852" y="463"/>
                    <a:pt x="1852" y="463"/>
                  </a:cubicBezTo>
                  <a:lnTo>
                    <a:pt x="1852" y="556"/>
                  </a:lnTo>
                  <a:close/>
                </a:path>
              </a:pathLst>
            </a:custGeom>
            <a:solidFill>
              <a:schemeClr val="accent4">
                <a:lumMod val="50000"/>
                <a:alpha val="91000"/>
              </a:schemeClr>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8595B"/>
                </a:solidFill>
                <a:effectLst/>
                <a:uLnTx/>
                <a:uFillTx/>
                <a:latin typeface="Calibri"/>
                <a:ea typeface="+mn-ea"/>
                <a:cs typeface="+mn-cs"/>
              </a:endParaRPr>
            </a:p>
          </p:txBody>
        </p:sp>
        <p:sp>
          <p:nvSpPr>
            <p:cNvPr id="54" name="Freeform 7">
              <a:extLst>
                <a:ext uri="{FF2B5EF4-FFF2-40B4-BE49-F238E27FC236}">
                  <a16:creationId xmlns:a16="http://schemas.microsoft.com/office/drawing/2014/main" id="{21FBD7F1-17C3-4846-A8B1-9035E37DC6E0}"/>
                </a:ext>
              </a:extLst>
            </p:cNvPr>
            <p:cNvSpPr>
              <a:spLocks noChangeAspect="1" noChangeArrowheads="1"/>
            </p:cNvSpPr>
            <p:nvPr/>
          </p:nvSpPr>
          <p:spPr bwMode="auto">
            <a:xfrm>
              <a:off x="5939622" y="4643419"/>
              <a:ext cx="300047" cy="297831"/>
            </a:xfrm>
            <a:custGeom>
              <a:avLst/>
              <a:gdLst>
                <a:gd name="T0" fmla="*/ 2662 w 2987"/>
                <a:gd name="T1" fmla="*/ 1447 h 2964"/>
                <a:gd name="T2" fmla="*/ 2870 w 2987"/>
                <a:gd name="T3" fmla="*/ 648 h 2964"/>
                <a:gd name="T4" fmla="*/ 2847 w 2987"/>
                <a:gd name="T5" fmla="*/ 590 h 2964"/>
                <a:gd name="T6" fmla="*/ 2882 w 2987"/>
                <a:gd name="T7" fmla="*/ 440 h 2964"/>
                <a:gd name="T8" fmla="*/ 2812 w 2987"/>
                <a:gd name="T9" fmla="*/ 440 h 2964"/>
                <a:gd name="T10" fmla="*/ 2708 w 2987"/>
                <a:gd name="T11" fmla="*/ 579 h 2964"/>
                <a:gd name="T12" fmla="*/ 2314 w 2987"/>
                <a:gd name="T13" fmla="*/ 1111 h 2964"/>
                <a:gd name="T14" fmla="*/ 0 w 2987"/>
                <a:gd name="T15" fmla="*/ 0 h 2964"/>
                <a:gd name="T16" fmla="*/ 231 w 2987"/>
                <a:gd name="T17" fmla="*/ 2963 h 2964"/>
                <a:gd name="T18" fmla="*/ 2685 w 2987"/>
                <a:gd name="T19" fmla="*/ 2685 h 2964"/>
                <a:gd name="T20" fmla="*/ 2314 w 2987"/>
                <a:gd name="T21" fmla="*/ 2500 h 2964"/>
                <a:gd name="T22" fmla="*/ 1760 w 2987"/>
                <a:gd name="T23" fmla="*/ 2361 h 2964"/>
                <a:gd name="T24" fmla="*/ 1748 w 2987"/>
                <a:gd name="T25" fmla="*/ 2349 h 2964"/>
                <a:gd name="T26" fmla="*/ 2407 w 2987"/>
                <a:gd name="T27" fmla="*/ 1505 h 2964"/>
                <a:gd name="T28" fmla="*/ 2812 w 2987"/>
                <a:gd name="T29" fmla="*/ 729 h 2964"/>
                <a:gd name="T30" fmla="*/ 2859 w 2987"/>
                <a:gd name="T31" fmla="*/ 857 h 2964"/>
                <a:gd name="T32" fmla="*/ 463 w 2987"/>
                <a:gd name="T33" fmla="*/ 1760 h 2964"/>
                <a:gd name="T34" fmla="*/ 1621 w 2987"/>
                <a:gd name="T35" fmla="*/ 1852 h 2964"/>
                <a:gd name="T36" fmla="*/ 463 w 2987"/>
                <a:gd name="T37" fmla="*/ 1760 h 2964"/>
                <a:gd name="T38" fmla="*/ 625 w 2987"/>
                <a:gd name="T39" fmla="*/ 2153 h 2964"/>
                <a:gd name="T40" fmla="*/ 857 w 2987"/>
                <a:gd name="T41" fmla="*/ 2061 h 2964"/>
                <a:gd name="T42" fmla="*/ 857 w 2987"/>
                <a:gd name="T43" fmla="*/ 2268 h 2964"/>
                <a:gd name="T44" fmla="*/ 1077 w 2987"/>
                <a:gd name="T45" fmla="*/ 2153 h 2964"/>
                <a:gd name="T46" fmla="*/ 1181 w 2987"/>
                <a:gd name="T47" fmla="*/ 2153 h 2964"/>
                <a:gd name="T48" fmla="*/ 1204 w 2987"/>
                <a:gd name="T49" fmla="*/ 2257 h 2964"/>
                <a:gd name="T50" fmla="*/ 1574 w 2987"/>
                <a:gd name="T51" fmla="*/ 2280 h 2964"/>
                <a:gd name="T52" fmla="*/ 1574 w 2987"/>
                <a:gd name="T53" fmla="*/ 2372 h 2964"/>
                <a:gd name="T54" fmla="*/ 1135 w 2987"/>
                <a:gd name="T55" fmla="*/ 2314 h 2964"/>
                <a:gd name="T56" fmla="*/ 880 w 2987"/>
                <a:gd name="T57" fmla="*/ 2372 h 2964"/>
                <a:gd name="T58" fmla="*/ 776 w 2987"/>
                <a:gd name="T59" fmla="*/ 2176 h 2964"/>
                <a:gd name="T60" fmla="*/ 706 w 2987"/>
                <a:gd name="T61" fmla="*/ 2211 h 2964"/>
                <a:gd name="T62" fmla="*/ 417 w 2987"/>
                <a:gd name="T63" fmla="*/ 2314 h 2964"/>
                <a:gd name="T64" fmla="*/ 2592 w 2987"/>
                <a:gd name="T65" fmla="*/ 2592 h 2964"/>
                <a:gd name="T66" fmla="*/ 2407 w 2987"/>
                <a:gd name="T67" fmla="*/ 2870 h 2964"/>
                <a:gd name="T68" fmla="*/ 463 w 2987"/>
                <a:gd name="T69" fmla="*/ 2731 h 2964"/>
                <a:gd name="T70" fmla="*/ 2592 w 2987"/>
                <a:gd name="T71" fmla="*/ 2592 h 2964"/>
                <a:gd name="T72" fmla="*/ 463 w 2987"/>
                <a:gd name="T73" fmla="*/ 1528 h 2964"/>
                <a:gd name="T74" fmla="*/ 1852 w 2987"/>
                <a:gd name="T75" fmla="*/ 1436 h 2964"/>
                <a:gd name="T76" fmla="*/ 1852 w 2987"/>
                <a:gd name="T77" fmla="*/ 1204 h 2964"/>
                <a:gd name="T78" fmla="*/ 463 w 2987"/>
                <a:gd name="T79" fmla="*/ 1111 h 2964"/>
                <a:gd name="T80" fmla="*/ 1852 w 2987"/>
                <a:gd name="T81" fmla="*/ 1204 h 2964"/>
                <a:gd name="T82" fmla="*/ 463 w 2987"/>
                <a:gd name="T83" fmla="*/ 880 h 2964"/>
                <a:gd name="T84" fmla="*/ 1852 w 2987"/>
                <a:gd name="T85" fmla="*/ 787 h 2964"/>
                <a:gd name="T86" fmla="*/ 1852 w 2987"/>
                <a:gd name="T87" fmla="*/ 556 h 2964"/>
                <a:gd name="T88" fmla="*/ 463 w 2987"/>
                <a:gd name="T89" fmla="*/ 463 h 2964"/>
                <a:gd name="T90" fmla="*/ 1852 w 2987"/>
                <a:gd name="T91" fmla="*/ 556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87" h="2964">
                  <a:moveTo>
                    <a:pt x="2627" y="1320"/>
                  </a:moveTo>
                  <a:cubicBezTo>
                    <a:pt x="2592" y="1366"/>
                    <a:pt x="2616" y="1424"/>
                    <a:pt x="2662" y="1447"/>
                  </a:cubicBezTo>
                  <a:cubicBezTo>
                    <a:pt x="2766" y="1262"/>
                    <a:pt x="2870" y="1042"/>
                    <a:pt x="2940" y="891"/>
                  </a:cubicBezTo>
                  <a:cubicBezTo>
                    <a:pt x="2986" y="811"/>
                    <a:pt x="2951" y="706"/>
                    <a:pt x="2870" y="648"/>
                  </a:cubicBezTo>
                  <a:cubicBezTo>
                    <a:pt x="2824" y="625"/>
                    <a:pt x="2824" y="625"/>
                    <a:pt x="2824" y="625"/>
                  </a:cubicBezTo>
                  <a:cubicBezTo>
                    <a:pt x="2847" y="590"/>
                    <a:pt x="2847" y="590"/>
                    <a:pt x="2847" y="590"/>
                  </a:cubicBezTo>
                  <a:cubicBezTo>
                    <a:pt x="2893" y="486"/>
                    <a:pt x="2893" y="486"/>
                    <a:pt x="2893" y="486"/>
                  </a:cubicBezTo>
                  <a:cubicBezTo>
                    <a:pt x="2893" y="475"/>
                    <a:pt x="2893" y="452"/>
                    <a:pt x="2882" y="440"/>
                  </a:cubicBezTo>
                  <a:cubicBezTo>
                    <a:pt x="2847" y="428"/>
                    <a:pt x="2847" y="428"/>
                    <a:pt x="2847" y="428"/>
                  </a:cubicBezTo>
                  <a:cubicBezTo>
                    <a:pt x="2835" y="417"/>
                    <a:pt x="2812" y="428"/>
                    <a:pt x="2812" y="440"/>
                  </a:cubicBezTo>
                  <a:cubicBezTo>
                    <a:pt x="2743" y="521"/>
                    <a:pt x="2743" y="521"/>
                    <a:pt x="2743" y="521"/>
                  </a:cubicBezTo>
                  <a:cubicBezTo>
                    <a:pt x="2708" y="579"/>
                    <a:pt x="2708" y="579"/>
                    <a:pt x="2708" y="579"/>
                  </a:cubicBezTo>
                  <a:cubicBezTo>
                    <a:pt x="2685" y="579"/>
                    <a:pt x="2662" y="602"/>
                    <a:pt x="2639" y="613"/>
                  </a:cubicBezTo>
                  <a:cubicBezTo>
                    <a:pt x="2569" y="718"/>
                    <a:pt x="2430" y="926"/>
                    <a:pt x="2314" y="1111"/>
                  </a:cubicBezTo>
                  <a:cubicBezTo>
                    <a:pt x="2314" y="0"/>
                    <a:pt x="2314" y="0"/>
                    <a:pt x="2314" y="0"/>
                  </a:cubicBezTo>
                  <a:cubicBezTo>
                    <a:pt x="0" y="0"/>
                    <a:pt x="0" y="0"/>
                    <a:pt x="0" y="0"/>
                  </a:cubicBezTo>
                  <a:cubicBezTo>
                    <a:pt x="0" y="2731"/>
                    <a:pt x="0" y="2731"/>
                    <a:pt x="0" y="2731"/>
                  </a:cubicBezTo>
                  <a:cubicBezTo>
                    <a:pt x="0" y="2859"/>
                    <a:pt x="104" y="2963"/>
                    <a:pt x="231" y="2963"/>
                  </a:cubicBezTo>
                  <a:cubicBezTo>
                    <a:pt x="2407" y="2963"/>
                    <a:pt x="2407" y="2963"/>
                    <a:pt x="2407" y="2963"/>
                  </a:cubicBezTo>
                  <a:cubicBezTo>
                    <a:pt x="2557" y="2963"/>
                    <a:pt x="2685" y="2835"/>
                    <a:pt x="2685" y="2685"/>
                  </a:cubicBezTo>
                  <a:cubicBezTo>
                    <a:pt x="2685" y="2500"/>
                    <a:pt x="2685" y="2500"/>
                    <a:pt x="2685" y="2500"/>
                  </a:cubicBezTo>
                  <a:cubicBezTo>
                    <a:pt x="2314" y="2500"/>
                    <a:pt x="2314" y="2500"/>
                    <a:pt x="2314" y="2500"/>
                  </a:cubicBezTo>
                  <a:cubicBezTo>
                    <a:pt x="2314" y="1644"/>
                    <a:pt x="2314" y="1644"/>
                    <a:pt x="2314" y="1644"/>
                  </a:cubicBezTo>
                  <a:cubicBezTo>
                    <a:pt x="2049" y="2061"/>
                    <a:pt x="1817" y="2349"/>
                    <a:pt x="1760" y="2361"/>
                  </a:cubicBezTo>
                  <a:cubicBezTo>
                    <a:pt x="1748" y="2361"/>
                    <a:pt x="1748" y="2361"/>
                    <a:pt x="1748" y="2361"/>
                  </a:cubicBezTo>
                  <a:lnTo>
                    <a:pt x="1748" y="2349"/>
                  </a:lnTo>
                  <a:cubicBezTo>
                    <a:pt x="1737" y="2291"/>
                    <a:pt x="1899" y="1876"/>
                    <a:pt x="2165" y="1366"/>
                  </a:cubicBezTo>
                  <a:cubicBezTo>
                    <a:pt x="2407" y="1505"/>
                    <a:pt x="2407" y="1505"/>
                    <a:pt x="2407" y="1505"/>
                  </a:cubicBezTo>
                  <a:cubicBezTo>
                    <a:pt x="2442" y="1447"/>
                    <a:pt x="2477" y="1389"/>
                    <a:pt x="2511" y="1331"/>
                  </a:cubicBezTo>
                  <a:cubicBezTo>
                    <a:pt x="2627" y="1123"/>
                    <a:pt x="2754" y="857"/>
                    <a:pt x="2812" y="729"/>
                  </a:cubicBezTo>
                  <a:cubicBezTo>
                    <a:pt x="2824" y="729"/>
                    <a:pt x="2824" y="729"/>
                    <a:pt x="2824" y="729"/>
                  </a:cubicBezTo>
                  <a:cubicBezTo>
                    <a:pt x="2870" y="752"/>
                    <a:pt x="2882" y="811"/>
                    <a:pt x="2859" y="857"/>
                  </a:cubicBezTo>
                  <a:cubicBezTo>
                    <a:pt x="2801" y="984"/>
                    <a:pt x="2708" y="1158"/>
                    <a:pt x="2627" y="1320"/>
                  </a:cubicBezTo>
                  <a:close/>
                  <a:moveTo>
                    <a:pt x="463" y="1760"/>
                  </a:moveTo>
                  <a:cubicBezTo>
                    <a:pt x="1621" y="1760"/>
                    <a:pt x="1621" y="1760"/>
                    <a:pt x="1621" y="1760"/>
                  </a:cubicBezTo>
                  <a:cubicBezTo>
                    <a:pt x="1621" y="1852"/>
                    <a:pt x="1621" y="1852"/>
                    <a:pt x="1621" y="1852"/>
                  </a:cubicBezTo>
                  <a:cubicBezTo>
                    <a:pt x="463" y="1852"/>
                    <a:pt x="463" y="1852"/>
                    <a:pt x="463" y="1852"/>
                  </a:cubicBezTo>
                  <a:lnTo>
                    <a:pt x="463" y="1760"/>
                  </a:lnTo>
                  <a:close/>
                  <a:moveTo>
                    <a:pt x="463" y="2268"/>
                  </a:moveTo>
                  <a:cubicBezTo>
                    <a:pt x="533" y="2268"/>
                    <a:pt x="579" y="2211"/>
                    <a:pt x="625" y="2153"/>
                  </a:cubicBezTo>
                  <a:cubicBezTo>
                    <a:pt x="672" y="2095"/>
                    <a:pt x="718" y="2038"/>
                    <a:pt x="787" y="2038"/>
                  </a:cubicBezTo>
                  <a:cubicBezTo>
                    <a:pt x="822" y="2038"/>
                    <a:pt x="845" y="2049"/>
                    <a:pt x="857" y="2061"/>
                  </a:cubicBezTo>
                  <a:cubicBezTo>
                    <a:pt x="880" y="2095"/>
                    <a:pt x="868" y="2153"/>
                    <a:pt x="868" y="2200"/>
                  </a:cubicBezTo>
                  <a:cubicBezTo>
                    <a:pt x="857" y="2211"/>
                    <a:pt x="857" y="2268"/>
                    <a:pt x="857" y="2268"/>
                  </a:cubicBezTo>
                  <a:cubicBezTo>
                    <a:pt x="857" y="2268"/>
                    <a:pt x="868" y="2280"/>
                    <a:pt x="880" y="2280"/>
                  </a:cubicBezTo>
                  <a:cubicBezTo>
                    <a:pt x="996" y="2280"/>
                    <a:pt x="1065" y="2153"/>
                    <a:pt x="1077" y="2153"/>
                  </a:cubicBezTo>
                  <a:cubicBezTo>
                    <a:pt x="1077" y="2142"/>
                    <a:pt x="1100" y="2130"/>
                    <a:pt x="1111" y="2130"/>
                  </a:cubicBezTo>
                  <a:cubicBezTo>
                    <a:pt x="1146" y="2130"/>
                    <a:pt x="1169" y="2142"/>
                    <a:pt x="1181" y="2153"/>
                  </a:cubicBezTo>
                  <a:cubicBezTo>
                    <a:pt x="1204" y="2176"/>
                    <a:pt x="1204" y="2211"/>
                    <a:pt x="1204" y="2223"/>
                  </a:cubicBezTo>
                  <a:cubicBezTo>
                    <a:pt x="1204" y="2245"/>
                    <a:pt x="1204" y="2245"/>
                    <a:pt x="1204" y="2257"/>
                  </a:cubicBezTo>
                  <a:cubicBezTo>
                    <a:pt x="1215" y="2257"/>
                    <a:pt x="1239" y="2280"/>
                    <a:pt x="1343" y="2280"/>
                  </a:cubicBezTo>
                  <a:cubicBezTo>
                    <a:pt x="1574" y="2280"/>
                    <a:pt x="1574" y="2280"/>
                    <a:pt x="1574" y="2280"/>
                  </a:cubicBezTo>
                  <a:cubicBezTo>
                    <a:pt x="1598" y="2280"/>
                    <a:pt x="1621" y="2291"/>
                    <a:pt x="1621" y="2326"/>
                  </a:cubicBezTo>
                  <a:cubicBezTo>
                    <a:pt x="1621" y="2349"/>
                    <a:pt x="1598" y="2372"/>
                    <a:pt x="1574" y="2372"/>
                  </a:cubicBezTo>
                  <a:cubicBezTo>
                    <a:pt x="1343" y="2372"/>
                    <a:pt x="1343" y="2372"/>
                    <a:pt x="1343" y="2372"/>
                  </a:cubicBezTo>
                  <a:cubicBezTo>
                    <a:pt x="1239" y="2372"/>
                    <a:pt x="1169" y="2349"/>
                    <a:pt x="1135" y="2314"/>
                  </a:cubicBezTo>
                  <a:cubicBezTo>
                    <a:pt x="1123" y="2291"/>
                    <a:pt x="1111" y="2268"/>
                    <a:pt x="1111" y="2257"/>
                  </a:cubicBezTo>
                  <a:cubicBezTo>
                    <a:pt x="1065" y="2303"/>
                    <a:pt x="984" y="2372"/>
                    <a:pt x="880" y="2372"/>
                  </a:cubicBezTo>
                  <a:cubicBezTo>
                    <a:pt x="845" y="2372"/>
                    <a:pt x="811" y="2361"/>
                    <a:pt x="787" y="2326"/>
                  </a:cubicBezTo>
                  <a:cubicBezTo>
                    <a:pt x="752" y="2291"/>
                    <a:pt x="764" y="2233"/>
                    <a:pt x="776" y="2176"/>
                  </a:cubicBezTo>
                  <a:cubicBezTo>
                    <a:pt x="776" y="2165"/>
                    <a:pt x="776" y="2142"/>
                    <a:pt x="776" y="2130"/>
                  </a:cubicBezTo>
                  <a:cubicBezTo>
                    <a:pt x="752" y="2142"/>
                    <a:pt x="729" y="2176"/>
                    <a:pt x="706" y="2211"/>
                  </a:cubicBezTo>
                  <a:cubicBezTo>
                    <a:pt x="648" y="2280"/>
                    <a:pt x="579" y="2361"/>
                    <a:pt x="463" y="2361"/>
                  </a:cubicBezTo>
                  <a:cubicBezTo>
                    <a:pt x="440" y="2361"/>
                    <a:pt x="417" y="2338"/>
                    <a:pt x="417" y="2314"/>
                  </a:cubicBezTo>
                  <a:cubicBezTo>
                    <a:pt x="417" y="2291"/>
                    <a:pt x="440" y="2268"/>
                    <a:pt x="463" y="2268"/>
                  </a:cubicBezTo>
                  <a:close/>
                  <a:moveTo>
                    <a:pt x="2592" y="2592"/>
                  </a:moveTo>
                  <a:cubicBezTo>
                    <a:pt x="2592" y="2685"/>
                    <a:pt x="2592" y="2685"/>
                    <a:pt x="2592" y="2685"/>
                  </a:cubicBezTo>
                  <a:cubicBezTo>
                    <a:pt x="2592" y="2789"/>
                    <a:pt x="2511" y="2870"/>
                    <a:pt x="2407" y="2870"/>
                  </a:cubicBezTo>
                  <a:cubicBezTo>
                    <a:pt x="417" y="2870"/>
                    <a:pt x="417" y="2870"/>
                    <a:pt x="417" y="2870"/>
                  </a:cubicBezTo>
                  <a:cubicBezTo>
                    <a:pt x="452" y="2835"/>
                    <a:pt x="463" y="2789"/>
                    <a:pt x="463" y="2731"/>
                  </a:cubicBezTo>
                  <a:cubicBezTo>
                    <a:pt x="463" y="2592"/>
                    <a:pt x="463" y="2592"/>
                    <a:pt x="463" y="2592"/>
                  </a:cubicBezTo>
                  <a:lnTo>
                    <a:pt x="2592" y="2592"/>
                  </a:lnTo>
                  <a:close/>
                  <a:moveTo>
                    <a:pt x="1852" y="1528"/>
                  </a:moveTo>
                  <a:cubicBezTo>
                    <a:pt x="463" y="1528"/>
                    <a:pt x="463" y="1528"/>
                    <a:pt x="463" y="1528"/>
                  </a:cubicBezTo>
                  <a:cubicBezTo>
                    <a:pt x="463" y="1436"/>
                    <a:pt x="463" y="1436"/>
                    <a:pt x="463" y="1436"/>
                  </a:cubicBezTo>
                  <a:cubicBezTo>
                    <a:pt x="1852" y="1436"/>
                    <a:pt x="1852" y="1436"/>
                    <a:pt x="1852" y="1436"/>
                  </a:cubicBezTo>
                  <a:lnTo>
                    <a:pt x="1852" y="1528"/>
                  </a:lnTo>
                  <a:close/>
                  <a:moveTo>
                    <a:pt x="1852" y="1204"/>
                  </a:moveTo>
                  <a:cubicBezTo>
                    <a:pt x="463" y="1204"/>
                    <a:pt x="463" y="1204"/>
                    <a:pt x="463" y="1204"/>
                  </a:cubicBezTo>
                  <a:cubicBezTo>
                    <a:pt x="463" y="1111"/>
                    <a:pt x="463" y="1111"/>
                    <a:pt x="463" y="1111"/>
                  </a:cubicBezTo>
                  <a:cubicBezTo>
                    <a:pt x="1852" y="1111"/>
                    <a:pt x="1852" y="1111"/>
                    <a:pt x="1852" y="1111"/>
                  </a:cubicBezTo>
                  <a:lnTo>
                    <a:pt x="1852" y="1204"/>
                  </a:lnTo>
                  <a:close/>
                  <a:moveTo>
                    <a:pt x="1852" y="880"/>
                  </a:moveTo>
                  <a:cubicBezTo>
                    <a:pt x="463" y="880"/>
                    <a:pt x="463" y="880"/>
                    <a:pt x="463" y="880"/>
                  </a:cubicBezTo>
                  <a:cubicBezTo>
                    <a:pt x="463" y="787"/>
                    <a:pt x="463" y="787"/>
                    <a:pt x="463" y="787"/>
                  </a:cubicBezTo>
                  <a:cubicBezTo>
                    <a:pt x="1852" y="787"/>
                    <a:pt x="1852" y="787"/>
                    <a:pt x="1852" y="787"/>
                  </a:cubicBezTo>
                  <a:lnTo>
                    <a:pt x="1852" y="880"/>
                  </a:lnTo>
                  <a:close/>
                  <a:moveTo>
                    <a:pt x="1852" y="556"/>
                  </a:moveTo>
                  <a:cubicBezTo>
                    <a:pt x="463" y="556"/>
                    <a:pt x="463" y="556"/>
                    <a:pt x="463" y="556"/>
                  </a:cubicBezTo>
                  <a:cubicBezTo>
                    <a:pt x="463" y="463"/>
                    <a:pt x="463" y="463"/>
                    <a:pt x="463" y="463"/>
                  </a:cubicBezTo>
                  <a:cubicBezTo>
                    <a:pt x="1852" y="463"/>
                    <a:pt x="1852" y="463"/>
                    <a:pt x="1852" y="463"/>
                  </a:cubicBezTo>
                  <a:lnTo>
                    <a:pt x="1852" y="556"/>
                  </a:lnTo>
                  <a:close/>
                </a:path>
              </a:pathLst>
            </a:custGeom>
            <a:solidFill>
              <a:schemeClr val="accent4">
                <a:lumMod val="50000"/>
                <a:alpha val="91000"/>
              </a:schemeClr>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8595B"/>
                </a:solidFill>
                <a:effectLst/>
                <a:uLnTx/>
                <a:uFillTx/>
                <a:latin typeface="Calibri"/>
                <a:ea typeface="+mn-ea"/>
                <a:cs typeface="+mn-cs"/>
              </a:endParaRPr>
            </a:p>
          </p:txBody>
        </p:sp>
        <p:sp>
          <p:nvSpPr>
            <p:cNvPr id="97" name="Rectangle 96">
              <a:extLst>
                <a:ext uri="{FF2B5EF4-FFF2-40B4-BE49-F238E27FC236}">
                  <a16:creationId xmlns:a16="http://schemas.microsoft.com/office/drawing/2014/main" id="{2593494F-C248-2046-81B8-EF38D60D19AC}"/>
                </a:ext>
              </a:extLst>
            </p:cNvPr>
            <p:cNvSpPr/>
            <p:nvPr/>
          </p:nvSpPr>
          <p:spPr bwMode="gray">
            <a:xfrm>
              <a:off x="900189" y="2521704"/>
              <a:ext cx="1567520" cy="472486"/>
            </a:xfrm>
            <a:prstGeom prst="rect">
              <a:avLst/>
            </a:prstGeom>
            <a:noFill/>
            <a:ln w="1587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395">
                      <a:lumMod val="50000"/>
                    </a:srgbClr>
                  </a:solidFill>
                  <a:effectLst/>
                  <a:uLnTx/>
                  <a:uFillTx/>
                  <a:latin typeface="Calibri"/>
                  <a:ea typeface="+mn-ea"/>
                  <a:cs typeface="+mn-cs"/>
                </a:rPr>
                <a:t>Smart Contracts </a:t>
              </a:r>
              <a:br>
                <a:rPr kumimoji="0" lang="en-US" sz="1400" b="0" i="0" u="none" strike="noStrike" kern="1200" cap="none" spc="0" normalizeH="0" baseline="0" noProof="0" dirty="0">
                  <a:ln>
                    <a:noFill/>
                  </a:ln>
                  <a:solidFill>
                    <a:srgbClr val="007395">
                      <a:lumMod val="50000"/>
                    </a:srgbClr>
                  </a:solidFill>
                  <a:effectLst/>
                  <a:uLnTx/>
                  <a:uFillTx/>
                  <a:latin typeface="Calibri"/>
                  <a:ea typeface="+mn-ea"/>
                  <a:cs typeface="+mn-cs"/>
                </a:rPr>
              </a:br>
              <a:r>
                <a:rPr kumimoji="0" lang="en-US" sz="1050" b="0" i="0" u="none" strike="noStrike" kern="1200" cap="none" spc="0" normalizeH="0" baseline="0" noProof="0" dirty="0">
                  <a:ln>
                    <a:noFill/>
                  </a:ln>
                  <a:solidFill>
                    <a:srgbClr val="007395">
                      <a:lumMod val="50000"/>
                    </a:srgbClr>
                  </a:solidFill>
                  <a:effectLst/>
                  <a:uLnTx/>
                  <a:uFillTx/>
                  <a:latin typeface="Calibri"/>
                  <a:ea typeface="+mn-ea"/>
                  <a:cs typeface="+mn-cs"/>
                </a:rPr>
                <a:t>(aka Chaincode)</a:t>
              </a:r>
            </a:p>
          </p:txBody>
        </p:sp>
        <p:sp>
          <p:nvSpPr>
            <p:cNvPr id="84" name="Freeform 7">
              <a:extLst>
                <a:ext uri="{FF2B5EF4-FFF2-40B4-BE49-F238E27FC236}">
                  <a16:creationId xmlns:a16="http://schemas.microsoft.com/office/drawing/2014/main" id="{2B1A5E18-1965-0F48-93CC-AEC4E6A8D75D}"/>
                </a:ext>
              </a:extLst>
            </p:cNvPr>
            <p:cNvSpPr>
              <a:spLocks noChangeAspect="1" noChangeArrowheads="1"/>
            </p:cNvSpPr>
            <p:nvPr/>
          </p:nvSpPr>
          <p:spPr bwMode="auto">
            <a:xfrm>
              <a:off x="573837" y="2645572"/>
              <a:ext cx="221651" cy="220014"/>
            </a:xfrm>
            <a:custGeom>
              <a:avLst/>
              <a:gdLst>
                <a:gd name="T0" fmla="*/ 2662 w 2987"/>
                <a:gd name="T1" fmla="*/ 1447 h 2964"/>
                <a:gd name="T2" fmla="*/ 2870 w 2987"/>
                <a:gd name="T3" fmla="*/ 648 h 2964"/>
                <a:gd name="T4" fmla="*/ 2847 w 2987"/>
                <a:gd name="T5" fmla="*/ 590 h 2964"/>
                <a:gd name="T6" fmla="*/ 2882 w 2987"/>
                <a:gd name="T7" fmla="*/ 440 h 2964"/>
                <a:gd name="T8" fmla="*/ 2812 w 2987"/>
                <a:gd name="T9" fmla="*/ 440 h 2964"/>
                <a:gd name="T10" fmla="*/ 2708 w 2987"/>
                <a:gd name="T11" fmla="*/ 579 h 2964"/>
                <a:gd name="T12" fmla="*/ 2314 w 2987"/>
                <a:gd name="T13" fmla="*/ 1111 h 2964"/>
                <a:gd name="T14" fmla="*/ 0 w 2987"/>
                <a:gd name="T15" fmla="*/ 0 h 2964"/>
                <a:gd name="T16" fmla="*/ 231 w 2987"/>
                <a:gd name="T17" fmla="*/ 2963 h 2964"/>
                <a:gd name="T18" fmla="*/ 2685 w 2987"/>
                <a:gd name="T19" fmla="*/ 2685 h 2964"/>
                <a:gd name="T20" fmla="*/ 2314 w 2987"/>
                <a:gd name="T21" fmla="*/ 2500 h 2964"/>
                <a:gd name="T22" fmla="*/ 1760 w 2987"/>
                <a:gd name="T23" fmla="*/ 2361 h 2964"/>
                <a:gd name="T24" fmla="*/ 1748 w 2987"/>
                <a:gd name="T25" fmla="*/ 2349 h 2964"/>
                <a:gd name="T26" fmla="*/ 2407 w 2987"/>
                <a:gd name="T27" fmla="*/ 1505 h 2964"/>
                <a:gd name="T28" fmla="*/ 2812 w 2987"/>
                <a:gd name="T29" fmla="*/ 729 h 2964"/>
                <a:gd name="T30" fmla="*/ 2859 w 2987"/>
                <a:gd name="T31" fmla="*/ 857 h 2964"/>
                <a:gd name="T32" fmla="*/ 463 w 2987"/>
                <a:gd name="T33" fmla="*/ 1760 h 2964"/>
                <a:gd name="T34" fmla="*/ 1621 w 2987"/>
                <a:gd name="T35" fmla="*/ 1852 h 2964"/>
                <a:gd name="T36" fmla="*/ 463 w 2987"/>
                <a:gd name="T37" fmla="*/ 1760 h 2964"/>
                <a:gd name="T38" fmla="*/ 625 w 2987"/>
                <a:gd name="T39" fmla="*/ 2153 h 2964"/>
                <a:gd name="T40" fmla="*/ 857 w 2987"/>
                <a:gd name="T41" fmla="*/ 2061 h 2964"/>
                <a:gd name="T42" fmla="*/ 857 w 2987"/>
                <a:gd name="T43" fmla="*/ 2268 h 2964"/>
                <a:gd name="T44" fmla="*/ 1077 w 2987"/>
                <a:gd name="T45" fmla="*/ 2153 h 2964"/>
                <a:gd name="T46" fmla="*/ 1181 w 2987"/>
                <a:gd name="T47" fmla="*/ 2153 h 2964"/>
                <a:gd name="T48" fmla="*/ 1204 w 2987"/>
                <a:gd name="T49" fmla="*/ 2257 h 2964"/>
                <a:gd name="T50" fmla="*/ 1574 w 2987"/>
                <a:gd name="T51" fmla="*/ 2280 h 2964"/>
                <a:gd name="T52" fmla="*/ 1574 w 2987"/>
                <a:gd name="T53" fmla="*/ 2372 h 2964"/>
                <a:gd name="T54" fmla="*/ 1135 w 2987"/>
                <a:gd name="T55" fmla="*/ 2314 h 2964"/>
                <a:gd name="T56" fmla="*/ 880 w 2987"/>
                <a:gd name="T57" fmla="*/ 2372 h 2964"/>
                <a:gd name="T58" fmla="*/ 776 w 2987"/>
                <a:gd name="T59" fmla="*/ 2176 h 2964"/>
                <a:gd name="T60" fmla="*/ 706 w 2987"/>
                <a:gd name="T61" fmla="*/ 2211 h 2964"/>
                <a:gd name="T62" fmla="*/ 417 w 2987"/>
                <a:gd name="T63" fmla="*/ 2314 h 2964"/>
                <a:gd name="T64" fmla="*/ 2592 w 2987"/>
                <a:gd name="T65" fmla="*/ 2592 h 2964"/>
                <a:gd name="T66" fmla="*/ 2407 w 2987"/>
                <a:gd name="T67" fmla="*/ 2870 h 2964"/>
                <a:gd name="T68" fmla="*/ 463 w 2987"/>
                <a:gd name="T69" fmla="*/ 2731 h 2964"/>
                <a:gd name="T70" fmla="*/ 2592 w 2987"/>
                <a:gd name="T71" fmla="*/ 2592 h 2964"/>
                <a:gd name="T72" fmla="*/ 463 w 2987"/>
                <a:gd name="T73" fmla="*/ 1528 h 2964"/>
                <a:gd name="T74" fmla="*/ 1852 w 2987"/>
                <a:gd name="T75" fmla="*/ 1436 h 2964"/>
                <a:gd name="T76" fmla="*/ 1852 w 2987"/>
                <a:gd name="T77" fmla="*/ 1204 h 2964"/>
                <a:gd name="T78" fmla="*/ 463 w 2987"/>
                <a:gd name="T79" fmla="*/ 1111 h 2964"/>
                <a:gd name="T80" fmla="*/ 1852 w 2987"/>
                <a:gd name="T81" fmla="*/ 1204 h 2964"/>
                <a:gd name="T82" fmla="*/ 463 w 2987"/>
                <a:gd name="T83" fmla="*/ 880 h 2964"/>
                <a:gd name="T84" fmla="*/ 1852 w 2987"/>
                <a:gd name="T85" fmla="*/ 787 h 2964"/>
                <a:gd name="T86" fmla="*/ 1852 w 2987"/>
                <a:gd name="T87" fmla="*/ 556 h 2964"/>
                <a:gd name="T88" fmla="*/ 463 w 2987"/>
                <a:gd name="T89" fmla="*/ 463 h 2964"/>
                <a:gd name="T90" fmla="*/ 1852 w 2987"/>
                <a:gd name="T91" fmla="*/ 556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87" h="2964">
                  <a:moveTo>
                    <a:pt x="2627" y="1320"/>
                  </a:moveTo>
                  <a:cubicBezTo>
                    <a:pt x="2592" y="1366"/>
                    <a:pt x="2616" y="1424"/>
                    <a:pt x="2662" y="1447"/>
                  </a:cubicBezTo>
                  <a:cubicBezTo>
                    <a:pt x="2766" y="1262"/>
                    <a:pt x="2870" y="1042"/>
                    <a:pt x="2940" y="891"/>
                  </a:cubicBezTo>
                  <a:cubicBezTo>
                    <a:pt x="2986" y="811"/>
                    <a:pt x="2951" y="706"/>
                    <a:pt x="2870" y="648"/>
                  </a:cubicBezTo>
                  <a:cubicBezTo>
                    <a:pt x="2824" y="625"/>
                    <a:pt x="2824" y="625"/>
                    <a:pt x="2824" y="625"/>
                  </a:cubicBezTo>
                  <a:cubicBezTo>
                    <a:pt x="2847" y="590"/>
                    <a:pt x="2847" y="590"/>
                    <a:pt x="2847" y="590"/>
                  </a:cubicBezTo>
                  <a:cubicBezTo>
                    <a:pt x="2893" y="486"/>
                    <a:pt x="2893" y="486"/>
                    <a:pt x="2893" y="486"/>
                  </a:cubicBezTo>
                  <a:cubicBezTo>
                    <a:pt x="2893" y="475"/>
                    <a:pt x="2893" y="452"/>
                    <a:pt x="2882" y="440"/>
                  </a:cubicBezTo>
                  <a:cubicBezTo>
                    <a:pt x="2847" y="428"/>
                    <a:pt x="2847" y="428"/>
                    <a:pt x="2847" y="428"/>
                  </a:cubicBezTo>
                  <a:cubicBezTo>
                    <a:pt x="2835" y="417"/>
                    <a:pt x="2812" y="428"/>
                    <a:pt x="2812" y="440"/>
                  </a:cubicBezTo>
                  <a:cubicBezTo>
                    <a:pt x="2743" y="521"/>
                    <a:pt x="2743" y="521"/>
                    <a:pt x="2743" y="521"/>
                  </a:cubicBezTo>
                  <a:cubicBezTo>
                    <a:pt x="2708" y="579"/>
                    <a:pt x="2708" y="579"/>
                    <a:pt x="2708" y="579"/>
                  </a:cubicBezTo>
                  <a:cubicBezTo>
                    <a:pt x="2685" y="579"/>
                    <a:pt x="2662" y="602"/>
                    <a:pt x="2639" y="613"/>
                  </a:cubicBezTo>
                  <a:cubicBezTo>
                    <a:pt x="2569" y="718"/>
                    <a:pt x="2430" y="926"/>
                    <a:pt x="2314" y="1111"/>
                  </a:cubicBezTo>
                  <a:cubicBezTo>
                    <a:pt x="2314" y="0"/>
                    <a:pt x="2314" y="0"/>
                    <a:pt x="2314" y="0"/>
                  </a:cubicBezTo>
                  <a:cubicBezTo>
                    <a:pt x="0" y="0"/>
                    <a:pt x="0" y="0"/>
                    <a:pt x="0" y="0"/>
                  </a:cubicBezTo>
                  <a:cubicBezTo>
                    <a:pt x="0" y="2731"/>
                    <a:pt x="0" y="2731"/>
                    <a:pt x="0" y="2731"/>
                  </a:cubicBezTo>
                  <a:cubicBezTo>
                    <a:pt x="0" y="2859"/>
                    <a:pt x="104" y="2963"/>
                    <a:pt x="231" y="2963"/>
                  </a:cubicBezTo>
                  <a:cubicBezTo>
                    <a:pt x="2407" y="2963"/>
                    <a:pt x="2407" y="2963"/>
                    <a:pt x="2407" y="2963"/>
                  </a:cubicBezTo>
                  <a:cubicBezTo>
                    <a:pt x="2557" y="2963"/>
                    <a:pt x="2685" y="2835"/>
                    <a:pt x="2685" y="2685"/>
                  </a:cubicBezTo>
                  <a:cubicBezTo>
                    <a:pt x="2685" y="2500"/>
                    <a:pt x="2685" y="2500"/>
                    <a:pt x="2685" y="2500"/>
                  </a:cubicBezTo>
                  <a:cubicBezTo>
                    <a:pt x="2314" y="2500"/>
                    <a:pt x="2314" y="2500"/>
                    <a:pt x="2314" y="2500"/>
                  </a:cubicBezTo>
                  <a:cubicBezTo>
                    <a:pt x="2314" y="1644"/>
                    <a:pt x="2314" y="1644"/>
                    <a:pt x="2314" y="1644"/>
                  </a:cubicBezTo>
                  <a:cubicBezTo>
                    <a:pt x="2049" y="2061"/>
                    <a:pt x="1817" y="2349"/>
                    <a:pt x="1760" y="2361"/>
                  </a:cubicBezTo>
                  <a:cubicBezTo>
                    <a:pt x="1748" y="2361"/>
                    <a:pt x="1748" y="2361"/>
                    <a:pt x="1748" y="2361"/>
                  </a:cubicBezTo>
                  <a:lnTo>
                    <a:pt x="1748" y="2349"/>
                  </a:lnTo>
                  <a:cubicBezTo>
                    <a:pt x="1737" y="2291"/>
                    <a:pt x="1899" y="1876"/>
                    <a:pt x="2165" y="1366"/>
                  </a:cubicBezTo>
                  <a:cubicBezTo>
                    <a:pt x="2407" y="1505"/>
                    <a:pt x="2407" y="1505"/>
                    <a:pt x="2407" y="1505"/>
                  </a:cubicBezTo>
                  <a:cubicBezTo>
                    <a:pt x="2442" y="1447"/>
                    <a:pt x="2477" y="1389"/>
                    <a:pt x="2511" y="1331"/>
                  </a:cubicBezTo>
                  <a:cubicBezTo>
                    <a:pt x="2627" y="1123"/>
                    <a:pt x="2754" y="857"/>
                    <a:pt x="2812" y="729"/>
                  </a:cubicBezTo>
                  <a:cubicBezTo>
                    <a:pt x="2824" y="729"/>
                    <a:pt x="2824" y="729"/>
                    <a:pt x="2824" y="729"/>
                  </a:cubicBezTo>
                  <a:cubicBezTo>
                    <a:pt x="2870" y="752"/>
                    <a:pt x="2882" y="811"/>
                    <a:pt x="2859" y="857"/>
                  </a:cubicBezTo>
                  <a:cubicBezTo>
                    <a:pt x="2801" y="984"/>
                    <a:pt x="2708" y="1158"/>
                    <a:pt x="2627" y="1320"/>
                  </a:cubicBezTo>
                  <a:close/>
                  <a:moveTo>
                    <a:pt x="463" y="1760"/>
                  </a:moveTo>
                  <a:cubicBezTo>
                    <a:pt x="1621" y="1760"/>
                    <a:pt x="1621" y="1760"/>
                    <a:pt x="1621" y="1760"/>
                  </a:cubicBezTo>
                  <a:cubicBezTo>
                    <a:pt x="1621" y="1852"/>
                    <a:pt x="1621" y="1852"/>
                    <a:pt x="1621" y="1852"/>
                  </a:cubicBezTo>
                  <a:cubicBezTo>
                    <a:pt x="463" y="1852"/>
                    <a:pt x="463" y="1852"/>
                    <a:pt x="463" y="1852"/>
                  </a:cubicBezTo>
                  <a:lnTo>
                    <a:pt x="463" y="1760"/>
                  </a:lnTo>
                  <a:close/>
                  <a:moveTo>
                    <a:pt x="463" y="2268"/>
                  </a:moveTo>
                  <a:cubicBezTo>
                    <a:pt x="533" y="2268"/>
                    <a:pt x="579" y="2211"/>
                    <a:pt x="625" y="2153"/>
                  </a:cubicBezTo>
                  <a:cubicBezTo>
                    <a:pt x="672" y="2095"/>
                    <a:pt x="718" y="2038"/>
                    <a:pt x="787" y="2038"/>
                  </a:cubicBezTo>
                  <a:cubicBezTo>
                    <a:pt x="822" y="2038"/>
                    <a:pt x="845" y="2049"/>
                    <a:pt x="857" y="2061"/>
                  </a:cubicBezTo>
                  <a:cubicBezTo>
                    <a:pt x="880" y="2095"/>
                    <a:pt x="868" y="2153"/>
                    <a:pt x="868" y="2200"/>
                  </a:cubicBezTo>
                  <a:cubicBezTo>
                    <a:pt x="857" y="2211"/>
                    <a:pt x="857" y="2268"/>
                    <a:pt x="857" y="2268"/>
                  </a:cubicBezTo>
                  <a:cubicBezTo>
                    <a:pt x="857" y="2268"/>
                    <a:pt x="868" y="2280"/>
                    <a:pt x="880" y="2280"/>
                  </a:cubicBezTo>
                  <a:cubicBezTo>
                    <a:pt x="996" y="2280"/>
                    <a:pt x="1065" y="2153"/>
                    <a:pt x="1077" y="2153"/>
                  </a:cubicBezTo>
                  <a:cubicBezTo>
                    <a:pt x="1077" y="2142"/>
                    <a:pt x="1100" y="2130"/>
                    <a:pt x="1111" y="2130"/>
                  </a:cubicBezTo>
                  <a:cubicBezTo>
                    <a:pt x="1146" y="2130"/>
                    <a:pt x="1169" y="2142"/>
                    <a:pt x="1181" y="2153"/>
                  </a:cubicBezTo>
                  <a:cubicBezTo>
                    <a:pt x="1204" y="2176"/>
                    <a:pt x="1204" y="2211"/>
                    <a:pt x="1204" y="2223"/>
                  </a:cubicBezTo>
                  <a:cubicBezTo>
                    <a:pt x="1204" y="2245"/>
                    <a:pt x="1204" y="2245"/>
                    <a:pt x="1204" y="2257"/>
                  </a:cubicBezTo>
                  <a:cubicBezTo>
                    <a:pt x="1215" y="2257"/>
                    <a:pt x="1239" y="2280"/>
                    <a:pt x="1343" y="2280"/>
                  </a:cubicBezTo>
                  <a:cubicBezTo>
                    <a:pt x="1574" y="2280"/>
                    <a:pt x="1574" y="2280"/>
                    <a:pt x="1574" y="2280"/>
                  </a:cubicBezTo>
                  <a:cubicBezTo>
                    <a:pt x="1598" y="2280"/>
                    <a:pt x="1621" y="2291"/>
                    <a:pt x="1621" y="2326"/>
                  </a:cubicBezTo>
                  <a:cubicBezTo>
                    <a:pt x="1621" y="2349"/>
                    <a:pt x="1598" y="2372"/>
                    <a:pt x="1574" y="2372"/>
                  </a:cubicBezTo>
                  <a:cubicBezTo>
                    <a:pt x="1343" y="2372"/>
                    <a:pt x="1343" y="2372"/>
                    <a:pt x="1343" y="2372"/>
                  </a:cubicBezTo>
                  <a:cubicBezTo>
                    <a:pt x="1239" y="2372"/>
                    <a:pt x="1169" y="2349"/>
                    <a:pt x="1135" y="2314"/>
                  </a:cubicBezTo>
                  <a:cubicBezTo>
                    <a:pt x="1123" y="2291"/>
                    <a:pt x="1111" y="2268"/>
                    <a:pt x="1111" y="2257"/>
                  </a:cubicBezTo>
                  <a:cubicBezTo>
                    <a:pt x="1065" y="2303"/>
                    <a:pt x="984" y="2372"/>
                    <a:pt x="880" y="2372"/>
                  </a:cubicBezTo>
                  <a:cubicBezTo>
                    <a:pt x="845" y="2372"/>
                    <a:pt x="811" y="2361"/>
                    <a:pt x="787" y="2326"/>
                  </a:cubicBezTo>
                  <a:cubicBezTo>
                    <a:pt x="752" y="2291"/>
                    <a:pt x="764" y="2233"/>
                    <a:pt x="776" y="2176"/>
                  </a:cubicBezTo>
                  <a:cubicBezTo>
                    <a:pt x="776" y="2165"/>
                    <a:pt x="776" y="2142"/>
                    <a:pt x="776" y="2130"/>
                  </a:cubicBezTo>
                  <a:cubicBezTo>
                    <a:pt x="752" y="2142"/>
                    <a:pt x="729" y="2176"/>
                    <a:pt x="706" y="2211"/>
                  </a:cubicBezTo>
                  <a:cubicBezTo>
                    <a:pt x="648" y="2280"/>
                    <a:pt x="579" y="2361"/>
                    <a:pt x="463" y="2361"/>
                  </a:cubicBezTo>
                  <a:cubicBezTo>
                    <a:pt x="440" y="2361"/>
                    <a:pt x="417" y="2338"/>
                    <a:pt x="417" y="2314"/>
                  </a:cubicBezTo>
                  <a:cubicBezTo>
                    <a:pt x="417" y="2291"/>
                    <a:pt x="440" y="2268"/>
                    <a:pt x="463" y="2268"/>
                  </a:cubicBezTo>
                  <a:close/>
                  <a:moveTo>
                    <a:pt x="2592" y="2592"/>
                  </a:moveTo>
                  <a:cubicBezTo>
                    <a:pt x="2592" y="2685"/>
                    <a:pt x="2592" y="2685"/>
                    <a:pt x="2592" y="2685"/>
                  </a:cubicBezTo>
                  <a:cubicBezTo>
                    <a:pt x="2592" y="2789"/>
                    <a:pt x="2511" y="2870"/>
                    <a:pt x="2407" y="2870"/>
                  </a:cubicBezTo>
                  <a:cubicBezTo>
                    <a:pt x="417" y="2870"/>
                    <a:pt x="417" y="2870"/>
                    <a:pt x="417" y="2870"/>
                  </a:cubicBezTo>
                  <a:cubicBezTo>
                    <a:pt x="452" y="2835"/>
                    <a:pt x="463" y="2789"/>
                    <a:pt x="463" y="2731"/>
                  </a:cubicBezTo>
                  <a:cubicBezTo>
                    <a:pt x="463" y="2592"/>
                    <a:pt x="463" y="2592"/>
                    <a:pt x="463" y="2592"/>
                  </a:cubicBezTo>
                  <a:lnTo>
                    <a:pt x="2592" y="2592"/>
                  </a:lnTo>
                  <a:close/>
                  <a:moveTo>
                    <a:pt x="1852" y="1528"/>
                  </a:moveTo>
                  <a:cubicBezTo>
                    <a:pt x="463" y="1528"/>
                    <a:pt x="463" y="1528"/>
                    <a:pt x="463" y="1528"/>
                  </a:cubicBezTo>
                  <a:cubicBezTo>
                    <a:pt x="463" y="1436"/>
                    <a:pt x="463" y="1436"/>
                    <a:pt x="463" y="1436"/>
                  </a:cubicBezTo>
                  <a:cubicBezTo>
                    <a:pt x="1852" y="1436"/>
                    <a:pt x="1852" y="1436"/>
                    <a:pt x="1852" y="1436"/>
                  </a:cubicBezTo>
                  <a:lnTo>
                    <a:pt x="1852" y="1528"/>
                  </a:lnTo>
                  <a:close/>
                  <a:moveTo>
                    <a:pt x="1852" y="1204"/>
                  </a:moveTo>
                  <a:cubicBezTo>
                    <a:pt x="463" y="1204"/>
                    <a:pt x="463" y="1204"/>
                    <a:pt x="463" y="1204"/>
                  </a:cubicBezTo>
                  <a:cubicBezTo>
                    <a:pt x="463" y="1111"/>
                    <a:pt x="463" y="1111"/>
                    <a:pt x="463" y="1111"/>
                  </a:cubicBezTo>
                  <a:cubicBezTo>
                    <a:pt x="1852" y="1111"/>
                    <a:pt x="1852" y="1111"/>
                    <a:pt x="1852" y="1111"/>
                  </a:cubicBezTo>
                  <a:lnTo>
                    <a:pt x="1852" y="1204"/>
                  </a:lnTo>
                  <a:close/>
                  <a:moveTo>
                    <a:pt x="1852" y="880"/>
                  </a:moveTo>
                  <a:cubicBezTo>
                    <a:pt x="463" y="880"/>
                    <a:pt x="463" y="880"/>
                    <a:pt x="463" y="880"/>
                  </a:cubicBezTo>
                  <a:cubicBezTo>
                    <a:pt x="463" y="787"/>
                    <a:pt x="463" y="787"/>
                    <a:pt x="463" y="787"/>
                  </a:cubicBezTo>
                  <a:cubicBezTo>
                    <a:pt x="1852" y="787"/>
                    <a:pt x="1852" y="787"/>
                    <a:pt x="1852" y="787"/>
                  </a:cubicBezTo>
                  <a:lnTo>
                    <a:pt x="1852" y="880"/>
                  </a:lnTo>
                  <a:close/>
                  <a:moveTo>
                    <a:pt x="1852" y="556"/>
                  </a:moveTo>
                  <a:cubicBezTo>
                    <a:pt x="463" y="556"/>
                    <a:pt x="463" y="556"/>
                    <a:pt x="463" y="556"/>
                  </a:cubicBezTo>
                  <a:cubicBezTo>
                    <a:pt x="463" y="463"/>
                    <a:pt x="463" y="463"/>
                    <a:pt x="463" y="463"/>
                  </a:cubicBezTo>
                  <a:cubicBezTo>
                    <a:pt x="1852" y="463"/>
                    <a:pt x="1852" y="463"/>
                    <a:pt x="1852" y="463"/>
                  </a:cubicBezTo>
                  <a:lnTo>
                    <a:pt x="1852" y="556"/>
                  </a:lnTo>
                  <a:close/>
                </a:path>
              </a:pathLst>
            </a:custGeom>
            <a:solidFill>
              <a:schemeClr val="accent4">
                <a:lumMod val="50000"/>
                <a:alpha val="91000"/>
              </a:schemeClr>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8595B"/>
                </a:solidFill>
                <a:effectLst/>
                <a:uLnTx/>
                <a:uFillTx/>
                <a:latin typeface="Calibri"/>
                <a:ea typeface="+mn-ea"/>
                <a:cs typeface="+mn-cs"/>
              </a:endParaRPr>
            </a:p>
          </p:txBody>
        </p:sp>
      </p:grpSp>
      <p:grpSp>
        <p:nvGrpSpPr>
          <p:cNvPr id="181" name="Group 180">
            <a:extLst>
              <a:ext uri="{FF2B5EF4-FFF2-40B4-BE49-F238E27FC236}">
                <a16:creationId xmlns:a16="http://schemas.microsoft.com/office/drawing/2014/main" id="{D5B51AE1-893B-5B42-A4B6-F47D765A51DC}"/>
              </a:ext>
            </a:extLst>
          </p:cNvPr>
          <p:cNvGrpSpPr/>
          <p:nvPr/>
        </p:nvGrpSpPr>
        <p:grpSpPr>
          <a:xfrm>
            <a:off x="6701917" y="1920478"/>
            <a:ext cx="3526959" cy="3421234"/>
            <a:chOff x="6702075" y="2429541"/>
            <a:chExt cx="3527878" cy="3422125"/>
          </a:xfrm>
        </p:grpSpPr>
        <p:sp>
          <p:nvSpPr>
            <p:cNvPr id="46" name="Arc 45">
              <a:extLst>
                <a:ext uri="{FF2B5EF4-FFF2-40B4-BE49-F238E27FC236}">
                  <a16:creationId xmlns:a16="http://schemas.microsoft.com/office/drawing/2014/main" id="{0BEE619D-12EF-7F48-9F54-FC634352BB09}"/>
                </a:ext>
              </a:extLst>
            </p:cNvPr>
            <p:cNvSpPr/>
            <p:nvPr/>
          </p:nvSpPr>
          <p:spPr>
            <a:xfrm>
              <a:off x="6713500" y="2456838"/>
              <a:ext cx="3394828" cy="3394828"/>
            </a:xfrm>
            <a:prstGeom prst="arc">
              <a:avLst>
                <a:gd name="adj1" fmla="val 17759993"/>
                <a:gd name="adj2" fmla="val 0"/>
              </a:avLst>
            </a:prstGeom>
            <a:ln w="6350">
              <a:solidFill>
                <a:schemeClr val="bg1">
                  <a:lumMod val="5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91" name="Arc 90">
              <a:extLst>
                <a:ext uri="{FF2B5EF4-FFF2-40B4-BE49-F238E27FC236}">
                  <a16:creationId xmlns:a16="http://schemas.microsoft.com/office/drawing/2014/main" id="{4EE0AFDD-3ECD-F04F-80D2-4AF48B897345}"/>
                </a:ext>
              </a:extLst>
            </p:cNvPr>
            <p:cNvSpPr/>
            <p:nvPr/>
          </p:nvSpPr>
          <p:spPr>
            <a:xfrm>
              <a:off x="6713371" y="2429541"/>
              <a:ext cx="3363949" cy="3363949"/>
            </a:xfrm>
            <a:prstGeom prst="arc">
              <a:avLst>
                <a:gd name="adj1" fmla="val 2283953"/>
                <a:gd name="adj2" fmla="val 8476555"/>
              </a:avLst>
            </a:prstGeom>
            <a:ln w="6350">
              <a:solidFill>
                <a:schemeClr val="bg1">
                  <a:lumMod val="5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92" name="Arc 91">
              <a:extLst>
                <a:ext uri="{FF2B5EF4-FFF2-40B4-BE49-F238E27FC236}">
                  <a16:creationId xmlns:a16="http://schemas.microsoft.com/office/drawing/2014/main" id="{FAA160F4-5DA2-4546-971F-5AC41A0649CD}"/>
                </a:ext>
              </a:extLst>
            </p:cNvPr>
            <p:cNvSpPr/>
            <p:nvPr/>
          </p:nvSpPr>
          <p:spPr>
            <a:xfrm>
              <a:off x="6702075" y="2439605"/>
              <a:ext cx="3527878" cy="3264567"/>
            </a:xfrm>
            <a:prstGeom prst="arc">
              <a:avLst>
                <a:gd name="adj1" fmla="val 10681598"/>
                <a:gd name="adj2" fmla="val 14500590"/>
              </a:avLst>
            </a:prstGeom>
            <a:ln w="6350">
              <a:solidFill>
                <a:schemeClr val="bg1">
                  <a:lumMod val="5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grpSp>
      <p:cxnSp>
        <p:nvCxnSpPr>
          <p:cNvPr id="93" name="Straight Connector 92">
            <a:extLst>
              <a:ext uri="{FF2B5EF4-FFF2-40B4-BE49-F238E27FC236}">
                <a16:creationId xmlns:a16="http://schemas.microsoft.com/office/drawing/2014/main" id="{146D489E-CFDA-E949-B7E1-976B071862FF}"/>
              </a:ext>
            </a:extLst>
          </p:cNvPr>
          <p:cNvCxnSpPr>
            <a:cxnSpLocks/>
          </p:cNvCxnSpPr>
          <p:nvPr/>
        </p:nvCxnSpPr>
        <p:spPr>
          <a:xfrm>
            <a:off x="8777851" y="1775782"/>
            <a:ext cx="1298432" cy="193418"/>
          </a:xfrm>
          <a:prstGeom prst="line">
            <a:avLst/>
          </a:prstGeom>
          <a:ln w="6350">
            <a:solidFill>
              <a:schemeClr val="accent3"/>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899CAE44-18C8-6940-BE4E-041E201818A0}"/>
              </a:ext>
            </a:extLst>
          </p:cNvPr>
          <p:cNvCxnSpPr>
            <a:cxnSpLocks/>
          </p:cNvCxnSpPr>
          <p:nvPr/>
        </p:nvCxnSpPr>
        <p:spPr>
          <a:xfrm flipV="1">
            <a:off x="10237613" y="2997810"/>
            <a:ext cx="304148" cy="783431"/>
          </a:xfrm>
          <a:prstGeom prst="line">
            <a:avLst/>
          </a:prstGeom>
          <a:ln w="6350">
            <a:solidFill>
              <a:schemeClr val="accent3"/>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AF5951C0-D845-B847-BF69-E622F8A7E5EE}"/>
              </a:ext>
            </a:extLst>
          </p:cNvPr>
          <p:cNvCxnSpPr>
            <a:cxnSpLocks/>
            <a:stCxn id="106" idx="3"/>
          </p:cNvCxnSpPr>
          <p:nvPr/>
        </p:nvCxnSpPr>
        <p:spPr>
          <a:xfrm>
            <a:off x="4653027" y="2519703"/>
            <a:ext cx="1747693" cy="1572622"/>
          </a:xfrm>
          <a:prstGeom prst="line">
            <a:avLst/>
          </a:prstGeom>
          <a:ln w="6350">
            <a:solidFill>
              <a:schemeClr val="bg1">
                <a:lumMod val="50000"/>
              </a:schemeClr>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83" name="Group 182">
            <a:extLst>
              <a:ext uri="{FF2B5EF4-FFF2-40B4-BE49-F238E27FC236}">
                <a16:creationId xmlns:a16="http://schemas.microsoft.com/office/drawing/2014/main" id="{A35D6BB6-452F-7A44-91EE-1C925112FE44}"/>
              </a:ext>
            </a:extLst>
          </p:cNvPr>
          <p:cNvGrpSpPr/>
          <p:nvPr/>
        </p:nvGrpSpPr>
        <p:grpSpPr>
          <a:xfrm>
            <a:off x="901541" y="2526648"/>
            <a:ext cx="8440311" cy="1698716"/>
            <a:chOff x="900188" y="2970660"/>
            <a:chExt cx="8442510" cy="1699158"/>
          </a:xfrm>
        </p:grpSpPr>
        <p:sp>
          <p:nvSpPr>
            <p:cNvPr id="45" name="TextBox 44">
              <a:extLst>
                <a:ext uri="{FF2B5EF4-FFF2-40B4-BE49-F238E27FC236}">
                  <a16:creationId xmlns:a16="http://schemas.microsoft.com/office/drawing/2014/main" id="{4AF2F4B7-9D4C-384D-8069-F7C531B4F2A2}"/>
                </a:ext>
              </a:extLst>
            </p:cNvPr>
            <p:cNvSpPr txBox="1"/>
            <p:nvPr/>
          </p:nvSpPr>
          <p:spPr>
            <a:xfrm>
              <a:off x="7608305" y="4338044"/>
              <a:ext cx="1734393" cy="331774"/>
            </a:xfrm>
            <a:prstGeom prst="rect">
              <a:avLst/>
            </a:prstGeom>
            <a:noFill/>
          </p:spPr>
          <p:txBody>
            <a:bodyPr wrap="square" lIns="0" tIns="0" rIns="0" bIns="0" rtlCol="0">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8595B"/>
                  </a:solidFill>
                  <a:effectLst/>
                  <a:uLnTx/>
                  <a:uFillTx/>
                  <a:latin typeface="Calibri"/>
                  <a:ea typeface="+mn-ea"/>
                  <a:cs typeface="+mn-cs"/>
                </a:rPr>
                <a:t>Ordering Service</a:t>
              </a:r>
            </a:p>
          </p:txBody>
        </p:sp>
        <p:sp>
          <p:nvSpPr>
            <p:cNvPr id="96" name="Rectangle 95">
              <a:extLst>
                <a:ext uri="{FF2B5EF4-FFF2-40B4-BE49-F238E27FC236}">
                  <a16:creationId xmlns:a16="http://schemas.microsoft.com/office/drawing/2014/main" id="{6F3BFDAE-9CBD-BD43-9B4D-B2927A9CD093}"/>
                </a:ext>
              </a:extLst>
            </p:cNvPr>
            <p:cNvSpPr/>
            <p:nvPr/>
          </p:nvSpPr>
          <p:spPr bwMode="gray">
            <a:xfrm>
              <a:off x="900188" y="2970660"/>
              <a:ext cx="1644707" cy="476771"/>
            </a:xfrm>
            <a:prstGeom prst="rect">
              <a:avLst/>
            </a:prstGeom>
            <a:noFill/>
            <a:ln w="1587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l" defTabSz="914126" rtl="0" eaLnBrk="1" fontAlgn="auto" latinLnBrk="0" hangingPunct="1">
                <a:lnSpc>
                  <a:spcPct val="8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0000">
                      <a:lumMod val="75000"/>
                    </a:srgbClr>
                  </a:solidFill>
                  <a:effectLst/>
                  <a:uLnTx/>
                  <a:uFillTx/>
                  <a:latin typeface="Calibri"/>
                  <a:ea typeface="+mn-ea"/>
                  <a:cs typeface="+mn-cs"/>
                </a:rPr>
                <a:t>Ordering Service</a:t>
              </a:r>
            </a:p>
          </p:txBody>
        </p:sp>
        <p:sp>
          <p:nvSpPr>
            <p:cNvPr id="36" name="Oval 35">
              <a:extLst>
                <a:ext uri="{FF2B5EF4-FFF2-40B4-BE49-F238E27FC236}">
                  <a16:creationId xmlns:a16="http://schemas.microsoft.com/office/drawing/2014/main" id="{6550F3DC-54C3-BE4F-B361-55C275699372}"/>
                </a:ext>
              </a:extLst>
            </p:cNvPr>
            <p:cNvSpPr/>
            <p:nvPr/>
          </p:nvSpPr>
          <p:spPr bwMode="gray">
            <a:xfrm>
              <a:off x="8021768" y="3456725"/>
              <a:ext cx="818092" cy="818092"/>
            </a:xfrm>
            <a:prstGeom prst="ellipse">
              <a:avLst/>
            </a:prstGeom>
            <a:solidFill>
              <a:schemeClr val="accent2">
                <a:lumMod val="75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85" name="Freeform 84">
              <a:extLst>
                <a:ext uri="{FF2B5EF4-FFF2-40B4-BE49-F238E27FC236}">
                  <a16:creationId xmlns:a16="http://schemas.microsoft.com/office/drawing/2014/main" id="{3FB3EB06-A568-E947-AA10-C475FD4D24DF}"/>
                </a:ext>
              </a:extLst>
            </p:cNvPr>
            <p:cNvSpPr>
              <a:spLocks noChangeAspect="1" noChangeArrowheads="1"/>
            </p:cNvSpPr>
            <p:nvPr/>
          </p:nvSpPr>
          <p:spPr bwMode="auto">
            <a:xfrm>
              <a:off x="8183139" y="3583834"/>
              <a:ext cx="498828" cy="498829"/>
            </a:xfrm>
            <a:custGeom>
              <a:avLst/>
              <a:gdLst>
                <a:gd name="T0" fmla="*/ 1308 w 2964"/>
                <a:gd name="T1" fmla="*/ 1921 h 2964"/>
                <a:gd name="T2" fmla="*/ 1042 w 2964"/>
                <a:gd name="T3" fmla="*/ 2152 h 2964"/>
                <a:gd name="T4" fmla="*/ 1378 w 2964"/>
                <a:gd name="T5" fmla="*/ 2037 h 2964"/>
                <a:gd name="T6" fmla="*/ 1308 w 2964"/>
                <a:gd name="T7" fmla="*/ 1921 h 2964"/>
                <a:gd name="T8" fmla="*/ 1898 w 2964"/>
                <a:gd name="T9" fmla="*/ 2060 h 2964"/>
                <a:gd name="T10" fmla="*/ 1562 w 2964"/>
                <a:gd name="T11" fmla="*/ 1944 h 2964"/>
                <a:gd name="T12" fmla="*/ 1828 w 2964"/>
                <a:gd name="T13" fmla="*/ 2175 h 2964"/>
                <a:gd name="T14" fmla="*/ 1898 w 2964"/>
                <a:gd name="T15" fmla="*/ 2060 h 2964"/>
                <a:gd name="T16" fmla="*/ 1482 w 2964"/>
                <a:gd name="T17" fmla="*/ 1389 h 2964"/>
                <a:gd name="T18" fmla="*/ 1413 w 2964"/>
                <a:gd name="T19" fmla="*/ 1736 h 2964"/>
                <a:gd name="T20" fmla="*/ 1550 w 2964"/>
                <a:gd name="T21" fmla="*/ 1736 h 2964"/>
                <a:gd name="T22" fmla="*/ 1482 w 2964"/>
                <a:gd name="T23" fmla="*/ 1389 h 2964"/>
                <a:gd name="T24" fmla="*/ 2824 w 2964"/>
                <a:gd name="T25" fmla="*/ 2175 h 2964"/>
                <a:gd name="T26" fmla="*/ 2523 w 2964"/>
                <a:gd name="T27" fmla="*/ 1712 h 2964"/>
                <a:gd name="T28" fmla="*/ 2222 w 2964"/>
                <a:gd name="T29" fmla="*/ 2175 h 2964"/>
                <a:gd name="T30" fmla="*/ 2083 w 2964"/>
                <a:gd name="T31" fmla="*/ 2777 h 2964"/>
                <a:gd name="T32" fmla="*/ 2963 w 2964"/>
                <a:gd name="T33" fmla="*/ 2777 h 2964"/>
                <a:gd name="T34" fmla="*/ 2824 w 2964"/>
                <a:gd name="T35" fmla="*/ 2175 h 2964"/>
                <a:gd name="T36" fmla="*/ 2569 w 2964"/>
                <a:gd name="T37" fmla="*/ 2534 h 2964"/>
                <a:gd name="T38" fmla="*/ 2523 w 2964"/>
                <a:gd name="T39" fmla="*/ 2685 h 2964"/>
                <a:gd name="T40" fmla="*/ 2477 w 2964"/>
                <a:gd name="T41" fmla="*/ 2534 h 2964"/>
                <a:gd name="T42" fmla="*/ 2523 w 2964"/>
                <a:gd name="T43" fmla="*/ 2361 h 2964"/>
                <a:gd name="T44" fmla="*/ 2569 w 2964"/>
                <a:gd name="T45" fmla="*/ 2534 h 2964"/>
                <a:gd name="T46" fmla="*/ 2685 w 2964"/>
                <a:gd name="T47" fmla="*/ 2175 h 2964"/>
                <a:gd name="T48" fmla="*/ 2361 w 2964"/>
                <a:gd name="T49" fmla="*/ 2014 h 2964"/>
                <a:gd name="T50" fmla="*/ 2685 w 2964"/>
                <a:gd name="T51" fmla="*/ 2014 h 2964"/>
                <a:gd name="T52" fmla="*/ 741 w 2964"/>
                <a:gd name="T53" fmla="*/ 2014 h 2964"/>
                <a:gd name="T54" fmla="*/ 440 w 2964"/>
                <a:gd name="T55" fmla="*/ 1712 h 2964"/>
                <a:gd name="T56" fmla="*/ 139 w 2964"/>
                <a:gd name="T57" fmla="*/ 2175 h 2964"/>
                <a:gd name="T58" fmla="*/ 0 w 2964"/>
                <a:gd name="T59" fmla="*/ 2777 h 2964"/>
                <a:gd name="T60" fmla="*/ 880 w 2964"/>
                <a:gd name="T61" fmla="*/ 2777 h 2964"/>
                <a:gd name="T62" fmla="*/ 741 w 2964"/>
                <a:gd name="T63" fmla="*/ 2175 h 2964"/>
                <a:gd name="T64" fmla="*/ 486 w 2964"/>
                <a:gd name="T65" fmla="*/ 2534 h 2964"/>
                <a:gd name="T66" fmla="*/ 486 w 2964"/>
                <a:gd name="T67" fmla="*/ 2639 h 2964"/>
                <a:gd name="T68" fmla="*/ 394 w 2964"/>
                <a:gd name="T69" fmla="*/ 2639 h 2964"/>
                <a:gd name="T70" fmla="*/ 347 w 2964"/>
                <a:gd name="T71" fmla="*/ 2453 h 2964"/>
                <a:gd name="T72" fmla="*/ 533 w 2964"/>
                <a:gd name="T73" fmla="*/ 2453 h 2964"/>
                <a:gd name="T74" fmla="*/ 602 w 2964"/>
                <a:gd name="T75" fmla="*/ 2175 h 2964"/>
                <a:gd name="T76" fmla="*/ 278 w 2964"/>
                <a:gd name="T77" fmla="*/ 2175 h 2964"/>
                <a:gd name="T78" fmla="*/ 440 w 2964"/>
                <a:gd name="T79" fmla="*/ 1851 h 2964"/>
                <a:gd name="T80" fmla="*/ 602 w 2964"/>
                <a:gd name="T81" fmla="*/ 2175 h 2964"/>
                <a:gd name="T82" fmla="*/ 1921 w 2964"/>
                <a:gd name="T83" fmla="*/ 1065 h 2964"/>
                <a:gd name="T84" fmla="*/ 1782 w 2964"/>
                <a:gd name="T85" fmla="*/ 463 h 2964"/>
                <a:gd name="T86" fmla="*/ 1482 w 2964"/>
                <a:gd name="T87" fmla="*/ 0 h 2964"/>
                <a:gd name="T88" fmla="*/ 1181 w 2964"/>
                <a:gd name="T89" fmla="*/ 463 h 2964"/>
                <a:gd name="T90" fmla="*/ 1042 w 2964"/>
                <a:gd name="T91" fmla="*/ 1065 h 2964"/>
                <a:gd name="T92" fmla="*/ 1921 w 2964"/>
                <a:gd name="T93" fmla="*/ 1065 h 2964"/>
                <a:gd name="T94" fmla="*/ 1320 w 2964"/>
                <a:gd name="T95" fmla="*/ 301 h 2964"/>
                <a:gd name="T96" fmla="*/ 1643 w 2964"/>
                <a:gd name="T97" fmla="*/ 301 h 2964"/>
                <a:gd name="T98" fmla="*/ 1320 w 2964"/>
                <a:gd name="T99" fmla="*/ 463 h 2964"/>
                <a:gd name="T100" fmla="*/ 1436 w 2964"/>
                <a:gd name="T101" fmla="*/ 926 h 2964"/>
                <a:gd name="T102" fmla="*/ 1436 w 2964"/>
                <a:gd name="T103" fmla="*/ 822 h 2964"/>
                <a:gd name="T104" fmla="*/ 1482 w 2964"/>
                <a:gd name="T105" fmla="*/ 648 h 2964"/>
                <a:gd name="T106" fmla="*/ 1527 w 2964"/>
                <a:gd name="T107" fmla="*/ 822 h 2964"/>
                <a:gd name="T108" fmla="*/ 1482 w 2964"/>
                <a:gd name="T109" fmla="*/ 972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64" h="2964">
                  <a:moveTo>
                    <a:pt x="1308" y="1921"/>
                  </a:moveTo>
                  <a:lnTo>
                    <a:pt x="1308" y="1921"/>
                  </a:lnTo>
                  <a:cubicBezTo>
                    <a:pt x="1065" y="2060"/>
                    <a:pt x="1065" y="2060"/>
                    <a:pt x="1065" y="2060"/>
                  </a:cubicBezTo>
                  <a:cubicBezTo>
                    <a:pt x="1030" y="2071"/>
                    <a:pt x="1019" y="2118"/>
                    <a:pt x="1042" y="2152"/>
                  </a:cubicBezTo>
                  <a:cubicBezTo>
                    <a:pt x="1065" y="2187"/>
                    <a:pt x="1100" y="2199"/>
                    <a:pt x="1135" y="2175"/>
                  </a:cubicBezTo>
                  <a:cubicBezTo>
                    <a:pt x="1378" y="2037"/>
                    <a:pt x="1378" y="2037"/>
                    <a:pt x="1378" y="2037"/>
                  </a:cubicBezTo>
                  <a:cubicBezTo>
                    <a:pt x="1413" y="2025"/>
                    <a:pt x="1424" y="1979"/>
                    <a:pt x="1401" y="1944"/>
                  </a:cubicBezTo>
                  <a:cubicBezTo>
                    <a:pt x="1378" y="1909"/>
                    <a:pt x="1343" y="1898"/>
                    <a:pt x="1308" y="1921"/>
                  </a:cubicBezTo>
                  <a:close/>
                  <a:moveTo>
                    <a:pt x="1898" y="2060"/>
                  </a:moveTo>
                  <a:lnTo>
                    <a:pt x="1898" y="2060"/>
                  </a:lnTo>
                  <a:cubicBezTo>
                    <a:pt x="1655" y="1921"/>
                    <a:pt x="1655" y="1921"/>
                    <a:pt x="1655" y="1921"/>
                  </a:cubicBezTo>
                  <a:cubicBezTo>
                    <a:pt x="1620" y="1898"/>
                    <a:pt x="1585" y="1909"/>
                    <a:pt x="1562" y="1944"/>
                  </a:cubicBezTo>
                  <a:cubicBezTo>
                    <a:pt x="1539" y="1979"/>
                    <a:pt x="1550" y="2025"/>
                    <a:pt x="1585" y="2037"/>
                  </a:cubicBezTo>
                  <a:cubicBezTo>
                    <a:pt x="1828" y="2175"/>
                    <a:pt x="1828" y="2175"/>
                    <a:pt x="1828" y="2175"/>
                  </a:cubicBezTo>
                  <a:cubicBezTo>
                    <a:pt x="1863" y="2199"/>
                    <a:pt x="1898" y="2187"/>
                    <a:pt x="1921" y="2152"/>
                  </a:cubicBezTo>
                  <a:cubicBezTo>
                    <a:pt x="1944" y="2118"/>
                    <a:pt x="1932" y="2071"/>
                    <a:pt x="1898" y="2060"/>
                  </a:cubicBezTo>
                  <a:close/>
                  <a:moveTo>
                    <a:pt x="1482" y="1389"/>
                  </a:moveTo>
                  <a:lnTo>
                    <a:pt x="1482" y="1389"/>
                  </a:lnTo>
                  <a:cubicBezTo>
                    <a:pt x="1447" y="1389"/>
                    <a:pt x="1413" y="1424"/>
                    <a:pt x="1413" y="1459"/>
                  </a:cubicBezTo>
                  <a:cubicBezTo>
                    <a:pt x="1413" y="1736"/>
                    <a:pt x="1413" y="1736"/>
                    <a:pt x="1413" y="1736"/>
                  </a:cubicBezTo>
                  <a:cubicBezTo>
                    <a:pt x="1413" y="1770"/>
                    <a:pt x="1447" y="1805"/>
                    <a:pt x="1482" y="1805"/>
                  </a:cubicBezTo>
                  <a:cubicBezTo>
                    <a:pt x="1516" y="1805"/>
                    <a:pt x="1550" y="1770"/>
                    <a:pt x="1550" y="1736"/>
                  </a:cubicBezTo>
                  <a:cubicBezTo>
                    <a:pt x="1550" y="1459"/>
                    <a:pt x="1550" y="1459"/>
                    <a:pt x="1550" y="1459"/>
                  </a:cubicBezTo>
                  <a:cubicBezTo>
                    <a:pt x="1550" y="1424"/>
                    <a:pt x="1516" y="1389"/>
                    <a:pt x="1482" y="1389"/>
                  </a:cubicBezTo>
                  <a:close/>
                  <a:moveTo>
                    <a:pt x="2824" y="2175"/>
                  </a:moveTo>
                  <a:lnTo>
                    <a:pt x="2824" y="2175"/>
                  </a:lnTo>
                  <a:cubicBezTo>
                    <a:pt x="2824" y="2014"/>
                    <a:pt x="2824" y="2014"/>
                    <a:pt x="2824" y="2014"/>
                  </a:cubicBezTo>
                  <a:cubicBezTo>
                    <a:pt x="2824" y="1851"/>
                    <a:pt x="2685" y="1712"/>
                    <a:pt x="2523" y="1712"/>
                  </a:cubicBezTo>
                  <a:cubicBezTo>
                    <a:pt x="2361" y="1712"/>
                    <a:pt x="2222" y="1851"/>
                    <a:pt x="2222" y="2014"/>
                  </a:cubicBezTo>
                  <a:cubicBezTo>
                    <a:pt x="2222" y="2175"/>
                    <a:pt x="2222" y="2175"/>
                    <a:pt x="2222" y="2175"/>
                  </a:cubicBezTo>
                  <a:cubicBezTo>
                    <a:pt x="2083" y="2175"/>
                    <a:pt x="2083" y="2175"/>
                    <a:pt x="2083" y="2175"/>
                  </a:cubicBezTo>
                  <a:cubicBezTo>
                    <a:pt x="2083" y="2777"/>
                    <a:pt x="2083" y="2777"/>
                    <a:pt x="2083" y="2777"/>
                  </a:cubicBezTo>
                  <a:cubicBezTo>
                    <a:pt x="2523" y="2963"/>
                    <a:pt x="2523" y="2963"/>
                    <a:pt x="2523" y="2963"/>
                  </a:cubicBezTo>
                  <a:cubicBezTo>
                    <a:pt x="2963" y="2777"/>
                    <a:pt x="2963" y="2777"/>
                    <a:pt x="2963" y="2777"/>
                  </a:cubicBezTo>
                  <a:cubicBezTo>
                    <a:pt x="2963" y="2175"/>
                    <a:pt x="2963" y="2175"/>
                    <a:pt x="2963" y="2175"/>
                  </a:cubicBezTo>
                  <a:lnTo>
                    <a:pt x="2824" y="2175"/>
                  </a:lnTo>
                  <a:close/>
                  <a:moveTo>
                    <a:pt x="2569" y="2534"/>
                  </a:moveTo>
                  <a:lnTo>
                    <a:pt x="2569" y="2534"/>
                  </a:lnTo>
                  <a:cubicBezTo>
                    <a:pt x="2569" y="2639"/>
                    <a:pt x="2569" y="2639"/>
                    <a:pt x="2569" y="2639"/>
                  </a:cubicBezTo>
                  <a:cubicBezTo>
                    <a:pt x="2569" y="2662"/>
                    <a:pt x="2546" y="2685"/>
                    <a:pt x="2523" y="2685"/>
                  </a:cubicBezTo>
                  <a:cubicBezTo>
                    <a:pt x="2500" y="2685"/>
                    <a:pt x="2477" y="2662"/>
                    <a:pt x="2477" y="2639"/>
                  </a:cubicBezTo>
                  <a:cubicBezTo>
                    <a:pt x="2477" y="2534"/>
                    <a:pt x="2477" y="2534"/>
                    <a:pt x="2477" y="2534"/>
                  </a:cubicBezTo>
                  <a:cubicBezTo>
                    <a:pt x="2453" y="2523"/>
                    <a:pt x="2430" y="2488"/>
                    <a:pt x="2430" y="2453"/>
                  </a:cubicBezTo>
                  <a:cubicBezTo>
                    <a:pt x="2430" y="2407"/>
                    <a:pt x="2477" y="2361"/>
                    <a:pt x="2523" y="2361"/>
                  </a:cubicBezTo>
                  <a:cubicBezTo>
                    <a:pt x="2569" y="2361"/>
                    <a:pt x="2616" y="2407"/>
                    <a:pt x="2616" y="2453"/>
                  </a:cubicBezTo>
                  <a:cubicBezTo>
                    <a:pt x="2616" y="2488"/>
                    <a:pt x="2592" y="2523"/>
                    <a:pt x="2569" y="2534"/>
                  </a:cubicBezTo>
                  <a:close/>
                  <a:moveTo>
                    <a:pt x="2685" y="2175"/>
                  </a:moveTo>
                  <a:lnTo>
                    <a:pt x="2685" y="2175"/>
                  </a:lnTo>
                  <a:cubicBezTo>
                    <a:pt x="2361" y="2175"/>
                    <a:pt x="2361" y="2175"/>
                    <a:pt x="2361" y="2175"/>
                  </a:cubicBezTo>
                  <a:cubicBezTo>
                    <a:pt x="2361" y="2014"/>
                    <a:pt x="2361" y="2014"/>
                    <a:pt x="2361" y="2014"/>
                  </a:cubicBezTo>
                  <a:cubicBezTo>
                    <a:pt x="2361" y="1921"/>
                    <a:pt x="2430" y="1851"/>
                    <a:pt x="2523" y="1851"/>
                  </a:cubicBezTo>
                  <a:cubicBezTo>
                    <a:pt x="2616" y="1851"/>
                    <a:pt x="2685" y="1921"/>
                    <a:pt x="2685" y="2014"/>
                  </a:cubicBezTo>
                  <a:lnTo>
                    <a:pt x="2685" y="2175"/>
                  </a:lnTo>
                  <a:close/>
                  <a:moveTo>
                    <a:pt x="741" y="2014"/>
                  </a:moveTo>
                  <a:lnTo>
                    <a:pt x="741" y="2014"/>
                  </a:lnTo>
                  <a:cubicBezTo>
                    <a:pt x="741" y="1851"/>
                    <a:pt x="602" y="1712"/>
                    <a:pt x="440" y="1712"/>
                  </a:cubicBezTo>
                  <a:cubicBezTo>
                    <a:pt x="278" y="1712"/>
                    <a:pt x="139" y="1851"/>
                    <a:pt x="139" y="2014"/>
                  </a:cubicBezTo>
                  <a:cubicBezTo>
                    <a:pt x="139" y="2175"/>
                    <a:pt x="139" y="2175"/>
                    <a:pt x="139" y="2175"/>
                  </a:cubicBezTo>
                  <a:cubicBezTo>
                    <a:pt x="0" y="2175"/>
                    <a:pt x="0" y="2175"/>
                    <a:pt x="0" y="2175"/>
                  </a:cubicBezTo>
                  <a:cubicBezTo>
                    <a:pt x="0" y="2777"/>
                    <a:pt x="0" y="2777"/>
                    <a:pt x="0" y="2777"/>
                  </a:cubicBezTo>
                  <a:cubicBezTo>
                    <a:pt x="440" y="2963"/>
                    <a:pt x="440" y="2963"/>
                    <a:pt x="440" y="2963"/>
                  </a:cubicBezTo>
                  <a:cubicBezTo>
                    <a:pt x="880" y="2777"/>
                    <a:pt x="880" y="2777"/>
                    <a:pt x="880" y="2777"/>
                  </a:cubicBezTo>
                  <a:cubicBezTo>
                    <a:pt x="880" y="2175"/>
                    <a:pt x="880" y="2175"/>
                    <a:pt x="880" y="2175"/>
                  </a:cubicBezTo>
                  <a:cubicBezTo>
                    <a:pt x="741" y="2175"/>
                    <a:pt x="741" y="2175"/>
                    <a:pt x="741" y="2175"/>
                  </a:cubicBezTo>
                  <a:lnTo>
                    <a:pt x="741" y="2014"/>
                  </a:lnTo>
                  <a:close/>
                  <a:moveTo>
                    <a:pt x="486" y="2534"/>
                  </a:moveTo>
                  <a:lnTo>
                    <a:pt x="486" y="2534"/>
                  </a:lnTo>
                  <a:cubicBezTo>
                    <a:pt x="486" y="2639"/>
                    <a:pt x="486" y="2639"/>
                    <a:pt x="486" y="2639"/>
                  </a:cubicBezTo>
                  <a:cubicBezTo>
                    <a:pt x="486" y="2662"/>
                    <a:pt x="463" y="2685"/>
                    <a:pt x="440" y="2685"/>
                  </a:cubicBezTo>
                  <a:cubicBezTo>
                    <a:pt x="417" y="2685"/>
                    <a:pt x="394" y="2662"/>
                    <a:pt x="394" y="2639"/>
                  </a:cubicBezTo>
                  <a:cubicBezTo>
                    <a:pt x="394" y="2534"/>
                    <a:pt x="394" y="2534"/>
                    <a:pt x="394" y="2534"/>
                  </a:cubicBezTo>
                  <a:cubicBezTo>
                    <a:pt x="370" y="2523"/>
                    <a:pt x="347" y="2488"/>
                    <a:pt x="347" y="2453"/>
                  </a:cubicBezTo>
                  <a:cubicBezTo>
                    <a:pt x="347" y="2407"/>
                    <a:pt x="394" y="2361"/>
                    <a:pt x="440" y="2361"/>
                  </a:cubicBezTo>
                  <a:cubicBezTo>
                    <a:pt x="486" y="2361"/>
                    <a:pt x="533" y="2407"/>
                    <a:pt x="533" y="2453"/>
                  </a:cubicBezTo>
                  <a:cubicBezTo>
                    <a:pt x="533" y="2488"/>
                    <a:pt x="509" y="2523"/>
                    <a:pt x="486" y="2534"/>
                  </a:cubicBezTo>
                  <a:close/>
                  <a:moveTo>
                    <a:pt x="602" y="2175"/>
                  </a:moveTo>
                  <a:lnTo>
                    <a:pt x="602" y="2175"/>
                  </a:lnTo>
                  <a:cubicBezTo>
                    <a:pt x="278" y="2175"/>
                    <a:pt x="278" y="2175"/>
                    <a:pt x="278" y="2175"/>
                  </a:cubicBezTo>
                  <a:cubicBezTo>
                    <a:pt x="278" y="2014"/>
                    <a:pt x="278" y="2014"/>
                    <a:pt x="278" y="2014"/>
                  </a:cubicBezTo>
                  <a:cubicBezTo>
                    <a:pt x="278" y="1921"/>
                    <a:pt x="347" y="1851"/>
                    <a:pt x="440" y="1851"/>
                  </a:cubicBezTo>
                  <a:cubicBezTo>
                    <a:pt x="533" y="1851"/>
                    <a:pt x="602" y="1921"/>
                    <a:pt x="602" y="2014"/>
                  </a:cubicBezTo>
                  <a:lnTo>
                    <a:pt x="602" y="2175"/>
                  </a:lnTo>
                  <a:close/>
                  <a:moveTo>
                    <a:pt x="1921" y="1065"/>
                  </a:moveTo>
                  <a:lnTo>
                    <a:pt x="1921" y="1065"/>
                  </a:lnTo>
                  <a:cubicBezTo>
                    <a:pt x="1921" y="463"/>
                    <a:pt x="1921" y="463"/>
                    <a:pt x="1921" y="463"/>
                  </a:cubicBezTo>
                  <a:cubicBezTo>
                    <a:pt x="1782" y="463"/>
                    <a:pt x="1782" y="463"/>
                    <a:pt x="1782" y="463"/>
                  </a:cubicBezTo>
                  <a:cubicBezTo>
                    <a:pt x="1782" y="301"/>
                    <a:pt x="1782" y="301"/>
                    <a:pt x="1782" y="301"/>
                  </a:cubicBezTo>
                  <a:cubicBezTo>
                    <a:pt x="1782" y="139"/>
                    <a:pt x="1643" y="0"/>
                    <a:pt x="1482" y="0"/>
                  </a:cubicBezTo>
                  <a:cubicBezTo>
                    <a:pt x="1320" y="0"/>
                    <a:pt x="1181" y="139"/>
                    <a:pt x="1181" y="301"/>
                  </a:cubicBezTo>
                  <a:cubicBezTo>
                    <a:pt x="1181" y="463"/>
                    <a:pt x="1181" y="463"/>
                    <a:pt x="1181" y="463"/>
                  </a:cubicBezTo>
                  <a:cubicBezTo>
                    <a:pt x="1042" y="463"/>
                    <a:pt x="1042" y="463"/>
                    <a:pt x="1042" y="463"/>
                  </a:cubicBezTo>
                  <a:cubicBezTo>
                    <a:pt x="1042" y="1065"/>
                    <a:pt x="1042" y="1065"/>
                    <a:pt x="1042" y="1065"/>
                  </a:cubicBezTo>
                  <a:cubicBezTo>
                    <a:pt x="1481" y="1250"/>
                    <a:pt x="1482" y="1250"/>
                    <a:pt x="1482" y="1250"/>
                  </a:cubicBezTo>
                  <a:lnTo>
                    <a:pt x="1921" y="1065"/>
                  </a:lnTo>
                  <a:close/>
                  <a:moveTo>
                    <a:pt x="1320" y="301"/>
                  </a:moveTo>
                  <a:lnTo>
                    <a:pt x="1320" y="301"/>
                  </a:lnTo>
                  <a:cubicBezTo>
                    <a:pt x="1320" y="209"/>
                    <a:pt x="1389" y="139"/>
                    <a:pt x="1482" y="139"/>
                  </a:cubicBezTo>
                  <a:cubicBezTo>
                    <a:pt x="1573" y="139"/>
                    <a:pt x="1643" y="209"/>
                    <a:pt x="1643" y="301"/>
                  </a:cubicBezTo>
                  <a:cubicBezTo>
                    <a:pt x="1643" y="463"/>
                    <a:pt x="1643" y="463"/>
                    <a:pt x="1643" y="463"/>
                  </a:cubicBezTo>
                  <a:cubicBezTo>
                    <a:pt x="1320" y="463"/>
                    <a:pt x="1320" y="463"/>
                    <a:pt x="1320" y="463"/>
                  </a:cubicBezTo>
                  <a:lnTo>
                    <a:pt x="1320" y="301"/>
                  </a:lnTo>
                  <a:close/>
                  <a:moveTo>
                    <a:pt x="1436" y="926"/>
                  </a:moveTo>
                  <a:lnTo>
                    <a:pt x="1436" y="926"/>
                  </a:lnTo>
                  <a:cubicBezTo>
                    <a:pt x="1436" y="822"/>
                    <a:pt x="1436" y="822"/>
                    <a:pt x="1436" y="822"/>
                  </a:cubicBezTo>
                  <a:cubicBezTo>
                    <a:pt x="1413" y="811"/>
                    <a:pt x="1389" y="776"/>
                    <a:pt x="1389" y="741"/>
                  </a:cubicBezTo>
                  <a:cubicBezTo>
                    <a:pt x="1389" y="695"/>
                    <a:pt x="1436" y="648"/>
                    <a:pt x="1482" y="648"/>
                  </a:cubicBezTo>
                  <a:cubicBezTo>
                    <a:pt x="1527" y="648"/>
                    <a:pt x="1573" y="695"/>
                    <a:pt x="1573" y="741"/>
                  </a:cubicBezTo>
                  <a:cubicBezTo>
                    <a:pt x="1573" y="776"/>
                    <a:pt x="1550" y="811"/>
                    <a:pt x="1527" y="822"/>
                  </a:cubicBezTo>
                  <a:cubicBezTo>
                    <a:pt x="1527" y="926"/>
                    <a:pt x="1527" y="926"/>
                    <a:pt x="1527" y="926"/>
                  </a:cubicBezTo>
                  <a:cubicBezTo>
                    <a:pt x="1527" y="949"/>
                    <a:pt x="1504" y="972"/>
                    <a:pt x="1482" y="972"/>
                  </a:cubicBezTo>
                  <a:cubicBezTo>
                    <a:pt x="1459" y="972"/>
                    <a:pt x="1436" y="949"/>
                    <a:pt x="1436" y="926"/>
                  </a:cubicBezTo>
                  <a:close/>
                </a:path>
              </a:pathLst>
            </a:custGeom>
            <a:solidFill>
              <a:schemeClr val="bg1"/>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58595B"/>
                </a:solidFill>
                <a:effectLst/>
                <a:uLnTx/>
                <a:uFillTx/>
                <a:latin typeface="Calibri"/>
                <a:ea typeface="+mn-ea"/>
                <a:cs typeface="+mn-cs"/>
              </a:endParaRPr>
            </a:p>
          </p:txBody>
        </p:sp>
        <p:cxnSp>
          <p:nvCxnSpPr>
            <p:cNvPr id="158" name="Straight Connector 157">
              <a:extLst>
                <a:ext uri="{FF2B5EF4-FFF2-40B4-BE49-F238E27FC236}">
                  <a16:creationId xmlns:a16="http://schemas.microsoft.com/office/drawing/2014/main" id="{AE769048-CB9C-2848-8C92-C37341F544EA}"/>
                </a:ext>
              </a:extLst>
            </p:cNvPr>
            <p:cNvCxnSpPr>
              <a:cxnSpLocks/>
            </p:cNvCxnSpPr>
            <p:nvPr/>
          </p:nvCxnSpPr>
          <p:spPr>
            <a:xfrm>
              <a:off x="7557505" y="4592831"/>
              <a:ext cx="1754132" cy="0"/>
            </a:xfrm>
            <a:prstGeom prst="line">
              <a:avLst/>
            </a:prstGeom>
            <a:ln w="19050">
              <a:solidFill>
                <a:schemeClr val="bg1">
                  <a:lumMod val="85000"/>
                </a:schemeClr>
              </a:solidFill>
              <a:miter lim="800000"/>
              <a:tailEnd type="none"/>
            </a:ln>
          </p:spPr>
          <p:style>
            <a:lnRef idx="1">
              <a:schemeClr val="accent1"/>
            </a:lnRef>
            <a:fillRef idx="0">
              <a:schemeClr val="accent1"/>
            </a:fillRef>
            <a:effectRef idx="0">
              <a:schemeClr val="accent1"/>
            </a:effectRef>
            <a:fontRef idx="minor">
              <a:schemeClr val="tx1"/>
            </a:fontRef>
          </p:style>
        </p:cxnSp>
      </p:grpSp>
      <p:sp>
        <p:nvSpPr>
          <p:cNvPr id="94" name="Freeform 93">
            <a:extLst>
              <a:ext uri="{FF2B5EF4-FFF2-40B4-BE49-F238E27FC236}">
                <a16:creationId xmlns:a16="http://schemas.microsoft.com/office/drawing/2014/main" id="{39F9104C-D043-B245-80C6-A9FEB5437CCA}"/>
              </a:ext>
            </a:extLst>
          </p:cNvPr>
          <p:cNvSpPr>
            <a:spLocks noChangeAspect="1" noChangeArrowheads="1"/>
          </p:cNvSpPr>
          <p:nvPr/>
        </p:nvSpPr>
        <p:spPr bwMode="auto">
          <a:xfrm>
            <a:off x="520365" y="2601985"/>
            <a:ext cx="263696" cy="263696"/>
          </a:xfrm>
          <a:custGeom>
            <a:avLst/>
            <a:gdLst>
              <a:gd name="T0" fmla="*/ 1308 w 2964"/>
              <a:gd name="T1" fmla="*/ 1921 h 2964"/>
              <a:gd name="T2" fmla="*/ 1042 w 2964"/>
              <a:gd name="T3" fmla="*/ 2152 h 2964"/>
              <a:gd name="T4" fmla="*/ 1378 w 2964"/>
              <a:gd name="T5" fmla="*/ 2037 h 2964"/>
              <a:gd name="T6" fmla="*/ 1308 w 2964"/>
              <a:gd name="T7" fmla="*/ 1921 h 2964"/>
              <a:gd name="T8" fmla="*/ 1898 w 2964"/>
              <a:gd name="T9" fmla="*/ 2060 h 2964"/>
              <a:gd name="T10" fmla="*/ 1562 w 2964"/>
              <a:gd name="T11" fmla="*/ 1944 h 2964"/>
              <a:gd name="T12" fmla="*/ 1828 w 2964"/>
              <a:gd name="T13" fmla="*/ 2175 h 2964"/>
              <a:gd name="T14" fmla="*/ 1898 w 2964"/>
              <a:gd name="T15" fmla="*/ 2060 h 2964"/>
              <a:gd name="T16" fmla="*/ 1482 w 2964"/>
              <a:gd name="T17" fmla="*/ 1389 h 2964"/>
              <a:gd name="T18" fmla="*/ 1413 w 2964"/>
              <a:gd name="T19" fmla="*/ 1736 h 2964"/>
              <a:gd name="T20" fmla="*/ 1550 w 2964"/>
              <a:gd name="T21" fmla="*/ 1736 h 2964"/>
              <a:gd name="T22" fmla="*/ 1482 w 2964"/>
              <a:gd name="T23" fmla="*/ 1389 h 2964"/>
              <a:gd name="T24" fmla="*/ 2824 w 2964"/>
              <a:gd name="T25" fmla="*/ 2175 h 2964"/>
              <a:gd name="T26" fmla="*/ 2523 w 2964"/>
              <a:gd name="T27" fmla="*/ 1712 h 2964"/>
              <a:gd name="T28" fmla="*/ 2222 w 2964"/>
              <a:gd name="T29" fmla="*/ 2175 h 2964"/>
              <a:gd name="T30" fmla="*/ 2083 w 2964"/>
              <a:gd name="T31" fmla="*/ 2777 h 2964"/>
              <a:gd name="T32" fmla="*/ 2963 w 2964"/>
              <a:gd name="T33" fmla="*/ 2777 h 2964"/>
              <a:gd name="T34" fmla="*/ 2824 w 2964"/>
              <a:gd name="T35" fmla="*/ 2175 h 2964"/>
              <a:gd name="T36" fmla="*/ 2569 w 2964"/>
              <a:gd name="T37" fmla="*/ 2534 h 2964"/>
              <a:gd name="T38" fmla="*/ 2523 w 2964"/>
              <a:gd name="T39" fmla="*/ 2685 h 2964"/>
              <a:gd name="T40" fmla="*/ 2477 w 2964"/>
              <a:gd name="T41" fmla="*/ 2534 h 2964"/>
              <a:gd name="T42" fmla="*/ 2523 w 2964"/>
              <a:gd name="T43" fmla="*/ 2361 h 2964"/>
              <a:gd name="T44" fmla="*/ 2569 w 2964"/>
              <a:gd name="T45" fmla="*/ 2534 h 2964"/>
              <a:gd name="T46" fmla="*/ 2685 w 2964"/>
              <a:gd name="T47" fmla="*/ 2175 h 2964"/>
              <a:gd name="T48" fmla="*/ 2361 w 2964"/>
              <a:gd name="T49" fmla="*/ 2014 h 2964"/>
              <a:gd name="T50" fmla="*/ 2685 w 2964"/>
              <a:gd name="T51" fmla="*/ 2014 h 2964"/>
              <a:gd name="T52" fmla="*/ 741 w 2964"/>
              <a:gd name="T53" fmla="*/ 2014 h 2964"/>
              <a:gd name="T54" fmla="*/ 440 w 2964"/>
              <a:gd name="T55" fmla="*/ 1712 h 2964"/>
              <a:gd name="T56" fmla="*/ 139 w 2964"/>
              <a:gd name="T57" fmla="*/ 2175 h 2964"/>
              <a:gd name="T58" fmla="*/ 0 w 2964"/>
              <a:gd name="T59" fmla="*/ 2777 h 2964"/>
              <a:gd name="T60" fmla="*/ 880 w 2964"/>
              <a:gd name="T61" fmla="*/ 2777 h 2964"/>
              <a:gd name="T62" fmla="*/ 741 w 2964"/>
              <a:gd name="T63" fmla="*/ 2175 h 2964"/>
              <a:gd name="T64" fmla="*/ 486 w 2964"/>
              <a:gd name="T65" fmla="*/ 2534 h 2964"/>
              <a:gd name="T66" fmla="*/ 486 w 2964"/>
              <a:gd name="T67" fmla="*/ 2639 h 2964"/>
              <a:gd name="T68" fmla="*/ 394 w 2964"/>
              <a:gd name="T69" fmla="*/ 2639 h 2964"/>
              <a:gd name="T70" fmla="*/ 347 w 2964"/>
              <a:gd name="T71" fmla="*/ 2453 h 2964"/>
              <a:gd name="T72" fmla="*/ 533 w 2964"/>
              <a:gd name="T73" fmla="*/ 2453 h 2964"/>
              <a:gd name="T74" fmla="*/ 602 w 2964"/>
              <a:gd name="T75" fmla="*/ 2175 h 2964"/>
              <a:gd name="T76" fmla="*/ 278 w 2964"/>
              <a:gd name="T77" fmla="*/ 2175 h 2964"/>
              <a:gd name="T78" fmla="*/ 440 w 2964"/>
              <a:gd name="T79" fmla="*/ 1851 h 2964"/>
              <a:gd name="T80" fmla="*/ 602 w 2964"/>
              <a:gd name="T81" fmla="*/ 2175 h 2964"/>
              <a:gd name="T82" fmla="*/ 1921 w 2964"/>
              <a:gd name="T83" fmla="*/ 1065 h 2964"/>
              <a:gd name="T84" fmla="*/ 1782 w 2964"/>
              <a:gd name="T85" fmla="*/ 463 h 2964"/>
              <a:gd name="T86" fmla="*/ 1482 w 2964"/>
              <a:gd name="T87" fmla="*/ 0 h 2964"/>
              <a:gd name="T88" fmla="*/ 1181 w 2964"/>
              <a:gd name="T89" fmla="*/ 463 h 2964"/>
              <a:gd name="T90" fmla="*/ 1042 w 2964"/>
              <a:gd name="T91" fmla="*/ 1065 h 2964"/>
              <a:gd name="T92" fmla="*/ 1921 w 2964"/>
              <a:gd name="T93" fmla="*/ 1065 h 2964"/>
              <a:gd name="T94" fmla="*/ 1320 w 2964"/>
              <a:gd name="T95" fmla="*/ 301 h 2964"/>
              <a:gd name="T96" fmla="*/ 1643 w 2964"/>
              <a:gd name="T97" fmla="*/ 301 h 2964"/>
              <a:gd name="T98" fmla="*/ 1320 w 2964"/>
              <a:gd name="T99" fmla="*/ 463 h 2964"/>
              <a:gd name="T100" fmla="*/ 1436 w 2964"/>
              <a:gd name="T101" fmla="*/ 926 h 2964"/>
              <a:gd name="T102" fmla="*/ 1436 w 2964"/>
              <a:gd name="T103" fmla="*/ 822 h 2964"/>
              <a:gd name="T104" fmla="*/ 1482 w 2964"/>
              <a:gd name="T105" fmla="*/ 648 h 2964"/>
              <a:gd name="T106" fmla="*/ 1527 w 2964"/>
              <a:gd name="T107" fmla="*/ 822 h 2964"/>
              <a:gd name="T108" fmla="*/ 1482 w 2964"/>
              <a:gd name="T109" fmla="*/ 972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64" h="2964">
                <a:moveTo>
                  <a:pt x="1308" y="1921"/>
                </a:moveTo>
                <a:lnTo>
                  <a:pt x="1308" y="1921"/>
                </a:lnTo>
                <a:cubicBezTo>
                  <a:pt x="1065" y="2060"/>
                  <a:pt x="1065" y="2060"/>
                  <a:pt x="1065" y="2060"/>
                </a:cubicBezTo>
                <a:cubicBezTo>
                  <a:pt x="1030" y="2071"/>
                  <a:pt x="1019" y="2118"/>
                  <a:pt x="1042" y="2152"/>
                </a:cubicBezTo>
                <a:cubicBezTo>
                  <a:pt x="1065" y="2187"/>
                  <a:pt x="1100" y="2199"/>
                  <a:pt x="1135" y="2175"/>
                </a:cubicBezTo>
                <a:cubicBezTo>
                  <a:pt x="1378" y="2037"/>
                  <a:pt x="1378" y="2037"/>
                  <a:pt x="1378" y="2037"/>
                </a:cubicBezTo>
                <a:cubicBezTo>
                  <a:pt x="1413" y="2025"/>
                  <a:pt x="1424" y="1979"/>
                  <a:pt x="1401" y="1944"/>
                </a:cubicBezTo>
                <a:cubicBezTo>
                  <a:pt x="1378" y="1909"/>
                  <a:pt x="1343" y="1898"/>
                  <a:pt x="1308" y="1921"/>
                </a:cubicBezTo>
                <a:close/>
                <a:moveTo>
                  <a:pt x="1898" y="2060"/>
                </a:moveTo>
                <a:lnTo>
                  <a:pt x="1898" y="2060"/>
                </a:lnTo>
                <a:cubicBezTo>
                  <a:pt x="1655" y="1921"/>
                  <a:pt x="1655" y="1921"/>
                  <a:pt x="1655" y="1921"/>
                </a:cubicBezTo>
                <a:cubicBezTo>
                  <a:pt x="1620" y="1898"/>
                  <a:pt x="1585" y="1909"/>
                  <a:pt x="1562" y="1944"/>
                </a:cubicBezTo>
                <a:cubicBezTo>
                  <a:pt x="1539" y="1979"/>
                  <a:pt x="1550" y="2025"/>
                  <a:pt x="1585" y="2037"/>
                </a:cubicBezTo>
                <a:cubicBezTo>
                  <a:pt x="1828" y="2175"/>
                  <a:pt x="1828" y="2175"/>
                  <a:pt x="1828" y="2175"/>
                </a:cubicBezTo>
                <a:cubicBezTo>
                  <a:pt x="1863" y="2199"/>
                  <a:pt x="1898" y="2187"/>
                  <a:pt x="1921" y="2152"/>
                </a:cubicBezTo>
                <a:cubicBezTo>
                  <a:pt x="1944" y="2118"/>
                  <a:pt x="1932" y="2071"/>
                  <a:pt x="1898" y="2060"/>
                </a:cubicBezTo>
                <a:close/>
                <a:moveTo>
                  <a:pt x="1482" y="1389"/>
                </a:moveTo>
                <a:lnTo>
                  <a:pt x="1482" y="1389"/>
                </a:lnTo>
                <a:cubicBezTo>
                  <a:pt x="1447" y="1389"/>
                  <a:pt x="1413" y="1424"/>
                  <a:pt x="1413" y="1459"/>
                </a:cubicBezTo>
                <a:cubicBezTo>
                  <a:pt x="1413" y="1736"/>
                  <a:pt x="1413" y="1736"/>
                  <a:pt x="1413" y="1736"/>
                </a:cubicBezTo>
                <a:cubicBezTo>
                  <a:pt x="1413" y="1770"/>
                  <a:pt x="1447" y="1805"/>
                  <a:pt x="1482" y="1805"/>
                </a:cubicBezTo>
                <a:cubicBezTo>
                  <a:pt x="1516" y="1805"/>
                  <a:pt x="1550" y="1770"/>
                  <a:pt x="1550" y="1736"/>
                </a:cubicBezTo>
                <a:cubicBezTo>
                  <a:pt x="1550" y="1459"/>
                  <a:pt x="1550" y="1459"/>
                  <a:pt x="1550" y="1459"/>
                </a:cubicBezTo>
                <a:cubicBezTo>
                  <a:pt x="1550" y="1424"/>
                  <a:pt x="1516" y="1389"/>
                  <a:pt x="1482" y="1389"/>
                </a:cubicBezTo>
                <a:close/>
                <a:moveTo>
                  <a:pt x="2824" y="2175"/>
                </a:moveTo>
                <a:lnTo>
                  <a:pt x="2824" y="2175"/>
                </a:lnTo>
                <a:cubicBezTo>
                  <a:pt x="2824" y="2014"/>
                  <a:pt x="2824" y="2014"/>
                  <a:pt x="2824" y="2014"/>
                </a:cubicBezTo>
                <a:cubicBezTo>
                  <a:pt x="2824" y="1851"/>
                  <a:pt x="2685" y="1712"/>
                  <a:pt x="2523" y="1712"/>
                </a:cubicBezTo>
                <a:cubicBezTo>
                  <a:pt x="2361" y="1712"/>
                  <a:pt x="2222" y="1851"/>
                  <a:pt x="2222" y="2014"/>
                </a:cubicBezTo>
                <a:cubicBezTo>
                  <a:pt x="2222" y="2175"/>
                  <a:pt x="2222" y="2175"/>
                  <a:pt x="2222" y="2175"/>
                </a:cubicBezTo>
                <a:cubicBezTo>
                  <a:pt x="2083" y="2175"/>
                  <a:pt x="2083" y="2175"/>
                  <a:pt x="2083" y="2175"/>
                </a:cubicBezTo>
                <a:cubicBezTo>
                  <a:pt x="2083" y="2777"/>
                  <a:pt x="2083" y="2777"/>
                  <a:pt x="2083" y="2777"/>
                </a:cubicBezTo>
                <a:cubicBezTo>
                  <a:pt x="2523" y="2963"/>
                  <a:pt x="2523" y="2963"/>
                  <a:pt x="2523" y="2963"/>
                </a:cubicBezTo>
                <a:cubicBezTo>
                  <a:pt x="2963" y="2777"/>
                  <a:pt x="2963" y="2777"/>
                  <a:pt x="2963" y="2777"/>
                </a:cubicBezTo>
                <a:cubicBezTo>
                  <a:pt x="2963" y="2175"/>
                  <a:pt x="2963" y="2175"/>
                  <a:pt x="2963" y="2175"/>
                </a:cubicBezTo>
                <a:lnTo>
                  <a:pt x="2824" y="2175"/>
                </a:lnTo>
                <a:close/>
                <a:moveTo>
                  <a:pt x="2569" y="2534"/>
                </a:moveTo>
                <a:lnTo>
                  <a:pt x="2569" y="2534"/>
                </a:lnTo>
                <a:cubicBezTo>
                  <a:pt x="2569" y="2639"/>
                  <a:pt x="2569" y="2639"/>
                  <a:pt x="2569" y="2639"/>
                </a:cubicBezTo>
                <a:cubicBezTo>
                  <a:pt x="2569" y="2662"/>
                  <a:pt x="2546" y="2685"/>
                  <a:pt x="2523" y="2685"/>
                </a:cubicBezTo>
                <a:cubicBezTo>
                  <a:pt x="2500" y="2685"/>
                  <a:pt x="2477" y="2662"/>
                  <a:pt x="2477" y="2639"/>
                </a:cubicBezTo>
                <a:cubicBezTo>
                  <a:pt x="2477" y="2534"/>
                  <a:pt x="2477" y="2534"/>
                  <a:pt x="2477" y="2534"/>
                </a:cubicBezTo>
                <a:cubicBezTo>
                  <a:pt x="2453" y="2523"/>
                  <a:pt x="2430" y="2488"/>
                  <a:pt x="2430" y="2453"/>
                </a:cubicBezTo>
                <a:cubicBezTo>
                  <a:pt x="2430" y="2407"/>
                  <a:pt x="2477" y="2361"/>
                  <a:pt x="2523" y="2361"/>
                </a:cubicBezTo>
                <a:cubicBezTo>
                  <a:pt x="2569" y="2361"/>
                  <a:pt x="2616" y="2407"/>
                  <a:pt x="2616" y="2453"/>
                </a:cubicBezTo>
                <a:cubicBezTo>
                  <a:pt x="2616" y="2488"/>
                  <a:pt x="2592" y="2523"/>
                  <a:pt x="2569" y="2534"/>
                </a:cubicBezTo>
                <a:close/>
                <a:moveTo>
                  <a:pt x="2685" y="2175"/>
                </a:moveTo>
                <a:lnTo>
                  <a:pt x="2685" y="2175"/>
                </a:lnTo>
                <a:cubicBezTo>
                  <a:pt x="2361" y="2175"/>
                  <a:pt x="2361" y="2175"/>
                  <a:pt x="2361" y="2175"/>
                </a:cubicBezTo>
                <a:cubicBezTo>
                  <a:pt x="2361" y="2014"/>
                  <a:pt x="2361" y="2014"/>
                  <a:pt x="2361" y="2014"/>
                </a:cubicBezTo>
                <a:cubicBezTo>
                  <a:pt x="2361" y="1921"/>
                  <a:pt x="2430" y="1851"/>
                  <a:pt x="2523" y="1851"/>
                </a:cubicBezTo>
                <a:cubicBezTo>
                  <a:pt x="2616" y="1851"/>
                  <a:pt x="2685" y="1921"/>
                  <a:pt x="2685" y="2014"/>
                </a:cubicBezTo>
                <a:lnTo>
                  <a:pt x="2685" y="2175"/>
                </a:lnTo>
                <a:close/>
                <a:moveTo>
                  <a:pt x="741" y="2014"/>
                </a:moveTo>
                <a:lnTo>
                  <a:pt x="741" y="2014"/>
                </a:lnTo>
                <a:cubicBezTo>
                  <a:pt x="741" y="1851"/>
                  <a:pt x="602" y="1712"/>
                  <a:pt x="440" y="1712"/>
                </a:cubicBezTo>
                <a:cubicBezTo>
                  <a:pt x="278" y="1712"/>
                  <a:pt x="139" y="1851"/>
                  <a:pt x="139" y="2014"/>
                </a:cubicBezTo>
                <a:cubicBezTo>
                  <a:pt x="139" y="2175"/>
                  <a:pt x="139" y="2175"/>
                  <a:pt x="139" y="2175"/>
                </a:cubicBezTo>
                <a:cubicBezTo>
                  <a:pt x="0" y="2175"/>
                  <a:pt x="0" y="2175"/>
                  <a:pt x="0" y="2175"/>
                </a:cubicBezTo>
                <a:cubicBezTo>
                  <a:pt x="0" y="2777"/>
                  <a:pt x="0" y="2777"/>
                  <a:pt x="0" y="2777"/>
                </a:cubicBezTo>
                <a:cubicBezTo>
                  <a:pt x="440" y="2963"/>
                  <a:pt x="440" y="2963"/>
                  <a:pt x="440" y="2963"/>
                </a:cubicBezTo>
                <a:cubicBezTo>
                  <a:pt x="880" y="2777"/>
                  <a:pt x="880" y="2777"/>
                  <a:pt x="880" y="2777"/>
                </a:cubicBezTo>
                <a:cubicBezTo>
                  <a:pt x="880" y="2175"/>
                  <a:pt x="880" y="2175"/>
                  <a:pt x="880" y="2175"/>
                </a:cubicBezTo>
                <a:cubicBezTo>
                  <a:pt x="741" y="2175"/>
                  <a:pt x="741" y="2175"/>
                  <a:pt x="741" y="2175"/>
                </a:cubicBezTo>
                <a:lnTo>
                  <a:pt x="741" y="2014"/>
                </a:lnTo>
                <a:close/>
                <a:moveTo>
                  <a:pt x="486" y="2534"/>
                </a:moveTo>
                <a:lnTo>
                  <a:pt x="486" y="2534"/>
                </a:lnTo>
                <a:cubicBezTo>
                  <a:pt x="486" y="2639"/>
                  <a:pt x="486" y="2639"/>
                  <a:pt x="486" y="2639"/>
                </a:cubicBezTo>
                <a:cubicBezTo>
                  <a:pt x="486" y="2662"/>
                  <a:pt x="463" y="2685"/>
                  <a:pt x="440" y="2685"/>
                </a:cubicBezTo>
                <a:cubicBezTo>
                  <a:pt x="417" y="2685"/>
                  <a:pt x="394" y="2662"/>
                  <a:pt x="394" y="2639"/>
                </a:cubicBezTo>
                <a:cubicBezTo>
                  <a:pt x="394" y="2534"/>
                  <a:pt x="394" y="2534"/>
                  <a:pt x="394" y="2534"/>
                </a:cubicBezTo>
                <a:cubicBezTo>
                  <a:pt x="370" y="2523"/>
                  <a:pt x="347" y="2488"/>
                  <a:pt x="347" y="2453"/>
                </a:cubicBezTo>
                <a:cubicBezTo>
                  <a:pt x="347" y="2407"/>
                  <a:pt x="394" y="2361"/>
                  <a:pt x="440" y="2361"/>
                </a:cubicBezTo>
                <a:cubicBezTo>
                  <a:pt x="486" y="2361"/>
                  <a:pt x="533" y="2407"/>
                  <a:pt x="533" y="2453"/>
                </a:cubicBezTo>
                <a:cubicBezTo>
                  <a:pt x="533" y="2488"/>
                  <a:pt x="509" y="2523"/>
                  <a:pt x="486" y="2534"/>
                </a:cubicBezTo>
                <a:close/>
                <a:moveTo>
                  <a:pt x="602" y="2175"/>
                </a:moveTo>
                <a:lnTo>
                  <a:pt x="602" y="2175"/>
                </a:lnTo>
                <a:cubicBezTo>
                  <a:pt x="278" y="2175"/>
                  <a:pt x="278" y="2175"/>
                  <a:pt x="278" y="2175"/>
                </a:cubicBezTo>
                <a:cubicBezTo>
                  <a:pt x="278" y="2014"/>
                  <a:pt x="278" y="2014"/>
                  <a:pt x="278" y="2014"/>
                </a:cubicBezTo>
                <a:cubicBezTo>
                  <a:pt x="278" y="1921"/>
                  <a:pt x="347" y="1851"/>
                  <a:pt x="440" y="1851"/>
                </a:cubicBezTo>
                <a:cubicBezTo>
                  <a:pt x="533" y="1851"/>
                  <a:pt x="602" y="1921"/>
                  <a:pt x="602" y="2014"/>
                </a:cubicBezTo>
                <a:lnTo>
                  <a:pt x="602" y="2175"/>
                </a:lnTo>
                <a:close/>
                <a:moveTo>
                  <a:pt x="1921" y="1065"/>
                </a:moveTo>
                <a:lnTo>
                  <a:pt x="1921" y="1065"/>
                </a:lnTo>
                <a:cubicBezTo>
                  <a:pt x="1921" y="463"/>
                  <a:pt x="1921" y="463"/>
                  <a:pt x="1921" y="463"/>
                </a:cubicBezTo>
                <a:cubicBezTo>
                  <a:pt x="1782" y="463"/>
                  <a:pt x="1782" y="463"/>
                  <a:pt x="1782" y="463"/>
                </a:cubicBezTo>
                <a:cubicBezTo>
                  <a:pt x="1782" y="301"/>
                  <a:pt x="1782" y="301"/>
                  <a:pt x="1782" y="301"/>
                </a:cubicBezTo>
                <a:cubicBezTo>
                  <a:pt x="1782" y="139"/>
                  <a:pt x="1643" y="0"/>
                  <a:pt x="1482" y="0"/>
                </a:cubicBezTo>
                <a:cubicBezTo>
                  <a:pt x="1320" y="0"/>
                  <a:pt x="1181" y="139"/>
                  <a:pt x="1181" y="301"/>
                </a:cubicBezTo>
                <a:cubicBezTo>
                  <a:pt x="1181" y="463"/>
                  <a:pt x="1181" y="463"/>
                  <a:pt x="1181" y="463"/>
                </a:cubicBezTo>
                <a:cubicBezTo>
                  <a:pt x="1042" y="463"/>
                  <a:pt x="1042" y="463"/>
                  <a:pt x="1042" y="463"/>
                </a:cubicBezTo>
                <a:cubicBezTo>
                  <a:pt x="1042" y="1065"/>
                  <a:pt x="1042" y="1065"/>
                  <a:pt x="1042" y="1065"/>
                </a:cubicBezTo>
                <a:cubicBezTo>
                  <a:pt x="1481" y="1250"/>
                  <a:pt x="1482" y="1250"/>
                  <a:pt x="1482" y="1250"/>
                </a:cubicBezTo>
                <a:lnTo>
                  <a:pt x="1921" y="1065"/>
                </a:lnTo>
                <a:close/>
                <a:moveTo>
                  <a:pt x="1320" y="301"/>
                </a:moveTo>
                <a:lnTo>
                  <a:pt x="1320" y="301"/>
                </a:lnTo>
                <a:cubicBezTo>
                  <a:pt x="1320" y="209"/>
                  <a:pt x="1389" y="139"/>
                  <a:pt x="1482" y="139"/>
                </a:cubicBezTo>
                <a:cubicBezTo>
                  <a:pt x="1573" y="139"/>
                  <a:pt x="1643" y="209"/>
                  <a:pt x="1643" y="301"/>
                </a:cubicBezTo>
                <a:cubicBezTo>
                  <a:pt x="1643" y="463"/>
                  <a:pt x="1643" y="463"/>
                  <a:pt x="1643" y="463"/>
                </a:cubicBezTo>
                <a:cubicBezTo>
                  <a:pt x="1320" y="463"/>
                  <a:pt x="1320" y="463"/>
                  <a:pt x="1320" y="463"/>
                </a:cubicBezTo>
                <a:lnTo>
                  <a:pt x="1320" y="301"/>
                </a:lnTo>
                <a:close/>
                <a:moveTo>
                  <a:pt x="1436" y="926"/>
                </a:moveTo>
                <a:lnTo>
                  <a:pt x="1436" y="926"/>
                </a:lnTo>
                <a:cubicBezTo>
                  <a:pt x="1436" y="822"/>
                  <a:pt x="1436" y="822"/>
                  <a:pt x="1436" y="822"/>
                </a:cubicBezTo>
                <a:cubicBezTo>
                  <a:pt x="1413" y="811"/>
                  <a:pt x="1389" y="776"/>
                  <a:pt x="1389" y="741"/>
                </a:cubicBezTo>
                <a:cubicBezTo>
                  <a:pt x="1389" y="695"/>
                  <a:pt x="1436" y="648"/>
                  <a:pt x="1482" y="648"/>
                </a:cubicBezTo>
                <a:cubicBezTo>
                  <a:pt x="1527" y="648"/>
                  <a:pt x="1573" y="695"/>
                  <a:pt x="1573" y="741"/>
                </a:cubicBezTo>
                <a:cubicBezTo>
                  <a:pt x="1573" y="776"/>
                  <a:pt x="1550" y="811"/>
                  <a:pt x="1527" y="822"/>
                </a:cubicBezTo>
                <a:cubicBezTo>
                  <a:pt x="1527" y="926"/>
                  <a:pt x="1527" y="926"/>
                  <a:pt x="1527" y="926"/>
                </a:cubicBezTo>
                <a:cubicBezTo>
                  <a:pt x="1527" y="949"/>
                  <a:pt x="1504" y="972"/>
                  <a:pt x="1482" y="972"/>
                </a:cubicBezTo>
                <a:cubicBezTo>
                  <a:pt x="1459" y="972"/>
                  <a:pt x="1436" y="949"/>
                  <a:pt x="1436" y="926"/>
                </a:cubicBezTo>
                <a:close/>
              </a:path>
            </a:pathLst>
          </a:custGeom>
          <a:solidFill>
            <a:schemeClr val="accent1">
              <a:lumMod val="75000"/>
            </a:schemeClr>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58595B"/>
              </a:solidFill>
              <a:effectLst/>
              <a:uLnTx/>
              <a:uFillTx/>
              <a:latin typeface="Calibri"/>
              <a:ea typeface="+mn-ea"/>
              <a:cs typeface="+mn-cs"/>
            </a:endParaRPr>
          </a:p>
        </p:txBody>
      </p:sp>
      <p:sp>
        <p:nvSpPr>
          <p:cNvPr id="113" name="Freeform 20">
            <a:extLst>
              <a:ext uri="{FF2B5EF4-FFF2-40B4-BE49-F238E27FC236}">
                <a16:creationId xmlns:a16="http://schemas.microsoft.com/office/drawing/2014/main" id="{96A43887-1F8E-E84D-A582-A6209359EFEE}"/>
              </a:ext>
            </a:extLst>
          </p:cNvPr>
          <p:cNvSpPr>
            <a:spLocks noChangeAspect="1" noChangeArrowheads="1"/>
          </p:cNvSpPr>
          <p:nvPr/>
        </p:nvSpPr>
        <p:spPr bwMode="auto">
          <a:xfrm>
            <a:off x="496147" y="3031411"/>
            <a:ext cx="318767" cy="199553"/>
          </a:xfrm>
          <a:custGeom>
            <a:avLst/>
            <a:gdLst>
              <a:gd name="T0" fmla="*/ 1272 w 3256"/>
              <a:gd name="T1" fmla="*/ 2036 h 2037"/>
              <a:gd name="T2" fmla="*/ 1399 w 3256"/>
              <a:gd name="T3" fmla="*/ 1909 h 2037"/>
              <a:gd name="T4" fmla="*/ 1552 w 3256"/>
              <a:gd name="T5" fmla="*/ 1909 h 2037"/>
              <a:gd name="T6" fmla="*/ 1627 w 3256"/>
              <a:gd name="T7" fmla="*/ 1832 h 2037"/>
              <a:gd name="T8" fmla="*/ 1754 w 3256"/>
              <a:gd name="T9" fmla="*/ 1909 h 2037"/>
              <a:gd name="T10" fmla="*/ 1627 w 3256"/>
              <a:gd name="T11" fmla="*/ 1780 h 2037"/>
              <a:gd name="T12" fmla="*/ 1985 w 3256"/>
              <a:gd name="T13" fmla="*/ 1832 h 2037"/>
              <a:gd name="T14" fmla="*/ 2060 w 3256"/>
              <a:gd name="T15" fmla="*/ 1909 h 2037"/>
              <a:gd name="T16" fmla="*/ 1985 w 3256"/>
              <a:gd name="T17" fmla="*/ 1780 h 2037"/>
              <a:gd name="T18" fmla="*/ 1856 w 3256"/>
              <a:gd name="T19" fmla="*/ 1909 h 2037"/>
              <a:gd name="T20" fmla="*/ 3180 w 3256"/>
              <a:gd name="T21" fmla="*/ 763 h 2037"/>
              <a:gd name="T22" fmla="*/ 2976 w 3256"/>
              <a:gd name="T23" fmla="*/ 612 h 2037"/>
              <a:gd name="T24" fmla="*/ 3103 w 3256"/>
              <a:gd name="T25" fmla="*/ 840 h 2037"/>
              <a:gd name="T26" fmla="*/ 2976 w 3256"/>
              <a:gd name="T27" fmla="*/ 1069 h 2037"/>
              <a:gd name="T28" fmla="*/ 3255 w 3256"/>
              <a:gd name="T29" fmla="*/ 840 h 2037"/>
              <a:gd name="T30" fmla="*/ 63 w 3256"/>
              <a:gd name="T31" fmla="*/ 915 h 2037"/>
              <a:gd name="T32" fmla="*/ 294 w 3256"/>
              <a:gd name="T33" fmla="*/ 1044 h 2037"/>
              <a:gd name="T34" fmla="*/ 294 w 3256"/>
              <a:gd name="T35" fmla="*/ 687 h 2037"/>
              <a:gd name="T36" fmla="*/ 228 w 3256"/>
              <a:gd name="T37" fmla="*/ 612 h 2037"/>
              <a:gd name="T38" fmla="*/ 63 w 3256"/>
              <a:gd name="T39" fmla="*/ 915 h 2037"/>
              <a:gd name="T40" fmla="*/ 966 w 3256"/>
              <a:gd name="T41" fmla="*/ 687 h 2037"/>
              <a:gd name="T42" fmla="*/ 955 w 3256"/>
              <a:gd name="T43" fmla="*/ 587 h 2037"/>
              <a:gd name="T44" fmla="*/ 1132 w 3256"/>
              <a:gd name="T45" fmla="*/ 587 h 2037"/>
              <a:gd name="T46" fmla="*/ 1120 w 3256"/>
              <a:gd name="T47" fmla="*/ 777 h 2037"/>
              <a:gd name="T48" fmla="*/ 1260 w 3256"/>
              <a:gd name="T49" fmla="*/ 598 h 2037"/>
              <a:gd name="T50" fmla="*/ 1093 w 3256"/>
              <a:gd name="T51" fmla="*/ 394 h 2037"/>
              <a:gd name="T52" fmla="*/ 991 w 3256"/>
              <a:gd name="T53" fmla="*/ 750 h 2037"/>
              <a:gd name="T54" fmla="*/ 471 w 3256"/>
              <a:gd name="T55" fmla="*/ 0 h 2037"/>
              <a:gd name="T56" fmla="*/ 471 w 3256"/>
              <a:gd name="T57" fmla="*/ 1678 h 2037"/>
              <a:gd name="T58" fmla="*/ 2850 w 3256"/>
              <a:gd name="T59" fmla="*/ 64 h 2037"/>
              <a:gd name="T60" fmla="*/ 713 w 3256"/>
              <a:gd name="T61" fmla="*/ 306 h 2037"/>
              <a:gd name="T62" fmla="*/ 1374 w 3256"/>
              <a:gd name="T63" fmla="*/ 1017 h 2037"/>
              <a:gd name="T64" fmla="*/ 1158 w 3256"/>
              <a:gd name="T65" fmla="*/ 827 h 2037"/>
              <a:gd name="T66" fmla="*/ 853 w 3256"/>
              <a:gd name="T67" fmla="*/ 879 h 2037"/>
              <a:gd name="T68" fmla="*/ 713 w 3256"/>
              <a:gd name="T69" fmla="*/ 1017 h 2037"/>
              <a:gd name="T70" fmla="*/ 2544 w 3256"/>
              <a:gd name="T71" fmla="*/ 1323 h 2037"/>
              <a:gd name="T72" fmla="*/ 2544 w 3256"/>
              <a:gd name="T73" fmla="*/ 1221 h 2037"/>
              <a:gd name="T74" fmla="*/ 2544 w 3256"/>
              <a:gd name="T75" fmla="*/ 1017 h 2037"/>
              <a:gd name="T76" fmla="*/ 2544 w 3256"/>
              <a:gd name="T77" fmla="*/ 915 h 2037"/>
              <a:gd name="T78" fmla="*/ 2544 w 3256"/>
              <a:gd name="T79" fmla="*/ 713 h 2037"/>
              <a:gd name="T80" fmla="*/ 2544 w 3256"/>
              <a:gd name="T81" fmla="*/ 612 h 2037"/>
              <a:gd name="T82" fmla="*/ 2544 w 3256"/>
              <a:gd name="T83" fmla="*/ 408 h 2037"/>
              <a:gd name="T84" fmla="*/ 2544 w 3256"/>
              <a:gd name="T85" fmla="*/ 306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56" h="2037">
                <a:moveTo>
                  <a:pt x="1399" y="1909"/>
                </a:moveTo>
                <a:lnTo>
                  <a:pt x="1399" y="1909"/>
                </a:lnTo>
                <a:cubicBezTo>
                  <a:pt x="1399" y="1984"/>
                  <a:pt x="1335" y="2036"/>
                  <a:pt x="1272" y="2036"/>
                </a:cubicBezTo>
                <a:cubicBezTo>
                  <a:pt x="1195" y="2036"/>
                  <a:pt x="1145" y="1984"/>
                  <a:pt x="1145" y="1909"/>
                </a:cubicBezTo>
                <a:cubicBezTo>
                  <a:pt x="1145" y="1832"/>
                  <a:pt x="1195" y="1780"/>
                  <a:pt x="1272" y="1780"/>
                </a:cubicBezTo>
                <a:cubicBezTo>
                  <a:pt x="1335" y="1780"/>
                  <a:pt x="1399" y="1832"/>
                  <a:pt x="1399" y="1909"/>
                </a:cubicBezTo>
                <a:close/>
                <a:moveTo>
                  <a:pt x="1627" y="1832"/>
                </a:moveTo>
                <a:lnTo>
                  <a:pt x="1627" y="1832"/>
                </a:lnTo>
                <a:cubicBezTo>
                  <a:pt x="1577" y="1832"/>
                  <a:pt x="1552" y="1870"/>
                  <a:pt x="1552" y="1909"/>
                </a:cubicBezTo>
                <a:cubicBezTo>
                  <a:pt x="1552" y="1945"/>
                  <a:pt x="1577" y="1984"/>
                  <a:pt x="1627" y="1984"/>
                </a:cubicBezTo>
                <a:cubicBezTo>
                  <a:pt x="1666" y="1984"/>
                  <a:pt x="1704" y="1945"/>
                  <a:pt x="1704" y="1909"/>
                </a:cubicBezTo>
                <a:cubicBezTo>
                  <a:pt x="1704" y="1870"/>
                  <a:pt x="1666" y="1832"/>
                  <a:pt x="1627" y="1832"/>
                </a:cubicBezTo>
                <a:lnTo>
                  <a:pt x="1627" y="1780"/>
                </a:lnTo>
                <a:lnTo>
                  <a:pt x="1627" y="1780"/>
                </a:lnTo>
                <a:cubicBezTo>
                  <a:pt x="1691" y="1780"/>
                  <a:pt x="1754" y="1832"/>
                  <a:pt x="1754" y="1909"/>
                </a:cubicBezTo>
                <a:cubicBezTo>
                  <a:pt x="1754" y="1984"/>
                  <a:pt x="1691" y="2036"/>
                  <a:pt x="1627" y="2036"/>
                </a:cubicBezTo>
                <a:cubicBezTo>
                  <a:pt x="1552" y="2036"/>
                  <a:pt x="1501" y="1984"/>
                  <a:pt x="1501" y="1909"/>
                </a:cubicBezTo>
                <a:cubicBezTo>
                  <a:pt x="1501" y="1832"/>
                  <a:pt x="1552" y="1780"/>
                  <a:pt x="1627" y="1780"/>
                </a:cubicBezTo>
                <a:lnTo>
                  <a:pt x="1627" y="1832"/>
                </a:lnTo>
                <a:close/>
                <a:moveTo>
                  <a:pt x="1985" y="1832"/>
                </a:moveTo>
                <a:lnTo>
                  <a:pt x="1985" y="1832"/>
                </a:lnTo>
                <a:cubicBezTo>
                  <a:pt x="1933" y="1832"/>
                  <a:pt x="1908" y="1870"/>
                  <a:pt x="1908" y="1909"/>
                </a:cubicBezTo>
                <a:cubicBezTo>
                  <a:pt x="1908" y="1945"/>
                  <a:pt x="1933" y="1984"/>
                  <a:pt x="1985" y="1984"/>
                </a:cubicBezTo>
                <a:cubicBezTo>
                  <a:pt x="2023" y="1984"/>
                  <a:pt x="2060" y="1945"/>
                  <a:pt x="2060" y="1909"/>
                </a:cubicBezTo>
                <a:cubicBezTo>
                  <a:pt x="2060" y="1870"/>
                  <a:pt x="2023" y="1832"/>
                  <a:pt x="1985" y="1832"/>
                </a:cubicBezTo>
                <a:lnTo>
                  <a:pt x="1985" y="1780"/>
                </a:lnTo>
                <a:lnTo>
                  <a:pt x="1985" y="1780"/>
                </a:lnTo>
                <a:cubicBezTo>
                  <a:pt x="2048" y="1780"/>
                  <a:pt x="2112" y="1832"/>
                  <a:pt x="2112" y="1909"/>
                </a:cubicBezTo>
                <a:cubicBezTo>
                  <a:pt x="2112" y="1984"/>
                  <a:pt x="2048" y="2036"/>
                  <a:pt x="1985" y="2036"/>
                </a:cubicBezTo>
                <a:cubicBezTo>
                  <a:pt x="1908" y="2036"/>
                  <a:pt x="1856" y="1984"/>
                  <a:pt x="1856" y="1909"/>
                </a:cubicBezTo>
                <a:cubicBezTo>
                  <a:pt x="1856" y="1832"/>
                  <a:pt x="1908" y="1780"/>
                  <a:pt x="1985" y="1780"/>
                </a:cubicBezTo>
                <a:lnTo>
                  <a:pt x="1985" y="1832"/>
                </a:lnTo>
                <a:close/>
                <a:moveTo>
                  <a:pt x="3180" y="763"/>
                </a:moveTo>
                <a:lnTo>
                  <a:pt x="3180" y="763"/>
                </a:lnTo>
                <a:cubicBezTo>
                  <a:pt x="3026" y="612"/>
                  <a:pt x="3026" y="612"/>
                  <a:pt x="3026" y="612"/>
                </a:cubicBezTo>
                <a:cubicBezTo>
                  <a:pt x="3015" y="598"/>
                  <a:pt x="2988" y="598"/>
                  <a:pt x="2976" y="612"/>
                </a:cubicBezTo>
                <a:cubicBezTo>
                  <a:pt x="2951" y="637"/>
                  <a:pt x="2951" y="637"/>
                  <a:pt x="2951" y="637"/>
                </a:cubicBezTo>
                <a:cubicBezTo>
                  <a:pt x="2938" y="650"/>
                  <a:pt x="2938" y="675"/>
                  <a:pt x="2951" y="687"/>
                </a:cubicBezTo>
                <a:cubicBezTo>
                  <a:pt x="3103" y="840"/>
                  <a:pt x="3103" y="840"/>
                  <a:pt x="3103" y="840"/>
                </a:cubicBezTo>
                <a:cubicBezTo>
                  <a:pt x="2951" y="992"/>
                  <a:pt x="2951" y="992"/>
                  <a:pt x="2951" y="992"/>
                </a:cubicBezTo>
                <a:cubicBezTo>
                  <a:pt x="2938" y="1006"/>
                  <a:pt x="2938" y="1030"/>
                  <a:pt x="2951" y="1044"/>
                </a:cubicBezTo>
                <a:cubicBezTo>
                  <a:pt x="2976" y="1069"/>
                  <a:pt x="2976" y="1069"/>
                  <a:pt x="2976" y="1069"/>
                </a:cubicBezTo>
                <a:cubicBezTo>
                  <a:pt x="2988" y="1080"/>
                  <a:pt x="3015" y="1080"/>
                  <a:pt x="3026" y="1069"/>
                </a:cubicBezTo>
                <a:cubicBezTo>
                  <a:pt x="3180" y="915"/>
                  <a:pt x="3180" y="915"/>
                  <a:pt x="3180" y="915"/>
                </a:cubicBezTo>
                <a:cubicBezTo>
                  <a:pt x="3255" y="840"/>
                  <a:pt x="3255" y="840"/>
                  <a:pt x="3255" y="840"/>
                </a:cubicBezTo>
                <a:lnTo>
                  <a:pt x="3180" y="763"/>
                </a:lnTo>
                <a:close/>
                <a:moveTo>
                  <a:pt x="63" y="915"/>
                </a:moveTo>
                <a:lnTo>
                  <a:pt x="63" y="915"/>
                </a:lnTo>
                <a:cubicBezTo>
                  <a:pt x="228" y="1069"/>
                  <a:pt x="228" y="1069"/>
                  <a:pt x="228" y="1069"/>
                </a:cubicBezTo>
                <a:cubicBezTo>
                  <a:pt x="242" y="1080"/>
                  <a:pt x="255" y="1080"/>
                  <a:pt x="267" y="1069"/>
                </a:cubicBezTo>
                <a:cubicBezTo>
                  <a:pt x="294" y="1044"/>
                  <a:pt x="294" y="1044"/>
                  <a:pt x="294" y="1044"/>
                </a:cubicBezTo>
                <a:cubicBezTo>
                  <a:pt x="305" y="1030"/>
                  <a:pt x="305" y="1006"/>
                  <a:pt x="294" y="992"/>
                </a:cubicBezTo>
                <a:cubicBezTo>
                  <a:pt x="140" y="840"/>
                  <a:pt x="140" y="840"/>
                  <a:pt x="140" y="840"/>
                </a:cubicBezTo>
                <a:cubicBezTo>
                  <a:pt x="294" y="687"/>
                  <a:pt x="294" y="687"/>
                  <a:pt x="294" y="687"/>
                </a:cubicBezTo>
                <a:cubicBezTo>
                  <a:pt x="305" y="675"/>
                  <a:pt x="305" y="650"/>
                  <a:pt x="294" y="637"/>
                </a:cubicBezTo>
                <a:cubicBezTo>
                  <a:pt x="267" y="612"/>
                  <a:pt x="267" y="612"/>
                  <a:pt x="267" y="612"/>
                </a:cubicBezTo>
                <a:cubicBezTo>
                  <a:pt x="255" y="598"/>
                  <a:pt x="242" y="598"/>
                  <a:pt x="228" y="612"/>
                </a:cubicBezTo>
                <a:cubicBezTo>
                  <a:pt x="63" y="763"/>
                  <a:pt x="63" y="763"/>
                  <a:pt x="63" y="763"/>
                </a:cubicBezTo>
                <a:cubicBezTo>
                  <a:pt x="0" y="840"/>
                  <a:pt x="0" y="840"/>
                  <a:pt x="0" y="840"/>
                </a:cubicBezTo>
                <a:lnTo>
                  <a:pt x="63" y="915"/>
                </a:lnTo>
                <a:close/>
                <a:moveTo>
                  <a:pt x="991" y="750"/>
                </a:moveTo>
                <a:lnTo>
                  <a:pt x="991" y="750"/>
                </a:lnTo>
                <a:cubicBezTo>
                  <a:pt x="980" y="738"/>
                  <a:pt x="980" y="713"/>
                  <a:pt x="966" y="687"/>
                </a:cubicBezTo>
                <a:cubicBezTo>
                  <a:pt x="955" y="687"/>
                  <a:pt x="941" y="675"/>
                  <a:pt x="928" y="662"/>
                </a:cubicBezTo>
                <a:cubicBezTo>
                  <a:pt x="928" y="623"/>
                  <a:pt x="928" y="623"/>
                  <a:pt x="928" y="623"/>
                </a:cubicBezTo>
                <a:cubicBezTo>
                  <a:pt x="928" y="612"/>
                  <a:pt x="941" y="598"/>
                  <a:pt x="955" y="587"/>
                </a:cubicBezTo>
                <a:cubicBezTo>
                  <a:pt x="955" y="573"/>
                  <a:pt x="955" y="560"/>
                  <a:pt x="955" y="560"/>
                </a:cubicBezTo>
                <a:cubicBezTo>
                  <a:pt x="955" y="548"/>
                  <a:pt x="955" y="496"/>
                  <a:pt x="1005" y="471"/>
                </a:cubicBezTo>
                <a:cubicBezTo>
                  <a:pt x="1005" y="535"/>
                  <a:pt x="1068" y="587"/>
                  <a:pt x="1132" y="587"/>
                </a:cubicBezTo>
                <a:cubicBezTo>
                  <a:pt x="1158" y="587"/>
                  <a:pt x="1158" y="587"/>
                  <a:pt x="1158" y="587"/>
                </a:cubicBezTo>
                <a:cubicBezTo>
                  <a:pt x="1170" y="587"/>
                  <a:pt x="1183" y="598"/>
                  <a:pt x="1183" y="612"/>
                </a:cubicBezTo>
                <a:cubicBezTo>
                  <a:pt x="1183" y="662"/>
                  <a:pt x="1170" y="750"/>
                  <a:pt x="1120" y="777"/>
                </a:cubicBezTo>
                <a:cubicBezTo>
                  <a:pt x="1208" y="777"/>
                  <a:pt x="1208" y="777"/>
                  <a:pt x="1208" y="777"/>
                </a:cubicBezTo>
                <a:cubicBezTo>
                  <a:pt x="1247" y="738"/>
                  <a:pt x="1260" y="650"/>
                  <a:pt x="1260" y="598"/>
                </a:cubicBezTo>
                <a:lnTo>
                  <a:pt x="1260" y="598"/>
                </a:lnTo>
                <a:lnTo>
                  <a:pt x="1260" y="598"/>
                </a:lnTo>
                <a:lnTo>
                  <a:pt x="1260" y="587"/>
                </a:lnTo>
                <a:cubicBezTo>
                  <a:pt x="1260" y="458"/>
                  <a:pt x="1195" y="394"/>
                  <a:pt x="1093" y="394"/>
                </a:cubicBezTo>
                <a:cubicBezTo>
                  <a:pt x="1068" y="369"/>
                  <a:pt x="1068" y="369"/>
                  <a:pt x="1068" y="369"/>
                </a:cubicBezTo>
                <a:cubicBezTo>
                  <a:pt x="980" y="369"/>
                  <a:pt x="878" y="433"/>
                  <a:pt x="878" y="573"/>
                </a:cubicBezTo>
                <a:cubicBezTo>
                  <a:pt x="878" y="637"/>
                  <a:pt x="903" y="725"/>
                  <a:pt x="991" y="750"/>
                </a:cubicBezTo>
                <a:close/>
                <a:moveTo>
                  <a:pt x="2773" y="0"/>
                </a:moveTo>
                <a:lnTo>
                  <a:pt x="2773" y="0"/>
                </a:lnTo>
                <a:cubicBezTo>
                  <a:pt x="471" y="0"/>
                  <a:pt x="471" y="0"/>
                  <a:pt x="471" y="0"/>
                </a:cubicBezTo>
                <a:cubicBezTo>
                  <a:pt x="432" y="0"/>
                  <a:pt x="407" y="25"/>
                  <a:pt x="407" y="64"/>
                </a:cubicBezTo>
                <a:cubicBezTo>
                  <a:pt x="407" y="1615"/>
                  <a:pt x="407" y="1615"/>
                  <a:pt x="407" y="1615"/>
                </a:cubicBezTo>
                <a:cubicBezTo>
                  <a:pt x="407" y="1653"/>
                  <a:pt x="432" y="1678"/>
                  <a:pt x="471" y="1678"/>
                </a:cubicBezTo>
                <a:cubicBezTo>
                  <a:pt x="2773" y="1678"/>
                  <a:pt x="2773" y="1678"/>
                  <a:pt x="2773" y="1678"/>
                </a:cubicBezTo>
                <a:cubicBezTo>
                  <a:pt x="2811" y="1678"/>
                  <a:pt x="2850" y="1653"/>
                  <a:pt x="2850" y="1615"/>
                </a:cubicBezTo>
                <a:cubicBezTo>
                  <a:pt x="2850" y="64"/>
                  <a:pt x="2850" y="64"/>
                  <a:pt x="2850" y="64"/>
                </a:cubicBezTo>
                <a:cubicBezTo>
                  <a:pt x="2850" y="25"/>
                  <a:pt x="2811" y="0"/>
                  <a:pt x="2773" y="0"/>
                </a:cubicBezTo>
                <a:close/>
                <a:moveTo>
                  <a:pt x="713" y="306"/>
                </a:moveTo>
                <a:lnTo>
                  <a:pt x="713" y="306"/>
                </a:lnTo>
                <a:cubicBezTo>
                  <a:pt x="1426" y="306"/>
                  <a:pt x="1426" y="306"/>
                  <a:pt x="1426" y="306"/>
                </a:cubicBezTo>
                <a:cubicBezTo>
                  <a:pt x="1426" y="1017"/>
                  <a:pt x="1426" y="1017"/>
                  <a:pt x="1426" y="1017"/>
                </a:cubicBezTo>
                <a:cubicBezTo>
                  <a:pt x="1374" y="1017"/>
                  <a:pt x="1374" y="1017"/>
                  <a:pt x="1374" y="1017"/>
                </a:cubicBezTo>
                <a:cubicBezTo>
                  <a:pt x="1374" y="992"/>
                  <a:pt x="1374" y="992"/>
                  <a:pt x="1374" y="992"/>
                </a:cubicBezTo>
                <a:cubicBezTo>
                  <a:pt x="1360" y="942"/>
                  <a:pt x="1324" y="890"/>
                  <a:pt x="1285" y="879"/>
                </a:cubicBezTo>
                <a:cubicBezTo>
                  <a:pt x="1158" y="827"/>
                  <a:pt x="1158" y="827"/>
                  <a:pt x="1158" y="827"/>
                </a:cubicBezTo>
                <a:cubicBezTo>
                  <a:pt x="1158" y="827"/>
                  <a:pt x="1145" y="915"/>
                  <a:pt x="1068" y="967"/>
                </a:cubicBezTo>
                <a:cubicBezTo>
                  <a:pt x="980" y="915"/>
                  <a:pt x="966" y="827"/>
                  <a:pt x="966" y="827"/>
                </a:cubicBezTo>
                <a:cubicBezTo>
                  <a:pt x="853" y="879"/>
                  <a:pt x="853" y="879"/>
                  <a:pt x="853" y="879"/>
                </a:cubicBezTo>
                <a:cubicBezTo>
                  <a:pt x="801" y="890"/>
                  <a:pt x="763" y="942"/>
                  <a:pt x="751" y="992"/>
                </a:cubicBezTo>
                <a:cubicBezTo>
                  <a:pt x="751" y="1017"/>
                  <a:pt x="751" y="1017"/>
                  <a:pt x="751" y="1017"/>
                </a:cubicBezTo>
                <a:cubicBezTo>
                  <a:pt x="713" y="1017"/>
                  <a:pt x="713" y="1017"/>
                  <a:pt x="713" y="1017"/>
                </a:cubicBezTo>
                <a:lnTo>
                  <a:pt x="713" y="306"/>
                </a:lnTo>
                <a:close/>
                <a:moveTo>
                  <a:pt x="2544" y="1323"/>
                </a:moveTo>
                <a:lnTo>
                  <a:pt x="2544" y="1323"/>
                </a:lnTo>
                <a:cubicBezTo>
                  <a:pt x="713" y="1323"/>
                  <a:pt x="713" y="1323"/>
                  <a:pt x="713" y="1323"/>
                </a:cubicBezTo>
                <a:cubicBezTo>
                  <a:pt x="713" y="1221"/>
                  <a:pt x="713" y="1221"/>
                  <a:pt x="713" y="1221"/>
                </a:cubicBezTo>
                <a:cubicBezTo>
                  <a:pt x="2544" y="1221"/>
                  <a:pt x="2544" y="1221"/>
                  <a:pt x="2544" y="1221"/>
                </a:cubicBezTo>
                <a:lnTo>
                  <a:pt x="2544" y="1323"/>
                </a:lnTo>
                <a:close/>
                <a:moveTo>
                  <a:pt x="2544" y="1017"/>
                </a:moveTo>
                <a:lnTo>
                  <a:pt x="2544" y="1017"/>
                </a:lnTo>
                <a:cubicBezTo>
                  <a:pt x="1679" y="1017"/>
                  <a:pt x="1679" y="1017"/>
                  <a:pt x="1679" y="1017"/>
                </a:cubicBezTo>
                <a:cubicBezTo>
                  <a:pt x="1679" y="915"/>
                  <a:pt x="1679" y="915"/>
                  <a:pt x="1679" y="915"/>
                </a:cubicBezTo>
                <a:cubicBezTo>
                  <a:pt x="2544" y="915"/>
                  <a:pt x="2544" y="915"/>
                  <a:pt x="2544" y="915"/>
                </a:cubicBezTo>
                <a:lnTo>
                  <a:pt x="2544" y="1017"/>
                </a:lnTo>
                <a:close/>
                <a:moveTo>
                  <a:pt x="2544" y="713"/>
                </a:moveTo>
                <a:lnTo>
                  <a:pt x="2544" y="713"/>
                </a:lnTo>
                <a:cubicBezTo>
                  <a:pt x="1679" y="713"/>
                  <a:pt x="1679" y="713"/>
                  <a:pt x="1679" y="713"/>
                </a:cubicBezTo>
                <a:cubicBezTo>
                  <a:pt x="1679" y="612"/>
                  <a:pt x="1679" y="612"/>
                  <a:pt x="1679" y="612"/>
                </a:cubicBezTo>
                <a:cubicBezTo>
                  <a:pt x="2544" y="612"/>
                  <a:pt x="2544" y="612"/>
                  <a:pt x="2544" y="612"/>
                </a:cubicBezTo>
                <a:lnTo>
                  <a:pt x="2544" y="713"/>
                </a:lnTo>
                <a:close/>
                <a:moveTo>
                  <a:pt x="2544" y="408"/>
                </a:moveTo>
                <a:lnTo>
                  <a:pt x="2544" y="408"/>
                </a:lnTo>
                <a:cubicBezTo>
                  <a:pt x="1679" y="408"/>
                  <a:pt x="1679" y="408"/>
                  <a:pt x="1679" y="408"/>
                </a:cubicBezTo>
                <a:cubicBezTo>
                  <a:pt x="1679" y="306"/>
                  <a:pt x="1679" y="306"/>
                  <a:pt x="1679" y="306"/>
                </a:cubicBezTo>
                <a:cubicBezTo>
                  <a:pt x="2544" y="306"/>
                  <a:pt x="2544" y="306"/>
                  <a:pt x="2544" y="306"/>
                </a:cubicBezTo>
                <a:lnTo>
                  <a:pt x="2544" y="408"/>
                </a:lnTo>
                <a:close/>
              </a:path>
            </a:pathLst>
          </a:custGeom>
          <a:solidFill>
            <a:schemeClr val="accent3">
              <a:alpha val="91000"/>
            </a:schemeClr>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8595B"/>
              </a:solidFill>
              <a:effectLst/>
              <a:uLnTx/>
              <a:uFillTx/>
              <a:latin typeface="Calibri"/>
              <a:ea typeface="+mn-ea"/>
              <a:cs typeface="+mn-cs"/>
            </a:endParaRPr>
          </a:p>
        </p:txBody>
      </p:sp>
      <p:pic>
        <p:nvPicPr>
          <p:cNvPr id="116" name="Content Placeholder 3"/>
          <p:cNvPicPr>
            <a:picLocks noChangeAspect="1"/>
          </p:cNvPicPr>
          <p:nvPr/>
        </p:nvPicPr>
        <p:blipFill rotWithShape="1">
          <a:blip r:embed="rId3" cstate="email">
            <a:extLst>
              <a:ext uri="{28A0092B-C50C-407E-A947-70E740481C1C}">
                <a14:useLocalDpi xmlns:a14="http://schemas.microsoft.com/office/drawing/2010/main" val="0"/>
              </a:ext>
            </a:extLst>
          </a:blip>
          <a:srcRect l="312" t="67686" r="12913" b="21464"/>
          <a:stretch/>
        </p:blipFill>
        <p:spPr>
          <a:xfrm>
            <a:off x="5042519" y="5877937"/>
            <a:ext cx="6503020" cy="430568"/>
          </a:xfrm>
          <a:prstGeom prst="rect">
            <a:avLst/>
          </a:prstGeom>
          <a:effectLst/>
        </p:spPr>
      </p:pic>
      <p:sp>
        <p:nvSpPr>
          <p:cNvPr id="3" name="Up-Down Arrow 2"/>
          <p:cNvSpPr/>
          <p:nvPr/>
        </p:nvSpPr>
        <p:spPr bwMode="gray">
          <a:xfrm>
            <a:off x="8193233" y="5293597"/>
            <a:ext cx="244186" cy="637319"/>
          </a:xfrm>
          <a:prstGeom prst="upDownArrow">
            <a:avLst>
              <a:gd name="adj1" fmla="val 33483"/>
              <a:gd name="adj2" fmla="val 50000"/>
            </a:avLst>
          </a:prstGeom>
          <a:solidFill>
            <a:schemeClr val="accent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a:ea typeface="+mn-ea"/>
              <a:cs typeface="+mn-cs"/>
            </a:endParaRPr>
          </a:p>
        </p:txBody>
      </p:sp>
      <p:grpSp>
        <p:nvGrpSpPr>
          <p:cNvPr id="51" name="Group 50">
            <a:extLst>
              <a:ext uri="{FF2B5EF4-FFF2-40B4-BE49-F238E27FC236}">
                <a16:creationId xmlns:a16="http://schemas.microsoft.com/office/drawing/2014/main" id="{D4807741-66B2-944E-B280-3BF2CDCACFBF}"/>
              </a:ext>
            </a:extLst>
          </p:cNvPr>
          <p:cNvGrpSpPr/>
          <p:nvPr/>
        </p:nvGrpSpPr>
        <p:grpSpPr>
          <a:xfrm>
            <a:off x="912690" y="2528204"/>
            <a:ext cx="5798886" cy="1624849"/>
            <a:chOff x="18185" y="3230117"/>
            <a:chExt cx="5800397" cy="1559405"/>
          </a:xfrm>
          <a:solidFill>
            <a:schemeClr val="accent6"/>
          </a:solidFill>
        </p:grpSpPr>
        <p:sp>
          <p:nvSpPr>
            <p:cNvPr id="52" name="Rectangle 51">
              <a:extLst>
                <a:ext uri="{FF2B5EF4-FFF2-40B4-BE49-F238E27FC236}">
                  <a16:creationId xmlns:a16="http://schemas.microsoft.com/office/drawing/2014/main" id="{CB33F91E-101C-994B-B059-0486163651FA}"/>
                </a:ext>
              </a:extLst>
            </p:cNvPr>
            <p:cNvSpPr/>
            <p:nvPr/>
          </p:nvSpPr>
          <p:spPr bwMode="gray">
            <a:xfrm>
              <a:off x="18185" y="4317036"/>
              <a:ext cx="1447283" cy="472486"/>
            </a:xfrm>
            <a:prstGeom prst="rect">
              <a:avLst/>
            </a:prstGeom>
            <a:noFill/>
            <a:ln w="1587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A913F"/>
                  </a:solidFill>
                  <a:effectLst/>
                  <a:uLnTx/>
                  <a:uFillTx/>
                  <a:latin typeface="Calibri"/>
                  <a:ea typeface="+mn-ea"/>
                  <a:cs typeface="+mn-cs"/>
                </a:rPr>
                <a:t>REST Proxy</a:t>
              </a:r>
            </a:p>
          </p:txBody>
        </p:sp>
        <p:grpSp>
          <p:nvGrpSpPr>
            <p:cNvPr id="53" name="Group 52">
              <a:extLst>
                <a:ext uri="{FF2B5EF4-FFF2-40B4-BE49-F238E27FC236}">
                  <a16:creationId xmlns:a16="http://schemas.microsoft.com/office/drawing/2014/main" id="{92A616DC-BBF1-0442-B2EB-37AB0E78B93F}"/>
                </a:ext>
              </a:extLst>
            </p:cNvPr>
            <p:cNvGrpSpPr/>
            <p:nvPr/>
          </p:nvGrpSpPr>
          <p:grpSpPr>
            <a:xfrm>
              <a:off x="5298729" y="3230117"/>
              <a:ext cx="519853" cy="407639"/>
              <a:chOff x="3944938" y="4110038"/>
              <a:chExt cx="360362" cy="282575"/>
            </a:xfrm>
            <a:grpFill/>
          </p:grpSpPr>
          <p:sp>
            <p:nvSpPr>
              <p:cNvPr id="56" name="Freeform 8">
                <a:extLst>
                  <a:ext uri="{FF2B5EF4-FFF2-40B4-BE49-F238E27FC236}">
                    <a16:creationId xmlns:a16="http://schemas.microsoft.com/office/drawing/2014/main" id="{A250D710-D37C-FD49-BBC5-32ACB7285DDF}"/>
                  </a:ext>
                </a:extLst>
              </p:cNvPr>
              <p:cNvSpPr>
                <a:spLocks noChangeArrowheads="1"/>
              </p:cNvSpPr>
              <p:nvPr/>
            </p:nvSpPr>
            <p:spPr bwMode="auto">
              <a:xfrm>
                <a:off x="3981450" y="4176713"/>
                <a:ext cx="17463" cy="12700"/>
              </a:xfrm>
              <a:custGeom>
                <a:avLst/>
                <a:gdLst>
                  <a:gd name="T0" fmla="*/ 24 w 49"/>
                  <a:gd name="T1" fmla="*/ 36 h 37"/>
                  <a:gd name="T2" fmla="*/ 0 w 49"/>
                  <a:gd name="T3" fmla="*/ 36 h 37"/>
                  <a:gd name="T4" fmla="*/ 0 w 49"/>
                  <a:gd name="T5" fmla="*/ 0 h 37"/>
                  <a:gd name="T6" fmla="*/ 48 w 49"/>
                  <a:gd name="T7" fmla="*/ 0 h 37"/>
                  <a:gd name="T8" fmla="*/ 48 w 49"/>
                  <a:gd name="T9" fmla="*/ 36 h 37"/>
                  <a:gd name="T10" fmla="*/ 24 w 49"/>
                  <a:gd name="T11" fmla="*/ 36 h 37"/>
                </a:gdLst>
                <a:ahLst/>
                <a:cxnLst>
                  <a:cxn ang="0">
                    <a:pos x="T0" y="T1"/>
                  </a:cxn>
                  <a:cxn ang="0">
                    <a:pos x="T2" y="T3"/>
                  </a:cxn>
                  <a:cxn ang="0">
                    <a:pos x="T4" y="T5"/>
                  </a:cxn>
                  <a:cxn ang="0">
                    <a:pos x="T6" y="T7"/>
                  </a:cxn>
                  <a:cxn ang="0">
                    <a:pos x="T8" y="T9"/>
                  </a:cxn>
                  <a:cxn ang="0">
                    <a:pos x="T10" y="T11"/>
                  </a:cxn>
                </a:cxnLst>
                <a:rect l="0" t="0" r="r" b="b"/>
                <a:pathLst>
                  <a:path w="49" h="37">
                    <a:moveTo>
                      <a:pt x="24" y="36"/>
                    </a:moveTo>
                    <a:lnTo>
                      <a:pt x="0" y="36"/>
                    </a:lnTo>
                    <a:lnTo>
                      <a:pt x="0" y="0"/>
                    </a:lnTo>
                    <a:lnTo>
                      <a:pt x="48" y="0"/>
                    </a:lnTo>
                    <a:lnTo>
                      <a:pt x="48" y="36"/>
                    </a:lnTo>
                    <a:lnTo>
                      <a:pt x="24" y="3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57" name="Freeform 9">
                <a:extLst>
                  <a:ext uri="{FF2B5EF4-FFF2-40B4-BE49-F238E27FC236}">
                    <a16:creationId xmlns:a16="http://schemas.microsoft.com/office/drawing/2014/main" id="{C90241C2-15C8-A84A-95E2-22CFF32A893D}"/>
                  </a:ext>
                </a:extLst>
              </p:cNvPr>
              <p:cNvSpPr>
                <a:spLocks noChangeArrowheads="1"/>
              </p:cNvSpPr>
              <p:nvPr/>
            </p:nvSpPr>
            <p:spPr bwMode="auto">
              <a:xfrm>
                <a:off x="4114800" y="4176713"/>
                <a:ext cx="134938" cy="12700"/>
              </a:xfrm>
              <a:custGeom>
                <a:avLst/>
                <a:gdLst>
                  <a:gd name="T0" fmla="*/ 188 w 377"/>
                  <a:gd name="T1" fmla="*/ 36 h 37"/>
                  <a:gd name="T2" fmla="*/ 0 w 377"/>
                  <a:gd name="T3" fmla="*/ 36 h 37"/>
                  <a:gd name="T4" fmla="*/ 0 w 377"/>
                  <a:gd name="T5" fmla="*/ 0 h 37"/>
                  <a:gd name="T6" fmla="*/ 376 w 377"/>
                  <a:gd name="T7" fmla="*/ 0 h 37"/>
                  <a:gd name="T8" fmla="*/ 376 w 377"/>
                  <a:gd name="T9" fmla="*/ 36 h 37"/>
                  <a:gd name="T10" fmla="*/ 188 w 377"/>
                  <a:gd name="T11" fmla="*/ 36 h 37"/>
                </a:gdLst>
                <a:ahLst/>
                <a:cxnLst>
                  <a:cxn ang="0">
                    <a:pos x="T0" y="T1"/>
                  </a:cxn>
                  <a:cxn ang="0">
                    <a:pos x="T2" y="T3"/>
                  </a:cxn>
                  <a:cxn ang="0">
                    <a:pos x="T4" y="T5"/>
                  </a:cxn>
                  <a:cxn ang="0">
                    <a:pos x="T6" y="T7"/>
                  </a:cxn>
                  <a:cxn ang="0">
                    <a:pos x="T8" y="T9"/>
                  </a:cxn>
                  <a:cxn ang="0">
                    <a:pos x="T10" y="T11"/>
                  </a:cxn>
                </a:cxnLst>
                <a:rect l="0" t="0" r="r" b="b"/>
                <a:pathLst>
                  <a:path w="377" h="37">
                    <a:moveTo>
                      <a:pt x="188" y="36"/>
                    </a:moveTo>
                    <a:lnTo>
                      <a:pt x="0" y="36"/>
                    </a:lnTo>
                    <a:lnTo>
                      <a:pt x="0" y="0"/>
                    </a:lnTo>
                    <a:lnTo>
                      <a:pt x="376" y="0"/>
                    </a:lnTo>
                    <a:lnTo>
                      <a:pt x="376" y="36"/>
                    </a:lnTo>
                    <a:lnTo>
                      <a:pt x="188" y="3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58" name="Freeform 10">
                <a:extLst>
                  <a:ext uri="{FF2B5EF4-FFF2-40B4-BE49-F238E27FC236}">
                    <a16:creationId xmlns:a16="http://schemas.microsoft.com/office/drawing/2014/main" id="{F88D8957-4A4F-EA47-82B5-12C726750965}"/>
                  </a:ext>
                </a:extLst>
              </p:cNvPr>
              <p:cNvSpPr>
                <a:spLocks noChangeArrowheads="1"/>
              </p:cNvSpPr>
              <p:nvPr/>
            </p:nvSpPr>
            <p:spPr bwMode="auto">
              <a:xfrm>
                <a:off x="4016375" y="4176713"/>
                <a:ext cx="80963" cy="12700"/>
              </a:xfrm>
              <a:custGeom>
                <a:avLst/>
                <a:gdLst>
                  <a:gd name="T0" fmla="*/ 113 w 227"/>
                  <a:gd name="T1" fmla="*/ 36 h 37"/>
                  <a:gd name="T2" fmla="*/ 0 w 227"/>
                  <a:gd name="T3" fmla="*/ 36 h 37"/>
                  <a:gd name="T4" fmla="*/ 0 w 227"/>
                  <a:gd name="T5" fmla="*/ 0 h 37"/>
                  <a:gd name="T6" fmla="*/ 226 w 227"/>
                  <a:gd name="T7" fmla="*/ 0 h 37"/>
                  <a:gd name="T8" fmla="*/ 226 w 227"/>
                  <a:gd name="T9" fmla="*/ 36 h 37"/>
                  <a:gd name="T10" fmla="*/ 113 w 227"/>
                  <a:gd name="T11" fmla="*/ 36 h 37"/>
                </a:gdLst>
                <a:ahLst/>
                <a:cxnLst>
                  <a:cxn ang="0">
                    <a:pos x="T0" y="T1"/>
                  </a:cxn>
                  <a:cxn ang="0">
                    <a:pos x="T2" y="T3"/>
                  </a:cxn>
                  <a:cxn ang="0">
                    <a:pos x="T4" y="T5"/>
                  </a:cxn>
                  <a:cxn ang="0">
                    <a:pos x="T6" y="T7"/>
                  </a:cxn>
                  <a:cxn ang="0">
                    <a:pos x="T8" y="T9"/>
                  </a:cxn>
                  <a:cxn ang="0">
                    <a:pos x="T10" y="T11"/>
                  </a:cxn>
                </a:cxnLst>
                <a:rect l="0" t="0" r="r" b="b"/>
                <a:pathLst>
                  <a:path w="227" h="37">
                    <a:moveTo>
                      <a:pt x="113" y="36"/>
                    </a:moveTo>
                    <a:lnTo>
                      <a:pt x="0" y="36"/>
                    </a:lnTo>
                    <a:lnTo>
                      <a:pt x="0" y="0"/>
                    </a:lnTo>
                    <a:lnTo>
                      <a:pt x="226" y="0"/>
                    </a:lnTo>
                    <a:lnTo>
                      <a:pt x="226" y="36"/>
                    </a:lnTo>
                    <a:lnTo>
                      <a:pt x="113" y="3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59" name="Freeform 11">
                <a:extLst>
                  <a:ext uri="{FF2B5EF4-FFF2-40B4-BE49-F238E27FC236}">
                    <a16:creationId xmlns:a16="http://schemas.microsoft.com/office/drawing/2014/main" id="{7233734A-74CA-6244-AA8E-8F236675BD1B}"/>
                  </a:ext>
                </a:extLst>
              </p:cNvPr>
              <p:cNvSpPr>
                <a:spLocks noChangeArrowheads="1"/>
              </p:cNvSpPr>
              <p:nvPr/>
            </p:nvSpPr>
            <p:spPr bwMode="auto">
              <a:xfrm>
                <a:off x="3944938" y="4110038"/>
                <a:ext cx="360362" cy="282575"/>
              </a:xfrm>
              <a:custGeom>
                <a:avLst/>
                <a:gdLst>
                  <a:gd name="T0" fmla="*/ 985 w 1003"/>
                  <a:gd name="T1" fmla="*/ 0 h 783"/>
                  <a:gd name="T2" fmla="*/ 1002 w 1003"/>
                  <a:gd name="T3" fmla="*/ 20 h 783"/>
                  <a:gd name="T4" fmla="*/ 1002 w 1003"/>
                  <a:gd name="T5" fmla="*/ 559 h 783"/>
                  <a:gd name="T6" fmla="*/ 965 w 1003"/>
                  <a:gd name="T7" fmla="*/ 559 h 783"/>
                  <a:gd name="T8" fmla="*/ 965 w 1003"/>
                  <a:gd name="T9" fmla="*/ 133 h 783"/>
                  <a:gd name="T10" fmla="*/ 37 w 1003"/>
                  <a:gd name="T11" fmla="*/ 133 h 783"/>
                  <a:gd name="T12" fmla="*/ 37 w 1003"/>
                  <a:gd name="T13" fmla="*/ 782 h 783"/>
                  <a:gd name="T14" fmla="*/ 0 w 1003"/>
                  <a:gd name="T15" fmla="*/ 782 h 783"/>
                  <a:gd name="T16" fmla="*/ 0 w 1003"/>
                  <a:gd name="T17" fmla="*/ 20 h 783"/>
                  <a:gd name="T18" fmla="*/ 20 w 1003"/>
                  <a:gd name="T19" fmla="*/ 0 h 783"/>
                  <a:gd name="T20" fmla="*/ 985 w 1003"/>
                  <a:gd name="T21" fmla="*/ 0 h 783"/>
                  <a:gd name="T22" fmla="*/ 93 w 1003"/>
                  <a:gd name="T23" fmla="*/ 93 h 783"/>
                  <a:gd name="T24" fmla="*/ 93 w 1003"/>
                  <a:gd name="T25" fmla="*/ 37 h 783"/>
                  <a:gd name="T26" fmla="*/ 37 w 1003"/>
                  <a:gd name="T27" fmla="*/ 37 h 783"/>
                  <a:gd name="T28" fmla="*/ 37 w 1003"/>
                  <a:gd name="T29" fmla="*/ 93 h 783"/>
                  <a:gd name="T30" fmla="*/ 93 w 1003"/>
                  <a:gd name="T31" fmla="*/ 93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3" h="783">
                    <a:moveTo>
                      <a:pt x="985" y="0"/>
                    </a:moveTo>
                    <a:cubicBezTo>
                      <a:pt x="994" y="0"/>
                      <a:pt x="1002" y="9"/>
                      <a:pt x="1002" y="20"/>
                    </a:cubicBezTo>
                    <a:lnTo>
                      <a:pt x="1002" y="559"/>
                    </a:lnTo>
                    <a:lnTo>
                      <a:pt x="965" y="559"/>
                    </a:lnTo>
                    <a:lnTo>
                      <a:pt x="965" y="133"/>
                    </a:lnTo>
                    <a:lnTo>
                      <a:pt x="37" y="133"/>
                    </a:lnTo>
                    <a:lnTo>
                      <a:pt x="37" y="782"/>
                    </a:lnTo>
                    <a:lnTo>
                      <a:pt x="0" y="782"/>
                    </a:lnTo>
                    <a:lnTo>
                      <a:pt x="0" y="20"/>
                    </a:lnTo>
                    <a:cubicBezTo>
                      <a:pt x="0" y="9"/>
                      <a:pt x="9" y="0"/>
                      <a:pt x="20" y="0"/>
                    </a:cubicBezTo>
                    <a:lnTo>
                      <a:pt x="985" y="0"/>
                    </a:lnTo>
                    <a:close/>
                    <a:moveTo>
                      <a:pt x="93" y="93"/>
                    </a:moveTo>
                    <a:lnTo>
                      <a:pt x="93" y="37"/>
                    </a:lnTo>
                    <a:lnTo>
                      <a:pt x="37" y="37"/>
                    </a:lnTo>
                    <a:lnTo>
                      <a:pt x="37" y="93"/>
                    </a:lnTo>
                    <a:lnTo>
                      <a:pt x="93" y="93"/>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60" name="Freeform 12">
                <a:extLst>
                  <a:ext uri="{FF2B5EF4-FFF2-40B4-BE49-F238E27FC236}">
                    <a16:creationId xmlns:a16="http://schemas.microsoft.com/office/drawing/2014/main" id="{B490C56A-3627-CA4F-A2FB-337CD110B197}"/>
                  </a:ext>
                </a:extLst>
              </p:cNvPr>
              <p:cNvSpPr>
                <a:spLocks noChangeArrowheads="1"/>
              </p:cNvSpPr>
              <p:nvPr/>
            </p:nvSpPr>
            <p:spPr bwMode="auto">
              <a:xfrm>
                <a:off x="3981450" y="4276725"/>
                <a:ext cx="14288" cy="14288"/>
              </a:xfrm>
              <a:custGeom>
                <a:avLst/>
                <a:gdLst>
                  <a:gd name="T0" fmla="*/ 20 w 40"/>
                  <a:gd name="T1" fmla="*/ 37 h 38"/>
                  <a:gd name="T2" fmla="*/ 0 w 40"/>
                  <a:gd name="T3" fmla="*/ 37 h 38"/>
                  <a:gd name="T4" fmla="*/ 0 w 40"/>
                  <a:gd name="T5" fmla="*/ 0 h 38"/>
                  <a:gd name="T6" fmla="*/ 39 w 40"/>
                  <a:gd name="T7" fmla="*/ 0 h 38"/>
                  <a:gd name="T8" fmla="*/ 39 w 40"/>
                  <a:gd name="T9" fmla="*/ 37 h 38"/>
                  <a:gd name="T10" fmla="*/ 20 w 40"/>
                  <a:gd name="T11" fmla="*/ 37 h 38"/>
                </a:gdLst>
                <a:ahLst/>
                <a:cxnLst>
                  <a:cxn ang="0">
                    <a:pos x="T0" y="T1"/>
                  </a:cxn>
                  <a:cxn ang="0">
                    <a:pos x="T2" y="T3"/>
                  </a:cxn>
                  <a:cxn ang="0">
                    <a:pos x="T4" y="T5"/>
                  </a:cxn>
                  <a:cxn ang="0">
                    <a:pos x="T6" y="T7"/>
                  </a:cxn>
                  <a:cxn ang="0">
                    <a:pos x="T8" y="T9"/>
                  </a:cxn>
                  <a:cxn ang="0">
                    <a:pos x="T10" y="T11"/>
                  </a:cxn>
                </a:cxnLst>
                <a:rect l="0" t="0" r="r" b="b"/>
                <a:pathLst>
                  <a:path w="40" h="38">
                    <a:moveTo>
                      <a:pt x="20" y="37"/>
                    </a:moveTo>
                    <a:lnTo>
                      <a:pt x="0" y="37"/>
                    </a:lnTo>
                    <a:lnTo>
                      <a:pt x="0" y="0"/>
                    </a:lnTo>
                    <a:lnTo>
                      <a:pt x="39" y="0"/>
                    </a:lnTo>
                    <a:lnTo>
                      <a:pt x="39" y="37"/>
                    </a:lnTo>
                    <a:lnTo>
                      <a:pt x="20"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61" name="Freeform 13">
                <a:extLst>
                  <a:ext uri="{FF2B5EF4-FFF2-40B4-BE49-F238E27FC236}">
                    <a16:creationId xmlns:a16="http://schemas.microsoft.com/office/drawing/2014/main" id="{DE1F2EDA-4A2C-A54A-9F9E-9459EA0A6848}"/>
                  </a:ext>
                </a:extLst>
              </p:cNvPr>
              <p:cNvSpPr>
                <a:spLocks noChangeArrowheads="1"/>
              </p:cNvSpPr>
              <p:nvPr/>
            </p:nvSpPr>
            <p:spPr bwMode="auto">
              <a:xfrm>
                <a:off x="4011613" y="4276725"/>
                <a:ext cx="14287" cy="14288"/>
              </a:xfrm>
              <a:custGeom>
                <a:avLst/>
                <a:gdLst>
                  <a:gd name="T0" fmla="*/ 19 w 40"/>
                  <a:gd name="T1" fmla="*/ 37 h 38"/>
                  <a:gd name="T2" fmla="*/ 0 w 40"/>
                  <a:gd name="T3" fmla="*/ 37 h 38"/>
                  <a:gd name="T4" fmla="*/ 0 w 40"/>
                  <a:gd name="T5" fmla="*/ 0 h 38"/>
                  <a:gd name="T6" fmla="*/ 39 w 40"/>
                  <a:gd name="T7" fmla="*/ 0 h 38"/>
                  <a:gd name="T8" fmla="*/ 39 w 40"/>
                  <a:gd name="T9" fmla="*/ 37 h 38"/>
                  <a:gd name="T10" fmla="*/ 19 w 40"/>
                  <a:gd name="T11" fmla="*/ 37 h 38"/>
                </a:gdLst>
                <a:ahLst/>
                <a:cxnLst>
                  <a:cxn ang="0">
                    <a:pos x="T0" y="T1"/>
                  </a:cxn>
                  <a:cxn ang="0">
                    <a:pos x="T2" y="T3"/>
                  </a:cxn>
                  <a:cxn ang="0">
                    <a:pos x="T4" y="T5"/>
                  </a:cxn>
                  <a:cxn ang="0">
                    <a:pos x="T6" y="T7"/>
                  </a:cxn>
                  <a:cxn ang="0">
                    <a:pos x="T8" y="T9"/>
                  </a:cxn>
                  <a:cxn ang="0">
                    <a:pos x="T10" y="T11"/>
                  </a:cxn>
                </a:cxnLst>
                <a:rect l="0" t="0" r="r" b="b"/>
                <a:pathLst>
                  <a:path w="40" h="38">
                    <a:moveTo>
                      <a:pt x="19" y="37"/>
                    </a:moveTo>
                    <a:lnTo>
                      <a:pt x="0" y="37"/>
                    </a:lnTo>
                    <a:lnTo>
                      <a:pt x="0" y="0"/>
                    </a:lnTo>
                    <a:lnTo>
                      <a:pt x="39" y="0"/>
                    </a:lnTo>
                    <a:lnTo>
                      <a:pt x="39" y="37"/>
                    </a:lnTo>
                    <a:lnTo>
                      <a:pt x="19"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62" name="Freeform 14">
                <a:extLst>
                  <a:ext uri="{FF2B5EF4-FFF2-40B4-BE49-F238E27FC236}">
                    <a16:creationId xmlns:a16="http://schemas.microsoft.com/office/drawing/2014/main" id="{2BF85643-E9EA-DA4D-9448-BFA0F2D0D4FF}"/>
                  </a:ext>
                </a:extLst>
              </p:cNvPr>
              <p:cNvSpPr>
                <a:spLocks noChangeArrowheads="1"/>
              </p:cNvSpPr>
              <p:nvPr/>
            </p:nvSpPr>
            <p:spPr bwMode="auto">
              <a:xfrm>
                <a:off x="4041775" y="4276725"/>
                <a:ext cx="14288" cy="14288"/>
              </a:xfrm>
              <a:custGeom>
                <a:avLst/>
                <a:gdLst>
                  <a:gd name="T0" fmla="*/ 20 w 41"/>
                  <a:gd name="T1" fmla="*/ 37 h 38"/>
                  <a:gd name="T2" fmla="*/ 0 w 41"/>
                  <a:gd name="T3" fmla="*/ 37 h 38"/>
                  <a:gd name="T4" fmla="*/ 0 w 41"/>
                  <a:gd name="T5" fmla="*/ 0 h 38"/>
                  <a:gd name="T6" fmla="*/ 40 w 41"/>
                  <a:gd name="T7" fmla="*/ 0 h 38"/>
                  <a:gd name="T8" fmla="*/ 40 w 41"/>
                  <a:gd name="T9" fmla="*/ 37 h 38"/>
                  <a:gd name="T10" fmla="*/ 20 w 41"/>
                  <a:gd name="T11" fmla="*/ 37 h 38"/>
                </a:gdLst>
                <a:ahLst/>
                <a:cxnLst>
                  <a:cxn ang="0">
                    <a:pos x="T0" y="T1"/>
                  </a:cxn>
                  <a:cxn ang="0">
                    <a:pos x="T2" y="T3"/>
                  </a:cxn>
                  <a:cxn ang="0">
                    <a:pos x="T4" y="T5"/>
                  </a:cxn>
                  <a:cxn ang="0">
                    <a:pos x="T6" y="T7"/>
                  </a:cxn>
                  <a:cxn ang="0">
                    <a:pos x="T8" y="T9"/>
                  </a:cxn>
                  <a:cxn ang="0">
                    <a:pos x="T10" y="T11"/>
                  </a:cxn>
                </a:cxnLst>
                <a:rect l="0" t="0" r="r" b="b"/>
                <a:pathLst>
                  <a:path w="41" h="38">
                    <a:moveTo>
                      <a:pt x="20" y="37"/>
                    </a:moveTo>
                    <a:lnTo>
                      <a:pt x="0" y="37"/>
                    </a:lnTo>
                    <a:lnTo>
                      <a:pt x="0" y="0"/>
                    </a:lnTo>
                    <a:lnTo>
                      <a:pt x="40" y="0"/>
                    </a:lnTo>
                    <a:lnTo>
                      <a:pt x="40" y="37"/>
                    </a:lnTo>
                    <a:lnTo>
                      <a:pt x="20"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63" name="Freeform 15">
                <a:extLst>
                  <a:ext uri="{FF2B5EF4-FFF2-40B4-BE49-F238E27FC236}">
                    <a16:creationId xmlns:a16="http://schemas.microsoft.com/office/drawing/2014/main" id="{0EECE7B4-C094-C74B-9137-67C1DD215F41}"/>
                  </a:ext>
                </a:extLst>
              </p:cNvPr>
              <p:cNvSpPr>
                <a:spLocks noChangeArrowheads="1"/>
              </p:cNvSpPr>
              <p:nvPr/>
            </p:nvSpPr>
            <p:spPr bwMode="auto">
              <a:xfrm>
                <a:off x="4070350" y="4276725"/>
                <a:ext cx="125413" cy="14288"/>
              </a:xfrm>
              <a:custGeom>
                <a:avLst/>
                <a:gdLst>
                  <a:gd name="T0" fmla="*/ 174 w 348"/>
                  <a:gd name="T1" fmla="*/ 37 h 38"/>
                  <a:gd name="T2" fmla="*/ 0 w 348"/>
                  <a:gd name="T3" fmla="*/ 37 h 38"/>
                  <a:gd name="T4" fmla="*/ 0 w 348"/>
                  <a:gd name="T5" fmla="*/ 0 h 38"/>
                  <a:gd name="T6" fmla="*/ 347 w 348"/>
                  <a:gd name="T7" fmla="*/ 0 h 38"/>
                  <a:gd name="T8" fmla="*/ 347 w 348"/>
                  <a:gd name="T9" fmla="*/ 37 h 38"/>
                  <a:gd name="T10" fmla="*/ 174 w 348"/>
                  <a:gd name="T11" fmla="*/ 37 h 38"/>
                </a:gdLst>
                <a:ahLst/>
                <a:cxnLst>
                  <a:cxn ang="0">
                    <a:pos x="T0" y="T1"/>
                  </a:cxn>
                  <a:cxn ang="0">
                    <a:pos x="T2" y="T3"/>
                  </a:cxn>
                  <a:cxn ang="0">
                    <a:pos x="T4" y="T5"/>
                  </a:cxn>
                  <a:cxn ang="0">
                    <a:pos x="T6" y="T7"/>
                  </a:cxn>
                  <a:cxn ang="0">
                    <a:pos x="T8" y="T9"/>
                  </a:cxn>
                  <a:cxn ang="0">
                    <a:pos x="T10" y="T11"/>
                  </a:cxn>
                </a:cxnLst>
                <a:rect l="0" t="0" r="r" b="b"/>
                <a:pathLst>
                  <a:path w="348" h="38">
                    <a:moveTo>
                      <a:pt x="174" y="37"/>
                    </a:moveTo>
                    <a:lnTo>
                      <a:pt x="0" y="37"/>
                    </a:lnTo>
                    <a:lnTo>
                      <a:pt x="0" y="0"/>
                    </a:lnTo>
                    <a:lnTo>
                      <a:pt x="347" y="0"/>
                    </a:lnTo>
                    <a:lnTo>
                      <a:pt x="347" y="37"/>
                    </a:lnTo>
                    <a:lnTo>
                      <a:pt x="174"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64" name="Freeform 16">
                <a:extLst>
                  <a:ext uri="{FF2B5EF4-FFF2-40B4-BE49-F238E27FC236}">
                    <a16:creationId xmlns:a16="http://schemas.microsoft.com/office/drawing/2014/main" id="{65AD3E06-7793-8342-A2C7-369752052279}"/>
                  </a:ext>
                </a:extLst>
              </p:cNvPr>
              <p:cNvSpPr>
                <a:spLocks noChangeArrowheads="1"/>
              </p:cNvSpPr>
              <p:nvPr/>
            </p:nvSpPr>
            <p:spPr bwMode="auto">
              <a:xfrm>
                <a:off x="3981450" y="4310063"/>
                <a:ext cx="104775" cy="14287"/>
              </a:xfrm>
              <a:custGeom>
                <a:avLst/>
                <a:gdLst>
                  <a:gd name="T0" fmla="*/ 144 w 289"/>
                  <a:gd name="T1" fmla="*/ 37 h 38"/>
                  <a:gd name="T2" fmla="*/ 0 w 289"/>
                  <a:gd name="T3" fmla="*/ 37 h 38"/>
                  <a:gd name="T4" fmla="*/ 0 w 289"/>
                  <a:gd name="T5" fmla="*/ 0 h 38"/>
                  <a:gd name="T6" fmla="*/ 288 w 289"/>
                  <a:gd name="T7" fmla="*/ 0 h 38"/>
                  <a:gd name="T8" fmla="*/ 288 w 289"/>
                  <a:gd name="T9" fmla="*/ 37 h 38"/>
                  <a:gd name="T10" fmla="*/ 144 w 289"/>
                  <a:gd name="T11" fmla="*/ 37 h 38"/>
                </a:gdLst>
                <a:ahLst/>
                <a:cxnLst>
                  <a:cxn ang="0">
                    <a:pos x="T0" y="T1"/>
                  </a:cxn>
                  <a:cxn ang="0">
                    <a:pos x="T2" y="T3"/>
                  </a:cxn>
                  <a:cxn ang="0">
                    <a:pos x="T4" y="T5"/>
                  </a:cxn>
                  <a:cxn ang="0">
                    <a:pos x="T6" y="T7"/>
                  </a:cxn>
                  <a:cxn ang="0">
                    <a:pos x="T8" y="T9"/>
                  </a:cxn>
                  <a:cxn ang="0">
                    <a:pos x="T10" y="T11"/>
                  </a:cxn>
                </a:cxnLst>
                <a:rect l="0" t="0" r="r" b="b"/>
                <a:pathLst>
                  <a:path w="289" h="38">
                    <a:moveTo>
                      <a:pt x="144" y="37"/>
                    </a:moveTo>
                    <a:lnTo>
                      <a:pt x="0" y="37"/>
                    </a:lnTo>
                    <a:lnTo>
                      <a:pt x="0" y="0"/>
                    </a:lnTo>
                    <a:lnTo>
                      <a:pt x="288" y="0"/>
                    </a:lnTo>
                    <a:lnTo>
                      <a:pt x="288" y="37"/>
                    </a:lnTo>
                    <a:lnTo>
                      <a:pt x="144"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65" name="Freeform 17">
                <a:extLst>
                  <a:ext uri="{FF2B5EF4-FFF2-40B4-BE49-F238E27FC236}">
                    <a16:creationId xmlns:a16="http://schemas.microsoft.com/office/drawing/2014/main" id="{68FF8588-B71A-E34E-9B93-0FDCC578A772}"/>
                  </a:ext>
                </a:extLst>
              </p:cNvPr>
              <p:cNvSpPr>
                <a:spLocks noChangeArrowheads="1"/>
              </p:cNvSpPr>
              <p:nvPr/>
            </p:nvSpPr>
            <p:spPr bwMode="auto">
              <a:xfrm>
                <a:off x="4098925" y="4310063"/>
                <a:ext cx="17463" cy="14287"/>
              </a:xfrm>
              <a:custGeom>
                <a:avLst/>
                <a:gdLst>
                  <a:gd name="T0" fmla="*/ 23 w 47"/>
                  <a:gd name="T1" fmla="*/ 37 h 38"/>
                  <a:gd name="T2" fmla="*/ 0 w 47"/>
                  <a:gd name="T3" fmla="*/ 37 h 38"/>
                  <a:gd name="T4" fmla="*/ 0 w 47"/>
                  <a:gd name="T5" fmla="*/ 0 h 38"/>
                  <a:gd name="T6" fmla="*/ 46 w 47"/>
                  <a:gd name="T7" fmla="*/ 0 h 38"/>
                  <a:gd name="T8" fmla="*/ 46 w 47"/>
                  <a:gd name="T9" fmla="*/ 37 h 38"/>
                  <a:gd name="T10" fmla="*/ 23 w 47"/>
                  <a:gd name="T11" fmla="*/ 37 h 38"/>
                </a:gdLst>
                <a:ahLst/>
                <a:cxnLst>
                  <a:cxn ang="0">
                    <a:pos x="T0" y="T1"/>
                  </a:cxn>
                  <a:cxn ang="0">
                    <a:pos x="T2" y="T3"/>
                  </a:cxn>
                  <a:cxn ang="0">
                    <a:pos x="T4" y="T5"/>
                  </a:cxn>
                  <a:cxn ang="0">
                    <a:pos x="T6" y="T7"/>
                  </a:cxn>
                  <a:cxn ang="0">
                    <a:pos x="T8" y="T9"/>
                  </a:cxn>
                  <a:cxn ang="0">
                    <a:pos x="T10" y="T11"/>
                  </a:cxn>
                </a:cxnLst>
                <a:rect l="0" t="0" r="r" b="b"/>
                <a:pathLst>
                  <a:path w="47" h="38">
                    <a:moveTo>
                      <a:pt x="23" y="37"/>
                    </a:moveTo>
                    <a:lnTo>
                      <a:pt x="0" y="37"/>
                    </a:lnTo>
                    <a:lnTo>
                      <a:pt x="0" y="0"/>
                    </a:lnTo>
                    <a:lnTo>
                      <a:pt x="46" y="0"/>
                    </a:lnTo>
                    <a:lnTo>
                      <a:pt x="46" y="37"/>
                    </a:lnTo>
                    <a:lnTo>
                      <a:pt x="23"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66" name="Freeform 18">
                <a:extLst>
                  <a:ext uri="{FF2B5EF4-FFF2-40B4-BE49-F238E27FC236}">
                    <a16:creationId xmlns:a16="http://schemas.microsoft.com/office/drawing/2014/main" id="{2B6B9F9B-77A5-944C-B1E7-5C3A79A856D1}"/>
                  </a:ext>
                </a:extLst>
              </p:cNvPr>
              <p:cNvSpPr>
                <a:spLocks noChangeArrowheads="1"/>
              </p:cNvSpPr>
              <p:nvPr/>
            </p:nvSpPr>
            <p:spPr bwMode="auto">
              <a:xfrm>
                <a:off x="3981450" y="4343400"/>
                <a:ext cx="69850" cy="14288"/>
              </a:xfrm>
              <a:custGeom>
                <a:avLst/>
                <a:gdLst>
                  <a:gd name="T0" fmla="*/ 96 w 193"/>
                  <a:gd name="T1" fmla="*/ 37 h 38"/>
                  <a:gd name="T2" fmla="*/ 0 w 193"/>
                  <a:gd name="T3" fmla="*/ 37 h 38"/>
                  <a:gd name="T4" fmla="*/ 0 w 193"/>
                  <a:gd name="T5" fmla="*/ 0 h 38"/>
                  <a:gd name="T6" fmla="*/ 192 w 193"/>
                  <a:gd name="T7" fmla="*/ 0 h 38"/>
                  <a:gd name="T8" fmla="*/ 192 w 193"/>
                  <a:gd name="T9" fmla="*/ 37 h 38"/>
                  <a:gd name="T10" fmla="*/ 96 w 193"/>
                  <a:gd name="T11" fmla="*/ 37 h 38"/>
                </a:gdLst>
                <a:ahLst/>
                <a:cxnLst>
                  <a:cxn ang="0">
                    <a:pos x="T0" y="T1"/>
                  </a:cxn>
                  <a:cxn ang="0">
                    <a:pos x="T2" y="T3"/>
                  </a:cxn>
                  <a:cxn ang="0">
                    <a:pos x="T4" y="T5"/>
                  </a:cxn>
                  <a:cxn ang="0">
                    <a:pos x="T6" y="T7"/>
                  </a:cxn>
                  <a:cxn ang="0">
                    <a:pos x="T8" y="T9"/>
                  </a:cxn>
                  <a:cxn ang="0">
                    <a:pos x="T10" y="T11"/>
                  </a:cxn>
                </a:cxnLst>
                <a:rect l="0" t="0" r="r" b="b"/>
                <a:pathLst>
                  <a:path w="193" h="38">
                    <a:moveTo>
                      <a:pt x="96" y="37"/>
                    </a:moveTo>
                    <a:lnTo>
                      <a:pt x="0" y="37"/>
                    </a:lnTo>
                    <a:lnTo>
                      <a:pt x="0" y="0"/>
                    </a:lnTo>
                    <a:lnTo>
                      <a:pt x="192" y="0"/>
                    </a:lnTo>
                    <a:lnTo>
                      <a:pt x="192" y="37"/>
                    </a:lnTo>
                    <a:lnTo>
                      <a:pt x="96"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67" name="Freeform 19">
                <a:extLst>
                  <a:ext uri="{FF2B5EF4-FFF2-40B4-BE49-F238E27FC236}">
                    <a16:creationId xmlns:a16="http://schemas.microsoft.com/office/drawing/2014/main" id="{D6A57CCD-287B-F541-A973-1E98E844761D}"/>
                  </a:ext>
                </a:extLst>
              </p:cNvPr>
              <p:cNvSpPr>
                <a:spLocks noChangeArrowheads="1"/>
              </p:cNvSpPr>
              <p:nvPr/>
            </p:nvSpPr>
            <p:spPr bwMode="auto">
              <a:xfrm>
                <a:off x="4062413" y="4343400"/>
                <a:ext cx="69850" cy="14288"/>
              </a:xfrm>
              <a:custGeom>
                <a:avLst/>
                <a:gdLst>
                  <a:gd name="T0" fmla="*/ 96 w 193"/>
                  <a:gd name="T1" fmla="*/ 37 h 38"/>
                  <a:gd name="T2" fmla="*/ 0 w 193"/>
                  <a:gd name="T3" fmla="*/ 37 h 38"/>
                  <a:gd name="T4" fmla="*/ 0 w 193"/>
                  <a:gd name="T5" fmla="*/ 0 h 38"/>
                  <a:gd name="T6" fmla="*/ 192 w 193"/>
                  <a:gd name="T7" fmla="*/ 0 h 38"/>
                  <a:gd name="T8" fmla="*/ 192 w 193"/>
                  <a:gd name="T9" fmla="*/ 37 h 38"/>
                  <a:gd name="T10" fmla="*/ 96 w 193"/>
                  <a:gd name="T11" fmla="*/ 37 h 38"/>
                </a:gdLst>
                <a:ahLst/>
                <a:cxnLst>
                  <a:cxn ang="0">
                    <a:pos x="T0" y="T1"/>
                  </a:cxn>
                  <a:cxn ang="0">
                    <a:pos x="T2" y="T3"/>
                  </a:cxn>
                  <a:cxn ang="0">
                    <a:pos x="T4" y="T5"/>
                  </a:cxn>
                  <a:cxn ang="0">
                    <a:pos x="T6" y="T7"/>
                  </a:cxn>
                  <a:cxn ang="0">
                    <a:pos x="T8" y="T9"/>
                  </a:cxn>
                  <a:cxn ang="0">
                    <a:pos x="T10" y="T11"/>
                  </a:cxn>
                </a:cxnLst>
                <a:rect l="0" t="0" r="r" b="b"/>
                <a:pathLst>
                  <a:path w="193" h="38">
                    <a:moveTo>
                      <a:pt x="96" y="37"/>
                    </a:moveTo>
                    <a:lnTo>
                      <a:pt x="0" y="37"/>
                    </a:lnTo>
                    <a:lnTo>
                      <a:pt x="0" y="0"/>
                    </a:lnTo>
                    <a:lnTo>
                      <a:pt x="192" y="0"/>
                    </a:lnTo>
                    <a:lnTo>
                      <a:pt x="192" y="37"/>
                    </a:lnTo>
                    <a:lnTo>
                      <a:pt x="96"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68" name="Freeform 20">
                <a:extLst>
                  <a:ext uri="{FF2B5EF4-FFF2-40B4-BE49-F238E27FC236}">
                    <a16:creationId xmlns:a16="http://schemas.microsoft.com/office/drawing/2014/main" id="{D2F87623-34B4-FA44-9A96-B295A3250276}"/>
                  </a:ext>
                </a:extLst>
              </p:cNvPr>
              <p:cNvSpPr>
                <a:spLocks noChangeArrowheads="1"/>
              </p:cNvSpPr>
              <p:nvPr/>
            </p:nvSpPr>
            <p:spPr bwMode="auto">
              <a:xfrm>
                <a:off x="4141788" y="4343400"/>
                <a:ext cx="15875" cy="14288"/>
              </a:xfrm>
              <a:custGeom>
                <a:avLst/>
                <a:gdLst>
                  <a:gd name="T0" fmla="*/ 22 w 46"/>
                  <a:gd name="T1" fmla="*/ 37 h 38"/>
                  <a:gd name="T2" fmla="*/ 0 w 46"/>
                  <a:gd name="T3" fmla="*/ 37 h 38"/>
                  <a:gd name="T4" fmla="*/ 0 w 46"/>
                  <a:gd name="T5" fmla="*/ 0 h 38"/>
                  <a:gd name="T6" fmla="*/ 45 w 46"/>
                  <a:gd name="T7" fmla="*/ 0 h 38"/>
                  <a:gd name="T8" fmla="*/ 45 w 46"/>
                  <a:gd name="T9" fmla="*/ 37 h 38"/>
                  <a:gd name="T10" fmla="*/ 22 w 46"/>
                  <a:gd name="T11" fmla="*/ 37 h 38"/>
                </a:gdLst>
                <a:ahLst/>
                <a:cxnLst>
                  <a:cxn ang="0">
                    <a:pos x="T0" y="T1"/>
                  </a:cxn>
                  <a:cxn ang="0">
                    <a:pos x="T2" y="T3"/>
                  </a:cxn>
                  <a:cxn ang="0">
                    <a:pos x="T4" y="T5"/>
                  </a:cxn>
                  <a:cxn ang="0">
                    <a:pos x="T6" y="T7"/>
                  </a:cxn>
                  <a:cxn ang="0">
                    <a:pos x="T8" y="T9"/>
                  </a:cxn>
                  <a:cxn ang="0">
                    <a:pos x="T10" y="T11"/>
                  </a:cxn>
                </a:cxnLst>
                <a:rect l="0" t="0" r="r" b="b"/>
                <a:pathLst>
                  <a:path w="46" h="38">
                    <a:moveTo>
                      <a:pt x="22" y="37"/>
                    </a:moveTo>
                    <a:lnTo>
                      <a:pt x="0" y="37"/>
                    </a:lnTo>
                    <a:lnTo>
                      <a:pt x="0" y="0"/>
                    </a:lnTo>
                    <a:lnTo>
                      <a:pt x="45" y="0"/>
                    </a:lnTo>
                    <a:lnTo>
                      <a:pt x="45" y="37"/>
                    </a:lnTo>
                    <a:lnTo>
                      <a:pt x="22"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69" name="Freeform 21">
                <a:extLst>
                  <a:ext uri="{FF2B5EF4-FFF2-40B4-BE49-F238E27FC236}">
                    <a16:creationId xmlns:a16="http://schemas.microsoft.com/office/drawing/2014/main" id="{6DE1DE6C-5D44-BE49-8EBE-5131BD786570}"/>
                  </a:ext>
                </a:extLst>
              </p:cNvPr>
              <p:cNvSpPr>
                <a:spLocks noChangeArrowheads="1"/>
              </p:cNvSpPr>
              <p:nvPr/>
            </p:nvSpPr>
            <p:spPr bwMode="auto">
              <a:xfrm>
                <a:off x="3981450" y="4243388"/>
                <a:ext cx="74613" cy="14287"/>
              </a:xfrm>
              <a:custGeom>
                <a:avLst/>
                <a:gdLst>
                  <a:gd name="T0" fmla="*/ 103 w 207"/>
                  <a:gd name="T1" fmla="*/ 37 h 38"/>
                  <a:gd name="T2" fmla="*/ 0 w 207"/>
                  <a:gd name="T3" fmla="*/ 37 h 38"/>
                  <a:gd name="T4" fmla="*/ 0 w 207"/>
                  <a:gd name="T5" fmla="*/ 0 h 38"/>
                  <a:gd name="T6" fmla="*/ 206 w 207"/>
                  <a:gd name="T7" fmla="*/ 0 h 38"/>
                  <a:gd name="T8" fmla="*/ 206 w 207"/>
                  <a:gd name="T9" fmla="*/ 37 h 38"/>
                  <a:gd name="T10" fmla="*/ 103 w 207"/>
                  <a:gd name="T11" fmla="*/ 37 h 38"/>
                </a:gdLst>
                <a:ahLst/>
                <a:cxnLst>
                  <a:cxn ang="0">
                    <a:pos x="T0" y="T1"/>
                  </a:cxn>
                  <a:cxn ang="0">
                    <a:pos x="T2" y="T3"/>
                  </a:cxn>
                  <a:cxn ang="0">
                    <a:pos x="T4" y="T5"/>
                  </a:cxn>
                  <a:cxn ang="0">
                    <a:pos x="T6" y="T7"/>
                  </a:cxn>
                  <a:cxn ang="0">
                    <a:pos x="T8" y="T9"/>
                  </a:cxn>
                  <a:cxn ang="0">
                    <a:pos x="T10" y="T11"/>
                  </a:cxn>
                </a:cxnLst>
                <a:rect l="0" t="0" r="r" b="b"/>
                <a:pathLst>
                  <a:path w="207" h="38">
                    <a:moveTo>
                      <a:pt x="103" y="37"/>
                    </a:moveTo>
                    <a:lnTo>
                      <a:pt x="0" y="37"/>
                    </a:lnTo>
                    <a:lnTo>
                      <a:pt x="0" y="0"/>
                    </a:lnTo>
                    <a:lnTo>
                      <a:pt x="206" y="0"/>
                    </a:lnTo>
                    <a:lnTo>
                      <a:pt x="206" y="37"/>
                    </a:lnTo>
                    <a:lnTo>
                      <a:pt x="103"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70" name="Freeform 22">
                <a:extLst>
                  <a:ext uri="{FF2B5EF4-FFF2-40B4-BE49-F238E27FC236}">
                    <a16:creationId xmlns:a16="http://schemas.microsoft.com/office/drawing/2014/main" id="{9339D783-EF33-1846-B38B-637E04960EE0}"/>
                  </a:ext>
                </a:extLst>
              </p:cNvPr>
              <p:cNvSpPr>
                <a:spLocks noChangeArrowheads="1"/>
              </p:cNvSpPr>
              <p:nvPr/>
            </p:nvSpPr>
            <p:spPr bwMode="auto">
              <a:xfrm>
                <a:off x="4070350" y="4243388"/>
                <a:ext cx="74613" cy="14287"/>
              </a:xfrm>
              <a:custGeom>
                <a:avLst/>
                <a:gdLst>
                  <a:gd name="T0" fmla="*/ 103 w 207"/>
                  <a:gd name="T1" fmla="*/ 37 h 38"/>
                  <a:gd name="T2" fmla="*/ 0 w 207"/>
                  <a:gd name="T3" fmla="*/ 37 h 38"/>
                  <a:gd name="T4" fmla="*/ 0 w 207"/>
                  <a:gd name="T5" fmla="*/ 0 h 38"/>
                  <a:gd name="T6" fmla="*/ 206 w 207"/>
                  <a:gd name="T7" fmla="*/ 0 h 38"/>
                  <a:gd name="T8" fmla="*/ 206 w 207"/>
                  <a:gd name="T9" fmla="*/ 37 h 38"/>
                  <a:gd name="T10" fmla="*/ 103 w 207"/>
                  <a:gd name="T11" fmla="*/ 37 h 38"/>
                </a:gdLst>
                <a:ahLst/>
                <a:cxnLst>
                  <a:cxn ang="0">
                    <a:pos x="T0" y="T1"/>
                  </a:cxn>
                  <a:cxn ang="0">
                    <a:pos x="T2" y="T3"/>
                  </a:cxn>
                  <a:cxn ang="0">
                    <a:pos x="T4" y="T5"/>
                  </a:cxn>
                  <a:cxn ang="0">
                    <a:pos x="T6" y="T7"/>
                  </a:cxn>
                  <a:cxn ang="0">
                    <a:pos x="T8" y="T9"/>
                  </a:cxn>
                  <a:cxn ang="0">
                    <a:pos x="T10" y="T11"/>
                  </a:cxn>
                </a:cxnLst>
                <a:rect l="0" t="0" r="r" b="b"/>
                <a:pathLst>
                  <a:path w="207" h="38">
                    <a:moveTo>
                      <a:pt x="103" y="37"/>
                    </a:moveTo>
                    <a:lnTo>
                      <a:pt x="0" y="37"/>
                    </a:lnTo>
                    <a:lnTo>
                      <a:pt x="0" y="0"/>
                    </a:lnTo>
                    <a:lnTo>
                      <a:pt x="206" y="0"/>
                    </a:lnTo>
                    <a:lnTo>
                      <a:pt x="206" y="37"/>
                    </a:lnTo>
                    <a:lnTo>
                      <a:pt x="103"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71" name="Freeform 23">
                <a:extLst>
                  <a:ext uri="{FF2B5EF4-FFF2-40B4-BE49-F238E27FC236}">
                    <a16:creationId xmlns:a16="http://schemas.microsoft.com/office/drawing/2014/main" id="{11952B1B-5D43-414B-A13D-CAF1A26C32DC}"/>
                  </a:ext>
                </a:extLst>
              </p:cNvPr>
              <p:cNvSpPr>
                <a:spLocks noChangeArrowheads="1"/>
              </p:cNvSpPr>
              <p:nvPr/>
            </p:nvSpPr>
            <p:spPr bwMode="auto">
              <a:xfrm>
                <a:off x="4157663" y="4243388"/>
                <a:ext cx="74612" cy="14287"/>
              </a:xfrm>
              <a:custGeom>
                <a:avLst/>
                <a:gdLst>
                  <a:gd name="T0" fmla="*/ 103 w 207"/>
                  <a:gd name="T1" fmla="*/ 37 h 38"/>
                  <a:gd name="T2" fmla="*/ 0 w 207"/>
                  <a:gd name="T3" fmla="*/ 37 h 38"/>
                  <a:gd name="T4" fmla="*/ 0 w 207"/>
                  <a:gd name="T5" fmla="*/ 0 h 38"/>
                  <a:gd name="T6" fmla="*/ 206 w 207"/>
                  <a:gd name="T7" fmla="*/ 0 h 38"/>
                  <a:gd name="T8" fmla="*/ 206 w 207"/>
                  <a:gd name="T9" fmla="*/ 37 h 38"/>
                  <a:gd name="T10" fmla="*/ 103 w 207"/>
                  <a:gd name="T11" fmla="*/ 37 h 38"/>
                </a:gdLst>
                <a:ahLst/>
                <a:cxnLst>
                  <a:cxn ang="0">
                    <a:pos x="T0" y="T1"/>
                  </a:cxn>
                  <a:cxn ang="0">
                    <a:pos x="T2" y="T3"/>
                  </a:cxn>
                  <a:cxn ang="0">
                    <a:pos x="T4" y="T5"/>
                  </a:cxn>
                  <a:cxn ang="0">
                    <a:pos x="T6" y="T7"/>
                  </a:cxn>
                  <a:cxn ang="0">
                    <a:pos x="T8" y="T9"/>
                  </a:cxn>
                  <a:cxn ang="0">
                    <a:pos x="T10" y="T11"/>
                  </a:cxn>
                </a:cxnLst>
                <a:rect l="0" t="0" r="r" b="b"/>
                <a:pathLst>
                  <a:path w="207" h="38">
                    <a:moveTo>
                      <a:pt x="103" y="37"/>
                    </a:moveTo>
                    <a:lnTo>
                      <a:pt x="0" y="37"/>
                    </a:lnTo>
                    <a:lnTo>
                      <a:pt x="0" y="0"/>
                    </a:lnTo>
                    <a:lnTo>
                      <a:pt x="206" y="0"/>
                    </a:lnTo>
                    <a:lnTo>
                      <a:pt x="206" y="37"/>
                    </a:lnTo>
                    <a:lnTo>
                      <a:pt x="103"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72" name="Freeform 24">
                <a:extLst>
                  <a:ext uri="{FF2B5EF4-FFF2-40B4-BE49-F238E27FC236}">
                    <a16:creationId xmlns:a16="http://schemas.microsoft.com/office/drawing/2014/main" id="{9CB48B5A-3FE5-6241-BF64-000D7051ACE1}"/>
                  </a:ext>
                </a:extLst>
              </p:cNvPr>
              <p:cNvSpPr>
                <a:spLocks noChangeArrowheads="1"/>
              </p:cNvSpPr>
              <p:nvPr/>
            </p:nvSpPr>
            <p:spPr bwMode="auto">
              <a:xfrm>
                <a:off x="3981450" y="4210050"/>
                <a:ext cx="84138" cy="12700"/>
              </a:xfrm>
              <a:custGeom>
                <a:avLst/>
                <a:gdLst>
                  <a:gd name="T0" fmla="*/ 116 w 232"/>
                  <a:gd name="T1" fmla="*/ 36 h 37"/>
                  <a:gd name="T2" fmla="*/ 0 w 232"/>
                  <a:gd name="T3" fmla="*/ 36 h 37"/>
                  <a:gd name="T4" fmla="*/ 0 w 232"/>
                  <a:gd name="T5" fmla="*/ 0 h 37"/>
                  <a:gd name="T6" fmla="*/ 231 w 232"/>
                  <a:gd name="T7" fmla="*/ 0 h 37"/>
                  <a:gd name="T8" fmla="*/ 231 w 232"/>
                  <a:gd name="T9" fmla="*/ 36 h 37"/>
                  <a:gd name="T10" fmla="*/ 116 w 232"/>
                  <a:gd name="T11" fmla="*/ 36 h 37"/>
                </a:gdLst>
                <a:ahLst/>
                <a:cxnLst>
                  <a:cxn ang="0">
                    <a:pos x="T0" y="T1"/>
                  </a:cxn>
                  <a:cxn ang="0">
                    <a:pos x="T2" y="T3"/>
                  </a:cxn>
                  <a:cxn ang="0">
                    <a:pos x="T4" y="T5"/>
                  </a:cxn>
                  <a:cxn ang="0">
                    <a:pos x="T6" y="T7"/>
                  </a:cxn>
                  <a:cxn ang="0">
                    <a:pos x="T8" y="T9"/>
                  </a:cxn>
                  <a:cxn ang="0">
                    <a:pos x="T10" y="T11"/>
                  </a:cxn>
                </a:cxnLst>
                <a:rect l="0" t="0" r="r" b="b"/>
                <a:pathLst>
                  <a:path w="232" h="37">
                    <a:moveTo>
                      <a:pt x="116" y="36"/>
                    </a:moveTo>
                    <a:lnTo>
                      <a:pt x="0" y="36"/>
                    </a:lnTo>
                    <a:lnTo>
                      <a:pt x="0" y="0"/>
                    </a:lnTo>
                    <a:lnTo>
                      <a:pt x="231" y="0"/>
                    </a:lnTo>
                    <a:lnTo>
                      <a:pt x="231" y="36"/>
                    </a:lnTo>
                    <a:lnTo>
                      <a:pt x="116" y="3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73" name="Freeform 25">
                <a:extLst>
                  <a:ext uri="{FF2B5EF4-FFF2-40B4-BE49-F238E27FC236}">
                    <a16:creationId xmlns:a16="http://schemas.microsoft.com/office/drawing/2014/main" id="{7D15D69B-4862-5E4D-BD69-87575429B707}"/>
                  </a:ext>
                </a:extLst>
              </p:cNvPr>
              <p:cNvSpPr>
                <a:spLocks noChangeArrowheads="1"/>
              </p:cNvSpPr>
              <p:nvPr/>
            </p:nvSpPr>
            <p:spPr bwMode="auto">
              <a:xfrm>
                <a:off x="4079875" y="4210050"/>
                <a:ext cx="19050" cy="12700"/>
              </a:xfrm>
              <a:custGeom>
                <a:avLst/>
                <a:gdLst>
                  <a:gd name="T0" fmla="*/ 25 w 51"/>
                  <a:gd name="T1" fmla="*/ 36 h 37"/>
                  <a:gd name="T2" fmla="*/ 0 w 51"/>
                  <a:gd name="T3" fmla="*/ 36 h 37"/>
                  <a:gd name="T4" fmla="*/ 0 w 51"/>
                  <a:gd name="T5" fmla="*/ 0 h 37"/>
                  <a:gd name="T6" fmla="*/ 50 w 51"/>
                  <a:gd name="T7" fmla="*/ 0 h 37"/>
                  <a:gd name="T8" fmla="*/ 50 w 51"/>
                  <a:gd name="T9" fmla="*/ 36 h 37"/>
                  <a:gd name="T10" fmla="*/ 25 w 51"/>
                  <a:gd name="T11" fmla="*/ 36 h 37"/>
                </a:gdLst>
                <a:ahLst/>
                <a:cxnLst>
                  <a:cxn ang="0">
                    <a:pos x="T0" y="T1"/>
                  </a:cxn>
                  <a:cxn ang="0">
                    <a:pos x="T2" y="T3"/>
                  </a:cxn>
                  <a:cxn ang="0">
                    <a:pos x="T4" y="T5"/>
                  </a:cxn>
                  <a:cxn ang="0">
                    <a:pos x="T6" y="T7"/>
                  </a:cxn>
                  <a:cxn ang="0">
                    <a:pos x="T8" y="T9"/>
                  </a:cxn>
                  <a:cxn ang="0">
                    <a:pos x="T10" y="T11"/>
                  </a:cxn>
                </a:cxnLst>
                <a:rect l="0" t="0" r="r" b="b"/>
                <a:pathLst>
                  <a:path w="51" h="37">
                    <a:moveTo>
                      <a:pt x="25" y="36"/>
                    </a:moveTo>
                    <a:lnTo>
                      <a:pt x="0" y="36"/>
                    </a:lnTo>
                    <a:lnTo>
                      <a:pt x="0" y="0"/>
                    </a:lnTo>
                    <a:lnTo>
                      <a:pt x="50" y="0"/>
                    </a:lnTo>
                    <a:lnTo>
                      <a:pt x="50" y="36"/>
                    </a:lnTo>
                    <a:lnTo>
                      <a:pt x="25" y="3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74" name="Freeform 26">
                <a:extLst>
                  <a:ext uri="{FF2B5EF4-FFF2-40B4-BE49-F238E27FC236}">
                    <a16:creationId xmlns:a16="http://schemas.microsoft.com/office/drawing/2014/main" id="{8ADC4BDB-53FE-9A40-BA21-4B8D86329049}"/>
                  </a:ext>
                </a:extLst>
              </p:cNvPr>
              <p:cNvSpPr>
                <a:spLocks noChangeArrowheads="1"/>
              </p:cNvSpPr>
              <p:nvPr/>
            </p:nvSpPr>
            <p:spPr bwMode="auto">
              <a:xfrm>
                <a:off x="4113213" y="4210050"/>
                <a:ext cx="19050" cy="12700"/>
              </a:xfrm>
              <a:custGeom>
                <a:avLst/>
                <a:gdLst>
                  <a:gd name="T0" fmla="*/ 25 w 52"/>
                  <a:gd name="T1" fmla="*/ 36 h 37"/>
                  <a:gd name="T2" fmla="*/ 0 w 52"/>
                  <a:gd name="T3" fmla="*/ 36 h 37"/>
                  <a:gd name="T4" fmla="*/ 0 w 52"/>
                  <a:gd name="T5" fmla="*/ 0 h 37"/>
                  <a:gd name="T6" fmla="*/ 51 w 52"/>
                  <a:gd name="T7" fmla="*/ 0 h 37"/>
                  <a:gd name="T8" fmla="*/ 51 w 52"/>
                  <a:gd name="T9" fmla="*/ 36 h 37"/>
                  <a:gd name="T10" fmla="*/ 25 w 52"/>
                  <a:gd name="T11" fmla="*/ 36 h 37"/>
                </a:gdLst>
                <a:ahLst/>
                <a:cxnLst>
                  <a:cxn ang="0">
                    <a:pos x="T0" y="T1"/>
                  </a:cxn>
                  <a:cxn ang="0">
                    <a:pos x="T2" y="T3"/>
                  </a:cxn>
                  <a:cxn ang="0">
                    <a:pos x="T4" y="T5"/>
                  </a:cxn>
                  <a:cxn ang="0">
                    <a:pos x="T6" y="T7"/>
                  </a:cxn>
                  <a:cxn ang="0">
                    <a:pos x="T8" y="T9"/>
                  </a:cxn>
                  <a:cxn ang="0">
                    <a:pos x="T10" y="T11"/>
                  </a:cxn>
                </a:cxnLst>
                <a:rect l="0" t="0" r="r" b="b"/>
                <a:pathLst>
                  <a:path w="52" h="37">
                    <a:moveTo>
                      <a:pt x="25" y="36"/>
                    </a:moveTo>
                    <a:lnTo>
                      <a:pt x="0" y="36"/>
                    </a:lnTo>
                    <a:lnTo>
                      <a:pt x="0" y="0"/>
                    </a:lnTo>
                    <a:lnTo>
                      <a:pt x="51" y="0"/>
                    </a:lnTo>
                    <a:lnTo>
                      <a:pt x="51" y="36"/>
                    </a:lnTo>
                    <a:lnTo>
                      <a:pt x="25" y="3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75" name="Freeform 27">
                <a:extLst>
                  <a:ext uri="{FF2B5EF4-FFF2-40B4-BE49-F238E27FC236}">
                    <a16:creationId xmlns:a16="http://schemas.microsoft.com/office/drawing/2014/main" id="{D6D11BBB-1248-E647-8AF7-65DAA1D4D120}"/>
                  </a:ext>
                </a:extLst>
              </p:cNvPr>
              <p:cNvSpPr>
                <a:spLocks noChangeArrowheads="1"/>
              </p:cNvSpPr>
              <p:nvPr/>
            </p:nvSpPr>
            <p:spPr bwMode="auto">
              <a:xfrm>
                <a:off x="4146550" y="4210050"/>
                <a:ext cx="19050" cy="12700"/>
              </a:xfrm>
              <a:custGeom>
                <a:avLst/>
                <a:gdLst>
                  <a:gd name="T0" fmla="*/ 25 w 52"/>
                  <a:gd name="T1" fmla="*/ 36 h 37"/>
                  <a:gd name="T2" fmla="*/ 0 w 52"/>
                  <a:gd name="T3" fmla="*/ 36 h 37"/>
                  <a:gd name="T4" fmla="*/ 0 w 52"/>
                  <a:gd name="T5" fmla="*/ 0 h 37"/>
                  <a:gd name="T6" fmla="*/ 51 w 52"/>
                  <a:gd name="T7" fmla="*/ 0 h 37"/>
                  <a:gd name="T8" fmla="*/ 51 w 52"/>
                  <a:gd name="T9" fmla="*/ 36 h 37"/>
                  <a:gd name="T10" fmla="*/ 25 w 52"/>
                  <a:gd name="T11" fmla="*/ 36 h 37"/>
                </a:gdLst>
                <a:ahLst/>
                <a:cxnLst>
                  <a:cxn ang="0">
                    <a:pos x="T0" y="T1"/>
                  </a:cxn>
                  <a:cxn ang="0">
                    <a:pos x="T2" y="T3"/>
                  </a:cxn>
                  <a:cxn ang="0">
                    <a:pos x="T4" y="T5"/>
                  </a:cxn>
                  <a:cxn ang="0">
                    <a:pos x="T6" y="T7"/>
                  </a:cxn>
                  <a:cxn ang="0">
                    <a:pos x="T8" y="T9"/>
                  </a:cxn>
                  <a:cxn ang="0">
                    <a:pos x="T10" y="T11"/>
                  </a:cxn>
                </a:cxnLst>
                <a:rect l="0" t="0" r="r" b="b"/>
                <a:pathLst>
                  <a:path w="52" h="37">
                    <a:moveTo>
                      <a:pt x="25" y="36"/>
                    </a:moveTo>
                    <a:lnTo>
                      <a:pt x="0" y="36"/>
                    </a:lnTo>
                    <a:lnTo>
                      <a:pt x="0" y="0"/>
                    </a:lnTo>
                    <a:lnTo>
                      <a:pt x="51" y="0"/>
                    </a:lnTo>
                    <a:lnTo>
                      <a:pt x="51" y="36"/>
                    </a:lnTo>
                    <a:lnTo>
                      <a:pt x="25" y="3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grpSp>
      </p:grpSp>
      <p:grpSp>
        <p:nvGrpSpPr>
          <p:cNvPr id="88" name="Group 87">
            <a:extLst>
              <a:ext uri="{FF2B5EF4-FFF2-40B4-BE49-F238E27FC236}">
                <a16:creationId xmlns:a16="http://schemas.microsoft.com/office/drawing/2014/main" id="{A0A8E5CF-B2F7-1E47-B8C4-53C777A60F59}"/>
              </a:ext>
            </a:extLst>
          </p:cNvPr>
          <p:cNvGrpSpPr/>
          <p:nvPr/>
        </p:nvGrpSpPr>
        <p:grpSpPr>
          <a:xfrm>
            <a:off x="510861" y="3779255"/>
            <a:ext cx="237658" cy="186357"/>
            <a:chOff x="3944938" y="4110038"/>
            <a:chExt cx="360362" cy="282575"/>
          </a:xfrm>
          <a:solidFill>
            <a:schemeClr val="accent6"/>
          </a:solidFill>
        </p:grpSpPr>
        <p:sp>
          <p:nvSpPr>
            <p:cNvPr id="89" name="Freeform 8">
              <a:extLst>
                <a:ext uri="{FF2B5EF4-FFF2-40B4-BE49-F238E27FC236}">
                  <a16:creationId xmlns:a16="http://schemas.microsoft.com/office/drawing/2014/main" id="{D41B43AC-F77B-1141-AFC7-3125E6818789}"/>
                </a:ext>
              </a:extLst>
            </p:cNvPr>
            <p:cNvSpPr>
              <a:spLocks noChangeArrowheads="1"/>
            </p:cNvSpPr>
            <p:nvPr/>
          </p:nvSpPr>
          <p:spPr bwMode="auto">
            <a:xfrm>
              <a:off x="3981450" y="4176713"/>
              <a:ext cx="17463" cy="12700"/>
            </a:xfrm>
            <a:custGeom>
              <a:avLst/>
              <a:gdLst>
                <a:gd name="T0" fmla="*/ 24 w 49"/>
                <a:gd name="T1" fmla="*/ 36 h 37"/>
                <a:gd name="T2" fmla="*/ 0 w 49"/>
                <a:gd name="T3" fmla="*/ 36 h 37"/>
                <a:gd name="T4" fmla="*/ 0 w 49"/>
                <a:gd name="T5" fmla="*/ 0 h 37"/>
                <a:gd name="T6" fmla="*/ 48 w 49"/>
                <a:gd name="T7" fmla="*/ 0 h 37"/>
                <a:gd name="T8" fmla="*/ 48 w 49"/>
                <a:gd name="T9" fmla="*/ 36 h 37"/>
                <a:gd name="T10" fmla="*/ 24 w 49"/>
                <a:gd name="T11" fmla="*/ 36 h 37"/>
              </a:gdLst>
              <a:ahLst/>
              <a:cxnLst>
                <a:cxn ang="0">
                  <a:pos x="T0" y="T1"/>
                </a:cxn>
                <a:cxn ang="0">
                  <a:pos x="T2" y="T3"/>
                </a:cxn>
                <a:cxn ang="0">
                  <a:pos x="T4" y="T5"/>
                </a:cxn>
                <a:cxn ang="0">
                  <a:pos x="T6" y="T7"/>
                </a:cxn>
                <a:cxn ang="0">
                  <a:pos x="T8" y="T9"/>
                </a:cxn>
                <a:cxn ang="0">
                  <a:pos x="T10" y="T11"/>
                </a:cxn>
              </a:cxnLst>
              <a:rect l="0" t="0" r="r" b="b"/>
              <a:pathLst>
                <a:path w="49" h="37">
                  <a:moveTo>
                    <a:pt x="24" y="36"/>
                  </a:moveTo>
                  <a:lnTo>
                    <a:pt x="0" y="36"/>
                  </a:lnTo>
                  <a:lnTo>
                    <a:pt x="0" y="0"/>
                  </a:lnTo>
                  <a:lnTo>
                    <a:pt x="48" y="0"/>
                  </a:lnTo>
                  <a:lnTo>
                    <a:pt x="48" y="36"/>
                  </a:lnTo>
                  <a:lnTo>
                    <a:pt x="24" y="3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90" name="Freeform 9">
              <a:extLst>
                <a:ext uri="{FF2B5EF4-FFF2-40B4-BE49-F238E27FC236}">
                  <a16:creationId xmlns:a16="http://schemas.microsoft.com/office/drawing/2014/main" id="{60D586D2-D87E-EF47-84C8-92C4F7731A35}"/>
                </a:ext>
              </a:extLst>
            </p:cNvPr>
            <p:cNvSpPr>
              <a:spLocks noChangeArrowheads="1"/>
            </p:cNvSpPr>
            <p:nvPr/>
          </p:nvSpPr>
          <p:spPr bwMode="auto">
            <a:xfrm>
              <a:off x="4114800" y="4176713"/>
              <a:ext cx="134938" cy="12700"/>
            </a:xfrm>
            <a:custGeom>
              <a:avLst/>
              <a:gdLst>
                <a:gd name="T0" fmla="*/ 188 w 377"/>
                <a:gd name="T1" fmla="*/ 36 h 37"/>
                <a:gd name="T2" fmla="*/ 0 w 377"/>
                <a:gd name="T3" fmla="*/ 36 h 37"/>
                <a:gd name="T4" fmla="*/ 0 w 377"/>
                <a:gd name="T5" fmla="*/ 0 h 37"/>
                <a:gd name="T6" fmla="*/ 376 w 377"/>
                <a:gd name="T7" fmla="*/ 0 h 37"/>
                <a:gd name="T8" fmla="*/ 376 w 377"/>
                <a:gd name="T9" fmla="*/ 36 h 37"/>
                <a:gd name="T10" fmla="*/ 188 w 377"/>
                <a:gd name="T11" fmla="*/ 36 h 37"/>
              </a:gdLst>
              <a:ahLst/>
              <a:cxnLst>
                <a:cxn ang="0">
                  <a:pos x="T0" y="T1"/>
                </a:cxn>
                <a:cxn ang="0">
                  <a:pos x="T2" y="T3"/>
                </a:cxn>
                <a:cxn ang="0">
                  <a:pos x="T4" y="T5"/>
                </a:cxn>
                <a:cxn ang="0">
                  <a:pos x="T6" y="T7"/>
                </a:cxn>
                <a:cxn ang="0">
                  <a:pos x="T8" y="T9"/>
                </a:cxn>
                <a:cxn ang="0">
                  <a:pos x="T10" y="T11"/>
                </a:cxn>
              </a:cxnLst>
              <a:rect l="0" t="0" r="r" b="b"/>
              <a:pathLst>
                <a:path w="377" h="37">
                  <a:moveTo>
                    <a:pt x="188" y="36"/>
                  </a:moveTo>
                  <a:lnTo>
                    <a:pt x="0" y="36"/>
                  </a:lnTo>
                  <a:lnTo>
                    <a:pt x="0" y="0"/>
                  </a:lnTo>
                  <a:lnTo>
                    <a:pt x="376" y="0"/>
                  </a:lnTo>
                  <a:lnTo>
                    <a:pt x="376" y="36"/>
                  </a:lnTo>
                  <a:lnTo>
                    <a:pt x="188" y="3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99" name="Freeform 10">
              <a:extLst>
                <a:ext uri="{FF2B5EF4-FFF2-40B4-BE49-F238E27FC236}">
                  <a16:creationId xmlns:a16="http://schemas.microsoft.com/office/drawing/2014/main" id="{68201C24-E025-8A4E-86AB-5FB2A511B1F7}"/>
                </a:ext>
              </a:extLst>
            </p:cNvPr>
            <p:cNvSpPr>
              <a:spLocks noChangeArrowheads="1"/>
            </p:cNvSpPr>
            <p:nvPr/>
          </p:nvSpPr>
          <p:spPr bwMode="auto">
            <a:xfrm>
              <a:off x="4016375" y="4176713"/>
              <a:ext cx="80963" cy="12700"/>
            </a:xfrm>
            <a:custGeom>
              <a:avLst/>
              <a:gdLst>
                <a:gd name="T0" fmla="*/ 113 w 227"/>
                <a:gd name="T1" fmla="*/ 36 h 37"/>
                <a:gd name="T2" fmla="*/ 0 w 227"/>
                <a:gd name="T3" fmla="*/ 36 h 37"/>
                <a:gd name="T4" fmla="*/ 0 w 227"/>
                <a:gd name="T5" fmla="*/ 0 h 37"/>
                <a:gd name="T6" fmla="*/ 226 w 227"/>
                <a:gd name="T7" fmla="*/ 0 h 37"/>
                <a:gd name="T8" fmla="*/ 226 w 227"/>
                <a:gd name="T9" fmla="*/ 36 h 37"/>
                <a:gd name="T10" fmla="*/ 113 w 227"/>
                <a:gd name="T11" fmla="*/ 36 h 37"/>
              </a:gdLst>
              <a:ahLst/>
              <a:cxnLst>
                <a:cxn ang="0">
                  <a:pos x="T0" y="T1"/>
                </a:cxn>
                <a:cxn ang="0">
                  <a:pos x="T2" y="T3"/>
                </a:cxn>
                <a:cxn ang="0">
                  <a:pos x="T4" y="T5"/>
                </a:cxn>
                <a:cxn ang="0">
                  <a:pos x="T6" y="T7"/>
                </a:cxn>
                <a:cxn ang="0">
                  <a:pos x="T8" y="T9"/>
                </a:cxn>
                <a:cxn ang="0">
                  <a:pos x="T10" y="T11"/>
                </a:cxn>
              </a:cxnLst>
              <a:rect l="0" t="0" r="r" b="b"/>
              <a:pathLst>
                <a:path w="227" h="37">
                  <a:moveTo>
                    <a:pt x="113" y="36"/>
                  </a:moveTo>
                  <a:lnTo>
                    <a:pt x="0" y="36"/>
                  </a:lnTo>
                  <a:lnTo>
                    <a:pt x="0" y="0"/>
                  </a:lnTo>
                  <a:lnTo>
                    <a:pt x="226" y="0"/>
                  </a:lnTo>
                  <a:lnTo>
                    <a:pt x="226" y="36"/>
                  </a:lnTo>
                  <a:lnTo>
                    <a:pt x="113" y="3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00" name="Freeform 11">
              <a:extLst>
                <a:ext uri="{FF2B5EF4-FFF2-40B4-BE49-F238E27FC236}">
                  <a16:creationId xmlns:a16="http://schemas.microsoft.com/office/drawing/2014/main" id="{35D8B34D-7E12-0049-B048-C57C660D7FD7}"/>
                </a:ext>
              </a:extLst>
            </p:cNvPr>
            <p:cNvSpPr>
              <a:spLocks noChangeArrowheads="1"/>
            </p:cNvSpPr>
            <p:nvPr/>
          </p:nvSpPr>
          <p:spPr bwMode="auto">
            <a:xfrm>
              <a:off x="3944938" y="4110038"/>
              <a:ext cx="360362" cy="282575"/>
            </a:xfrm>
            <a:custGeom>
              <a:avLst/>
              <a:gdLst>
                <a:gd name="T0" fmla="*/ 985 w 1003"/>
                <a:gd name="T1" fmla="*/ 0 h 783"/>
                <a:gd name="T2" fmla="*/ 1002 w 1003"/>
                <a:gd name="T3" fmla="*/ 20 h 783"/>
                <a:gd name="T4" fmla="*/ 1002 w 1003"/>
                <a:gd name="T5" fmla="*/ 559 h 783"/>
                <a:gd name="T6" fmla="*/ 965 w 1003"/>
                <a:gd name="T7" fmla="*/ 559 h 783"/>
                <a:gd name="T8" fmla="*/ 965 w 1003"/>
                <a:gd name="T9" fmla="*/ 133 h 783"/>
                <a:gd name="T10" fmla="*/ 37 w 1003"/>
                <a:gd name="T11" fmla="*/ 133 h 783"/>
                <a:gd name="T12" fmla="*/ 37 w 1003"/>
                <a:gd name="T13" fmla="*/ 782 h 783"/>
                <a:gd name="T14" fmla="*/ 0 w 1003"/>
                <a:gd name="T15" fmla="*/ 782 h 783"/>
                <a:gd name="T16" fmla="*/ 0 w 1003"/>
                <a:gd name="T17" fmla="*/ 20 h 783"/>
                <a:gd name="T18" fmla="*/ 20 w 1003"/>
                <a:gd name="T19" fmla="*/ 0 h 783"/>
                <a:gd name="T20" fmla="*/ 985 w 1003"/>
                <a:gd name="T21" fmla="*/ 0 h 783"/>
                <a:gd name="T22" fmla="*/ 93 w 1003"/>
                <a:gd name="T23" fmla="*/ 93 h 783"/>
                <a:gd name="T24" fmla="*/ 93 w 1003"/>
                <a:gd name="T25" fmla="*/ 37 h 783"/>
                <a:gd name="T26" fmla="*/ 37 w 1003"/>
                <a:gd name="T27" fmla="*/ 37 h 783"/>
                <a:gd name="T28" fmla="*/ 37 w 1003"/>
                <a:gd name="T29" fmla="*/ 93 h 783"/>
                <a:gd name="T30" fmla="*/ 93 w 1003"/>
                <a:gd name="T31" fmla="*/ 93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3" h="783">
                  <a:moveTo>
                    <a:pt x="985" y="0"/>
                  </a:moveTo>
                  <a:cubicBezTo>
                    <a:pt x="994" y="0"/>
                    <a:pt x="1002" y="9"/>
                    <a:pt x="1002" y="20"/>
                  </a:cubicBezTo>
                  <a:lnTo>
                    <a:pt x="1002" y="559"/>
                  </a:lnTo>
                  <a:lnTo>
                    <a:pt x="965" y="559"/>
                  </a:lnTo>
                  <a:lnTo>
                    <a:pt x="965" y="133"/>
                  </a:lnTo>
                  <a:lnTo>
                    <a:pt x="37" y="133"/>
                  </a:lnTo>
                  <a:lnTo>
                    <a:pt x="37" y="782"/>
                  </a:lnTo>
                  <a:lnTo>
                    <a:pt x="0" y="782"/>
                  </a:lnTo>
                  <a:lnTo>
                    <a:pt x="0" y="20"/>
                  </a:lnTo>
                  <a:cubicBezTo>
                    <a:pt x="0" y="9"/>
                    <a:pt x="9" y="0"/>
                    <a:pt x="20" y="0"/>
                  </a:cubicBezTo>
                  <a:lnTo>
                    <a:pt x="985" y="0"/>
                  </a:lnTo>
                  <a:close/>
                  <a:moveTo>
                    <a:pt x="93" y="93"/>
                  </a:moveTo>
                  <a:lnTo>
                    <a:pt x="93" y="37"/>
                  </a:lnTo>
                  <a:lnTo>
                    <a:pt x="37" y="37"/>
                  </a:lnTo>
                  <a:lnTo>
                    <a:pt x="37" y="93"/>
                  </a:lnTo>
                  <a:lnTo>
                    <a:pt x="93" y="93"/>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02" name="Freeform 12">
              <a:extLst>
                <a:ext uri="{FF2B5EF4-FFF2-40B4-BE49-F238E27FC236}">
                  <a16:creationId xmlns:a16="http://schemas.microsoft.com/office/drawing/2014/main" id="{158FD23F-8D6A-F54E-9DF5-119F9B98A99A}"/>
                </a:ext>
              </a:extLst>
            </p:cNvPr>
            <p:cNvSpPr>
              <a:spLocks noChangeArrowheads="1"/>
            </p:cNvSpPr>
            <p:nvPr/>
          </p:nvSpPr>
          <p:spPr bwMode="auto">
            <a:xfrm>
              <a:off x="3981450" y="4276725"/>
              <a:ext cx="14288" cy="14288"/>
            </a:xfrm>
            <a:custGeom>
              <a:avLst/>
              <a:gdLst>
                <a:gd name="T0" fmla="*/ 20 w 40"/>
                <a:gd name="T1" fmla="*/ 37 h 38"/>
                <a:gd name="T2" fmla="*/ 0 w 40"/>
                <a:gd name="T3" fmla="*/ 37 h 38"/>
                <a:gd name="T4" fmla="*/ 0 w 40"/>
                <a:gd name="T5" fmla="*/ 0 h 38"/>
                <a:gd name="T6" fmla="*/ 39 w 40"/>
                <a:gd name="T7" fmla="*/ 0 h 38"/>
                <a:gd name="T8" fmla="*/ 39 w 40"/>
                <a:gd name="T9" fmla="*/ 37 h 38"/>
                <a:gd name="T10" fmla="*/ 20 w 40"/>
                <a:gd name="T11" fmla="*/ 37 h 38"/>
              </a:gdLst>
              <a:ahLst/>
              <a:cxnLst>
                <a:cxn ang="0">
                  <a:pos x="T0" y="T1"/>
                </a:cxn>
                <a:cxn ang="0">
                  <a:pos x="T2" y="T3"/>
                </a:cxn>
                <a:cxn ang="0">
                  <a:pos x="T4" y="T5"/>
                </a:cxn>
                <a:cxn ang="0">
                  <a:pos x="T6" y="T7"/>
                </a:cxn>
                <a:cxn ang="0">
                  <a:pos x="T8" y="T9"/>
                </a:cxn>
                <a:cxn ang="0">
                  <a:pos x="T10" y="T11"/>
                </a:cxn>
              </a:cxnLst>
              <a:rect l="0" t="0" r="r" b="b"/>
              <a:pathLst>
                <a:path w="40" h="38">
                  <a:moveTo>
                    <a:pt x="20" y="37"/>
                  </a:moveTo>
                  <a:lnTo>
                    <a:pt x="0" y="37"/>
                  </a:lnTo>
                  <a:lnTo>
                    <a:pt x="0" y="0"/>
                  </a:lnTo>
                  <a:lnTo>
                    <a:pt x="39" y="0"/>
                  </a:lnTo>
                  <a:lnTo>
                    <a:pt x="39" y="37"/>
                  </a:lnTo>
                  <a:lnTo>
                    <a:pt x="20"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04" name="Freeform 13">
              <a:extLst>
                <a:ext uri="{FF2B5EF4-FFF2-40B4-BE49-F238E27FC236}">
                  <a16:creationId xmlns:a16="http://schemas.microsoft.com/office/drawing/2014/main" id="{D2AAA51F-7B0F-7047-9EE3-6DB177ABFC8A}"/>
                </a:ext>
              </a:extLst>
            </p:cNvPr>
            <p:cNvSpPr>
              <a:spLocks noChangeArrowheads="1"/>
            </p:cNvSpPr>
            <p:nvPr/>
          </p:nvSpPr>
          <p:spPr bwMode="auto">
            <a:xfrm>
              <a:off x="4011613" y="4276725"/>
              <a:ext cx="14287" cy="14288"/>
            </a:xfrm>
            <a:custGeom>
              <a:avLst/>
              <a:gdLst>
                <a:gd name="T0" fmla="*/ 19 w 40"/>
                <a:gd name="T1" fmla="*/ 37 h 38"/>
                <a:gd name="T2" fmla="*/ 0 w 40"/>
                <a:gd name="T3" fmla="*/ 37 h 38"/>
                <a:gd name="T4" fmla="*/ 0 w 40"/>
                <a:gd name="T5" fmla="*/ 0 h 38"/>
                <a:gd name="T6" fmla="*/ 39 w 40"/>
                <a:gd name="T7" fmla="*/ 0 h 38"/>
                <a:gd name="T8" fmla="*/ 39 w 40"/>
                <a:gd name="T9" fmla="*/ 37 h 38"/>
                <a:gd name="T10" fmla="*/ 19 w 40"/>
                <a:gd name="T11" fmla="*/ 37 h 38"/>
              </a:gdLst>
              <a:ahLst/>
              <a:cxnLst>
                <a:cxn ang="0">
                  <a:pos x="T0" y="T1"/>
                </a:cxn>
                <a:cxn ang="0">
                  <a:pos x="T2" y="T3"/>
                </a:cxn>
                <a:cxn ang="0">
                  <a:pos x="T4" y="T5"/>
                </a:cxn>
                <a:cxn ang="0">
                  <a:pos x="T6" y="T7"/>
                </a:cxn>
                <a:cxn ang="0">
                  <a:pos x="T8" y="T9"/>
                </a:cxn>
                <a:cxn ang="0">
                  <a:pos x="T10" y="T11"/>
                </a:cxn>
              </a:cxnLst>
              <a:rect l="0" t="0" r="r" b="b"/>
              <a:pathLst>
                <a:path w="40" h="38">
                  <a:moveTo>
                    <a:pt x="19" y="37"/>
                  </a:moveTo>
                  <a:lnTo>
                    <a:pt x="0" y="37"/>
                  </a:lnTo>
                  <a:lnTo>
                    <a:pt x="0" y="0"/>
                  </a:lnTo>
                  <a:lnTo>
                    <a:pt x="39" y="0"/>
                  </a:lnTo>
                  <a:lnTo>
                    <a:pt x="39" y="37"/>
                  </a:lnTo>
                  <a:lnTo>
                    <a:pt x="19"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08" name="Freeform 14">
              <a:extLst>
                <a:ext uri="{FF2B5EF4-FFF2-40B4-BE49-F238E27FC236}">
                  <a16:creationId xmlns:a16="http://schemas.microsoft.com/office/drawing/2014/main" id="{A616E011-907A-2243-AC6B-2C5B150299D6}"/>
                </a:ext>
              </a:extLst>
            </p:cNvPr>
            <p:cNvSpPr>
              <a:spLocks noChangeArrowheads="1"/>
            </p:cNvSpPr>
            <p:nvPr/>
          </p:nvSpPr>
          <p:spPr bwMode="auto">
            <a:xfrm>
              <a:off x="4041775" y="4276725"/>
              <a:ext cx="14288" cy="14288"/>
            </a:xfrm>
            <a:custGeom>
              <a:avLst/>
              <a:gdLst>
                <a:gd name="T0" fmla="*/ 20 w 41"/>
                <a:gd name="T1" fmla="*/ 37 h 38"/>
                <a:gd name="T2" fmla="*/ 0 w 41"/>
                <a:gd name="T3" fmla="*/ 37 h 38"/>
                <a:gd name="T4" fmla="*/ 0 w 41"/>
                <a:gd name="T5" fmla="*/ 0 h 38"/>
                <a:gd name="T6" fmla="*/ 40 w 41"/>
                <a:gd name="T7" fmla="*/ 0 h 38"/>
                <a:gd name="T8" fmla="*/ 40 w 41"/>
                <a:gd name="T9" fmla="*/ 37 h 38"/>
                <a:gd name="T10" fmla="*/ 20 w 41"/>
                <a:gd name="T11" fmla="*/ 37 h 38"/>
              </a:gdLst>
              <a:ahLst/>
              <a:cxnLst>
                <a:cxn ang="0">
                  <a:pos x="T0" y="T1"/>
                </a:cxn>
                <a:cxn ang="0">
                  <a:pos x="T2" y="T3"/>
                </a:cxn>
                <a:cxn ang="0">
                  <a:pos x="T4" y="T5"/>
                </a:cxn>
                <a:cxn ang="0">
                  <a:pos x="T6" y="T7"/>
                </a:cxn>
                <a:cxn ang="0">
                  <a:pos x="T8" y="T9"/>
                </a:cxn>
                <a:cxn ang="0">
                  <a:pos x="T10" y="T11"/>
                </a:cxn>
              </a:cxnLst>
              <a:rect l="0" t="0" r="r" b="b"/>
              <a:pathLst>
                <a:path w="41" h="38">
                  <a:moveTo>
                    <a:pt x="20" y="37"/>
                  </a:moveTo>
                  <a:lnTo>
                    <a:pt x="0" y="37"/>
                  </a:lnTo>
                  <a:lnTo>
                    <a:pt x="0" y="0"/>
                  </a:lnTo>
                  <a:lnTo>
                    <a:pt x="40" y="0"/>
                  </a:lnTo>
                  <a:lnTo>
                    <a:pt x="40" y="37"/>
                  </a:lnTo>
                  <a:lnTo>
                    <a:pt x="20"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09" name="Freeform 15">
              <a:extLst>
                <a:ext uri="{FF2B5EF4-FFF2-40B4-BE49-F238E27FC236}">
                  <a16:creationId xmlns:a16="http://schemas.microsoft.com/office/drawing/2014/main" id="{9A1F7051-5B84-564F-ADED-2E7755011107}"/>
                </a:ext>
              </a:extLst>
            </p:cNvPr>
            <p:cNvSpPr>
              <a:spLocks noChangeArrowheads="1"/>
            </p:cNvSpPr>
            <p:nvPr/>
          </p:nvSpPr>
          <p:spPr bwMode="auto">
            <a:xfrm>
              <a:off x="4070350" y="4276725"/>
              <a:ext cx="125413" cy="14288"/>
            </a:xfrm>
            <a:custGeom>
              <a:avLst/>
              <a:gdLst>
                <a:gd name="T0" fmla="*/ 174 w 348"/>
                <a:gd name="T1" fmla="*/ 37 h 38"/>
                <a:gd name="T2" fmla="*/ 0 w 348"/>
                <a:gd name="T3" fmla="*/ 37 h 38"/>
                <a:gd name="T4" fmla="*/ 0 w 348"/>
                <a:gd name="T5" fmla="*/ 0 h 38"/>
                <a:gd name="T6" fmla="*/ 347 w 348"/>
                <a:gd name="T7" fmla="*/ 0 h 38"/>
                <a:gd name="T8" fmla="*/ 347 w 348"/>
                <a:gd name="T9" fmla="*/ 37 h 38"/>
                <a:gd name="T10" fmla="*/ 174 w 348"/>
                <a:gd name="T11" fmla="*/ 37 h 38"/>
              </a:gdLst>
              <a:ahLst/>
              <a:cxnLst>
                <a:cxn ang="0">
                  <a:pos x="T0" y="T1"/>
                </a:cxn>
                <a:cxn ang="0">
                  <a:pos x="T2" y="T3"/>
                </a:cxn>
                <a:cxn ang="0">
                  <a:pos x="T4" y="T5"/>
                </a:cxn>
                <a:cxn ang="0">
                  <a:pos x="T6" y="T7"/>
                </a:cxn>
                <a:cxn ang="0">
                  <a:pos x="T8" y="T9"/>
                </a:cxn>
                <a:cxn ang="0">
                  <a:pos x="T10" y="T11"/>
                </a:cxn>
              </a:cxnLst>
              <a:rect l="0" t="0" r="r" b="b"/>
              <a:pathLst>
                <a:path w="348" h="38">
                  <a:moveTo>
                    <a:pt x="174" y="37"/>
                  </a:moveTo>
                  <a:lnTo>
                    <a:pt x="0" y="37"/>
                  </a:lnTo>
                  <a:lnTo>
                    <a:pt x="0" y="0"/>
                  </a:lnTo>
                  <a:lnTo>
                    <a:pt x="347" y="0"/>
                  </a:lnTo>
                  <a:lnTo>
                    <a:pt x="347" y="37"/>
                  </a:lnTo>
                  <a:lnTo>
                    <a:pt x="174"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10" name="Freeform 16">
              <a:extLst>
                <a:ext uri="{FF2B5EF4-FFF2-40B4-BE49-F238E27FC236}">
                  <a16:creationId xmlns:a16="http://schemas.microsoft.com/office/drawing/2014/main" id="{1B6DE275-8522-6E45-8DF6-3EF417CFDDD2}"/>
                </a:ext>
              </a:extLst>
            </p:cNvPr>
            <p:cNvSpPr>
              <a:spLocks noChangeArrowheads="1"/>
            </p:cNvSpPr>
            <p:nvPr/>
          </p:nvSpPr>
          <p:spPr bwMode="auto">
            <a:xfrm>
              <a:off x="3981450" y="4310063"/>
              <a:ext cx="104775" cy="14287"/>
            </a:xfrm>
            <a:custGeom>
              <a:avLst/>
              <a:gdLst>
                <a:gd name="T0" fmla="*/ 144 w 289"/>
                <a:gd name="T1" fmla="*/ 37 h 38"/>
                <a:gd name="T2" fmla="*/ 0 w 289"/>
                <a:gd name="T3" fmla="*/ 37 h 38"/>
                <a:gd name="T4" fmla="*/ 0 w 289"/>
                <a:gd name="T5" fmla="*/ 0 h 38"/>
                <a:gd name="T6" fmla="*/ 288 w 289"/>
                <a:gd name="T7" fmla="*/ 0 h 38"/>
                <a:gd name="T8" fmla="*/ 288 w 289"/>
                <a:gd name="T9" fmla="*/ 37 h 38"/>
                <a:gd name="T10" fmla="*/ 144 w 289"/>
                <a:gd name="T11" fmla="*/ 37 h 38"/>
              </a:gdLst>
              <a:ahLst/>
              <a:cxnLst>
                <a:cxn ang="0">
                  <a:pos x="T0" y="T1"/>
                </a:cxn>
                <a:cxn ang="0">
                  <a:pos x="T2" y="T3"/>
                </a:cxn>
                <a:cxn ang="0">
                  <a:pos x="T4" y="T5"/>
                </a:cxn>
                <a:cxn ang="0">
                  <a:pos x="T6" y="T7"/>
                </a:cxn>
                <a:cxn ang="0">
                  <a:pos x="T8" y="T9"/>
                </a:cxn>
                <a:cxn ang="0">
                  <a:pos x="T10" y="T11"/>
                </a:cxn>
              </a:cxnLst>
              <a:rect l="0" t="0" r="r" b="b"/>
              <a:pathLst>
                <a:path w="289" h="38">
                  <a:moveTo>
                    <a:pt x="144" y="37"/>
                  </a:moveTo>
                  <a:lnTo>
                    <a:pt x="0" y="37"/>
                  </a:lnTo>
                  <a:lnTo>
                    <a:pt x="0" y="0"/>
                  </a:lnTo>
                  <a:lnTo>
                    <a:pt x="288" y="0"/>
                  </a:lnTo>
                  <a:lnTo>
                    <a:pt x="288" y="37"/>
                  </a:lnTo>
                  <a:lnTo>
                    <a:pt x="144"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12" name="Freeform 17">
              <a:extLst>
                <a:ext uri="{FF2B5EF4-FFF2-40B4-BE49-F238E27FC236}">
                  <a16:creationId xmlns:a16="http://schemas.microsoft.com/office/drawing/2014/main" id="{EA15A751-DBA9-4643-A1BC-7D9E2A695C31}"/>
                </a:ext>
              </a:extLst>
            </p:cNvPr>
            <p:cNvSpPr>
              <a:spLocks noChangeArrowheads="1"/>
            </p:cNvSpPr>
            <p:nvPr/>
          </p:nvSpPr>
          <p:spPr bwMode="auto">
            <a:xfrm>
              <a:off x="4098925" y="4310063"/>
              <a:ext cx="17463" cy="14287"/>
            </a:xfrm>
            <a:custGeom>
              <a:avLst/>
              <a:gdLst>
                <a:gd name="T0" fmla="*/ 23 w 47"/>
                <a:gd name="T1" fmla="*/ 37 h 38"/>
                <a:gd name="T2" fmla="*/ 0 w 47"/>
                <a:gd name="T3" fmla="*/ 37 h 38"/>
                <a:gd name="T4" fmla="*/ 0 w 47"/>
                <a:gd name="T5" fmla="*/ 0 h 38"/>
                <a:gd name="T6" fmla="*/ 46 w 47"/>
                <a:gd name="T7" fmla="*/ 0 h 38"/>
                <a:gd name="T8" fmla="*/ 46 w 47"/>
                <a:gd name="T9" fmla="*/ 37 h 38"/>
                <a:gd name="T10" fmla="*/ 23 w 47"/>
                <a:gd name="T11" fmla="*/ 37 h 38"/>
              </a:gdLst>
              <a:ahLst/>
              <a:cxnLst>
                <a:cxn ang="0">
                  <a:pos x="T0" y="T1"/>
                </a:cxn>
                <a:cxn ang="0">
                  <a:pos x="T2" y="T3"/>
                </a:cxn>
                <a:cxn ang="0">
                  <a:pos x="T4" y="T5"/>
                </a:cxn>
                <a:cxn ang="0">
                  <a:pos x="T6" y="T7"/>
                </a:cxn>
                <a:cxn ang="0">
                  <a:pos x="T8" y="T9"/>
                </a:cxn>
                <a:cxn ang="0">
                  <a:pos x="T10" y="T11"/>
                </a:cxn>
              </a:cxnLst>
              <a:rect l="0" t="0" r="r" b="b"/>
              <a:pathLst>
                <a:path w="47" h="38">
                  <a:moveTo>
                    <a:pt x="23" y="37"/>
                  </a:moveTo>
                  <a:lnTo>
                    <a:pt x="0" y="37"/>
                  </a:lnTo>
                  <a:lnTo>
                    <a:pt x="0" y="0"/>
                  </a:lnTo>
                  <a:lnTo>
                    <a:pt x="46" y="0"/>
                  </a:lnTo>
                  <a:lnTo>
                    <a:pt x="46" y="37"/>
                  </a:lnTo>
                  <a:lnTo>
                    <a:pt x="23"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14" name="Freeform 18">
              <a:extLst>
                <a:ext uri="{FF2B5EF4-FFF2-40B4-BE49-F238E27FC236}">
                  <a16:creationId xmlns:a16="http://schemas.microsoft.com/office/drawing/2014/main" id="{0349FA12-C400-ED43-A229-B0D89EB45CC1}"/>
                </a:ext>
              </a:extLst>
            </p:cNvPr>
            <p:cNvSpPr>
              <a:spLocks noChangeArrowheads="1"/>
            </p:cNvSpPr>
            <p:nvPr/>
          </p:nvSpPr>
          <p:spPr bwMode="auto">
            <a:xfrm>
              <a:off x="3981450" y="4343400"/>
              <a:ext cx="69850" cy="14288"/>
            </a:xfrm>
            <a:custGeom>
              <a:avLst/>
              <a:gdLst>
                <a:gd name="T0" fmla="*/ 96 w 193"/>
                <a:gd name="T1" fmla="*/ 37 h 38"/>
                <a:gd name="T2" fmla="*/ 0 w 193"/>
                <a:gd name="T3" fmla="*/ 37 h 38"/>
                <a:gd name="T4" fmla="*/ 0 w 193"/>
                <a:gd name="T5" fmla="*/ 0 h 38"/>
                <a:gd name="T6" fmla="*/ 192 w 193"/>
                <a:gd name="T7" fmla="*/ 0 h 38"/>
                <a:gd name="T8" fmla="*/ 192 w 193"/>
                <a:gd name="T9" fmla="*/ 37 h 38"/>
                <a:gd name="T10" fmla="*/ 96 w 193"/>
                <a:gd name="T11" fmla="*/ 37 h 38"/>
              </a:gdLst>
              <a:ahLst/>
              <a:cxnLst>
                <a:cxn ang="0">
                  <a:pos x="T0" y="T1"/>
                </a:cxn>
                <a:cxn ang="0">
                  <a:pos x="T2" y="T3"/>
                </a:cxn>
                <a:cxn ang="0">
                  <a:pos x="T4" y="T5"/>
                </a:cxn>
                <a:cxn ang="0">
                  <a:pos x="T6" y="T7"/>
                </a:cxn>
                <a:cxn ang="0">
                  <a:pos x="T8" y="T9"/>
                </a:cxn>
                <a:cxn ang="0">
                  <a:pos x="T10" y="T11"/>
                </a:cxn>
              </a:cxnLst>
              <a:rect l="0" t="0" r="r" b="b"/>
              <a:pathLst>
                <a:path w="193" h="38">
                  <a:moveTo>
                    <a:pt x="96" y="37"/>
                  </a:moveTo>
                  <a:lnTo>
                    <a:pt x="0" y="37"/>
                  </a:lnTo>
                  <a:lnTo>
                    <a:pt x="0" y="0"/>
                  </a:lnTo>
                  <a:lnTo>
                    <a:pt x="192" y="0"/>
                  </a:lnTo>
                  <a:lnTo>
                    <a:pt x="192" y="37"/>
                  </a:lnTo>
                  <a:lnTo>
                    <a:pt x="96"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15" name="Freeform 19">
              <a:extLst>
                <a:ext uri="{FF2B5EF4-FFF2-40B4-BE49-F238E27FC236}">
                  <a16:creationId xmlns:a16="http://schemas.microsoft.com/office/drawing/2014/main" id="{DE79FBA8-E99A-3345-B284-26CEA0F97F2D}"/>
                </a:ext>
              </a:extLst>
            </p:cNvPr>
            <p:cNvSpPr>
              <a:spLocks noChangeArrowheads="1"/>
            </p:cNvSpPr>
            <p:nvPr/>
          </p:nvSpPr>
          <p:spPr bwMode="auto">
            <a:xfrm>
              <a:off x="4062413" y="4343400"/>
              <a:ext cx="69850" cy="14288"/>
            </a:xfrm>
            <a:custGeom>
              <a:avLst/>
              <a:gdLst>
                <a:gd name="T0" fmla="*/ 96 w 193"/>
                <a:gd name="T1" fmla="*/ 37 h 38"/>
                <a:gd name="T2" fmla="*/ 0 w 193"/>
                <a:gd name="T3" fmla="*/ 37 h 38"/>
                <a:gd name="T4" fmla="*/ 0 w 193"/>
                <a:gd name="T5" fmla="*/ 0 h 38"/>
                <a:gd name="T6" fmla="*/ 192 w 193"/>
                <a:gd name="T7" fmla="*/ 0 h 38"/>
                <a:gd name="T8" fmla="*/ 192 w 193"/>
                <a:gd name="T9" fmla="*/ 37 h 38"/>
                <a:gd name="T10" fmla="*/ 96 w 193"/>
                <a:gd name="T11" fmla="*/ 37 h 38"/>
              </a:gdLst>
              <a:ahLst/>
              <a:cxnLst>
                <a:cxn ang="0">
                  <a:pos x="T0" y="T1"/>
                </a:cxn>
                <a:cxn ang="0">
                  <a:pos x="T2" y="T3"/>
                </a:cxn>
                <a:cxn ang="0">
                  <a:pos x="T4" y="T5"/>
                </a:cxn>
                <a:cxn ang="0">
                  <a:pos x="T6" y="T7"/>
                </a:cxn>
                <a:cxn ang="0">
                  <a:pos x="T8" y="T9"/>
                </a:cxn>
                <a:cxn ang="0">
                  <a:pos x="T10" y="T11"/>
                </a:cxn>
              </a:cxnLst>
              <a:rect l="0" t="0" r="r" b="b"/>
              <a:pathLst>
                <a:path w="193" h="38">
                  <a:moveTo>
                    <a:pt x="96" y="37"/>
                  </a:moveTo>
                  <a:lnTo>
                    <a:pt x="0" y="37"/>
                  </a:lnTo>
                  <a:lnTo>
                    <a:pt x="0" y="0"/>
                  </a:lnTo>
                  <a:lnTo>
                    <a:pt x="192" y="0"/>
                  </a:lnTo>
                  <a:lnTo>
                    <a:pt x="192" y="37"/>
                  </a:lnTo>
                  <a:lnTo>
                    <a:pt x="96"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17" name="Freeform 20">
              <a:extLst>
                <a:ext uri="{FF2B5EF4-FFF2-40B4-BE49-F238E27FC236}">
                  <a16:creationId xmlns:a16="http://schemas.microsoft.com/office/drawing/2014/main" id="{09EE1A92-7D60-AD46-8B39-1C0E082996A3}"/>
                </a:ext>
              </a:extLst>
            </p:cNvPr>
            <p:cNvSpPr>
              <a:spLocks noChangeArrowheads="1"/>
            </p:cNvSpPr>
            <p:nvPr/>
          </p:nvSpPr>
          <p:spPr bwMode="auto">
            <a:xfrm>
              <a:off x="4141788" y="4343400"/>
              <a:ext cx="15875" cy="14288"/>
            </a:xfrm>
            <a:custGeom>
              <a:avLst/>
              <a:gdLst>
                <a:gd name="T0" fmla="*/ 22 w 46"/>
                <a:gd name="T1" fmla="*/ 37 h 38"/>
                <a:gd name="T2" fmla="*/ 0 w 46"/>
                <a:gd name="T3" fmla="*/ 37 h 38"/>
                <a:gd name="T4" fmla="*/ 0 w 46"/>
                <a:gd name="T5" fmla="*/ 0 h 38"/>
                <a:gd name="T6" fmla="*/ 45 w 46"/>
                <a:gd name="T7" fmla="*/ 0 h 38"/>
                <a:gd name="T8" fmla="*/ 45 w 46"/>
                <a:gd name="T9" fmla="*/ 37 h 38"/>
                <a:gd name="T10" fmla="*/ 22 w 46"/>
                <a:gd name="T11" fmla="*/ 37 h 38"/>
              </a:gdLst>
              <a:ahLst/>
              <a:cxnLst>
                <a:cxn ang="0">
                  <a:pos x="T0" y="T1"/>
                </a:cxn>
                <a:cxn ang="0">
                  <a:pos x="T2" y="T3"/>
                </a:cxn>
                <a:cxn ang="0">
                  <a:pos x="T4" y="T5"/>
                </a:cxn>
                <a:cxn ang="0">
                  <a:pos x="T6" y="T7"/>
                </a:cxn>
                <a:cxn ang="0">
                  <a:pos x="T8" y="T9"/>
                </a:cxn>
                <a:cxn ang="0">
                  <a:pos x="T10" y="T11"/>
                </a:cxn>
              </a:cxnLst>
              <a:rect l="0" t="0" r="r" b="b"/>
              <a:pathLst>
                <a:path w="46" h="38">
                  <a:moveTo>
                    <a:pt x="22" y="37"/>
                  </a:moveTo>
                  <a:lnTo>
                    <a:pt x="0" y="37"/>
                  </a:lnTo>
                  <a:lnTo>
                    <a:pt x="0" y="0"/>
                  </a:lnTo>
                  <a:lnTo>
                    <a:pt x="45" y="0"/>
                  </a:lnTo>
                  <a:lnTo>
                    <a:pt x="45" y="37"/>
                  </a:lnTo>
                  <a:lnTo>
                    <a:pt x="22"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19" name="Freeform 21">
              <a:extLst>
                <a:ext uri="{FF2B5EF4-FFF2-40B4-BE49-F238E27FC236}">
                  <a16:creationId xmlns:a16="http://schemas.microsoft.com/office/drawing/2014/main" id="{B389662B-960C-ED46-B507-084633914579}"/>
                </a:ext>
              </a:extLst>
            </p:cNvPr>
            <p:cNvSpPr>
              <a:spLocks noChangeArrowheads="1"/>
            </p:cNvSpPr>
            <p:nvPr/>
          </p:nvSpPr>
          <p:spPr bwMode="auto">
            <a:xfrm>
              <a:off x="3981450" y="4243388"/>
              <a:ext cx="74613" cy="14287"/>
            </a:xfrm>
            <a:custGeom>
              <a:avLst/>
              <a:gdLst>
                <a:gd name="T0" fmla="*/ 103 w 207"/>
                <a:gd name="T1" fmla="*/ 37 h 38"/>
                <a:gd name="T2" fmla="*/ 0 w 207"/>
                <a:gd name="T3" fmla="*/ 37 h 38"/>
                <a:gd name="T4" fmla="*/ 0 w 207"/>
                <a:gd name="T5" fmla="*/ 0 h 38"/>
                <a:gd name="T6" fmla="*/ 206 w 207"/>
                <a:gd name="T7" fmla="*/ 0 h 38"/>
                <a:gd name="T8" fmla="*/ 206 w 207"/>
                <a:gd name="T9" fmla="*/ 37 h 38"/>
                <a:gd name="T10" fmla="*/ 103 w 207"/>
                <a:gd name="T11" fmla="*/ 37 h 38"/>
              </a:gdLst>
              <a:ahLst/>
              <a:cxnLst>
                <a:cxn ang="0">
                  <a:pos x="T0" y="T1"/>
                </a:cxn>
                <a:cxn ang="0">
                  <a:pos x="T2" y="T3"/>
                </a:cxn>
                <a:cxn ang="0">
                  <a:pos x="T4" y="T5"/>
                </a:cxn>
                <a:cxn ang="0">
                  <a:pos x="T6" y="T7"/>
                </a:cxn>
                <a:cxn ang="0">
                  <a:pos x="T8" y="T9"/>
                </a:cxn>
                <a:cxn ang="0">
                  <a:pos x="T10" y="T11"/>
                </a:cxn>
              </a:cxnLst>
              <a:rect l="0" t="0" r="r" b="b"/>
              <a:pathLst>
                <a:path w="207" h="38">
                  <a:moveTo>
                    <a:pt x="103" y="37"/>
                  </a:moveTo>
                  <a:lnTo>
                    <a:pt x="0" y="37"/>
                  </a:lnTo>
                  <a:lnTo>
                    <a:pt x="0" y="0"/>
                  </a:lnTo>
                  <a:lnTo>
                    <a:pt x="206" y="0"/>
                  </a:lnTo>
                  <a:lnTo>
                    <a:pt x="206" y="37"/>
                  </a:lnTo>
                  <a:lnTo>
                    <a:pt x="103"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20" name="Freeform 22">
              <a:extLst>
                <a:ext uri="{FF2B5EF4-FFF2-40B4-BE49-F238E27FC236}">
                  <a16:creationId xmlns:a16="http://schemas.microsoft.com/office/drawing/2014/main" id="{B7329ACB-158C-2946-B33F-7994AC80DC5A}"/>
                </a:ext>
              </a:extLst>
            </p:cNvPr>
            <p:cNvSpPr>
              <a:spLocks noChangeArrowheads="1"/>
            </p:cNvSpPr>
            <p:nvPr/>
          </p:nvSpPr>
          <p:spPr bwMode="auto">
            <a:xfrm>
              <a:off x="4070350" y="4243388"/>
              <a:ext cx="74613" cy="14287"/>
            </a:xfrm>
            <a:custGeom>
              <a:avLst/>
              <a:gdLst>
                <a:gd name="T0" fmla="*/ 103 w 207"/>
                <a:gd name="T1" fmla="*/ 37 h 38"/>
                <a:gd name="T2" fmla="*/ 0 w 207"/>
                <a:gd name="T3" fmla="*/ 37 h 38"/>
                <a:gd name="T4" fmla="*/ 0 w 207"/>
                <a:gd name="T5" fmla="*/ 0 h 38"/>
                <a:gd name="T6" fmla="*/ 206 w 207"/>
                <a:gd name="T7" fmla="*/ 0 h 38"/>
                <a:gd name="T8" fmla="*/ 206 w 207"/>
                <a:gd name="T9" fmla="*/ 37 h 38"/>
                <a:gd name="T10" fmla="*/ 103 w 207"/>
                <a:gd name="T11" fmla="*/ 37 h 38"/>
              </a:gdLst>
              <a:ahLst/>
              <a:cxnLst>
                <a:cxn ang="0">
                  <a:pos x="T0" y="T1"/>
                </a:cxn>
                <a:cxn ang="0">
                  <a:pos x="T2" y="T3"/>
                </a:cxn>
                <a:cxn ang="0">
                  <a:pos x="T4" y="T5"/>
                </a:cxn>
                <a:cxn ang="0">
                  <a:pos x="T6" y="T7"/>
                </a:cxn>
                <a:cxn ang="0">
                  <a:pos x="T8" y="T9"/>
                </a:cxn>
                <a:cxn ang="0">
                  <a:pos x="T10" y="T11"/>
                </a:cxn>
              </a:cxnLst>
              <a:rect l="0" t="0" r="r" b="b"/>
              <a:pathLst>
                <a:path w="207" h="38">
                  <a:moveTo>
                    <a:pt x="103" y="37"/>
                  </a:moveTo>
                  <a:lnTo>
                    <a:pt x="0" y="37"/>
                  </a:lnTo>
                  <a:lnTo>
                    <a:pt x="0" y="0"/>
                  </a:lnTo>
                  <a:lnTo>
                    <a:pt x="206" y="0"/>
                  </a:lnTo>
                  <a:lnTo>
                    <a:pt x="206" y="37"/>
                  </a:lnTo>
                  <a:lnTo>
                    <a:pt x="103"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21" name="Freeform 23">
              <a:extLst>
                <a:ext uri="{FF2B5EF4-FFF2-40B4-BE49-F238E27FC236}">
                  <a16:creationId xmlns:a16="http://schemas.microsoft.com/office/drawing/2014/main" id="{48A0D245-F0BA-AC49-98D7-57364AFEE4A7}"/>
                </a:ext>
              </a:extLst>
            </p:cNvPr>
            <p:cNvSpPr>
              <a:spLocks noChangeArrowheads="1"/>
            </p:cNvSpPr>
            <p:nvPr/>
          </p:nvSpPr>
          <p:spPr bwMode="auto">
            <a:xfrm>
              <a:off x="4157663" y="4243388"/>
              <a:ext cx="74612" cy="14287"/>
            </a:xfrm>
            <a:custGeom>
              <a:avLst/>
              <a:gdLst>
                <a:gd name="T0" fmla="*/ 103 w 207"/>
                <a:gd name="T1" fmla="*/ 37 h 38"/>
                <a:gd name="T2" fmla="*/ 0 w 207"/>
                <a:gd name="T3" fmla="*/ 37 h 38"/>
                <a:gd name="T4" fmla="*/ 0 w 207"/>
                <a:gd name="T5" fmla="*/ 0 h 38"/>
                <a:gd name="T6" fmla="*/ 206 w 207"/>
                <a:gd name="T7" fmla="*/ 0 h 38"/>
                <a:gd name="T8" fmla="*/ 206 w 207"/>
                <a:gd name="T9" fmla="*/ 37 h 38"/>
                <a:gd name="T10" fmla="*/ 103 w 207"/>
                <a:gd name="T11" fmla="*/ 37 h 38"/>
              </a:gdLst>
              <a:ahLst/>
              <a:cxnLst>
                <a:cxn ang="0">
                  <a:pos x="T0" y="T1"/>
                </a:cxn>
                <a:cxn ang="0">
                  <a:pos x="T2" y="T3"/>
                </a:cxn>
                <a:cxn ang="0">
                  <a:pos x="T4" y="T5"/>
                </a:cxn>
                <a:cxn ang="0">
                  <a:pos x="T6" y="T7"/>
                </a:cxn>
                <a:cxn ang="0">
                  <a:pos x="T8" y="T9"/>
                </a:cxn>
                <a:cxn ang="0">
                  <a:pos x="T10" y="T11"/>
                </a:cxn>
              </a:cxnLst>
              <a:rect l="0" t="0" r="r" b="b"/>
              <a:pathLst>
                <a:path w="207" h="38">
                  <a:moveTo>
                    <a:pt x="103" y="37"/>
                  </a:moveTo>
                  <a:lnTo>
                    <a:pt x="0" y="37"/>
                  </a:lnTo>
                  <a:lnTo>
                    <a:pt x="0" y="0"/>
                  </a:lnTo>
                  <a:lnTo>
                    <a:pt x="206" y="0"/>
                  </a:lnTo>
                  <a:lnTo>
                    <a:pt x="206" y="37"/>
                  </a:lnTo>
                  <a:lnTo>
                    <a:pt x="103"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22" name="Freeform 24">
              <a:extLst>
                <a:ext uri="{FF2B5EF4-FFF2-40B4-BE49-F238E27FC236}">
                  <a16:creationId xmlns:a16="http://schemas.microsoft.com/office/drawing/2014/main" id="{F449B5E9-6DD6-BF43-AF17-47A80869C5EF}"/>
                </a:ext>
              </a:extLst>
            </p:cNvPr>
            <p:cNvSpPr>
              <a:spLocks noChangeArrowheads="1"/>
            </p:cNvSpPr>
            <p:nvPr/>
          </p:nvSpPr>
          <p:spPr bwMode="auto">
            <a:xfrm>
              <a:off x="3981450" y="4210050"/>
              <a:ext cx="84138" cy="12700"/>
            </a:xfrm>
            <a:custGeom>
              <a:avLst/>
              <a:gdLst>
                <a:gd name="T0" fmla="*/ 116 w 232"/>
                <a:gd name="T1" fmla="*/ 36 h 37"/>
                <a:gd name="T2" fmla="*/ 0 w 232"/>
                <a:gd name="T3" fmla="*/ 36 h 37"/>
                <a:gd name="T4" fmla="*/ 0 w 232"/>
                <a:gd name="T5" fmla="*/ 0 h 37"/>
                <a:gd name="T6" fmla="*/ 231 w 232"/>
                <a:gd name="T7" fmla="*/ 0 h 37"/>
                <a:gd name="T8" fmla="*/ 231 w 232"/>
                <a:gd name="T9" fmla="*/ 36 h 37"/>
                <a:gd name="T10" fmla="*/ 116 w 232"/>
                <a:gd name="T11" fmla="*/ 36 h 37"/>
              </a:gdLst>
              <a:ahLst/>
              <a:cxnLst>
                <a:cxn ang="0">
                  <a:pos x="T0" y="T1"/>
                </a:cxn>
                <a:cxn ang="0">
                  <a:pos x="T2" y="T3"/>
                </a:cxn>
                <a:cxn ang="0">
                  <a:pos x="T4" y="T5"/>
                </a:cxn>
                <a:cxn ang="0">
                  <a:pos x="T6" y="T7"/>
                </a:cxn>
                <a:cxn ang="0">
                  <a:pos x="T8" y="T9"/>
                </a:cxn>
                <a:cxn ang="0">
                  <a:pos x="T10" y="T11"/>
                </a:cxn>
              </a:cxnLst>
              <a:rect l="0" t="0" r="r" b="b"/>
              <a:pathLst>
                <a:path w="232" h="37">
                  <a:moveTo>
                    <a:pt x="116" y="36"/>
                  </a:moveTo>
                  <a:lnTo>
                    <a:pt x="0" y="36"/>
                  </a:lnTo>
                  <a:lnTo>
                    <a:pt x="0" y="0"/>
                  </a:lnTo>
                  <a:lnTo>
                    <a:pt x="231" y="0"/>
                  </a:lnTo>
                  <a:lnTo>
                    <a:pt x="231" y="36"/>
                  </a:lnTo>
                  <a:lnTo>
                    <a:pt x="116" y="3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23" name="Freeform 25">
              <a:extLst>
                <a:ext uri="{FF2B5EF4-FFF2-40B4-BE49-F238E27FC236}">
                  <a16:creationId xmlns:a16="http://schemas.microsoft.com/office/drawing/2014/main" id="{8B917CC8-62AD-F241-B996-3CE41E8EF6BD}"/>
                </a:ext>
              </a:extLst>
            </p:cNvPr>
            <p:cNvSpPr>
              <a:spLocks noChangeArrowheads="1"/>
            </p:cNvSpPr>
            <p:nvPr/>
          </p:nvSpPr>
          <p:spPr bwMode="auto">
            <a:xfrm>
              <a:off x="4079875" y="4210050"/>
              <a:ext cx="19050" cy="12700"/>
            </a:xfrm>
            <a:custGeom>
              <a:avLst/>
              <a:gdLst>
                <a:gd name="T0" fmla="*/ 25 w 51"/>
                <a:gd name="T1" fmla="*/ 36 h 37"/>
                <a:gd name="T2" fmla="*/ 0 w 51"/>
                <a:gd name="T3" fmla="*/ 36 h 37"/>
                <a:gd name="T4" fmla="*/ 0 w 51"/>
                <a:gd name="T5" fmla="*/ 0 h 37"/>
                <a:gd name="T6" fmla="*/ 50 w 51"/>
                <a:gd name="T7" fmla="*/ 0 h 37"/>
                <a:gd name="T8" fmla="*/ 50 w 51"/>
                <a:gd name="T9" fmla="*/ 36 h 37"/>
                <a:gd name="T10" fmla="*/ 25 w 51"/>
                <a:gd name="T11" fmla="*/ 36 h 37"/>
              </a:gdLst>
              <a:ahLst/>
              <a:cxnLst>
                <a:cxn ang="0">
                  <a:pos x="T0" y="T1"/>
                </a:cxn>
                <a:cxn ang="0">
                  <a:pos x="T2" y="T3"/>
                </a:cxn>
                <a:cxn ang="0">
                  <a:pos x="T4" y="T5"/>
                </a:cxn>
                <a:cxn ang="0">
                  <a:pos x="T6" y="T7"/>
                </a:cxn>
                <a:cxn ang="0">
                  <a:pos x="T8" y="T9"/>
                </a:cxn>
                <a:cxn ang="0">
                  <a:pos x="T10" y="T11"/>
                </a:cxn>
              </a:cxnLst>
              <a:rect l="0" t="0" r="r" b="b"/>
              <a:pathLst>
                <a:path w="51" h="37">
                  <a:moveTo>
                    <a:pt x="25" y="36"/>
                  </a:moveTo>
                  <a:lnTo>
                    <a:pt x="0" y="36"/>
                  </a:lnTo>
                  <a:lnTo>
                    <a:pt x="0" y="0"/>
                  </a:lnTo>
                  <a:lnTo>
                    <a:pt x="50" y="0"/>
                  </a:lnTo>
                  <a:lnTo>
                    <a:pt x="50" y="36"/>
                  </a:lnTo>
                  <a:lnTo>
                    <a:pt x="25" y="3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24" name="Freeform 26">
              <a:extLst>
                <a:ext uri="{FF2B5EF4-FFF2-40B4-BE49-F238E27FC236}">
                  <a16:creationId xmlns:a16="http://schemas.microsoft.com/office/drawing/2014/main" id="{6E284672-A6F4-D944-83EB-41E677517651}"/>
                </a:ext>
              </a:extLst>
            </p:cNvPr>
            <p:cNvSpPr>
              <a:spLocks noChangeArrowheads="1"/>
            </p:cNvSpPr>
            <p:nvPr/>
          </p:nvSpPr>
          <p:spPr bwMode="auto">
            <a:xfrm>
              <a:off x="4113213" y="4210050"/>
              <a:ext cx="19050" cy="12700"/>
            </a:xfrm>
            <a:custGeom>
              <a:avLst/>
              <a:gdLst>
                <a:gd name="T0" fmla="*/ 25 w 52"/>
                <a:gd name="T1" fmla="*/ 36 h 37"/>
                <a:gd name="T2" fmla="*/ 0 w 52"/>
                <a:gd name="T3" fmla="*/ 36 h 37"/>
                <a:gd name="T4" fmla="*/ 0 w 52"/>
                <a:gd name="T5" fmla="*/ 0 h 37"/>
                <a:gd name="T6" fmla="*/ 51 w 52"/>
                <a:gd name="T7" fmla="*/ 0 h 37"/>
                <a:gd name="T8" fmla="*/ 51 w 52"/>
                <a:gd name="T9" fmla="*/ 36 h 37"/>
                <a:gd name="T10" fmla="*/ 25 w 52"/>
                <a:gd name="T11" fmla="*/ 36 h 37"/>
              </a:gdLst>
              <a:ahLst/>
              <a:cxnLst>
                <a:cxn ang="0">
                  <a:pos x="T0" y="T1"/>
                </a:cxn>
                <a:cxn ang="0">
                  <a:pos x="T2" y="T3"/>
                </a:cxn>
                <a:cxn ang="0">
                  <a:pos x="T4" y="T5"/>
                </a:cxn>
                <a:cxn ang="0">
                  <a:pos x="T6" y="T7"/>
                </a:cxn>
                <a:cxn ang="0">
                  <a:pos x="T8" y="T9"/>
                </a:cxn>
                <a:cxn ang="0">
                  <a:pos x="T10" y="T11"/>
                </a:cxn>
              </a:cxnLst>
              <a:rect l="0" t="0" r="r" b="b"/>
              <a:pathLst>
                <a:path w="52" h="37">
                  <a:moveTo>
                    <a:pt x="25" y="36"/>
                  </a:moveTo>
                  <a:lnTo>
                    <a:pt x="0" y="36"/>
                  </a:lnTo>
                  <a:lnTo>
                    <a:pt x="0" y="0"/>
                  </a:lnTo>
                  <a:lnTo>
                    <a:pt x="51" y="0"/>
                  </a:lnTo>
                  <a:lnTo>
                    <a:pt x="51" y="36"/>
                  </a:lnTo>
                  <a:lnTo>
                    <a:pt x="25" y="3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25" name="Freeform 27">
              <a:extLst>
                <a:ext uri="{FF2B5EF4-FFF2-40B4-BE49-F238E27FC236}">
                  <a16:creationId xmlns:a16="http://schemas.microsoft.com/office/drawing/2014/main" id="{5C0DF19A-14F1-ED4B-95D4-9FDE3B1B03B9}"/>
                </a:ext>
              </a:extLst>
            </p:cNvPr>
            <p:cNvSpPr>
              <a:spLocks noChangeArrowheads="1"/>
            </p:cNvSpPr>
            <p:nvPr/>
          </p:nvSpPr>
          <p:spPr bwMode="auto">
            <a:xfrm>
              <a:off x="4146550" y="4210050"/>
              <a:ext cx="19050" cy="12700"/>
            </a:xfrm>
            <a:custGeom>
              <a:avLst/>
              <a:gdLst>
                <a:gd name="T0" fmla="*/ 25 w 52"/>
                <a:gd name="T1" fmla="*/ 36 h 37"/>
                <a:gd name="T2" fmla="*/ 0 w 52"/>
                <a:gd name="T3" fmla="*/ 36 h 37"/>
                <a:gd name="T4" fmla="*/ 0 w 52"/>
                <a:gd name="T5" fmla="*/ 0 h 37"/>
                <a:gd name="T6" fmla="*/ 51 w 52"/>
                <a:gd name="T7" fmla="*/ 0 h 37"/>
                <a:gd name="T8" fmla="*/ 51 w 52"/>
                <a:gd name="T9" fmla="*/ 36 h 37"/>
                <a:gd name="T10" fmla="*/ 25 w 52"/>
                <a:gd name="T11" fmla="*/ 36 h 37"/>
              </a:gdLst>
              <a:ahLst/>
              <a:cxnLst>
                <a:cxn ang="0">
                  <a:pos x="T0" y="T1"/>
                </a:cxn>
                <a:cxn ang="0">
                  <a:pos x="T2" y="T3"/>
                </a:cxn>
                <a:cxn ang="0">
                  <a:pos x="T4" y="T5"/>
                </a:cxn>
                <a:cxn ang="0">
                  <a:pos x="T6" y="T7"/>
                </a:cxn>
                <a:cxn ang="0">
                  <a:pos x="T8" y="T9"/>
                </a:cxn>
                <a:cxn ang="0">
                  <a:pos x="T10" y="T11"/>
                </a:cxn>
              </a:cxnLst>
              <a:rect l="0" t="0" r="r" b="b"/>
              <a:pathLst>
                <a:path w="52" h="37">
                  <a:moveTo>
                    <a:pt x="25" y="36"/>
                  </a:moveTo>
                  <a:lnTo>
                    <a:pt x="0" y="36"/>
                  </a:lnTo>
                  <a:lnTo>
                    <a:pt x="0" y="0"/>
                  </a:lnTo>
                  <a:lnTo>
                    <a:pt x="51" y="0"/>
                  </a:lnTo>
                  <a:lnTo>
                    <a:pt x="51" y="36"/>
                  </a:lnTo>
                  <a:lnTo>
                    <a:pt x="25" y="3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grpSp>
      <p:grpSp>
        <p:nvGrpSpPr>
          <p:cNvPr id="127" name="Group 126">
            <a:extLst>
              <a:ext uri="{FF2B5EF4-FFF2-40B4-BE49-F238E27FC236}">
                <a16:creationId xmlns:a16="http://schemas.microsoft.com/office/drawing/2014/main" id="{16A62ED2-2DB9-4D4A-BA3F-4FE8294C81B4}"/>
              </a:ext>
            </a:extLst>
          </p:cNvPr>
          <p:cNvGrpSpPr/>
          <p:nvPr/>
        </p:nvGrpSpPr>
        <p:grpSpPr>
          <a:xfrm>
            <a:off x="923571" y="4049969"/>
            <a:ext cx="7965160" cy="933691"/>
            <a:chOff x="900188" y="4439189"/>
            <a:chExt cx="7967235" cy="933934"/>
          </a:xfrm>
        </p:grpSpPr>
        <p:sp>
          <p:nvSpPr>
            <p:cNvPr id="128" name="TextBox 127">
              <a:extLst>
                <a:ext uri="{FF2B5EF4-FFF2-40B4-BE49-F238E27FC236}">
                  <a16:creationId xmlns:a16="http://schemas.microsoft.com/office/drawing/2014/main" id="{1ED8B9E3-6B5A-DC43-B8E3-B55D517EAAE1}"/>
                </a:ext>
              </a:extLst>
            </p:cNvPr>
            <p:cNvSpPr txBox="1"/>
            <p:nvPr/>
          </p:nvSpPr>
          <p:spPr>
            <a:xfrm>
              <a:off x="7960505" y="5237701"/>
              <a:ext cx="906918" cy="135422"/>
            </a:xfrm>
            <a:prstGeom prst="rect">
              <a:avLst/>
            </a:prstGeom>
            <a:noFill/>
          </p:spPr>
          <p:txBody>
            <a:bodyPr wrap="square" lIns="0" tIns="0" rIns="0" bIns="0" rtlCol="0">
              <a:spAutoFit/>
            </a:bodyPr>
            <a:lstStyle/>
            <a:p>
              <a:pPr marL="0" marR="0" lvl="0" indent="0" algn="ctr" defTabSz="914126" rtl="0" eaLnBrk="1" fontAlgn="auto" latinLnBrk="0" hangingPunct="1">
                <a:lnSpc>
                  <a:spcPct val="8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8595B"/>
                  </a:solidFill>
                  <a:effectLst/>
                  <a:uLnTx/>
                  <a:uFillTx/>
                  <a:latin typeface="Calibri"/>
                  <a:ea typeface="Calibri" charset="0"/>
                  <a:cs typeface="Calibri" charset="0"/>
                </a:rPr>
                <a:t>Operations</a:t>
              </a:r>
            </a:p>
          </p:txBody>
        </p:sp>
        <p:sp>
          <p:nvSpPr>
            <p:cNvPr id="129" name="Rectangle 128">
              <a:extLst>
                <a:ext uri="{FF2B5EF4-FFF2-40B4-BE49-F238E27FC236}">
                  <a16:creationId xmlns:a16="http://schemas.microsoft.com/office/drawing/2014/main" id="{1BF70EF5-6230-C747-BB37-E5A6C85A3186}"/>
                </a:ext>
              </a:extLst>
            </p:cNvPr>
            <p:cNvSpPr/>
            <p:nvPr/>
          </p:nvSpPr>
          <p:spPr bwMode="gray">
            <a:xfrm>
              <a:off x="900188" y="4439189"/>
              <a:ext cx="2310076" cy="472486"/>
            </a:xfrm>
            <a:prstGeom prst="rect">
              <a:avLst/>
            </a:prstGeom>
            <a:noFill/>
            <a:ln>
              <a:noFill/>
            </a:ln>
            <a:effectLst/>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8D9DE">
                      <a:lumMod val="50000"/>
                    </a:srgbClr>
                  </a:solidFill>
                  <a:effectLst/>
                  <a:uLnTx/>
                  <a:uFillTx/>
                  <a:latin typeface="Calibri"/>
                  <a:ea typeface="+mn-ea"/>
                  <a:cs typeface="+mn-cs"/>
                </a:rPr>
                <a:t>Admin/Operations Console</a:t>
              </a:r>
            </a:p>
          </p:txBody>
        </p:sp>
        <p:sp>
          <p:nvSpPr>
            <p:cNvPr id="130" name="Freeform 2">
              <a:extLst>
                <a:ext uri="{FF2B5EF4-FFF2-40B4-BE49-F238E27FC236}">
                  <a16:creationId xmlns:a16="http://schemas.microsoft.com/office/drawing/2014/main" id="{3379AF5F-1467-1E47-9852-350CA27E472E}"/>
                </a:ext>
              </a:extLst>
            </p:cNvPr>
            <p:cNvSpPr>
              <a:spLocks noChangeAspect="1" noChangeArrowheads="1"/>
            </p:cNvSpPr>
            <p:nvPr/>
          </p:nvSpPr>
          <p:spPr bwMode="auto">
            <a:xfrm>
              <a:off x="8246556" y="4718020"/>
              <a:ext cx="350296" cy="452690"/>
            </a:xfrm>
            <a:custGeom>
              <a:avLst/>
              <a:gdLst>
                <a:gd name="T0" fmla="*/ 822 w 2292"/>
                <a:gd name="T1" fmla="*/ 1019 h 2964"/>
                <a:gd name="T2" fmla="*/ 694 w 2292"/>
                <a:gd name="T3" fmla="*/ 799 h 2964"/>
                <a:gd name="T4" fmla="*/ 775 w 2292"/>
                <a:gd name="T5" fmla="*/ 613 h 2964"/>
                <a:gd name="T6" fmla="*/ 1343 w 2292"/>
                <a:gd name="T7" fmla="*/ 695 h 2964"/>
                <a:gd name="T8" fmla="*/ 1516 w 2292"/>
                <a:gd name="T9" fmla="*/ 776 h 2964"/>
                <a:gd name="T10" fmla="*/ 1609 w 2292"/>
                <a:gd name="T11" fmla="*/ 1297 h 2964"/>
                <a:gd name="T12" fmla="*/ 1238 w 2292"/>
                <a:gd name="T13" fmla="*/ 93 h 2964"/>
                <a:gd name="T14" fmla="*/ 544 w 2292"/>
                <a:gd name="T15" fmla="*/ 648 h 2964"/>
                <a:gd name="T16" fmla="*/ 2291 w 2292"/>
                <a:gd name="T17" fmla="*/ 2639 h 2964"/>
                <a:gd name="T18" fmla="*/ 1933 w 2292"/>
                <a:gd name="T19" fmla="*/ 1679 h 2964"/>
                <a:gd name="T20" fmla="*/ 1146 w 2292"/>
                <a:gd name="T21" fmla="*/ 1621 h 2964"/>
                <a:gd name="T22" fmla="*/ 359 w 2292"/>
                <a:gd name="T23" fmla="*/ 1679 h 2964"/>
                <a:gd name="T24" fmla="*/ 0 w 2292"/>
                <a:gd name="T25" fmla="*/ 2639 h 2964"/>
                <a:gd name="T26" fmla="*/ 312 w 2292"/>
                <a:gd name="T27" fmla="*/ 1991 h 2964"/>
                <a:gd name="T28" fmla="*/ 1840 w 2292"/>
                <a:gd name="T29" fmla="*/ 1852 h 2964"/>
                <a:gd name="T30" fmla="*/ 1979 w 2292"/>
                <a:gd name="T31" fmla="*/ 2639 h 2964"/>
                <a:gd name="T32" fmla="*/ 1840 w 2292"/>
                <a:gd name="T33" fmla="*/ 1945 h 2964"/>
                <a:gd name="T34" fmla="*/ 405 w 2292"/>
                <a:gd name="T35" fmla="*/ 1991 h 2964"/>
                <a:gd name="T36" fmla="*/ 451 w 2292"/>
                <a:gd name="T37" fmla="*/ 2963 h 2964"/>
                <a:gd name="T38" fmla="*/ 1887 w 2292"/>
                <a:gd name="T39" fmla="*/ 2916 h 2964"/>
                <a:gd name="T40" fmla="*/ 1840 w 2292"/>
                <a:gd name="T41" fmla="*/ 1945 h 2964"/>
                <a:gd name="T42" fmla="*/ 903 w 2292"/>
                <a:gd name="T43" fmla="*/ 2314 h 2964"/>
                <a:gd name="T44" fmla="*/ 903 w 2292"/>
                <a:gd name="T45" fmla="*/ 2592 h 2964"/>
                <a:gd name="T46" fmla="*/ 914 w 2292"/>
                <a:gd name="T47" fmla="*/ 2685 h 2964"/>
                <a:gd name="T48" fmla="*/ 590 w 2292"/>
                <a:gd name="T49" fmla="*/ 2523 h 2964"/>
                <a:gd name="T50" fmla="*/ 579 w 2292"/>
                <a:gd name="T51" fmla="*/ 2418 h 2964"/>
                <a:gd name="T52" fmla="*/ 903 w 2292"/>
                <a:gd name="T53" fmla="*/ 2211 h 2964"/>
                <a:gd name="T54" fmla="*/ 914 w 2292"/>
                <a:gd name="T55" fmla="*/ 2303 h 2964"/>
                <a:gd name="T56" fmla="*/ 1100 w 2292"/>
                <a:gd name="T57" fmla="*/ 2685 h 2964"/>
                <a:gd name="T58" fmla="*/ 1018 w 2292"/>
                <a:gd name="T59" fmla="*/ 2696 h 2964"/>
                <a:gd name="T60" fmla="*/ 1192 w 2292"/>
                <a:gd name="T61" fmla="*/ 2223 h 2964"/>
                <a:gd name="T62" fmla="*/ 1273 w 2292"/>
                <a:gd name="T63" fmla="*/ 2211 h 2964"/>
                <a:gd name="T64" fmla="*/ 1713 w 2292"/>
                <a:gd name="T65" fmla="*/ 2488 h 2964"/>
                <a:gd name="T66" fmla="*/ 1389 w 2292"/>
                <a:gd name="T67" fmla="*/ 2696 h 2964"/>
                <a:gd name="T68" fmla="*/ 1377 w 2292"/>
                <a:gd name="T69" fmla="*/ 2604 h 2964"/>
                <a:gd name="T70" fmla="*/ 1620 w 2292"/>
                <a:gd name="T71" fmla="*/ 2453 h 2964"/>
                <a:gd name="T72" fmla="*/ 1377 w 2292"/>
                <a:gd name="T73" fmla="*/ 2303 h 2964"/>
                <a:gd name="T74" fmla="*/ 1389 w 2292"/>
                <a:gd name="T75" fmla="*/ 2211 h 2964"/>
                <a:gd name="T76" fmla="*/ 1713 w 2292"/>
                <a:gd name="T77" fmla="*/ 2407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92" h="2964">
                  <a:moveTo>
                    <a:pt x="914" y="1215"/>
                  </a:moveTo>
                  <a:cubicBezTo>
                    <a:pt x="868" y="1158"/>
                    <a:pt x="845" y="1088"/>
                    <a:pt x="822" y="1019"/>
                  </a:cubicBezTo>
                  <a:cubicBezTo>
                    <a:pt x="764" y="1007"/>
                    <a:pt x="718" y="961"/>
                    <a:pt x="718" y="903"/>
                  </a:cubicBezTo>
                  <a:cubicBezTo>
                    <a:pt x="694" y="799"/>
                    <a:pt x="694" y="799"/>
                    <a:pt x="694" y="799"/>
                  </a:cubicBezTo>
                  <a:cubicBezTo>
                    <a:pt x="694" y="752"/>
                    <a:pt x="729" y="706"/>
                    <a:pt x="775" y="695"/>
                  </a:cubicBezTo>
                  <a:cubicBezTo>
                    <a:pt x="775" y="648"/>
                    <a:pt x="775" y="613"/>
                    <a:pt x="775" y="613"/>
                  </a:cubicBezTo>
                  <a:cubicBezTo>
                    <a:pt x="775" y="556"/>
                    <a:pt x="787" y="382"/>
                    <a:pt x="961" y="313"/>
                  </a:cubicBezTo>
                  <a:cubicBezTo>
                    <a:pt x="961" y="521"/>
                    <a:pt x="1134" y="695"/>
                    <a:pt x="1343" y="695"/>
                  </a:cubicBezTo>
                  <a:cubicBezTo>
                    <a:pt x="1424" y="695"/>
                    <a:pt x="1424" y="695"/>
                    <a:pt x="1424" y="695"/>
                  </a:cubicBezTo>
                  <a:cubicBezTo>
                    <a:pt x="1470" y="695"/>
                    <a:pt x="1505" y="729"/>
                    <a:pt x="1516" y="776"/>
                  </a:cubicBezTo>
                  <a:cubicBezTo>
                    <a:pt x="1516" y="926"/>
                    <a:pt x="1481" y="1192"/>
                    <a:pt x="1296" y="1297"/>
                  </a:cubicBezTo>
                  <a:cubicBezTo>
                    <a:pt x="1609" y="1297"/>
                    <a:pt x="1609" y="1297"/>
                    <a:pt x="1609" y="1297"/>
                  </a:cubicBezTo>
                  <a:cubicBezTo>
                    <a:pt x="1702" y="1146"/>
                    <a:pt x="1748" y="868"/>
                    <a:pt x="1748" y="695"/>
                  </a:cubicBezTo>
                  <a:cubicBezTo>
                    <a:pt x="1748" y="278"/>
                    <a:pt x="1540" y="93"/>
                    <a:pt x="1238" y="93"/>
                  </a:cubicBezTo>
                  <a:cubicBezTo>
                    <a:pt x="1169" y="0"/>
                    <a:pt x="1169" y="0"/>
                    <a:pt x="1169" y="0"/>
                  </a:cubicBezTo>
                  <a:cubicBezTo>
                    <a:pt x="879" y="0"/>
                    <a:pt x="544" y="185"/>
                    <a:pt x="544" y="648"/>
                  </a:cubicBezTo>
                  <a:cubicBezTo>
                    <a:pt x="544" y="857"/>
                    <a:pt x="625" y="1123"/>
                    <a:pt x="914" y="1215"/>
                  </a:cubicBezTo>
                  <a:close/>
                  <a:moveTo>
                    <a:pt x="2291" y="2639"/>
                  </a:moveTo>
                  <a:cubicBezTo>
                    <a:pt x="2153" y="1956"/>
                    <a:pt x="2153" y="1956"/>
                    <a:pt x="2153" y="1956"/>
                  </a:cubicBezTo>
                  <a:cubicBezTo>
                    <a:pt x="2130" y="1829"/>
                    <a:pt x="2049" y="1725"/>
                    <a:pt x="1933" y="1679"/>
                  </a:cubicBezTo>
                  <a:cubicBezTo>
                    <a:pt x="1470" y="1470"/>
                    <a:pt x="1470" y="1470"/>
                    <a:pt x="1470" y="1470"/>
                  </a:cubicBezTo>
                  <a:cubicBezTo>
                    <a:pt x="1458" y="1493"/>
                    <a:pt x="1366" y="1621"/>
                    <a:pt x="1146" y="1621"/>
                  </a:cubicBezTo>
                  <a:cubicBezTo>
                    <a:pt x="926" y="1621"/>
                    <a:pt x="833" y="1493"/>
                    <a:pt x="822" y="1470"/>
                  </a:cubicBezTo>
                  <a:cubicBezTo>
                    <a:pt x="359" y="1679"/>
                    <a:pt x="359" y="1679"/>
                    <a:pt x="359" y="1679"/>
                  </a:cubicBezTo>
                  <a:cubicBezTo>
                    <a:pt x="243" y="1725"/>
                    <a:pt x="162" y="1829"/>
                    <a:pt x="139" y="1956"/>
                  </a:cubicBezTo>
                  <a:cubicBezTo>
                    <a:pt x="0" y="2639"/>
                    <a:pt x="0" y="2639"/>
                    <a:pt x="0" y="2639"/>
                  </a:cubicBezTo>
                  <a:cubicBezTo>
                    <a:pt x="312" y="2639"/>
                    <a:pt x="312" y="2639"/>
                    <a:pt x="312" y="2639"/>
                  </a:cubicBezTo>
                  <a:cubicBezTo>
                    <a:pt x="312" y="1991"/>
                    <a:pt x="312" y="1991"/>
                    <a:pt x="312" y="1991"/>
                  </a:cubicBezTo>
                  <a:cubicBezTo>
                    <a:pt x="312" y="1910"/>
                    <a:pt x="370" y="1852"/>
                    <a:pt x="451" y="1852"/>
                  </a:cubicBezTo>
                  <a:cubicBezTo>
                    <a:pt x="1840" y="1852"/>
                    <a:pt x="1840" y="1852"/>
                    <a:pt x="1840" y="1852"/>
                  </a:cubicBezTo>
                  <a:cubicBezTo>
                    <a:pt x="1922" y="1852"/>
                    <a:pt x="1979" y="1910"/>
                    <a:pt x="1979" y="1991"/>
                  </a:cubicBezTo>
                  <a:cubicBezTo>
                    <a:pt x="1979" y="2639"/>
                    <a:pt x="1979" y="2639"/>
                    <a:pt x="1979" y="2639"/>
                  </a:cubicBezTo>
                  <a:lnTo>
                    <a:pt x="2291" y="2639"/>
                  </a:lnTo>
                  <a:close/>
                  <a:moveTo>
                    <a:pt x="1840" y="1945"/>
                  </a:moveTo>
                  <a:cubicBezTo>
                    <a:pt x="451" y="1945"/>
                    <a:pt x="451" y="1945"/>
                    <a:pt x="451" y="1945"/>
                  </a:cubicBezTo>
                  <a:cubicBezTo>
                    <a:pt x="428" y="1945"/>
                    <a:pt x="405" y="1968"/>
                    <a:pt x="405" y="1991"/>
                  </a:cubicBezTo>
                  <a:cubicBezTo>
                    <a:pt x="405" y="2916"/>
                    <a:pt x="405" y="2916"/>
                    <a:pt x="405" y="2916"/>
                  </a:cubicBezTo>
                  <a:cubicBezTo>
                    <a:pt x="405" y="2940"/>
                    <a:pt x="428" y="2963"/>
                    <a:pt x="451" y="2963"/>
                  </a:cubicBezTo>
                  <a:cubicBezTo>
                    <a:pt x="1840" y="2963"/>
                    <a:pt x="1840" y="2963"/>
                    <a:pt x="1840" y="2963"/>
                  </a:cubicBezTo>
                  <a:cubicBezTo>
                    <a:pt x="1864" y="2963"/>
                    <a:pt x="1887" y="2940"/>
                    <a:pt x="1887" y="2916"/>
                  </a:cubicBezTo>
                  <a:cubicBezTo>
                    <a:pt x="1887" y="1991"/>
                    <a:pt x="1887" y="1991"/>
                    <a:pt x="1887" y="1991"/>
                  </a:cubicBezTo>
                  <a:cubicBezTo>
                    <a:pt x="1887" y="1968"/>
                    <a:pt x="1864" y="1945"/>
                    <a:pt x="1840" y="1945"/>
                  </a:cubicBezTo>
                  <a:close/>
                  <a:moveTo>
                    <a:pt x="914" y="2303"/>
                  </a:moveTo>
                  <a:cubicBezTo>
                    <a:pt x="914" y="2314"/>
                    <a:pt x="914" y="2314"/>
                    <a:pt x="903" y="2314"/>
                  </a:cubicBezTo>
                  <a:cubicBezTo>
                    <a:pt x="671" y="2453"/>
                    <a:pt x="671" y="2453"/>
                    <a:pt x="671" y="2453"/>
                  </a:cubicBezTo>
                  <a:cubicBezTo>
                    <a:pt x="903" y="2592"/>
                    <a:pt x="903" y="2592"/>
                    <a:pt x="903" y="2592"/>
                  </a:cubicBezTo>
                  <a:cubicBezTo>
                    <a:pt x="914" y="2592"/>
                    <a:pt x="914" y="2604"/>
                    <a:pt x="914" y="2604"/>
                  </a:cubicBezTo>
                  <a:cubicBezTo>
                    <a:pt x="914" y="2685"/>
                    <a:pt x="914" y="2685"/>
                    <a:pt x="914" y="2685"/>
                  </a:cubicBezTo>
                  <a:lnTo>
                    <a:pt x="903" y="2696"/>
                  </a:lnTo>
                  <a:cubicBezTo>
                    <a:pt x="590" y="2523"/>
                    <a:pt x="590" y="2523"/>
                    <a:pt x="590" y="2523"/>
                  </a:cubicBezTo>
                  <a:cubicBezTo>
                    <a:pt x="579" y="2511"/>
                    <a:pt x="579" y="2511"/>
                    <a:pt x="579" y="2500"/>
                  </a:cubicBezTo>
                  <a:cubicBezTo>
                    <a:pt x="579" y="2418"/>
                    <a:pt x="579" y="2418"/>
                    <a:pt x="579" y="2418"/>
                  </a:cubicBezTo>
                  <a:cubicBezTo>
                    <a:pt x="579" y="2407"/>
                    <a:pt x="579" y="2407"/>
                    <a:pt x="590" y="2396"/>
                  </a:cubicBezTo>
                  <a:cubicBezTo>
                    <a:pt x="903" y="2211"/>
                    <a:pt x="903" y="2211"/>
                    <a:pt x="903" y="2211"/>
                  </a:cubicBezTo>
                  <a:cubicBezTo>
                    <a:pt x="903" y="2211"/>
                    <a:pt x="914" y="2211"/>
                    <a:pt x="914" y="2223"/>
                  </a:cubicBezTo>
                  <a:lnTo>
                    <a:pt x="914" y="2303"/>
                  </a:lnTo>
                  <a:close/>
                  <a:moveTo>
                    <a:pt x="1285" y="2223"/>
                  </a:moveTo>
                  <a:cubicBezTo>
                    <a:pt x="1100" y="2685"/>
                    <a:pt x="1100" y="2685"/>
                    <a:pt x="1100" y="2685"/>
                  </a:cubicBezTo>
                  <a:cubicBezTo>
                    <a:pt x="1100" y="2696"/>
                    <a:pt x="1088" y="2696"/>
                    <a:pt x="1088" y="2696"/>
                  </a:cubicBezTo>
                  <a:cubicBezTo>
                    <a:pt x="1018" y="2696"/>
                    <a:pt x="1018" y="2696"/>
                    <a:pt x="1018" y="2696"/>
                  </a:cubicBezTo>
                  <a:cubicBezTo>
                    <a:pt x="1018" y="2696"/>
                    <a:pt x="1007" y="2696"/>
                    <a:pt x="1007" y="2685"/>
                  </a:cubicBezTo>
                  <a:cubicBezTo>
                    <a:pt x="1192" y="2222"/>
                    <a:pt x="1192" y="2223"/>
                    <a:pt x="1192" y="2223"/>
                  </a:cubicBezTo>
                  <a:cubicBezTo>
                    <a:pt x="1192" y="2211"/>
                    <a:pt x="1204" y="2211"/>
                    <a:pt x="1204" y="2211"/>
                  </a:cubicBezTo>
                  <a:cubicBezTo>
                    <a:pt x="1273" y="2211"/>
                    <a:pt x="1273" y="2211"/>
                    <a:pt x="1273" y="2211"/>
                  </a:cubicBezTo>
                  <a:cubicBezTo>
                    <a:pt x="1273" y="2211"/>
                    <a:pt x="1285" y="2211"/>
                    <a:pt x="1285" y="2223"/>
                  </a:cubicBezTo>
                  <a:close/>
                  <a:moveTo>
                    <a:pt x="1713" y="2488"/>
                  </a:moveTo>
                  <a:cubicBezTo>
                    <a:pt x="1713" y="2500"/>
                    <a:pt x="1713" y="2500"/>
                    <a:pt x="1702" y="2511"/>
                  </a:cubicBezTo>
                  <a:cubicBezTo>
                    <a:pt x="1389" y="2696"/>
                    <a:pt x="1389" y="2696"/>
                    <a:pt x="1389" y="2696"/>
                  </a:cubicBezTo>
                  <a:lnTo>
                    <a:pt x="1377" y="2685"/>
                  </a:lnTo>
                  <a:cubicBezTo>
                    <a:pt x="1377" y="2604"/>
                    <a:pt x="1377" y="2604"/>
                    <a:pt x="1377" y="2604"/>
                  </a:cubicBezTo>
                  <a:cubicBezTo>
                    <a:pt x="1377" y="2592"/>
                    <a:pt x="1377" y="2592"/>
                    <a:pt x="1389" y="2592"/>
                  </a:cubicBezTo>
                  <a:cubicBezTo>
                    <a:pt x="1620" y="2453"/>
                    <a:pt x="1620" y="2453"/>
                    <a:pt x="1620" y="2453"/>
                  </a:cubicBezTo>
                  <a:cubicBezTo>
                    <a:pt x="1389" y="2314"/>
                    <a:pt x="1389" y="2314"/>
                    <a:pt x="1389" y="2314"/>
                  </a:cubicBezTo>
                  <a:cubicBezTo>
                    <a:pt x="1377" y="2314"/>
                    <a:pt x="1377" y="2303"/>
                    <a:pt x="1377" y="2303"/>
                  </a:cubicBezTo>
                  <a:cubicBezTo>
                    <a:pt x="1377" y="2222"/>
                    <a:pt x="1377" y="2223"/>
                    <a:pt x="1377" y="2223"/>
                  </a:cubicBezTo>
                  <a:cubicBezTo>
                    <a:pt x="1377" y="2211"/>
                    <a:pt x="1389" y="2211"/>
                    <a:pt x="1389" y="2211"/>
                  </a:cubicBezTo>
                  <a:cubicBezTo>
                    <a:pt x="1702" y="2384"/>
                    <a:pt x="1702" y="2384"/>
                    <a:pt x="1702" y="2384"/>
                  </a:cubicBezTo>
                  <a:cubicBezTo>
                    <a:pt x="1713" y="2396"/>
                    <a:pt x="1713" y="2396"/>
                    <a:pt x="1713" y="2407"/>
                  </a:cubicBezTo>
                  <a:lnTo>
                    <a:pt x="1713" y="2488"/>
                  </a:lnTo>
                  <a:close/>
                </a:path>
              </a:pathLst>
            </a:custGeom>
            <a:solidFill>
              <a:schemeClr val="bg2">
                <a:lumMod val="50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58595B"/>
                </a:solidFill>
                <a:effectLst/>
                <a:uLnTx/>
                <a:uFillTx/>
                <a:latin typeface="Calibri"/>
                <a:ea typeface="+mn-ea"/>
                <a:cs typeface="+mn-cs"/>
              </a:endParaRPr>
            </a:p>
          </p:txBody>
        </p:sp>
      </p:grpSp>
      <p:sp>
        <p:nvSpPr>
          <p:cNvPr id="131" name="Freeform 2">
            <a:extLst>
              <a:ext uri="{FF2B5EF4-FFF2-40B4-BE49-F238E27FC236}">
                <a16:creationId xmlns:a16="http://schemas.microsoft.com/office/drawing/2014/main" id="{F8E2D8B3-EA6B-CA46-A65E-1DF04FE0B903}"/>
              </a:ext>
            </a:extLst>
          </p:cNvPr>
          <p:cNvSpPr>
            <a:spLocks noChangeAspect="1" noChangeArrowheads="1"/>
          </p:cNvSpPr>
          <p:nvPr/>
        </p:nvSpPr>
        <p:spPr bwMode="auto">
          <a:xfrm>
            <a:off x="512547" y="4045995"/>
            <a:ext cx="234290" cy="302775"/>
          </a:xfrm>
          <a:custGeom>
            <a:avLst/>
            <a:gdLst>
              <a:gd name="T0" fmla="*/ 822 w 2292"/>
              <a:gd name="T1" fmla="*/ 1019 h 2964"/>
              <a:gd name="T2" fmla="*/ 694 w 2292"/>
              <a:gd name="T3" fmla="*/ 799 h 2964"/>
              <a:gd name="T4" fmla="*/ 775 w 2292"/>
              <a:gd name="T5" fmla="*/ 613 h 2964"/>
              <a:gd name="T6" fmla="*/ 1343 w 2292"/>
              <a:gd name="T7" fmla="*/ 695 h 2964"/>
              <a:gd name="T8" fmla="*/ 1516 w 2292"/>
              <a:gd name="T9" fmla="*/ 776 h 2964"/>
              <a:gd name="T10" fmla="*/ 1609 w 2292"/>
              <a:gd name="T11" fmla="*/ 1297 h 2964"/>
              <a:gd name="T12" fmla="*/ 1238 w 2292"/>
              <a:gd name="T13" fmla="*/ 93 h 2964"/>
              <a:gd name="T14" fmla="*/ 544 w 2292"/>
              <a:gd name="T15" fmla="*/ 648 h 2964"/>
              <a:gd name="T16" fmla="*/ 2291 w 2292"/>
              <a:gd name="T17" fmla="*/ 2639 h 2964"/>
              <a:gd name="T18" fmla="*/ 1933 w 2292"/>
              <a:gd name="T19" fmla="*/ 1679 h 2964"/>
              <a:gd name="T20" fmla="*/ 1146 w 2292"/>
              <a:gd name="T21" fmla="*/ 1621 h 2964"/>
              <a:gd name="T22" fmla="*/ 359 w 2292"/>
              <a:gd name="T23" fmla="*/ 1679 h 2964"/>
              <a:gd name="T24" fmla="*/ 0 w 2292"/>
              <a:gd name="T25" fmla="*/ 2639 h 2964"/>
              <a:gd name="T26" fmla="*/ 312 w 2292"/>
              <a:gd name="T27" fmla="*/ 1991 h 2964"/>
              <a:gd name="T28" fmla="*/ 1840 w 2292"/>
              <a:gd name="T29" fmla="*/ 1852 h 2964"/>
              <a:gd name="T30" fmla="*/ 1979 w 2292"/>
              <a:gd name="T31" fmla="*/ 2639 h 2964"/>
              <a:gd name="T32" fmla="*/ 1840 w 2292"/>
              <a:gd name="T33" fmla="*/ 1945 h 2964"/>
              <a:gd name="T34" fmla="*/ 405 w 2292"/>
              <a:gd name="T35" fmla="*/ 1991 h 2964"/>
              <a:gd name="T36" fmla="*/ 451 w 2292"/>
              <a:gd name="T37" fmla="*/ 2963 h 2964"/>
              <a:gd name="T38" fmla="*/ 1887 w 2292"/>
              <a:gd name="T39" fmla="*/ 2916 h 2964"/>
              <a:gd name="T40" fmla="*/ 1840 w 2292"/>
              <a:gd name="T41" fmla="*/ 1945 h 2964"/>
              <a:gd name="T42" fmla="*/ 903 w 2292"/>
              <a:gd name="T43" fmla="*/ 2314 h 2964"/>
              <a:gd name="T44" fmla="*/ 903 w 2292"/>
              <a:gd name="T45" fmla="*/ 2592 h 2964"/>
              <a:gd name="T46" fmla="*/ 914 w 2292"/>
              <a:gd name="T47" fmla="*/ 2685 h 2964"/>
              <a:gd name="T48" fmla="*/ 590 w 2292"/>
              <a:gd name="T49" fmla="*/ 2523 h 2964"/>
              <a:gd name="T50" fmla="*/ 579 w 2292"/>
              <a:gd name="T51" fmla="*/ 2418 h 2964"/>
              <a:gd name="T52" fmla="*/ 903 w 2292"/>
              <a:gd name="T53" fmla="*/ 2211 h 2964"/>
              <a:gd name="T54" fmla="*/ 914 w 2292"/>
              <a:gd name="T55" fmla="*/ 2303 h 2964"/>
              <a:gd name="T56" fmla="*/ 1100 w 2292"/>
              <a:gd name="T57" fmla="*/ 2685 h 2964"/>
              <a:gd name="T58" fmla="*/ 1018 w 2292"/>
              <a:gd name="T59" fmla="*/ 2696 h 2964"/>
              <a:gd name="T60" fmla="*/ 1192 w 2292"/>
              <a:gd name="T61" fmla="*/ 2223 h 2964"/>
              <a:gd name="T62" fmla="*/ 1273 w 2292"/>
              <a:gd name="T63" fmla="*/ 2211 h 2964"/>
              <a:gd name="T64" fmla="*/ 1713 w 2292"/>
              <a:gd name="T65" fmla="*/ 2488 h 2964"/>
              <a:gd name="T66" fmla="*/ 1389 w 2292"/>
              <a:gd name="T67" fmla="*/ 2696 h 2964"/>
              <a:gd name="T68" fmla="*/ 1377 w 2292"/>
              <a:gd name="T69" fmla="*/ 2604 h 2964"/>
              <a:gd name="T70" fmla="*/ 1620 w 2292"/>
              <a:gd name="T71" fmla="*/ 2453 h 2964"/>
              <a:gd name="T72" fmla="*/ 1377 w 2292"/>
              <a:gd name="T73" fmla="*/ 2303 h 2964"/>
              <a:gd name="T74" fmla="*/ 1389 w 2292"/>
              <a:gd name="T75" fmla="*/ 2211 h 2964"/>
              <a:gd name="T76" fmla="*/ 1713 w 2292"/>
              <a:gd name="T77" fmla="*/ 2407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92" h="2964">
                <a:moveTo>
                  <a:pt x="914" y="1215"/>
                </a:moveTo>
                <a:cubicBezTo>
                  <a:pt x="868" y="1158"/>
                  <a:pt x="845" y="1088"/>
                  <a:pt x="822" y="1019"/>
                </a:cubicBezTo>
                <a:cubicBezTo>
                  <a:pt x="764" y="1007"/>
                  <a:pt x="718" y="961"/>
                  <a:pt x="718" y="903"/>
                </a:cubicBezTo>
                <a:cubicBezTo>
                  <a:pt x="694" y="799"/>
                  <a:pt x="694" y="799"/>
                  <a:pt x="694" y="799"/>
                </a:cubicBezTo>
                <a:cubicBezTo>
                  <a:pt x="694" y="752"/>
                  <a:pt x="729" y="706"/>
                  <a:pt x="775" y="695"/>
                </a:cubicBezTo>
                <a:cubicBezTo>
                  <a:pt x="775" y="648"/>
                  <a:pt x="775" y="613"/>
                  <a:pt x="775" y="613"/>
                </a:cubicBezTo>
                <a:cubicBezTo>
                  <a:pt x="775" y="556"/>
                  <a:pt x="787" y="382"/>
                  <a:pt x="961" y="313"/>
                </a:cubicBezTo>
                <a:cubicBezTo>
                  <a:pt x="961" y="521"/>
                  <a:pt x="1134" y="695"/>
                  <a:pt x="1343" y="695"/>
                </a:cubicBezTo>
                <a:cubicBezTo>
                  <a:pt x="1424" y="695"/>
                  <a:pt x="1424" y="695"/>
                  <a:pt x="1424" y="695"/>
                </a:cubicBezTo>
                <a:cubicBezTo>
                  <a:pt x="1470" y="695"/>
                  <a:pt x="1505" y="729"/>
                  <a:pt x="1516" y="776"/>
                </a:cubicBezTo>
                <a:cubicBezTo>
                  <a:pt x="1516" y="926"/>
                  <a:pt x="1481" y="1192"/>
                  <a:pt x="1296" y="1297"/>
                </a:cubicBezTo>
                <a:cubicBezTo>
                  <a:pt x="1609" y="1297"/>
                  <a:pt x="1609" y="1297"/>
                  <a:pt x="1609" y="1297"/>
                </a:cubicBezTo>
                <a:cubicBezTo>
                  <a:pt x="1702" y="1146"/>
                  <a:pt x="1748" y="868"/>
                  <a:pt x="1748" y="695"/>
                </a:cubicBezTo>
                <a:cubicBezTo>
                  <a:pt x="1748" y="278"/>
                  <a:pt x="1540" y="93"/>
                  <a:pt x="1238" y="93"/>
                </a:cubicBezTo>
                <a:cubicBezTo>
                  <a:pt x="1169" y="0"/>
                  <a:pt x="1169" y="0"/>
                  <a:pt x="1169" y="0"/>
                </a:cubicBezTo>
                <a:cubicBezTo>
                  <a:pt x="879" y="0"/>
                  <a:pt x="544" y="185"/>
                  <a:pt x="544" y="648"/>
                </a:cubicBezTo>
                <a:cubicBezTo>
                  <a:pt x="544" y="857"/>
                  <a:pt x="625" y="1123"/>
                  <a:pt x="914" y="1215"/>
                </a:cubicBezTo>
                <a:close/>
                <a:moveTo>
                  <a:pt x="2291" y="2639"/>
                </a:moveTo>
                <a:cubicBezTo>
                  <a:pt x="2153" y="1956"/>
                  <a:pt x="2153" y="1956"/>
                  <a:pt x="2153" y="1956"/>
                </a:cubicBezTo>
                <a:cubicBezTo>
                  <a:pt x="2130" y="1829"/>
                  <a:pt x="2049" y="1725"/>
                  <a:pt x="1933" y="1679"/>
                </a:cubicBezTo>
                <a:cubicBezTo>
                  <a:pt x="1470" y="1470"/>
                  <a:pt x="1470" y="1470"/>
                  <a:pt x="1470" y="1470"/>
                </a:cubicBezTo>
                <a:cubicBezTo>
                  <a:pt x="1458" y="1493"/>
                  <a:pt x="1366" y="1621"/>
                  <a:pt x="1146" y="1621"/>
                </a:cubicBezTo>
                <a:cubicBezTo>
                  <a:pt x="926" y="1621"/>
                  <a:pt x="833" y="1493"/>
                  <a:pt x="822" y="1470"/>
                </a:cubicBezTo>
                <a:cubicBezTo>
                  <a:pt x="359" y="1679"/>
                  <a:pt x="359" y="1679"/>
                  <a:pt x="359" y="1679"/>
                </a:cubicBezTo>
                <a:cubicBezTo>
                  <a:pt x="243" y="1725"/>
                  <a:pt x="162" y="1829"/>
                  <a:pt x="139" y="1956"/>
                </a:cubicBezTo>
                <a:cubicBezTo>
                  <a:pt x="0" y="2639"/>
                  <a:pt x="0" y="2639"/>
                  <a:pt x="0" y="2639"/>
                </a:cubicBezTo>
                <a:cubicBezTo>
                  <a:pt x="312" y="2639"/>
                  <a:pt x="312" y="2639"/>
                  <a:pt x="312" y="2639"/>
                </a:cubicBezTo>
                <a:cubicBezTo>
                  <a:pt x="312" y="1991"/>
                  <a:pt x="312" y="1991"/>
                  <a:pt x="312" y="1991"/>
                </a:cubicBezTo>
                <a:cubicBezTo>
                  <a:pt x="312" y="1910"/>
                  <a:pt x="370" y="1852"/>
                  <a:pt x="451" y="1852"/>
                </a:cubicBezTo>
                <a:cubicBezTo>
                  <a:pt x="1840" y="1852"/>
                  <a:pt x="1840" y="1852"/>
                  <a:pt x="1840" y="1852"/>
                </a:cubicBezTo>
                <a:cubicBezTo>
                  <a:pt x="1922" y="1852"/>
                  <a:pt x="1979" y="1910"/>
                  <a:pt x="1979" y="1991"/>
                </a:cubicBezTo>
                <a:cubicBezTo>
                  <a:pt x="1979" y="2639"/>
                  <a:pt x="1979" y="2639"/>
                  <a:pt x="1979" y="2639"/>
                </a:cubicBezTo>
                <a:lnTo>
                  <a:pt x="2291" y="2639"/>
                </a:lnTo>
                <a:close/>
                <a:moveTo>
                  <a:pt x="1840" y="1945"/>
                </a:moveTo>
                <a:cubicBezTo>
                  <a:pt x="451" y="1945"/>
                  <a:pt x="451" y="1945"/>
                  <a:pt x="451" y="1945"/>
                </a:cubicBezTo>
                <a:cubicBezTo>
                  <a:pt x="428" y="1945"/>
                  <a:pt x="405" y="1968"/>
                  <a:pt x="405" y="1991"/>
                </a:cubicBezTo>
                <a:cubicBezTo>
                  <a:pt x="405" y="2916"/>
                  <a:pt x="405" y="2916"/>
                  <a:pt x="405" y="2916"/>
                </a:cubicBezTo>
                <a:cubicBezTo>
                  <a:pt x="405" y="2940"/>
                  <a:pt x="428" y="2963"/>
                  <a:pt x="451" y="2963"/>
                </a:cubicBezTo>
                <a:cubicBezTo>
                  <a:pt x="1840" y="2963"/>
                  <a:pt x="1840" y="2963"/>
                  <a:pt x="1840" y="2963"/>
                </a:cubicBezTo>
                <a:cubicBezTo>
                  <a:pt x="1864" y="2963"/>
                  <a:pt x="1887" y="2940"/>
                  <a:pt x="1887" y="2916"/>
                </a:cubicBezTo>
                <a:cubicBezTo>
                  <a:pt x="1887" y="1991"/>
                  <a:pt x="1887" y="1991"/>
                  <a:pt x="1887" y="1991"/>
                </a:cubicBezTo>
                <a:cubicBezTo>
                  <a:pt x="1887" y="1968"/>
                  <a:pt x="1864" y="1945"/>
                  <a:pt x="1840" y="1945"/>
                </a:cubicBezTo>
                <a:close/>
                <a:moveTo>
                  <a:pt x="914" y="2303"/>
                </a:moveTo>
                <a:cubicBezTo>
                  <a:pt x="914" y="2314"/>
                  <a:pt x="914" y="2314"/>
                  <a:pt x="903" y="2314"/>
                </a:cubicBezTo>
                <a:cubicBezTo>
                  <a:pt x="671" y="2453"/>
                  <a:pt x="671" y="2453"/>
                  <a:pt x="671" y="2453"/>
                </a:cubicBezTo>
                <a:cubicBezTo>
                  <a:pt x="903" y="2592"/>
                  <a:pt x="903" y="2592"/>
                  <a:pt x="903" y="2592"/>
                </a:cubicBezTo>
                <a:cubicBezTo>
                  <a:pt x="914" y="2592"/>
                  <a:pt x="914" y="2604"/>
                  <a:pt x="914" y="2604"/>
                </a:cubicBezTo>
                <a:cubicBezTo>
                  <a:pt x="914" y="2685"/>
                  <a:pt x="914" y="2685"/>
                  <a:pt x="914" y="2685"/>
                </a:cubicBezTo>
                <a:lnTo>
                  <a:pt x="903" y="2696"/>
                </a:lnTo>
                <a:cubicBezTo>
                  <a:pt x="590" y="2523"/>
                  <a:pt x="590" y="2523"/>
                  <a:pt x="590" y="2523"/>
                </a:cubicBezTo>
                <a:cubicBezTo>
                  <a:pt x="579" y="2511"/>
                  <a:pt x="579" y="2511"/>
                  <a:pt x="579" y="2500"/>
                </a:cubicBezTo>
                <a:cubicBezTo>
                  <a:pt x="579" y="2418"/>
                  <a:pt x="579" y="2418"/>
                  <a:pt x="579" y="2418"/>
                </a:cubicBezTo>
                <a:cubicBezTo>
                  <a:pt x="579" y="2407"/>
                  <a:pt x="579" y="2407"/>
                  <a:pt x="590" y="2396"/>
                </a:cubicBezTo>
                <a:cubicBezTo>
                  <a:pt x="903" y="2211"/>
                  <a:pt x="903" y="2211"/>
                  <a:pt x="903" y="2211"/>
                </a:cubicBezTo>
                <a:cubicBezTo>
                  <a:pt x="903" y="2211"/>
                  <a:pt x="914" y="2211"/>
                  <a:pt x="914" y="2223"/>
                </a:cubicBezTo>
                <a:lnTo>
                  <a:pt x="914" y="2303"/>
                </a:lnTo>
                <a:close/>
                <a:moveTo>
                  <a:pt x="1285" y="2223"/>
                </a:moveTo>
                <a:cubicBezTo>
                  <a:pt x="1100" y="2685"/>
                  <a:pt x="1100" y="2685"/>
                  <a:pt x="1100" y="2685"/>
                </a:cubicBezTo>
                <a:cubicBezTo>
                  <a:pt x="1100" y="2696"/>
                  <a:pt x="1088" y="2696"/>
                  <a:pt x="1088" y="2696"/>
                </a:cubicBezTo>
                <a:cubicBezTo>
                  <a:pt x="1018" y="2696"/>
                  <a:pt x="1018" y="2696"/>
                  <a:pt x="1018" y="2696"/>
                </a:cubicBezTo>
                <a:cubicBezTo>
                  <a:pt x="1018" y="2696"/>
                  <a:pt x="1007" y="2696"/>
                  <a:pt x="1007" y="2685"/>
                </a:cubicBezTo>
                <a:cubicBezTo>
                  <a:pt x="1192" y="2222"/>
                  <a:pt x="1192" y="2223"/>
                  <a:pt x="1192" y="2223"/>
                </a:cubicBezTo>
                <a:cubicBezTo>
                  <a:pt x="1192" y="2211"/>
                  <a:pt x="1204" y="2211"/>
                  <a:pt x="1204" y="2211"/>
                </a:cubicBezTo>
                <a:cubicBezTo>
                  <a:pt x="1273" y="2211"/>
                  <a:pt x="1273" y="2211"/>
                  <a:pt x="1273" y="2211"/>
                </a:cubicBezTo>
                <a:cubicBezTo>
                  <a:pt x="1273" y="2211"/>
                  <a:pt x="1285" y="2211"/>
                  <a:pt x="1285" y="2223"/>
                </a:cubicBezTo>
                <a:close/>
                <a:moveTo>
                  <a:pt x="1713" y="2488"/>
                </a:moveTo>
                <a:cubicBezTo>
                  <a:pt x="1713" y="2500"/>
                  <a:pt x="1713" y="2500"/>
                  <a:pt x="1702" y="2511"/>
                </a:cubicBezTo>
                <a:cubicBezTo>
                  <a:pt x="1389" y="2696"/>
                  <a:pt x="1389" y="2696"/>
                  <a:pt x="1389" y="2696"/>
                </a:cubicBezTo>
                <a:lnTo>
                  <a:pt x="1377" y="2685"/>
                </a:lnTo>
                <a:cubicBezTo>
                  <a:pt x="1377" y="2604"/>
                  <a:pt x="1377" y="2604"/>
                  <a:pt x="1377" y="2604"/>
                </a:cubicBezTo>
                <a:cubicBezTo>
                  <a:pt x="1377" y="2592"/>
                  <a:pt x="1377" y="2592"/>
                  <a:pt x="1389" y="2592"/>
                </a:cubicBezTo>
                <a:cubicBezTo>
                  <a:pt x="1620" y="2453"/>
                  <a:pt x="1620" y="2453"/>
                  <a:pt x="1620" y="2453"/>
                </a:cubicBezTo>
                <a:cubicBezTo>
                  <a:pt x="1389" y="2314"/>
                  <a:pt x="1389" y="2314"/>
                  <a:pt x="1389" y="2314"/>
                </a:cubicBezTo>
                <a:cubicBezTo>
                  <a:pt x="1377" y="2314"/>
                  <a:pt x="1377" y="2303"/>
                  <a:pt x="1377" y="2303"/>
                </a:cubicBezTo>
                <a:cubicBezTo>
                  <a:pt x="1377" y="2222"/>
                  <a:pt x="1377" y="2223"/>
                  <a:pt x="1377" y="2223"/>
                </a:cubicBezTo>
                <a:cubicBezTo>
                  <a:pt x="1377" y="2211"/>
                  <a:pt x="1389" y="2211"/>
                  <a:pt x="1389" y="2211"/>
                </a:cubicBezTo>
                <a:cubicBezTo>
                  <a:pt x="1702" y="2384"/>
                  <a:pt x="1702" y="2384"/>
                  <a:pt x="1702" y="2384"/>
                </a:cubicBezTo>
                <a:cubicBezTo>
                  <a:pt x="1713" y="2396"/>
                  <a:pt x="1713" y="2396"/>
                  <a:pt x="1713" y="2407"/>
                </a:cubicBezTo>
                <a:lnTo>
                  <a:pt x="1713" y="2488"/>
                </a:lnTo>
                <a:close/>
              </a:path>
            </a:pathLst>
          </a:custGeom>
          <a:solidFill>
            <a:schemeClr val="bg2">
              <a:lumMod val="50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58595B"/>
              </a:solidFill>
              <a:effectLst/>
              <a:uLnTx/>
              <a:uFillTx/>
              <a:latin typeface="Calibri"/>
              <a:ea typeface="+mn-ea"/>
              <a:cs typeface="+mn-cs"/>
            </a:endParaRPr>
          </a:p>
        </p:txBody>
      </p:sp>
      <p:pic>
        <p:nvPicPr>
          <p:cNvPr id="173" name="Picture 2" descr="Hyperledge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9673367" y="1416018"/>
            <a:ext cx="1736786" cy="373409"/>
          </a:xfrm>
          <a:prstGeom prst="rect">
            <a:avLst/>
          </a:prstGeom>
          <a:noFill/>
          <a:extLst>
            <a:ext uri="{909E8E84-426E-40dd-AFC4-6F175D3DCCD1}">
              <a14:hiddenFill xmlns="" xmlns:a14="http://schemas.microsoft.com/office/drawing/2010/main">
                <a:solidFill>
                  <a:srgbClr val="FFFFFF"/>
                </a:solidFill>
              </a14:hiddenFill>
            </a:ext>
          </a:extLst>
        </p:spPr>
      </p:pic>
      <p:pic>
        <p:nvPicPr>
          <p:cNvPr id="174" name="Picture 2" descr="Image result for linux foundation"/>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179829" y="1444315"/>
            <a:ext cx="1373773" cy="490812"/>
          </a:xfrm>
          <a:prstGeom prst="rect">
            <a:avLst/>
          </a:prstGeom>
          <a:noFill/>
          <a:extLst>
            <a:ext uri="{909E8E84-426E-40dd-AFC4-6F175D3DCCD1}">
              <a14:hiddenFill xmlns="" xmlns:a14="http://schemas.microsoft.com/office/drawing/2010/main">
                <a:solidFill>
                  <a:srgbClr val="FFFFFF"/>
                </a:solidFill>
              </a14:hiddenFill>
            </a:ext>
          </a:extLst>
        </p:spPr>
      </p:pic>
      <p:sp>
        <p:nvSpPr>
          <p:cNvPr id="195" name="Footer Placeholder 4"/>
          <p:cNvSpPr txBox="1">
            <a:spLocks/>
          </p:cNvSpPr>
          <p:nvPr/>
        </p:nvSpPr>
        <p:spPr>
          <a:xfrm>
            <a:off x="8621057" y="6555562"/>
            <a:ext cx="2701221" cy="182515"/>
          </a:xfrm>
          <a:prstGeom prst="rect">
            <a:avLst/>
          </a:prstGeom>
        </p:spPr>
        <p:txBody>
          <a:bodyPr vert="horz" wrap="none" lIns="0" tIns="0" rIns="0" bIns="0" numCol="1" anchor="ctr" anchorCtr="0" compatLnSpc="1">
            <a:prstTxWarp prst="textNoShape">
              <a:avLst/>
            </a:prstTxWarp>
            <a:no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133" name="Rounded Rectangle 132"/>
          <p:cNvSpPr/>
          <p:nvPr/>
        </p:nvSpPr>
        <p:spPr bwMode="gray">
          <a:xfrm>
            <a:off x="817269" y="4526007"/>
            <a:ext cx="3518223" cy="365665"/>
          </a:xfrm>
          <a:prstGeom prst="roundRect">
            <a:avLst>
              <a:gd name="adj" fmla="val 6277"/>
            </a:avLst>
          </a:prstGeom>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A52641"/>
                </a:solidFill>
                <a:effectLst/>
                <a:uLnTx/>
                <a:uFillTx/>
                <a:latin typeface="Calibri"/>
                <a:ea typeface="+mn-ea"/>
                <a:cs typeface="+mn-cs"/>
              </a:rPr>
              <a:t>Integrated backplane of supporting services</a:t>
            </a:r>
          </a:p>
        </p:txBody>
      </p:sp>
      <p:grpSp>
        <p:nvGrpSpPr>
          <p:cNvPr id="30" name="Group 29"/>
          <p:cNvGrpSpPr/>
          <p:nvPr/>
        </p:nvGrpSpPr>
        <p:grpSpPr>
          <a:xfrm>
            <a:off x="522151" y="3073493"/>
            <a:ext cx="4354966" cy="297966"/>
            <a:chOff x="520700" y="3073400"/>
            <a:chExt cx="4356100" cy="298044"/>
          </a:xfrm>
        </p:grpSpPr>
        <p:cxnSp>
          <p:nvCxnSpPr>
            <p:cNvPr id="4" name="Straight Connector 3"/>
            <p:cNvCxnSpPr/>
            <p:nvPr/>
          </p:nvCxnSpPr>
          <p:spPr>
            <a:xfrm>
              <a:off x="520700" y="3340100"/>
              <a:ext cx="4279900" cy="0"/>
            </a:xfrm>
            <a:prstGeom prst="line">
              <a:avLst/>
            </a:prstGeom>
            <a:ln w="6350">
              <a:solidFill>
                <a:srgbClr val="C00000"/>
              </a:solidFill>
              <a:tailEnd type="none"/>
            </a:ln>
          </p:spPr>
          <p:style>
            <a:lnRef idx="2">
              <a:schemeClr val="accent5"/>
            </a:lnRef>
            <a:fillRef idx="0">
              <a:schemeClr val="accent5"/>
            </a:fillRef>
            <a:effectRef idx="1">
              <a:schemeClr val="accent5"/>
            </a:effectRef>
            <a:fontRef idx="minor">
              <a:schemeClr val="tx1"/>
            </a:fontRef>
          </p:style>
        </p:cxnSp>
        <p:sp>
          <p:nvSpPr>
            <p:cNvPr id="12" name="TextBox 11"/>
            <p:cNvSpPr txBox="1"/>
            <p:nvPr/>
          </p:nvSpPr>
          <p:spPr>
            <a:xfrm>
              <a:off x="3225800" y="3073400"/>
              <a:ext cx="1651000" cy="254000"/>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799" b="0" i="0" u="none" strike="noStrike" kern="1200" cap="none" spc="0" normalizeH="0" baseline="0" noProof="0" dirty="0">
                  <a:ln>
                    <a:noFill/>
                  </a:ln>
                  <a:solidFill>
                    <a:srgbClr val="C00000"/>
                  </a:solidFill>
                  <a:effectLst/>
                  <a:uLnTx/>
                  <a:uFillTx/>
                  <a:latin typeface="Calibri"/>
                  <a:ea typeface="+mn-ea"/>
                  <a:cs typeface="+mn-cs"/>
                </a:rPr>
                <a:t>Oracle value-add</a:t>
              </a:r>
            </a:p>
          </p:txBody>
        </p:sp>
        <p:sp>
          <p:nvSpPr>
            <p:cNvPr id="13" name="Rectangle 12"/>
            <p:cNvSpPr/>
            <p:nvPr/>
          </p:nvSpPr>
          <p:spPr bwMode="gray">
            <a:xfrm>
              <a:off x="3175000" y="3307404"/>
              <a:ext cx="1625600" cy="64040"/>
            </a:xfrm>
            <a:prstGeom prst="rect">
              <a:avLst/>
            </a:prstGeom>
            <a:solidFill>
              <a:srgbClr val="C00000"/>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grpSp>
      <p:pic>
        <p:nvPicPr>
          <p:cNvPr id="28" name="Picture 27"/>
          <p:cNvPicPr>
            <a:picLocks noChangeAspect="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400000"/>
                    </a14:imgEffect>
                  </a14:imgLayer>
                </a14:imgProps>
              </a:ext>
            </a:extLst>
          </a:blip>
          <a:stretch>
            <a:fillRect/>
          </a:stretch>
        </p:blipFill>
        <p:spPr>
          <a:xfrm>
            <a:off x="462787" y="4576270"/>
            <a:ext cx="333810" cy="186933"/>
          </a:xfrm>
          <a:prstGeom prst="rect">
            <a:avLst/>
          </a:prstGeom>
        </p:spPr>
      </p:pic>
      <p:grpSp>
        <p:nvGrpSpPr>
          <p:cNvPr id="39" name="Group 38"/>
          <p:cNvGrpSpPr/>
          <p:nvPr/>
        </p:nvGrpSpPr>
        <p:grpSpPr>
          <a:xfrm>
            <a:off x="498544" y="2754527"/>
            <a:ext cx="5902178" cy="2498353"/>
            <a:chOff x="497085" y="2754351"/>
            <a:chExt cx="5903715" cy="2499004"/>
          </a:xfrm>
        </p:grpSpPr>
        <p:sp>
          <p:nvSpPr>
            <p:cNvPr id="132" name="Rounded Rectangle 131"/>
            <p:cNvSpPr/>
            <p:nvPr/>
          </p:nvSpPr>
          <p:spPr bwMode="gray">
            <a:xfrm>
              <a:off x="802888" y="4862077"/>
              <a:ext cx="3532144" cy="391278"/>
            </a:xfrm>
            <a:prstGeom prst="roundRect">
              <a:avLst>
                <a:gd name="adj" fmla="val 6277"/>
              </a:avLst>
            </a:prstGeom>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marL="0" marR="0" lvl="0" indent="0" algn="l" defTabSz="914126" rtl="0" eaLnBrk="1" fontAlgn="auto"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3A913F">
                      <a:lumMod val="75000"/>
                    </a:srgbClr>
                  </a:solidFill>
                  <a:effectLst/>
                  <a:uLnTx/>
                  <a:uFillTx/>
                  <a:latin typeface="Calibri"/>
                  <a:ea typeface="+mn-ea"/>
                  <a:cs typeface="+mn-cs"/>
                </a:rPr>
                <a:t>Rich integration tools for SORs &amp; new apps </a:t>
              </a:r>
            </a:p>
          </p:txBody>
        </p:sp>
        <p:pic>
          <p:nvPicPr>
            <p:cNvPr id="1028" name="Picture 4" descr="Related image"/>
            <p:cNvPicPr>
              <a:picLocks noChangeAspect="1" noChangeArrowheads="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97085" y="4884763"/>
              <a:ext cx="246301" cy="24630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p:cNvPicPr>
              <a:picLocks noChangeAspect="1"/>
            </p:cNvPicPr>
            <p:nvPr/>
          </p:nvPicPr>
          <p:blipFill>
            <a:blip r:embed="rId9">
              <a:duotone>
                <a:schemeClr val="accent6">
                  <a:shade val="45000"/>
                  <a:satMod val="135000"/>
                </a:schemeClr>
                <a:prstClr val="white"/>
              </a:duotone>
            </a:blip>
            <a:stretch>
              <a:fillRect/>
            </a:stretch>
          </p:blipFill>
          <p:spPr>
            <a:xfrm>
              <a:off x="4003556" y="3601843"/>
              <a:ext cx="512957" cy="512957"/>
            </a:xfrm>
            <a:prstGeom prst="rect">
              <a:avLst/>
            </a:prstGeom>
          </p:spPr>
        </p:pic>
        <p:cxnSp>
          <p:nvCxnSpPr>
            <p:cNvPr id="175" name="Straight Connector 174">
              <a:extLst>
                <a:ext uri="{FF2B5EF4-FFF2-40B4-BE49-F238E27FC236}">
                  <a16:creationId xmlns:a16="http://schemas.microsoft.com/office/drawing/2014/main" id="{AF5951C0-D845-B847-BF69-E622F8A7E5EE}"/>
                </a:ext>
              </a:extLst>
            </p:cNvPr>
            <p:cNvCxnSpPr>
              <a:cxnSpLocks/>
              <a:stCxn id="31" idx="3"/>
            </p:cNvCxnSpPr>
            <p:nvPr/>
          </p:nvCxnSpPr>
          <p:spPr>
            <a:xfrm flipV="1">
              <a:off x="4516513" y="2754351"/>
              <a:ext cx="1672414" cy="1103971"/>
            </a:xfrm>
            <a:prstGeom prst="line">
              <a:avLst/>
            </a:prstGeom>
            <a:ln w="6350">
              <a:solidFill>
                <a:schemeClr val="bg1">
                  <a:lumMod val="50000"/>
                </a:schemeClr>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AF5951C0-D845-B847-BF69-E622F8A7E5EE}"/>
                </a:ext>
              </a:extLst>
            </p:cNvPr>
            <p:cNvCxnSpPr>
              <a:cxnSpLocks/>
              <a:stCxn id="31" idx="3"/>
            </p:cNvCxnSpPr>
            <p:nvPr/>
          </p:nvCxnSpPr>
          <p:spPr>
            <a:xfrm>
              <a:off x="4516513" y="3858322"/>
              <a:ext cx="1884287" cy="301083"/>
            </a:xfrm>
            <a:prstGeom prst="line">
              <a:avLst/>
            </a:prstGeom>
            <a:ln w="6350">
              <a:solidFill>
                <a:schemeClr val="bg1">
                  <a:lumMod val="50000"/>
                </a:schemeClr>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1" name="Group 240"/>
          <p:cNvGrpSpPr/>
          <p:nvPr/>
        </p:nvGrpSpPr>
        <p:grpSpPr>
          <a:xfrm>
            <a:off x="3513729" y="3616701"/>
            <a:ext cx="508913" cy="486397"/>
            <a:chOff x="3513057" y="3616750"/>
            <a:chExt cx="509046" cy="486524"/>
          </a:xfrm>
        </p:grpSpPr>
        <p:sp>
          <p:nvSpPr>
            <p:cNvPr id="191" name="Rounded Rectangle 190"/>
            <p:cNvSpPr/>
            <p:nvPr/>
          </p:nvSpPr>
          <p:spPr bwMode="gray">
            <a:xfrm>
              <a:off x="3513057" y="3616750"/>
              <a:ext cx="229068" cy="188051"/>
            </a:xfrm>
            <a:prstGeom prst="roundRect">
              <a:avLst/>
            </a:prstGeom>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Calibri"/>
                  <a:ea typeface="+mn-ea"/>
                  <a:cs typeface="+mn-cs"/>
                </a:rPr>
                <a:t>App</a:t>
              </a:r>
            </a:p>
          </p:txBody>
        </p:sp>
        <p:sp>
          <p:nvSpPr>
            <p:cNvPr id="228" name="Rounded Rectangle 227"/>
            <p:cNvSpPr/>
            <p:nvPr/>
          </p:nvSpPr>
          <p:spPr bwMode="gray">
            <a:xfrm>
              <a:off x="3513057" y="3907104"/>
              <a:ext cx="229068" cy="196170"/>
            </a:xfrm>
            <a:prstGeom prst="roundRect">
              <a:avLst/>
            </a:prstGeom>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Calibri"/>
                  <a:ea typeface="+mn-ea"/>
                  <a:cs typeface="+mn-cs"/>
                </a:rPr>
                <a:t>App</a:t>
              </a:r>
            </a:p>
          </p:txBody>
        </p:sp>
        <p:cxnSp>
          <p:nvCxnSpPr>
            <p:cNvPr id="225" name="Straight Arrow Connector 224"/>
            <p:cNvCxnSpPr>
              <a:stCxn id="191" idx="3"/>
            </p:cNvCxnSpPr>
            <p:nvPr/>
          </p:nvCxnSpPr>
          <p:spPr>
            <a:xfrm flipV="1">
              <a:off x="3742125" y="3704360"/>
              <a:ext cx="273961" cy="6416"/>
            </a:xfrm>
            <a:prstGeom prst="straightConnector1">
              <a:avLst/>
            </a:prstGeom>
            <a:ln w="19050">
              <a:solidFill>
                <a:schemeClr val="accent4"/>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33" name="Straight Arrow Connector 232"/>
            <p:cNvCxnSpPr>
              <a:stCxn id="228" idx="3"/>
            </p:cNvCxnSpPr>
            <p:nvPr/>
          </p:nvCxnSpPr>
          <p:spPr>
            <a:xfrm flipV="1">
              <a:off x="3742125" y="4003249"/>
              <a:ext cx="279978" cy="1940"/>
            </a:xfrm>
            <a:prstGeom prst="straightConnector1">
              <a:avLst/>
            </a:prstGeom>
            <a:ln w="19050">
              <a:solidFill>
                <a:schemeClr val="accent1">
                  <a:lumMod val="75000"/>
                </a:schemeClr>
              </a:solidFill>
              <a:miter lim="800000"/>
              <a:tailEnd type="triangle"/>
            </a:ln>
          </p:spPr>
          <p:style>
            <a:lnRef idx="1">
              <a:schemeClr val="accent1"/>
            </a:lnRef>
            <a:fillRef idx="0">
              <a:schemeClr val="accent1"/>
            </a:fillRef>
            <a:effectRef idx="0">
              <a:schemeClr val="accent1"/>
            </a:effectRef>
            <a:fontRef idx="minor">
              <a:schemeClr val="tx1"/>
            </a:fontRef>
          </p:style>
        </p:cxnSp>
      </p:grpSp>
      <p:sp>
        <p:nvSpPr>
          <p:cNvPr id="254" name="TextBox 253"/>
          <p:cNvSpPr txBox="1"/>
          <p:nvPr/>
        </p:nvSpPr>
        <p:spPr>
          <a:xfrm>
            <a:off x="5194640" y="2881656"/>
            <a:ext cx="322646" cy="138276"/>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8595B"/>
                </a:solidFill>
                <a:effectLst/>
                <a:uLnTx/>
                <a:uFillTx/>
                <a:latin typeface="Calibri"/>
                <a:ea typeface="+mn-ea"/>
                <a:cs typeface="+mn-cs"/>
              </a:rPr>
              <a:t>SDK</a:t>
            </a:r>
          </a:p>
        </p:txBody>
      </p:sp>
      <p:grpSp>
        <p:nvGrpSpPr>
          <p:cNvPr id="257" name="Group 256"/>
          <p:cNvGrpSpPr/>
          <p:nvPr/>
        </p:nvGrpSpPr>
        <p:grpSpPr>
          <a:xfrm>
            <a:off x="4653027" y="1784593"/>
            <a:ext cx="3340360" cy="2187910"/>
            <a:chOff x="4652652" y="1784165"/>
            <a:chExt cx="3341230" cy="2188480"/>
          </a:xfrm>
        </p:grpSpPr>
        <p:grpSp>
          <p:nvGrpSpPr>
            <p:cNvPr id="253" name="Group 252"/>
            <p:cNvGrpSpPr/>
            <p:nvPr/>
          </p:nvGrpSpPr>
          <p:grpSpPr>
            <a:xfrm>
              <a:off x="4652652" y="1784165"/>
              <a:ext cx="3341230" cy="2188480"/>
              <a:chOff x="4652652" y="1784166"/>
              <a:chExt cx="3408862" cy="2168397"/>
            </a:xfrm>
          </p:grpSpPr>
          <p:cxnSp>
            <p:nvCxnSpPr>
              <p:cNvPr id="81" name="Straight Connector 80">
                <a:extLst>
                  <a:ext uri="{FF2B5EF4-FFF2-40B4-BE49-F238E27FC236}">
                    <a16:creationId xmlns:a16="http://schemas.microsoft.com/office/drawing/2014/main" id="{82FD931A-B1E0-3A40-826C-571166B0BBDC}"/>
                  </a:ext>
                </a:extLst>
              </p:cNvPr>
              <p:cNvCxnSpPr>
                <a:cxnSpLocks/>
              </p:cNvCxnSpPr>
              <p:nvPr/>
            </p:nvCxnSpPr>
            <p:spPr>
              <a:xfrm flipV="1">
                <a:off x="6713500" y="1784166"/>
                <a:ext cx="1348014" cy="913262"/>
              </a:xfrm>
              <a:prstGeom prst="line">
                <a:avLst/>
              </a:prstGeom>
              <a:ln w="6350">
                <a:solidFill>
                  <a:schemeClr val="bg1">
                    <a:lumMod val="50000"/>
                  </a:schemeClr>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D446C283-7EA6-7F4D-B076-DFBE0223EBA3}"/>
                  </a:ext>
                </a:extLst>
              </p:cNvPr>
              <p:cNvSpPr/>
              <p:nvPr/>
            </p:nvSpPr>
            <p:spPr bwMode="gray">
              <a:xfrm>
                <a:off x="5924390" y="2281653"/>
                <a:ext cx="1075229" cy="277130"/>
              </a:xfrm>
              <a:prstGeom prst="rect">
                <a:avLst/>
              </a:prstGeom>
              <a:no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7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A913F"/>
                    </a:solidFill>
                    <a:effectLst/>
                    <a:uLnTx/>
                    <a:uFillTx/>
                    <a:latin typeface="Calibri"/>
                    <a:ea typeface="+mn-ea"/>
                    <a:cs typeface="+mn-cs"/>
                  </a:rPr>
                  <a:t>REST proxy</a:t>
                </a:r>
              </a:p>
            </p:txBody>
          </p:sp>
          <p:cxnSp>
            <p:nvCxnSpPr>
              <p:cNvPr id="77" name="Straight Connector 76">
                <a:extLst>
                  <a:ext uri="{FF2B5EF4-FFF2-40B4-BE49-F238E27FC236}">
                    <a16:creationId xmlns:a16="http://schemas.microsoft.com/office/drawing/2014/main" id="{35EBF141-680B-F046-9375-144389D36EA1}"/>
                  </a:ext>
                </a:extLst>
              </p:cNvPr>
              <p:cNvCxnSpPr>
                <a:cxnSpLocks/>
              </p:cNvCxnSpPr>
              <p:nvPr/>
            </p:nvCxnSpPr>
            <p:spPr>
              <a:xfrm>
                <a:off x="6404827" y="2924738"/>
                <a:ext cx="0" cy="1027825"/>
              </a:xfrm>
              <a:prstGeom prst="line">
                <a:avLst/>
              </a:prstGeom>
              <a:ln w="6350">
                <a:solidFill>
                  <a:schemeClr val="bg1">
                    <a:lumMod val="50000"/>
                  </a:schemeClr>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F5951C0-D845-B847-BF69-E622F8A7E5EE}"/>
                  </a:ext>
                </a:extLst>
              </p:cNvPr>
              <p:cNvCxnSpPr>
                <a:cxnSpLocks/>
                <a:stCxn id="106" idx="3"/>
              </p:cNvCxnSpPr>
              <p:nvPr/>
            </p:nvCxnSpPr>
            <p:spPr>
              <a:xfrm>
                <a:off x="4652652" y="2519466"/>
                <a:ext cx="1539231" cy="223993"/>
              </a:xfrm>
              <a:prstGeom prst="line">
                <a:avLst/>
              </a:prstGeom>
              <a:ln w="6350">
                <a:solidFill>
                  <a:schemeClr val="bg1">
                    <a:lumMod val="50000"/>
                  </a:schemeClr>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259" name="TextBox 258"/>
            <p:cNvSpPr txBox="1"/>
            <p:nvPr/>
          </p:nvSpPr>
          <p:spPr>
            <a:xfrm>
              <a:off x="5300702" y="2488345"/>
              <a:ext cx="316327" cy="139593"/>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8595B"/>
                  </a:solidFill>
                  <a:effectLst/>
                  <a:uLnTx/>
                  <a:uFillTx/>
                  <a:latin typeface="Calibri"/>
                  <a:ea typeface="+mn-ea"/>
                  <a:cs typeface="+mn-cs"/>
                </a:rPr>
                <a:t>REST</a:t>
              </a:r>
            </a:p>
          </p:txBody>
        </p:sp>
      </p:grpSp>
      <p:cxnSp>
        <p:nvCxnSpPr>
          <p:cNvPr id="260" name="Straight Connector 259">
            <a:extLst>
              <a:ext uri="{FF2B5EF4-FFF2-40B4-BE49-F238E27FC236}">
                <a16:creationId xmlns:a16="http://schemas.microsoft.com/office/drawing/2014/main" id="{AF5951C0-D845-B847-BF69-E622F8A7E5EE}"/>
              </a:ext>
            </a:extLst>
          </p:cNvPr>
          <p:cNvCxnSpPr>
            <a:cxnSpLocks/>
            <a:stCxn id="106" idx="2"/>
            <a:endCxn id="31" idx="0"/>
          </p:cNvCxnSpPr>
          <p:nvPr/>
        </p:nvCxnSpPr>
        <p:spPr>
          <a:xfrm>
            <a:off x="3902676" y="2781808"/>
            <a:ext cx="357837" cy="819991"/>
          </a:xfrm>
          <a:prstGeom prst="line">
            <a:avLst/>
          </a:prstGeom>
          <a:ln w="6350">
            <a:solidFill>
              <a:schemeClr val="bg1">
                <a:lumMod val="50000"/>
              </a:schemeClr>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266" name="Group 265"/>
          <p:cNvGrpSpPr/>
          <p:nvPr/>
        </p:nvGrpSpPr>
        <p:grpSpPr>
          <a:xfrm>
            <a:off x="484520" y="5940179"/>
            <a:ext cx="3842007" cy="302234"/>
            <a:chOff x="492024" y="5103270"/>
            <a:chExt cx="3843008" cy="302313"/>
          </a:xfrm>
        </p:grpSpPr>
        <p:sp>
          <p:nvSpPr>
            <p:cNvPr id="267" name="Rounded Rectangle 266"/>
            <p:cNvSpPr/>
            <p:nvPr/>
          </p:nvSpPr>
          <p:spPr bwMode="gray">
            <a:xfrm>
              <a:off x="815893" y="5103270"/>
              <a:ext cx="3519139" cy="302313"/>
            </a:xfrm>
            <a:prstGeom prst="roundRect">
              <a:avLst>
                <a:gd name="adj" fmla="val 6277"/>
              </a:avLst>
            </a:prstGeom>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marL="0" marR="0" lvl="0" indent="0" algn="l" defTabSz="914126" rtl="0" eaLnBrk="1" fontAlgn="auto"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005A9E"/>
                  </a:solidFill>
                  <a:effectLst/>
                  <a:uLnTx/>
                  <a:uFillTx/>
                  <a:latin typeface="Calibri"/>
                  <a:ea typeface="+mn-ea"/>
                  <a:cs typeface="+mn-cs"/>
                </a:rPr>
                <a:t>Flexible, global, interoperable deployments</a:t>
              </a:r>
            </a:p>
          </p:txBody>
        </p:sp>
        <p:pic>
          <p:nvPicPr>
            <p:cNvPr id="268" name="Picture 6" descr="Image result for global interoperability icon"/>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2024" y="5118048"/>
              <a:ext cx="227883" cy="2278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3" name="Group 262"/>
          <p:cNvGrpSpPr/>
          <p:nvPr/>
        </p:nvGrpSpPr>
        <p:grpSpPr>
          <a:xfrm>
            <a:off x="408735" y="5584568"/>
            <a:ext cx="3926755" cy="330873"/>
            <a:chOff x="407254" y="5238290"/>
            <a:chExt cx="3927778" cy="330959"/>
          </a:xfrm>
        </p:grpSpPr>
        <p:sp>
          <p:nvSpPr>
            <p:cNvPr id="134" name="Rounded Rectangle 133"/>
            <p:cNvSpPr/>
            <p:nvPr/>
          </p:nvSpPr>
          <p:spPr bwMode="gray">
            <a:xfrm>
              <a:off x="815893" y="5250410"/>
              <a:ext cx="3519139" cy="318839"/>
            </a:xfrm>
            <a:prstGeom prst="roundRect">
              <a:avLst>
                <a:gd name="adj" fmla="val 6277"/>
              </a:avLst>
            </a:prstGeom>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marL="0" marR="0" lvl="0" indent="0" algn="l" defTabSz="914126" rtl="0" eaLnBrk="1" fontAlgn="auto"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F80000">
                      <a:lumMod val="75000"/>
                    </a:srgbClr>
                  </a:solidFill>
                  <a:effectLst/>
                  <a:uLnTx/>
                  <a:uFillTx/>
                  <a:latin typeface="Calibri"/>
                  <a:ea typeface="+mn-ea"/>
                  <a:cs typeface="+mn-cs"/>
                </a:rPr>
                <a:t>Autonomous, Oracle-managed PaaS</a:t>
              </a:r>
            </a:p>
          </p:txBody>
        </p:sp>
        <p:pic>
          <p:nvPicPr>
            <p:cNvPr id="262" name="Picture 261"/>
            <p:cNvPicPr>
              <a:picLocks noChangeAspect="1"/>
            </p:cNvPicPr>
            <p:nvPr/>
          </p:nvPicPr>
          <p:blipFill>
            <a:blip r:embed="rId11">
              <a:duotone>
                <a:schemeClr val="accent1">
                  <a:shade val="45000"/>
                  <a:satMod val="135000"/>
                </a:schemeClr>
                <a:prstClr val="white"/>
              </a:duotone>
            </a:blip>
            <a:stretch>
              <a:fillRect/>
            </a:stretch>
          </p:blipFill>
          <p:spPr>
            <a:xfrm>
              <a:off x="407254" y="5238290"/>
              <a:ext cx="375879" cy="203149"/>
            </a:xfrm>
            <a:prstGeom prst="rect">
              <a:avLst/>
            </a:prstGeom>
          </p:spPr>
        </p:pic>
      </p:grpSp>
      <p:grpSp>
        <p:nvGrpSpPr>
          <p:cNvPr id="5" name="Group 4"/>
          <p:cNvGrpSpPr/>
          <p:nvPr/>
        </p:nvGrpSpPr>
        <p:grpSpPr>
          <a:xfrm>
            <a:off x="482892" y="5216172"/>
            <a:ext cx="4269933" cy="365665"/>
            <a:chOff x="481429" y="5823411"/>
            <a:chExt cx="4271045" cy="365760"/>
          </a:xfrm>
        </p:grpSpPr>
        <p:pic>
          <p:nvPicPr>
            <p:cNvPr id="1026" name="Picture 2" descr="Image result for rdbms table"/>
            <p:cNvPicPr>
              <a:picLocks noChangeArrowheads="1"/>
            </p:cNvPicPr>
            <p:nvPr/>
          </p:nvPicPr>
          <p:blipFill rotWithShape="1">
            <a:blip r:embed="rId12" cstate="print">
              <a:extLst>
                <a:ext uri="{28A0092B-C50C-407E-A947-70E740481C1C}">
                  <a14:useLocalDpi xmlns:a14="http://schemas.microsoft.com/office/drawing/2010/main" val="0"/>
                </a:ext>
              </a:extLst>
            </a:blip>
            <a:srcRect l="17349" t="20036" r="20236" b="29220"/>
            <a:stretch/>
          </p:blipFill>
          <p:spPr bwMode="auto">
            <a:xfrm>
              <a:off x="481429" y="5898684"/>
              <a:ext cx="280571" cy="125511"/>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
          <p:nvSpPr>
            <p:cNvPr id="164" name="Rounded Rectangle 163"/>
            <p:cNvSpPr/>
            <p:nvPr/>
          </p:nvSpPr>
          <p:spPr bwMode="gray">
            <a:xfrm>
              <a:off x="802918" y="5823411"/>
              <a:ext cx="3949556" cy="365760"/>
            </a:xfrm>
            <a:prstGeom prst="roundRect">
              <a:avLst>
                <a:gd name="adj" fmla="val 6277"/>
              </a:avLst>
            </a:prstGeom>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marL="0" marR="0" lvl="0" indent="0" algn="l" defTabSz="914126" rtl="0" eaLnBrk="1" fontAlgn="auto"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F80000"/>
                  </a:solidFill>
                  <a:effectLst/>
                  <a:uLnTx/>
                  <a:uFillTx/>
                  <a:latin typeface="Calibri"/>
                  <a:ea typeface="+mn-ea"/>
                  <a:cs typeface="+mn-cs"/>
                </a:rPr>
                <a:t>SQL-based rich queries over K-V ledger</a:t>
              </a:r>
            </a:p>
          </p:txBody>
        </p:sp>
      </p:grpSp>
      <p:sp>
        <p:nvSpPr>
          <p:cNvPr id="2" name="Rectangle 1"/>
          <p:cNvSpPr/>
          <p:nvPr/>
        </p:nvSpPr>
        <p:spPr bwMode="gray">
          <a:xfrm>
            <a:off x="6433308" y="4483102"/>
            <a:ext cx="218565" cy="217659"/>
          </a:xfrm>
          <a:prstGeom prst="rect">
            <a:avLst/>
          </a:prstGeom>
          <a:solidFill>
            <a:srgbClr val="F2F2F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999" b="0" i="0" u="none" strike="noStrike" kern="1200" cap="none" spc="0" normalizeH="0" baseline="0" noProof="0" dirty="0">
                <a:ln>
                  <a:noFill/>
                </a:ln>
                <a:solidFill>
                  <a:srgbClr val="374A58"/>
                </a:solidFill>
                <a:effectLst/>
                <a:uLnTx/>
                <a:uFillTx/>
                <a:latin typeface="Calibri"/>
                <a:ea typeface="+mn-ea"/>
                <a:cs typeface="+mn-cs"/>
              </a:rPr>
              <a:t>P</a:t>
            </a:r>
          </a:p>
        </p:txBody>
      </p:sp>
      <p:sp>
        <p:nvSpPr>
          <p:cNvPr id="165" name="Rectangle 164"/>
          <p:cNvSpPr/>
          <p:nvPr/>
        </p:nvSpPr>
        <p:spPr bwMode="gray">
          <a:xfrm>
            <a:off x="9941181" y="4484895"/>
            <a:ext cx="218565" cy="217659"/>
          </a:xfrm>
          <a:prstGeom prst="rect">
            <a:avLst/>
          </a:prstGeom>
          <a:solidFill>
            <a:srgbClr val="F2F2F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999" b="0" i="0" u="none" strike="noStrike" kern="1200" cap="none" spc="0" normalizeH="0" baseline="0" noProof="0" dirty="0">
                <a:ln>
                  <a:noFill/>
                </a:ln>
                <a:solidFill>
                  <a:srgbClr val="374A58"/>
                </a:solidFill>
                <a:effectLst/>
                <a:uLnTx/>
                <a:uFillTx/>
                <a:latin typeface="Calibri"/>
                <a:ea typeface="+mn-ea"/>
                <a:cs typeface="+mn-cs"/>
              </a:rPr>
              <a:t>P</a:t>
            </a:r>
          </a:p>
        </p:txBody>
      </p:sp>
      <p:sp>
        <p:nvSpPr>
          <p:cNvPr id="166" name="Rectangle 165"/>
          <p:cNvSpPr/>
          <p:nvPr/>
        </p:nvSpPr>
        <p:spPr bwMode="gray">
          <a:xfrm>
            <a:off x="8231159" y="2274772"/>
            <a:ext cx="218565" cy="217659"/>
          </a:xfrm>
          <a:prstGeom prst="rect">
            <a:avLst/>
          </a:prstGeom>
          <a:solidFill>
            <a:srgbClr val="F2F2F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999" b="0" i="0" u="none" strike="noStrike" kern="1200" cap="none" spc="0" normalizeH="0" baseline="0" noProof="0" dirty="0">
                <a:ln>
                  <a:noFill/>
                </a:ln>
                <a:solidFill>
                  <a:srgbClr val="374A58"/>
                </a:solidFill>
                <a:effectLst/>
                <a:uLnTx/>
                <a:uFillTx/>
                <a:latin typeface="Calibri"/>
                <a:ea typeface="+mn-ea"/>
                <a:cs typeface="+mn-cs"/>
              </a:rPr>
              <a:t>P</a:t>
            </a:r>
          </a:p>
        </p:txBody>
      </p:sp>
      <p:sp>
        <p:nvSpPr>
          <p:cNvPr id="7" name="Rectangle 6"/>
          <p:cNvSpPr/>
          <p:nvPr/>
        </p:nvSpPr>
        <p:spPr bwMode="gray">
          <a:xfrm>
            <a:off x="5085025" y="5885810"/>
            <a:ext cx="6456268" cy="390423"/>
          </a:xfrm>
          <a:prstGeom prst="rect">
            <a:avLst/>
          </a:prstGeom>
          <a:solidFill>
            <a:srgbClr val="F2F2F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67" name="Rectangle 166"/>
          <p:cNvSpPr/>
          <p:nvPr/>
        </p:nvSpPr>
        <p:spPr bwMode="gray">
          <a:xfrm>
            <a:off x="8170321" y="5295413"/>
            <a:ext cx="276153" cy="599920"/>
          </a:xfrm>
          <a:prstGeom prst="rect">
            <a:avLst/>
          </a:prstGeom>
          <a:solidFill>
            <a:srgbClr val="F2F2F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grpSp>
        <p:nvGrpSpPr>
          <p:cNvPr id="9" name="Group 8"/>
          <p:cNvGrpSpPr/>
          <p:nvPr/>
        </p:nvGrpSpPr>
        <p:grpSpPr>
          <a:xfrm>
            <a:off x="504302" y="3330326"/>
            <a:ext cx="2663785" cy="413760"/>
            <a:chOff x="504433" y="3309280"/>
            <a:chExt cx="2664479" cy="413868"/>
          </a:xfrm>
        </p:grpSpPr>
        <p:sp>
          <p:nvSpPr>
            <p:cNvPr id="168" name="Rectangle 167">
              <a:extLst>
                <a:ext uri="{FF2B5EF4-FFF2-40B4-BE49-F238E27FC236}">
                  <a16:creationId xmlns:a16="http://schemas.microsoft.com/office/drawing/2014/main" id="{57EB0BE8-53C4-EB42-8E20-9786C299F0FA}"/>
                </a:ext>
              </a:extLst>
            </p:cNvPr>
            <p:cNvSpPr/>
            <p:nvPr/>
          </p:nvSpPr>
          <p:spPr bwMode="gray">
            <a:xfrm>
              <a:off x="917543" y="3309280"/>
              <a:ext cx="2251369" cy="413868"/>
            </a:xfrm>
            <a:prstGeom prst="rect">
              <a:avLst/>
            </a:prstGeom>
            <a:noFill/>
            <a:ln w="1587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lumMod val="75000"/>
                    </a:srgbClr>
                  </a:solidFill>
                  <a:effectLst/>
                  <a:uLnTx/>
                  <a:uFillTx/>
                  <a:latin typeface="Calibri"/>
                  <a:ea typeface="+mn-ea"/>
                  <a:cs typeface="+mn-cs"/>
                </a:rPr>
                <a:t>Pre-assembled Dependencies</a:t>
              </a:r>
            </a:p>
          </p:txBody>
        </p:sp>
        <p:pic>
          <p:nvPicPr>
            <p:cNvPr id="8" name="Picture 7"/>
            <p:cNvPicPr>
              <a:picLocks noChangeAspect="1"/>
            </p:cNvPicPr>
            <p:nvPr/>
          </p:nvPicPr>
          <p:blipFill>
            <a:blip r:embed="rId1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04433" y="3394840"/>
              <a:ext cx="309831" cy="218165"/>
            </a:xfrm>
            <a:prstGeom prst="rect">
              <a:avLst/>
            </a:prstGeom>
          </p:spPr>
        </p:pic>
      </p:grpSp>
    </p:spTree>
    <p:extLst>
      <p:ext uri="{BB962C8B-B14F-4D97-AF65-F5344CB8AC3E}">
        <p14:creationId xmlns:p14="http://schemas.microsoft.com/office/powerpoint/2010/main" val="2868753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up)">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500"/>
                            </p:stCondLst>
                            <p:childTnLst>
                              <p:par>
                                <p:cTn id="14" presetID="1" presetClass="exit"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hidden"/>
                                      </p:to>
                                    </p:set>
                                  </p:childTnLst>
                                </p:cTn>
                              </p:par>
                              <p:par>
                                <p:cTn id="16" presetID="1" presetClass="exit" presetSubtype="0" fill="hold" grpId="0" nodeType="withEffect">
                                  <p:stCondLst>
                                    <p:cond delay="0"/>
                                  </p:stCondLst>
                                  <p:childTnLst>
                                    <p:set>
                                      <p:cBhvr>
                                        <p:cTn id="17" dur="1" fill="hold">
                                          <p:stCondLst>
                                            <p:cond delay="0"/>
                                          </p:stCondLst>
                                        </p:cTn>
                                        <p:tgtEl>
                                          <p:spTgt spid="16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wipe(up)">
                                      <p:cBhvr>
                                        <p:cTn id="22" dur="500"/>
                                        <p:tgtEl>
                                          <p:spTgt spid="51"/>
                                        </p:tgtEl>
                                      </p:cBhvr>
                                    </p:animEffect>
                                  </p:childTnLst>
                                </p:cTn>
                              </p:par>
                            </p:childTnLst>
                          </p:cTn>
                        </p:par>
                        <p:par>
                          <p:cTn id="23" fill="hold">
                            <p:stCondLst>
                              <p:cond delay="500"/>
                            </p:stCondLst>
                            <p:childTnLst>
                              <p:par>
                                <p:cTn id="24" presetID="16" presetClass="entr" presetSubtype="21" fill="hold" nodeType="afterEffect">
                                  <p:stCondLst>
                                    <p:cond delay="0"/>
                                  </p:stCondLst>
                                  <p:childTnLst>
                                    <p:set>
                                      <p:cBhvr>
                                        <p:cTn id="25" dur="1" fill="hold">
                                          <p:stCondLst>
                                            <p:cond delay="0"/>
                                          </p:stCondLst>
                                        </p:cTn>
                                        <p:tgtEl>
                                          <p:spTgt spid="257"/>
                                        </p:tgtEl>
                                        <p:attrNameLst>
                                          <p:attrName>style.visibility</p:attrName>
                                        </p:attrNameLst>
                                      </p:cBhvr>
                                      <p:to>
                                        <p:strVal val="visible"/>
                                      </p:to>
                                    </p:set>
                                    <p:animEffect transition="in" filter="barn(inVertical)">
                                      <p:cBhvr>
                                        <p:cTn id="26" dur="500"/>
                                        <p:tgtEl>
                                          <p:spTgt spid="257"/>
                                        </p:tgtEl>
                                      </p:cBhvr>
                                    </p:animEffect>
                                  </p:childTnLst>
                                </p:cTn>
                              </p:par>
                              <p:par>
                                <p:cTn id="27" presetID="22" presetClass="entr" presetSubtype="1" fill="hold" nodeType="withEffect">
                                  <p:stCondLst>
                                    <p:cond delay="0"/>
                                  </p:stCondLst>
                                  <p:childTnLst>
                                    <p:set>
                                      <p:cBhvr>
                                        <p:cTn id="28" dur="1" fill="hold">
                                          <p:stCondLst>
                                            <p:cond delay="0"/>
                                          </p:stCondLst>
                                        </p:cTn>
                                        <p:tgtEl>
                                          <p:spTgt spid="88"/>
                                        </p:tgtEl>
                                        <p:attrNameLst>
                                          <p:attrName>style.visibility</p:attrName>
                                        </p:attrNameLst>
                                      </p:cBhvr>
                                      <p:to>
                                        <p:strVal val="visible"/>
                                      </p:to>
                                    </p:set>
                                    <p:animEffect transition="in" filter="wipe(up)">
                                      <p:cBhvr>
                                        <p:cTn id="29" dur="500"/>
                                        <p:tgtEl>
                                          <p:spTgt spid="8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127"/>
                                        </p:tgtEl>
                                        <p:attrNameLst>
                                          <p:attrName>style.visibility</p:attrName>
                                        </p:attrNameLst>
                                      </p:cBhvr>
                                      <p:to>
                                        <p:strVal val="visible"/>
                                      </p:to>
                                    </p:set>
                                    <p:animEffect transition="in" filter="wipe(up)">
                                      <p:cBhvr>
                                        <p:cTn id="34" dur="500"/>
                                        <p:tgtEl>
                                          <p:spTgt spid="127"/>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131"/>
                                        </p:tgtEl>
                                        <p:attrNameLst>
                                          <p:attrName>style.visibility</p:attrName>
                                        </p:attrNameLst>
                                      </p:cBhvr>
                                      <p:to>
                                        <p:strVal val="visible"/>
                                      </p:to>
                                    </p:set>
                                    <p:animEffect transition="in" filter="wipe(up)">
                                      <p:cBhvr>
                                        <p:cTn id="37" dur="500"/>
                                        <p:tgtEl>
                                          <p:spTgt spid="13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3"/>
                                        </p:tgtEl>
                                        <p:attrNameLst>
                                          <p:attrName>style.visibility</p:attrName>
                                        </p:attrNameLst>
                                      </p:cBhvr>
                                      <p:to>
                                        <p:strVal val="visible"/>
                                      </p:to>
                                    </p:set>
                                    <p:animEffect transition="in" filter="fade">
                                      <p:cBhvr>
                                        <p:cTn id="45" dur="500"/>
                                        <p:tgtEl>
                                          <p:spTgt spid="133"/>
                                        </p:tgtEl>
                                      </p:cBhvr>
                                    </p:animEffect>
                                  </p:childTnLst>
                                </p:cTn>
                              </p:par>
                              <p:par>
                                <p:cTn id="46" presetID="10" presetClass="entr" presetSubtype="0" fill="hold"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par>
                                <p:cTn id="54" presetID="10" presetClass="entr" presetSubtype="0" fill="hold" nodeType="withEffect">
                                  <p:stCondLst>
                                    <p:cond delay="0"/>
                                  </p:stCondLst>
                                  <p:childTnLst>
                                    <p:set>
                                      <p:cBhvr>
                                        <p:cTn id="55" dur="1" fill="hold">
                                          <p:stCondLst>
                                            <p:cond delay="0"/>
                                          </p:stCondLst>
                                        </p:cTn>
                                        <p:tgtEl>
                                          <p:spTgt spid="241"/>
                                        </p:tgtEl>
                                        <p:attrNameLst>
                                          <p:attrName>style.visibility</p:attrName>
                                        </p:attrNameLst>
                                      </p:cBhvr>
                                      <p:to>
                                        <p:strVal val="visible"/>
                                      </p:to>
                                    </p:set>
                                    <p:animEffect transition="in" filter="fade">
                                      <p:cBhvr>
                                        <p:cTn id="56" dur="500"/>
                                        <p:tgtEl>
                                          <p:spTgt spid="241"/>
                                        </p:tgtEl>
                                      </p:cBhvr>
                                    </p:animEffect>
                                  </p:childTnLst>
                                </p:cTn>
                              </p:par>
                            </p:childTnLst>
                          </p:cTn>
                        </p:par>
                        <p:par>
                          <p:cTn id="57" fill="hold">
                            <p:stCondLst>
                              <p:cond delay="500"/>
                            </p:stCondLst>
                            <p:childTnLst>
                              <p:par>
                                <p:cTn id="58" presetID="22" presetClass="entr" presetSubtype="1" fill="hold" nodeType="afterEffect">
                                  <p:stCondLst>
                                    <p:cond delay="0"/>
                                  </p:stCondLst>
                                  <p:childTnLst>
                                    <p:set>
                                      <p:cBhvr>
                                        <p:cTn id="59" dur="1" fill="hold">
                                          <p:stCondLst>
                                            <p:cond delay="0"/>
                                          </p:stCondLst>
                                        </p:cTn>
                                        <p:tgtEl>
                                          <p:spTgt spid="260"/>
                                        </p:tgtEl>
                                        <p:attrNameLst>
                                          <p:attrName>style.visibility</p:attrName>
                                        </p:attrNameLst>
                                      </p:cBhvr>
                                      <p:to>
                                        <p:strVal val="visible"/>
                                      </p:to>
                                    </p:set>
                                    <p:animEffect transition="in" filter="wipe(up)">
                                      <p:cBhvr>
                                        <p:cTn id="60" dur="500"/>
                                        <p:tgtEl>
                                          <p:spTgt spid="26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5"/>
                                        </p:tgtEl>
                                        <p:attrNameLst>
                                          <p:attrName>style.visibility</p:attrName>
                                        </p:attrNameLst>
                                      </p:cBhvr>
                                      <p:to>
                                        <p:strVal val="visible"/>
                                      </p:to>
                                    </p:set>
                                    <p:animEffect transition="in" filter="fade">
                                      <p:cBhvr>
                                        <p:cTn id="65" dur="500"/>
                                        <p:tgtEl>
                                          <p:spTgt spid="5"/>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63"/>
                                        </p:tgtEl>
                                        <p:attrNameLst>
                                          <p:attrName>style.visibility</p:attrName>
                                        </p:attrNameLst>
                                      </p:cBhvr>
                                      <p:to>
                                        <p:strVal val="visible"/>
                                      </p:to>
                                    </p:set>
                                    <p:animEffect transition="in" filter="fade">
                                      <p:cBhvr>
                                        <p:cTn id="70" dur="500"/>
                                        <p:tgtEl>
                                          <p:spTgt spid="263"/>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266"/>
                                        </p:tgtEl>
                                        <p:attrNameLst>
                                          <p:attrName>style.visibility</p:attrName>
                                        </p:attrNameLst>
                                      </p:cBhvr>
                                      <p:to>
                                        <p:strVal val="visible"/>
                                      </p:to>
                                    </p:set>
                                    <p:animEffect transition="in" filter="fade">
                                      <p:cBhvr>
                                        <p:cTn id="75" dur="500"/>
                                        <p:tgtEl>
                                          <p:spTgt spid="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3" grpId="0" animBg="1"/>
      <p:bldP spid="7" grpId="0" animBg="1"/>
      <p:bldP spid="16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Freeform 3"/>
          <p:cNvSpPr>
            <a:spLocks noChangeAspect="1" noChangeArrowheads="1"/>
          </p:cNvSpPr>
          <p:nvPr/>
        </p:nvSpPr>
        <p:spPr bwMode="auto">
          <a:xfrm>
            <a:off x="706596" y="3556636"/>
            <a:ext cx="1005840" cy="565785"/>
          </a:xfrm>
          <a:custGeom>
            <a:avLst/>
            <a:gdLst>
              <a:gd name="T0" fmla="*/ 2430 w 2964"/>
              <a:gd name="T1" fmla="*/ 602 h 1668"/>
              <a:gd name="T2" fmla="*/ 2384 w 2964"/>
              <a:gd name="T3" fmla="*/ 614 h 1668"/>
              <a:gd name="T4" fmla="*/ 1876 w 2964"/>
              <a:gd name="T5" fmla="*/ 232 h 1668"/>
              <a:gd name="T6" fmla="*/ 1702 w 2964"/>
              <a:gd name="T7" fmla="*/ 267 h 1668"/>
              <a:gd name="T8" fmla="*/ 1204 w 2964"/>
              <a:gd name="T9" fmla="*/ 0 h 1668"/>
              <a:gd name="T10" fmla="*/ 613 w 2964"/>
              <a:gd name="T11" fmla="*/ 463 h 1668"/>
              <a:gd name="T12" fmla="*/ 602 w 2964"/>
              <a:gd name="T13" fmla="*/ 463 h 1668"/>
              <a:gd name="T14" fmla="*/ 0 w 2964"/>
              <a:gd name="T15" fmla="*/ 1065 h 1668"/>
              <a:gd name="T16" fmla="*/ 602 w 2964"/>
              <a:gd name="T17" fmla="*/ 1667 h 1668"/>
              <a:gd name="T18" fmla="*/ 2430 w 2964"/>
              <a:gd name="T19" fmla="*/ 1667 h 1668"/>
              <a:gd name="T20" fmla="*/ 2963 w 2964"/>
              <a:gd name="T21" fmla="*/ 1135 h 1668"/>
              <a:gd name="T22" fmla="*/ 2430 w 2964"/>
              <a:gd name="T23" fmla="*/ 602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4" h="1668">
                <a:moveTo>
                  <a:pt x="2430" y="602"/>
                </a:moveTo>
                <a:cubicBezTo>
                  <a:pt x="2418" y="602"/>
                  <a:pt x="2396" y="602"/>
                  <a:pt x="2384" y="614"/>
                </a:cubicBezTo>
                <a:cubicBezTo>
                  <a:pt x="2314" y="394"/>
                  <a:pt x="2119" y="232"/>
                  <a:pt x="1876" y="232"/>
                </a:cubicBezTo>
                <a:cubicBezTo>
                  <a:pt x="1817" y="232"/>
                  <a:pt x="1760" y="244"/>
                  <a:pt x="1702" y="267"/>
                </a:cubicBezTo>
                <a:cubicBezTo>
                  <a:pt x="1586" y="105"/>
                  <a:pt x="1413" y="0"/>
                  <a:pt x="1204" y="0"/>
                </a:cubicBezTo>
                <a:cubicBezTo>
                  <a:pt x="915" y="0"/>
                  <a:pt x="683" y="197"/>
                  <a:pt x="613" y="463"/>
                </a:cubicBezTo>
                <a:lnTo>
                  <a:pt x="602" y="463"/>
                </a:lnTo>
                <a:cubicBezTo>
                  <a:pt x="266" y="463"/>
                  <a:pt x="0" y="741"/>
                  <a:pt x="0" y="1065"/>
                </a:cubicBezTo>
                <a:cubicBezTo>
                  <a:pt x="0" y="1401"/>
                  <a:pt x="266" y="1667"/>
                  <a:pt x="602" y="1667"/>
                </a:cubicBezTo>
                <a:cubicBezTo>
                  <a:pt x="2430" y="1667"/>
                  <a:pt x="2430" y="1667"/>
                  <a:pt x="2430" y="1667"/>
                </a:cubicBezTo>
                <a:cubicBezTo>
                  <a:pt x="2720" y="1667"/>
                  <a:pt x="2963" y="1436"/>
                  <a:pt x="2963" y="1135"/>
                </a:cubicBezTo>
                <a:cubicBezTo>
                  <a:pt x="2963" y="846"/>
                  <a:pt x="2720" y="602"/>
                  <a:pt x="2430" y="602"/>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cxnSp>
        <p:nvCxnSpPr>
          <p:cNvPr id="59" name="Elbow Connector 52"/>
          <p:cNvCxnSpPr/>
          <p:nvPr/>
        </p:nvCxnSpPr>
        <p:spPr>
          <a:xfrm rot="16200000" flipV="1">
            <a:off x="9930092" y="5209214"/>
            <a:ext cx="805973" cy="457205"/>
          </a:xfrm>
          <a:prstGeom prst="bentConnector2">
            <a:avLst/>
          </a:prstGeom>
          <a:ln w="19050">
            <a:solidFill>
              <a:srgbClr val="BD001D"/>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bwMode="gray">
          <a:xfrm>
            <a:off x="2254102" y="2576216"/>
            <a:ext cx="7814931" cy="3327231"/>
          </a:xfrm>
          <a:prstGeom prst="rect">
            <a:avLst/>
          </a:prstGeom>
          <a:solidFill>
            <a:schemeClr val="accent2">
              <a:lumMod val="60000"/>
              <a:lumOff val="40000"/>
            </a:schemeClr>
          </a:solidFill>
          <a:ln>
            <a:noFill/>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45" name="Title 44"/>
          <p:cNvSpPr>
            <a:spLocks noGrp="1"/>
          </p:cNvSpPr>
          <p:nvPr>
            <p:ph type="title"/>
          </p:nvPr>
        </p:nvSpPr>
        <p:spPr/>
        <p:txBody>
          <a:bodyPr/>
          <a:lstStyle/>
          <a:p>
            <a:r>
              <a:rPr lang="en-US" dirty="0"/>
              <a:t>Oracle Blockchain Solution</a:t>
            </a:r>
          </a:p>
        </p:txBody>
      </p:sp>
      <p:sp>
        <p:nvSpPr>
          <p:cNvPr id="22"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3" name="Text Placeholder 2"/>
          <p:cNvSpPr>
            <a:spLocks noGrp="1"/>
          </p:cNvSpPr>
          <p:nvPr>
            <p:ph type="body" sz="quarter" idx="13"/>
          </p:nvPr>
        </p:nvSpPr>
        <p:spPr/>
        <p:txBody>
          <a:bodyPr/>
          <a:lstStyle/>
          <a:p>
            <a:r>
              <a:rPr lang="en-US" dirty="0"/>
              <a:t>Industrialized, hardened blockchain cloud platform for enterprise</a:t>
            </a:r>
          </a:p>
        </p:txBody>
      </p:sp>
      <p:sp>
        <p:nvSpPr>
          <p:cNvPr id="20" name="Rounded Rectangle 7"/>
          <p:cNvSpPr/>
          <p:nvPr/>
        </p:nvSpPr>
        <p:spPr bwMode="auto">
          <a:xfrm>
            <a:off x="2348846" y="4930213"/>
            <a:ext cx="7602577" cy="846403"/>
          </a:xfrm>
          <a:prstGeom prst="roundRect">
            <a:avLst>
              <a:gd name="adj" fmla="val 14024"/>
            </a:avLst>
          </a:prstGeom>
          <a:solidFill>
            <a:schemeClr val="accent1">
              <a:lumMod val="75000"/>
            </a:schemeClr>
          </a:solidFill>
          <a:ln w="19050">
            <a:solidFill>
              <a:schemeClr val="bg1"/>
            </a:solid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36000" tIns="36000" rIns="51449" bIns="25724" numCol="1" rtlCol="0" anchor="ctr" anchorCtr="0" compatLnSpc="1">
            <a:prstTxWarp prst="textNoShape">
              <a:avLst/>
            </a:prstTxWarp>
          </a:bodyPr>
          <a:lstStyle/>
          <a:p>
            <a:pPr marL="0" marR="0" lvl="0" indent="0" algn="ctr" defTabSz="514487"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charset="0"/>
                <a:ea typeface="Calibri" charset="0"/>
                <a:cs typeface="Calibri" charset="0"/>
              </a:rPr>
              <a:t>Infrastructure and PaaS Services</a:t>
            </a:r>
          </a:p>
          <a:p>
            <a:pPr marL="0" marR="0" lvl="0" indent="0" algn="ctr" defTabSz="514487"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rPr>
              <a:t>Application Container CS (Managed Docker Containers), Identity CS (identity and key mgmt), </a:t>
            </a:r>
          </a:p>
          <a:p>
            <a:pPr marL="0" marR="0" lvl="0" indent="0" algn="ctr" defTabSz="514487"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rPr>
              <a:t>Event Hub CS (Kafka service), Management Service</a:t>
            </a:r>
          </a:p>
        </p:txBody>
      </p:sp>
      <p:sp>
        <p:nvSpPr>
          <p:cNvPr id="25" name="Rounded Rectangle 8"/>
          <p:cNvSpPr/>
          <p:nvPr/>
        </p:nvSpPr>
        <p:spPr bwMode="auto">
          <a:xfrm>
            <a:off x="2371065" y="3809592"/>
            <a:ext cx="5624623" cy="985633"/>
          </a:xfrm>
          <a:prstGeom prst="roundRect">
            <a:avLst>
              <a:gd name="adj" fmla="val 12146"/>
            </a:avLst>
          </a:prstGeom>
          <a:solidFill>
            <a:schemeClr val="accent4"/>
          </a:solidFill>
          <a:ln w="19050">
            <a:solidFill>
              <a:schemeClr val="bg1"/>
            </a:solid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vert="horz" wrap="none" lIns="36000" tIns="144000" rIns="51449" bIns="25724" numCol="1" rtlCol="0" anchor="t" anchorCtr="0" compatLnSpc="1">
            <a:prstTxWarp prst="textNoShape">
              <a:avLst/>
            </a:prstTxWarp>
          </a:bodyPr>
          <a:lstStyle/>
          <a:p>
            <a:pPr marL="0" marR="0" lvl="0" indent="0" algn="ctr" defTabSz="514487"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charset="0"/>
                <a:ea typeface="Calibri" charset="0"/>
                <a:cs typeface="Calibri" charset="0"/>
              </a:rPr>
              <a:t>Blockchain Nodes &amp; Containers</a:t>
            </a:r>
          </a:p>
          <a:p>
            <a:pPr marL="0" marR="0" lvl="0" indent="0" algn="ctr" defTabSz="514487"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rPr>
              <a:t>Peer Nodes, Smart Contract Containers, </a:t>
            </a:r>
            <a:br>
              <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rPr>
            </a:br>
            <a:r>
              <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rPr>
              <a:t>Membership Services, Ordering Service, REST Proxy</a:t>
            </a:r>
          </a:p>
        </p:txBody>
      </p:sp>
      <p:sp>
        <p:nvSpPr>
          <p:cNvPr id="26" name="Rounded Rectangle 9"/>
          <p:cNvSpPr/>
          <p:nvPr/>
        </p:nvSpPr>
        <p:spPr bwMode="auto">
          <a:xfrm>
            <a:off x="2374194" y="2684679"/>
            <a:ext cx="2665643" cy="978069"/>
          </a:xfrm>
          <a:prstGeom prst="roundRect">
            <a:avLst>
              <a:gd name="adj" fmla="val 15000"/>
            </a:avLst>
          </a:prstGeom>
          <a:gradFill flip="none" rotWithShape="1">
            <a:gsLst>
              <a:gs pos="0">
                <a:schemeClr val="accent4"/>
              </a:gs>
              <a:gs pos="100000">
                <a:schemeClr val="accent1">
                  <a:lumMod val="75000"/>
                </a:schemeClr>
              </a:gs>
            </a:gsLst>
            <a:lin ang="16200000" scaled="1"/>
            <a:tileRect/>
          </a:gradFill>
          <a:ln w="19050">
            <a:solidFill>
              <a:schemeClr val="bg1"/>
            </a:solid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vert="horz" wrap="none" lIns="0" tIns="0" rIns="0" bIns="0" numCol="1" rtlCol="0" anchor="ctr" anchorCtr="0" compatLnSpc="1">
            <a:prstTxWarp prst="textNoShape">
              <a:avLst/>
            </a:prstTxWarp>
          </a:bodyPr>
          <a:lstStyle/>
          <a:p>
            <a:pPr marL="14288" marR="0" lvl="0" indent="0" algn="ctr" defTabSz="514487"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charset="0"/>
                <a:ea typeface="Calibri" charset="0"/>
                <a:cs typeface="Calibri" charset="0"/>
              </a:rPr>
              <a:t>REST APIs </a:t>
            </a:r>
            <a:br>
              <a:rPr kumimoji="0" lang="en-US" sz="1600" b="1" i="0" u="none" strike="noStrike" kern="1200" cap="none" spc="0" normalizeH="0" baseline="0" noProof="0" dirty="0">
                <a:ln>
                  <a:noFill/>
                </a:ln>
                <a:solidFill>
                  <a:srgbClr val="FFFFFF"/>
                </a:solidFill>
                <a:effectLst/>
                <a:uLnTx/>
                <a:uFillTx/>
                <a:latin typeface="Calibri" charset="0"/>
                <a:ea typeface="Calibri" charset="0"/>
                <a:cs typeface="Calibri" charset="0"/>
              </a:rPr>
            </a:br>
            <a:r>
              <a:rPr kumimoji="0" lang="en-US" sz="1600" b="1" i="0" u="none" strike="noStrike" kern="1200" cap="none" spc="0" normalizeH="0" baseline="0" noProof="0" dirty="0">
                <a:ln>
                  <a:noFill/>
                </a:ln>
                <a:solidFill>
                  <a:srgbClr val="FFFFFF"/>
                </a:solidFill>
                <a:effectLst/>
                <a:uLnTx/>
                <a:uFillTx/>
                <a:latin typeface="Calibri" charset="0"/>
                <a:ea typeface="Calibri" charset="0"/>
                <a:cs typeface="Calibri" charset="0"/>
              </a:rPr>
              <a:t>for Integrations</a:t>
            </a:r>
          </a:p>
        </p:txBody>
      </p:sp>
      <p:sp>
        <p:nvSpPr>
          <p:cNvPr id="28" name="Rounded Rectangle 11"/>
          <p:cNvSpPr/>
          <p:nvPr/>
        </p:nvSpPr>
        <p:spPr bwMode="auto">
          <a:xfrm>
            <a:off x="8101059" y="3811622"/>
            <a:ext cx="1850364" cy="981572"/>
          </a:xfrm>
          <a:prstGeom prst="roundRect">
            <a:avLst>
              <a:gd name="adj" fmla="val 12864"/>
            </a:avLst>
          </a:prstGeom>
          <a:solidFill>
            <a:schemeClr val="accent1">
              <a:lumMod val="75000"/>
            </a:schemeClr>
          </a:solidFill>
          <a:ln w="19050">
            <a:solidFill>
              <a:schemeClr val="bg1"/>
            </a:solid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0" tIns="0" rIns="0" bIns="0" numCol="1" rtlCol="0" anchor="ctr" anchorCtr="0" compatLnSpc="1">
            <a:prstTxWarp prst="textNoShape">
              <a:avLst/>
            </a:prstTxWarp>
          </a:bodyPr>
          <a:lstStyle/>
          <a:p>
            <a:pPr marL="0" marR="0" lvl="0" indent="0" algn="ctr" defTabSz="514487"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charset="0"/>
                <a:ea typeface="Calibri" charset="0"/>
                <a:cs typeface="Calibri" charset="0"/>
              </a:rPr>
              <a:t>Data Services</a:t>
            </a:r>
          </a:p>
          <a:p>
            <a:pPr marL="0" marR="0" lvl="0" indent="0" algn="ctr" defTabSz="514487"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rPr>
              <a:t>Object Store CS</a:t>
            </a:r>
          </a:p>
          <a:p>
            <a:pPr marL="0" marR="0" lvl="0" indent="0" algn="ctr" defTabSz="514487" rtl="0" eaLnBrk="0" fontAlgn="auto" latinLnBrk="0" hangingPunct="0">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FFFFFF"/>
                </a:solidFill>
                <a:effectLst/>
                <a:uLnTx/>
                <a:uFillTx/>
                <a:latin typeface="Calibri" charset="0"/>
                <a:ea typeface="Calibri" charset="0"/>
                <a:cs typeface="Calibri" charset="0"/>
              </a:rPr>
              <a:t>NoSQL DB CS</a:t>
            </a:r>
          </a:p>
        </p:txBody>
      </p:sp>
      <p:sp>
        <p:nvSpPr>
          <p:cNvPr id="34" name="Rounded Rectangle 9"/>
          <p:cNvSpPr/>
          <p:nvPr/>
        </p:nvSpPr>
        <p:spPr bwMode="auto">
          <a:xfrm>
            <a:off x="5162808" y="2684679"/>
            <a:ext cx="4788615" cy="978069"/>
          </a:xfrm>
          <a:prstGeom prst="roundRect">
            <a:avLst>
              <a:gd name="adj" fmla="val 12826"/>
            </a:avLst>
          </a:prstGeom>
          <a:gradFill flip="none" rotWithShape="1">
            <a:gsLst>
              <a:gs pos="0">
                <a:schemeClr val="accent4"/>
              </a:gs>
              <a:gs pos="100000">
                <a:schemeClr val="accent1">
                  <a:lumMod val="75000"/>
                </a:schemeClr>
              </a:gs>
            </a:gsLst>
            <a:lin ang="16200000" scaled="1"/>
            <a:tileRect/>
          </a:gradFill>
          <a:ln w="19050">
            <a:solidFill>
              <a:schemeClr val="bg1"/>
            </a:solid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vert="horz" wrap="none" lIns="0" tIns="0" rIns="1512000" bIns="0" numCol="1" rtlCol="0" anchor="ctr" anchorCtr="0" compatLnSpc="1">
            <a:prstTxWarp prst="textNoShape">
              <a:avLst/>
            </a:prstTxWarp>
          </a:bodyPr>
          <a:lstStyle/>
          <a:p>
            <a:pPr marL="14288" marR="0" lvl="0" indent="0" algn="ctr" defTabSz="514487"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charset="0"/>
                <a:ea typeface="Calibri" charset="0"/>
                <a:cs typeface="Calibri" charset="0"/>
              </a:rPr>
              <a:t>Administration</a:t>
            </a:r>
            <a:endParaRPr kumimoji="0" lang="en-US" sz="1600" b="1" i="0" u="none" strike="noStrike" kern="1200" cap="none" spc="0" normalizeH="0" baseline="0" noProof="0" dirty="0">
              <a:ln>
                <a:noFill/>
              </a:ln>
              <a:solidFill>
                <a:srgbClr val="FFFFFF"/>
              </a:solidFill>
              <a:effectLst/>
              <a:uLnTx/>
              <a:uFillTx/>
              <a:latin typeface="Calibri" charset="0"/>
              <a:ea typeface="Calibri" charset="0"/>
              <a:cs typeface="Calibri" charset="0"/>
            </a:endParaRPr>
          </a:p>
          <a:p>
            <a:pPr marL="14288" marR="0" lvl="0" indent="0" algn="ctr" defTabSz="514487"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rPr>
              <a:t>Dynamic Configuration,</a:t>
            </a:r>
          </a:p>
          <a:p>
            <a:pPr marL="14288" marR="0" lvl="0" indent="0" algn="ctr" defTabSz="514487"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rPr>
              <a:t>Monitoring and Troubleshooting</a:t>
            </a:r>
          </a:p>
        </p:txBody>
      </p:sp>
      <p:pic>
        <p:nvPicPr>
          <p:cNvPr id="1026" name="Picture 2"/>
          <p:cNvPicPr>
            <a:picLocks noChangeAspect="1" noChangeArrowheads="1"/>
          </p:cNvPicPr>
          <p:nvPr/>
        </p:nvPicPr>
        <p:blipFill>
          <a:blip r:embed="rId3" cstate="email">
            <a:clrChange>
              <a:clrFrom>
                <a:srgbClr val="FFFFFF"/>
              </a:clrFrom>
              <a:clrTo>
                <a:srgbClr val="FFFFFF">
                  <a:alpha val="0"/>
                </a:srgbClr>
              </a:clrTo>
            </a:clrChange>
          </a:blip>
          <a:srcRect/>
          <a:stretch>
            <a:fillRect/>
          </a:stretch>
        </p:blipFill>
        <p:spPr bwMode="auto">
          <a:xfrm>
            <a:off x="10134573" y="4476320"/>
            <a:ext cx="1769163" cy="1801886"/>
          </a:xfrm>
          <a:prstGeom prst="rect">
            <a:avLst/>
          </a:prstGeom>
          <a:noFill/>
          <a:ln w="9525">
            <a:noFill/>
            <a:miter lim="800000"/>
            <a:headEnd/>
            <a:tailEnd/>
          </a:ln>
        </p:spPr>
      </p:pic>
      <p:cxnSp>
        <p:nvCxnSpPr>
          <p:cNvPr id="53" name="Elbow Connector 52"/>
          <p:cNvCxnSpPr/>
          <p:nvPr/>
        </p:nvCxnSpPr>
        <p:spPr>
          <a:xfrm rot="5400000" flipH="1" flipV="1">
            <a:off x="1643780" y="5216325"/>
            <a:ext cx="805973" cy="457205"/>
          </a:xfrm>
          <a:prstGeom prst="bentConnector2">
            <a:avLst/>
          </a:prstGeom>
          <a:ln w="19050">
            <a:solidFill>
              <a:srgbClr val="BD001D"/>
            </a:solidFill>
            <a:miter lim="800000"/>
            <a:tailEnd type="arrow"/>
          </a:ln>
        </p:spPr>
        <p:style>
          <a:lnRef idx="1">
            <a:schemeClr val="accent1"/>
          </a:lnRef>
          <a:fillRef idx="0">
            <a:schemeClr val="accent1"/>
          </a:fillRef>
          <a:effectRef idx="0">
            <a:schemeClr val="accent1"/>
          </a:effectRef>
          <a:fontRef idx="minor">
            <a:schemeClr val="tx1"/>
          </a:fontRef>
        </p:style>
      </p:cxnSp>
      <p:graphicFrame>
        <p:nvGraphicFramePr>
          <p:cNvPr id="24" name="Table 23"/>
          <p:cNvGraphicFramePr>
            <a:graphicFrameLocks noGrp="1"/>
          </p:cNvGraphicFramePr>
          <p:nvPr>
            <p:extLst/>
          </p:nvPr>
        </p:nvGraphicFramePr>
        <p:xfrm>
          <a:off x="1927028" y="1882104"/>
          <a:ext cx="8942128" cy="396240"/>
        </p:xfrm>
        <a:graphic>
          <a:graphicData uri="http://schemas.openxmlformats.org/drawingml/2006/table">
            <a:tbl>
              <a:tblPr firstRow="1" bandRow="1">
                <a:tableStyleId>{5FD0F851-EC5A-4D38-B0AD-8093EC10F338}</a:tableStyleId>
              </a:tblPr>
              <a:tblGrid>
                <a:gridCol w="1951707">
                  <a:extLst>
                    <a:ext uri="{9D8B030D-6E8A-4147-A177-3AD203B41FA5}">
                      <a16:colId xmlns:a16="http://schemas.microsoft.com/office/drawing/2014/main" val="20000"/>
                    </a:ext>
                  </a:extLst>
                </a:gridCol>
                <a:gridCol w="2130292">
                  <a:extLst>
                    <a:ext uri="{9D8B030D-6E8A-4147-A177-3AD203B41FA5}">
                      <a16:colId xmlns:a16="http://schemas.microsoft.com/office/drawing/2014/main" val="20001"/>
                    </a:ext>
                  </a:extLst>
                </a:gridCol>
                <a:gridCol w="2155805">
                  <a:extLst>
                    <a:ext uri="{9D8B030D-6E8A-4147-A177-3AD203B41FA5}">
                      <a16:colId xmlns:a16="http://schemas.microsoft.com/office/drawing/2014/main" val="20002"/>
                    </a:ext>
                  </a:extLst>
                </a:gridCol>
                <a:gridCol w="2704324">
                  <a:extLst>
                    <a:ext uri="{9D8B030D-6E8A-4147-A177-3AD203B41FA5}">
                      <a16:colId xmlns:a16="http://schemas.microsoft.com/office/drawing/2014/main" val="20003"/>
                    </a:ext>
                  </a:extLst>
                </a:gridCol>
              </a:tblGrid>
              <a:tr h="370840">
                <a:tc>
                  <a:txBody>
                    <a:bodyPr/>
                    <a:lstStyle/>
                    <a:p>
                      <a:pPr algn="r"/>
                      <a:r>
                        <a:rPr lang="en-US" sz="2000" b="0" dirty="0"/>
                        <a:t>Pre-assembled</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000" b="0" dirty="0"/>
                        <a:t>Managed service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000" b="0" dirty="0">
                          <a:solidFill>
                            <a:schemeClr val="tx1"/>
                          </a:solidFill>
                        </a:rPr>
                        <a:t>Production-ready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a:r>
                        <a:rPr lang="en-US" sz="2000" b="0" dirty="0"/>
                        <a:t>Public</a:t>
                      </a:r>
                      <a:r>
                        <a:rPr lang="en-US" sz="2000" b="0" baseline="0" dirty="0"/>
                        <a:t> or private cloud</a:t>
                      </a:r>
                      <a:endParaRPr lang="en-US" sz="2000" b="0" dirty="0"/>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pSp>
        <p:nvGrpSpPr>
          <p:cNvPr id="2" name="Group 109"/>
          <p:cNvGrpSpPr/>
          <p:nvPr/>
        </p:nvGrpSpPr>
        <p:grpSpPr>
          <a:xfrm>
            <a:off x="10172700" y="2502696"/>
            <a:ext cx="1571401" cy="1305512"/>
            <a:chOff x="9559433" y="2691167"/>
            <a:chExt cx="2046080" cy="1712821"/>
          </a:xfrm>
        </p:grpSpPr>
        <p:grpSp>
          <p:nvGrpSpPr>
            <p:cNvPr id="4" name="Group 84"/>
            <p:cNvGrpSpPr/>
            <p:nvPr/>
          </p:nvGrpSpPr>
          <p:grpSpPr>
            <a:xfrm>
              <a:off x="10389772" y="2691167"/>
              <a:ext cx="1215741" cy="1712821"/>
              <a:chOff x="10815074" y="3729867"/>
              <a:chExt cx="1215741" cy="1712821"/>
            </a:xfrm>
          </p:grpSpPr>
          <p:pic>
            <p:nvPicPr>
              <p:cNvPr id="32" name="Picture 7" descr="ics_5"/>
              <p:cNvPicPr>
                <a:picLocks noChangeAspect="1" noChangeArrowheads="1"/>
              </p:cNvPicPr>
              <p:nvPr/>
            </p:nvPicPr>
            <p:blipFill>
              <a:blip r:embed="rId4" cstate="email">
                <a:duotone>
                  <a:schemeClr val="accent4">
                    <a:shade val="45000"/>
                    <a:satMod val="135000"/>
                  </a:schemeClr>
                  <a:prstClr val="white"/>
                </a:duotone>
              </a:blip>
              <a:srcRect/>
              <a:stretch>
                <a:fillRect/>
              </a:stretch>
            </p:blipFill>
            <p:spPr bwMode="auto">
              <a:xfrm>
                <a:off x="10815074" y="4002227"/>
                <a:ext cx="1129214" cy="1230855"/>
              </a:xfrm>
              <a:prstGeom prst="rect">
                <a:avLst/>
              </a:prstGeom>
              <a:noFill/>
            </p:spPr>
          </p:pic>
          <p:sp>
            <p:nvSpPr>
              <p:cNvPr id="33" name="TextBox 32"/>
              <p:cNvSpPr txBox="1"/>
              <p:nvPr/>
            </p:nvSpPr>
            <p:spPr>
              <a:xfrm>
                <a:off x="10914472" y="5215637"/>
                <a:ext cx="1116343" cy="227051"/>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8EADBF">
                        <a:lumMod val="50000"/>
                      </a:srgbClr>
                    </a:solidFill>
                    <a:effectLst/>
                    <a:uLnTx/>
                    <a:uFillTx/>
                    <a:latin typeface="Calibri"/>
                    <a:ea typeface="+mn-ea"/>
                    <a:cs typeface="+mn-cs"/>
                  </a:rPr>
                  <a:t>On Premises</a:t>
                </a:r>
              </a:p>
            </p:txBody>
          </p:sp>
          <p:pic>
            <p:nvPicPr>
              <p:cNvPr id="36" name="Picture 2" descr="Image result for oracle cloud"/>
              <p:cNvPicPr>
                <a:picLocks noChangeAspect="1" noChangeArrowheads="1"/>
              </p:cNvPicPr>
              <p:nvPr/>
            </p:nvPicPr>
            <p:blipFill>
              <a:blip r:embed="rId5" cstate="email">
                <a:clrChange>
                  <a:clrFrom>
                    <a:srgbClr val="FFFFFF"/>
                  </a:clrFrom>
                  <a:clrTo>
                    <a:srgbClr val="FFFFFF">
                      <a:alpha val="0"/>
                    </a:srgbClr>
                  </a:clrTo>
                </a:clrChange>
                <a:duotone>
                  <a:prstClr val="black"/>
                  <a:schemeClr val="tx2">
                    <a:tint val="45000"/>
                    <a:satMod val="400000"/>
                  </a:schemeClr>
                </a:duotone>
              </a:blip>
              <a:srcRect/>
              <a:stretch>
                <a:fillRect/>
              </a:stretch>
            </p:blipFill>
            <p:spPr bwMode="auto">
              <a:xfrm>
                <a:off x="11038366" y="3982592"/>
                <a:ext cx="439838" cy="486136"/>
              </a:xfrm>
              <a:prstGeom prst="rect">
                <a:avLst/>
              </a:prstGeom>
              <a:noFill/>
              <a:effectLst/>
            </p:spPr>
          </p:pic>
          <p:pic>
            <p:nvPicPr>
              <p:cNvPr id="39" name="Picture 2" descr="Image result for oracle cloud"/>
              <p:cNvPicPr>
                <a:picLocks noChangeAspect="1" noChangeArrowheads="1"/>
              </p:cNvPicPr>
              <p:nvPr/>
            </p:nvPicPr>
            <p:blipFill>
              <a:blip r:embed="rId5" cstate="email">
                <a:clrChange>
                  <a:clrFrom>
                    <a:srgbClr val="FFFFFF"/>
                  </a:clrFrom>
                  <a:clrTo>
                    <a:srgbClr val="FFFFFF">
                      <a:alpha val="0"/>
                    </a:srgbClr>
                  </a:clrTo>
                </a:clrChange>
                <a:duotone>
                  <a:prstClr val="black"/>
                  <a:schemeClr val="tx2">
                    <a:tint val="45000"/>
                    <a:satMod val="400000"/>
                  </a:schemeClr>
                </a:duotone>
              </a:blip>
              <a:srcRect/>
              <a:stretch>
                <a:fillRect/>
              </a:stretch>
            </p:blipFill>
            <p:spPr bwMode="auto">
              <a:xfrm>
                <a:off x="11190766" y="3729867"/>
                <a:ext cx="439838" cy="486136"/>
              </a:xfrm>
              <a:prstGeom prst="rect">
                <a:avLst/>
              </a:prstGeom>
              <a:noFill/>
              <a:effectLst/>
            </p:spPr>
          </p:pic>
        </p:grpSp>
        <p:sp>
          <p:nvSpPr>
            <p:cNvPr id="31" name="Left-Right Arrow 14"/>
            <p:cNvSpPr/>
            <p:nvPr/>
          </p:nvSpPr>
          <p:spPr bwMode="auto">
            <a:xfrm rot="10800000">
              <a:off x="9559433" y="2917119"/>
              <a:ext cx="1082290" cy="436914"/>
            </a:xfrm>
            <a:prstGeom prst="leftRightArrow">
              <a:avLst>
                <a:gd name="adj1" fmla="val 37340"/>
                <a:gd name="adj2" fmla="val 28896"/>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none" lIns="144000" tIns="144000" rIns="68580" bIns="34290" numCol="1" rtlCol="0" anchor="ctr"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Graphik Light" panose="020B0403030202060203" pitchFamily="34" charset="0"/>
                <a:ea typeface="+mn-ea"/>
                <a:cs typeface="+mn-cs"/>
              </a:endParaRPr>
            </a:p>
          </p:txBody>
        </p:sp>
      </p:grpSp>
      <p:sp>
        <p:nvSpPr>
          <p:cNvPr id="47" name="TextBox 46"/>
          <p:cNvSpPr txBox="1"/>
          <p:nvPr/>
        </p:nvSpPr>
        <p:spPr>
          <a:xfrm>
            <a:off x="842804" y="3782748"/>
            <a:ext cx="733425" cy="276225"/>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alibri"/>
                <a:ea typeface="+mn-ea"/>
                <a:cs typeface="+mn-cs"/>
              </a:rPr>
              <a:t>PaaS</a:t>
            </a:r>
          </a:p>
        </p:txBody>
      </p:sp>
      <p:sp>
        <p:nvSpPr>
          <p:cNvPr id="63" name="Left-Right-Up Arrow 62"/>
          <p:cNvSpPr/>
          <p:nvPr/>
        </p:nvSpPr>
        <p:spPr bwMode="gray">
          <a:xfrm rot="5400000">
            <a:off x="1354929" y="2695224"/>
            <a:ext cx="762003" cy="1052513"/>
          </a:xfrm>
          <a:prstGeom prst="leftRightUpArrow">
            <a:avLst>
              <a:gd name="adj1" fmla="val 15000"/>
              <a:gd name="adj2" fmla="val 15000"/>
              <a:gd name="adj3" fmla="val 13750"/>
            </a:avLst>
          </a:prstGeom>
          <a:solidFill>
            <a:schemeClr val="tx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65" name="Picture 64" descr="1-Blockchain-Dashboard.png"/>
          <p:cNvPicPr>
            <a:picLocks noChangeAspect="1"/>
          </p:cNvPicPr>
          <p:nvPr/>
        </p:nvPicPr>
        <p:blipFill>
          <a:blip r:embed="rId6" cstate="email"/>
          <a:srcRect b="53208"/>
          <a:stretch>
            <a:fillRect/>
          </a:stretch>
        </p:blipFill>
        <p:spPr>
          <a:xfrm>
            <a:off x="8231692" y="2726484"/>
            <a:ext cx="1687465" cy="894459"/>
          </a:xfrm>
          <a:prstGeom prst="rect">
            <a:avLst/>
          </a:prstGeom>
          <a:ln>
            <a:noFill/>
          </a:ln>
          <a:effectLst/>
        </p:spPr>
      </p:pic>
      <p:sp>
        <p:nvSpPr>
          <p:cNvPr id="43" name="Left-Right Arrow 14"/>
          <p:cNvSpPr/>
          <p:nvPr/>
        </p:nvSpPr>
        <p:spPr bwMode="auto">
          <a:xfrm rot="10800000">
            <a:off x="7864574" y="4166380"/>
            <a:ext cx="396094" cy="272056"/>
          </a:xfrm>
          <a:prstGeom prst="leftRightArrow">
            <a:avLst>
              <a:gd name="adj1" fmla="val 37340"/>
              <a:gd name="adj2" fmla="val 28896"/>
            </a:avLst>
          </a:prstGeom>
          <a:solidFill>
            <a:schemeClr val="tx1"/>
          </a:solidFill>
          <a:ln w="19050">
            <a:noFill/>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vert="horz" wrap="none" lIns="144000" tIns="144000" rIns="68580" bIns="34290" numCol="1" rtlCol="0" anchor="ctr"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Graphik Light" panose="020B0403030202060203" pitchFamily="34" charset="0"/>
              <a:ea typeface="+mn-ea"/>
              <a:cs typeface="+mn-cs"/>
            </a:endParaRPr>
          </a:p>
        </p:txBody>
      </p:sp>
      <p:sp>
        <p:nvSpPr>
          <p:cNvPr id="50" name="Left-Right Arrow 14"/>
          <p:cNvSpPr/>
          <p:nvPr/>
        </p:nvSpPr>
        <p:spPr bwMode="auto">
          <a:xfrm rot="16200000" flipV="1">
            <a:off x="8842858" y="4735738"/>
            <a:ext cx="384160" cy="298418"/>
          </a:xfrm>
          <a:prstGeom prst="leftRightArrow">
            <a:avLst>
              <a:gd name="adj1" fmla="val 37340"/>
              <a:gd name="adj2" fmla="val 28896"/>
            </a:avLst>
          </a:prstGeom>
          <a:solidFill>
            <a:schemeClr val="tx1"/>
          </a:solidFill>
          <a:ln w="19050">
            <a:noFill/>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vert="horz" wrap="none" lIns="144000" tIns="144000" rIns="68580" bIns="34290" numCol="1" rtlCol="0" anchor="ctr"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Graphik Light" panose="020B0403030202060203" pitchFamily="34" charset="0"/>
              <a:ea typeface="+mn-ea"/>
              <a:cs typeface="+mn-cs"/>
            </a:endParaRPr>
          </a:p>
        </p:txBody>
      </p:sp>
      <p:sp>
        <p:nvSpPr>
          <p:cNvPr id="62" name="Left-Right Arrow 14"/>
          <p:cNvSpPr/>
          <p:nvPr/>
        </p:nvSpPr>
        <p:spPr bwMode="auto">
          <a:xfrm rot="16200000" flipV="1">
            <a:off x="5959008" y="4735738"/>
            <a:ext cx="384160" cy="298418"/>
          </a:xfrm>
          <a:prstGeom prst="leftRightArrow">
            <a:avLst>
              <a:gd name="adj1" fmla="val 37340"/>
              <a:gd name="adj2" fmla="val 28896"/>
            </a:avLst>
          </a:prstGeom>
          <a:solidFill>
            <a:schemeClr val="tx1"/>
          </a:solidFill>
          <a:ln w="19050">
            <a:noFill/>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vert="horz" wrap="none" lIns="144000" tIns="144000" rIns="68580" bIns="34290" numCol="1" rtlCol="0" anchor="ctr"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Graphik Light" panose="020B0403030202060203" pitchFamily="34" charset="0"/>
              <a:ea typeface="+mn-ea"/>
              <a:cs typeface="+mn-cs"/>
            </a:endParaRPr>
          </a:p>
        </p:txBody>
      </p:sp>
      <p:sp>
        <p:nvSpPr>
          <p:cNvPr id="64" name="Left-Right Arrow 14"/>
          <p:cNvSpPr/>
          <p:nvPr/>
        </p:nvSpPr>
        <p:spPr bwMode="auto">
          <a:xfrm rot="16200000" flipV="1">
            <a:off x="8837577" y="3602118"/>
            <a:ext cx="394722" cy="298418"/>
          </a:xfrm>
          <a:prstGeom prst="leftRightArrow">
            <a:avLst>
              <a:gd name="adj1" fmla="val 37340"/>
              <a:gd name="adj2" fmla="val 28896"/>
            </a:avLst>
          </a:prstGeom>
          <a:solidFill>
            <a:schemeClr val="tx1"/>
          </a:solidFill>
          <a:ln w="19050">
            <a:noFill/>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vert="horz" wrap="none" lIns="144000" tIns="144000" rIns="68580" bIns="34290" numCol="1" rtlCol="0" anchor="ctr"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Graphik Light" panose="020B0403030202060203" pitchFamily="34" charset="0"/>
              <a:ea typeface="+mn-ea"/>
              <a:cs typeface="+mn-cs"/>
            </a:endParaRPr>
          </a:p>
        </p:txBody>
      </p:sp>
      <p:sp>
        <p:nvSpPr>
          <p:cNvPr id="66" name="Left-Right Arrow 14"/>
          <p:cNvSpPr/>
          <p:nvPr/>
        </p:nvSpPr>
        <p:spPr bwMode="auto">
          <a:xfrm rot="16200000" flipV="1">
            <a:off x="3509655" y="3602119"/>
            <a:ext cx="394722" cy="298418"/>
          </a:xfrm>
          <a:prstGeom prst="leftRightArrow">
            <a:avLst>
              <a:gd name="adj1" fmla="val 37340"/>
              <a:gd name="adj2" fmla="val 28896"/>
            </a:avLst>
          </a:prstGeom>
          <a:solidFill>
            <a:schemeClr val="tx1"/>
          </a:solidFill>
          <a:ln w="19050">
            <a:noFill/>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vert="horz" wrap="none" lIns="144000" tIns="144000" rIns="68580" bIns="34290" numCol="1" rtlCol="0" anchor="ctr"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Graphik Light" panose="020B0403030202060203" pitchFamily="34" charset="0"/>
              <a:ea typeface="+mn-ea"/>
              <a:cs typeface="+mn-cs"/>
            </a:endParaRPr>
          </a:p>
        </p:txBody>
      </p:sp>
      <p:sp>
        <p:nvSpPr>
          <p:cNvPr id="67" name="Left-Right Arrow 14"/>
          <p:cNvSpPr/>
          <p:nvPr/>
        </p:nvSpPr>
        <p:spPr bwMode="auto">
          <a:xfrm rot="16200000" flipV="1">
            <a:off x="6692236" y="3602119"/>
            <a:ext cx="394722" cy="298418"/>
          </a:xfrm>
          <a:prstGeom prst="leftRightArrow">
            <a:avLst>
              <a:gd name="adj1" fmla="val 37340"/>
              <a:gd name="adj2" fmla="val 28896"/>
            </a:avLst>
          </a:prstGeom>
          <a:solidFill>
            <a:schemeClr val="tx1"/>
          </a:solidFill>
          <a:ln w="19050">
            <a:noFill/>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vert="horz" wrap="none" lIns="144000" tIns="144000" rIns="68580" bIns="34290" numCol="1" rtlCol="0" anchor="ctr"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Graphik Light" panose="020B0403030202060203" pitchFamily="34" charset="0"/>
              <a:ea typeface="+mn-ea"/>
              <a:cs typeface="+mn-cs"/>
            </a:endParaRPr>
          </a:p>
        </p:txBody>
      </p:sp>
      <p:sp>
        <p:nvSpPr>
          <p:cNvPr id="68" name="Freeform 3"/>
          <p:cNvSpPr>
            <a:spLocks noChangeAspect="1" noChangeArrowheads="1"/>
          </p:cNvSpPr>
          <p:nvPr/>
        </p:nvSpPr>
        <p:spPr bwMode="auto">
          <a:xfrm>
            <a:off x="806944" y="2258413"/>
            <a:ext cx="1005840" cy="565785"/>
          </a:xfrm>
          <a:custGeom>
            <a:avLst/>
            <a:gdLst>
              <a:gd name="T0" fmla="*/ 2430 w 2964"/>
              <a:gd name="T1" fmla="*/ 602 h 1668"/>
              <a:gd name="T2" fmla="*/ 2384 w 2964"/>
              <a:gd name="T3" fmla="*/ 614 h 1668"/>
              <a:gd name="T4" fmla="*/ 1876 w 2964"/>
              <a:gd name="T5" fmla="*/ 232 h 1668"/>
              <a:gd name="T6" fmla="*/ 1702 w 2964"/>
              <a:gd name="T7" fmla="*/ 267 h 1668"/>
              <a:gd name="T8" fmla="*/ 1204 w 2964"/>
              <a:gd name="T9" fmla="*/ 0 h 1668"/>
              <a:gd name="T10" fmla="*/ 613 w 2964"/>
              <a:gd name="T11" fmla="*/ 463 h 1668"/>
              <a:gd name="T12" fmla="*/ 602 w 2964"/>
              <a:gd name="T13" fmla="*/ 463 h 1668"/>
              <a:gd name="T14" fmla="*/ 0 w 2964"/>
              <a:gd name="T15" fmla="*/ 1065 h 1668"/>
              <a:gd name="T16" fmla="*/ 602 w 2964"/>
              <a:gd name="T17" fmla="*/ 1667 h 1668"/>
              <a:gd name="T18" fmla="*/ 2430 w 2964"/>
              <a:gd name="T19" fmla="*/ 1667 h 1668"/>
              <a:gd name="T20" fmla="*/ 2963 w 2964"/>
              <a:gd name="T21" fmla="*/ 1135 h 1668"/>
              <a:gd name="T22" fmla="*/ 2430 w 2964"/>
              <a:gd name="T23" fmla="*/ 602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4" h="1668">
                <a:moveTo>
                  <a:pt x="2430" y="602"/>
                </a:moveTo>
                <a:cubicBezTo>
                  <a:pt x="2418" y="602"/>
                  <a:pt x="2396" y="602"/>
                  <a:pt x="2384" y="614"/>
                </a:cubicBezTo>
                <a:cubicBezTo>
                  <a:pt x="2314" y="394"/>
                  <a:pt x="2119" y="232"/>
                  <a:pt x="1876" y="232"/>
                </a:cubicBezTo>
                <a:cubicBezTo>
                  <a:pt x="1817" y="232"/>
                  <a:pt x="1760" y="244"/>
                  <a:pt x="1702" y="267"/>
                </a:cubicBezTo>
                <a:cubicBezTo>
                  <a:pt x="1586" y="105"/>
                  <a:pt x="1413" y="0"/>
                  <a:pt x="1204" y="0"/>
                </a:cubicBezTo>
                <a:cubicBezTo>
                  <a:pt x="915" y="0"/>
                  <a:pt x="683" y="197"/>
                  <a:pt x="613" y="463"/>
                </a:cubicBezTo>
                <a:lnTo>
                  <a:pt x="602" y="463"/>
                </a:lnTo>
                <a:cubicBezTo>
                  <a:pt x="266" y="463"/>
                  <a:pt x="0" y="741"/>
                  <a:pt x="0" y="1065"/>
                </a:cubicBezTo>
                <a:cubicBezTo>
                  <a:pt x="0" y="1401"/>
                  <a:pt x="266" y="1667"/>
                  <a:pt x="602" y="1667"/>
                </a:cubicBezTo>
                <a:cubicBezTo>
                  <a:pt x="2430" y="1667"/>
                  <a:pt x="2430" y="1667"/>
                  <a:pt x="2430" y="1667"/>
                </a:cubicBezTo>
                <a:cubicBezTo>
                  <a:pt x="2720" y="1667"/>
                  <a:pt x="2963" y="1436"/>
                  <a:pt x="2963" y="1135"/>
                </a:cubicBezTo>
                <a:cubicBezTo>
                  <a:pt x="2963" y="846"/>
                  <a:pt x="2720" y="602"/>
                  <a:pt x="2430" y="602"/>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69" name="TextBox 68"/>
          <p:cNvSpPr txBox="1"/>
          <p:nvPr/>
        </p:nvSpPr>
        <p:spPr>
          <a:xfrm>
            <a:off x="943152" y="2479586"/>
            <a:ext cx="733425" cy="276225"/>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alibri"/>
                <a:ea typeface="+mn-ea"/>
                <a:cs typeface="+mn-cs"/>
              </a:rPr>
              <a:t>SaaS</a:t>
            </a:r>
          </a:p>
        </p:txBody>
      </p:sp>
      <p:sp>
        <p:nvSpPr>
          <p:cNvPr id="71" name="TextBox 70"/>
          <p:cNvSpPr txBox="1"/>
          <p:nvPr/>
        </p:nvSpPr>
        <p:spPr>
          <a:xfrm>
            <a:off x="494896" y="4439356"/>
            <a:ext cx="1429240" cy="276225"/>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1" i="0" u="sng" strike="noStrike" kern="1200" cap="none" spc="0" normalizeH="0" baseline="0" noProof="0" dirty="0">
                <a:ln>
                  <a:noFill/>
                </a:ln>
                <a:solidFill>
                  <a:srgbClr val="C8D9DE">
                    <a:lumMod val="10000"/>
                  </a:srgbClr>
                </a:solidFill>
                <a:effectLst/>
                <a:uLnTx/>
                <a:uFillTx/>
                <a:latin typeface="Calibri"/>
                <a:ea typeface="+mn-ea"/>
                <a:cs typeface="+mn-cs"/>
              </a:rPr>
              <a:t>Public Cloud</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8D9DE">
                    <a:lumMod val="10000"/>
                  </a:srgbClr>
                </a:solidFill>
                <a:effectLst/>
                <a:uLnTx/>
                <a:uFillTx/>
                <a:latin typeface="Calibri"/>
                <a:ea typeface="+mn-ea"/>
                <a:cs typeface="+mn-cs"/>
              </a:rPr>
              <a:t>IaaS, SaaS, PaaS</a:t>
            </a:r>
          </a:p>
        </p:txBody>
      </p:sp>
      <p:sp>
        <p:nvSpPr>
          <p:cNvPr id="72" name="Freeform 3"/>
          <p:cNvSpPr>
            <a:spLocks noChangeAspect="1" noChangeArrowheads="1"/>
          </p:cNvSpPr>
          <p:nvPr/>
        </p:nvSpPr>
        <p:spPr bwMode="auto">
          <a:xfrm>
            <a:off x="445699" y="4942245"/>
            <a:ext cx="1315367" cy="739894"/>
          </a:xfrm>
          <a:custGeom>
            <a:avLst/>
            <a:gdLst>
              <a:gd name="T0" fmla="*/ 2430 w 2964"/>
              <a:gd name="T1" fmla="*/ 602 h 1668"/>
              <a:gd name="T2" fmla="*/ 2384 w 2964"/>
              <a:gd name="T3" fmla="*/ 614 h 1668"/>
              <a:gd name="T4" fmla="*/ 1876 w 2964"/>
              <a:gd name="T5" fmla="*/ 232 h 1668"/>
              <a:gd name="T6" fmla="*/ 1702 w 2964"/>
              <a:gd name="T7" fmla="*/ 267 h 1668"/>
              <a:gd name="T8" fmla="*/ 1204 w 2964"/>
              <a:gd name="T9" fmla="*/ 0 h 1668"/>
              <a:gd name="T10" fmla="*/ 613 w 2964"/>
              <a:gd name="T11" fmla="*/ 463 h 1668"/>
              <a:gd name="T12" fmla="*/ 602 w 2964"/>
              <a:gd name="T13" fmla="*/ 463 h 1668"/>
              <a:gd name="T14" fmla="*/ 0 w 2964"/>
              <a:gd name="T15" fmla="*/ 1065 h 1668"/>
              <a:gd name="T16" fmla="*/ 602 w 2964"/>
              <a:gd name="T17" fmla="*/ 1667 h 1668"/>
              <a:gd name="T18" fmla="*/ 2430 w 2964"/>
              <a:gd name="T19" fmla="*/ 1667 h 1668"/>
              <a:gd name="T20" fmla="*/ 2963 w 2964"/>
              <a:gd name="T21" fmla="*/ 1135 h 1668"/>
              <a:gd name="T22" fmla="*/ 2430 w 2964"/>
              <a:gd name="T23" fmla="*/ 602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4" h="1668">
                <a:moveTo>
                  <a:pt x="2430" y="602"/>
                </a:moveTo>
                <a:cubicBezTo>
                  <a:pt x="2418" y="602"/>
                  <a:pt x="2396" y="602"/>
                  <a:pt x="2384" y="614"/>
                </a:cubicBezTo>
                <a:cubicBezTo>
                  <a:pt x="2314" y="394"/>
                  <a:pt x="2119" y="232"/>
                  <a:pt x="1876" y="232"/>
                </a:cubicBezTo>
                <a:cubicBezTo>
                  <a:pt x="1817" y="232"/>
                  <a:pt x="1760" y="244"/>
                  <a:pt x="1702" y="267"/>
                </a:cubicBezTo>
                <a:cubicBezTo>
                  <a:pt x="1586" y="105"/>
                  <a:pt x="1413" y="0"/>
                  <a:pt x="1204" y="0"/>
                </a:cubicBezTo>
                <a:cubicBezTo>
                  <a:pt x="915" y="0"/>
                  <a:pt x="683" y="197"/>
                  <a:pt x="613" y="463"/>
                </a:cubicBezTo>
                <a:lnTo>
                  <a:pt x="602" y="463"/>
                </a:lnTo>
                <a:cubicBezTo>
                  <a:pt x="266" y="463"/>
                  <a:pt x="0" y="741"/>
                  <a:pt x="0" y="1065"/>
                </a:cubicBezTo>
                <a:cubicBezTo>
                  <a:pt x="0" y="1401"/>
                  <a:pt x="266" y="1667"/>
                  <a:pt x="602" y="1667"/>
                </a:cubicBezTo>
                <a:cubicBezTo>
                  <a:pt x="2430" y="1667"/>
                  <a:pt x="2430" y="1667"/>
                  <a:pt x="2430" y="1667"/>
                </a:cubicBezTo>
                <a:cubicBezTo>
                  <a:pt x="2720" y="1667"/>
                  <a:pt x="2963" y="1436"/>
                  <a:pt x="2963" y="1135"/>
                </a:cubicBezTo>
                <a:cubicBezTo>
                  <a:pt x="2963" y="846"/>
                  <a:pt x="2720" y="602"/>
                  <a:pt x="2430" y="602"/>
                </a:cubicBezTo>
              </a:path>
            </a:pathLst>
          </a:custGeom>
          <a:solidFill>
            <a:schemeClr val="accent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73" name="Freeform 3"/>
          <p:cNvSpPr>
            <a:spLocks noChangeAspect="1" noChangeArrowheads="1"/>
          </p:cNvSpPr>
          <p:nvPr/>
        </p:nvSpPr>
        <p:spPr bwMode="auto">
          <a:xfrm>
            <a:off x="660187" y="5235756"/>
            <a:ext cx="1315367" cy="739894"/>
          </a:xfrm>
          <a:custGeom>
            <a:avLst/>
            <a:gdLst>
              <a:gd name="T0" fmla="*/ 2430 w 2964"/>
              <a:gd name="T1" fmla="*/ 602 h 1668"/>
              <a:gd name="T2" fmla="*/ 2384 w 2964"/>
              <a:gd name="T3" fmla="*/ 614 h 1668"/>
              <a:gd name="T4" fmla="*/ 1876 w 2964"/>
              <a:gd name="T5" fmla="*/ 232 h 1668"/>
              <a:gd name="T6" fmla="*/ 1702 w 2964"/>
              <a:gd name="T7" fmla="*/ 267 h 1668"/>
              <a:gd name="T8" fmla="*/ 1204 w 2964"/>
              <a:gd name="T9" fmla="*/ 0 h 1668"/>
              <a:gd name="T10" fmla="*/ 613 w 2964"/>
              <a:gd name="T11" fmla="*/ 463 h 1668"/>
              <a:gd name="T12" fmla="*/ 602 w 2964"/>
              <a:gd name="T13" fmla="*/ 463 h 1668"/>
              <a:gd name="T14" fmla="*/ 0 w 2964"/>
              <a:gd name="T15" fmla="*/ 1065 h 1668"/>
              <a:gd name="T16" fmla="*/ 602 w 2964"/>
              <a:gd name="T17" fmla="*/ 1667 h 1668"/>
              <a:gd name="T18" fmla="*/ 2430 w 2964"/>
              <a:gd name="T19" fmla="*/ 1667 h 1668"/>
              <a:gd name="T20" fmla="*/ 2963 w 2964"/>
              <a:gd name="T21" fmla="*/ 1135 h 1668"/>
              <a:gd name="T22" fmla="*/ 2430 w 2964"/>
              <a:gd name="T23" fmla="*/ 602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4" h="1668">
                <a:moveTo>
                  <a:pt x="2430" y="602"/>
                </a:moveTo>
                <a:cubicBezTo>
                  <a:pt x="2418" y="602"/>
                  <a:pt x="2396" y="602"/>
                  <a:pt x="2384" y="614"/>
                </a:cubicBezTo>
                <a:cubicBezTo>
                  <a:pt x="2314" y="394"/>
                  <a:pt x="2119" y="232"/>
                  <a:pt x="1876" y="232"/>
                </a:cubicBezTo>
                <a:cubicBezTo>
                  <a:pt x="1817" y="232"/>
                  <a:pt x="1760" y="244"/>
                  <a:pt x="1702" y="267"/>
                </a:cubicBezTo>
                <a:cubicBezTo>
                  <a:pt x="1586" y="105"/>
                  <a:pt x="1413" y="0"/>
                  <a:pt x="1204" y="0"/>
                </a:cubicBezTo>
                <a:cubicBezTo>
                  <a:pt x="915" y="0"/>
                  <a:pt x="683" y="197"/>
                  <a:pt x="613" y="463"/>
                </a:cubicBezTo>
                <a:lnTo>
                  <a:pt x="602" y="463"/>
                </a:lnTo>
                <a:cubicBezTo>
                  <a:pt x="266" y="463"/>
                  <a:pt x="0" y="741"/>
                  <a:pt x="0" y="1065"/>
                </a:cubicBezTo>
                <a:cubicBezTo>
                  <a:pt x="0" y="1401"/>
                  <a:pt x="266" y="1667"/>
                  <a:pt x="602" y="1667"/>
                </a:cubicBezTo>
                <a:cubicBezTo>
                  <a:pt x="2430" y="1667"/>
                  <a:pt x="2430" y="1667"/>
                  <a:pt x="2430" y="1667"/>
                </a:cubicBezTo>
                <a:cubicBezTo>
                  <a:pt x="2720" y="1667"/>
                  <a:pt x="2963" y="1436"/>
                  <a:pt x="2963" y="1135"/>
                </a:cubicBezTo>
                <a:cubicBezTo>
                  <a:pt x="2963" y="846"/>
                  <a:pt x="2720" y="602"/>
                  <a:pt x="2430" y="602"/>
                </a:cubicBezTo>
              </a:path>
            </a:pathLst>
          </a:custGeom>
          <a:solidFill>
            <a:schemeClr val="accent1">
              <a:lumMod val="40000"/>
              <a:lumOff val="60000"/>
            </a:schemeClr>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38" name="TextBox 37"/>
          <p:cNvSpPr txBox="1"/>
          <p:nvPr/>
        </p:nvSpPr>
        <p:spPr>
          <a:xfrm>
            <a:off x="10172699" y="2527081"/>
            <a:ext cx="831205" cy="172220"/>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8595B"/>
                </a:solidFill>
                <a:effectLst/>
                <a:uLnTx/>
                <a:uFillTx/>
                <a:latin typeface="Calibri"/>
                <a:ea typeface="+mn-ea"/>
                <a:cs typeface="+mn-cs"/>
              </a:rPr>
              <a:t>REST</a:t>
            </a:r>
          </a:p>
        </p:txBody>
      </p:sp>
      <p:sp>
        <p:nvSpPr>
          <p:cNvPr id="40" name="TextBox 39"/>
          <p:cNvSpPr txBox="1"/>
          <p:nvPr/>
        </p:nvSpPr>
        <p:spPr>
          <a:xfrm>
            <a:off x="10172699" y="2979747"/>
            <a:ext cx="831205" cy="172220"/>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8595B"/>
                </a:solidFill>
                <a:effectLst/>
                <a:uLnTx/>
                <a:uFillTx/>
                <a:latin typeface="Calibri"/>
                <a:ea typeface="+mn-ea"/>
                <a:cs typeface="+mn-cs"/>
              </a:rPr>
              <a:t>gRPC</a:t>
            </a:r>
          </a:p>
        </p:txBody>
      </p:sp>
      <p:sp>
        <p:nvSpPr>
          <p:cNvPr id="41" name="TextBox 40"/>
          <p:cNvSpPr txBox="1"/>
          <p:nvPr/>
        </p:nvSpPr>
        <p:spPr>
          <a:xfrm>
            <a:off x="1463752" y="2912284"/>
            <a:ext cx="831205" cy="172220"/>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8595B"/>
                </a:solidFill>
                <a:effectLst/>
                <a:uLnTx/>
                <a:uFillTx/>
                <a:latin typeface="Calibri"/>
                <a:ea typeface="+mn-ea"/>
                <a:cs typeface="+mn-cs"/>
              </a:rPr>
              <a:t>REST</a:t>
            </a:r>
          </a:p>
        </p:txBody>
      </p:sp>
      <p:sp>
        <p:nvSpPr>
          <p:cNvPr id="42" name="TextBox 41"/>
          <p:cNvSpPr txBox="1"/>
          <p:nvPr/>
        </p:nvSpPr>
        <p:spPr>
          <a:xfrm>
            <a:off x="1463752" y="3328374"/>
            <a:ext cx="831205" cy="172220"/>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8595B"/>
                </a:solidFill>
                <a:effectLst/>
                <a:uLnTx/>
                <a:uFillTx/>
                <a:latin typeface="Calibri"/>
                <a:ea typeface="+mn-ea"/>
                <a:cs typeface="+mn-cs"/>
              </a:rPr>
              <a:t>gRPC</a:t>
            </a:r>
          </a:p>
        </p:txBody>
      </p:sp>
      <p:pic>
        <p:nvPicPr>
          <p:cNvPr id="44" name="Picture 4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71969" y="198784"/>
            <a:ext cx="714555" cy="683715"/>
          </a:xfrm>
          <a:prstGeom prst="rect">
            <a:avLst/>
          </a:prstGeom>
        </p:spPr>
      </p:pic>
    </p:spTree>
    <p:extLst>
      <p:ext uri="{BB962C8B-B14F-4D97-AF65-F5344CB8AC3E}">
        <p14:creationId xmlns:p14="http://schemas.microsoft.com/office/powerpoint/2010/main" val="3940469194"/>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gray">
          <a:xfrm>
            <a:off x="9377916" y="318977"/>
            <a:ext cx="2488019" cy="1233377"/>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2" name="Title 1"/>
          <p:cNvSpPr>
            <a:spLocks noGrp="1"/>
          </p:cNvSpPr>
          <p:nvPr>
            <p:ph type="title"/>
          </p:nvPr>
        </p:nvSpPr>
        <p:spPr>
          <a:xfrm>
            <a:off x="531812" y="406400"/>
            <a:ext cx="11125200" cy="508000"/>
          </a:xfrm>
        </p:spPr>
        <p:txBody>
          <a:bodyPr/>
          <a:lstStyle/>
          <a:p>
            <a:r>
              <a:rPr lang="en-US" dirty="0"/>
              <a:t>Integration Accelerators for OBCS </a:t>
            </a:r>
          </a:p>
        </p:txBody>
      </p:sp>
      <p:pic>
        <p:nvPicPr>
          <p:cNvPr id="5" name="Picture 4"/>
          <p:cNvPicPr>
            <a:picLocks noChangeAspect="1"/>
          </p:cNvPicPr>
          <p:nvPr/>
        </p:nvPicPr>
        <p:blipFill>
          <a:blip r:embed="rId3"/>
          <a:stretch>
            <a:fillRect/>
          </a:stretch>
        </p:blipFill>
        <p:spPr>
          <a:xfrm>
            <a:off x="3849653" y="2604978"/>
            <a:ext cx="4438273" cy="3322608"/>
          </a:xfrm>
          <a:prstGeom prst="rect">
            <a:avLst/>
          </a:prstGeom>
        </p:spPr>
      </p:pic>
      <p:pic>
        <p:nvPicPr>
          <p:cNvPr id="7" name="Picture 9" descr="https://cloud.oracle.com/opc/saas/images/overview-erp-3.png"/>
          <p:cNvPicPr>
            <a:picLocks noChangeAspect="1" noChangeArrowheads="1"/>
          </p:cNvPicPr>
          <p:nvPr/>
        </p:nvPicPr>
        <p:blipFill rotWithShape="1">
          <a:blip r:embed="rId4" cstate="email"/>
          <a:srcRect r="11771"/>
          <a:stretch/>
        </p:blipFill>
        <p:spPr bwMode="auto">
          <a:xfrm>
            <a:off x="2422795" y="2632047"/>
            <a:ext cx="1325880" cy="1054585"/>
          </a:xfrm>
          <a:prstGeom prst="roundRect">
            <a:avLst>
              <a:gd name="adj" fmla="val 8594"/>
            </a:avLst>
          </a:prstGeom>
          <a:solidFill>
            <a:srgbClr val="FFFFFF">
              <a:shade val="85000"/>
            </a:srgbClr>
          </a:solidFill>
          <a:ln>
            <a:noFill/>
          </a:ln>
          <a:effectLst/>
        </p:spPr>
      </p:pic>
      <p:grpSp>
        <p:nvGrpSpPr>
          <p:cNvPr id="11" name="Group 10"/>
          <p:cNvGrpSpPr/>
          <p:nvPr/>
        </p:nvGrpSpPr>
        <p:grpSpPr>
          <a:xfrm>
            <a:off x="2995898" y="2312173"/>
            <a:ext cx="754918" cy="488190"/>
            <a:chOff x="1946718" y="3853538"/>
            <a:chExt cx="1005840" cy="565785"/>
          </a:xfrm>
        </p:grpSpPr>
        <p:sp>
          <p:nvSpPr>
            <p:cNvPr id="8" name="Freeform 3"/>
            <p:cNvSpPr>
              <a:spLocks noChangeAspect="1" noChangeArrowheads="1"/>
            </p:cNvSpPr>
            <p:nvPr/>
          </p:nvSpPr>
          <p:spPr bwMode="auto">
            <a:xfrm>
              <a:off x="1946718" y="3853538"/>
              <a:ext cx="1005840" cy="565785"/>
            </a:xfrm>
            <a:custGeom>
              <a:avLst/>
              <a:gdLst>
                <a:gd name="T0" fmla="*/ 2430 w 2964"/>
                <a:gd name="T1" fmla="*/ 602 h 1668"/>
                <a:gd name="T2" fmla="*/ 2384 w 2964"/>
                <a:gd name="T3" fmla="*/ 614 h 1668"/>
                <a:gd name="T4" fmla="*/ 1876 w 2964"/>
                <a:gd name="T5" fmla="*/ 232 h 1668"/>
                <a:gd name="T6" fmla="*/ 1702 w 2964"/>
                <a:gd name="T7" fmla="*/ 267 h 1668"/>
                <a:gd name="T8" fmla="*/ 1204 w 2964"/>
                <a:gd name="T9" fmla="*/ 0 h 1668"/>
                <a:gd name="T10" fmla="*/ 613 w 2964"/>
                <a:gd name="T11" fmla="*/ 463 h 1668"/>
                <a:gd name="T12" fmla="*/ 602 w 2964"/>
                <a:gd name="T13" fmla="*/ 463 h 1668"/>
                <a:gd name="T14" fmla="*/ 0 w 2964"/>
                <a:gd name="T15" fmla="*/ 1065 h 1668"/>
                <a:gd name="T16" fmla="*/ 602 w 2964"/>
                <a:gd name="T17" fmla="*/ 1667 h 1668"/>
                <a:gd name="T18" fmla="*/ 2430 w 2964"/>
                <a:gd name="T19" fmla="*/ 1667 h 1668"/>
                <a:gd name="T20" fmla="*/ 2963 w 2964"/>
                <a:gd name="T21" fmla="*/ 1135 h 1668"/>
                <a:gd name="T22" fmla="*/ 2430 w 2964"/>
                <a:gd name="T23" fmla="*/ 602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4" h="1668">
                  <a:moveTo>
                    <a:pt x="2430" y="602"/>
                  </a:moveTo>
                  <a:cubicBezTo>
                    <a:pt x="2418" y="602"/>
                    <a:pt x="2396" y="602"/>
                    <a:pt x="2384" y="614"/>
                  </a:cubicBezTo>
                  <a:cubicBezTo>
                    <a:pt x="2314" y="394"/>
                    <a:pt x="2119" y="232"/>
                    <a:pt x="1876" y="232"/>
                  </a:cubicBezTo>
                  <a:cubicBezTo>
                    <a:pt x="1817" y="232"/>
                    <a:pt x="1760" y="244"/>
                    <a:pt x="1702" y="267"/>
                  </a:cubicBezTo>
                  <a:cubicBezTo>
                    <a:pt x="1586" y="105"/>
                    <a:pt x="1413" y="0"/>
                    <a:pt x="1204" y="0"/>
                  </a:cubicBezTo>
                  <a:cubicBezTo>
                    <a:pt x="915" y="0"/>
                    <a:pt x="683" y="197"/>
                    <a:pt x="613" y="463"/>
                  </a:cubicBezTo>
                  <a:lnTo>
                    <a:pt x="602" y="463"/>
                  </a:lnTo>
                  <a:cubicBezTo>
                    <a:pt x="266" y="463"/>
                    <a:pt x="0" y="741"/>
                    <a:pt x="0" y="1065"/>
                  </a:cubicBezTo>
                  <a:cubicBezTo>
                    <a:pt x="0" y="1401"/>
                    <a:pt x="266" y="1667"/>
                    <a:pt x="602" y="1667"/>
                  </a:cubicBezTo>
                  <a:cubicBezTo>
                    <a:pt x="2430" y="1667"/>
                    <a:pt x="2430" y="1667"/>
                    <a:pt x="2430" y="1667"/>
                  </a:cubicBezTo>
                  <a:cubicBezTo>
                    <a:pt x="2720" y="1667"/>
                    <a:pt x="2963" y="1436"/>
                    <a:pt x="2963" y="1135"/>
                  </a:cubicBezTo>
                  <a:cubicBezTo>
                    <a:pt x="2963" y="846"/>
                    <a:pt x="2720" y="602"/>
                    <a:pt x="2430" y="602"/>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9" name="TextBox 8"/>
            <p:cNvSpPr txBox="1"/>
            <p:nvPr/>
          </p:nvSpPr>
          <p:spPr>
            <a:xfrm>
              <a:off x="2082926" y="4105193"/>
              <a:ext cx="733425" cy="276225"/>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alibri"/>
                  <a:ea typeface="+mn-ea"/>
                  <a:cs typeface="+mn-cs"/>
                </a:rPr>
                <a:t>SaaS</a:t>
              </a:r>
            </a:p>
          </p:txBody>
        </p:sp>
      </p:grpSp>
      <p:sp>
        <p:nvSpPr>
          <p:cNvPr id="10" name="TextBox 9"/>
          <p:cNvSpPr txBox="1"/>
          <p:nvPr/>
        </p:nvSpPr>
        <p:spPr>
          <a:xfrm>
            <a:off x="296501" y="2377150"/>
            <a:ext cx="2057331" cy="409437"/>
          </a:xfrm>
          <a:prstGeom prst="rect">
            <a:avLst/>
          </a:prstGeom>
          <a:noFill/>
        </p:spPr>
        <p:txBody>
          <a:bodyPr wrap="square" lIns="0" tIns="0" rIns="0" bIns="0" rtlCol="0">
            <a:noAutofit/>
          </a:bodyPr>
          <a:lstStyle/>
          <a:p>
            <a:pPr marL="0" marR="0" lvl="0" indent="0" defTabSz="914400" rtl="0" eaLnBrk="1" fontAlgn="auto" latinLnBrk="0" hangingPunct="1">
              <a:lnSpc>
                <a:spcPct val="90000"/>
              </a:lnSpc>
              <a:spcBef>
                <a:spcPts val="0"/>
              </a:spcBef>
              <a:spcAft>
                <a:spcPts val="0"/>
              </a:spcAft>
              <a:buClrTx/>
              <a:buSzTx/>
              <a:buFontTx/>
              <a:buNone/>
              <a:tabLst/>
              <a:defRPr/>
            </a:pPr>
            <a:r>
              <a:rPr kumimoji="0" lang="en-US" sz="1400" b="1" i="0" strike="noStrike" kern="1200" cap="none" spc="0" normalizeH="0" baseline="0" noProof="0" dirty="0">
                <a:ln>
                  <a:noFill/>
                </a:ln>
                <a:solidFill>
                  <a:srgbClr val="A52641"/>
                </a:solidFill>
                <a:effectLst/>
                <a:uLnTx/>
                <a:uFillTx/>
                <a:latin typeface="Calibri"/>
                <a:ea typeface="+mn-ea"/>
                <a:cs typeface="+mn-cs"/>
              </a:rPr>
              <a:t>SAAS APPLICATION INTEGRATION TOOLKITS</a:t>
            </a:r>
          </a:p>
          <a:p>
            <a:pPr marL="176213" marR="0" lvl="1" indent="-176213" defTabSz="914400" rtl="0" eaLnBrk="1" fontAlgn="auto" latinLnBrk="0" hangingPunct="1">
              <a:lnSpc>
                <a:spcPct val="90000"/>
              </a:lnSpc>
              <a:spcBef>
                <a:spcPts val="600"/>
              </a:spcBef>
              <a:spcAft>
                <a:spcPts val="0"/>
              </a:spcAft>
              <a:buClr>
                <a:schemeClr val="bg1">
                  <a:lumMod val="50000"/>
                </a:schemeClr>
              </a:buClr>
              <a:buSzTx/>
              <a:buFont typeface="Arial" panose="020B0604020202020204" pitchFamily="34" charset="0"/>
              <a:buChar char="•"/>
              <a:tabLst/>
              <a:defRPr/>
            </a:pPr>
            <a:r>
              <a:rPr kumimoji="0" lang="en-US" sz="1400" b="0" i="0" strike="noStrike" kern="1200" cap="none" spc="0" normalizeH="0" baseline="0" noProof="0" dirty="0">
                <a:ln>
                  <a:noFill/>
                </a:ln>
                <a:solidFill>
                  <a:srgbClr val="58595B"/>
                </a:solidFill>
                <a:effectLst/>
                <a:uLnTx/>
                <a:uFillTx/>
                <a:latin typeface="Calibri"/>
                <a:ea typeface="+mn-ea"/>
                <a:cs typeface="+mn-cs"/>
              </a:rPr>
              <a:t>Sample templates &amp;          design patterns</a:t>
            </a:r>
          </a:p>
          <a:p>
            <a:pPr marL="176213" marR="0" lvl="1" indent="-176213" defTabSz="914400" rtl="0" eaLnBrk="1" fontAlgn="auto" latinLnBrk="0" hangingPunct="1">
              <a:lnSpc>
                <a:spcPct val="90000"/>
              </a:lnSpc>
              <a:spcBef>
                <a:spcPts val="600"/>
              </a:spcBef>
              <a:spcAft>
                <a:spcPts val="0"/>
              </a:spcAft>
              <a:buClr>
                <a:schemeClr val="bg1">
                  <a:lumMod val="50000"/>
                </a:schemeClr>
              </a:buClr>
              <a:buSzTx/>
              <a:buFont typeface="Arial" panose="020B0604020202020204" pitchFamily="34" charset="0"/>
              <a:buChar char="•"/>
              <a:tabLst/>
              <a:defRPr/>
            </a:pPr>
            <a:r>
              <a:rPr kumimoji="0" lang="en-US" sz="1400" b="0" i="0" strike="noStrike" kern="1200" cap="none" spc="0" normalizeH="0" baseline="0" noProof="0" dirty="0">
                <a:ln>
                  <a:noFill/>
                </a:ln>
                <a:solidFill>
                  <a:srgbClr val="58595B"/>
                </a:solidFill>
                <a:effectLst/>
                <a:uLnTx/>
                <a:uFillTx/>
                <a:latin typeface="Calibri"/>
                <a:ea typeface="+mn-ea"/>
                <a:cs typeface="+mn-cs"/>
              </a:rPr>
              <a:t>Sample smart contracts &amp; integration components</a:t>
            </a:r>
            <a:endParaRPr kumimoji="0" lang="en-US" sz="1600" b="0" i="0" strike="noStrike" kern="1200" cap="none" spc="0" normalizeH="0" baseline="0" noProof="0" dirty="0">
              <a:ln>
                <a:noFill/>
              </a:ln>
              <a:solidFill>
                <a:srgbClr val="58595B"/>
              </a:solidFill>
              <a:effectLst/>
              <a:uLnTx/>
              <a:uFillTx/>
              <a:latin typeface="Calibri"/>
              <a:ea typeface="+mn-ea"/>
              <a:cs typeface="+mn-cs"/>
            </a:endParaRPr>
          </a:p>
          <a:p>
            <a:pPr marL="0" marR="0" lvl="0" indent="0" defTabSz="914400" rtl="0" eaLnBrk="1" fontAlgn="auto" latinLnBrk="0" hangingPunct="1">
              <a:lnSpc>
                <a:spcPct val="90000"/>
              </a:lnSpc>
              <a:spcBef>
                <a:spcPts val="0"/>
              </a:spcBef>
              <a:spcAft>
                <a:spcPts val="0"/>
              </a:spcAft>
              <a:buClrTx/>
              <a:buSzTx/>
              <a:buFontTx/>
              <a:buNone/>
              <a:tabLst/>
              <a:defRPr/>
            </a:pPr>
            <a:endParaRPr kumimoji="0" lang="en-US" sz="1600" b="1" i="0" strike="noStrike" kern="1200" cap="none" spc="0" normalizeH="0" baseline="0" noProof="0" dirty="0">
              <a:ln>
                <a:noFill/>
              </a:ln>
              <a:solidFill>
                <a:srgbClr val="A52641"/>
              </a:solidFill>
              <a:effectLst/>
              <a:uLnTx/>
              <a:uFillTx/>
              <a:latin typeface="Calibri"/>
              <a:ea typeface="+mn-ea"/>
              <a:cs typeface="+mn-cs"/>
            </a:endParaRPr>
          </a:p>
        </p:txBody>
      </p:sp>
      <p:cxnSp>
        <p:nvCxnSpPr>
          <p:cNvPr id="13" name="Straight Arrow Connector 12"/>
          <p:cNvCxnSpPr>
            <a:stCxn id="7" idx="3"/>
          </p:cNvCxnSpPr>
          <p:nvPr/>
        </p:nvCxnSpPr>
        <p:spPr>
          <a:xfrm>
            <a:off x="3748675" y="3159340"/>
            <a:ext cx="345948" cy="0"/>
          </a:xfrm>
          <a:prstGeom prst="straightConnector1">
            <a:avLst/>
          </a:prstGeom>
          <a:ln w="19050">
            <a:solidFill>
              <a:schemeClr val="accent5"/>
            </a:solidFill>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15822" y="4293525"/>
            <a:ext cx="2038011" cy="420855"/>
          </a:xfrm>
          <a:prstGeom prst="rect">
            <a:avLst/>
          </a:prstGeom>
          <a:noFill/>
        </p:spPr>
        <p:txBody>
          <a:bodyPr wrap="square" lIns="0" tIns="0" rIns="0" bIns="0" rtlCol="0">
            <a:noAutofit/>
          </a:bodyPr>
          <a:lstStyle/>
          <a:p>
            <a:pPr marL="0" marR="0" lvl="0" indent="0" defTabSz="914400" rtl="0" eaLnBrk="1" fontAlgn="auto" latinLnBrk="0" hangingPunct="1">
              <a:lnSpc>
                <a:spcPct val="90000"/>
              </a:lnSpc>
              <a:spcBef>
                <a:spcPts val="0"/>
              </a:spcBef>
              <a:spcAft>
                <a:spcPts val="0"/>
              </a:spcAft>
              <a:buClrTx/>
              <a:buSzTx/>
              <a:buFontTx/>
              <a:buNone/>
              <a:tabLst/>
              <a:defRPr/>
            </a:pPr>
            <a:r>
              <a:rPr kumimoji="0" lang="en-US" sz="1400" b="1" i="0" strike="noStrike" kern="1200" cap="none" spc="0" normalizeH="0" baseline="0" noProof="0" dirty="0">
                <a:ln>
                  <a:noFill/>
                </a:ln>
                <a:solidFill>
                  <a:srgbClr val="A52641"/>
                </a:solidFill>
                <a:effectLst/>
                <a:uLnTx/>
                <a:uFillTx/>
                <a:latin typeface="Calibri"/>
                <a:ea typeface="+mn-ea"/>
                <a:cs typeface="+mn-cs"/>
              </a:rPr>
              <a:t>ORACLE INTEGRATION CLOUD</a:t>
            </a:r>
          </a:p>
          <a:p>
            <a:pPr marL="176213" lvl="1" indent="-176213">
              <a:lnSpc>
                <a:spcPct val="90000"/>
              </a:lnSpc>
              <a:spcBef>
                <a:spcPts val="600"/>
              </a:spcBef>
              <a:buClr>
                <a:schemeClr val="bg1">
                  <a:lumMod val="50000"/>
                </a:schemeClr>
              </a:buClr>
              <a:buFont typeface="Arial" panose="020B0604020202020204" pitchFamily="34" charset="0"/>
              <a:buChar char="•"/>
              <a:defRPr/>
            </a:pPr>
            <a:r>
              <a:rPr lang="en-US" sz="1400" dirty="0">
                <a:solidFill>
                  <a:srgbClr val="58595B"/>
                </a:solidFill>
                <a:latin typeface="Calibri"/>
              </a:rPr>
              <a:t>Adapters for Oracle &amp;  3rd party applications    in cloud and on-prem</a:t>
            </a:r>
          </a:p>
          <a:p>
            <a:pPr marL="176213" lvl="1" indent="-176213">
              <a:lnSpc>
                <a:spcPct val="90000"/>
              </a:lnSpc>
              <a:spcBef>
                <a:spcPts val="600"/>
              </a:spcBef>
              <a:buClr>
                <a:schemeClr val="bg1">
                  <a:lumMod val="50000"/>
                </a:schemeClr>
              </a:buClr>
              <a:buFont typeface="Arial" panose="020B0604020202020204" pitchFamily="34" charset="0"/>
              <a:buChar char="•"/>
              <a:defRPr/>
            </a:pPr>
            <a:r>
              <a:rPr lang="en-US" sz="1400" dirty="0">
                <a:solidFill>
                  <a:srgbClr val="58595B"/>
                </a:solidFill>
                <a:latin typeface="Calibri"/>
              </a:rPr>
              <a:t>Turn application events into REST calls to run blockchain transactions</a:t>
            </a:r>
          </a:p>
        </p:txBody>
      </p:sp>
      <p:sp>
        <p:nvSpPr>
          <p:cNvPr id="23" name="Plaque 22"/>
          <p:cNvSpPr/>
          <p:nvPr/>
        </p:nvSpPr>
        <p:spPr bwMode="gray">
          <a:xfrm>
            <a:off x="2447177" y="5858580"/>
            <a:ext cx="484909" cy="401520"/>
          </a:xfrm>
          <a:prstGeom prst="plaque">
            <a:avLst/>
          </a:prstGeom>
          <a:solidFill>
            <a:schemeClr val="accent2">
              <a:lumMod val="5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a:ea typeface="+mn-ea"/>
                <a:cs typeface="+mn-cs"/>
              </a:rPr>
              <a:t>App</a:t>
            </a:r>
          </a:p>
        </p:txBody>
      </p:sp>
      <p:sp>
        <p:nvSpPr>
          <p:cNvPr id="24" name="Plaque 23"/>
          <p:cNvSpPr/>
          <p:nvPr/>
        </p:nvSpPr>
        <p:spPr bwMode="gray">
          <a:xfrm>
            <a:off x="3107001" y="5858580"/>
            <a:ext cx="484909" cy="401520"/>
          </a:xfrm>
          <a:prstGeom prst="plaque">
            <a:avLst/>
          </a:prstGeom>
          <a:solidFill>
            <a:schemeClr val="accent2">
              <a:lumMod val="5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a:ea typeface="+mn-ea"/>
                <a:cs typeface="+mn-cs"/>
              </a:rPr>
              <a:t>App</a:t>
            </a:r>
          </a:p>
        </p:txBody>
      </p:sp>
      <p:cxnSp>
        <p:nvCxnSpPr>
          <p:cNvPr id="27" name="Straight Arrow Connector 26"/>
          <p:cNvCxnSpPr>
            <a:stCxn id="15" idx="3"/>
          </p:cNvCxnSpPr>
          <p:nvPr/>
        </p:nvCxnSpPr>
        <p:spPr>
          <a:xfrm>
            <a:off x="3747326" y="5073326"/>
            <a:ext cx="347297" cy="0"/>
          </a:xfrm>
          <a:prstGeom prst="straightConnector1">
            <a:avLst/>
          </a:prstGeom>
          <a:ln w="19050">
            <a:solidFill>
              <a:schemeClr val="accent5"/>
            </a:solidFill>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5"/>
          <a:stretch>
            <a:fillRect/>
          </a:stretch>
        </p:blipFill>
        <p:spPr>
          <a:xfrm>
            <a:off x="2422795" y="4499757"/>
            <a:ext cx="1324531" cy="1147138"/>
          </a:xfrm>
          <a:prstGeom prst="roundRect">
            <a:avLst>
              <a:gd name="adj" fmla="val 9944"/>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16" name="Group 15"/>
          <p:cNvGrpSpPr/>
          <p:nvPr/>
        </p:nvGrpSpPr>
        <p:grpSpPr>
          <a:xfrm>
            <a:off x="2992408" y="4173601"/>
            <a:ext cx="754918" cy="488190"/>
            <a:chOff x="1946718" y="3853538"/>
            <a:chExt cx="1005840" cy="565785"/>
          </a:xfrm>
        </p:grpSpPr>
        <p:sp>
          <p:nvSpPr>
            <p:cNvPr id="17" name="Freeform 3"/>
            <p:cNvSpPr>
              <a:spLocks noChangeAspect="1" noChangeArrowheads="1"/>
            </p:cNvSpPr>
            <p:nvPr/>
          </p:nvSpPr>
          <p:spPr bwMode="auto">
            <a:xfrm>
              <a:off x="1946718" y="3853538"/>
              <a:ext cx="1005840" cy="565785"/>
            </a:xfrm>
            <a:custGeom>
              <a:avLst/>
              <a:gdLst>
                <a:gd name="T0" fmla="*/ 2430 w 2964"/>
                <a:gd name="T1" fmla="*/ 602 h 1668"/>
                <a:gd name="T2" fmla="*/ 2384 w 2964"/>
                <a:gd name="T3" fmla="*/ 614 h 1668"/>
                <a:gd name="T4" fmla="*/ 1876 w 2964"/>
                <a:gd name="T5" fmla="*/ 232 h 1668"/>
                <a:gd name="T6" fmla="*/ 1702 w 2964"/>
                <a:gd name="T7" fmla="*/ 267 h 1668"/>
                <a:gd name="T8" fmla="*/ 1204 w 2964"/>
                <a:gd name="T9" fmla="*/ 0 h 1668"/>
                <a:gd name="T10" fmla="*/ 613 w 2964"/>
                <a:gd name="T11" fmla="*/ 463 h 1668"/>
                <a:gd name="T12" fmla="*/ 602 w 2964"/>
                <a:gd name="T13" fmla="*/ 463 h 1668"/>
                <a:gd name="T14" fmla="*/ 0 w 2964"/>
                <a:gd name="T15" fmla="*/ 1065 h 1668"/>
                <a:gd name="T16" fmla="*/ 602 w 2964"/>
                <a:gd name="T17" fmla="*/ 1667 h 1668"/>
                <a:gd name="T18" fmla="*/ 2430 w 2964"/>
                <a:gd name="T19" fmla="*/ 1667 h 1668"/>
                <a:gd name="T20" fmla="*/ 2963 w 2964"/>
                <a:gd name="T21" fmla="*/ 1135 h 1668"/>
                <a:gd name="T22" fmla="*/ 2430 w 2964"/>
                <a:gd name="T23" fmla="*/ 602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4" h="1668">
                  <a:moveTo>
                    <a:pt x="2430" y="602"/>
                  </a:moveTo>
                  <a:cubicBezTo>
                    <a:pt x="2418" y="602"/>
                    <a:pt x="2396" y="602"/>
                    <a:pt x="2384" y="614"/>
                  </a:cubicBezTo>
                  <a:cubicBezTo>
                    <a:pt x="2314" y="394"/>
                    <a:pt x="2119" y="232"/>
                    <a:pt x="1876" y="232"/>
                  </a:cubicBezTo>
                  <a:cubicBezTo>
                    <a:pt x="1817" y="232"/>
                    <a:pt x="1760" y="244"/>
                    <a:pt x="1702" y="267"/>
                  </a:cubicBezTo>
                  <a:cubicBezTo>
                    <a:pt x="1586" y="105"/>
                    <a:pt x="1413" y="0"/>
                    <a:pt x="1204" y="0"/>
                  </a:cubicBezTo>
                  <a:cubicBezTo>
                    <a:pt x="915" y="0"/>
                    <a:pt x="683" y="197"/>
                    <a:pt x="613" y="463"/>
                  </a:cubicBezTo>
                  <a:lnTo>
                    <a:pt x="602" y="463"/>
                  </a:lnTo>
                  <a:cubicBezTo>
                    <a:pt x="266" y="463"/>
                    <a:pt x="0" y="741"/>
                    <a:pt x="0" y="1065"/>
                  </a:cubicBezTo>
                  <a:cubicBezTo>
                    <a:pt x="0" y="1401"/>
                    <a:pt x="266" y="1667"/>
                    <a:pt x="602" y="1667"/>
                  </a:cubicBezTo>
                  <a:cubicBezTo>
                    <a:pt x="2430" y="1667"/>
                    <a:pt x="2430" y="1667"/>
                    <a:pt x="2430" y="1667"/>
                  </a:cubicBezTo>
                  <a:cubicBezTo>
                    <a:pt x="2720" y="1667"/>
                    <a:pt x="2963" y="1436"/>
                    <a:pt x="2963" y="1135"/>
                  </a:cubicBezTo>
                  <a:cubicBezTo>
                    <a:pt x="2963" y="846"/>
                    <a:pt x="2720" y="602"/>
                    <a:pt x="2430" y="602"/>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18" name="TextBox 17"/>
            <p:cNvSpPr txBox="1"/>
            <p:nvPr/>
          </p:nvSpPr>
          <p:spPr>
            <a:xfrm>
              <a:off x="2005435" y="4028585"/>
              <a:ext cx="869633" cy="314130"/>
            </a:xfrm>
            <a:prstGeom prst="rect">
              <a:avLst/>
            </a:prstGeom>
            <a:noFill/>
          </p:spPr>
          <p:txBody>
            <a:bodyPr wrap="square" lIns="0" tIns="0" rIns="0" bIns="0" rtlCol="0">
              <a:noAutofit/>
            </a:bodyP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alibri"/>
                  <a:ea typeface="+mn-ea"/>
                  <a:cs typeface="+mn-cs"/>
                </a:rPr>
                <a:t>SaaS</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alibri"/>
                  <a:ea typeface="+mn-ea"/>
                  <a:cs typeface="+mn-cs"/>
                </a:rPr>
                <a:t>PaaS</a:t>
              </a:r>
            </a:p>
          </p:txBody>
        </p:sp>
      </p:grpSp>
      <p:cxnSp>
        <p:nvCxnSpPr>
          <p:cNvPr id="32" name="Straight Arrow Connector 31"/>
          <p:cNvCxnSpPr/>
          <p:nvPr/>
        </p:nvCxnSpPr>
        <p:spPr>
          <a:xfrm flipV="1">
            <a:off x="2684143" y="5614189"/>
            <a:ext cx="0" cy="265036"/>
          </a:xfrm>
          <a:prstGeom prst="straightConnector1">
            <a:avLst/>
          </a:prstGeom>
          <a:ln w="19050">
            <a:solidFill>
              <a:schemeClr val="accent5"/>
            </a:solidFill>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3335307" y="5628040"/>
            <a:ext cx="0" cy="265036"/>
          </a:xfrm>
          <a:prstGeom prst="straightConnector1">
            <a:avLst/>
          </a:prstGeom>
          <a:ln w="19050">
            <a:solidFill>
              <a:schemeClr val="accent5"/>
            </a:solidFill>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5287110" y="1150662"/>
            <a:ext cx="1291778" cy="403285"/>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strike="noStrike" kern="1200" cap="none" spc="0" normalizeH="0" baseline="0" noProof="0" dirty="0">
                <a:ln>
                  <a:noFill/>
                </a:ln>
                <a:solidFill>
                  <a:srgbClr val="A52641"/>
                </a:solidFill>
                <a:effectLst/>
                <a:uLnTx/>
                <a:uFillTx/>
                <a:latin typeface="Calibri"/>
                <a:ea typeface="+mn-ea"/>
                <a:cs typeface="+mn-cs"/>
              </a:rPr>
              <a:t>ON-RAMPS WITH EMBEDDED APIS</a:t>
            </a:r>
          </a:p>
        </p:txBody>
      </p:sp>
      <p:pic>
        <p:nvPicPr>
          <p:cNvPr id="43" name="Picture 8" descr="Image result for oracle flexcube"/>
          <p:cNvPicPr>
            <a:picLocks noChangeAspect="1" noChangeArrowheads="1"/>
          </p:cNvPicPr>
          <p:nvPr/>
        </p:nvPicPr>
        <p:blipFill>
          <a:blip r:embed="rId6" cstate="print"/>
          <a:srcRect l="5714" t="14627" r="5238" b="11778"/>
          <a:stretch>
            <a:fillRect/>
          </a:stretch>
        </p:blipFill>
        <p:spPr bwMode="auto">
          <a:xfrm>
            <a:off x="5331730" y="1933805"/>
            <a:ext cx="1304844" cy="425643"/>
          </a:xfrm>
          <a:prstGeom prst="rect">
            <a:avLst/>
          </a:prstGeom>
          <a:noFill/>
        </p:spPr>
      </p:pic>
      <p:pic>
        <p:nvPicPr>
          <p:cNvPr id="45" name="Picture 8" descr="Image result for oracle flexcube"/>
          <p:cNvPicPr>
            <a:picLocks noChangeAspect="1" noChangeArrowheads="1"/>
          </p:cNvPicPr>
          <p:nvPr/>
        </p:nvPicPr>
        <p:blipFill>
          <a:blip r:embed="rId6" cstate="print"/>
          <a:srcRect l="5714" t="14627" r="5238" b="42686"/>
          <a:stretch>
            <a:fillRect/>
          </a:stretch>
        </p:blipFill>
        <p:spPr bwMode="auto">
          <a:xfrm>
            <a:off x="6554731" y="1932577"/>
            <a:ext cx="1304844" cy="246884"/>
          </a:xfrm>
          <a:prstGeom prst="rect">
            <a:avLst/>
          </a:prstGeom>
          <a:noFill/>
        </p:spPr>
      </p:pic>
      <p:grpSp>
        <p:nvGrpSpPr>
          <p:cNvPr id="47" name="Group 46"/>
          <p:cNvGrpSpPr/>
          <p:nvPr/>
        </p:nvGrpSpPr>
        <p:grpSpPr>
          <a:xfrm>
            <a:off x="4175153" y="1933805"/>
            <a:ext cx="1293231" cy="460073"/>
            <a:chOff x="8629290" y="4175945"/>
            <a:chExt cx="1293231" cy="460073"/>
          </a:xfrm>
          <a:solidFill>
            <a:schemeClr val="accent2"/>
          </a:solidFill>
        </p:grpSpPr>
        <p:pic>
          <p:nvPicPr>
            <p:cNvPr id="50" name="Picture 2" descr="Image result for oracle netsuite"/>
            <p:cNvPicPr>
              <a:picLocks noChangeAspect="1" noChangeArrowheads="1"/>
            </p:cNvPicPr>
            <p:nvPr/>
          </p:nvPicPr>
          <p:blipFill rotWithShape="1">
            <a:blip r:embed="rId7" cstate="print"/>
            <a:srcRect l="9166" t="48515" r="9646" b="23186"/>
            <a:stretch/>
          </p:blipFill>
          <p:spPr bwMode="auto">
            <a:xfrm>
              <a:off x="8734864" y="4402393"/>
              <a:ext cx="1061455" cy="233625"/>
            </a:xfrm>
            <a:prstGeom prst="rect">
              <a:avLst/>
            </a:prstGeom>
            <a:grpFill/>
          </p:spPr>
        </p:pic>
        <p:pic>
          <p:nvPicPr>
            <p:cNvPr id="51" name="Picture 8" descr="Image result for oracle flexcube"/>
            <p:cNvPicPr>
              <a:picLocks noChangeAspect="1" noChangeArrowheads="1"/>
            </p:cNvPicPr>
            <p:nvPr/>
          </p:nvPicPr>
          <p:blipFill>
            <a:blip r:embed="rId6" cstate="print"/>
            <a:srcRect l="5714" t="14627" r="5238" b="42686"/>
            <a:stretch>
              <a:fillRect/>
            </a:stretch>
          </p:blipFill>
          <p:spPr bwMode="auto">
            <a:xfrm>
              <a:off x="8629290" y="4175945"/>
              <a:ext cx="1293231" cy="241531"/>
            </a:xfrm>
            <a:prstGeom prst="rect">
              <a:avLst/>
            </a:prstGeom>
            <a:grpFill/>
          </p:spPr>
        </p:pic>
      </p:grpSp>
      <p:cxnSp>
        <p:nvCxnSpPr>
          <p:cNvPr id="52" name="Straight Arrow Connector 51"/>
          <p:cNvCxnSpPr/>
          <p:nvPr/>
        </p:nvCxnSpPr>
        <p:spPr>
          <a:xfrm flipV="1">
            <a:off x="4870565" y="2369736"/>
            <a:ext cx="0" cy="457200"/>
          </a:xfrm>
          <a:prstGeom prst="straightConnector1">
            <a:avLst/>
          </a:prstGeom>
          <a:ln w="19050">
            <a:solidFill>
              <a:schemeClr val="accent5"/>
            </a:solidFill>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5923504" y="2369736"/>
            <a:ext cx="0" cy="457200"/>
          </a:xfrm>
          <a:prstGeom prst="straightConnector1">
            <a:avLst/>
          </a:prstGeom>
          <a:ln w="19050">
            <a:solidFill>
              <a:schemeClr val="accent5"/>
            </a:solidFill>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7156555" y="2452866"/>
            <a:ext cx="0" cy="365760"/>
          </a:xfrm>
          <a:prstGeom prst="straightConnector1">
            <a:avLst/>
          </a:prstGeom>
          <a:ln w="19050">
            <a:solidFill>
              <a:schemeClr val="accent5"/>
            </a:solidFill>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6694984" y="2199574"/>
            <a:ext cx="977795" cy="257044"/>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292929"/>
                </a:solidFill>
                <a:effectLst/>
                <a:uLnTx/>
                <a:uFillTx/>
                <a:latin typeface="Franklin Gothic Book" panose="020B0503020102020204" pitchFamily="34" charset="0"/>
                <a:ea typeface="+mn-ea"/>
                <a:cs typeface="+mn-cs"/>
              </a:rPr>
              <a:t>OPEN BANKING API PLATFORM</a:t>
            </a:r>
            <a:endParaRPr kumimoji="0" lang="en-US" sz="1000" b="1" i="0" u="none" strike="noStrike" kern="1200" cap="none" spc="0" normalizeH="0" baseline="0" noProof="0" dirty="0">
              <a:ln>
                <a:noFill/>
              </a:ln>
              <a:solidFill>
                <a:srgbClr val="292929"/>
              </a:solidFill>
              <a:effectLst/>
              <a:uLnTx/>
              <a:uFillTx/>
              <a:latin typeface="Franklin Gothic Book" panose="020B0503020102020204" pitchFamily="34" charset="0"/>
              <a:ea typeface="+mn-ea"/>
              <a:cs typeface="+mn-cs"/>
            </a:endParaRPr>
          </a:p>
        </p:txBody>
      </p:sp>
      <p:pic>
        <p:nvPicPr>
          <p:cNvPr id="55" name="Picture 54"/>
          <p:cNvPicPr>
            <a:picLocks noChangeAspect="1"/>
          </p:cNvPicPr>
          <p:nvPr/>
        </p:nvPicPr>
        <p:blipFill rotWithShape="1">
          <a:blip r:embed="rId8"/>
          <a:srcRect t="15087" b="16089"/>
          <a:stretch/>
        </p:blipFill>
        <p:spPr>
          <a:xfrm>
            <a:off x="8231427" y="2566371"/>
            <a:ext cx="1316904" cy="1196377"/>
          </a:xfrm>
          <a:prstGeom prst="roundRect">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56" name="Straight Arrow Connector 55"/>
          <p:cNvCxnSpPr/>
          <p:nvPr/>
        </p:nvCxnSpPr>
        <p:spPr>
          <a:xfrm>
            <a:off x="7891925" y="3151436"/>
            <a:ext cx="303949" cy="0"/>
          </a:xfrm>
          <a:prstGeom prst="straightConnector1">
            <a:avLst/>
          </a:prstGeom>
          <a:ln w="19050">
            <a:solidFill>
              <a:schemeClr val="accent5"/>
            </a:solidFill>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9559478" y="2461588"/>
            <a:ext cx="1809930" cy="1371145"/>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1" i="0" strike="noStrike" kern="1200" cap="none" spc="0" normalizeH="0" baseline="0" noProof="0" dirty="0">
                <a:ln>
                  <a:noFill/>
                </a:ln>
                <a:solidFill>
                  <a:srgbClr val="A52641"/>
                </a:solidFill>
                <a:effectLst/>
                <a:uLnTx/>
                <a:uFillTx/>
                <a:latin typeface="Calibri"/>
                <a:ea typeface="+mn-ea"/>
                <a:cs typeface="+mn-cs"/>
              </a:rPr>
              <a:t>REST API-DRIVEN INTEGRATION</a:t>
            </a:r>
          </a:p>
          <a:p>
            <a:pPr marL="231775" marR="0" lvl="1" indent="-177800" algn="l" defTabSz="914400" rtl="0" eaLnBrk="1" fontAlgn="auto" latinLnBrk="0" hangingPunct="1">
              <a:lnSpc>
                <a:spcPct val="90000"/>
              </a:lnSpc>
              <a:spcBef>
                <a:spcPts val="300"/>
              </a:spcBef>
              <a:spcAft>
                <a:spcPts val="0"/>
              </a:spcAft>
              <a:buClr>
                <a:schemeClr val="bg1">
                  <a:lumMod val="50000"/>
                </a:schemeClr>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58595B"/>
                </a:solidFill>
                <a:effectLst/>
                <a:uLnTx/>
                <a:uFillTx/>
                <a:latin typeface="Calibri"/>
                <a:ea typeface="+mn-ea"/>
                <a:cs typeface="+mn-cs"/>
              </a:rPr>
              <a:t>Invoke </a:t>
            </a:r>
            <a:r>
              <a:rPr kumimoji="0" lang="en-US" sz="1400" b="0" i="0" u="none" strike="noStrike" kern="1200" cap="none" spc="0" normalizeH="0" baseline="0" noProof="0" dirty="0" err="1">
                <a:ln>
                  <a:noFill/>
                </a:ln>
                <a:solidFill>
                  <a:srgbClr val="58595B"/>
                </a:solidFill>
                <a:effectLst/>
                <a:uLnTx/>
                <a:uFillTx/>
                <a:latin typeface="Calibri"/>
                <a:ea typeface="+mn-ea"/>
                <a:cs typeface="+mn-cs"/>
              </a:rPr>
              <a:t>txn’s</a:t>
            </a:r>
            <a:r>
              <a:rPr kumimoji="0" lang="en-US" sz="1400" b="0" i="0" u="none" strike="noStrike" kern="1200" cap="none" spc="0" normalizeH="0" baseline="0" noProof="0" dirty="0">
                <a:ln>
                  <a:noFill/>
                </a:ln>
                <a:solidFill>
                  <a:srgbClr val="58595B"/>
                </a:solidFill>
                <a:effectLst/>
                <a:uLnTx/>
                <a:uFillTx/>
                <a:latin typeface="Calibri"/>
                <a:ea typeface="+mn-ea"/>
                <a:cs typeface="+mn-cs"/>
              </a:rPr>
              <a:t> in sync       &amp; async mode</a:t>
            </a:r>
          </a:p>
          <a:p>
            <a:pPr marL="231775" marR="0" lvl="1" indent="-177800" algn="l" defTabSz="914400" rtl="0" eaLnBrk="1" fontAlgn="auto" latinLnBrk="0" hangingPunct="1">
              <a:lnSpc>
                <a:spcPct val="90000"/>
              </a:lnSpc>
              <a:spcBef>
                <a:spcPts val="300"/>
              </a:spcBef>
              <a:spcAft>
                <a:spcPts val="0"/>
              </a:spcAft>
              <a:buClr>
                <a:schemeClr val="bg1">
                  <a:lumMod val="50000"/>
                </a:schemeClr>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58595B"/>
                </a:solidFill>
                <a:effectLst/>
                <a:uLnTx/>
                <a:uFillTx/>
                <a:latin typeface="Calibri"/>
                <a:ea typeface="+mn-ea"/>
                <a:cs typeface="+mn-cs"/>
              </a:rPr>
              <a:t>Get txn status</a:t>
            </a:r>
          </a:p>
          <a:p>
            <a:pPr marL="231775" marR="0" lvl="1" indent="-177800" algn="l" defTabSz="914400" rtl="0" eaLnBrk="1" fontAlgn="auto" latinLnBrk="0" hangingPunct="1">
              <a:lnSpc>
                <a:spcPct val="90000"/>
              </a:lnSpc>
              <a:spcBef>
                <a:spcPts val="300"/>
              </a:spcBef>
              <a:spcAft>
                <a:spcPts val="0"/>
              </a:spcAft>
              <a:buClr>
                <a:schemeClr val="bg1">
                  <a:lumMod val="50000"/>
                </a:schemeClr>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58595B"/>
                </a:solidFill>
                <a:effectLst/>
                <a:uLnTx/>
                <a:uFillTx/>
                <a:latin typeface="Calibri"/>
                <a:ea typeface="+mn-ea"/>
                <a:cs typeface="+mn-cs"/>
              </a:rPr>
              <a:t>Query ledger data</a:t>
            </a:r>
          </a:p>
        </p:txBody>
      </p:sp>
      <p:grpSp>
        <p:nvGrpSpPr>
          <p:cNvPr id="58" name="Group 57"/>
          <p:cNvGrpSpPr/>
          <p:nvPr/>
        </p:nvGrpSpPr>
        <p:grpSpPr>
          <a:xfrm>
            <a:off x="8783440" y="2246497"/>
            <a:ext cx="754918" cy="488190"/>
            <a:chOff x="1946718" y="3853538"/>
            <a:chExt cx="1005840" cy="565785"/>
          </a:xfrm>
        </p:grpSpPr>
        <p:sp>
          <p:nvSpPr>
            <p:cNvPr id="59" name="Freeform 3"/>
            <p:cNvSpPr>
              <a:spLocks noChangeAspect="1" noChangeArrowheads="1"/>
            </p:cNvSpPr>
            <p:nvPr/>
          </p:nvSpPr>
          <p:spPr bwMode="auto">
            <a:xfrm>
              <a:off x="1946718" y="3853538"/>
              <a:ext cx="1005840" cy="565785"/>
            </a:xfrm>
            <a:custGeom>
              <a:avLst/>
              <a:gdLst>
                <a:gd name="T0" fmla="*/ 2430 w 2964"/>
                <a:gd name="T1" fmla="*/ 602 h 1668"/>
                <a:gd name="T2" fmla="*/ 2384 w 2964"/>
                <a:gd name="T3" fmla="*/ 614 h 1668"/>
                <a:gd name="T4" fmla="*/ 1876 w 2964"/>
                <a:gd name="T5" fmla="*/ 232 h 1668"/>
                <a:gd name="T6" fmla="*/ 1702 w 2964"/>
                <a:gd name="T7" fmla="*/ 267 h 1668"/>
                <a:gd name="T8" fmla="*/ 1204 w 2964"/>
                <a:gd name="T9" fmla="*/ 0 h 1668"/>
                <a:gd name="T10" fmla="*/ 613 w 2964"/>
                <a:gd name="T11" fmla="*/ 463 h 1668"/>
                <a:gd name="T12" fmla="*/ 602 w 2964"/>
                <a:gd name="T13" fmla="*/ 463 h 1668"/>
                <a:gd name="T14" fmla="*/ 0 w 2964"/>
                <a:gd name="T15" fmla="*/ 1065 h 1668"/>
                <a:gd name="T16" fmla="*/ 602 w 2964"/>
                <a:gd name="T17" fmla="*/ 1667 h 1668"/>
                <a:gd name="T18" fmla="*/ 2430 w 2964"/>
                <a:gd name="T19" fmla="*/ 1667 h 1668"/>
                <a:gd name="T20" fmla="*/ 2963 w 2964"/>
                <a:gd name="T21" fmla="*/ 1135 h 1668"/>
                <a:gd name="T22" fmla="*/ 2430 w 2964"/>
                <a:gd name="T23" fmla="*/ 602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4" h="1668">
                  <a:moveTo>
                    <a:pt x="2430" y="602"/>
                  </a:moveTo>
                  <a:cubicBezTo>
                    <a:pt x="2418" y="602"/>
                    <a:pt x="2396" y="602"/>
                    <a:pt x="2384" y="614"/>
                  </a:cubicBezTo>
                  <a:cubicBezTo>
                    <a:pt x="2314" y="394"/>
                    <a:pt x="2119" y="232"/>
                    <a:pt x="1876" y="232"/>
                  </a:cubicBezTo>
                  <a:cubicBezTo>
                    <a:pt x="1817" y="232"/>
                    <a:pt x="1760" y="244"/>
                    <a:pt x="1702" y="267"/>
                  </a:cubicBezTo>
                  <a:cubicBezTo>
                    <a:pt x="1586" y="105"/>
                    <a:pt x="1413" y="0"/>
                    <a:pt x="1204" y="0"/>
                  </a:cubicBezTo>
                  <a:cubicBezTo>
                    <a:pt x="915" y="0"/>
                    <a:pt x="683" y="197"/>
                    <a:pt x="613" y="463"/>
                  </a:cubicBezTo>
                  <a:lnTo>
                    <a:pt x="602" y="463"/>
                  </a:lnTo>
                  <a:cubicBezTo>
                    <a:pt x="266" y="463"/>
                    <a:pt x="0" y="741"/>
                    <a:pt x="0" y="1065"/>
                  </a:cubicBezTo>
                  <a:cubicBezTo>
                    <a:pt x="0" y="1401"/>
                    <a:pt x="266" y="1667"/>
                    <a:pt x="602" y="1667"/>
                  </a:cubicBezTo>
                  <a:cubicBezTo>
                    <a:pt x="2430" y="1667"/>
                    <a:pt x="2430" y="1667"/>
                    <a:pt x="2430" y="1667"/>
                  </a:cubicBezTo>
                  <a:cubicBezTo>
                    <a:pt x="2720" y="1667"/>
                    <a:pt x="2963" y="1436"/>
                    <a:pt x="2963" y="1135"/>
                  </a:cubicBezTo>
                  <a:cubicBezTo>
                    <a:pt x="2963" y="846"/>
                    <a:pt x="2720" y="602"/>
                    <a:pt x="2430" y="602"/>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60" name="TextBox 59"/>
            <p:cNvSpPr txBox="1"/>
            <p:nvPr/>
          </p:nvSpPr>
          <p:spPr>
            <a:xfrm>
              <a:off x="2005435" y="4028585"/>
              <a:ext cx="869633" cy="314130"/>
            </a:xfrm>
            <a:prstGeom prst="rect">
              <a:avLst/>
            </a:prstGeom>
            <a:noFill/>
          </p:spPr>
          <p:txBody>
            <a:bodyPr wrap="square" lIns="0" tIns="0" rIns="0" bIns="0" rtlCol="0">
              <a:noAutofit/>
            </a:bodyP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alibri"/>
                  <a:ea typeface="+mn-ea"/>
                  <a:cs typeface="+mn-cs"/>
                </a:rPr>
                <a:t>SaaS</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alibri"/>
                  <a:ea typeface="+mn-ea"/>
                  <a:cs typeface="+mn-cs"/>
                </a:rPr>
                <a:t>PaaS</a:t>
              </a:r>
            </a:p>
          </p:txBody>
        </p:sp>
      </p:grpSp>
      <p:sp>
        <p:nvSpPr>
          <p:cNvPr id="61" name="Rectangle 60"/>
          <p:cNvSpPr/>
          <p:nvPr/>
        </p:nvSpPr>
        <p:spPr>
          <a:xfrm>
            <a:off x="9557639" y="4472583"/>
            <a:ext cx="1963702" cy="1874359"/>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1" i="0" strike="noStrike" kern="1200" cap="none" spc="0" normalizeH="0" baseline="0" noProof="0" dirty="0">
                <a:ln>
                  <a:noFill/>
                </a:ln>
                <a:solidFill>
                  <a:srgbClr val="A52641"/>
                </a:solidFill>
                <a:effectLst/>
                <a:uLnTx/>
                <a:uFillTx/>
                <a:latin typeface="Calibri"/>
                <a:ea typeface="+mn-ea"/>
                <a:cs typeface="+mn-cs"/>
              </a:rPr>
              <a:t>JAVA </a:t>
            </a:r>
            <a:r>
              <a:rPr lang="en-US" sz="1400" b="1" dirty="0">
                <a:solidFill>
                  <a:srgbClr val="A52641"/>
                </a:solidFill>
                <a:latin typeface="Calibri"/>
              </a:rPr>
              <a:t>AND NODE.JS            </a:t>
            </a:r>
            <a:r>
              <a:rPr kumimoji="0" lang="en-US" sz="1400" b="1" i="0" strike="noStrike" kern="1200" cap="none" spc="0" normalizeH="0" baseline="0" noProof="0" dirty="0">
                <a:ln>
                  <a:noFill/>
                </a:ln>
                <a:solidFill>
                  <a:srgbClr val="A52641"/>
                </a:solidFill>
                <a:effectLst/>
                <a:uLnTx/>
                <a:uFillTx/>
                <a:latin typeface="Calibri"/>
                <a:ea typeface="+mn-ea"/>
                <a:cs typeface="+mn-cs"/>
              </a:rPr>
              <a:t>CLIENT SDKS </a:t>
            </a:r>
          </a:p>
          <a:p>
            <a:pPr marL="231775" lvl="1" indent="-177800">
              <a:lnSpc>
                <a:spcPct val="90000"/>
              </a:lnSpc>
              <a:spcBef>
                <a:spcPts val="300"/>
              </a:spcBef>
              <a:buClr>
                <a:schemeClr val="bg1">
                  <a:lumMod val="50000"/>
                </a:schemeClr>
              </a:buClr>
              <a:buFont typeface="Arial" panose="020B0604020202020204" pitchFamily="34" charset="0"/>
              <a:buChar char="•"/>
              <a:defRPr/>
            </a:pPr>
            <a:r>
              <a:rPr lang="en-US" sz="1400" dirty="0">
                <a:solidFill>
                  <a:srgbClr val="58595B"/>
                </a:solidFill>
                <a:latin typeface="Calibri"/>
              </a:rPr>
              <a:t>Invoke </a:t>
            </a:r>
            <a:r>
              <a:rPr lang="en-US" sz="1400" dirty="0" err="1">
                <a:solidFill>
                  <a:srgbClr val="58595B"/>
                </a:solidFill>
                <a:latin typeface="Calibri"/>
              </a:rPr>
              <a:t>txn’s</a:t>
            </a:r>
            <a:r>
              <a:rPr lang="en-US" sz="1400" dirty="0">
                <a:solidFill>
                  <a:srgbClr val="58595B"/>
                </a:solidFill>
                <a:latin typeface="Calibri"/>
              </a:rPr>
              <a:t> async</a:t>
            </a:r>
          </a:p>
          <a:p>
            <a:pPr marL="231775" lvl="1" indent="-177800">
              <a:lnSpc>
                <a:spcPct val="90000"/>
              </a:lnSpc>
              <a:spcBef>
                <a:spcPts val="300"/>
              </a:spcBef>
              <a:buClr>
                <a:schemeClr val="bg1">
                  <a:lumMod val="50000"/>
                </a:schemeClr>
              </a:buClr>
              <a:buFont typeface="Arial" panose="020B0604020202020204" pitchFamily="34" charset="0"/>
              <a:buChar char="•"/>
              <a:defRPr/>
            </a:pPr>
            <a:r>
              <a:rPr lang="en-US" sz="1400" dirty="0">
                <a:solidFill>
                  <a:srgbClr val="58595B"/>
                </a:solidFill>
                <a:latin typeface="Calibri"/>
              </a:rPr>
              <a:t>Get txn status</a:t>
            </a:r>
          </a:p>
          <a:p>
            <a:pPr marL="231775" lvl="1" indent="-177800">
              <a:lnSpc>
                <a:spcPct val="90000"/>
              </a:lnSpc>
              <a:spcBef>
                <a:spcPts val="300"/>
              </a:spcBef>
              <a:buClr>
                <a:schemeClr val="bg1">
                  <a:lumMod val="50000"/>
                </a:schemeClr>
              </a:buClr>
              <a:buFont typeface="Arial" panose="020B0604020202020204" pitchFamily="34" charset="0"/>
              <a:buChar char="•"/>
              <a:defRPr/>
            </a:pPr>
            <a:r>
              <a:rPr lang="en-US" sz="1400" dirty="0">
                <a:solidFill>
                  <a:srgbClr val="58595B"/>
                </a:solidFill>
                <a:latin typeface="Calibri"/>
              </a:rPr>
              <a:t>Query ledger data</a:t>
            </a:r>
          </a:p>
          <a:p>
            <a:pPr marL="231775" lvl="1" indent="-177800">
              <a:lnSpc>
                <a:spcPct val="90000"/>
              </a:lnSpc>
              <a:spcBef>
                <a:spcPts val="300"/>
              </a:spcBef>
              <a:buClr>
                <a:schemeClr val="bg1">
                  <a:lumMod val="50000"/>
                </a:schemeClr>
              </a:buClr>
              <a:buFont typeface="Arial" panose="020B0604020202020204" pitchFamily="34" charset="0"/>
              <a:buChar char="•"/>
              <a:defRPr/>
            </a:pPr>
            <a:r>
              <a:rPr lang="en-US" sz="1400" dirty="0">
                <a:solidFill>
                  <a:srgbClr val="58595B"/>
                </a:solidFill>
                <a:latin typeface="Calibri"/>
              </a:rPr>
              <a:t>Subscribe to events</a:t>
            </a:r>
          </a:p>
          <a:p>
            <a:pPr marL="231775" lvl="1" indent="-177800">
              <a:lnSpc>
                <a:spcPct val="90000"/>
              </a:lnSpc>
              <a:spcBef>
                <a:spcPts val="300"/>
              </a:spcBef>
              <a:buClr>
                <a:schemeClr val="bg1">
                  <a:lumMod val="50000"/>
                </a:schemeClr>
              </a:buClr>
              <a:buFont typeface="Arial" panose="020B0604020202020204" pitchFamily="34" charset="0"/>
              <a:buChar char="•"/>
              <a:defRPr/>
            </a:pPr>
            <a:r>
              <a:rPr lang="en-US" sz="1400" dirty="0">
                <a:solidFill>
                  <a:srgbClr val="58595B"/>
                </a:solidFill>
                <a:latin typeface="Calibri"/>
              </a:rPr>
              <a:t>Add channels/peers</a:t>
            </a:r>
          </a:p>
          <a:p>
            <a:pPr marL="231775" lvl="1" indent="-177800">
              <a:lnSpc>
                <a:spcPct val="90000"/>
              </a:lnSpc>
              <a:spcBef>
                <a:spcPts val="300"/>
              </a:spcBef>
              <a:buClr>
                <a:schemeClr val="bg1">
                  <a:lumMod val="50000"/>
                </a:schemeClr>
              </a:buClr>
              <a:buFont typeface="Arial" panose="020B0604020202020204" pitchFamily="34" charset="0"/>
              <a:buChar char="•"/>
              <a:defRPr/>
            </a:pPr>
            <a:r>
              <a:rPr lang="en-US" sz="1400" dirty="0">
                <a:solidFill>
                  <a:srgbClr val="58595B"/>
                </a:solidFill>
                <a:latin typeface="Calibri"/>
              </a:rPr>
              <a:t>Enroll new members</a:t>
            </a:r>
          </a:p>
        </p:txBody>
      </p:sp>
      <p:pic>
        <p:nvPicPr>
          <p:cNvPr id="62" name="Picture 61"/>
          <p:cNvPicPr>
            <a:picLocks noChangeAspect="1"/>
          </p:cNvPicPr>
          <p:nvPr/>
        </p:nvPicPr>
        <p:blipFill rotWithShape="1">
          <a:blip r:embed="rId9"/>
          <a:srcRect l="8799" t="9310" r="19012" b="19409"/>
          <a:stretch/>
        </p:blipFill>
        <p:spPr>
          <a:xfrm>
            <a:off x="8238345" y="4586514"/>
            <a:ext cx="1316736" cy="1001486"/>
          </a:xfrm>
          <a:prstGeom prst="roundRect">
            <a:avLst>
              <a:gd name="adj" fmla="val 15491"/>
            </a:avLst>
          </a:prstGeom>
          <a:solidFill>
            <a:srgbClr val="FFFFFF">
              <a:shade val="85000"/>
            </a:srgbClr>
          </a:solidFill>
          <a:ln>
            <a:noFill/>
          </a:ln>
          <a:effectLst/>
        </p:spPr>
      </p:pic>
      <p:cxnSp>
        <p:nvCxnSpPr>
          <p:cNvPr id="63" name="Straight Arrow Connector 62"/>
          <p:cNvCxnSpPr/>
          <p:nvPr/>
        </p:nvCxnSpPr>
        <p:spPr>
          <a:xfrm>
            <a:off x="7891925" y="5074116"/>
            <a:ext cx="332565" cy="0"/>
          </a:xfrm>
          <a:prstGeom prst="straightConnector1">
            <a:avLst/>
          </a:prstGeom>
          <a:ln w="19050">
            <a:solidFill>
              <a:schemeClr val="accent5"/>
            </a:solidFill>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6620833" y="2158010"/>
            <a:ext cx="1097280" cy="0"/>
          </a:xfrm>
          <a:prstGeom prst="line">
            <a:avLst/>
          </a:prstGeom>
          <a:ln w="19050">
            <a:solidFill>
              <a:schemeClr val="bg1">
                <a:lumMod val="65000"/>
              </a:schemeClr>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73" name="Group 72"/>
          <p:cNvGrpSpPr/>
          <p:nvPr/>
        </p:nvGrpSpPr>
        <p:grpSpPr>
          <a:xfrm>
            <a:off x="8783440" y="4300466"/>
            <a:ext cx="754918" cy="488190"/>
            <a:chOff x="1946718" y="3853538"/>
            <a:chExt cx="1005840" cy="565785"/>
          </a:xfrm>
        </p:grpSpPr>
        <p:sp>
          <p:nvSpPr>
            <p:cNvPr id="74" name="Freeform 3"/>
            <p:cNvSpPr>
              <a:spLocks noChangeAspect="1" noChangeArrowheads="1"/>
            </p:cNvSpPr>
            <p:nvPr/>
          </p:nvSpPr>
          <p:spPr bwMode="auto">
            <a:xfrm>
              <a:off x="1946718" y="3853538"/>
              <a:ext cx="1005840" cy="565785"/>
            </a:xfrm>
            <a:custGeom>
              <a:avLst/>
              <a:gdLst>
                <a:gd name="T0" fmla="*/ 2430 w 2964"/>
                <a:gd name="T1" fmla="*/ 602 h 1668"/>
                <a:gd name="T2" fmla="*/ 2384 w 2964"/>
                <a:gd name="T3" fmla="*/ 614 h 1668"/>
                <a:gd name="T4" fmla="*/ 1876 w 2964"/>
                <a:gd name="T5" fmla="*/ 232 h 1668"/>
                <a:gd name="T6" fmla="*/ 1702 w 2964"/>
                <a:gd name="T7" fmla="*/ 267 h 1668"/>
                <a:gd name="T8" fmla="*/ 1204 w 2964"/>
                <a:gd name="T9" fmla="*/ 0 h 1668"/>
                <a:gd name="T10" fmla="*/ 613 w 2964"/>
                <a:gd name="T11" fmla="*/ 463 h 1668"/>
                <a:gd name="T12" fmla="*/ 602 w 2964"/>
                <a:gd name="T13" fmla="*/ 463 h 1668"/>
                <a:gd name="T14" fmla="*/ 0 w 2964"/>
                <a:gd name="T15" fmla="*/ 1065 h 1668"/>
                <a:gd name="T16" fmla="*/ 602 w 2964"/>
                <a:gd name="T17" fmla="*/ 1667 h 1668"/>
                <a:gd name="T18" fmla="*/ 2430 w 2964"/>
                <a:gd name="T19" fmla="*/ 1667 h 1668"/>
                <a:gd name="T20" fmla="*/ 2963 w 2964"/>
                <a:gd name="T21" fmla="*/ 1135 h 1668"/>
                <a:gd name="T22" fmla="*/ 2430 w 2964"/>
                <a:gd name="T23" fmla="*/ 602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4" h="1668">
                  <a:moveTo>
                    <a:pt x="2430" y="602"/>
                  </a:moveTo>
                  <a:cubicBezTo>
                    <a:pt x="2418" y="602"/>
                    <a:pt x="2396" y="602"/>
                    <a:pt x="2384" y="614"/>
                  </a:cubicBezTo>
                  <a:cubicBezTo>
                    <a:pt x="2314" y="394"/>
                    <a:pt x="2119" y="232"/>
                    <a:pt x="1876" y="232"/>
                  </a:cubicBezTo>
                  <a:cubicBezTo>
                    <a:pt x="1817" y="232"/>
                    <a:pt x="1760" y="244"/>
                    <a:pt x="1702" y="267"/>
                  </a:cubicBezTo>
                  <a:cubicBezTo>
                    <a:pt x="1586" y="105"/>
                    <a:pt x="1413" y="0"/>
                    <a:pt x="1204" y="0"/>
                  </a:cubicBezTo>
                  <a:cubicBezTo>
                    <a:pt x="915" y="0"/>
                    <a:pt x="683" y="197"/>
                    <a:pt x="613" y="463"/>
                  </a:cubicBezTo>
                  <a:lnTo>
                    <a:pt x="602" y="463"/>
                  </a:lnTo>
                  <a:cubicBezTo>
                    <a:pt x="266" y="463"/>
                    <a:pt x="0" y="741"/>
                    <a:pt x="0" y="1065"/>
                  </a:cubicBezTo>
                  <a:cubicBezTo>
                    <a:pt x="0" y="1401"/>
                    <a:pt x="266" y="1667"/>
                    <a:pt x="602" y="1667"/>
                  </a:cubicBezTo>
                  <a:cubicBezTo>
                    <a:pt x="2430" y="1667"/>
                    <a:pt x="2430" y="1667"/>
                    <a:pt x="2430" y="1667"/>
                  </a:cubicBezTo>
                  <a:cubicBezTo>
                    <a:pt x="2720" y="1667"/>
                    <a:pt x="2963" y="1436"/>
                    <a:pt x="2963" y="1135"/>
                  </a:cubicBezTo>
                  <a:cubicBezTo>
                    <a:pt x="2963" y="846"/>
                    <a:pt x="2720" y="602"/>
                    <a:pt x="2430" y="602"/>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75" name="TextBox 74"/>
            <p:cNvSpPr txBox="1"/>
            <p:nvPr/>
          </p:nvSpPr>
          <p:spPr>
            <a:xfrm>
              <a:off x="2005435" y="4092814"/>
              <a:ext cx="869633" cy="314130"/>
            </a:xfrm>
            <a:prstGeom prst="rect">
              <a:avLst/>
            </a:prstGeom>
            <a:noFill/>
          </p:spPr>
          <p:txBody>
            <a:bodyPr wrap="square" lIns="0" tIns="0" rIns="0" bIns="0" rtlCol="0">
              <a:noAutofit/>
            </a:bodyP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alibri"/>
                  <a:ea typeface="+mn-ea"/>
                  <a:cs typeface="+mn-cs"/>
                </a:rPr>
                <a:t>PaaS</a:t>
              </a:r>
            </a:p>
          </p:txBody>
        </p:sp>
      </p:grpSp>
      <p:sp>
        <p:nvSpPr>
          <p:cNvPr id="76" name="Freeform 115"/>
          <p:cNvSpPr>
            <a:spLocks noEditPoints="1"/>
          </p:cNvSpPr>
          <p:nvPr/>
        </p:nvSpPr>
        <p:spPr bwMode="gray">
          <a:xfrm>
            <a:off x="2517394" y="4105077"/>
            <a:ext cx="333497" cy="533996"/>
          </a:xfrm>
          <a:custGeom>
            <a:avLst/>
            <a:gdLst/>
            <a:ahLst/>
            <a:cxnLst>
              <a:cxn ang="0">
                <a:pos x="242" y="465"/>
              </a:cxn>
              <a:cxn ang="0">
                <a:pos x="168" y="436"/>
              </a:cxn>
              <a:cxn ang="0">
                <a:pos x="75" y="434"/>
              </a:cxn>
              <a:cxn ang="0">
                <a:pos x="104" y="435"/>
              </a:cxn>
              <a:cxn ang="0">
                <a:pos x="0" y="443"/>
              </a:cxn>
              <a:cxn ang="0">
                <a:pos x="59" y="140"/>
              </a:cxn>
              <a:cxn ang="0">
                <a:pos x="79" y="46"/>
              </a:cxn>
              <a:cxn ang="0">
                <a:pos x="121" y="0"/>
              </a:cxn>
              <a:cxn ang="0">
                <a:pos x="164" y="34"/>
              </a:cxn>
              <a:cxn ang="0">
                <a:pos x="183" y="139"/>
              </a:cxn>
              <a:cxn ang="0">
                <a:pos x="168" y="87"/>
              </a:cxn>
              <a:cxn ang="0">
                <a:pos x="75" y="94"/>
              </a:cxn>
              <a:cxn ang="0">
                <a:pos x="168" y="97"/>
              </a:cxn>
              <a:cxn ang="0">
                <a:pos x="164" y="256"/>
              </a:cxn>
              <a:cxn ang="0">
                <a:pos x="78" y="266"/>
              </a:cxn>
              <a:cxn ang="0">
                <a:pos x="168" y="256"/>
              </a:cxn>
              <a:cxn ang="0">
                <a:pos x="78" y="139"/>
              </a:cxn>
              <a:cxn ang="0">
                <a:pos x="168" y="130"/>
              </a:cxn>
              <a:cxn ang="0">
                <a:pos x="164" y="214"/>
              </a:cxn>
              <a:cxn ang="0">
                <a:pos x="75" y="216"/>
              </a:cxn>
              <a:cxn ang="0">
                <a:pos x="168" y="214"/>
              </a:cxn>
              <a:cxn ang="0">
                <a:pos x="75" y="305"/>
              </a:cxn>
              <a:cxn ang="0">
                <a:pos x="168" y="309"/>
              </a:cxn>
              <a:cxn ang="0">
                <a:pos x="164" y="383"/>
              </a:cxn>
              <a:cxn ang="0">
                <a:pos x="75" y="385"/>
              </a:cxn>
              <a:cxn ang="0">
                <a:pos x="168" y="383"/>
              </a:cxn>
              <a:cxn ang="0">
                <a:pos x="78" y="172"/>
              </a:cxn>
              <a:cxn ang="0">
                <a:pos x="75" y="181"/>
              </a:cxn>
              <a:cxn ang="0">
                <a:pos x="75" y="351"/>
              </a:cxn>
              <a:cxn ang="0">
                <a:pos x="75" y="341"/>
              </a:cxn>
              <a:cxn ang="0">
                <a:pos x="121" y="30"/>
              </a:cxn>
              <a:cxn ang="0">
                <a:pos x="135" y="44"/>
              </a:cxn>
              <a:cxn ang="0">
                <a:pos x="199" y="259"/>
              </a:cxn>
              <a:cxn ang="0">
                <a:pos x="184" y="256"/>
              </a:cxn>
              <a:cxn ang="0">
                <a:pos x="184" y="426"/>
              </a:cxn>
              <a:cxn ang="0">
                <a:pos x="199" y="435"/>
              </a:cxn>
              <a:cxn ang="0">
                <a:pos x="199" y="216"/>
              </a:cxn>
              <a:cxn ang="0">
                <a:pos x="184" y="216"/>
              </a:cxn>
              <a:cxn ang="0">
                <a:pos x="184" y="299"/>
              </a:cxn>
              <a:cxn ang="0">
                <a:pos x="197" y="308"/>
              </a:cxn>
              <a:cxn ang="0">
                <a:pos x="184" y="299"/>
              </a:cxn>
              <a:cxn ang="0">
                <a:pos x="197" y="383"/>
              </a:cxn>
              <a:cxn ang="0">
                <a:pos x="184" y="393"/>
              </a:cxn>
              <a:cxn ang="0">
                <a:pos x="44" y="214"/>
              </a:cxn>
              <a:cxn ang="0">
                <a:pos x="59" y="214"/>
              </a:cxn>
              <a:cxn ang="0">
                <a:pos x="44" y="257"/>
              </a:cxn>
              <a:cxn ang="0">
                <a:pos x="59" y="266"/>
              </a:cxn>
              <a:cxn ang="0">
                <a:pos x="45" y="308"/>
              </a:cxn>
              <a:cxn ang="0">
                <a:pos x="44" y="299"/>
              </a:cxn>
              <a:cxn ang="0">
                <a:pos x="58" y="383"/>
              </a:cxn>
              <a:cxn ang="0">
                <a:pos x="59" y="393"/>
              </a:cxn>
              <a:cxn ang="0">
                <a:pos x="59" y="435"/>
              </a:cxn>
              <a:cxn ang="0">
                <a:pos x="199" y="181"/>
              </a:cxn>
              <a:cxn ang="0">
                <a:pos x="184" y="181"/>
              </a:cxn>
              <a:cxn ang="0">
                <a:pos x="184" y="351"/>
              </a:cxn>
              <a:cxn ang="0">
                <a:pos x="184" y="341"/>
              </a:cxn>
              <a:cxn ang="0">
                <a:pos x="44" y="181"/>
              </a:cxn>
              <a:cxn ang="0">
                <a:pos x="44" y="351"/>
              </a:cxn>
              <a:cxn ang="0">
                <a:pos x="44" y="341"/>
              </a:cxn>
            </a:cxnLst>
            <a:rect l="0" t="0" r="r" b="b"/>
            <a:pathLst>
              <a:path w="242" h="465">
                <a:moveTo>
                  <a:pt x="227" y="443"/>
                </a:moveTo>
                <a:cubicBezTo>
                  <a:pt x="232" y="443"/>
                  <a:pt x="237" y="443"/>
                  <a:pt x="242" y="443"/>
                </a:cubicBezTo>
                <a:cubicBezTo>
                  <a:pt x="242" y="450"/>
                  <a:pt x="242" y="457"/>
                  <a:pt x="242" y="465"/>
                </a:cubicBezTo>
                <a:cubicBezTo>
                  <a:pt x="208" y="465"/>
                  <a:pt x="173" y="465"/>
                  <a:pt x="139" y="465"/>
                </a:cubicBezTo>
                <a:cubicBezTo>
                  <a:pt x="139" y="455"/>
                  <a:pt x="139" y="446"/>
                  <a:pt x="139" y="436"/>
                </a:cubicBezTo>
                <a:cubicBezTo>
                  <a:pt x="148" y="436"/>
                  <a:pt x="158" y="436"/>
                  <a:pt x="168" y="436"/>
                </a:cubicBezTo>
                <a:cubicBezTo>
                  <a:pt x="168" y="432"/>
                  <a:pt x="168" y="429"/>
                  <a:pt x="168" y="426"/>
                </a:cubicBezTo>
                <a:cubicBezTo>
                  <a:pt x="137" y="426"/>
                  <a:pt x="106" y="426"/>
                  <a:pt x="75" y="426"/>
                </a:cubicBezTo>
                <a:cubicBezTo>
                  <a:pt x="75" y="428"/>
                  <a:pt x="75" y="431"/>
                  <a:pt x="75" y="434"/>
                </a:cubicBezTo>
                <a:cubicBezTo>
                  <a:pt x="75" y="435"/>
                  <a:pt x="76" y="435"/>
                  <a:pt x="77" y="435"/>
                </a:cubicBezTo>
                <a:cubicBezTo>
                  <a:pt x="85" y="435"/>
                  <a:pt x="93" y="435"/>
                  <a:pt x="101" y="435"/>
                </a:cubicBezTo>
                <a:cubicBezTo>
                  <a:pt x="102" y="435"/>
                  <a:pt x="103" y="435"/>
                  <a:pt x="104" y="435"/>
                </a:cubicBezTo>
                <a:cubicBezTo>
                  <a:pt x="104" y="445"/>
                  <a:pt x="104" y="455"/>
                  <a:pt x="104" y="465"/>
                </a:cubicBezTo>
                <a:cubicBezTo>
                  <a:pt x="70" y="465"/>
                  <a:pt x="35" y="465"/>
                  <a:pt x="0" y="465"/>
                </a:cubicBezTo>
                <a:cubicBezTo>
                  <a:pt x="0" y="457"/>
                  <a:pt x="0" y="450"/>
                  <a:pt x="0" y="443"/>
                </a:cubicBezTo>
                <a:cubicBezTo>
                  <a:pt x="5" y="443"/>
                  <a:pt x="10" y="443"/>
                  <a:pt x="16" y="443"/>
                </a:cubicBezTo>
                <a:cubicBezTo>
                  <a:pt x="16" y="342"/>
                  <a:pt x="16" y="241"/>
                  <a:pt x="16" y="140"/>
                </a:cubicBezTo>
                <a:cubicBezTo>
                  <a:pt x="30" y="140"/>
                  <a:pt x="44" y="140"/>
                  <a:pt x="59" y="140"/>
                </a:cubicBezTo>
                <a:cubicBezTo>
                  <a:pt x="59" y="111"/>
                  <a:pt x="59" y="83"/>
                  <a:pt x="59" y="55"/>
                </a:cubicBezTo>
                <a:cubicBezTo>
                  <a:pt x="66" y="55"/>
                  <a:pt x="72" y="55"/>
                  <a:pt x="79" y="55"/>
                </a:cubicBezTo>
                <a:cubicBezTo>
                  <a:pt x="79" y="51"/>
                  <a:pt x="79" y="48"/>
                  <a:pt x="79" y="46"/>
                </a:cubicBezTo>
                <a:cubicBezTo>
                  <a:pt x="79" y="41"/>
                  <a:pt x="79" y="37"/>
                  <a:pt x="79" y="33"/>
                </a:cubicBezTo>
                <a:cubicBezTo>
                  <a:pt x="79" y="32"/>
                  <a:pt x="80" y="31"/>
                  <a:pt x="81" y="30"/>
                </a:cubicBezTo>
                <a:cubicBezTo>
                  <a:pt x="94" y="20"/>
                  <a:pt x="107" y="10"/>
                  <a:pt x="121" y="0"/>
                </a:cubicBezTo>
                <a:cubicBezTo>
                  <a:pt x="123" y="1"/>
                  <a:pt x="125" y="3"/>
                  <a:pt x="128" y="5"/>
                </a:cubicBezTo>
                <a:cubicBezTo>
                  <a:pt x="139" y="13"/>
                  <a:pt x="150" y="22"/>
                  <a:pt x="162" y="30"/>
                </a:cubicBezTo>
                <a:cubicBezTo>
                  <a:pt x="163" y="31"/>
                  <a:pt x="164" y="32"/>
                  <a:pt x="164" y="34"/>
                </a:cubicBezTo>
                <a:cubicBezTo>
                  <a:pt x="163" y="41"/>
                  <a:pt x="163" y="47"/>
                  <a:pt x="163" y="54"/>
                </a:cubicBezTo>
                <a:cubicBezTo>
                  <a:pt x="170" y="54"/>
                  <a:pt x="176" y="54"/>
                  <a:pt x="183" y="54"/>
                </a:cubicBezTo>
                <a:cubicBezTo>
                  <a:pt x="183" y="83"/>
                  <a:pt x="183" y="111"/>
                  <a:pt x="183" y="139"/>
                </a:cubicBezTo>
                <a:cubicBezTo>
                  <a:pt x="198" y="139"/>
                  <a:pt x="212" y="139"/>
                  <a:pt x="227" y="139"/>
                </a:cubicBezTo>
                <a:cubicBezTo>
                  <a:pt x="227" y="240"/>
                  <a:pt x="227" y="341"/>
                  <a:pt x="227" y="443"/>
                </a:cubicBezTo>
                <a:close/>
                <a:moveTo>
                  <a:pt x="168" y="87"/>
                </a:moveTo>
                <a:cubicBezTo>
                  <a:pt x="166" y="87"/>
                  <a:pt x="165" y="87"/>
                  <a:pt x="164" y="87"/>
                </a:cubicBezTo>
                <a:cubicBezTo>
                  <a:pt x="137" y="87"/>
                  <a:pt x="109" y="87"/>
                  <a:pt x="82" y="87"/>
                </a:cubicBezTo>
                <a:cubicBezTo>
                  <a:pt x="75" y="87"/>
                  <a:pt x="75" y="87"/>
                  <a:pt x="75" y="94"/>
                </a:cubicBezTo>
                <a:cubicBezTo>
                  <a:pt x="75" y="96"/>
                  <a:pt x="75" y="97"/>
                  <a:pt x="77" y="97"/>
                </a:cubicBezTo>
                <a:cubicBezTo>
                  <a:pt x="107" y="97"/>
                  <a:pt x="136" y="97"/>
                  <a:pt x="165" y="97"/>
                </a:cubicBezTo>
                <a:cubicBezTo>
                  <a:pt x="166" y="97"/>
                  <a:pt x="167" y="97"/>
                  <a:pt x="168" y="97"/>
                </a:cubicBezTo>
                <a:cubicBezTo>
                  <a:pt x="168" y="93"/>
                  <a:pt x="168" y="90"/>
                  <a:pt x="168" y="87"/>
                </a:cubicBezTo>
                <a:close/>
                <a:moveTo>
                  <a:pt x="168" y="256"/>
                </a:moveTo>
                <a:cubicBezTo>
                  <a:pt x="166" y="256"/>
                  <a:pt x="165" y="256"/>
                  <a:pt x="164" y="256"/>
                </a:cubicBezTo>
                <a:cubicBezTo>
                  <a:pt x="136" y="256"/>
                  <a:pt x="109" y="256"/>
                  <a:pt x="81" y="256"/>
                </a:cubicBezTo>
                <a:cubicBezTo>
                  <a:pt x="75" y="256"/>
                  <a:pt x="75" y="256"/>
                  <a:pt x="75" y="263"/>
                </a:cubicBezTo>
                <a:cubicBezTo>
                  <a:pt x="75" y="266"/>
                  <a:pt x="75" y="266"/>
                  <a:pt x="78" y="266"/>
                </a:cubicBezTo>
                <a:cubicBezTo>
                  <a:pt x="107" y="266"/>
                  <a:pt x="136" y="266"/>
                  <a:pt x="165" y="266"/>
                </a:cubicBezTo>
                <a:cubicBezTo>
                  <a:pt x="166" y="266"/>
                  <a:pt x="167" y="266"/>
                  <a:pt x="168" y="266"/>
                </a:cubicBezTo>
                <a:cubicBezTo>
                  <a:pt x="168" y="263"/>
                  <a:pt x="168" y="260"/>
                  <a:pt x="168" y="256"/>
                </a:cubicBezTo>
                <a:close/>
                <a:moveTo>
                  <a:pt x="75" y="130"/>
                </a:moveTo>
                <a:cubicBezTo>
                  <a:pt x="75" y="132"/>
                  <a:pt x="75" y="134"/>
                  <a:pt x="75" y="136"/>
                </a:cubicBezTo>
                <a:cubicBezTo>
                  <a:pt x="74" y="139"/>
                  <a:pt x="75" y="139"/>
                  <a:pt x="78" y="139"/>
                </a:cubicBezTo>
                <a:cubicBezTo>
                  <a:pt x="107" y="139"/>
                  <a:pt x="136" y="139"/>
                  <a:pt x="165" y="139"/>
                </a:cubicBezTo>
                <a:cubicBezTo>
                  <a:pt x="166" y="139"/>
                  <a:pt x="167" y="139"/>
                  <a:pt x="168" y="139"/>
                </a:cubicBezTo>
                <a:cubicBezTo>
                  <a:pt x="168" y="136"/>
                  <a:pt x="168" y="133"/>
                  <a:pt x="168" y="130"/>
                </a:cubicBezTo>
                <a:cubicBezTo>
                  <a:pt x="137" y="130"/>
                  <a:pt x="106" y="130"/>
                  <a:pt x="75" y="130"/>
                </a:cubicBezTo>
                <a:close/>
                <a:moveTo>
                  <a:pt x="168" y="214"/>
                </a:moveTo>
                <a:cubicBezTo>
                  <a:pt x="166" y="214"/>
                  <a:pt x="165" y="214"/>
                  <a:pt x="164" y="214"/>
                </a:cubicBezTo>
                <a:cubicBezTo>
                  <a:pt x="136" y="214"/>
                  <a:pt x="107" y="214"/>
                  <a:pt x="78" y="214"/>
                </a:cubicBezTo>
                <a:cubicBezTo>
                  <a:pt x="78" y="214"/>
                  <a:pt x="77" y="214"/>
                  <a:pt x="76" y="214"/>
                </a:cubicBezTo>
                <a:cubicBezTo>
                  <a:pt x="76" y="214"/>
                  <a:pt x="75" y="215"/>
                  <a:pt x="75" y="216"/>
                </a:cubicBezTo>
                <a:cubicBezTo>
                  <a:pt x="75" y="218"/>
                  <a:pt x="75" y="221"/>
                  <a:pt x="75" y="224"/>
                </a:cubicBezTo>
                <a:cubicBezTo>
                  <a:pt x="106" y="224"/>
                  <a:pt x="137" y="224"/>
                  <a:pt x="168" y="224"/>
                </a:cubicBezTo>
                <a:cubicBezTo>
                  <a:pt x="168" y="220"/>
                  <a:pt x="168" y="217"/>
                  <a:pt x="168" y="214"/>
                </a:cubicBezTo>
                <a:close/>
                <a:moveTo>
                  <a:pt x="168" y="299"/>
                </a:moveTo>
                <a:cubicBezTo>
                  <a:pt x="137" y="299"/>
                  <a:pt x="106" y="299"/>
                  <a:pt x="75" y="299"/>
                </a:cubicBezTo>
                <a:cubicBezTo>
                  <a:pt x="75" y="301"/>
                  <a:pt x="75" y="303"/>
                  <a:pt x="75" y="305"/>
                </a:cubicBezTo>
                <a:cubicBezTo>
                  <a:pt x="74" y="308"/>
                  <a:pt x="75" y="309"/>
                  <a:pt x="78" y="309"/>
                </a:cubicBezTo>
                <a:cubicBezTo>
                  <a:pt x="107" y="308"/>
                  <a:pt x="136" y="309"/>
                  <a:pt x="164" y="309"/>
                </a:cubicBezTo>
                <a:cubicBezTo>
                  <a:pt x="165" y="309"/>
                  <a:pt x="166" y="309"/>
                  <a:pt x="168" y="309"/>
                </a:cubicBezTo>
                <a:cubicBezTo>
                  <a:pt x="168" y="305"/>
                  <a:pt x="168" y="302"/>
                  <a:pt x="168" y="299"/>
                </a:cubicBezTo>
                <a:close/>
                <a:moveTo>
                  <a:pt x="168" y="383"/>
                </a:moveTo>
                <a:cubicBezTo>
                  <a:pt x="166" y="383"/>
                  <a:pt x="165" y="383"/>
                  <a:pt x="164" y="383"/>
                </a:cubicBezTo>
                <a:cubicBezTo>
                  <a:pt x="136" y="383"/>
                  <a:pt x="107" y="383"/>
                  <a:pt x="78" y="383"/>
                </a:cubicBezTo>
                <a:cubicBezTo>
                  <a:pt x="78" y="383"/>
                  <a:pt x="77" y="383"/>
                  <a:pt x="76" y="383"/>
                </a:cubicBezTo>
                <a:cubicBezTo>
                  <a:pt x="76" y="384"/>
                  <a:pt x="75" y="384"/>
                  <a:pt x="75" y="385"/>
                </a:cubicBezTo>
                <a:cubicBezTo>
                  <a:pt x="75" y="387"/>
                  <a:pt x="75" y="390"/>
                  <a:pt x="75" y="393"/>
                </a:cubicBezTo>
                <a:cubicBezTo>
                  <a:pt x="106" y="393"/>
                  <a:pt x="137" y="393"/>
                  <a:pt x="168" y="393"/>
                </a:cubicBezTo>
                <a:cubicBezTo>
                  <a:pt x="168" y="390"/>
                  <a:pt x="168" y="387"/>
                  <a:pt x="168" y="383"/>
                </a:cubicBezTo>
                <a:close/>
                <a:moveTo>
                  <a:pt x="168" y="172"/>
                </a:moveTo>
                <a:cubicBezTo>
                  <a:pt x="166" y="172"/>
                  <a:pt x="166" y="172"/>
                  <a:pt x="165" y="172"/>
                </a:cubicBezTo>
                <a:cubicBezTo>
                  <a:pt x="136" y="172"/>
                  <a:pt x="107" y="172"/>
                  <a:pt x="78" y="172"/>
                </a:cubicBezTo>
                <a:cubicBezTo>
                  <a:pt x="77" y="172"/>
                  <a:pt x="77" y="172"/>
                  <a:pt x="76" y="172"/>
                </a:cubicBezTo>
                <a:cubicBezTo>
                  <a:pt x="76" y="172"/>
                  <a:pt x="75" y="173"/>
                  <a:pt x="75" y="173"/>
                </a:cubicBezTo>
                <a:cubicBezTo>
                  <a:pt x="75" y="176"/>
                  <a:pt x="75" y="179"/>
                  <a:pt x="75" y="181"/>
                </a:cubicBezTo>
                <a:cubicBezTo>
                  <a:pt x="106" y="181"/>
                  <a:pt x="137" y="181"/>
                  <a:pt x="168" y="181"/>
                </a:cubicBezTo>
                <a:cubicBezTo>
                  <a:pt x="168" y="178"/>
                  <a:pt x="168" y="175"/>
                  <a:pt x="168" y="172"/>
                </a:cubicBezTo>
                <a:close/>
                <a:moveTo>
                  <a:pt x="75" y="351"/>
                </a:moveTo>
                <a:cubicBezTo>
                  <a:pt x="106" y="351"/>
                  <a:pt x="137" y="351"/>
                  <a:pt x="168" y="351"/>
                </a:cubicBezTo>
                <a:cubicBezTo>
                  <a:pt x="168" y="347"/>
                  <a:pt x="168" y="344"/>
                  <a:pt x="168" y="341"/>
                </a:cubicBezTo>
                <a:cubicBezTo>
                  <a:pt x="137" y="341"/>
                  <a:pt x="106" y="341"/>
                  <a:pt x="75" y="341"/>
                </a:cubicBezTo>
                <a:cubicBezTo>
                  <a:pt x="75" y="344"/>
                  <a:pt x="75" y="347"/>
                  <a:pt x="75" y="351"/>
                </a:cubicBezTo>
                <a:close/>
                <a:moveTo>
                  <a:pt x="135" y="44"/>
                </a:moveTo>
                <a:cubicBezTo>
                  <a:pt x="135" y="36"/>
                  <a:pt x="129" y="30"/>
                  <a:pt x="121" y="30"/>
                </a:cubicBezTo>
                <a:cubicBezTo>
                  <a:pt x="114" y="30"/>
                  <a:pt x="108" y="36"/>
                  <a:pt x="108" y="43"/>
                </a:cubicBezTo>
                <a:cubicBezTo>
                  <a:pt x="107" y="51"/>
                  <a:pt x="113" y="57"/>
                  <a:pt x="121" y="57"/>
                </a:cubicBezTo>
                <a:cubicBezTo>
                  <a:pt x="128" y="58"/>
                  <a:pt x="135" y="51"/>
                  <a:pt x="135" y="44"/>
                </a:cubicBezTo>
                <a:close/>
                <a:moveTo>
                  <a:pt x="184" y="266"/>
                </a:moveTo>
                <a:cubicBezTo>
                  <a:pt x="187" y="266"/>
                  <a:pt x="189" y="266"/>
                  <a:pt x="192" y="266"/>
                </a:cubicBezTo>
                <a:cubicBezTo>
                  <a:pt x="199" y="266"/>
                  <a:pt x="199" y="266"/>
                  <a:pt x="199" y="259"/>
                </a:cubicBezTo>
                <a:cubicBezTo>
                  <a:pt x="199" y="258"/>
                  <a:pt x="199" y="258"/>
                  <a:pt x="199" y="258"/>
                </a:cubicBezTo>
                <a:cubicBezTo>
                  <a:pt x="198" y="257"/>
                  <a:pt x="198" y="256"/>
                  <a:pt x="197" y="256"/>
                </a:cubicBezTo>
                <a:cubicBezTo>
                  <a:pt x="193" y="256"/>
                  <a:pt x="188" y="256"/>
                  <a:pt x="184" y="256"/>
                </a:cubicBezTo>
                <a:cubicBezTo>
                  <a:pt x="184" y="260"/>
                  <a:pt x="184" y="263"/>
                  <a:pt x="184" y="266"/>
                </a:cubicBezTo>
                <a:close/>
                <a:moveTo>
                  <a:pt x="199" y="426"/>
                </a:moveTo>
                <a:cubicBezTo>
                  <a:pt x="194" y="426"/>
                  <a:pt x="189" y="426"/>
                  <a:pt x="184" y="426"/>
                </a:cubicBezTo>
                <a:cubicBezTo>
                  <a:pt x="184" y="428"/>
                  <a:pt x="183" y="431"/>
                  <a:pt x="184" y="434"/>
                </a:cubicBezTo>
                <a:cubicBezTo>
                  <a:pt x="184" y="434"/>
                  <a:pt x="184" y="435"/>
                  <a:pt x="185" y="435"/>
                </a:cubicBezTo>
                <a:cubicBezTo>
                  <a:pt x="189" y="435"/>
                  <a:pt x="194" y="435"/>
                  <a:pt x="199" y="435"/>
                </a:cubicBezTo>
                <a:cubicBezTo>
                  <a:pt x="199" y="432"/>
                  <a:pt x="199" y="429"/>
                  <a:pt x="199" y="426"/>
                </a:cubicBezTo>
                <a:close/>
                <a:moveTo>
                  <a:pt x="199" y="224"/>
                </a:moveTo>
                <a:cubicBezTo>
                  <a:pt x="199" y="221"/>
                  <a:pt x="199" y="218"/>
                  <a:pt x="199" y="216"/>
                </a:cubicBezTo>
                <a:cubicBezTo>
                  <a:pt x="199" y="215"/>
                  <a:pt x="198" y="214"/>
                  <a:pt x="197" y="214"/>
                </a:cubicBezTo>
                <a:cubicBezTo>
                  <a:pt x="193" y="214"/>
                  <a:pt x="189" y="214"/>
                  <a:pt x="185" y="214"/>
                </a:cubicBezTo>
                <a:cubicBezTo>
                  <a:pt x="185" y="214"/>
                  <a:pt x="184" y="215"/>
                  <a:pt x="184" y="216"/>
                </a:cubicBezTo>
                <a:cubicBezTo>
                  <a:pt x="183" y="218"/>
                  <a:pt x="183" y="221"/>
                  <a:pt x="183" y="224"/>
                </a:cubicBezTo>
                <a:cubicBezTo>
                  <a:pt x="189" y="224"/>
                  <a:pt x="194" y="224"/>
                  <a:pt x="199" y="224"/>
                </a:cubicBezTo>
                <a:close/>
                <a:moveTo>
                  <a:pt x="184" y="299"/>
                </a:moveTo>
                <a:cubicBezTo>
                  <a:pt x="184" y="302"/>
                  <a:pt x="183" y="304"/>
                  <a:pt x="184" y="307"/>
                </a:cubicBezTo>
                <a:cubicBezTo>
                  <a:pt x="184" y="308"/>
                  <a:pt x="185" y="308"/>
                  <a:pt x="186" y="308"/>
                </a:cubicBezTo>
                <a:cubicBezTo>
                  <a:pt x="189" y="309"/>
                  <a:pt x="193" y="309"/>
                  <a:pt x="197" y="308"/>
                </a:cubicBezTo>
                <a:cubicBezTo>
                  <a:pt x="198" y="308"/>
                  <a:pt x="199" y="308"/>
                  <a:pt x="199" y="307"/>
                </a:cubicBezTo>
                <a:cubicBezTo>
                  <a:pt x="199" y="304"/>
                  <a:pt x="199" y="302"/>
                  <a:pt x="199" y="299"/>
                </a:cubicBezTo>
                <a:cubicBezTo>
                  <a:pt x="194" y="299"/>
                  <a:pt x="189" y="299"/>
                  <a:pt x="184" y="299"/>
                </a:cubicBezTo>
                <a:close/>
                <a:moveTo>
                  <a:pt x="199" y="393"/>
                </a:moveTo>
                <a:cubicBezTo>
                  <a:pt x="199" y="390"/>
                  <a:pt x="199" y="387"/>
                  <a:pt x="199" y="385"/>
                </a:cubicBezTo>
                <a:cubicBezTo>
                  <a:pt x="199" y="384"/>
                  <a:pt x="198" y="383"/>
                  <a:pt x="197" y="383"/>
                </a:cubicBezTo>
                <a:cubicBezTo>
                  <a:pt x="193" y="383"/>
                  <a:pt x="189" y="383"/>
                  <a:pt x="186" y="383"/>
                </a:cubicBezTo>
                <a:cubicBezTo>
                  <a:pt x="185" y="383"/>
                  <a:pt x="184" y="384"/>
                  <a:pt x="184" y="385"/>
                </a:cubicBezTo>
                <a:cubicBezTo>
                  <a:pt x="183" y="387"/>
                  <a:pt x="184" y="390"/>
                  <a:pt x="184" y="393"/>
                </a:cubicBezTo>
                <a:cubicBezTo>
                  <a:pt x="189" y="393"/>
                  <a:pt x="194" y="393"/>
                  <a:pt x="199" y="393"/>
                </a:cubicBezTo>
                <a:close/>
                <a:moveTo>
                  <a:pt x="59" y="214"/>
                </a:moveTo>
                <a:cubicBezTo>
                  <a:pt x="54" y="214"/>
                  <a:pt x="49" y="214"/>
                  <a:pt x="44" y="214"/>
                </a:cubicBezTo>
                <a:cubicBezTo>
                  <a:pt x="44" y="218"/>
                  <a:pt x="44" y="221"/>
                  <a:pt x="44" y="224"/>
                </a:cubicBezTo>
                <a:cubicBezTo>
                  <a:pt x="49" y="224"/>
                  <a:pt x="54" y="224"/>
                  <a:pt x="59" y="224"/>
                </a:cubicBezTo>
                <a:cubicBezTo>
                  <a:pt x="59" y="220"/>
                  <a:pt x="59" y="217"/>
                  <a:pt x="59" y="214"/>
                </a:cubicBezTo>
                <a:close/>
                <a:moveTo>
                  <a:pt x="59" y="266"/>
                </a:moveTo>
                <a:cubicBezTo>
                  <a:pt x="59" y="263"/>
                  <a:pt x="59" y="260"/>
                  <a:pt x="59" y="257"/>
                </a:cubicBezTo>
                <a:cubicBezTo>
                  <a:pt x="54" y="257"/>
                  <a:pt x="49" y="257"/>
                  <a:pt x="44" y="257"/>
                </a:cubicBezTo>
                <a:cubicBezTo>
                  <a:pt x="44" y="259"/>
                  <a:pt x="44" y="262"/>
                  <a:pt x="44" y="264"/>
                </a:cubicBezTo>
                <a:cubicBezTo>
                  <a:pt x="44" y="265"/>
                  <a:pt x="45" y="266"/>
                  <a:pt x="46" y="266"/>
                </a:cubicBezTo>
                <a:cubicBezTo>
                  <a:pt x="50" y="266"/>
                  <a:pt x="54" y="266"/>
                  <a:pt x="59" y="266"/>
                </a:cubicBezTo>
                <a:close/>
                <a:moveTo>
                  <a:pt x="44" y="299"/>
                </a:moveTo>
                <a:cubicBezTo>
                  <a:pt x="44" y="302"/>
                  <a:pt x="44" y="304"/>
                  <a:pt x="44" y="307"/>
                </a:cubicBezTo>
                <a:cubicBezTo>
                  <a:pt x="44" y="308"/>
                  <a:pt x="45" y="308"/>
                  <a:pt x="45" y="308"/>
                </a:cubicBezTo>
                <a:cubicBezTo>
                  <a:pt x="50" y="309"/>
                  <a:pt x="54" y="308"/>
                  <a:pt x="59" y="308"/>
                </a:cubicBezTo>
                <a:cubicBezTo>
                  <a:pt x="59" y="305"/>
                  <a:pt x="59" y="302"/>
                  <a:pt x="59" y="299"/>
                </a:cubicBezTo>
                <a:cubicBezTo>
                  <a:pt x="54" y="299"/>
                  <a:pt x="49" y="299"/>
                  <a:pt x="44" y="299"/>
                </a:cubicBezTo>
                <a:close/>
                <a:moveTo>
                  <a:pt x="59" y="393"/>
                </a:moveTo>
                <a:cubicBezTo>
                  <a:pt x="59" y="390"/>
                  <a:pt x="59" y="387"/>
                  <a:pt x="59" y="385"/>
                </a:cubicBezTo>
                <a:cubicBezTo>
                  <a:pt x="59" y="384"/>
                  <a:pt x="58" y="383"/>
                  <a:pt x="58" y="383"/>
                </a:cubicBezTo>
                <a:cubicBezTo>
                  <a:pt x="53" y="383"/>
                  <a:pt x="49" y="383"/>
                  <a:pt x="44" y="383"/>
                </a:cubicBezTo>
                <a:cubicBezTo>
                  <a:pt x="44" y="387"/>
                  <a:pt x="44" y="390"/>
                  <a:pt x="44" y="393"/>
                </a:cubicBezTo>
                <a:cubicBezTo>
                  <a:pt x="49" y="393"/>
                  <a:pt x="54" y="393"/>
                  <a:pt x="59" y="393"/>
                </a:cubicBezTo>
                <a:close/>
                <a:moveTo>
                  <a:pt x="44" y="426"/>
                </a:moveTo>
                <a:cubicBezTo>
                  <a:pt x="44" y="429"/>
                  <a:pt x="44" y="432"/>
                  <a:pt x="44" y="435"/>
                </a:cubicBezTo>
                <a:cubicBezTo>
                  <a:pt x="49" y="435"/>
                  <a:pt x="54" y="435"/>
                  <a:pt x="59" y="435"/>
                </a:cubicBezTo>
                <a:cubicBezTo>
                  <a:pt x="59" y="432"/>
                  <a:pt x="59" y="429"/>
                  <a:pt x="59" y="426"/>
                </a:cubicBezTo>
                <a:cubicBezTo>
                  <a:pt x="54" y="426"/>
                  <a:pt x="49" y="426"/>
                  <a:pt x="44" y="426"/>
                </a:cubicBezTo>
                <a:close/>
                <a:moveTo>
                  <a:pt x="199" y="181"/>
                </a:moveTo>
                <a:cubicBezTo>
                  <a:pt x="199" y="178"/>
                  <a:pt x="199" y="175"/>
                  <a:pt x="199" y="172"/>
                </a:cubicBezTo>
                <a:cubicBezTo>
                  <a:pt x="194" y="172"/>
                  <a:pt x="189" y="172"/>
                  <a:pt x="184" y="172"/>
                </a:cubicBezTo>
                <a:cubicBezTo>
                  <a:pt x="184" y="175"/>
                  <a:pt x="184" y="178"/>
                  <a:pt x="184" y="181"/>
                </a:cubicBezTo>
                <a:cubicBezTo>
                  <a:pt x="189" y="181"/>
                  <a:pt x="194" y="181"/>
                  <a:pt x="199" y="181"/>
                </a:cubicBezTo>
                <a:close/>
                <a:moveTo>
                  <a:pt x="184" y="341"/>
                </a:moveTo>
                <a:cubicBezTo>
                  <a:pt x="184" y="344"/>
                  <a:pt x="184" y="347"/>
                  <a:pt x="184" y="351"/>
                </a:cubicBezTo>
                <a:cubicBezTo>
                  <a:pt x="189" y="351"/>
                  <a:pt x="194" y="351"/>
                  <a:pt x="199" y="351"/>
                </a:cubicBezTo>
                <a:cubicBezTo>
                  <a:pt x="199" y="347"/>
                  <a:pt x="199" y="344"/>
                  <a:pt x="199" y="341"/>
                </a:cubicBezTo>
                <a:cubicBezTo>
                  <a:pt x="194" y="341"/>
                  <a:pt x="189" y="341"/>
                  <a:pt x="184" y="341"/>
                </a:cubicBezTo>
                <a:close/>
                <a:moveTo>
                  <a:pt x="59" y="172"/>
                </a:moveTo>
                <a:cubicBezTo>
                  <a:pt x="54" y="172"/>
                  <a:pt x="49" y="172"/>
                  <a:pt x="44" y="172"/>
                </a:cubicBezTo>
                <a:cubicBezTo>
                  <a:pt x="44" y="175"/>
                  <a:pt x="44" y="178"/>
                  <a:pt x="44" y="181"/>
                </a:cubicBezTo>
                <a:cubicBezTo>
                  <a:pt x="49" y="181"/>
                  <a:pt x="54" y="181"/>
                  <a:pt x="59" y="181"/>
                </a:cubicBezTo>
                <a:cubicBezTo>
                  <a:pt x="59" y="178"/>
                  <a:pt x="59" y="175"/>
                  <a:pt x="59" y="172"/>
                </a:cubicBezTo>
                <a:close/>
                <a:moveTo>
                  <a:pt x="44" y="351"/>
                </a:moveTo>
                <a:cubicBezTo>
                  <a:pt x="49" y="351"/>
                  <a:pt x="54" y="351"/>
                  <a:pt x="59" y="351"/>
                </a:cubicBezTo>
                <a:cubicBezTo>
                  <a:pt x="59" y="347"/>
                  <a:pt x="59" y="344"/>
                  <a:pt x="59" y="341"/>
                </a:cubicBezTo>
                <a:cubicBezTo>
                  <a:pt x="54" y="341"/>
                  <a:pt x="49" y="341"/>
                  <a:pt x="44" y="341"/>
                </a:cubicBezTo>
                <a:cubicBezTo>
                  <a:pt x="44" y="344"/>
                  <a:pt x="44" y="347"/>
                  <a:pt x="44" y="351"/>
                </a:cubicBezTo>
                <a:close/>
              </a:path>
            </a:pathLst>
          </a:custGeom>
          <a:solidFill>
            <a:srgbClr val="2C2C2E"/>
          </a:solidFill>
          <a:ln w="3175" cmpd="sng">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77" name="Freeform 115"/>
          <p:cNvSpPr>
            <a:spLocks noEditPoints="1"/>
          </p:cNvSpPr>
          <p:nvPr/>
        </p:nvSpPr>
        <p:spPr bwMode="gray">
          <a:xfrm>
            <a:off x="8339765" y="2104545"/>
            <a:ext cx="333497" cy="630142"/>
          </a:xfrm>
          <a:custGeom>
            <a:avLst/>
            <a:gdLst/>
            <a:ahLst/>
            <a:cxnLst>
              <a:cxn ang="0">
                <a:pos x="242" y="465"/>
              </a:cxn>
              <a:cxn ang="0">
                <a:pos x="168" y="436"/>
              </a:cxn>
              <a:cxn ang="0">
                <a:pos x="75" y="434"/>
              </a:cxn>
              <a:cxn ang="0">
                <a:pos x="104" y="435"/>
              </a:cxn>
              <a:cxn ang="0">
                <a:pos x="0" y="443"/>
              </a:cxn>
              <a:cxn ang="0">
                <a:pos x="59" y="140"/>
              </a:cxn>
              <a:cxn ang="0">
                <a:pos x="79" y="46"/>
              </a:cxn>
              <a:cxn ang="0">
                <a:pos x="121" y="0"/>
              </a:cxn>
              <a:cxn ang="0">
                <a:pos x="164" y="34"/>
              </a:cxn>
              <a:cxn ang="0">
                <a:pos x="183" y="139"/>
              </a:cxn>
              <a:cxn ang="0">
                <a:pos x="168" y="87"/>
              </a:cxn>
              <a:cxn ang="0">
                <a:pos x="75" y="94"/>
              </a:cxn>
              <a:cxn ang="0">
                <a:pos x="168" y="97"/>
              </a:cxn>
              <a:cxn ang="0">
                <a:pos x="164" y="256"/>
              </a:cxn>
              <a:cxn ang="0">
                <a:pos x="78" y="266"/>
              </a:cxn>
              <a:cxn ang="0">
                <a:pos x="168" y="256"/>
              </a:cxn>
              <a:cxn ang="0">
                <a:pos x="78" y="139"/>
              </a:cxn>
              <a:cxn ang="0">
                <a:pos x="168" y="130"/>
              </a:cxn>
              <a:cxn ang="0">
                <a:pos x="164" y="214"/>
              </a:cxn>
              <a:cxn ang="0">
                <a:pos x="75" y="216"/>
              </a:cxn>
              <a:cxn ang="0">
                <a:pos x="168" y="214"/>
              </a:cxn>
              <a:cxn ang="0">
                <a:pos x="75" y="305"/>
              </a:cxn>
              <a:cxn ang="0">
                <a:pos x="168" y="309"/>
              </a:cxn>
              <a:cxn ang="0">
                <a:pos x="164" y="383"/>
              </a:cxn>
              <a:cxn ang="0">
                <a:pos x="75" y="385"/>
              </a:cxn>
              <a:cxn ang="0">
                <a:pos x="168" y="383"/>
              </a:cxn>
              <a:cxn ang="0">
                <a:pos x="78" y="172"/>
              </a:cxn>
              <a:cxn ang="0">
                <a:pos x="75" y="181"/>
              </a:cxn>
              <a:cxn ang="0">
                <a:pos x="75" y="351"/>
              </a:cxn>
              <a:cxn ang="0">
                <a:pos x="75" y="341"/>
              </a:cxn>
              <a:cxn ang="0">
                <a:pos x="121" y="30"/>
              </a:cxn>
              <a:cxn ang="0">
                <a:pos x="135" y="44"/>
              </a:cxn>
              <a:cxn ang="0">
                <a:pos x="199" y="259"/>
              </a:cxn>
              <a:cxn ang="0">
                <a:pos x="184" y="256"/>
              </a:cxn>
              <a:cxn ang="0">
                <a:pos x="184" y="426"/>
              </a:cxn>
              <a:cxn ang="0">
                <a:pos x="199" y="435"/>
              </a:cxn>
              <a:cxn ang="0">
                <a:pos x="199" y="216"/>
              </a:cxn>
              <a:cxn ang="0">
                <a:pos x="184" y="216"/>
              </a:cxn>
              <a:cxn ang="0">
                <a:pos x="184" y="299"/>
              </a:cxn>
              <a:cxn ang="0">
                <a:pos x="197" y="308"/>
              </a:cxn>
              <a:cxn ang="0">
                <a:pos x="184" y="299"/>
              </a:cxn>
              <a:cxn ang="0">
                <a:pos x="197" y="383"/>
              </a:cxn>
              <a:cxn ang="0">
                <a:pos x="184" y="393"/>
              </a:cxn>
              <a:cxn ang="0">
                <a:pos x="44" y="214"/>
              </a:cxn>
              <a:cxn ang="0">
                <a:pos x="59" y="214"/>
              </a:cxn>
              <a:cxn ang="0">
                <a:pos x="44" y="257"/>
              </a:cxn>
              <a:cxn ang="0">
                <a:pos x="59" y="266"/>
              </a:cxn>
              <a:cxn ang="0">
                <a:pos x="45" y="308"/>
              </a:cxn>
              <a:cxn ang="0">
                <a:pos x="44" y="299"/>
              </a:cxn>
              <a:cxn ang="0">
                <a:pos x="58" y="383"/>
              </a:cxn>
              <a:cxn ang="0">
                <a:pos x="59" y="393"/>
              </a:cxn>
              <a:cxn ang="0">
                <a:pos x="59" y="435"/>
              </a:cxn>
              <a:cxn ang="0">
                <a:pos x="199" y="181"/>
              </a:cxn>
              <a:cxn ang="0">
                <a:pos x="184" y="181"/>
              </a:cxn>
              <a:cxn ang="0">
                <a:pos x="184" y="351"/>
              </a:cxn>
              <a:cxn ang="0">
                <a:pos x="184" y="341"/>
              </a:cxn>
              <a:cxn ang="0">
                <a:pos x="44" y="181"/>
              </a:cxn>
              <a:cxn ang="0">
                <a:pos x="44" y="351"/>
              </a:cxn>
              <a:cxn ang="0">
                <a:pos x="44" y="341"/>
              </a:cxn>
            </a:cxnLst>
            <a:rect l="0" t="0" r="r" b="b"/>
            <a:pathLst>
              <a:path w="242" h="465">
                <a:moveTo>
                  <a:pt x="227" y="443"/>
                </a:moveTo>
                <a:cubicBezTo>
                  <a:pt x="232" y="443"/>
                  <a:pt x="237" y="443"/>
                  <a:pt x="242" y="443"/>
                </a:cubicBezTo>
                <a:cubicBezTo>
                  <a:pt x="242" y="450"/>
                  <a:pt x="242" y="457"/>
                  <a:pt x="242" y="465"/>
                </a:cubicBezTo>
                <a:cubicBezTo>
                  <a:pt x="208" y="465"/>
                  <a:pt x="173" y="465"/>
                  <a:pt x="139" y="465"/>
                </a:cubicBezTo>
                <a:cubicBezTo>
                  <a:pt x="139" y="455"/>
                  <a:pt x="139" y="446"/>
                  <a:pt x="139" y="436"/>
                </a:cubicBezTo>
                <a:cubicBezTo>
                  <a:pt x="148" y="436"/>
                  <a:pt x="158" y="436"/>
                  <a:pt x="168" y="436"/>
                </a:cubicBezTo>
                <a:cubicBezTo>
                  <a:pt x="168" y="432"/>
                  <a:pt x="168" y="429"/>
                  <a:pt x="168" y="426"/>
                </a:cubicBezTo>
                <a:cubicBezTo>
                  <a:pt x="137" y="426"/>
                  <a:pt x="106" y="426"/>
                  <a:pt x="75" y="426"/>
                </a:cubicBezTo>
                <a:cubicBezTo>
                  <a:pt x="75" y="428"/>
                  <a:pt x="75" y="431"/>
                  <a:pt x="75" y="434"/>
                </a:cubicBezTo>
                <a:cubicBezTo>
                  <a:pt x="75" y="435"/>
                  <a:pt x="76" y="435"/>
                  <a:pt x="77" y="435"/>
                </a:cubicBezTo>
                <a:cubicBezTo>
                  <a:pt x="85" y="435"/>
                  <a:pt x="93" y="435"/>
                  <a:pt x="101" y="435"/>
                </a:cubicBezTo>
                <a:cubicBezTo>
                  <a:pt x="102" y="435"/>
                  <a:pt x="103" y="435"/>
                  <a:pt x="104" y="435"/>
                </a:cubicBezTo>
                <a:cubicBezTo>
                  <a:pt x="104" y="445"/>
                  <a:pt x="104" y="455"/>
                  <a:pt x="104" y="465"/>
                </a:cubicBezTo>
                <a:cubicBezTo>
                  <a:pt x="70" y="465"/>
                  <a:pt x="35" y="465"/>
                  <a:pt x="0" y="465"/>
                </a:cubicBezTo>
                <a:cubicBezTo>
                  <a:pt x="0" y="457"/>
                  <a:pt x="0" y="450"/>
                  <a:pt x="0" y="443"/>
                </a:cubicBezTo>
                <a:cubicBezTo>
                  <a:pt x="5" y="443"/>
                  <a:pt x="10" y="443"/>
                  <a:pt x="16" y="443"/>
                </a:cubicBezTo>
                <a:cubicBezTo>
                  <a:pt x="16" y="342"/>
                  <a:pt x="16" y="241"/>
                  <a:pt x="16" y="140"/>
                </a:cubicBezTo>
                <a:cubicBezTo>
                  <a:pt x="30" y="140"/>
                  <a:pt x="44" y="140"/>
                  <a:pt x="59" y="140"/>
                </a:cubicBezTo>
                <a:cubicBezTo>
                  <a:pt x="59" y="111"/>
                  <a:pt x="59" y="83"/>
                  <a:pt x="59" y="55"/>
                </a:cubicBezTo>
                <a:cubicBezTo>
                  <a:pt x="66" y="55"/>
                  <a:pt x="72" y="55"/>
                  <a:pt x="79" y="55"/>
                </a:cubicBezTo>
                <a:cubicBezTo>
                  <a:pt x="79" y="51"/>
                  <a:pt x="79" y="48"/>
                  <a:pt x="79" y="46"/>
                </a:cubicBezTo>
                <a:cubicBezTo>
                  <a:pt x="79" y="41"/>
                  <a:pt x="79" y="37"/>
                  <a:pt x="79" y="33"/>
                </a:cubicBezTo>
                <a:cubicBezTo>
                  <a:pt x="79" y="32"/>
                  <a:pt x="80" y="31"/>
                  <a:pt x="81" y="30"/>
                </a:cubicBezTo>
                <a:cubicBezTo>
                  <a:pt x="94" y="20"/>
                  <a:pt x="107" y="10"/>
                  <a:pt x="121" y="0"/>
                </a:cubicBezTo>
                <a:cubicBezTo>
                  <a:pt x="123" y="1"/>
                  <a:pt x="125" y="3"/>
                  <a:pt x="128" y="5"/>
                </a:cubicBezTo>
                <a:cubicBezTo>
                  <a:pt x="139" y="13"/>
                  <a:pt x="150" y="22"/>
                  <a:pt x="162" y="30"/>
                </a:cubicBezTo>
                <a:cubicBezTo>
                  <a:pt x="163" y="31"/>
                  <a:pt x="164" y="32"/>
                  <a:pt x="164" y="34"/>
                </a:cubicBezTo>
                <a:cubicBezTo>
                  <a:pt x="163" y="41"/>
                  <a:pt x="163" y="47"/>
                  <a:pt x="163" y="54"/>
                </a:cubicBezTo>
                <a:cubicBezTo>
                  <a:pt x="170" y="54"/>
                  <a:pt x="176" y="54"/>
                  <a:pt x="183" y="54"/>
                </a:cubicBezTo>
                <a:cubicBezTo>
                  <a:pt x="183" y="83"/>
                  <a:pt x="183" y="111"/>
                  <a:pt x="183" y="139"/>
                </a:cubicBezTo>
                <a:cubicBezTo>
                  <a:pt x="198" y="139"/>
                  <a:pt x="212" y="139"/>
                  <a:pt x="227" y="139"/>
                </a:cubicBezTo>
                <a:cubicBezTo>
                  <a:pt x="227" y="240"/>
                  <a:pt x="227" y="341"/>
                  <a:pt x="227" y="443"/>
                </a:cubicBezTo>
                <a:close/>
                <a:moveTo>
                  <a:pt x="168" y="87"/>
                </a:moveTo>
                <a:cubicBezTo>
                  <a:pt x="166" y="87"/>
                  <a:pt x="165" y="87"/>
                  <a:pt x="164" y="87"/>
                </a:cubicBezTo>
                <a:cubicBezTo>
                  <a:pt x="137" y="87"/>
                  <a:pt x="109" y="87"/>
                  <a:pt x="82" y="87"/>
                </a:cubicBezTo>
                <a:cubicBezTo>
                  <a:pt x="75" y="87"/>
                  <a:pt x="75" y="87"/>
                  <a:pt x="75" y="94"/>
                </a:cubicBezTo>
                <a:cubicBezTo>
                  <a:pt x="75" y="96"/>
                  <a:pt x="75" y="97"/>
                  <a:pt x="77" y="97"/>
                </a:cubicBezTo>
                <a:cubicBezTo>
                  <a:pt x="107" y="97"/>
                  <a:pt x="136" y="97"/>
                  <a:pt x="165" y="97"/>
                </a:cubicBezTo>
                <a:cubicBezTo>
                  <a:pt x="166" y="97"/>
                  <a:pt x="167" y="97"/>
                  <a:pt x="168" y="97"/>
                </a:cubicBezTo>
                <a:cubicBezTo>
                  <a:pt x="168" y="93"/>
                  <a:pt x="168" y="90"/>
                  <a:pt x="168" y="87"/>
                </a:cubicBezTo>
                <a:close/>
                <a:moveTo>
                  <a:pt x="168" y="256"/>
                </a:moveTo>
                <a:cubicBezTo>
                  <a:pt x="166" y="256"/>
                  <a:pt x="165" y="256"/>
                  <a:pt x="164" y="256"/>
                </a:cubicBezTo>
                <a:cubicBezTo>
                  <a:pt x="136" y="256"/>
                  <a:pt x="109" y="256"/>
                  <a:pt x="81" y="256"/>
                </a:cubicBezTo>
                <a:cubicBezTo>
                  <a:pt x="75" y="256"/>
                  <a:pt x="75" y="256"/>
                  <a:pt x="75" y="263"/>
                </a:cubicBezTo>
                <a:cubicBezTo>
                  <a:pt x="75" y="266"/>
                  <a:pt x="75" y="266"/>
                  <a:pt x="78" y="266"/>
                </a:cubicBezTo>
                <a:cubicBezTo>
                  <a:pt x="107" y="266"/>
                  <a:pt x="136" y="266"/>
                  <a:pt x="165" y="266"/>
                </a:cubicBezTo>
                <a:cubicBezTo>
                  <a:pt x="166" y="266"/>
                  <a:pt x="167" y="266"/>
                  <a:pt x="168" y="266"/>
                </a:cubicBezTo>
                <a:cubicBezTo>
                  <a:pt x="168" y="263"/>
                  <a:pt x="168" y="260"/>
                  <a:pt x="168" y="256"/>
                </a:cubicBezTo>
                <a:close/>
                <a:moveTo>
                  <a:pt x="75" y="130"/>
                </a:moveTo>
                <a:cubicBezTo>
                  <a:pt x="75" y="132"/>
                  <a:pt x="75" y="134"/>
                  <a:pt x="75" y="136"/>
                </a:cubicBezTo>
                <a:cubicBezTo>
                  <a:pt x="74" y="139"/>
                  <a:pt x="75" y="139"/>
                  <a:pt x="78" y="139"/>
                </a:cubicBezTo>
                <a:cubicBezTo>
                  <a:pt x="107" y="139"/>
                  <a:pt x="136" y="139"/>
                  <a:pt x="165" y="139"/>
                </a:cubicBezTo>
                <a:cubicBezTo>
                  <a:pt x="166" y="139"/>
                  <a:pt x="167" y="139"/>
                  <a:pt x="168" y="139"/>
                </a:cubicBezTo>
                <a:cubicBezTo>
                  <a:pt x="168" y="136"/>
                  <a:pt x="168" y="133"/>
                  <a:pt x="168" y="130"/>
                </a:cubicBezTo>
                <a:cubicBezTo>
                  <a:pt x="137" y="130"/>
                  <a:pt x="106" y="130"/>
                  <a:pt x="75" y="130"/>
                </a:cubicBezTo>
                <a:close/>
                <a:moveTo>
                  <a:pt x="168" y="214"/>
                </a:moveTo>
                <a:cubicBezTo>
                  <a:pt x="166" y="214"/>
                  <a:pt x="165" y="214"/>
                  <a:pt x="164" y="214"/>
                </a:cubicBezTo>
                <a:cubicBezTo>
                  <a:pt x="136" y="214"/>
                  <a:pt x="107" y="214"/>
                  <a:pt x="78" y="214"/>
                </a:cubicBezTo>
                <a:cubicBezTo>
                  <a:pt x="78" y="214"/>
                  <a:pt x="77" y="214"/>
                  <a:pt x="76" y="214"/>
                </a:cubicBezTo>
                <a:cubicBezTo>
                  <a:pt x="76" y="214"/>
                  <a:pt x="75" y="215"/>
                  <a:pt x="75" y="216"/>
                </a:cubicBezTo>
                <a:cubicBezTo>
                  <a:pt x="75" y="218"/>
                  <a:pt x="75" y="221"/>
                  <a:pt x="75" y="224"/>
                </a:cubicBezTo>
                <a:cubicBezTo>
                  <a:pt x="106" y="224"/>
                  <a:pt x="137" y="224"/>
                  <a:pt x="168" y="224"/>
                </a:cubicBezTo>
                <a:cubicBezTo>
                  <a:pt x="168" y="220"/>
                  <a:pt x="168" y="217"/>
                  <a:pt x="168" y="214"/>
                </a:cubicBezTo>
                <a:close/>
                <a:moveTo>
                  <a:pt x="168" y="299"/>
                </a:moveTo>
                <a:cubicBezTo>
                  <a:pt x="137" y="299"/>
                  <a:pt x="106" y="299"/>
                  <a:pt x="75" y="299"/>
                </a:cubicBezTo>
                <a:cubicBezTo>
                  <a:pt x="75" y="301"/>
                  <a:pt x="75" y="303"/>
                  <a:pt x="75" y="305"/>
                </a:cubicBezTo>
                <a:cubicBezTo>
                  <a:pt x="74" y="308"/>
                  <a:pt x="75" y="309"/>
                  <a:pt x="78" y="309"/>
                </a:cubicBezTo>
                <a:cubicBezTo>
                  <a:pt x="107" y="308"/>
                  <a:pt x="136" y="309"/>
                  <a:pt x="164" y="309"/>
                </a:cubicBezTo>
                <a:cubicBezTo>
                  <a:pt x="165" y="309"/>
                  <a:pt x="166" y="309"/>
                  <a:pt x="168" y="309"/>
                </a:cubicBezTo>
                <a:cubicBezTo>
                  <a:pt x="168" y="305"/>
                  <a:pt x="168" y="302"/>
                  <a:pt x="168" y="299"/>
                </a:cubicBezTo>
                <a:close/>
                <a:moveTo>
                  <a:pt x="168" y="383"/>
                </a:moveTo>
                <a:cubicBezTo>
                  <a:pt x="166" y="383"/>
                  <a:pt x="165" y="383"/>
                  <a:pt x="164" y="383"/>
                </a:cubicBezTo>
                <a:cubicBezTo>
                  <a:pt x="136" y="383"/>
                  <a:pt x="107" y="383"/>
                  <a:pt x="78" y="383"/>
                </a:cubicBezTo>
                <a:cubicBezTo>
                  <a:pt x="78" y="383"/>
                  <a:pt x="77" y="383"/>
                  <a:pt x="76" y="383"/>
                </a:cubicBezTo>
                <a:cubicBezTo>
                  <a:pt x="76" y="384"/>
                  <a:pt x="75" y="384"/>
                  <a:pt x="75" y="385"/>
                </a:cubicBezTo>
                <a:cubicBezTo>
                  <a:pt x="75" y="387"/>
                  <a:pt x="75" y="390"/>
                  <a:pt x="75" y="393"/>
                </a:cubicBezTo>
                <a:cubicBezTo>
                  <a:pt x="106" y="393"/>
                  <a:pt x="137" y="393"/>
                  <a:pt x="168" y="393"/>
                </a:cubicBezTo>
                <a:cubicBezTo>
                  <a:pt x="168" y="390"/>
                  <a:pt x="168" y="387"/>
                  <a:pt x="168" y="383"/>
                </a:cubicBezTo>
                <a:close/>
                <a:moveTo>
                  <a:pt x="168" y="172"/>
                </a:moveTo>
                <a:cubicBezTo>
                  <a:pt x="166" y="172"/>
                  <a:pt x="166" y="172"/>
                  <a:pt x="165" y="172"/>
                </a:cubicBezTo>
                <a:cubicBezTo>
                  <a:pt x="136" y="172"/>
                  <a:pt x="107" y="172"/>
                  <a:pt x="78" y="172"/>
                </a:cubicBezTo>
                <a:cubicBezTo>
                  <a:pt x="77" y="172"/>
                  <a:pt x="77" y="172"/>
                  <a:pt x="76" y="172"/>
                </a:cubicBezTo>
                <a:cubicBezTo>
                  <a:pt x="76" y="172"/>
                  <a:pt x="75" y="173"/>
                  <a:pt x="75" y="173"/>
                </a:cubicBezTo>
                <a:cubicBezTo>
                  <a:pt x="75" y="176"/>
                  <a:pt x="75" y="179"/>
                  <a:pt x="75" y="181"/>
                </a:cubicBezTo>
                <a:cubicBezTo>
                  <a:pt x="106" y="181"/>
                  <a:pt x="137" y="181"/>
                  <a:pt x="168" y="181"/>
                </a:cubicBezTo>
                <a:cubicBezTo>
                  <a:pt x="168" y="178"/>
                  <a:pt x="168" y="175"/>
                  <a:pt x="168" y="172"/>
                </a:cubicBezTo>
                <a:close/>
                <a:moveTo>
                  <a:pt x="75" y="351"/>
                </a:moveTo>
                <a:cubicBezTo>
                  <a:pt x="106" y="351"/>
                  <a:pt x="137" y="351"/>
                  <a:pt x="168" y="351"/>
                </a:cubicBezTo>
                <a:cubicBezTo>
                  <a:pt x="168" y="347"/>
                  <a:pt x="168" y="344"/>
                  <a:pt x="168" y="341"/>
                </a:cubicBezTo>
                <a:cubicBezTo>
                  <a:pt x="137" y="341"/>
                  <a:pt x="106" y="341"/>
                  <a:pt x="75" y="341"/>
                </a:cubicBezTo>
                <a:cubicBezTo>
                  <a:pt x="75" y="344"/>
                  <a:pt x="75" y="347"/>
                  <a:pt x="75" y="351"/>
                </a:cubicBezTo>
                <a:close/>
                <a:moveTo>
                  <a:pt x="135" y="44"/>
                </a:moveTo>
                <a:cubicBezTo>
                  <a:pt x="135" y="36"/>
                  <a:pt x="129" y="30"/>
                  <a:pt x="121" y="30"/>
                </a:cubicBezTo>
                <a:cubicBezTo>
                  <a:pt x="114" y="30"/>
                  <a:pt x="108" y="36"/>
                  <a:pt x="108" y="43"/>
                </a:cubicBezTo>
                <a:cubicBezTo>
                  <a:pt x="107" y="51"/>
                  <a:pt x="113" y="57"/>
                  <a:pt x="121" y="57"/>
                </a:cubicBezTo>
                <a:cubicBezTo>
                  <a:pt x="128" y="58"/>
                  <a:pt x="135" y="51"/>
                  <a:pt x="135" y="44"/>
                </a:cubicBezTo>
                <a:close/>
                <a:moveTo>
                  <a:pt x="184" y="266"/>
                </a:moveTo>
                <a:cubicBezTo>
                  <a:pt x="187" y="266"/>
                  <a:pt x="189" y="266"/>
                  <a:pt x="192" y="266"/>
                </a:cubicBezTo>
                <a:cubicBezTo>
                  <a:pt x="199" y="266"/>
                  <a:pt x="199" y="266"/>
                  <a:pt x="199" y="259"/>
                </a:cubicBezTo>
                <a:cubicBezTo>
                  <a:pt x="199" y="258"/>
                  <a:pt x="199" y="258"/>
                  <a:pt x="199" y="258"/>
                </a:cubicBezTo>
                <a:cubicBezTo>
                  <a:pt x="198" y="257"/>
                  <a:pt x="198" y="256"/>
                  <a:pt x="197" y="256"/>
                </a:cubicBezTo>
                <a:cubicBezTo>
                  <a:pt x="193" y="256"/>
                  <a:pt x="188" y="256"/>
                  <a:pt x="184" y="256"/>
                </a:cubicBezTo>
                <a:cubicBezTo>
                  <a:pt x="184" y="260"/>
                  <a:pt x="184" y="263"/>
                  <a:pt x="184" y="266"/>
                </a:cubicBezTo>
                <a:close/>
                <a:moveTo>
                  <a:pt x="199" y="426"/>
                </a:moveTo>
                <a:cubicBezTo>
                  <a:pt x="194" y="426"/>
                  <a:pt x="189" y="426"/>
                  <a:pt x="184" y="426"/>
                </a:cubicBezTo>
                <a:cubicBezTo>
                  <a:pt x="184" y="428"/>
                  <a:pt x="183" y="431"/>
                  <a:pt x="184" y="434"/>
                </a:cubicBezTo>
                <a:cubicBezTo>
                  <a:pt x="184" y="434"/>
                  <a:pt x="184" y="435"/>
                  <a:pt x="185" y="435"/>
                </a:cubicBezTo>
                <a:cubicBezTo>
                  <a:pt x="189" y="435"/>
                  <a:pt x="194" y="435"/>
                  <a:pt x="199" y="435"/>
                </a:cubicBezTo>
                <a:cubicBezTo>
                  <a:pt x="199" y="432"/>
                  <a:pt x="199" y="429"/>
                  <a:pt x="199" y="426"/>
                </a:cubicBezTo>
                <a:close/>
                <a:moveTo>
                  <a:pt x="199" y="224"/>
                </a:moveTo>
                <a:cubicBezTo>
                  <a:pt x="199" y="221"/>
                  <a:pt x="199" y="218"/>
                  <a:pt x="199" y="216"/>
                </a:cubicBezTo>
                <a:cubicBezTo>
                  <a:pt x="199" y="215"/>
                  <a:pt x="198" y="214"/>
                  <a:pt x="197" y="214"/>
                </a:cubicBezTo>
                <a:cubicBezTo>
                  <a:pt x="193" y="214"/>
                  <a:pt x="189" y="214"/>
                  <a:pt x="185" y="214"/>
                </a:cubicBezTo>
                <a:cubicBezTo>
                  <a:pt x="185" y="214"/>
                  <a:pt x="184" y="215"/>
                  <a:pt x="184" y="216"/>
                </a:cubicBezTo>
                <a:cubicBezTo>
                  <a:pt x="183" y="218"/>
                  <a:pt x="183" y="221"/>
                  <a:pt x="183" y="224"/>
                </a:cubicBezTo>
                <a:cubicBezTo>
                  <a:pt x="189" y="224"/>
                  <a:pt x="194" y="224"/>
                  <a:pt x="199" y="224"/>
                </a:cubicBezTo>
                <a:close/>
                <a:moveTo>
                  <a:pt x="184" y="299"/>
                </a:moveTo>
                <a:cubicBezTo>
                  <a:pt x="184" y="302"/>
                  <a:pt x="183" y="304"/>
                  <a:pt x="184" y="307"/>
                </a:cubicBezTo>
                <a:cubicBezTo>
                  <a:pt x="184" y="308"/>
                  <a:pt x="185" y="308"/>
                  <a:pt x="186" y="308"/>
                </a:cubicBezTo>
                <a:cubicBezTo>
                  <a:pt x="189" y="309"/>
                  <a:pt x="193" y="309"/>
                  <a:pt x="197" y="308"/>
                </a:cubicBezTo>
                <a:cubicBezTo>
                  <a:pt x="198" y="308"/>
                  <a:pt x="199" y="308"/>
                  <a:pt x="199" y="307"/>
                </a:cubicBezTo>
                <a:cubicBezTo>
                  <a:pt x="199" y="304"/>
                  <a:pt x="199" y="302"/>
                  <a:pt x="199" y="299"/>
                </a:cubicBezTo>
                <a:cubicBezTo>
                  <a:pt x="194" y="299"/>
                  <a:pt x="189" y="299"/>
                  <a:pt x="184" y="299"/>
                </a:cubicBezTo>
                <a:close/>
                <a:moveTo>
                  <a:pt x="199" y="393"/>
                </a:moveTo>
                <a:cubicBezTo>
                  <a:pt x="199" y="390"/>
                  <a:pt x="199" y="387"/>
                  <a:pt x="199" y="385"/>
                </a:cubicBezTo>
                <a:cubicBezTo>
                  <a:pt x="199" y="384"/>
                  <a:pt x="198" y="383"/>
                  <a:pt x="197" y="383"/>
                </a:cubicBezTo>
                <a:cubicBezTo>
                  <a:pt x="193" y="383"/>
                  <a:pt x="189" y="383"/>
                  <a:pt x="186" y="383"/>
                </a:cubicBezTo>
                <a:cubicBezTo>
                  <a:pt x="185" y="383"/>
                  <a:pt x="184" y="384"/>
                  <a:pt x="184" y="385"/>
                </a:cubicBezTo>
                <a:cubicBezTo>
                  <a:pt x="183" y="387"/>
                  <a:pt x="184" y="390"/>
                  <a:pt x="184" y="393"/>
                </a:cubicBezTo>
                <a:cubicBezTo>
                  <a:pt x="189" y="393"/>
                  <a:pt x="194" y="393"/>
                  <a:pt x="199" y="393"/>
                </a:cubicBezTo>
                <a:close/>
                <a:moveTo>
                  <a:pt x="59" y="214"/>
                </a:moveTo>
                <a:cubicBezTo>
                  <a:pt x="54" y="214"/>
                  <a:pt x="49" y="214"/>
                  <a:pt x="44" y="214"/>
                </a:cubicBezTo>
                <a:cubicBezTo>
                  <a:pt x="44" y="218"/>
                  <a:pt x="44" y="221"/>
                  <a:pt x="44" y="224"/>
                </a:cubicBezTo>
                <a:cubicBezTo>
                  <a:pt x="49" y="224"/>
                  <a:pt x="54" y="224"/>
                  <a:pt x="59" y="224"/>
                </a:cubicBezTo>
                <a:cubicBezTo>
                  <a:pt x="59" y="220"/>
                  <a:pt x="59" y="217"/>
                  <a:pt x="59" y="214"/>
                </a:cubicBezTo>
                <a:close/>
                <a:moveTo>
                  <a:pt x="59" y="266"/>
                </a:moveTo>
                <a:cubicBezTo>
                  <a:pt x="59" y="263"/>
                  <a:pt x="59" y="260"/>
                  <a:pt x="59" y="257"/>
                </a:cubicBezTo>
                <a:cubicBezTo>
                  <a:pt x="54" y="257"/>
                  <a:pt x="49" y="257"/>
                  <a:pt x="44" y="257"/>
                </a:cubicBezTo>
                <a:cubicBezTo>
                  <a:pt x="44" y="259"/>
                  <a:pt x="44" y="262"/>
                  <a:pt x="44" y="264"/>
                </a:cubicBezTo>
                <a:cubicBezTo>
                  <a:pt x="44" y="265"/>
                  <a:pt x="45" y="266"/>
                  <a:pt x="46" y="266"/>
                </a:cubicBezTo>
                <a:cubicBezTo>
                  <a:pt x="50" y="266"/>
                  <a:pt x="54" y="266"/>
                  <a:pt x="59" y="266"/>
                </a:cubicBezTo>
                <a:close/>
                <a:moveTo>
                  <a:pt x="44" y="299"/>
                </a:moveTo>
                <a:cubicBezTo>
                  <a:pt x="44" y="302"/>
                  <a:pt x="44" y="304"/>
                  <a:pt x="44" y="307"/>
                </a:cubicBezTo>
                <a:cubicBezTo>
                  <a:pt x="44" y="308"/>
                  <a:pt x="45" y="308"/>
                  <a:pt x="45" y="308"/>
                </a:cubicBezTo>
                <a:cubicBezTo>
                  <a:pt x="50" y="309"/>
                  <a:pt x="54" y="308"/>
                  <a:pt x="59" y="308"/>
                </a:cubicBezTo>
                <a:cubicBezTo>
                  <a:pt x="59" y="305"/>
                  <a:pt x="59" y="302"/>
                  <a:pt x="59" y="299"/>
                </a:cubicBezTo>
                <a:cubicBezTo>
                  <a:pt x="54" y="299"/>
                  <a:pt x="49" y="299"/>
                  <a:pt x="44" y="299"/>
                </a:cubicBezTo>
                <a:close/>
                <a:moveTo>
                  <a:pt x="59" y="393"/>
                </a:moveTo>
                <a:cubicBezTo>
                  <a:pt x="59" y="390"/>
                  <a:pt x="59" y="387"/>
                  <a:pt x="59" y="385"/>
                </a:cubicBezTo>
                <a:cubicBezTo>
                  <a:pt x="59" y="384"/>
                  <a:pt x="58" y="383"/>
                  <a:pt x="58" y="383"/>
                </a:cubicBezTo>
                <a:cubicBezTo>
                  <a:pt x="53" y="383"/>
                  <a:pt x="49" y="383"/>
                  <a:pt x="44" y="383"/>
                </a:cubicBezTo>
                <a:cubicBezTo>
                  <a:pt x="44" y="387"/>
                  <a:pt x="44" y="390"/>
                  <a:pt x="44" y="393"/>
                </a:cubicBezTo>
                <a:cubicBezTo>
                  <a:pt x="49" y="393"/>
                  <a:pt x="54" y="393"/>
                  <a:pt x="59" y="393"/>
                </a:cubicBezTo>
                <a:close/>
                <a:moveTo>
                  <a:pt x="44" y="426"/>
                </a:moveTo>
                <a:cubicBezTo>
                  <a:pt x="44" y="429"/>
                  <a:pt x="44" y="432"/>
                  <a:pt x="44" y="435"/>
                </a:cubicBezTo>
                <a:cubicBezTo>
                  <a:pt x="49" y="435"/>
                  <a:pt x="54" y="435"/>
                  <a:pt x="59" y="435"/>
                </a:cubicBezTo>
                <a:cubicBezTo>
                  <a:pt x="59" y="432"/>
                  <a:pt x="59" y="429"/>
                  <a:pt x="59" y="426"/>
                </a:cubicBezTo>
                <a:cubicBezTo>
                  <a:pt x="54" y="426"/>
                  <a:pt x="49" y="426"/>
                  <a:pt x="44" y="426"/>
                </a:cubicBezTo>
                <a:close/>
                <a:moveTo>
                  <a:pt x="199" y="181"/>
                </a:moveTo>
                <a:cubicBezTo>
                  <a:pt x="199" y="178"/>
                  <a:pt x="199" y="175"/>
                  <a:pt x="199" y="172"/>
                </a:cubicBezTo>
                <a:cubicBezTo>
                  <a:pt x="194" y="172"/>
                  <a:pt x="189" y="172"/>
                  <a:pt x="184" y="172"/>
                </a:cubicBezTo>
                <a:cubicBezTo>
                  <a:pt x="184" y="175"/>
                  <a:pt x="184" y="178"/>
                  <a:pt x="184" y="181"/>
                </a:cubicBezTo>
                <a:cubicBezTo>
                  <a:pt x="189" y="181"/>
                  <a:pt x="194" y="181"/>
                  <a:pt x="199" y="181"/>
                </a:cubicBezTo>
                <a:close/>
                <a:moveTo>
                  <a:pt x="184" y="341"/>
                </a:moveTo>
                <a:cubicBezTo>
                  <a:pt x="184" y="344"/>
                  <a:pt x="184" y="347"/>
                  <a:pt x="184" y="351"/>
                </a:cubicBezTo>
                <a:cubicBezTo>
                  <a:pt x="189" y="351"/>
                  <a:pt x="194" y="351"/>
                  <a:pt x="199" y="351"/>
                </a:cubicBezTo>
                <a:cubicBezTo>
                  <a:pt x="199" y="347"/>
                  <a:pt x="199" y="344"/>
                  <a:pt x="199" y="341"/>
                </a:cubicBezTo>
                <a:cubicBezTo>
                  <a:pt x="194" y="341"/>
                  <a:pt x="189" y="341"/>
                  <a:pt x="184" y="341"/>
                </a:cubicBezTo>
                <a:close/>
                <a:moveTo>
                  <a:pt x="59" y="172"/>
                </a:moveTo>
                <a:cubicBezTo>
                  <a:pt x="54" y="172"/>
                  <a:pt x="49" y="172"/>
                  <a:pt x="44" y="172"/>
                </a:cubicBezTo>
                <a:cubicBezTo>
                  <a:pt x="44" y="175"/>
                  <a:pt x="44" y="178"/>
                  <a:pt x="44" y="181"/>
                </a:cubicBezTo>
                <a:cubicBezTo>
                  <a:pt x="49" y="181"/>
                  <a:pt x="54" y="181"/>
                  <a:pt x="59" y="181"/>
                </a:cubicBezTo>
                <a:cubicBezTo>
                  <a:pt x="59" y="178"/>
                  <a:pt x="59" y="175"/>
                  <a:pt x="59" y="172"/>
                </a:cubicBezTo>
                <a:close/>
                <a:moveTo>
                  <a:pt x="44" y="351"/>
                </a:moveTo>
                <a:cubicBezTo>
                  <a:pt x="49" y="351"/>
                  <a:pt x="54" y="351"/>
                  <a:pt x="59" y="351"/>
                </a:cubicBezTo>
                <a:cubicBezTo>
                  <a:pt x="59" y="347"/>
                  <a:pt x="59" y="344"/>
                  <a:pt x="59" y="341"/>
                </a:cubicBezTo>
                <a:cubicBezTo>
                  <a:pt x="54" y="341"/>
                  <a:pt x="49" y="341"/>
                  <a:pt x="44" y="341"/>
                </a:cubicBezTo>
                <a:cubicBezTo>
                  <a:pt x="44" y="344"/>
                  <a:pt x="44" y="347"/>
                  <a:pt x="44" y="351"/>
                </a:cubicBezTo>
                <a:close/>
              </a:path>
            </a:pathLst>
          </a:custGeom>
          <a:solidFill>
            <a:srgbClr val="2C2C2E"/>
          </a:solidFill>
          <a:ln w="3175" cmpd="sng">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78" name="Freeform 115"/>
          <p:cNvSpPr>
            <a:spLocks noEditPoints="1"/>
          </p:cNvSpPr>
          <p:nvPr/>
        </p:nvSpPr>
        <p:spPr bwMode="gray">
          <a:xfrm>
            <a:off x="8363275" y="4110657"/>
            <a:ext cx="333497" cy="630142"/>
          </a:xfrm>
          <a:custGeom>
            <a:avLst/>
            <a:gdLst/>
            <a:ahLst/>
            <a:cxnLst>
              <a:cxn ang="0">
                <a:pos x="242" y="465"/>
              </a:cxn>
              <a:cxn ang="0">
                <a:pos x="168" y="436"/>
              </a:cxn>
              <a:cxn ang="0">
                <a:pos x="75" y="434"/>
              </a:cxn>
              <a:cxn ang="0">
                <a:pos x="104" y="435"/>
              </a:cxn>
              <a:cxn ang="0">
                <a:pos x="0" y="443"/>
              </a:cxn>
              <a:cxn ang="0">
                <a:pos x="59" y="140"/>
              </a:cxn>
              <a:cxn ang="0">
                <a:pos x="79" y="46"/>
              </a:cxn>
              <a:cxn ang="0">
                <a:pos x="121" y="0"/>
              </a:cxn>
              <a:cxn ang="0">
                <a:pos x="164" y="34"/>
              </a:cxn>
              <a:cxn ang="0">
                <a:pos x="183" y="139"/>
              </a:cxn>
              <a:cxn ang="0">
                <a:pos x="168" y="87"/>
              </a:cxn>
              <a:cxn ang="0">
                <a:pos x="75" y="94"/>
              </a:cxn>
              <a:cxn ang="0">
                <a:pos x="168" y="97"/>
              </a:cxn>
              <a:cxn ang="0">
                <a:pos x="164" y="256"/>
              </a:cxn>
              <a:cxn ang="0">
                <a:pos x="78" y="266"/>
              </a:cxn>
              <a:cxn ang="0">
                <a:pos x="168" y="256"/>
              </a:cxn>
              <a:cxn ang="0">
                <a:pos x="78" y="139"/>
              </a:cxn>
              <a:cxn ang="0">
                <a:pos x="168" y="130"/>
              </a:cxn>
              <a:cxn ang="0">
                <a:pos x="164" y="214"/>
              </a:cxn>
              <a:cxn ang="0">
                <a:pos x="75" y="216"/>
              </a:cxn>
              <a:cxn ang="0">
                <a:pos x="168" y="214"/>
              </a:cxn>
              <a:cxn ang="0">
                <a:pos x="75" y="305"/>
              </a:cxn>
              <a:cxn ang="0">
                <a:pos x="168" y="309"/>
              </a:cxn>
              <a:cxn ang="0">
                <a:pos x="164" y="383"/>
              </a:cxn>
              <a:cxn ang="0">
                <a:pos x="75" y="385"/>
              </a:cxn>
              <a:cxn ang="0">
                <a:pos x="168" y="383"/>
              </a:cxn>
              <a:cxn ang="0">
                <a:pos x="78" y="172"/>
              </a:cxn>
              <a:cxn ang="0">
                <a:pos x="75" y="181"/>
              </a:cxn>
              <a:cxn ang="0">
                <a:pos x="75" y="351"/>
              </a:cxn>
              <a:cxn ang="0">
                <a:pos x="75" y="341"/>
              </a:cxn>
              <a:cxn ang="0">
                <a:pos x="121" y="30"/>
              </a:cxn>
              <a:cxn ang="0">
                <a:pos x="135" y="44"/>
              </a:cxn>
              <a:cxn ang="0">
                <a:pos x="199" y="259"/>
              </a:cxn>
              <a:cxn ang="0">
                <a:pos x="184" y="256"/>
              </a:cxn>
              <a:cxn ang="0">
                <a:pos x="184" y="426"/>
              </a:cxn>
              <a:cxn ang="0">
                <a:pos x="199" y="435"/>
              </a:cxn>
              <a:cxn ang="0">
                <a:pos x="199" y="216"/>
              </a:cxn>
              <a:cxn ang="0">
                <a:pos x="184" y="216"/>
              </a:cxn>
              <a:cxn ang="0">
                <a:pos x="184" y="299"/>
              </a:cxn>
              <a:cxn ang="0">
                <a:pos x="197" y="308"/>
              </a:cxn>
              <a:cxn ang="0">
                <a:pos x="184" y="299"/>
              </a:cxn>
              <a:cxn ang="0">
                <a:pos x="197" y="383"/>
              </a:cxn>
              <a:cxn ang="0">
                <a:pos x="184" y="393"/>
              </a:cxn>
              <a:cxn ang="0">
                <a:pos x="44" y="214"/>
              </a:cxn>
              <a:cxn ang="0">
                <a:pos x="59" y="214"/>
              </a:cxn>
              <a:cxn ang="0">
                <a:pos x="44" y="257"/>
              </a:cxn>
              <a:cxn ang="0">
                <a:pos x="59" y="266"/>
              </a:cxn>
              <a:cxn ang="0">
                <a:pos x="45" y="308"/>
              </a:cxn>
              <a:cxn ang="0">
                <a:pos x="44" y="299"/>
              </a:cxn>
              <a:cxn ang="0">
                <a:pos x="58" y="383"/>
              </a:cxn>
              <a:cxn ang="0">
                <a:pos x="59" y="393"/>
              </a:cxn>
              <a:cxn ang="0">
                <a:pos x="59" y="435"/>
              </a:cxn>
              <a:cxn ang="0">
                <a:pos x="199" y="181"/>
              </a:cxn>
              <a:cxn ang="0">
                <a:pos x="184" y="181"/>
              </a:cxn>
              <a:cxn ang="0">
                <a:pos x="184" y="351"/>
              </a:cxn>
              <a:cxn ang="0">
                <a:pos x="184" y="341"/>
              </a:cxn>
              <a:cxn ang="0">
                <a:pos x="44" y="181"/>
              </a:cxn>
              <a:cxn ang="0">
                <a:pos x="44" y="351"/>
              </a:cxn>
              <a:cxn ang="0">
                <a:pos x="44" y="341"/>
              </a:cxn>
            </a:cxnLst>
            <a:rect l="0" t="0" r="r" b="b"/>
            <a:pathLst>
              <a:path w="242" h="465">
                <a:moveTo>
                  <a:pt x="227" y="443"/>
                </a:moveTo>
                <a:cubicBezTo>
                  <a:pt x="232" y="443"/>
                  <a:pt x="237" y="443"/>
                  <a:pt x="242" y="443"/>
                </a:cubicBezTo>
                <a:cubicBezTo>
                  <a:pt x="242" y="450"/>
                  <a:pt x="242" y="457"/>
                  <a:pt x="242" y="465"/>
                </a:cubicBezTo>
                <a:cubicBezTo>
                  <a:pt x="208" y="465"/>
                  <a:pt x="173" y="465"/>
                  <a:pt x="139" y="465"/>
                </a:cubicBezTo>
                <a:cubicBezTo>
                  <a:pt x="139" y="455"/>
                  <a:pt x="139" y="446"/>
                  <a:pt x="139" y="436"/>
                </a:cubicBezTo>
                <a:cubicBezTo>
                  <a:pt x="148" y="436"/>
                  <a:pt x="158" y="436"/>
                  <a:pt x="168" y="436"/>
                </a:cubicBezTo>
                <a:cubicBezTo>
                  <a:pt x="168" y="432"/>
                  <a:pt x="168" y="429"/>
                  <a:pt x="168" y="426"/>
                </a:cubicBezTo>
                <a:cubicBezTo>
                  <a:pt x="137" y="426"/>
                  <a:pt x="106" y="426"/>
                  <a:pt x="75" y="426"/>
                </a:cubicBezTo>
                <a:cubicBezTo>
                  <a:pt x="75" y="428"/>
                  <a:pt x="75" y="431"/>
                  <a:pt x="75" y="434"/>
                </a:cubicBezTo>
                <a:cubicBezTo>
                  <a:pt x="75" y="435"/>
                  <a:pt x="76" y="435"/>
                  <a:pt x="77" y="435"/>
                </a:cubicBezTo>
                <a:cubicBezTo>
                  <a:pt x="85" y="435"/>
                  <a:pt x="93" y="435"/>
                  <a:pt x="101" y="435"/>
                </a:cubicBezTo>
                <a:cubicBezTo>
                  <a:pt x="102" y="435"/>
                  <a:pt x="103" y="435"/>
                  <a:pt x="104" y="435"/>
                </a:cubicBezTo>
                <a:cubicBezTo>
                  <a:pt x="104" y="445"/>
                  <a:pt x="104" y="455"/>
                  <a:pt x="104" y="465"/>
                </a:cubicBezTo>
                <a:cubicBezTo>
                  <a:pt x="70" y="465"/>
                  <a:pt x="35" y="465"/>
                  <a:pt x="0" y="465"/>
                </a:cubicBezTo>
                <a:cubicBezTo>
                  <a:pt x="0" y="457"/>
                  <a:pt x="0" y="450"/>
                  <a:pt x="0" y="443"/>
                </a:cubicBezTo>
                <a:cubicBezTo>
                  <a:pt x="5" y="443"/>
                  <a:pt x="10" y="443"/>
                  <a:pt x="16" y="443"/>
                </a:cubicBezTo>
                <a:cubicBezTo>
                  <a:pt x="16" y="342"/>
                  <a:pt x="16" y="241"/>
                  <a:pt x="16" y="140"/>
                </a:cubicBezTo>
                <a:cubicBezTo>
                  <a:pt x="30" y="140"/>
                  <a:pt x="44" y="140"/>
                  <a:pt x="59" y="140"/>
                </a:cubicBezTo>
                <a:cubicBezTo>
                  <a:pt x="59" y="111"/>
                  <a:pt x="59" y="83"/>
                  <a:pt x="59" y="55"/>
                </a:cubicBezTo>
                <a:cubicBezTo>
                  <a:pt x="66" y="55"/>
                  <a:pt x="72" y="55"/>
                  <a:pt x="79" y="55"/>
                </a:cubicBezTo>
                <a:cubicBezTo>
                  <a:pt x="79" y="51"/>
                  <a:pt x="79" y="48"/>
                  <a:pt x="79" y="46"/>
                </a:cubicBezTo>
                <a:cubicBezTo>
                  <a:pt x="79" y="41"/>
                  <a:pt x="79" y="37"/>
                  <a:pt x="79" y="33"/>
                </a:cubicBezTo>
                <a:cubicBezTo>
                  <a:pt x="79" y="32"/>
                  <a:pt x="80" y="31"/>
                  <a:pt x="81" y="30"/>
                </a:cubicBezTo>
                <a:cubicBezTo>
                  <a:pt x="94" y="20"/>
                  <a:pt x="107" y="10"/>
                  <a:pt x="121" y="0"/>
                </a:cubicBezTo>
                <a:cubicBezTo>
                  <a:pt x="123" y="1"/>
                  <a:pt x="125" y="3"/>
                  <a:pt x="128" y="5"/>
                </a:cubicBezTo>
                <a:cubicBezTo>
                  <a:pt x="139" y="13"/>
                  <a:pt x="150" y="22"/>
                  <a:pt x="162" y="30"/>
                </a:cubicBezTo>
                <a:cubicBezTo>
                  <a:pt x="163" y="31"/>
                  <a:pt x="164" y="32"/>
                  <a:pt x="164" y="34"/>
                </a:cubicBezTo>
                <a:cubicBezTo>
                  <a:pt x="163" y="41"/>
                  <a:pt x="163" y="47"/>
                  <a:pt x="163" y="54"/>
                </a:cubicBezTo>
                <a:cubicBezTo>
                  <a:pt x="170" y="54"/>
                  <a:pt x="176" y="54"/>
                  <a:pt x="183" y="54"/>
                </a:cubicBezTo>
                <a:cubicBezTo>
                  <a:pt x="183" y="83"/>
                  <a:pt x="183" y="111"/>
                  <a:pt x="183" y="139"/>
                </a:cubicBezTo>
                <a:cubicBezTo>
                  <a:pt x="198" y="139"/>
                  <a:pt x="212" y="139"/>
                  <a:pt x="227" y="139"/>
                </a:cubicBezTo>
                <a:cubicBezTo>
                  <a:pt x="227" y="240"/>
                  <a:pt x="227" y="341"/>
                  <a:pt x="227" y="443"/>
                </a:cubicBezTo>
                <a:close/>
                <a:moveTo>
                  <a:pt x="168" y="87"/>
                </a:moveTo>
                <a:cubicBezTo>
                  <a:pt x="166" y="87"/>
                  <a:pt x="165" y="87"/>
                  <a:pt x="164" y="87"/>
                </a:cubicBezTo>
                <a:cubicBezTo>
                  <a:pt x="137" y="87"/>
                  <a:pt x="109" y="87"/>
                  <a:pt x="82" y="87"/>
                </a:cubicBezTo>
                <a:cubicBezTo>
                  <a:pt x="75" y="87"/>
                  <a:pt x="75" y="87"/>
                  <a:pt x="75" y="94"/>
                </a:cubicBezTo>
                <a:cubicBezTo>
                  <a:pt x="75" y="96"/>
                  <a:pt x="75" y="97"/>
                  <a:pt x="77" y="97"/>
                </a:cubicBezTo>
                <a:cubicBezTo>
                  <a:pt x="107" y="97"/>
                  <a:pt x="136" y="97"/>
                  <a:pt x="165" y="97"/>
                </a:cubicBezTo>
                <a:cubicBezTo>
                  <a:pt x="166" y="97"/>
                  <a:pt x="167" y="97"/>
                  <a:pt x="168" y="97"/>
                </a:cubicBezTo>
                <a:cubicBezTo>
                  <a:pt x="168" y="93"/>
                  <a:pt x="168" y="90"/>
                  <a:pt x="168" y="87"/>
                </a:cubicBezTo>
                <a:close/>
                <a:moveTo>
                  <a:pt x="168" y="256"/>
                </a:moveTo>
                <a:cubicBezTo>
                  <a:pt x="166" y="256"/>
                  <a:pt x="165" y="256"/>
                  <a:pt x="164" y="256"/>
                </a:cubicBezTo>
                <a:cubicBezTo>
                  <a:pt x="136" y="256"/>
                  <a:pt x="109" y="256"/>
                  <a:pt x="81" y="256"/>
                </a:cubicBezTo>
                <a:cubicBezTo>
                  <a:pt x="75" y="256"/>
                  <a:pt x="75" y="256"/>
                  <a:pt x="75" y="263"/>
                </a:cubicBezTo>
                <a:cubicBezTo>
                  <a:pt x="75" y="266"/>
                  <a:pt x="75" y="266"/>
                  <a:pt x="78" y="266"/>
                </a:cubicBezTo>
                <a:cubicBezTo>
                  <a:pt x="107" y="266"/>
                  <a:pt x="136" y="266"/>
                  <a:pt x="165" y="266"/>
                </a:cubicBezTo>
                <a:cubicBezTo>
                  <a:pt x="166" y="266"/>
                  <a:pt x="167" y="266"/>
                  <a:pt x="168" y="266"/>
                </a:cubicBezTo>
                <a:cubicBezTo>
                  <a:pt x="168" y="263"/>
                  <a:pt x="168" y="260"/>
                  <a:pt x="168" y="256"/>
                </a:cubicBezTo>
                <a:close/>
                <a:moveTo>
                  <a:pt x="75" y="130"/>
                </a:moveTo>
                <a:cubicBezTo>
                  <a:pt x="75" y="132"/>
                  <a:pt x="75" y="134"/>
                  <a:pt x="75" y="136"/>
                </a:cubicBezTo>
                <a:cubicBezTo>
                  <a:pt x="74" y="139"/>
                  <a:pt x="75" y="139"/>
                  <a:pt x="78" y="139"/>
                </a:cubicBezTo>
                <a:cubicBezTo>
                  <a:pt x="107" y="139"/>
                  <a:pt x="136" y="139"/>
                  <a:pt x="165" y="139"/>
                </a:cubicBezTo>
                <a:cubicBezTo>
                  <a:pt x="166" y="139"/>
                  <a:pt x="167" y="139"/>
                  <a:pt x="168" y="139"/>
                </a:cubicBezTo>
                <a:cubicBezTo>
                  <a:pt x="168" y="136"/>
                  <a:pt x="168" y="133"/>
                  <a:pt x="168" y="130"/>
                </a:cubicBezTo>
                <a:cubicBezTo>
                  <a:pt x="137" y="130"/>
                  <a:pt x="106" y="130"/>
                  <a:pt x="75" y="130"/>
                </a:cubicBezTo>
                <a:close/>
                <a:moveTo>
                  <a:pt x="168" y="214"/>
                </a:moveTo>
                <a:cubicBezTo>
                  <a:pt x="166" y="214"/>
                  <a:pt x="165" y="214"/>
                  <a:pt x="164" y="214"/>
                </a:cubicBezTo>
                <a:cubicBezTo>
                  <a:pt x="136" y="214"/>
                  <a:pt x="107" y="214"/>
                  <a:pt x="78" y="214"/>
                </a:cubicBezTo>
                <a:cubicBezTo>
                  <a:pt x="78" y="214"/>
                  <a:pt x="77" y="214"/>
                  <a:pt x="76" y="214"/>
                </a:cubicBezTo>
                <a:cubicBezTo>
                  <a:pt x="76" y="214"/>
                  <a:pt x="75" y="215"/>
                  <a:pt x="75" y="216"/>
                </a:cubicBezTo>
                <a:cubicBezTo>
                  <a:pt x="75" y="218"/>
                  <a:pt x="75" y="221"/>
                  <a:pt x="75" y="224"/>
                </a:cubicBezTo>
                <a:cubicBezTo>
                  <a:pt x="106" y="224"/>
                  <a:pt x="137" y="224"/>
                  <a:pt x="168" y="224"/>
                </a:cubicBezTo>
                <a:cubicBezTo>
                  <a:pt x="168" y="220"/>
                  <a:pt x="168" y="217"/>
                  <a:pt x="168" y="214"/>
                </a:cubicBezTo>
                <a:close/>
                <a:moveTo>
                  <a:pt x="168" y="299"/>
                </a:moveTo>
                <a:cubicBezTo>
                  <a:pt x="137" y="299"/>
                  <a:pt x="106" y="299"/>
                  <a:pt x="75" y="299"/>
                </a:cubicBezTo>
                <a:cubicBezTo>
                  <a:pt x="75" y="301"/>
                  <a:pt x="75" y="303"/>
                  <a:pt x="75" y="305"/>
                </a:cubicBezTo>
                <a:cubicBezTo>
                  <a:pt x="74" y="308"/>
                  <a:pt x="75" y="309"/>
                  <a:pt x="78" y="309"/>
                </a:cubicBezTo>
                <a:cubicBezTo>
                  <a:pt x="107" y="308"/>
                  <a:pt x="136" y="309"/>
                  <a:pt x="164" y="309"/>
                </a:cubicBezTo>
                <a:cubicBezTo>
                  <a:pt x="165" y="309"/>
                  <a:pt x="166" y="309"/>
                  <a:pt x="168" y="309"/>
                </a:cubicBezTo>
                <a:cubicBezTo>
                  <a:pt x="168" y="305"/>
                  <a:pt x="168" y="302"/>
                  <a:pt x="168" y="299"/>
                </a:cubicBezTo>
                <a:close/>
                <a:moveTo>
                  <a:pt x="168" y="383"/>
                </a:moveTo>
                <a:cubicBezTo>
                  <a:pt x="166" y="383"/>
                  <a:pt x="165" y="383"/>
                  <a:pt x="164" y="383"/>
                </a:cubicBezTo>
                <a:cubicBezTo>
                  <a:pt x="136" y="383"/>
                  <a:pt x="107" y="383"/>
                  <a:pt x="78" y="383"/>
                </a:cubicBezTo>
                <a:cubicBezTo>
                  <a:pt x="78" y="383"/>
                  <a:pt x="77" y="383"/>
                  <a:pt x="76" y="383"/>
                </a:cubicBezTo>
                <a:cubicBezTo>
                  <a:pt x="76" y="384"/>
                  <a:pt x="75" y="384"/>
                  <a:pt x="75" y="385"/>
                </a:cubicBezTo>
                <a:cubicBezTo>
                  <a:pt x="75" y="387"/>
                  <a:pt x="75" y="390"/>
                  <a:pt x="75" y="393"/>
                </a:cubicBezTo>
                <a:cubicBezTo>
                  <a:pt x="106" y="393"/>
                  <a:pt x="137" y="393"/>
                  <a:pt x="168" y="393"/>
                </a:cubicBezTo>
                <a:cubicBezTo>
                  <a:pt x="168" y="390"/>
                  <a:pt x="168" y="387"/>
                  <a:pt x="168" y="383"/>
                </a:cubicBezTo>
                <a:close/>
                <a:moveTo>
                  <a:pt x="168" y="172"/>
                </a:moveTo>
                <a:cubicBezTo>
                  <a:pt x="166" y="172"/>
                  <a:pt x="166" y="172"/>
                  <a:pt x="165" y="172"/>
                </a:cubicBezTo>
                <a:cubicBezTo>
                  <a:pt x="136" y="172"/>
                  <a:pt x="107" y="172"/>
                  <a:pt x="78" y="172"/>
                </a:cubicBezTo>
                <a:cubicBezTo>
                  <a:pt x="77" y="172"/>
                  <a:pt x="77" y="172"/>
                  <a:pt x="76" y="172"/>
                </a:cubicBezTo>
                <a:cubicBezTo>
                  <a:pt x="76" y="172"/>
                  <a:pt x="75" y="173"/>
                  <a:pt x="75" y="173"/>
                </a:cubicBezTo>
                <a:cubicBezTo>
                  <a:pt x="75" y="176"/>
                  <a:pt x="75" y="179"/>
                  <a:pt x="75" y="181"/>
                </a:cubicBezTo>
                <a:cubicBezTo>
                  <a:pt x="106" y="181"/>
                  <a:pt x="137" y="181"/>
                  <a:pt x="168" y="181"/>
                </a:cubicBezTo>
                <a:cubicBezTo>
                  <a:pt x="168" y="178"/>
                  <a:pt x="168" y="175"/>
                  <a:pt x="168" y="172"/>
                </a:cubicBezTo>
                <a:close/>
                <a:moveTo>
                  <a:pt x="75" y="351"/>
                </a:moveTo>
                <a:cubicBezTo>
                  <a:pt x="106" y="351"/>
                  <a:pt x="137" y="351"/>
                  <a:pt x="168" y="351"/>
                </a:cubicBezTo>
                <a:cubicBezTo>
                  <a:pt x="168" y="347"/>
                  <a:pt x="168" y="344"/>
                  <a:pt x="168" y="341"/>
                </a:cubicBezTo>
                <a:cubicBezTo>
                  <a:pt x="137" y="341"/>
                  <a:pt x="106" y="341"/>
                  <a:pt x="75" y="341"/>
                </a:cubicBezTo>
                <a:cubicBezTo>
                  <a:pt x="75" y="344"/>
                  <a:pt x="75" y="347"/>
                  <a:pt x="75" y="351"/>
                </a:cubicBezTo>
                <a:close/>
                <a:moveTo>
                  <a:pt x="135" y="44"/>
                </a:moveTo>
                <a:cubicBezTo>
                  <a:pt x="135" y="36"/>
                  <a:pt x="129" y="30"/>
                  <a:pt x="121" y="30"/>
                </a:cubicBezTo>
                <a:cubicBezTo>
                  <a:pt x="114" y="30"/>
                  <a:pt x="108" y="36"/>
                  <a:pt x="108" y="43"/>
                </a:cubicBezTo>
                <a:cubicBezTo>
                  <a:pt x="107" y="51"/>
                  <a:pt x="113" y="57"/>
                  <a:pt x="121" y="57"/>
                </a:cubicBezTo>
                <a:cubicBezTo>
                  <a:pt x="128" y="58"/>
                  <a:pt x="135" y="51"/>
                  <a:pt x="135" y="44"/>
                </a:cubicBezTo>
                <a:close/>
                <a:moveTo>
                  <a:pt x="184" y="266"/>
                </a:moveTo>
                <a:cubicBezTo>
                  <a:pt x="187" y="266"/>
                  <a:pt x="189" y="266"/>
                  <a:pt x="192" y="266"/>
                </a:cubicBezTo>
                <a:cubicBezTo>
                  <a:pt x="199" y="266"/>
                  <a:pt x="199" y="266"/>
                  <a:pt x="199" y="259"/>
                </a:cubicBezTo>
                <a:cubicBezTo>
                  <a:pt x="199" y="258"/>
                  <a:pt x="199" y="258"/>
                  <a:pt x="199" y="258"/>
                </a:cubicBezTo>
                <a:cubicBezTo>
                  <a:pt x="198" y="257"/>
                  <a:pt x="198" y="256"/>
                  <a:pt x="197" y="256"/>
                </a:cubicBezTo>
                <a:cubicBezTo>
                  <a:pt x="193" y="256"/>
                  <a:pt x="188" y="256"/>
                  <a:pt x="184" y="256"/>
                </a:cubicBezTo>
                <a:cubicBezTo>
                  <a:pt x="184" y="260"/>
                  <a:pt x="184" y="263"/>
                  <a:pt x="184" y="266"/>
                </a:cubicBezTo>
                <a:close/>
                <a:moveTo>
                  <a:pt x="199" y="426"/>
                </a:moveTo>
                <a:cubicBezTo>
                  <a:pt x="194" y="426"/>
                  <a:pt x="189" y="426"/>
                  <a:pt x="184" y="426"/>
                </a:cubicBezTo>
                <a:cubicBezTo>
                  <a:pt x="184" y="428"/>
                  <a:pt x="183" y="431"/>
                  <a:pt x="184" y="434"/>
                </a:cubicBezTo>
                <a:cubicBezTo>
                  <a:pt x="184" y="434"/>
                  <a:pt x="184" y="435"/>
                  <a:pt x="185" y="435"/>
                </a:cubicBezTo>
                <a:cubicBezTo>
                  <a:pt x="189" y="435"/>
                  <a:pt x="194" y="435"/>
                  <a:pt x="199" y="435"/>
                </a:cubicBezTo>
                <a:cubicBezTo>
                  <a:pt x="199" y="432"/>
                  <a:pt x="199" y="429"/>
                  <a:pt x="199" y="426"/>
                </a:cubicBezTo>
                <a:close/>
                <a:moveTo>
                  <a:pt x="199" y="224"/>
                </a:moveTo>
                <a:cubicBezTo>
                  <a:pt x="199" y="221"/>
                  <a:pt x="199" y="218"/>
                  <a:pt x="199" y="216"/>
                </a:cubicBezTo>
                <a:cubicBezTo>
                  <a:pt x="199" y="215"/>
                  <a:pt x="198" y="214"/>
                  <a:pt x="197" y="214"/>
                </a:cubicBezTo>
                <a:cubicBezTo>
                  <a:pt x="193" y="214"/>
                  <a:pt x="189" y="214"/>
                  <a:pt x="185" y="214"/>
                </a:cubicBezTo>
                <a:cubicBezTo>
                  <a:pt x="185" y="214"/>
                  <a:pt x="184" y="215"/>
                  <a:pt x="184" y="216"/>
                </a:cubicBezTo>
                <a:cubicBezTo>
                  <a:pt x="183" y="218"/>
                  <a:pt x="183" y="221"/>
                  <a:pt x="183" y="224"/>
                </a:cubicBezTo>
                <a:cubicBezTo>
                  <a:pt x="189" y="224"/>
                  <a:pt x="194" y="224"/>
                  <a:pt x="199" y="224"/>
                </a:cubicBezTo>
                <a:close/>
                <a:moveTo>
                  <a:pt x="184" y="299"/>
                </a:moveTo>
                <a:cubicBezTo>
                  <a:pt x="184" y="302"/>
                  <a:pt x="183" y="304"/>
                  <a:pt x="184" y="307"/>
                </a:cubicBezTo>
                <a:cubicBezTo>
                  <a:pt x="184" y="308"/>
                  <a:pt x="185" y="308"/>
                  <a:pt x="186" y="308"/>
                </a:cubicBezTo>
                <a:cubicBezTo>
                  <a:pt x="189" y="309"/>
                  <a:pt x="193" y="309"/>
                  <a:pt x="197" y="308"/>
                </a:cubicBezTo>
                <a:cubicBezTo>
                  <a:pt x="198" y="308"/>
                  <a:pt x="199" y="308"/>
                  <a:pt x="199" y="307"/>
                </a:cubicBezTo>
                <a:cubicBezTo>
                  <a:pt x="199" y="304"/>
                  <a:pt x="199" y="302"/>
                  <a:pt x="199" y="299"/>
                </a:cubicBezTo>
                <a:cubicBezTo>
                  <a:pt x="194" y="299"/>
                  <a:pt x="189" y="299"/>
                  <a:pt x="184" y="299"/>
                </a:cubicBezTo>
                <a:close/>
                <a:moveTo>
                  <a:pt x="199" y="393"/>
                </a:moveTo>
                <a:cubicBezTo>
                  <a:pt x="199" y="390"/>
                  <a:pt x="199" y="387"/>
                  <a:pt x="199" y="385"/>
                </a:cubicBezTo>
                <a:cubicBezTo>
                  <a:pt x="199" y="384"/>
                  <a:pt x="198" y="383"/>
                  <a:pt x="197" y="383"/>
                </a:cubicBezTo>
                <a:cubicBezTo>
                  <a:pt x="193" y="383"/>
                  <a:pt x="189" y="383"/>
                  <a:pt x="186" y="383"/>
                </a:cubicBezTo>
                <a:cubicBezTo>
                  <a:pt x="185" y="383"/>
                  <a:pt x="184" y="384"/>
                  <a:pt x="184" y="385"/>
                </a:cubicBezTo>
                <a:cubicBezTo>
                  <a:pt x="183" y="387"/>
                  <a:pt x="184" y="390"/>
                  <a:pt x="184" y="393"/>
                </a:cubicBezTo>
                <a:cubicBezTo>
                  <a:pt x="189" y="393"/>
                  <a:pt x="194" y="393"/>
                  <a:pt x="199" y="393"/>
                </a:cubicBezTo>
                <a:close/>
                <a:moveTo>
                  <a:pt x="59" y="214"/>
                </a:moveTo>
                <a:cubicBezTo>
                  <a:pt x="54" y="214"/>
                  <a:pt x="49" y="214"/>
                  <a:pt x="44" y="214"/>
                </a:cubicBezTo>
                <a:cubicBezTo>
                  <a:pt x="44" y="218"/>
                  <a:pt x="44" y="221"/>
                  <a:pt x="44" y="224"/>
                </a:cubicBezTo>
                <a:cubicBezTo>
                  <a:pt x="49" y="224"/>
                  <a:pt x="54" y="224"/>
                  <a:pt x="59" y="224"/>
                </a:cubicBezTo>
                <a:cubicBezTo>
                  <a:pt x="59" y="220"/>
                  <a:pt x="59" y="217"/>
                  <a:pt x="59" y="214"/>
                </a:cubicBezTo>
                <a:close/>
                <a:moveTo>
                  <a:pt x="59" y="266"/>
                </a:moveTo>
                <a:cubicBezTo>
                  <a:pt x="59" y="263"/>
                  <a:pt x="59" y="260"/>
                  <a:pt x="59" y="257"/>
                </a:cubicBezTo>
                <a:cubicBezTo>
                  <a:pt x="54" y="257"/>
                  <a:pt x="49" y="257"/>
                  <a:pt x="44" y="257"/>
                </a:cubicBezTo>
                <a:cubicBezTo>
                  <a:pt x="44" y="259"/>
                  <a:pt x="44" y="262"/>
                  <a:pt x="44" y="264"/>
                </a:cubicBezTo>
                <a:cubicBezTo>
                  <a:pt x="44" y="265"/>
                  <a:pt x="45" y="266"/>
                  <a:pt x="46" y="266"/>
                </a:cubicBezTo>
                <a:cubicBezTo>
                  <a:pt x="50" y="266"/>
                  <a:pt x="54" y="266"/>
                  <a:pt x="59" y="266"/>
                </a:cubicBezTo>
                <a:close/>
                <a:moveTo>
                  <a:pt x="44" y="299"/>
                </a:moveTo>
                <a:cubicBezTo>
                  <a:pt x="44" y="302"/>
                  <a:pt x="44" y="304"/>
                  <a:pt x="44" y="307"/>
                </a:cubicBezTo>
                <a:cubicBezTo>
                  <a:pt x="44" y="308"/>
                  <a:pt x="45" y="308"/>
                  <a:pt x="45" y="308"/>
                </a:cubicBezTo>
                <a:cubicBezTo>
                  <a:pt x="50" y="309"/>
                  <a:pt x="54" y="308"/>
                  <a:pt x="59" y="308"/>
                </a:cubicBezTo>
                <a:cubicBezTo>
                  <a:pt x="59" y="305"/>
                  <a:pt x="59" y="302"/>
                  <a:pt x="59" y="299"/>
                </a:cubicBezTo>
                <a:cubicBezTo>
                  <a:pt x="54" y="299"/>
                  <a:pt x="49" y="299"/>
                  <a:pt x="44" y="299"/>
                </a:cubicBezTo>
                <a:close/>
                <a:moveTo>
                  <a:pt x="59" y="393"/>
                </a:moveTo>
                <a:cubicBezTo>
                  <a:pt x="59" y="390"/>
                  <a:pt x="59" y="387"/>
                  <a:pt x="59" y="385"/>
                </a:cubicBezTo>
                <a:cubicBezTo>
                  <a:pt x="59" y="384"/>
                  <a:pt x="58" y="383"/>
                  <a:pt x="58" y="383"/>
                </a:cubicBezTo>
                <a:cubicBezTo>
                  <a:pt x="53" y="383"/>
                  <a:pt x="49" y="383"/>
                  <a:pt x="44" y="383"/>
                </a:cubicBezTo>
                <a:cubicBezTo>
                  <a:pt x="44" y="387"/>
                  <a:pt x="44" y="390"/>
                  <a:pt x="44" y="393"/>
                </a:cubicBezTo>
                <a:cubicBezTo>
                  <a:pt x="49" y="393"/>
                  <a:pt x="54" y="393"/>
                  <a:pt x="59" y="393"/>
                </a:cubicBezTo>
                <a:close/>
                <a:moveTo>
                  <a:pt x="44" y="426"/>
                </a:moveTo>
                <a:cubicBezTo>
                  <a:pt x="44" y="429"/>
                  <a:pt x="44" y="432"/>
                  <a:pt x="44" y="435"/>
                </a:cubicBezTo>
                <a:cubicBezTo>
                  <a:pt x="49" y="435"/>
                  <a:pt x="54" y="435"/>
                  <a:pt x="59" y="435"/>
                </a:cubicBezTo>
                <a:cubicBezTo>
                  <a:pt x="59" y="432"/>
                  <a:pt x="59" y="429"/>
                  <a:pt x="59" y="426"/>
                </a:cubicBezTo>
                <a:cubicBezTo>
                  <a:pt x="54" y="426"/>
                  <a:pt x="49" y="426"/>
                  <a:pt x="44" y="426"/>
                </a:cubicBezTo>
                <a:close/>
                <a:moveTo>
                  <a:pt x="199" y="181"/>
                </a:moveTo>
                <a:cubicBezTo>
                  <a:pt x="199" y="178"/>
                  <a:pt x="199" y="175"/>
                  <a:pt x="199" y="172"/>
                </a:cubicBezTo>
                <a:cubicBezTo>
                  <a:pt x="194" y="172"/>
                  <a:pt x="189" y="172"/>
                  <a:pt x="184" y="172"/>
                </a:cubicBezTo>
                <a:cubicBezTo>
                  <a:pt x="184" y="175"/>
                  <a:pt x="184" y="178"/>
                  <a:pt x="184" y="181"/>
                </a:cubicBezTo>
                <a:cubicBezTo>
                  <a:pt x="189" y="181"/>
                  <a:pt x="194" y="181"/>
                  <a:pt x="199" y="181"/>
                </a:cubicBezTo>
                <a:close/>
                <a:moveTo>
                  <a:pt x="184" y="341"/>
                </a:moveTo>
                <a:cubicBezTo>
                  <a:pt x="184" y="344"/>
                  <a:pt x="184" y="347"/>
                  <a:pt x="184" y="351"/>
                </a:cubicBezTo>
                <a:cubicBezTo>
                  <a:pt x="189" y="351"/>
                  <a:pt x="194" y="351"/>
                  <a:pt x="199" y="351"/>
                </a:cubicBezTo>
                <a:cubicBezTo>
                  <a:pt x="199" y="347"/>
                  <a:pt x="199" y="344"/>
                  <a:pt x="199" y="341"/>
                </a:cubicBezTo>
                <a:cubicBezTo>
                  <a:pt x="194" y="341"/>
                  <a:pt x="189" y="341"/>
                  <a:pt x="184" y="341"/>
                </a:cubicBezTo>
                <a:close/>
                <a:moveTo>
                  <a:pt x="59" y="172"/>
                </a:moveTo>
                <a:cubicBezTo>
                  <a:pt x="54" y="172"/>
                  <a:pt x="49" y="172"/>
                  <a:pt x="44" y="172"/>
                </a:cubicBezTo>
                <a:cubicBezTo>
                  <a:pt x="44" y="175"/>
                  <a:pt x="44" y="178"/>
                  <a:pt x="44" y="181"/>
                </a:cubicBezTo>
                <a:cubicBezTo>
                  <a:pt x="49" y="181"/>
                  <a:pt x="54" y="181"/>
                  <a:pt x="59" y="181"/>
                </a:cubicBezTo>
                <a:cubicBezTo>
                  <a:pt x="59" y="178"/>
                  <a:pt x="59" y="175"/>
                  <a:pt x="59" y="172"/>
                </a:cubicBezTo>
                <a:close/>
                <a:moveTo>
                  <a:pt x="44" y="351"/>
                </a:moveTo>
                <a:cubicBezTo>
                  <a:pt x="49" y="351"/>
                  <a:pt x="54" y="351"/>
                  <a:pt x="59" y="351"/>
                </a:cubicBezTo>
                <a:cubicBezTo>
                  <a:pt x="59" y="347"/>
                  <a:pt x="59" y="344"/>
                  <a:pt x="59" y="341"/>
                </a:cubicBezTo>
                <a:cubicBezTo>
                  <a:pt x="54" y="341"/>
                  <a:pt x="49" y="341"/>
                  <a:pt x="44" y="341"/>
                </a:cubicBezTo>
                <a:cubicBezTo>
                  <a:pt x="44" y="344"/>
                  <a:pt x="44" y="347"/>
                  <a:pt x="44" y="351"/>
                </a:cubicBezTo>
                <a:close/>
              </a:path>
            </a:pathLst>
          </a:custGeom>
          <a:solidFill>
            <a:srgbClr val="2C2C2E"/>
          </a:solidFill>
          <a:ln w="3175" cmpd="sng">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79" name="Freeform 115"/>
          <p:cNvSpPr>
            <a:spLocks noEditPoints="1"/>
          </p:cNvSpPr>
          <p:nvPr/>
        </p:nvSpPr>
        <p:spPr bwMode="gray">
          <a:xfrm>
            <a:off x="9702564" y="426620"/>
            <a:ext cx="225262" cy="485996"/>
          </a:xfrm>
          <a:custGeom>
            <a:avLst/>
            <a:gdLst/>
            <a:ahLst/>
            <a:cxnLst>
              <a:cxn ang="0">
                <a:pos x="242" y="465"/>
              </a:cxn>
              <a:cxn ang="0">
                <a:pos x="168" y="436"/>
              </a:cxn>
              <a:cxn ang="0">
                <a:pos x="75" y="434"/>
              </a:cxn>
              <a:cxn ang="0">
                <a:pos x="104" y="435"/>
              </a:cxn>
              <a:cxn ang="0">
                <a:pos x="0" y="443"/>
              </a:cxn>
              <a:cxn ang="0">
                <a:pos x="59" y="140"/>
              </a:cxn>
              <a:cxn ang="0">
                <a:pos x="79" y="46"/>
              </a:cxn>
              <a:cxn ang="0">
                <a:pos x="121" y="0"/>
              </a:cxn>
              <a:cxn ang="0">
                <a:pos x="164" y="34"/>
              </a:cxn>
              <a:cxn ang="0">
                <a:pos x="183" y="139"/>
              </a:cxn>
              <a:cxn ang="0">
                <a:pos x="168" y="87"/>
              </a:cxn>
              <a:cxn ang="0">
                <a:pos x="75" y="94"/>
              </a:cxn>
              <a:cxn ang="0">
                <a:pos x="168" y="97"/>
              </a:cxn>
              <a:cxn ang="0">
                <a:pos x="164" y="256"/>
              </a:cxn>
              <a:cxn ang="0">
                <a:pos x="78" y="266"/>
              </a:cxn>
              <a:cxn ang="0">
                <a:pos x="168" y="256"/>
              </a:cxn>
              <a:cxn ang="0">
                <a:pos x="78" y="139"/>
              </a:cxn>
              <a:cxn ang="0">
                <a:pos x="168" y="130"/>
              </a:cxn>
              <a:cxn ang="0">
                <a:pos x="164" y="214"/>
              </a:cxn>
              <a:cxn ang="0">
                <a:pos x="75" y="216"/>
              </a:cxn>
              <a:cxn ang="0">
                <a:pos x="168" y="214"/>
              </a:cxn>
              <a:cxn ang="0">
                <a:pos x="75" y="305"/>
              </a:cxn>
              <a:cxn ang="0">
                <a:pos x="168" y="309"/>
              </a:cxn>
              <a:cxn ang="0">
                <a:pos x="164" y="383"/>
              </a:cxn>
              <a:cxn ang="0">
                <a:pos x="75" y="385"/>
              </a:cxn>
              <a:cxn ang="0">
                <a:pos x="168" y="383"/>
              </a:cxn>
              <a:cxn ang="0">
                <a:pos x="78" y="172"/>
              </a:cxn>
              <a:cxn ang="0">
                <a:pos x="75" y="181"/>
              </a:cxn>
              <a:cxn ang="0">
                <a:pos x="75" y="351"/>
              </a:cxn>
              <a:cxn ang="0">
                <a:pos x="75" y="341"/>
              </a:cxn>
              <a:cxn ang="0">
                <a:pos x="121" y="30"/>
              </a:cxn>
              <a:cxn ang="0">
                <a:pos x="135" y="44"/>
              </a:cxn>
              <a:cxn ang="0">
                <a:pos x="199" y="259"/>
              </a:cxn>
              <a:cxn ang="0">
                <a:pos x="184" y="256"/>
              </a:cxn>
              <a:cxn ang="0">
                <a:pos x="184" y="426"/>
              </a:cxn>
              <a:cxn ang="0">
                <a:pos x="199" y="435"/>
              </a:cxn>
              <a:cxn ang="0">
                <a:pos x="199" y="216"/>
              </a:cxn>
              <a:cxn ang="0">
                <a:pos x="184" y="216"/>
              </a:cxn>
              <a:cxn ang="0">
                <a:pos x="184" y="299"/>
              </a:cxn>
              <a:cxn ang="0">
                <a:pos x="197" y="308"/>
              </a:cxn>
              <a:cxn ang="0">
                <a:pos x="184" y="299"/>
              </a:cxn>
              <a:cxn ang="0">
                <a:pos x="197" y="383"/>
              </a:cxn>
              <a:cxn ang="0">
                <a:pos x="184" y="393"/>
              </a:cxn>
              <a:cxn ang="0">
                <a:pos x="44" y="214"/>
              </a:cxn>
              <a:cxn ang="0">
                <a:pos x="59" y="214"/>
              </a:cxn>
              <a:cxn ang="0">
                <a:pos x="44" y="257"/>
              </a:cxn>
              <a:cxn ang="0">
                <a:pos x="59" y="266"/>
              </a:cxn>
              <a:cxn ang="0">
                <a:pos x="45" y="308"/>
              </a:cxn>
              <a:cxn ang="0">
                <a:pos x="44" y="299"/>
              </a:cxn>
              <a:cxn ang="0">
                <a:pos x="58" y="383"/>
              </a:cxn>
              <a:cxn ang="0">
                <a:pos x="59" y="393"/>
              </a:cxn>
              <a:cxn ang="0">
                <a:pos x="59" y="435"/>
              </a:cxn>
              <a:cxn ang="0">
                <a:pos x="199" y="181"/>
              </a:cxn>
              <a:cxn ang="0">
                <a:pos x="184" y="181"/>
              </a:cxn>
              <a:cxn ang="0">
                <a:pos x="184" y="351"/>
              </a:cxn>
              <a:cxn ang="0">
                <a:pos x="184" y="341"/>
              </a:cxn>
              <a:cxn ang="0">
                <a:pos x="44" y="181"/>
              </a:cxn>
              <a:cxn ang="0">
                <a:pos x="44" y="351"/>
              </a:cxn>
              <a:cxn ang="0">
                <a:pos x="44" y="341"/>
              </a:cxn>
            </a:cxnLst>
            <a:rect l="0" t="0" r="r" b="b"/>
            <a:pathLst>
              <a:path w="242" h="465">
                <a:moveTo>
                  <a:pt x="227" y="443"/>
                </a:moveTo>
                <a:cubicBezTo>
                  <a:pt x="232" y="443"/>
                  <a:pt x="237" y="443"/>
                  <a:pt x="242" y="443"/>
                </a:cubicBezTo>
                <a:cubicBezTo>
                  <a:pt x="242" y="450"/>
                  <a:pt x="242" y="457"/>
                  <a:pt x="242" y="465"/>
                </a:cubicBezTo>
                <a:cubicBezTo>
                  <a:pt x="208" y="465"/>
                  <a:pt x="173" y="465"/>
                  <a:pt x="139" y="465"/>
                </a:cubicBezTo>
                <a:cubicBezTo>
                  <a:pt x="139" y="455"/>
                  <a:pt x="139" y="446"/>
                  <a:pt x="139" y="436"/>
                </a:cubicBezTo>
                <a:cubicBezTo>
                  <a:pt x="148" y="436"/>
                  <a:pt x="158" y="436"/>
                  <a:pt x="168" y="436"/>
                </a:cubicBezTo>
                <a:cubicBezTo>
                  <a:pt x="168" y="432"/>
                  <a:pt x="168" y="429"/>
                  <a:pt x="168" y="426"/>
                </a:cubicBezTo>
                <a:cubicBezTo>
                  <a:pt x="137" y="426"/>
                  <a:pt x="106" y="426"/>
                  <a:pt x="75" y="426"/>
                </a:cubicBezTo>
                <a:cubicBezTo>
                  <a:pt x="75" y="428"/>
                  <a:pt x="75" y="431"/>
                  <a:pt x="75" y="434"/>
                </a:cubicBezTo>
                <a:cubicBezTo>
                  <a:pt x="75" y="435"/>
                  <a:pt x="76" y="435"/>
                  <a:pt x="77" y="435"/>
                </a:cubicBezTo>
                <a:cubicBezTo>
                  <a:pt x="85" y="435"/>
                  <a:pt x="93" y="435"/>
                  <a:pt x="101" y="435"/>
                </a:cubicBezTo>
                <a:cubicBezTo>
                  <a:pt x="102" y="435"/>
                  <a:pt x="103" y="435"/>
                  <a:pt x="104" y="435"/>
                </a:cubicBezTo>
                <a:cubicBezTo>
                  <a:pt x="104" y="445"/>
                  <a:pt x="104" y="455"/>
                  <a:pt x="104" y="465"/>
                </a:cubicBezTo>
                <a:cubicBezTo>
                  <a:pt x="70" y="465"/>
                  <a:pt x="35" y="465"/>
                  <a:pt x="0" y="465"/>
                </a:cubicBezTo>
                <a:cubicBezTo>
                  <a:pt x="0" y="457"/>
                  <a:pt x="0" y="450"/>
                  <a:pt x="0" y="443"/>
                </a:cubicBezTo>
                <a:cubicBezTo>
                  <a:pt x="5" y="443"/>
                  <a:pt x="10" y="443"/>
                  <a:pt x="16" y="443"/>
                </a:cubicBezTo>
                <a:cubicBezTo>
                  <a:pt x="16" y="342"/>
                  <a:pt x="16" y="241"/>
                  <a:pt x="16" y="140"/>
                </a:cubicBezTo>
                <a:cubicBezTo>
                  <a:pt x="30" y="140"/>
                  <a:pt x="44" y="140"/>
                  <a:pt x="59" y="140"/>
                </a:cubicBezTo>
                <a:cubicBezTo>
                  <a:pt x="59" y="111"/>
                  <a:pt x="59" y="83"/>
                  <a:pt x="59" y="55"/>
                </a:cubicBezTo>
                <a:cubicBezTo>
                  <a:pt x="66" y="55"/>
                  <a:pt x="72" y="55"/>
                  <a:pt x="79" y="55"/>
                </a:cubicBezTo>
                <a:cubicBezTo>
                  <a:pt x="79" y="51"/>
                  <a:pt x="79" y="48"/>
                  <a:pt x="79" y="46"/>
                </a:cubicBezTo>
                <a:cubicBezTo>
                  <a:pt x="79" y="41"/>
                  <a:pt x="79" y="37"/>
                  <a:pt x="79" y="33"/>
                </a:cubicBezTo>
                <a:cubicBezTo>
                  <a:pt x="79" y="32"/>
                  <a:pt x="80" y="31"/>
                  <a:pt x="81" y="30"/>
                </a:cubicBezTo>
                <a:cubicBezTo>
                  <a:pt x="94" y="20"/>
                  <a:pt x="107" y="10"/>
                  <a:pt x="121" y="0"/>
                </a:cubicBezTo>
                <a:cubicBezTo>
                  <a:pt x="123" y="1"/>
                  <a:pt x="125" y="3"/>
                  <a:pt x="128" y="5"/>
                </a:cubicBezTo>
                <a:cubicBezTo>
                  <a:pt x="139" y="13"/>
                  <a:pt x="150" y="22"/>
                  <a:pt x="162" y="30"/>
                </a:cubicBezTo>
                <a:cubicBezTo>
                  <a:pt x="163" y="31"/>
                  <a:pt x="164" y="32"/>
                  <a:pt x="164" y="34"/>
                </a:cubicBezTo>
                <a:cubicBezTo>
                  <a:pt x="163" y="41"/>
                  <a:pt x="163" y="47"/>
                  <a:pt x="163" y="54"/>
                </a:cubicBezTo>
                <a:cubicBezTo>
                  <a:pt x="170" y="54"/>
                  <a:pt x="176" y="54"/>
                  <a:pt x="183" y="54"/>
                </a:cubicBezTo>
                <a:cubicBezTo>
                  <a:pt x="183" y="83"/>
                  <a:pt x="183" y="111"/>
                  <a:pt x="183" y="139"/>
                </a:cubicBezTo>
                <a:cubicBezTo>
                  <a:pt x="198" y="139"/>
                  <a:pt x="212" y="139"/>
                  <a:pt x="227" y="139"/>
                </a:cubicBezTo>
                <a:cubicBezTo>
                  <a:pt x="227" y="240"/>
                  <a:pt x="227" y="341"/>
                  <a:pt x="227" y="443"/>
                </a:cubicBezTo>
                <a:close/>
                <a:moveTo>
                  <a:pt x="168" y="87"/>
                </a:moveTo>
                <a:cubicBezTo>
                  <a:pt x="166" y="87"/>
                  <a:pt x="165" y="87"/>
                  <a:pt x="164" y="87"/>
                </a:cubicBezTo>
                <a:cubicBezTo>
                  <a:pt x="137" y="87"/>
                  <a:pt x="109" y="87"/>
                  <a:pt x="82" y="87"/>
                </a:cubicBezTo>
                <a:cubicBezTo>
                  <a:pt x="75" y="87"/>
                  <a:pt x="75" y="87"/>
                  <a:pt x="75" y="94"/>
                </a:cubicBezTo>
                <a:cubicBezTo>
                  <a:pt x="75" y="96"/>
                  <a:pt x="75" y="97"/>
                  <a:pt x="77" y="97"/>
                </a:cubicBezTo>
                <a:cubicBezTo>
                  <a:pt x="107" y="97"/>
                  <a:pt x="136" y="97"/>
                  <a:pt x="165" y="97"/>
                </a:cubicBezTo>
                <a:cubicBezTo>
                  <a:pt x="166" y="97"/>
                  <a:pt x="167" y="97"/>
                  <a:pt x="168" y="97"/>
                </a:cubicBezTo>
                <a:cubicBezTo>
                  <a:pt x="168" y="93"/>
                  <a:pt x="168" y="90"/>
                  <a:pt x="168" y="87"/>
                </a:cubicBezTo>
                <a:close/>
                <a:moveTo>
                  <a:pt x="168" y="256"/>
                </a:moveTo>
                <a:cubicBezTo>
                  <a:pt x="166" y="256"/>
                  <a:pt x="165" y="256"/>
                  <a:pt x="164" y="256"/>
                </a:cubicBezTo>
                <a:cubicBezTo>
                  <a:pt x="136" y="256"/>
                  <a:pt x="109" y="256"/>
                  <a:pt x="81" y="256"/>
                </a:cubicBezTo>
                <a:cubicBezTo>
                  <a:pt x="75" y="256"/>
                  <a:pt x="75" y="256"/>
                  <a:pt x="75" y="263"/>
                </a:cubicBezTo>
                <a:cubicBezTo>
                  <a:pt x="75" y="266"/>
                  <a:pt x="75" y="266"/>
                  <a:pt x="78" y="266"/>
                </a:cubicBezTo>
                <a:cubicBezTo>
                  <a:pt x="107" y="266"/>
                  <a:pt x="136" y="266"/>
                  <a:pt x="165" y="266"/>
                </a:cubicBezTo>
                <a:cubicBezTo>
                  <a:pt x="166" y="266"/>
                  <a:pt x="167" y="266"/>
                  <a:pt x="168" y="266"/>
                </a:cubicBezTo>
                <a:cubicBezTo>
                  <a:pt x="168" y="263"/>
                  <a:pt x="168" y="260"/>
                  <a:pt x="168" y="256"/>
                </a:cubicBezTo>
                <a:close/>
                <a:moveTo>
                  <a:pt x="75" y="130"/>
                </a:moveTo>
                <a:cubicBezTo>
                  <a:pt x="75" y="132"/>
                  <a:pt x="75" y="134"/>
                  <a:pt x="75" y="136"/>
                </a:cubicBezTo>
                <a:cubicBezTo>
                  <a:pt x="74" y="139"/>
                  <a:pt x="75" y="139"/>
                  <a:pt x="78" y="139"/>
                </a:cubicBezTo>
                <a:cubicBezTo>
                  <a:pt x="107" y="139"/>
                  <a:pt x="136" y="139"/>
                  <a:pt x="165" y="139"/>
                </a:cubicBezTo>
                <a:cubicBezTo>
                  <a:pt x="166" y="139"/>
                  <a:pt x="167" y="139"/>
                  <a:pt x="168" y="139"/>
                </a:cubicBezTo>
                <a:cubicBezTo>
                  <a:pt x="168" y="136"/>
                  <a:pt x="168" y="133"/>
                  <a:pt x="168" y="130"/>
                </a:cubicBezTo>
                <a:cubicBezTo>
                  <a:pt x="137" y="130"/>
                  <a:pt x="106" y="130"/>
                  <a:pt x="75" y="130"/>
                </a:cubicBezTo>
                <a:close/>
                <a:moveTo>
                  <a:pt x="168" y="214"/>
                </a:moveTo>
                <a:cubicBezTo>
                  <a:pt x="166" y="214"/>
                  <a:pt x="165" y="214"/>
                  <a:pt x="164" y="214"/>
                </a:cubicBezTo>
                <a:cubicBezTo>
                  <a:pt x="136" y="214"/>
                  <a:pt x="107" y="214"/>
                  <a:pt x="78" y="214"/>
                </a:cubicBezTo>
                <a:cubicBezTo>
                  <a:pt x="78" y="214"/>
                  <a:pt x="77" y="214"/>
                  <a:pt x="76" y="214"/>
                </a:cubicBezTo>
                <a:cubicBezTo>
                  <a:pt x="76" y="214"/>
                  <a:pt x="75" y="215"/>
                  <a:pt x="75" y="216"/>
                </a:cubicBezTo>
                <a:cubicBezTo>
                  <a:pt x="75" y="218"/>
                  <a:pt x="75" y="221"/>
                  <a:pt x="75" y="224"/>
                </a:cubicBezTo>
                <a:cubicBezTo>
                  <a:pt x="106" y="224"/>
                  <a:pt x="137" y="224"/>
                  <a:pt x="168" y="224"/>
                </a:cubicBezTo>
                <a:cubicBezTo>
                  <a:pt x="168" y="220"/>
                  <a:pt x="168" y="217"/>
                  <a:pt x="168" y="214"/>
                </a:cubicBezTo>
                <a:close/>
                <a:moveTo>
                  <a:pt x="168" y="299"/>
                </a:moveTo>
                <a:cubicBezTo>
                  <a:pt x="137" y="299"/>
                  <a:pt x="106" y="299"/>
                  <a:pt x="75" y="299"/>
                </a:cubicBezTo>
                <a:cubicBezTo>
                  <a:pt x="75" y="301"/>
                  <a:pt x="75" y="303"/>
                  <a:pt x="75" y="305"/>
                </a:cubicBezTo>
                <a:cubicBezTo>
                  <a:pt x="74" y="308"/>
                  <a:pt x="75" y="309"/>
                  <a:pt x="78" y="309"/>
                </a:cubicBezTo>
                <a:cubicBezTo>
                  <a:pt x="107" y="308"/>
                  <a:pt x="136" y="309"/>
                  <a:pt x="164" y="309"/>
                </a:cubicBezTo>
                <a:cubicBezTo>
                  <a:pt x="165" y="309"/>
                  <a:pt x="166" y="309"/>
                  <a:pt x="168" y="309"/>
                </a:cubicBezTo>
                <a:cubicBezTo>
                  <a:pt x="168" y="305"/>
                  <a:pt x="168" y="302"/>
                  <a:pt x="168" y="299"/>
                </a:cubicBezTo>
                <a:close/>
                <a:moveTo>
                  <a:pt x="168" y="383"/>
                </a:moveTo>
                <a:cubicBezTo>
                  <a:pt x="166" y="383"/>
                  <a:pt x="165" y="383"/>
                  <a:pt x="164" y="383"/>
                </a:cubicBezTo>
                <a:cubicBezTo>
                  <a:pt x="136" y="383"/>
                  <a:pt x="107" y="383"/>
                  <a:pt x="78" y="383"/>
                </a:cubicBezTo>
                <a:cubicBezTo>
                  <a:pt x="78" y="383"/>
                  <a:pt x="77" y="383"/>
                  <a:pt x="76" y="383"/>
                </a:cubicBezTo>
                <a:cubicBezTo>
                  <a:pt x="76" y="384"/>
                  <a:pt x="75" y="384"/>
                  <a:pt x="75" y="385"/>
                </a:cubicBezTo>
                <a:cubicBezTo>
                  <a:pt x="75" y="387"/>
                  <a:pt x="75" y="390"/>
                  <a:pt x="75" y="393"/>
                </a:cubicBezTo>
                <a:cubicBezTo>
                  <a:pt x="106" y="393"/>
                  <a:pt x="137" y="393"/>
                  <a:pt x="168" y="393"/>
                </a:cubicBezTo>
                <a:cubicBezTo>
                  <a:pt x="168" y="390"/>
                  <a:pt x="168" y="387"/>
                  <a:pt x="168" y="383"/>
                </a:cubicBezTo>
                <a:close/>
                <a:moveTo>
                  <a:pt x="168" y="172"/>
                </a:moveTo>
                <a:cubicBezTo>
                  <a:pt x="166" y="172"/>
                  <a:pt x="166" y="172"/>
                  <a:pt x="165" y="172"/>
                </a:cubicBezTo>
                <a:cubicBezTo>
                  <a:pt x="136" y="172"/>
                  <a:pt x="107" y="172"/>
                  <a:pt x="78" y="172"/>
                </a:cubicBezTo>
                <a:cubicBezTo>
                  <a:pt x="77" y="172"/>
                  <a:pt x="77" y="172"/>
                  <a:pt x="76" y="172"/>
                </a:cubicBezTo>
                <a:cubicBezTo>
                  <a:pt x="76" y="172"/>
                  <a:pt x="75" y="173"/>
                  <a:pt x="75" y="173"/>
                </a:cubicBezTo>
                <a:cubicBezTo>
                  <a:pt x="75" y="176"/>
                  <a:pt x="75" y="179"/>
                  <a:pt x="75" y="181"/>
                </a:cubicBezTo>
                <a:cubicBezTo>
                  <a:pt x="106" y="181"/>
                  <a:pt x="137" y="181"/>
                  <a:pt x="168" y="181"/>
                </a:cubicBezTo>
                <a:cubicBezTo>
                  <a:pt x="168" y="178"/>
                  <a:pt x="168" y="175"/>
                  <a:pt x="168" y="172"/>
                </a:cubicBezTo>
                <a:close/>
                <a:moveTo>
                  <a:pt x="75" y="351"/>
                </a:moveTo>
                <a:cubicBezTo>
                  <a:pt x="106" y="351"/>
                  <a:pt x="137" y="351"/>
                  <a:pt x="168" y="351"/>
                </a:cubicBezTo>
                <a:cubicBezTo>
                  <a:pt x="168" y="347"/>
                  <a:pt x="168" y="344"/>
                  <a:pt x="168" y="341"/>
                </a:cubicBezTo>
                <a:cubicBezTo>
                  <a:pt x="137" y="341"/>
                  <a:pt x="106" y="341"/>
                  <a:pt x="75" y="341"/>
                </a:cubicBezTo>
                <a:cubicBezTo>
                  <a:pt x="75" y="344"/>
                  <a:pt x="75" y="347"/>
                  <a:pt x="75" y="351"/>
                </a:cubicBezTo>
                <a:close/>
                <a:moveTo>
                  <a:pt x="135" y="44"/>
                </a:moveTo>
                <a:cubicBezTo>
                  <a:pt x="135" y="36"/>
                  <a:pt x="129" y="30"/>
                  <a:pt x="121" y="30"/>
                </a:cubicBezTo>
                <a:cubicBezTo>
                  <a:pt x="114" y="30"/>
                  <a:pt x="108" y="36"/>
                  <a:pt x="108" y="43"/>
                </a:cubicBezTo>
                <a:cubicBezTo>
                  <a:pt x="107" y="51"/>
                  <a:pt x="113" y="57"/>
                  <a:pt x="121" y="57"/>
                </a:cubicBezTo>
                <a:cubicBezTo>
                  <a:pt x="128" y="58"/>
                  <a:pt x="135" y="51"/>
                  <a:pt x="135" y="44"/>
                </a:cubicBezTo>
                <a:close/>
                <a:moveTo>
                  <a:pt x="184" y="266"/>
                </a:moveTo>
                <a:cubicBezTo>
                  <a:pt x="187" y="266"/>
                  <a:pt x="189" y="266"/>
                  <a:pt x="192" y="266"/>
                </a:cubicBezTo>
                <a:cubicBezTo>
                  <a:pt x="199" y="266"/>
                  <a:pt x="199" y="266"/>
                  <a:pt x="199" y="259"/>
                </a:cubicBezTo>
                <a:cubicBezTo>
                  <a:pt x="199" y="258"/>
                  <a:pt x="199" y="258"/>
                  <a:pt x="199" y="258"/>
                </a:cubicBezTo>
                <a:cubicBezTo>
                  <a:pt x="198" y="257"/>
                  <a:pt x="198" y="256"/>
                  <a:pt x="197" y="256"/>
                </a:cubicBezTo>
                <a:cubicBezTo>
                  <a:pt x="193" y="256"/>
                  <a:pt x="188" y="256"/>
                  <a:pt x="184" y="256"/>
                </a:cubicBezTo>
                <a:cubicBezTo>
                  <a:pt x="184" y="260"/>
                  <a:pt x="184" y="263"/>
                  <a:pt x="184" y="266"/>
                </a:cubicBezTo>
                <a:close/>
                <a:moveTo>
                  <a:pt x="199" y="426"/>
                </a:moveTo>
                <a:cubicBezTo>
                  <a:pt x="194" y="426"/>
                  <a:pt x="189" y="426"/>
                  <a:pt x="184" y="426"/>
                </a:cubicBezTo>
                <a:cubicBezTo>
                  <a:pt x="184" y="428"/>
                  <a:pt x="183" y="431"/>
                  <a:pt x="184" y="434"/>
                </a:cubicBezTo>
                <a:cubicBezTo>
                  <a:pt x="184" y="434"/>
                  <a:pt x="184" y="435"/>
                  <a:pt x="185" y="435"/>
                </a:cubicBezTo>
                <a:cubicBezTo>
                  <a:pt x="189" y="435"/>
                  <a:pt x="194" y="435"/>
                  <a:pt x="199" y="435"/>
                </a:cubicBezTo>
                <a:cubicBezTo>
                  <a:pt x="199" y="432"/>
                  <a:pt x="199" y="429"/>
                  <a:pt x="199" y="426"/>
                </a:cubicBezTo>
                <a:close/>
                <a:moveTo>
                  <a:pt x="199" y="224"/>
                </a:moveTo>
                <a:cubicBezTo>
                  <a:pt x="199" y="221"/>
                  <a:pt x="199" y="218"/>
                  <a:pt x="199" y="216"/>
                </a:cubicBezTo>
                <a:cubicBezTo>
                  <a:pt x="199" y="215"/>
                  <a:pt x="198" y="214"/>
                  <a:pt x="197" y="214"/>
                </a:cubicBezTo>
                <a:cubicBezTo>
                  <a:pt x="193" y="214"/>
                  <a:pt x="189" y="214"/>
                  <a:pt x="185" y="214"/>
                </a:cubicBezTo>
                <a:cubicBezTo>
                  <a:pt x="185" y="214"/>
                  <a:pt x="184" y="215"/>
                  <a:pt x="184" y="216"/>
                </a:cubicBezTo>
                <a:cubicBezTo>
                  <a:pt x="183" y="218"/>
                  <a:pt x="183" y="221"/>
                  <a:pt x="183" y="224"/>
                </a:cubicBezTo>
                <a:cubicBezTo>
                  <a:pt x="189" y="224"/>
                  <a:pt x="194" y="224"/>
                  <a:pt x="199" y="224"/>
                </a:cubicBezTo>
                <a:close/>
                <a:moveTo>
                  <a:pt x="184" y="299"/>
                </a:moveTo>
                <a:cubicBezTo>
                  <a:pt x="184" y="302"/>
                  <a:pt x="183" y="304"/>
                  <a:pt x="184" y="307"/>
                </a:cubicBezTo>
                <a:cubicBezTo>
                  <a:pt x="184" y="308"/>
                  <a:pt x="185" y="308"/>
                  <a:pt x="186" y="308"/>
                </a:cubicBezTo>
                <a:cubicBezTo>
                  <a:pt x="189" y="309"/>
                  <a:pt x="193" y="309"/>
                  <a:pt x="197" y="308"/>
                </a:cubicBezTo>
                <a:cubicBezTo>
                  <a:pt x="198" y="308"/>
                  <a:pt x="199" y="308"/>
                  <a:pt x="199" y="307"/>
                </a:cubicBezTo>
                <a:cubicBezTo>
                  <a:pt x="199" y="304"/>
                  <a:pt x="199" y="302"/>
                  <a:pt x="199" y="299"/>
                </a:cubicBezTo>
                <a:cubicBezTo>
                  <a:pt x="194" y="299"/>
                  <a:pt x="189" y="299"/>
                  <a:pt x="184" y="299"/>
                </a:cubicBezTo>
                <a:close/>
                <a:moveTo>
                  <a:pt x="199" y="393"/>
                </a:moveTo>
                <a:cubicBezTo>
                  <a:pt x="199" y="390"/>
                  <a:pt x="199" y="387"/>
                  <a:pt x="199" y="385"/>
                </a:cubicBezTo>
                <a:cubicBezTo>
                  <a:pt x="199" y="384"/>
                  <a:pt x="198" y="383"/>
                  <a:pt x="197" y="383"/>
                </a:cubicBezTo>
                <a:cubicBezTo>
                  <a:pt x="193" y="383"/>
                  <a:pt x="189" y="383"/>
                  <a:pt x="186" y="383"/>
                </a:cubicBezTo>
                <a:cubicBezTo>
                  <a:pt x="185" y="383"/>
                  <a:pt x="184" y="384"/>
                  <a:pt x="184" y="385"/>
                </a:cubicBezTo>
                <a:cubicBezTo>
                  <a:pt x="183" y="387"/>
                  <a:pt x="184" y="390"/>
                  <a:pt x="184" y="393"/>
                </a:cubicBezTo>
                <a:cubicBezTo>
                  <a:pt x="189" y="393"/>
                  <a:pt x="194" y="393"/>
                  <a:pt x="199" y="393"/>
                </a:cubicBezTo>
                <a:close/>
                <a:moveTo>
                  <a:pt x="59" y="214"/>
                </a:moveTo>
                <a:cubicBezTo>
                  <a:pt x="54" y="214"/>
                  <a:pt x="49" y="214"/>
                  <a:pt x="44" y="214"/>
                </a:cubicBezTo>
                <a:cubicBezTo>
                  <a:pt x="44" y="218"/>
                  <a:pt x="44" y="221"/>
                  <a:pt x="44" y="224"/>
                </a:cubicBezTo>
                <a:cubicBezTo>
                  <a:pt x="49" y="224"/>
                  <a:pt x="54" y="224"/>
                  <a:pt x="59" y="224"/>
                </a:cubicBezTo>
                <a:cubicBezTo>
                  <a:pt x="59" y="220"/>
                  <a:pt x="59" y="217"/>
                  <a:pt x="59" y="214"/>
                </a:cubicBezTo>
                <a:close/>
                <a:moveTo>
                  <a:pt x="59" y="266"/>
                </a:moveTo>
                <a:cubicBezTo>
                  <a:pt x="59" y="263"/>
                  <a:pt x="59" y="260"/>
                  <a:pt x="59" y="257"/>
                </a:cubicBezTo>
                <a:cubicBezTo>
                  <a:pt x="54" y="257"/>
                  <a:pt x="49" y="257"/>
                  <a:pt x="44" y="257"/>
                </a:cubicBezTo>
                <a:cubicBezTo>
                  <a:pt x="44" y="259"/>
                  <a:pt x="44" y="262"/>
                  <a:pt x="44" y="264"/>
                </a:cubicBezTo>
                <a:cubicBezTo>
                  <a:pt x="44" y="265"/>
                  <a:pt x="45" y="266"/>
                  <a:pt x="46" y="266"/>
                </a:cubicBezTo>
                <a:cubicBezTo>
                  <a:pt x="50" y="266"/>
                  <a:pt x="54" y="266"/>
                  <a:pt x="59" y="266"/>
                </a:cubicBezTo>
                <a:close/>
                <a:moveTo>
                  <a:pt x="44" y="299"/>
                </a:moveTo>
                <a:cubicBezTo>
                  <a:pt x="44" y="302"/>
                  <a:pt x="44" y="304"/>
                  <a:pt x="44" y="307"/>
                </a:cubicBezTo>
                <a:cubicBezTo>
                  <a:pt x="44" y="308"/>
                  <a:pt x="45" y="308"/>
                  <a:pt x="45" y="308"/>
                </a:cubicBezTo>
                <a:cubicBezTo>
                  <a:pt x="50" y="309"/>
                  <a:pt x="54" y="308"/>
                  <a:pt x="59" y="308"/>
                </a:cubicBezTo>
                <a:cubicBezTo>
                  <a:pt x="59" y="305"/>
                  <a:pt x="59" y="302"/>
                  <a:pt x="59" y="299"/>
                </a:cubicBezTo>
                <a:cubicBezTo>
                  <a:pt x="54" y="299"/>
                  <a:pt x="49" y="299"/>
                  <a:pt x="44" y="299"/>
                </a:cubicBezTo>
                <a:close/>
                <a:moveTo>
                  <a:pt x="59" y="393"/>
                </a:moveTo>
                <a:cubicBezTo>
                  <a:pt x="59" y="390"/>
                  <a:pt x="59" y="387"/>
                  <a:pt x="59" y="385"/>
                </a:cubicBezTo>
                <a:cubicBezTo>
                  <a:pt x="59" y="384"/>
                  <a:pt x="58" y="383"/>
                  <a:pt x="58" y="383"/>
                </a:cubicBezTo>
                <a:cubicBezTo>
                  <a:pt x="53" y="383"/>
                  <a:pt x="49" y="383"/>
                  <a:pt x="44" y="383"/>
                </a:cubicBezTo>
                <a:cubicBezTo>
                  <a:pt x="44" y="387"/>
                  <a:pt x="44" y="390"/>
                  <a:pt x="44" y="393"/>
                </a:cubicBezTo>
                <a:cubicBezTo>
                  <a:pt x="49" y="393"/>
                  <a:pt x="54" y="393"/>
                  <a:pt x="59" y="393"/>
                </a:cubicBezTo>
                <a:close/>
                <a:moveTo>
                  <a:pt x="44" y="426"/>
                </a:moveTo>
                <a:cubicBezTo>
                  <a:pt x="44" y="429"/>
                  <a:pt x="44" y="432"/>
                  <a:pt x="44" y="435"/>
                </a:cubicBezTo>
                <a:cubicBezTo>
                  <a:pt x="49" y="435"/>
                  <a:pt x="54" y="435"/>
                  <a:pt x="59" y="435"/>
                </a:cubicBezTo>
                <a:cubicBezTo>
                  <a:pt x="59" y="432"/>
                  <a:pt x="59" y="429"/>
                  <a:pt x="59" y="426"/>
                </a:cubicBezTo>
                <a:cubicBezTo>
                  <a:pt x="54" y="426"/>
                  <a:pt x="49" y="426"/>
                  <a:pt x="44" y="426"/>
                </a:cubicBezTo>
                <a:close/>
                <a:moveTo>
                  <a:pt x="199" y="181"/>
                </a:moveTo>
                <a:cubicBezTo>
                  <a:pt x="199" y="178"/>
                  <a:pt x="199" y="175"/>
                  <a:pt x="199" y="172"/>
                </a:cubicBezTo>
                <a:cubicBezTo>
                  <a:pt x="194" y="172"/>
                  <a:pt x="189" y="172"/>
                  <a:pt x="184" y="172"/>
                </a:cubicBezTo>
                <a:cubicBezTo>
                  <a:pt x="184" y="175"/>
                  <a:pt x="184" y="178"/>
                  <a:pt x="184" y="181"/>
                </a:cubicBezTo>
                <a:cubicBezTo>
                  <a:pt x="189" y="181"/>
                  <a:pt x="194" y="181"/>
                  <a:pt x="199" y="181"/>
                </a:cubicBezTo>
                <a:close/>
                <a:moveTo>
                  <a:pt x="184" y="341"/>
                </a:moveTo>
                <a:cubicBezTo>
                  <a:pt x="184" y="344"/>
                  <a:pt x="184" y="347"/>
                  <a:pt x="184" y="351"/>
                </a:cubicBezTo>
                <a:cubicBezTo>
                  <a:pt x="189" y="351"/>
                  <a:pt x="194" y="351"/>
                  <a:pt x="199" y="351"/>
                </a:cubicBezTo>
                <a:cubicBezTo>
                  <a:pt x="199" y="347"/>
                  <a:pt x="199" y="344"/>
                  <a:pt x="199" y="341"/>
                </a:cubicBezTo>
                <a:cubicBezTo>
                  <a:pt x="194" y="341"/>
                  <a:pt x="189" y="341"/>
                  <a:pt x="184" y="341"/>
                </a:cubicBezTo>
                <a:close/>
                <a:moveTo>
                  <a:pt x="59" y="172"/>
                </a:moveTo>
                <a:cubicBezTo>
                  <a:pt x="54" y="172"/>
                  <a:pt x="49" y="172"/>
                  <a:pt x="44" y="172"/>
                </a:cubicBezTo>
                <a:cubicBezTo>
                  <a:pt x="44" y="175"/>
                  <a:pt x="44" y="178"/>
                  <a:pt x="44" y="181"/>
                </a:cubicBezTo>
                <a:cubicBezTo>
                  <a:pt x="49" y="181"/>
                  <a:pt x="54" y="181"/>
                  <a:pt x="59" y="181"/>
                </a:cubicBezTo>
                <a:cubicBezTo>
                  <a:pt x="59" y="178"/>
                  <a:pt x="59" y="175"/>
                  <a:pt x="59" y="172"/>
                </a:cubicBezTo>
                <a:close/>
                <a:moveTo>
                  <a:pt x="44" y="351"/>
                </a:moveTo>
                <a:cubicBezTo>
                  <a:pt x="49" y="351"/>
                  <a:pt x="54" y="351"/>
                  <a:pt x="59" y="351"/>
                </a:cubicBezTo>
                <a:cubicBezTo>
                  <a:pt x="59" y="347"/>
                  <a:pt x="59" y="344"/>
                  <a:pt x="59" y="341"/>
                </a:cubicBezTo>
                <a:cubicBezTo>
                  <a:pt x="54" y="341"/>
                  <a:pt x="49" y="341"/>
                  <a:pt x="44" y="341"/>
                </a:cubicBezTo>
                <a:cubicBezTo>
                  <a:pt x="44" y="344"/>
                  <a:pt x="44" y="347"/>
                  <a:pt x="44" y="351"/>
                </a:cubicBezTo>
                <a:close/>
              </a:path>
            </a:pathLst>
          </a:custGeom>
          <a:solidFill>
            <a:srgbClr val="2C2C2E"/>
          </a:solidFill>
          <a:ln w="3175" cmpd="sng">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80" name="TextBox 79"/>
          <p:cNvSpPr txBox="1"/>
          <p:nvPr/>
        </p:nvSpPr>
        <p:spPr>
          <a:xfrm>
            <a:off x="10281685" y="659954"/>
            <a:ext cx="1305293" cy="362372"/>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solidFill>
                <a:effectLst/>
                <a:uLnTx/>
                <a:uFillTx/>
                <a:latin typeface="Calibri"/>
                <a:ea typeface="+mn-ea"/>
                <a:cs typeface="+mn-cs"/>
              </a:rPr>
              <a:t>On-premises</a:t>
            </a:r>
          </a:p>
        </p:txBody>
      </p:sp>
      <p:grpSp>
        <p:nvGrpSpPr>
          <p:cNvPr id="81" name="Group 80"/>
          <p:cNvGrpSpPr/>
          <p:nvPr/>
        </p:nvGrpSpPr>
        <p:grpSpPr>
          <a:xfrm>
            <a:off x="9548037" y="966820"/>
            <a:ext cx="658402" cy="457943"/>
            <a:chOff x="1946718" y="3853538"/>
            <a:chExt cx="1005840" cy="565785"/>
          </a:xfrm>
        </p:grpSpPr>
        <p:sp>
          <p:nvSpPr>
            <p:cNvPr id="82" name="Freeform 3"/>
            <p:cNvSpPr>
              <a:spLocks noChangeAspect="1" noChangeArrowheads="1"/>
            </p:cNvSpPr>
            <p:nvPr/>
          </p:nvSpPr>
          <p:spPr bwMode="auto">
            <a:xfrm>
              <a:off x="1946718" y="3853538"/>
              <a:ext cx="1005840" cy="565785"/>
            </a:xfrm>
            <a:custGeom>
              <a:avLst/>
              <a:gdLst>
                <a:gd name="T0" fmla="*/ 2430 w 2964"/>
                <a:gd name="T1" fmla="*/ 602 h 1668"/>
                <a:gd name="T2" fmla="*/ 2384 w 2964"/>
                <a:gd name="T3" fmla="*/ 614 h 1668"/>
                <a:gd name="T4" fmla="*/ 1876 w 2964"/>
                <a:gd name="T5" fmla="*/ 232 h 1668"/>
                <a:gd name="T6" fmla="*/ 1702 w 2964"/>
                <a:gd name="T7" fmla="*/ 267 h 1668"/>
                <a:gd name="T8" fmla="*/ 1204 w 2964"/>
                <a:gd name="T9" fmla="*/ 0 h 1668"/>
                <a:gd name="T10" fmla="*/ 613 w 2964"/>
                <a:gd name="T11" fmla="*/ 463 h 1668"/>
                <a:gd name="T12" fmla="*/ 602 w 2964"/>
                <a:gd name="T13" fmla="*/ 463 h 1668"/>
                <a:gd name="T14" fmla="*/ 0 w 2964"/>
                <a:gd name="T15" fmla="*/ 1065 h 1668"/>
                <a:gd name="T16" fmla="*/ 602 w 2964"/>
                <a:gd name="T17" fmla="*/ 1667 h 1668"/>
                <a:gd name="T18" fmla="*/ 2430 w 2964"/>
                <a:gd name="T19" fmla="*/ 1667 h 1668"/>
                <a:gd name="T20" fmla="*/ 2963 w 2964"/>
                <a:gd name="T21" fmla="*/ 1135 h 1668"/>
                <a:gd name="T22" fmla="*/ 2430 w 2964"/>
                <a:gd name="T23" fmla="*/ 602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4" h="1668">
                  <a:moveTo>
                    <a:pt x="2430" y="602"/>
                  </a:moveTo>
                  <a:cubicBezTo>
                    <a:pt x="2418" y="602"/>
                    <a:pt x="2396" y="602"/>
                    <a:pt x="2384" y="614"/>
                  </a:cubicBezTo>
                  <a:cubicBezTo>
                    <a:pt x="2314" y="394"/>
                    <a:pt x="2119" y="232"/>
                    <a:pt x="1876" y="232"/>
                  </a:cubicBezTo>
                  <a:cubicBezTo>
                    <a:pt x="1817" y="232"/>
                    <a:pt x="1760" y="244"/>
                    <a:pt x="1702" y="267"/>
                  </a:cubicBezTo>
                  <a:cubicBezTo>
                    <a:pt x="1586" y="105"/>
                    <a:pt x="1413" y="0"/>
                    <a:pt x="1204" y="0"/>
                  </a:cubicBezTo>
                  <a:cubicBezTo>
                    <a:pt x="915" y="0"/>
                    <a:pt x="683" y="197"/>
                    <a:pt x="613" y="463"/>
                  </a:cubicBezTo>
                  <a:lnTo>
                    <a:pt x="602" y="463"/>
                  </a:lnTo>
                  <a:cubicBezTo>
                    <a:pt x="266" y="463"/>
                    <a:pt x="0" y="741"/>
                    <a:pt x="0" y="1065"/>
                  </a:cubicBezTo>
                  <a:cubicBezTo>
                    <a:pt x="0" y="1401"/>
                    <a:pt x="266" y="1667"/>
                    <a:pt x="602" y="1667"/>
                  </a:cubicBezTo>
                  <a:cubicBezTo>
                    <a:pt x="2430" y="1667"/>
                    <a:pt x="2430" y="1667"/>
                    <a:pt x="2430" y="1667"/>
                  </a:cubicBezTo>
                  <a:cubicBezTo>
                    <a:pt x="2720" y="1667"/>
                    <a:pt x="2963" y="1436"/>
                    <a:pt x="2963" y="1135"/>
                  </a:cubicBezTo>
                  <a:cubicBezTo>
                    <a:pt x="2963" y="846"/>
                    <a:pt x="2720" y="602"/>
                    <a:pt x="2430" y="602"/>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83" name="TextBox 82"/>
            <p:cNvSpPr txBox="1"/>
            <p:nvPr/>
          </p:nvSpPr>
          <p:spPr>
            <a:xfrm>
              <a:off x="2005435" y="4028585"/>
              <a:ext cx="869633" cy="314130"/>
            </a:xfrm>
            <a:prstGeom prst="rect">
              <a:avLst/>
            </a:prstGeom>
            <a:noFill/>
          </p:spPr>
          <p:txBody>
            <a:bodyPr wrap="square" lIns="0" tIns="0" rIns="0" bIns="0" rtlCol="0">
              <a:noAutofit/>
            </a:bodyP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a:ea typeface="+mn-ea"/>
                  <a:cs typeface="+mn-cs"/>
                </a:rPr>
                <a:t>SaaS</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a:ea typeface="+mn-ea"/>
                  <a:cs typeface="+mn-cs"/>
                </a:rPr>
                <a:t>PaaS</a:t>
              </a:r>
            </a:p>
          </p:txBody>
        </p:sp>
      </p:grpSp>
      <p:sp>
        <p:nvSpPr>
          <p:cNvPr id="84" name="TextBox 83"/>
          <p:cNvSpPr txBox="1"/>
          <p:nvPr/>
        </p:nvSpPr>
        <p:spPr>
          <a:xfrm>
            <a:off x="10281685" y="1050953"/>
            <a:ext cx="1239656" cy="331282"/>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solidFill>
                <a:effectLst/>
                <a:uLnTx/>
                <a:uFillTx/>
                <a:latin typeface="Calibri"/>
                <a:ea typeface="+mn-ea"/>
                <a:cs typeface="+mn-cs"/>
              </a:rPr>
              <a:t>Public or private cloud</a:t>
            </a:r>
          </a:p>
        </p:txBody>
      </p:sp>
      <p:sp>
        <p:nvSpPr>
          <p:cNvPr id="3" name="Left Brace 2"/>
          <p:cNvSpPr/>
          <p:nvPr/>
        </p:nvSpPr>
        <p:spPr>
          <a:xfrm rot="5400000">
            <a:off x="5861407" y="-15410"/>
            <a:ext cx="256853" cy="3616502"/>
          </a:xfrm>
          <a:prstGeom prst="leftBrace">
            <a:avLst>
              <a:gd name="adj1" fmla="val 47152"/>
              <a:gd name="adj2" fmla="val 51343"/>
            </a:avLst>
          </a:prstGeom>
          <a:ln w="1905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10407367" y="213742"/>
            <a:ext cx="612325" cy="221599"/>
          </a:xfrm>
          <a:prstGeom prst="rect">
            <a:avLst/>
          </a:prstGeom>
          <a:solidFill>
            <a:schemeClr val="bg1"/>
          </a:solidFill>
        </p:spPr>
        <p:txBody>
          <a:bodyPr wrap="square" lIns="0" tIns="0" rIns="0" bIns="0" rtlCol="0">
            <a:spAutoFit/>
          </a:bodyPr>
          <a:lstStyle/>
          <a:p>
            <a:pPr algn="ctr">
              <a:lnSpc>
                <a:spcPct val="90000"/>
              </a:lnSpc>
            </a:pPr>
            <a:r>
              <a:rPr lang="en-US" sz="1600" b="1" dirty="0"/>
              <a:t>Legend</a:t>
            </a:r>
          </a:p>
        </p:txBody>
      </p:sp>
      <p:sp>
        <p:nvSpPr>
          <p:cNvPr id="12" name="Abgerundetes Rechteck 11">
            <a:extLst>
              <a:ext uri="{FF2B5EF4-FFF2-40B4-BE49-F238E27FC236}">
                <a16:creationId xmlns:a16="http://schemas.microsoft.com/office/drawing/2014/main" id="{5F8EB1EF-85C9-8545-91CC-B9912AC6E9B7}"/>
              </a:ext>
            </a:extLst>
          </p:cNvPr>
          <p:cNvSpPr/>
          <p:nvPr/>
        </p:nvSpPr>
        <p:spPr bwMode="gray">
          <a:xfrm>
            <a:off x="8062104" y="1757875"/>
            <a:ext cx="3974010" cy="2509187"/>
          </a:xfrm>
          <a:prstGeom prst="roundRect">
            <a:avLst/>
          </a:prstGeom>
          <a:solidFill>
            <a:schemeClr val="accent1">
              <a:alpha val="23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de-DE" dirty="0">
              <a:solidFill>
                <a:schemeClr val="bg1"/>
              </a:solidFill>
            </a:endParaRPr>
          </a:p>
        </p:txBody>
      </p:sp>
    </p:spTree>
    <p:extLst>
      <p:ext uri="{BB962C8B-B14F-4D97-AF65-F5344CB8AC3E}">
        <p14:creationId xmlns:p14="http://schemas.microsoft.com/office/powerpoint/2010/main" val="3888238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03"/>
          <p:cNvGrpSpPr/>
          <p:nvPr/>
        </p:nvGrpSpPr>
        <p:grpSpPr>
          <a:xfrm>
            <a:off x="6076277" y="3947956"/>
            <a:ext cx="2100092" cy="2258652"/>
            <a:chOff x="6076271" y="3948091"/>
            <a:chExt cx="2100639" cy="2259240"/>
          </a:xfrm>
        </p:grpSpPr>
        <p:grpSp>
          <p:nvGrpSpPr>
            <p:cNvPr id="4" name="Group 198"/>
            <p:cNvGrpSpPr/>
            <p:nvPr/>
          </p:nvGrpSpPr>
          <p:grpSpPr>
            <a:xfrm>
              <a:off x="6076271" y="3948091"/>
              <a:ext cx="2100639" cy="1927589"/>
              <a:chOff x="6076271" y="3948091"/>
              <a:chExt cx="2100639" cy="1927589"/>
            </a:xfrm>
          </p:grpSpPr>
          <p:sp>
            <p:nvSpPr>
              <p:cNvPr id="165" name="Rectangle 164"/>
              <p:cNvSpPr/>
              <p:nvPr/>
            </p:nvSpPr>
            <p:spPr bwMode="auto">
              <a:xfrm>
                <a:off x="6076271" y="3948091"/>
                <a:ext cx="2100639" cy="1927589"/>
              </a:xfrm>
              <a:prstGeom prst="rect">
                <a:avLst/>
              </a:prstGeom>
              <a:solidFill>
                <a:srgbClr val="FFC000"/>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defRPr/>
                </a:pPr>
                <a:endParaRPr lang="en-US" sz="1799" dirty="0">
                  <a:solidFill>
                    <a:srgbClr val="FFFFFF"/>
                  </a:solidFill>
                  <a:latin typeface="Calibri"/>
                </a:endParaRPr>
              </a:p>
            </p:txBody>
          </p:sp>
          <p:sp>
            <p:nvSpPr>
              <p:cNvPr id="166" name="Rectangle 165"/>
              <p:cNvSpPr/>
              <p:nvPr/>
            </p:nvSpPr>
            <p:spPr bwMode="auto">
              <a:xfrm>
                <a:off x="6309546" y="4123012"/>
                <a:ext cx="1679369" cy="479391"/>
              </a:xfrm>
              <a:prstGeom prst="rect">
                <a:avLst/>
              </a:prstGeom>
              <a:solidFill>
                <a:schemeClr val="tx1">
                  <a:lumMod val="20000"/>
                  <a:lumOff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defRPr/>
                </a:pPr>
                <a:r>
                  <a:rPr lang="en-US" sz="1400" b="1" dirty="0">
                    <a:solidFill>
                      <a:srgbClr val="374A58"/>
                    </a:solidFill>
                    <a:latin typeface="Calibri"/>
                  </a:rPr>
                  <a:t>REST Adapter</a:t>
                </a:r>
              </a:p>
            </p:txBody>
          </p:sp>
          <p:sp>
            <p:nvSpPr>
              <p:cNvPr id="167" name="Rectangle 166"/>
              <p:cNvSpPr/>
              <p:nvPr/>
            </p:nvSpPr>
            <p:spPr bwMode="auto">
              <a:xfrm>
                <a:off x="6309546" y="4710235"/>
                <a:ext cx="1679369" cy="479391"/>
              </a:xfrm>
              <a:prstGeom prst="rect">
                <a:avLst/>
              </a:prstGeom>
              <a:solidFill>
                <a:schemeClr val="tx1">
                  <a:lumMod val="20000"/>
                  <a:lumOff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defRPr/>
                </a:pPr>
                <a:r>
                  <a:rPr lang="en-US" sz="1400" b="1" dirty="0">
                    <a:solidFill>
                      <a:srgbClr val="374A58"/>
                    </a:solidFill>
                    <a:latin typeface="Calibri"/>
                  </a:rPr>
                  <a:t>E-Business Suite Adapter</a:t>
                </a:r>
              </a:p>
            </p:txBody>
          </p:sp>
          <p:sp>
            <p:nvSpPr>
              <p:cNvPr id="168" name="TextBox 167"/>
              <p:cNvSpPr txBox="1"/>
              <p:nvPr/>
            </p:nvSpPr>
            <p:spPr>
              <a:xfrm>
                <a:off x="6766101" y="5438848"/>
                <a:ext cx="1285531" cy="327378"/>
              </a:xfrm>
              <a:prstGeom prst="rect">
                <a:avLst/>
              </a:prstGeom>
              <a:noFill/>
            </p:spPr>
            <p:txBody>
              <a:bodyPr wrap="square" lIns="0" tIns="0" rIns="0" bIns="0" rtlCol="0" anchor="ctr">
                <a:noAutofit/>
              </a:bodyPr>
              <a:lstStyle/>
              <a:p>
                <a:pPr algn="ctr">
                  <a:lnSpc>
                    <a:spcPct val="90000"/>
                  </a:lnSpc>
                  <a:defRPr/>
                </a:pPr>
                <a:r>
                  <a:rPr lang="en-US" sz="1600" b="1" dirty="0">
                    <a:solidFill>
                      <a:srgbClr val="007395"/>
                    </a:solidFill>
                    <a:latin typeface="Calibri"/>
                  </a:rPr>
                  <a:t>Integration Cloud Service</a:t>
                </a:r>
              </a:p>
            </p:txBody>
          </p:sp>
          <p:grpSp>
            <p:nvGrpSpPr>
              <p:cNvPr id="12" name="Group 168">
                <a:extLst>
                  <a:ext uri="{FF2B5EF4-FFF2-40B4-BE49-F238E27FC236}">
                    <a16:creationId xmlns:a16="http://schemas.microsoft.com/office/drawing/2014/main" id="{CC1F6575-F5FF-4667-9C63-C220F94273EF}"/>
                  </a:ext>
                </a:extLst>
              </p:cNvPr>
              <p:cNvGrpSpPr/>
              <p:nvPr/>
            </p:nvGrpSpPr>
            <p:grpSpPr>
              <a:xfrm>
                <a:off x="6239518" y="5349254"/>
                <a:ext cx="512453" cy="415710"/>
                <a:chOff x="4389532" y="5389855"/>
                <a:chExt cx="512453" cy="415710"/>
              </a:xfrm>
            </p:grpSpPr>
            <p:sp>
              <p:nvSpPr>
                <p:cNvPr id="170" name="Freeform 6"/>
                <p:cNvSpPr>
                  <a:spLocks noChangeArrowheads="1"/>
                </p:cNvSpPr>
                <p:nvPr/>
              </p:nvSpPr>
              <p:spPr bwMode="auto">
                <a:xfrm>
                  <a:off x="4389532" y="5389855"/>
                  <a:ext cx="512453" cy="288220"/>
                </a:xfrm>
                <a:custGeom>
                  <a:avLst/>
                  <a:gdLst>
                    <a:gd name="T0" fmla="*/ 3343 w 4062"/>
                    <a:gd name="T1" fmla="*/ 813 h 2283"/>
                    <a:gd name="T2" fmla="*/ 3343 w 4062"/>
                    <a:gd name="T3" fmla="*/ 813 h 2283"/>
                    <a:gd name="T4" fmla="*/ 3280 w 4062"/>
                    <a:gd name="T5" fmla="*/ 813 h 2283"/>
                    <a:gd name="T6" fmla="*/ 2593 w 4062"/>
                    <a:gd name="T7" fmla="*/ 313 h 2283"/>
                    <a:gd name="T8" fmla="*/ 2343 w 4062"/>
                    <a:gd name="T9" fmla="*/ 344 h 2283"/>
                    <a:gd name="T10" fmla="*/ 1656 w 4062"/>
                    <a:gd name="T11" fmla="*/ 0 h 2283"/>
                    <a:gd name="T12" fmla="*/ 844 w 4062"/>
                    <a:gd name="T13" fmla="*/ 625 h 2283"/>
                    <a:gd name="T14" fmla="*/ 844 w 4062"/>
                    <a:gd name="T15" fmla="*/ 625 h 2283"/>
                    <a:gd name="T16" fmla="*/ 31 w 4062"/>
                    <a:gd name="T17" fmla="*/ 1438 h 2283"/>
                    <a:gd name="T18" fmla="*/ 844 w 4062"/>
                    <a:gd name="T19" fmla="*/ 2282 h 2283"/>
                    <a:gd name="T20" fmla="*/ 875 w 4062"/>
                    <a:gd name="T21" fmla="*/ 2282 h 2283"/>
                    <a:gd name="T22" fmla="*/ 875 w 4062"/>
                    <a:gd name="T23" fmla="*/ 2094 h 2283"/>
                    <a:gd name="T24" fmla="*/ 844 w 4062"/>
                    <a:gd name="T25" fmla="*/ 2094 h 2283"/>
                    <a:gd name="T26" fmla="*/ 219 w 4062"/>
                    <a:gd name="T27" fmla="*/ 1469 h 2283"/>
                    <a:gd name="T28" fmla="*/ 844 w 4062"/>
                    <a:gd name="T29" fmla="*/ 813 h 2283"/>
                    <a:gd name="T30" fmla="*/ 844 w 4062"/>
                    <a:gd name="T31" fmla="*/ 813 h 2283"/>
                    <a:gd name="T32" fmla="*/ 937 w 4062"/>
                    <a:gd name="T33" fmla="*/ 813 h 2283"/>
                    <a:gd name="T34" fmla="*/ 1031 w 4062"/>
                    <a:gd name="T35" fmla="*/ 750 h 2283"/>
                    <a:gd name="T36" fmla="*/ 1031 w 4062"/>
                    <a:gd name="T37" fmla="*/ 688 h 2283"/>
                    <a:gd name="T38" fmla="*/ 1656 w 4062"/>
                    <a:gd name="T39" fmla="*/ 188 h 2283"/>
                    <a:gd name="T40" fmla="*/ 2186 w 4062"/>
                    <a:gd name="T41" fmla="*/ 438 h 2283"/>
                    <a:gd name="T42" fmla="*/ 2218 w 4062"/>
                    <a:gd name="T43" fmla="*/ 532 h 2283"/>
                    <a:gd name="T44" fmla="*/ 2311 w 4062"/>
                    <a:gd name="T45" fmla="*/ 563 h 2283"/>
                    <a:gd name="T46" fmla="*/ 2405 w 4062"/>
                    <a:gd name="T47" fmla="*/ 532 h 2283"/>
                    <a:gd name="T48" fmla="*/ 2530 w 4062"/>
                    <a:gd name="T49" fmla="*/ 500 h 2283"/>
                    <a:gd name="T50" fmla="*/ 3093 w 4062"/>
                    <a:gd name="T51" fmla="*/ 875 h 2283"/>
                    <a:gd name="T52" fmla="*/ 3124 w 4062"/>
                    <a:gd name="T53" fmla="*/ 969 h 2283"/>
                    <a:gd name="T54" fmla="*/ 3218 w 4062"/>
                    <a:gd name="T55" fmla="*/ 1032 h 2283"/>
                    <a:gd name="T56" fmla="*/ 3280 w 4062"/>
                    <a:gd name="T57" fmla="*/ 1000 h 2283"/>
                    <a:gd name="T58" fmla="*/ 3374 w 4062"/>
                    <a:gd name="T59" fmla="*/ 1000 h 2283"/>
                    <a:gd name="T60" fmla="*/ 3874 w 4062"/>
                    <a:gd name="T61" fmla="*/ 1500 h 2283"/>
                    <a:gd name="T62" fmla="*/ 3343 w 4062"/>
                    <a:gd name="T63" fmla="*/ 2094 h 2283"/>
                    <a:gd name="T64" fmla="*/ 3249 w 4062"/>
                    <a:gd name="T65" fmla="*/ 2094 h 2283"/>
                    <a:gd name="T66" fmla="*/ 3249 w 4062"/>
                    <a:gd name="T67" fmla="*/ 2282 h 2283"/>
                    <a:gd name="T68" fmla="*/ 3311 w 4062"/>
                    <a:gd name="T69" fmla="*/ 2282 h 2283"/>
                    <a:gd name="T70" fmla="*/ 4061 w 4062"/>
                    <a:gd name="T71" fmla="*/ 1532 h 2283"/>
                    <a:gd name="T72" fmla="*/ 3343 w 4062"/>
                    <a:gd name="T73" fmla="*/ 813 h 2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62" h="2283">
                      <a:moveTo>
                        <a:pt x="3343" y="813"/>
                      </a:moveTo>
                      <a:lnTo>
                        <a:pt x="3343" y="813"/>
                      </a:lnTo>
                      <a:cubicBezTo>
                        <a:pt x="3311" y="813"/>
                        <a:pt x="3280" y="813"/>
                        <a:pt x="3280" y="813"/>
                      </a:cubicBezTo>
                      <a:cubicBezTo>
                        <a:pt x="3186" y="532"/>
                        <a:pt x="2905" y="313"/>
                        <a:pt x="2593" y="313"/>
                      </a:cubicBezTo>
                      <a:cubicBezTo>
                        <a:pt x="2499" y="313"/>
                        <a:pt x="2436" y="313"/>
                        <a:pt x="2343" y="344"/>
                      </a:cubicBezTo>
                      <a:cubicBezTo>
                        <a:pt x="2186" y="125"/>
                        <a:pt x="1937" y="0"/>
                        <a:pt x="1656" y="0"/>
                      </a:cubicBezTo>
                      <a:cubicBezTo>
                        <a:pt x="1281" y="0"/>
                        <a:pt x="937" y="250"/>
                        <a:pt x="844" y="625"/>
                      </a:cubicBezTo>
                      <a:lnTo>
                        <a:pt x="844" y="625"/>
                      </a:lnTo>
                      <a:cubicBezTo>
                        <a:pt x="406" y="625"/>
                        <a:pt x="31" y="1000"/>
                        <a:pt x="31" y="1438"/>
                      </a:cubicBezTo>
                      <a:cubicBezTo>
                        <a:pt x="0" y="1907"/>
                        <a:pt x="406" y="2282"/>
                        <a:pt x="844" y="2282"/>
                      </a:cubicBezTo>
                      <a:cubicBezTo>
                        <a:pt x="875" y="2282"/>
                        <a:pt x="875" y="2282"/>
                        <a:pt x="875" y="2282"/>
                      </a:cubicBezTo>
                      <a:cubicBezTo>
                        <a:pt x="875" y="2094"/>
                        <a:pt x="875" y="2094"/>
                        <a:pt x="875" y="2094"/>
                      </a:cubicBezTo>
                      <a:cubicBezTo>
                        <a:pt x="844" y="2094"/>
                        <a:pt x="844" y="2094"/>
                        <a:pt x="844" y="2094"/>
                      </a:cubicBezTo>
                      <a:cubicBezTo>
                        <a:pt x="500" y="2094"/>
                        <a:pt x="219" y="1813"/>
                        <a:pt x="219" y="1469"/>
                      </a:cubicBezTo>
                      <a:cubicBezTo>
                        <a:pt x="187" y="1125"/>
                        <a:pt x="500" y="813"/>
                        <a:pt x="844" y="813"/>
                      </a:cubicBezTo>
                      <a:lnTo>
                        <a:pt x="844" y="813"/>
                      </a:lnTo>
                      <a:cubicBezTo>
                        <a:pt x="937" y="813"/>
                        <a:pt x="937" y="813"/>
                        <a:pt x="937" y="813"/>
                      </a:cubicBezTo>
                      <a:cubicBezTo>
                        <a:pt x="969" y="813"/>
                        <a:pt x="1000" y="813"/>
                        <a:pt x="1031" y="750"/>
                      </a:cubicBezTo>
                      <a:cubicBezTo>
                        <a:pt x="1031" y="688"/>
                        <a:pt x="1031" y="688"/>
                        <a:pt x="1031" y="688"/>
                      </a:cubicBezTo>
                      <a:cubicBezTo>
                        <a:pt x="1125" y="375"/>
                        <a:pt x="1375" y="188"/>
                        <a:pt x="1656" y="188"/>
                      </a:cubicBezTo>
                      <a:cubicBezTo>
                        <a:pt x="1875" y="188"/>
                        <a:pt x="2061" y="282"/>
                        <a:pt x="2186" y="438"/>
                      </a:cubicBezTo>
                      <a:cubicBezTo>
                        <a:pt x="2218" y="532"/>
                        <a:pt x="2218" y="532"/>
                        <a:pt x="2218" y="532"/>
                      </a:cubicBezTo>
                      <a:cubicBezTo>
                        <a:pt x="2249" y="563"/>
                        <a:pt x="2280" y="563"/>
                        <a:pt x="2311" y="563"/>
                      </a:cubicBezTo>
                      <a:cubicBezTo>
                        <a:pt x="2405" y="532"/>
                        <a:pt x="2405" y="532"/>
                        <a:pt x="2405" y="532"/>
                      </a:cubicBezTo>
                      <a:cubicBezTo>
                        <a:pt x="2436" y="500"/>
                        <a:pt x="2468" y="500"/>
                        <a:pt x="2530" y="500"/>
                      </a:cubicBezTo>
                      <a:cubicBezTo>
                        <a:pt x="2780" y="469"/>
                        <a:pt x="3030" y="625"/>
                        <a:pt x="3093" y="875"/>
                      </a:cubicBezTo>
                      <a:cubicBezTo>
                        <a:pt x="3124" y="969"/>
                        <a:pt x="3124" y="969"/>
                        <a:pt x="3124" y="969"/>
                      </a:cubicBezTo>
                      <a:cubicBezTo>
                        <a:pt x="3124" y="1000"/>
                        <a:pt x="3155" y="1032"/>
                        <a:pt x="3218" y="1032"/>
                      </a:cubicBezTo>
                      <a:cubicBezTo>
                        <a:pt x="3280" y="1000"/>
                        <a:pt x="3280" y="1000"/>
                        <a:pt x="3280" y="1000"/>
                      </a:cubicBezTo>
                      <a:cubicBezTo>
                        <a:pt x="3311" y="1000"/>
                        <a:pt x="3343" y="1000"/>
                        <a:pt x="3374" y="1000"/>
                      </a:cubicBezTo>
                      <a:cubicBezTo>
                        <a:pt x="3655" y="1032"/>
                        <a:pt x="3874" y="1250"/>
                        <a:pt x="3874" y="1500"/>
                      </a:cubicBezTo>
                      <a:cubicBezTo>
                        <a:pt x="3905" y="1813"/>
                        <a:pt x="3655" y="2094"/>
                        <a:pt x="3343" y="2094"/>
                      </a:cubicBezTo>
                      <a:cubicBezTo>
                        <a:pt x="3311" y="2094"/>
                        <a:pt x="3280" y="2094"/>
                        <a:pt x="3249" y="2094"/>
                      </a:cubicBezTo>
                      <a:cubicBezTo>
                        <a:pt x="3249" y="2282"/>
                        <a:pt x="3249" y="2282"/>
                        <a:pt x="3249" y="2282"/>
                      </a:cubicBezTo>
                      <a:cubicBezTo>
                        <a:pt x="3311" y="2282"/>
                        <a:pt x="3311" y="2282"/>
                        <a:pt x="3311" y="2282"/>
                      </a:cubicBezTo>
                      <a:cubicBezTo>
                        <a:pt x="3749" y="2282"/>
                        <a:pt x="4061" y="1938"/>
                        <a:pt x="4061" y="1532"/>
                      </a:cubicBezTo>
                      <a:cubicBezTo>
                        <a:pt x="4061" y="1125"/>
                        <a:pt x="3749" y="813"/>
                        <a:pt x="3343" y="813"/>
                      </a:cubicBezTo>
                    </a:path>
                  </a:pathLst>
                </a:custGeom>
                <a:solidFill>
                  <a:schemeClr val="accent2">
                    <a:lumMod val="75000"/>
                  </a:schemeClr>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cxnSp>
              <p:nvCxnSpPr>
                <p:cNvPr id="177" name="Straight Connector 176"/>
                <p:cNvCxnSpPr>
                  <a:stCxn id="184" idx="1"/>
                  <a:endCxn id="178" idx="1"/>
                </p:cNvCxnSpPr>
                <p:nvPr/>
              </p:nvCxnSpPr>
              <p:spPr>
                <a:xfrm flipH="1" flipV="1">
                  <a:off x="4621428" y="5614820"/>
                  <a:ext cx="124397" cy="153976"/>
                </a:xfrm>
                <a:prstGeom prst="line">
                  <a:avLst/>
                </a:prstGeom>
                <a:ln w="19050">
                  <a:solidFill>
                    <a:schemeClr val="accent2">
                      <a:lumMod val="75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8" name="Oval 177"/>
                <p:cNvSpPr/>
                <p:nvPr/>
              </p:nvSpPr>
              <p:spPr bwMode="gray">
                <a:xfrm>
                  <a:off x="4597472" y="5590864"/>
                  <a:ext cx="163583" cy="163583"/>
                </a:xfrm>
                <a:prstGeom prst="ellipse">
                  <a:avLst/>
                </a:prstGeom>
                <a:solidFill>
                  <a:schemeClr val="accent2">
                    <a:lumMod val="75000"/>
                  </a:schemeClr>
                </a:solidFill>
                <a:ln w="15875">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defRPr/>
                  </a:pPr>
                  <a:endParaRPr lang="en-US" sz="1799" dirty="0">
                    <a:solidFill>
                      <a:srgbClr val="FFFFFF"/>
                    </a:solidFill>
                    <a:latin typeface="Calibri"/>
                  </a:endParaRPr>
                </a:p>
              </p:txBody>
            </p:sp>
            <p:sp>
              <p:nvSpPr>
                <p:cNvPr id="180" name="Oval 179"/>
                <p:cNvSpPr>
                  <a:spLocks noChangeAspect="1"/>
                </p:cNvSpPr>
                <p:nvPr/>
              </p:nvSpPr>
              <p:spPr bwMode="gray">
                <a:xfrm>
                  <a:off x="4726457" y="5536747"/>
                  <a:ext cx="43077" cy="43077"/>
                </a:xfrm>
                <a:prstGeom prst="ellipse">
                  <a:avLst/>
                </a:prstGeom>
                <a:solidFill>
                  <a:schemeClr val="accent2">
                    <a:lumMod val="75000"/>
                  </a:schemeClr>
                </a:solidFill>
                <a:ln w="15875">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defRPr/>
                  </a:pPr>
                  <a:endParaRPr lang="en-US" sz="1799" dirty="0">
                    <a:solidFill>
                      <a:srgbClr val="FFFFFF"/>
                    </a:solidFill>
                    <a:latin typeface="Calibri"/>
                  </a:endParaRPr>
                </a:p>
              </p:txBody>
            </p:sp>
            <p:sp>
              <p:nvSpPr>
                <p:cNvPr id="182" name="Oval 181"/>
                <p:cNvSpPr>
                  <a:spLocks noChangeAspect="1"/>
                </p:cNvSpPr>
                <p:nvPr/>
              </p:nvSpPr>
              <p:spPr bwMode="gray">
                <a:xfrm>
                  <a:off x="4522276" y="5651404"/>
                  <a:ext cx="43077" cy="43077"/>
                </a:xfrm>
                <a:prstGeom prst="ellipse">
                  <a:avLst/>
                </a:prstGeom>
                <a:solidFill>
                  <a:schemeClr val="accent2">
                    <a:lumMod val="75000"/>
                  </a:schemeClr>
                </a:solidFill>
                <a:ln w="15875">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defRPr/>
                  </a:pPr>
                  <a:endParaRPr lang="en-US" sz="1799" dirty="0">
                    <a:solidFill>
                      <a:srgbClr val="FFFFFF"/>
                    </a:solidFill>
                    <a:latin typeface="Calibri"/>
                  </a:endParaRPr>
                </a:p>
              </p:txBody>
            </p:sp>
            <p:sp>
              <p:nvSpPr>
                <p:cNvPr id="184" name="Oval 183"/>
                <p:cNvSpPr>
                  <a:spLocks noChangeAspect="1"/>
                </p:cNvSpPr>
                <p:nvPr/>
              </p:nvSpPr>
              <p:spPr bwMode="gray">
                <a:xfrm>
                  <a:off x="4739517" y="5762488"/>
                  <a:ext cx="43077" cy="43077"/>
                </a:xfrm>
                <a:prstGeom prst="ellipse">
                  <a:avLst/>
                </a:prstGeom>
                <a:solidFill>
                  <a:schemeClr val="accent2">
                    <a:lumMod val="75000"/>
                  </a:schemeClr>
                </a:solidFill>
                <a:ln w="15875">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defRPr/>
                  </a:pPr>
                  <a:endParaRPr lang="en-US" sz="1799" dirty="0">
                    <a:solidFill>
                      <a:srgbClr val="FFFFFF"/>
                    </a:solidFill>
                    <a:latin typeface="Calibri"/>
                  </a:endParaRPr>
                </a:p>
              </p:txBody>
            </p:sp>
            <p:cxnSp>
              <p:nvCxnSpPr>
                <p:cNvPr id="185" name="Straight Connector 184"/>
                <p:cNvCxnSpPr>
                  <a:stCxn id="178" idx="2"/>
                  <a:endCxn id="182" idx="6"/>
                </p:cNvCxnSpPr>
                <p:nvPr/>
              </p:nvCxnSpPr>
              <p:spPr>
                <a:xfrm flipH="1">
                  <a:off x="4565353" y="5672656"/>
                  <a:ext cx="32119" cy="287"/>
                </a:xfrm>
                <a:prstGeom prst="line">
                  <a:avLst/>
                </a:prstGeom>
                <a:ln w="19050">
                  <a:solidFill>
                    <a:schemeClr val="accent2">
                      <a:lumMod val="75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a:stCxn id="180" idx="3"/>
                  <a:endCxn id="189" idx="0"/>
                </p:cNvCxnSpPr>
                <p:nvPr/>
              </p:nvCxnSpPr>
              <p:spPr>
                <a:xfrm flipH="1">
                  <a:off x="4702659" y="5573516"/>
                  <a:ext cx="30106" cy="53959"/>
                </a:xfrm>
                <a:prstGeom prst="line">
                  <a:avLst/>
                </a:prstGeom>
                <a:ln w="19050">
                  <a:solidFill>
                    <a:schemeClr val="accent2">
                      <a:lumMod val="75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88" name="Right Arrow 187"/>
                <p:cNvSpPr>
                  <a:spLocks noChangeAspect="1"/>
                </p:cNvSpPr>
                <p:nvPr/>
              </p:nvSpPr>
              <p:spPr bwMode="gray">
                <a:xfrm>
                  <a:off x="4629904" y="5662840"/>
                  <a:ext cx="66247" cy="57012"/>
                </a:xfrm>
                <a:prstGeom prst="rightArrow">
                  <a:avLst>
                    <a:gd name="adj1" fmla="val 50000"/>
                    <a:gd name="adj2" fmla="val 68105"/>
                  </a:avLst>
                </a:prstGeom>
                <a:solidFill>
                  <a:schemeClr val="accent2">
                    <a:lumMod val="20000"/>
                    <a:lumOff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defRPr/>
                  </a:pPr>
                  <a:endParaRPr lang="en-US" sz="1799" dirty="0">
                    <a:solidFill>
                      <a:srgbClr val="FFFFFF"/>
                    </a:solidFill>
                    <a:latin typeface="Calibri"/>
                  </a:endParaRPr>
                </a:p>
              </p:txBody>
            </p:sp>
            <p:sp>
              <p:nvSpPr>
                <p:cNvPr id="189" name="Right Arrow 188"/>
                <p:cNvSpPr>
                  <a:spLocks noChangeAspect="1"/>
                </p:cNvSpPr>
                <p:nvPr/>
              </p:nvSpPr>
              <p:spPr bwMode="gray">
                <a:xfrm flipH="1">
                  <a:off x="4663831" y="5627475"/>
                  <a:ext cx="68347" cy="57012"/>
                </a:xfrm>
                <a:prstGeom prst="rightArrow">
                  <a:avLst>
                    <a:gd name="adj1" fmla="val 50000"/>
                    <a:gd name="adj2" fmla="val 68105"/>
                  </a:avLst>
                </a:prstGeom>
                <a:solidFill>
                  <a:schemeClr val="accent2">
                    <a:lumMod val="20000"/>
                    <a:lumOff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defRPr/>
                  </a:pPr>
                  <a:endParaRPr lang="en-US" sz="1799" dirty="0">
                    <a:solidFill>
                      <a:srgbClr val="FFFFFF"/>
                    </a:solidFill>
                    <a:latin typeface="Calibri"/>
                  </a:endParaRPr>
                </a:p>
              </p:txBody>
            </p:sp>
          </p:grpSp>
        </p:grpSp>
        <p:sp>
          <p:nvSpPr>
            <p:cNvPr id="194" name="TextBox 193"/>
            <p:cNvSpPr txBox="1"/>
            <p:nvPr/>
          </p:nvSpPr>
          <p:spPr>
            <a:xfrm>
              <a:off x="6076271" y="5867697"/>
              <a:ext cx="2100639" cy="339634"/>
            </a:xfrm>
            <a:prstGeom prst="rect">
              <a:avLst/>
            </a:prstGeom>
            <a:noFill/>
          </p:spPr>
          <p:txBody>
            <a:bodyPr wrap="square" lIns="0" tIns="0" rIns="0" bIns="0" rtlCol="0">
              <a:noAutofit/>
            </a:bodyPr>
            <a:lstStyle/>
            <a:p>
              <a:pPr algn="ctr">
                <a:lnSpc>
                  <a:spcPct val="90000"/>
                </a:lnSpc>
                <a:defRPr/>
              </a:pPr>
              <a:r>
                <a:rPr lang="en-US" sz="1799" b="1" dirty="0">
                  <a:solidFill>
                    <a:srgbClr val="A52641"/>
                  </a:solidFill>
                  <a:latin typeface="Calibri"/>
                </a:rPr>
                <a:t>PaaS</a:t>
              </a:r>
            </a:p>
          </p:txBody>
        </p:sp>
      </p:grpSp>
      <p:sp>
        <p:nvSpPr>
          <p:cNvPr id="2" name="Title 1"/>
          <p:cNvSpPr>
            <a:spLocks noGrp="1"/>
          </p:cNvSpPr>
          <p:nvPr>
            <p:ph type="title"/>
          </p:nvPr>
        </p:nvSpPr>
        <p:spPr>
          <a:xfrm>
            <a:off x="533261" y="407187"/>
            <a:ext cx="11122303" cy="629022"/>
          </a:xfrm>
        </p:spPr>
        <p:txBody>
          <a:bodyPr/>
          <a:lstStyle/>
          <a:p>
            <a:r>
              <a:rPr lang="en-US" dirty="0"/>
              <a:t>Oracle Integration Accelerators in Action</a:t>
            </a:r>
          </a:p>
        </p:txBody>
      </p:sp>
      <p:sp>
        <p:nvSpPr>
          <p:cNvPr id="6" name="Rectangle 5"/>
          <p:cNvSpPr/>
          <p:nvPr/>
        </p:nvSpPr>
        <p:spPr>
          <a:xfrm>
            <a:off x="5379236" y="1503494"/>
            <a:ext cx="149937" cy="139664"/>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lnSpc>
                <a:spcPct val="90000"/>
              </a:lnSpc>
              <a:spcBef>
                <a:spcPct val="0"/>
              </a:spcBef>
              <a:spcAft>
                <a:spcPct val="0"/>
              </a:spcAft>
              <a:defRPr/>
            </a:pPr>
            <a:endParaRPr lang="en-US" sz="1799" dirty="0">
              <a:solidFill>
                <a:srgbClr val="FFFFFF"/>
              </a:solidFill>
              <a:latin typeface="Calibri"/>
            </a:endParaRPr>
          </a:p>
        </p:txBody>
      </p:sp>
      <p:sp>
        <p:nvSpPr>
          <p:cNvPr id="8" name="Rectangle 7"/>
          <p:cNvSpPr/>
          <p:nvPr/>
        </p:nvSpPr>
        <p:spPr>
          <a:xfrm>
            <a:off x="4260509" y="1483377"/>
            <a:ext cx="3041493" cy="1473800"/>
          </a:xfrm>
          <a:prstGeom prst="rect">
            <a:avLst/>
          </a:prstGeom>
          <a:solidFill>
            <a:schemeClr val="accent5">
              <a:lumMod val="20000"/>
              <a:lumOff val="80000"/>
              <a:alpha val="20000"/>
            </a:schemeClr>
          </a:solidFill>
        </p:spPr>
        <p:txBody>
          <a:bodyPr vert="horz" lIns="107972" tIns="0" rIns="107972" bIns="0" rtlCol="0">
            <a:noAutofit/>
          </a:bodyPr>
          <a:lstStyle/>
          <a:p>
            <a:pPr marL="228531" indent="-228531">
              <a:spcBef>
                <a:spcPts val="600"/>
              </a:spcBef>
              <a:buClr>
                <a:srgbClr val="58595B">
                  <a:lumMod val="60000"/>
                  <a:lumOff val="40000"/>
                </a:srgbClr>
              </a:buClr>
              <a:defRPr/>
            </a:pPr>
            <a:endParaRPr lang="en-US" sz="2599" b="1" dirty="0">
              <a:solidFill>
                <a:srgbClr val="A52641">
                  <a:lumMod val="75000"/>
                </a:srgbClr>
              </a:solidFill>
              <a:latin typeface="Calibri"/>
            </a:endParaRPr>
          </a:p>
        </p:txBody>
      </p:sp>
      <p:cxnSp>
        <p:nvCxnSpPr>
          <p:cNvPr id="21" name="Straight Arrow Connector 87"/>
          <p:cNvCxnSpPr/>
          <p:nvPr/>
        </p:nvCxnSpPr>
        <p:spPr>
          <a:xfrm flipH="1" flipV="1">
            <a:off x="7302001" y="2218735"/>
            <a:ext cx="1158276" cy="1542"/>
          </a:xfrm>
          <a:prstGeom prst="bentConnector3">
            <a:avLst>
              <a:gd name="adj1" fmla="val 50000"/>
            </a:avLst>
          </a:prstGeom>
          <a:ln w="19050" cmpd="sng">
            <a:solidFill>
              <a:schemeClr val="accent1">
                <a:lumMod val="50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9" name="TextBox 49"/>
          <p:cNvSpPr txBox="1"/>
          <p:nvPr/>
        </p:nvSpPr>
        <p:spPr>
          <a:xfrm>
            <a:off x="4376531" y="2082604"/>
            <a:ext cx="567912" cy="281417"/>
          </a:xfrm>
          <a:prstGeom prst="rect">
            <a:avLst/>
          </a:prstGeom>
          <a:noFill/>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defRPr/>
            </a:pPr>
            <a:r>
              <a:rPr lang="en-US" sz="1100" dirty="0">
                <a:solidFill>
                  <a:srgbClr val="C8D9DE">
                    <a:lumMod val="10000"/>
                  </a:srgbClr>
                </a:solidFill>
                <a:latin typeface="Calibri"/>
                <a:cs typeface="Calibri"/>
              </a:rPr>
              <a:t>PRIVACY</a:t>
            </a:r>
          </a:p>
        </p:txBody>
      </p:sp>
      <p:grpSp>
        <p:nvGrpSpPr>
          <p:cNvPr id="14" name="Group 242"/>
          <p:cNvGrpSpPr>
            <a:grpSpLocks noChangeAspect="1"/>
          </p:cNvGrpSpPr>
          <p:nvPr/>
        </p:nvGrpSpPr>
        <p:grpSpPr>
          <a:xfrm>
            <a:off x="4508035" y="1786123"/>
            <a:ext cx="283642" cy="320052"/>
            <a:chOff x="5048554" y="3554044"/>
            <a:chExt cx="593596" cy="790964"/>
          </a:xfrm>
          <a:solidFill>
            <a:srgbClr val="A52641"/>
          </a:solidFill>
        </p:grpSpPr>
        <p:sp>
          <p:nvSpPr>
            <p:cNvPr id="41" name="Freeform 234"/>
            <p:cNvSpPr>
              <a:spLocks noEditPoints="1"/>
            </p:cNvSpPr>
            <p:nvPr/>
          </p:nvSpPr>
          <p:spPr bwMode="auto">
            <a:xfrm>
              <a:off x="5048554" y="3554044"/>
              <a:ext cx="593596" cy="790964"/>
            </a:xfrm>
            <a:custGeom>
              <a:avLst/>
              <a:gdLst/>
              <a:ahLst/>
              <a:cxnLst>
                <a:cxn ang="0">
                  <a:pos x="588" y="272"/>
                </a:cxn>
                <a:cxn ang="0">
                  <a:pos x="588" y="389"/>
                </a:cxn>
                <a:cxn ang="0">
                  <a:pos x="561" y="522"/>
                </a:cxn>
                <a:cxn ang="0">
                  <a:pos x="470" y="658"/>
                </a:cxn>
                <a:cxn ang="0">
                  <a:pos x="298" y="782"/>
                </a:cxn>
                <a:cxn ang="0">
                  <a:pos x="289" y="782"/>
                </a:cxn>
                <a:cxn ang="0">
                  <a:pos x="136" y="675"/>
                </a:cxn>
                <a:cxn ang="0">
                  <a:pos x="18" y="498"/>
                </a:cxn>
                <a:cxn ang="0">
                  <a:pos x="0" y="394"/>
                </a:cxn>
                <a:cxn ang="0">
                  <a:pos x="0" y="131"/>
                </a:cxn>
                <a:cxn ang="0">
                  <a:pos x="5" y="124"/>
                </a:cxn>
                <a:cxn ang="0">
                  <a:pos x="289" y="2"/>
                </a:cxn>
                <a:cxn ang="0">
                  <a:pos x="299" y="2"/>
                </a:cxn>
                <a:cxn ang="0">
                  <a:pos x="583" y="124"/>
                </a:cxn>
                <a:cxn ang="0">
                  <a:pos x="588" y="131"/>
                </a:cxn>
                <a:cxn ang="0">
                  <a:pos x="588" y="272"/>
                </a:cxn>
                <a:cxn ang="0">
                  <a:pos x="441" y="303"/>
                </a:cxn>
                <a:cxn ang="0">
                  <a:pos x="435" y="303"/>
                </a:cxn>
                <a:cxn ang="0">
                  <a:pos x="406" y="303"/>
                </a:cxn>
                <a:cxn ang="0">
                  <a:pos x="401" y="298"/>
                </a:cxn>
                <a:cxn ang="0">
                  <a:pos x="401" y="253"/>
                </a:cxn>
                <a:cxn ang="0">
                  <a:pos x="399" y="236"/>
                </a:cxn>
                <a:cxn ang="0">
                  <a:pos x="274" y="149"/>
                </a:cxn>
                <a:cxn ang="0">
                  <a:pos x="187" y="248"/>
                </a:cxn>
                <a:cxn ang="0">
                  <a:pos x="187" y="299"/>
                </a:cxn>
                <a:cxn ang="0">
                  <a:pos x="183" y="303"/>
                </a:cxn>
                <a:cxn ang="0">
                  <a:pos x="153" y="303"/>
                </a:cxn>
                <a:cxn ang="0">
                  <a:pos x="147" y="303"/>
                </a:cxn>
                <a:cxn ang="0">
                  <a:pos x="147" y="308"/>
                </a:cxn>
                <a:cxn ang="0">
                  <a:pos x="147" y="496"/>
                </a:cxn>
                <a:cxn ang="0">
                  <a:pos x="151" y="502"/>
                </a:cxn>
                <a:cxn ang="0">
                  <a:pos x="290" y="562"/>
                </a:cxn>
                <a:cxn ang="0">
                  <a:pos x="298" y="562"/>
                </a:cxn>
                <a:cxn ang="0">
                  <a:pos x="437" y="502"/>
                </a:cxn>
                <a:cxn ang="0">
                  <a:pos x="441" y="496"/>
                </a:cxn>
                <a:cxn ang="0">
                  <a:pos x="441" y="308"/>
                </a:cxn>
                <a:cxn ang="0">
                  <a:pos x="441" y="303"/>
                </a:cxn>
              </a:cxnLst>
              <a:rect l="0" t="0" r="r" b="b"/>
              <a:pathLst>
                <a:path w="589" h="784">
                  <a:moveTo>
                    <a:pt x="588" y="272"/>
                  </a:moveTo>
                  <a:cubicBezTo>
                    <a:pt x="588" y="311"/>
                    <a:pt x="588" y="350"/>
                    <a:pt x="588" y="389"/>
                  </a:cubicBezTo>
                  <a:cubicBezTo>
                    <a:pt x="589" y="436"/>
                    <a:pt x="579" y="480"/>
                    <a:pt x="561" y="522"/>
                  </a:cubicBezTo>
                  <a:cubicBezTo>
                    <a:pt x="540" y="573"/>
                    <a:pt x="508" y="618"/>
                    <a:pt x="470" y="658"/>
                  </a:cubicBezTo>
                  <a:cubicBezTo>
                    <a:pt x="420" y="709"/>
                    <a:pt x="362" y="749"/>
                    <a:pt x="298" y="782"/>
                  </a:cubicBezTo>
                  <a:cubicBezTo>
                    <a:pt x="295" y="784"/>
                    <a:pt x="293" y="784"/>
                    <a:pt x="289" y="782"/>
                  </a:cubicBezTo>
                  <a:cubicBezTo>
                    <a:pt x="233" y="753"/>
                    <a:pt x="181" y="719"/>
                    <a:pt x="136" y="675"/>
                  </a:cubicBezTo>
                  <a:cubicBezTo>
                    <a:pt x="83" y="625"/>
                    <a:pt x="41" y="568"/>
                    <a:pt x="18" y="498"/>
                  </a:cubicBezTo>
                  <a:cubicBezTo>
                    <a:pt x="6" y="465"/>
                    <a:pt x="0" y="430"/>
                    <a:pt x="0" y="394"/>
                  </a:cubicBezTo>
                  <a:cubicBezTo>
                    <a:pt x="0" y="306"/>
                    <a:pt x="0" y="219"/>
                    <a:pt x="0" y="131"/>
                  </a:cubicBezTo>
                  <a:cubicBezTo>
                    <a:pt x="0" y="127"/>
                    <a:pt x="1" y="125"/>
                    <a:pt x="5" y="124"/>
                  </a:cubicBezTo>
                  <a:cubicBezTo>
                    <a:pt x="99" y="83"/>
                    <a:pt x="194" y="43"/>
                    <a:pt x="289" y="2"/>
                  </a:cubicBezTo>
                  <a:cubicBezTo>
                    <a:pt x="293" y="0"/>
                    <a:pt x="296" y="0"/>
                    <a:pt x="299" y="2"/>
                  </a:cubicBezTo>
                  <a:cubicBezTo>
                    <a:pt x="394" y="43"/>
                    <a:pt x="489" y="83"/>
                    <a:pt x="583" y="124"/>
                  </a:cubicBezTo>
                  <a:cubicBezTo>
                    <a:pt x="587" y="125"/>
                    <a:pt x="588" y="127"/>
                    <a:pt x="588" y="131"/>
                  </a:cubicBezTo>
                  <a:cubicBezTo>
                    <a:pt x="588" y="178"/>
                    <a:pt x="588" y="225"/>
                    <a:pt x="588" y="272"/>
                  </a:cubicBezTo>
                  <a:close/>
                  <a:moveTo>
                    <a:pt x="441" y="303"/>
                  </a:moveTo>
                  <a:cubicBezTo>
                    <a:pt x="439" y="303"/>
                    <a:pt x="437" y="303"/>
                    <a:pt x="435" y="303"/>
                  </a:cubicBezTo>
                  <a:cubicBezTo>
                    <a:pt x="426" y="303"/>
                    <a:pt x="416" y="303"/>
                    <a:pt x="406" y="303"/>
                  </a:cubicBezTo>
                  <a:cubicBezTo>
                    <a:pt x="402" y="304"/>
                    <a:pt x="401" y="302"/>
                    <a:pt x="401" y="298"/>
                  </a:cubicBezTo>
                  <a:cubicBezTo>
                    <a:pt x="401" y="283"/>
                    <a:pt x="401" y="268"/>
                    <a:pt x="401" y="253"/>
                  </a:cubicBezTo>
                  <a:cubicBezTo>
                    <a:pt x="401" y="247"/>
                    <a:pt x="400" y="241"/>
                    <a:pt x="399" y="236"/>
                  </a:cubicBezTo>
                  <a:cubicBezTo>
                    <a:pt x="388" y="176"/>
                    <a:pt x="333" y="138"/>
                    <a:pt x="274" y="149"/>
                  </a:cubicBezTo>
                  <a:cubicBezTo>
                    <a:pt x="227" y="157"/>
                    <a:pt x="189" y="200"/>
                    <a:pt x="187" y="248"/>
                  </a:cubicBezTo>
                  <a:cubicBezTo>
                    <a:pt x="187" y="265"/>
                    <a:pt x="187" y="282"/>
                    <a:pt x="187" y="299"/>
                  </a:cubicBezTo>
                  <a:cubicBezTo>
                    <a:pt x="187" y="302"/>
                    <a:pt x="186" y="303"/>
                    <a:pt x="183" y="303"/>
                  </a:cubicBezTo>
                  <a:cubicBezTo>
                    <a:pt x="173" y="303"/>
                    <a:pt x="163" y="303"/>
                    <a:pt x="153" y="303"/>
                  </a:cubicBezTo>
                  <a:cubicBezTo>
                    <a:pt x="151" y="303"/>
                    <a:pt x="149" y="303"/>
                    <a:pt x="147" y="303"/>
                  </a:cubicBezTo>
                  <a:cubicBezTo>
                    <a:pt x="147" y="305"/>
                    <a:pt x="147" y="307"/>
                    <a:pt x="147" y="308"/>
                  </a:cubicBezTo>
                  <a:cubicBezTo>
                    <a:pt x="147" y="371"/>
                    <a:pt x="147" y="434"/>
                    <a:pt x="147" y="496"/>
                  </a:cubicBezTo>
                  <a:cubicBezTo>
                    <a:pt x="147" y="500"/>
                    <a:pt x="148" y="501"/>
                    <a:pt x="151" y="502"/>
                  </a:cubicBezTo>
                  <a:cubicBezTo>
                    <a:pt x="198" y="522"/>
                    <a:pt x="244" y="542"/>
                    <a:pt x="290" y="562"/>
                  </a:cubicBezTo>
                  <a:cubicBezTo>
                    <a:pt x="292" y="563"/>
                    <a:pt x="296" y="563"/>
                    <a:pt x="298" y="562"/>
                  </a:cubicBezTo>
                  <a:cubicBezTo>
                    <a:pt x="344" y="542"/>
                    <a:pt x="390" y="522"/>
                    <a:pt x="437" y="502"/>
                  </a:cubicBezTo>
                  <a:cubicBezTo>
                    <a:pt x="440" y="501"/>
                    <a:pt x="441" y="499"/>
                    <a:pt x="441" y="496"/>
                  </a:cubicBezTo>
                  <a:cubicBezTo>
                    <a:pt x="441" y="433"/>
                    <a:pt x="441" y="371"/>
                    <a:pt x="441" y="308"/>
                  </a:cubicBezTo>
                  <a:cubicBezTo>
                    <a:pt x="441" y="307"/>
                    <a:pt x="441" y="305"/>
                    <a:pt x="441" y="303"/>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pPr algn="ctr">
                <a:defRPr/>
              </a:pPr>
              <a:endParaRPr lang="en-US" sz="1799" kern="0" dirty="0">
                <a:solidFill>
                  <a:sysClr val="windowText" lastClr="000000"/>
                </a:solidFill>
                <a:latin typeface="Calibri"/>
              </a:endParaRPr>
            </a:p>
          </p:txBody>
        </p:sp>
        <p:sp>
          <p:nvSpPr>
            <p:cNvPr id="42" name="Freeform 236"/>
            <p:cNvSpPr>
              <a:spLocks/>
            </p:cNvSpPr>
            <p:nvPr/>
          </p:nvSpPr>
          <p:spPr bwMode="auto">
            <a:xfrm>
              <a:off x="5277320" y="3742439"/>
              <a:ext cx="136064" cy="116626"/>
            </a:xfrm>
            <a:custGeom>
              <a:avLst/>
              <a:gdLst/>
              <a:ahLst/>
              <a:cxnLst>
                <a:cxn ang="0">
                  <a:pos x="67" y="117"/>
                </a:cxn>
                <a:cxn ang="0">
                  <a:pos x="5" y="117"/>
                </a:cxn>
                <a:cxn ang="0">
                  <a:pos x="0" y="112"/>
                </a:cxn>
                <a:cxn ang="0">
                  <a:pos x="1" y="60"/>
                </a:cxn>
                <a:cxn ang="0">
                  <a:pos x="65" y="1"/>
                </a:cxn>
                <a:cxn ang="0">
                  <a:pos x="133" y="56"/>
                </a:cxn>
                <a:cxn ang="0">
                  <a:pos x="134" y="79"/>
                </a:cxn>
                <a:cxn ang="0">
                  <a:pos x="134" y="113"/>
                </a:cxn>
                <a:cxn ang="0">
                  <a:pos x="129" y="117"/>
                </a:cxn>
                <a:cxn ang="0">
                  <a:pos x="67" y="117"/>
                </a:cxn>
              </a:cxnLst>
              <a:rect l="0" t="0" r="r" b="b"/>
              <a:pathLst>
                <a:path w="134" h="117">
                  <a:moveTo>
                    <a:pt x="67" y="117"/>
                  </a:moveTo>
                  <a:cubicBezTo>
                    <a:pt x="46" y="117"/>
                    <a:pt x="26" y="117"/>
                    <a:pt x="5" y="117"/>
                  </a:cubicBezTo>
                  <a:cubicBezTo>
                    <a:pt x="1" y="117"/>
                    <a:pt x="0" y="117"/>
                    <a:pt x="0" y="112"/>
                  </a:cubicBezTo>
                  <a:cubicBezTo>
                    <a:pt x="0" y="95"/>
                    <a:pt x="0" y="77"/>
                    <a:pt x="1" y="60"/>
                  </a:cubicBezTo>
                  <a:cubicBezTo>
                    <a:pt x="3" y="28"/>
                    <a:pt x="33" y="2"/>
                    <a:pt x="65" y="1"/>
                  </a:cubicBezTo>
                  <a:cubicBezTo>
                    <a:pt x="97" y="0"/>
                    <a:pt x="127" y="23"/>
                    <a:pt x="133" y="56"/>
                  </a:cubicBezTo>
                  <a:cubicBezTo>
                    <a:pt x="134" y="63"/>
                    <a:pt x="134" y="71"/>
                    <a:pt x="134" y="79"/>
                  </a:cubicBezTo>
                  <a:cubicBezTo>
                    <a:pt x="134" y="90"/>
                    <a:pt x="134" y="101"/>
                    <a:pt x="134" y="113"/>
                  </a:cubicBezTo>
                  <a:cubicBezTo>
                    <a:pt x="134" y="116"/>
                    <a:pt x="133" y="117"/>
                    <a:pt x="129" y="117"/>
                  </a:cubicBezTo>
                  <a:cubicBezTo>
                    <a:pt x="108" y="117"/>
                    <a:pt x="87" y="117"/>
                    <a:pt x="67" y="117"/>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pPr algn="ctr">
                <a:defRPr/>
              </a:pPr>
              <a:endParaRPr lang="en-US" sz="1799" kern="0" dirty="0">
                <a:solidFill>
                  <a:sysClr val="windowText" lastClr="000000"/>
                </a:solidFill>
                <a:latin typeface="Calibri"/>
              </a:endParaRPr>
            </a:p>
          </p:txBody>
        </p:sp>
        <p:sp>
          <p:nvSpPr>
            <p:cNvPr id="43" name="Freeform 237"/>
            <p:cNvSpPr>
              <a:spLocks/>
            </p:cNvSpPr>
            <p:nvPr/>
          </p:nvSpPr>
          <p:spPr bwMode="auto">
            <a:xfrm>
              <a:off x="5301243" y="3896446"/>
              <a:ext cx="86722" cy="139054"/>
            </a:xfrm>
            <a:custGeom>
              <a:avLst/>
              <a:gdLst/>
              <a:ahLst/>
              <a:cxnLst>
                <a:cxn ang="0">
                  <a:pos x="19" y="138"/>
                </a:cxn>
                <a:cxn ang="0">
                  <a:pos x="30" y="78"/>
                </a:cxn>
                <a:cxn ang="0">
                  <a:pos x="25" y="75"/>
                </a:cxn>
                <a:cxn ang="0">
                  <a:pos x="4" y="31"/>
                </a:cxn>
                <a:cxn ang="0">
                  <a:pos x="44" y="0"/>
                </a:cxn>
                <a:cxn ang="0">
                  <a:pos x="82" y="32"/>
                </a:cxn>
                <a:cxn ang="0">
                  <a:pos x="60" y="75"/>
                </a:cxn>
                <a:cxn ang="0">
                  <a:pos x="56" y="83"/>
                </a:cxn>
                <a:cxn ang="0">
                  <a:pos x="65" y="134"/>
                </a:cxn>
                <a:cxn ang="0">
                  <a:pos x="65" y="138"/>
                </a:cxn>
                <a:cxn ang="0">
                  <a:pos x="19" y="138"/>
                </a:cxn>
              </a:cxnLst>
              <a:rect l="0" t="0" r="r" b="b"/>
              <a:pathLst>
                <a:path w="86" h="138">
                  <a:moveTo>
                    <a:pt x="19" y="138"/>
                  </a:moveTo>
                  <a:cubicBezTo>
                    <a:pt x="23" y="117"/>
                    <a:pt x="27" y="98"/>
                    <a:pt x="30" y="78"/>
                  </a:cubicBezTo>
                  <a:cubicBezTo>
                    <a:pt x="29" y="77"/>
                    <a:pt x="27" y="76"/>
                    <a:pt x="25" y="75"/>
                  </a:cubicBezTo>
                  <a:cubicBezTo>
                    <a:pt x="9" y="67"/>
                    <a:pt x="0" y="49"/>
                    <a:pt x="4" y="31"/>
                  </a:cubicBezTo>
                  <a:cubicBezTo>
                    <a:pt x="9" y="12"/>
                    <a:pt x="25" y="0"/>
                    <a:pt x="44" y="0"/>
                  </a:cubicBezTo>
                  <a:cubicBezTo>
                    <a:pt x="62" y="0"/>
                    <a:pt x="78" y="13"/>
                    <a:pt x="82" y="32"/>
                  </a:cubicBezTo>
                  <a:cubicBezTo>
                    <a:pt x="86" y="50"/>
                    <a:pt x="77" y="68"/>
                    <a:pt x="60" y="75"/>
                  </a:cubicBezTo>
                  <a:cubicBezTo>
                    <a:pt x="55" y="77"/>
                    <a:pt x="55" y="79"/>
                    <a:pt x="56" y="83"/>
                  </a:cubicBezTo>
                  <a:cubicBezTo>
                    <a:pt x="59" y="100"/>
                    <a:pt x="62" y="117"/>
                    <a:pt x="65" y="134"/>
                  </a:cubicBezTo>
                  <a:cubicBezTo>
                    <a:pt x="65" y="135"/>
                    <a:pt x="65" y="136"/>
                    <a:pt x="65" y="138"/>
                  </a:cubicBezTo>
                  <a:cubicBezTo>
                    <a:pt x="50" y="138"/>
                    <a:pt x="35" y="138"/>
                    <a:pt x="19" y="138"/>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pPr algn="ctr">
                <a:defRPr/>
              </a:pPr>
              <a:endParaRPr lang="en-US" sz="1799" kern="0" dirty="0">
                <a:solidFill>
                  <a:sysClr val="windowText" lastClr="000000"/>
                </a:solidFill>
                <a:latin typeface="Calibri"/>
              </a:endParaRPr>
            </a:p>
          </p:txBody>
        </p:sp>
      </p:grpSp>
      <p:sp>
        <p:nvSpPr>
          <p:cNvPr id="45" name="TextBox 45"/>
          <p:cNvSpPr txBox="1"/>
          <p:nvPr/>
        </p:nvSpPr>
        <p:spPr>
          <a:xfrm>
            <a:off x="6379223" y="2127244"/>
            <a:ext cx="893505" cy="236776"/>
          </a:xfrm>
          <a:prstGeom prst="rect">
            <a:avLst/>
          </a:prstGeom>
          <a:noFill/>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defRPr/>
            </a:pPr>
            <a:r>
              <a:rPr lang="en-US" sz="1100" dirty="0">
                <a:solidFill>
                  <a:srgbClr val="C8D9DE">
                    <a:lumMod val="10000"/>
                  </a:srgbClr>
                </a:solidFill>
                <a:latin typeface="Calibri"/>
                <a:cs typeface="Calibri"/>
              </a:rPr>
              <a:t>CONSENSUS</a:t>
            </a:r>
            <a:endParaRPr lang="en-US" sz="1100" dirty="0">
              <a:solidFill>
                <a:srgbClr val="A52641"/>
              </a:solidFill>
              <a:latin typeface="Calibri"/>
              <a:cs typeface="Calibri"/>
            </a:endParaRPr>
          </a:p>
        </p:txBody>
      </p:sp>
      <p:sp>
        <p:nvSpPr>
          <p:cNvPr id="46" name="Freeform 238"/>
          <p:cNvSpPr>
            <a:spLocks noEditPoints="1"/>
          </p:cNvSpPr>
          <p:nvPr/>
        </p:nvSpPr>
        <p:spPr bwMode="auto">
          <a:xfrm>
            <a:off x="6633149" y="1845119"/>
            <a:ext cx="385652" cy="262142"/>
          </a:xfrm>
          <a:custGeom>
            <a:avLst/>
            <a:gdLst/>
            <a:ahLst/>
            <a:cxnLst>
              <a:cxn ang="0">
                <a:pos x="6" y="0"/>
              </a:cxn>
              <a:cxn ang="0">
                <a:pos x="254" y="4"/>
              </a:cxn>
              <a:cxn ang="0">
                <a:pos x="295" y="68"/>
              </a:cxn>
              <a:cxn ang="0">
                <a:pos x="695" y="68"/>
              </a:cxn>
              <a:cxn ang="0">
                <a:pos x="765" y="606"/>
              </a:cxn>
              <a:cxn ang="0">
                <a:pos x="7" y="613"/>
              </a:cxn>
              <a:cxn ang="0">
                <a:pos x="0" y="6"/>
              </a:cxn>
              <a:cxn ang="0">
                <a:pos x="569" y="135"/>
              </a:cxn>
              <a:cxn ang="0">
                <a:pos x="489" y="206"/>
              </a:cxn>
              <a:cxn ang="0">
                <a:pos x="410" y="202"/>
              </a:cxn>
              <a:cxn ang="0">
                <a:pos x="257" y="238"/>
              </a:cxn>
              <a:cxn ang="0">
                <a:pos x="296" y="278"/>
              </a:cxn>
              <a:cxn ang="0">
                <a:pos x="428" y="293"/>
              </a:cxn>
              <a:cxn ang="0">
                <a:pos x="531" y="390"/>
              </a:cxn>
              <a:cxn ang="0">
                <a:pos x="616" y="311"/>
              </a:cxn>
              <a:cxn ang="0">
                <a:pos x="656" y="219"/>
              </a:cxn>
              <a:cxn ang="0">
                <a:pos x="569" y="135"/>
              </a:cxn>
              <a:cxn ang="0">
                <a:pos x="544" y="409"/>
              </a:cxn>
              <a:cxn ang="0">
                <a:pos x="504" y="442"/>
              </a:cxn>
              <a:cxn ang="0">
                <a:pos x="424" y="366"/>
              </a:cxn>
              <a:cxn ang="0">
                <a:pos x="418" y="383"/>
              </a:cxn>
              <a:cxn ang="0">
                <a:pos x="483" y="451"/>
              </a:cxn>
              <a:cxn ang="0">
                <a:pos x="450" y="471"/>
              </a:cxn>
              <a:cxn ang="0">
                <a:pos x="389" y="425"/>
              </a:cxn>
              <a:cxn ang="0">
                <a:pos x="407" y="454"/>
              </a:cxn>
              <a:cxn ang="0">
                <a:pos x="424" y="498"/>
              </a:cxn>
              <a:cxn ang="0">
                <a:pos x="385" y="480"/>
              </a:cxn>
              <a:cxn ang="0">
                <a:pos x="372" y="492"/>
              </a:cxn>
              <a:cxn ang="0">
                <a:pos x="374" y="519"/>
              </a:cxn>
              <a:cxn ang="0">
                <a:pos x="340" y="503"/>
              </a:cxn>
              <a:cxn ang="0">
                <a:pos x="312" y="436"/>
              </a:cxn>
              <a:cxn ang="0">
                <a:pos x="253" y="385"/>
              </a:cxn>
              <a:cxn ang="0">
                <a:pos x="247" y="350"/>
              </a:cxn>
              <a:cxn ang="0">
                <a:pos x="168" y="383"/>
              </a:cxn>
              <a:cxn ang="0">
                <a:pos x="180" y="428"/>
              </a:cxn>
              <a:cxn ang="0">
                <a:pos x="197" y="460"/>
              </a:cxn>
              <a:cxn ang="0">
                <a:pos x="229" y="502"/>
              </a:cxn>
              <a:cxn ang="0">
                <a:pos x="267" y="508"/>
              </a:cxn>
              <a:cxn ang="0">
                <a:pos x="283" y="530"/>
              </a:cxn>
              <a:cxn ang="0">
                <a:pos x="315" y="521"/>
              </a:cxn>
              <a:cxn ang="0">
                <a:pos x="335" y="536"/>
              </a:cxn>
              <a:cxn ang="0">
                <a:pos x="400" y="525"/>
              </a:cxn>
              <a:cxn ang="0">
                <a:pos x="448" y="502"/>
              </a:cxn>
              <a:cxn ang="0">
                <a:pos x="539" y="471"/>
              </a:cxn>
              <a:cxn ang="0">
                <a:pos x="555" y="390"/>
              </a:cxn>
              <a:cxn ang="0">
                <a:pos x="101" y="257"/>
              </a:cxn>
              <a:cxn ang="0">
                <a:pos x="200" y="338"/>
              </a:cxn>
              <a:cxn ang="0">
                <a:pos x="252" y="160"/>
              </a:cxn>
              <a:cxn ang="0">
                <a:pos x="289" y="202"/>
              </a:cxn>
              <a:cxn ang="0">
                <a:pos x="317" y="197"/>
              </a:cxn>
              <a:cxn ang="0">
                <a:pos x="101" y="257"/>
              </a:cxn>
            </a:cxnLst>
            <a:rect l="0" t="0" r="r" b="b"/>
            <a:pathLst>
              <a:path w="765" h="613">
                <a:moveTo>
                  <a:pt x="0" y="0"/>
                </a:moveTo>
                <a:cubicBezTo>
                  <a:pt x="2" y="0"/>
                  <a:pt x="4" y="0"/>
                  <a:pt x="6" y="0"/>
                </a:cubicBezTo>
                <a:cubicBezTo>
                  <a:pt x="86" y="0"/>
                  <a:pt x="167" y="0"/>
                  <a:pt x="247" y="0"/>
                </a:cubicBezTo>
                <a:cubicBezTo>
                  <a:pt x="251" y="0"/>
                  <a:pt x="252" y="1"/>
                  <a:pt x="254" y="4"/>
                </a:cubicBezTo>
                <a:cubicBezTo>
                  <a:pt x="265" y="24"/>
                  <a:pt x="277" y="44"/>
                  <a:pt x="288" y="64"/>
                </a:cubicBezTo>
                <a:cubicBezTo>
                  <a:pt x="289" y="67"/>
                  <a:pt x="291" y="68"/>
                  <a:pt x="295" y="68"/>
                </a:cubicBezTo>
                <a:cubicBezTo>
                  <a:pt x="344" y="68"/>
                  <a:pt x="393" y="68"/>
                  <a:pt x="443" y="68"/>
                </a:cubicBezTo>
                <a:cubicBezTo>
                  <a:pt x="527" y="68"/>
                  <a:pt x="611" y="68"/>
                  <a:pt x="695" y="68"/>
                </a:cubicBezTo>
                <a:cubicBezTo>
                  <a:pt x="734" y="68"/>
                  <a:pt x="765" y="99"/>
                  <a:pt x="765" y="138"/>
                </a:cubicBezTo>
                <a:cubicBezTo>
                  <a:pt x="765" y="294"/>
                  <a:pt x="765" y="450"/>
                  <a:pt x="765" y="606"/>
                </a:cubicBezTo>
                <a:cubicBezTo>
                  <a:pt x="765" y="613"/>
                  <a:pt x="765" y="613"/>
                  <a:pt x="758" y="613"/>
                </a:cubicBezTo>
                <a:cubicBezTo>
                  <a:pt x="508" y="613"/>
                  <a:pt x="257" y="613"/>
                  <a:pt x="7" y="613"/>
                </a:cubicBezTo>
                <a:cubicBezTo>
                  <a:pt x="0" y="613"/>
                  <a:pt x="0" y="613"/>
                  <a:pt x="0" y="606"/>
                </a:cubicBezTo>
                <a:cubicBezTo>
                  <a:pt x="0" y="406"/>
                  <a:pt x="0" y="206"/>
                  <a:pt x="0" y="6"/>
                </a:cubicBezTo>
                <a:cubicBezTo>
                  <a:pt x="0" y="4"/>
                  <a:pt x="0" y="2"/>
                  <a:pt x="0" y="0"/>
                </a:cubicBezTo>
                <a:close/>
                <a:moveTo>
                  <a:pt x="569" y="135"/>
                </a:moveTo>
                <a:cubicBezTo>
                  <a:pt x="559" y="144"/>
                  <a:pt x="550" y="152"/>
                  <a:pt x="541" y="160"/>
                </a:cubicBezTo>
                <a:cubicBezTo>
                  <a:pt x="524" y="175"/>
                  <a:pt x="506" y="190"/>
                  <a:pt x="489" y="206"/>
                </a:cubicBezTo>
                <a:cubicBezTo>
                  <a:pt x="473" y="219"/>
                  <a:pt x="456" y="222"/>
                  <a:pt x="437" y="213"/>
                </a:cubicBezTo>
                <a:cubicBezTo>
                  <a:pt x="428" y="208"/>
                  <a:pt x="419" y="205"/>
                  <a:pt x="410" y="202"/>
                </a:cubicBezTo>
                <a:cubicBezTo>
                  <a:pt x="395" y="196"/>
                  <a:pt x="379" y="194"/>
                  <a:pt x="363" y="199"/>
                </a:cubicBezTo>
                <a:cubicBezTo>
                  <a:pt x="327" y="210"/>
                  <a:pt x="292" y="223"/>
                  <a:pt x="257" y="238"/>
                </a:cubicBezTo>
                <a:cubicBezTo>
                  <a:pt x="250" y="241"/>
                  <a:pt x="249" y="245"/>
                  <a:pt x="253" y="252"/>
                </a:cubicBezTo>
                <a:cubicBezTo>
                  <a:pt x="262" y="269"/>
                  <a:pt x="277" y="276"/>
                  <a:pt x="296" y="278"/>
                </a:cubicBezTo>
                <a:cubicBezTo>
                  <a:pt x="313" y="280"/>
                  <a:pt x="329" y="277"/>
                  <a:pt x="345" y="272"/>
                </a:cubicBezTo>
                <a:cubicBezTo>
                  <a:pt x="377" y="262"/>
                  <a:pt x="404" y="269"/>
                  <a:pt x="428" y="293"/>
                </a:cubicBezTo>
                <a:cubicBezTo>
                  <a:pt x="458" y="324"/>
                  <a:pt x="490" y="353"/>
                  <a:pt x="522" y="382"/>
                </a:cubicBezTo>
                <a:cubicBezTo>
                  <a:pt x="524" y="385"/>
                  <a:pt x="527" y="388"/>
                  <a:pt x="531" y="390"/>
                </a:cubicBezTo>
                <a:cubicBezTo>
                  <a:pt x="533" y="389"/>
                  <a:pt x="534" y="387"/>
                  <a:pt x="536" y="386"/>
                </a:cubicBezTo>
                <a:cubicBezTo>
                  <a:pt x="562" y="361"/>
                  <a:pt x="589" y="336"/>
                  <a:pt x="616" y="311"/>
                </a:cubicBezTo>
                <a:cubicBezTo>
                  <a:pt x="630" y="298"/>
                  <a:pt x="643" y="285"/>
                  <a:pt x="657" y="272"/>
                </a:cubicBezTo>
                <a:cubicBezTo>
                  <a:pt x="674" y="256"/>
                  <a:pt x="672" y="233"/>
                  <a:pt x="656" y="219"/>
                </a:cubicBezTo>
                <a:cubicBezTo>
                  <a:pt x="644" y="209"/>
                  <a:pt x="633" y="197"/>
                  <a:pt x="621" y="186"/>
                </a:cubicBezTo>
                <a:cubicBezTo>
                  <a:pt x="604" y="169"/>
                  <a:pt x="586" y="152"/>
                  <a:pt x="569" y="135"/>
                </a:cubicBezTo>
                <a:close/>
                <a:moveTo>
                  <a:pt x="540" y="404"/>
                </a:moveTo>
                <a:cubicBezTo>
                  <a:pt x="542" y="406"/>
                  <a:pt x="543" y="407"/>
                  <a:pt x="544" y="409"/>
                </a:cubicBezTo>
                <a:cubicBezTo>
                  <a:pt x="550" y="416"/>
                  <a:pt x="550" y="423"/>
                  <a:pt x="548" y="432"/>
                </a:cubicBezTo>
                <a:cubicBezTo>
                  <a:pt x="545" y="446"/>
                  <a:pt x="520" y="458"/>
                  <a:pt x="504" y="442"/>
                </a:cubicBezTo>
                <a:cubicBezTo>
                  <a:pt x="480" y="418"/>
                  <a:pt x="455" y="394"/>
                  <a:pt x="430" y="370"/>
                </a:cubicBezTo>
                <a:cubicBezTo>
                  <a:pt x="428" y="368"/>
                  <a:pt x="426" y="367"/>
                  <a:pt x="424" y="366"/>
                </a:cubicBezTo>
                <a:cubicBezTo>
                  <a:pt x="420" y="365"/>
                  <a:pt x="417" y="367"/>
                  <a:pt x="415" y="371"/>
                </a:cubicBezTo>
                <a:cubicBezTo>
                  <a:pt x="412" y="375"/>
                  <a:pt x="413" y="379"/>
                  <a:pt x="418" y="383"/>
                </a:cubicBezTo>
                <a:cubicBezTo>
                  <a:pt x="436" y="401"/>
                  <a:pt x="455" y="419"/>
                  <a:pt x="473" y="437"/>
                </a:cubicBezTo>
                <a:cubicBezTo>
                  <a:pt x="477" y="441"/>
                  <a:pt x="480" y="446"/>
                  <a:pt x="483" y="451"/>
                </a:cubicBezTo>
                <a:cubicBezTo>
                  <a:pt x="486" y="458"/>
                  <a:pt x="485" y="465"/>
                  <a:pt x="480" y="471"/>
                </a:cubicBezTo>
                <a:cubicBezTo>
                  <a:pt x="472" y="480"/>
                  <a:pt x="459" y="481"/>
                  <a:pt x="450" y="471"/>
                </a:cubicBezTo>
                <a:cubicBezTo>
                  <a:pt x="434" y="456"/>
                  <a:pt x="418" y="441"/>
                  <a:pt x="403" y="425"/>
                </a:cubicBezTo>
                <a:cubicBezTo>
                  <a:pt x="398" y="421"/>
                  <a:pt x="393" y="421"/>
                  <a:pt x="389" y="425"/>
                </a:cubicBezTo>
                <a:cubicBezTo>
                  <a:pt x="386" y="429"/>
                  <a:pt x="386" y="434"/>
                  <a:pt x="390" y="438"/>
                </a:cubicBezTo>
                <a:cubicBezTo>
                  <a:pt x="396" y="444"/>
                  <a:pt x="401" y="449"/>
                  <a:pt x="407" y="454"/>
                </a:cubicBezTo>
                <a:cubicBezTo>
                  <a:pt x="414" y="461"/>
                  <a:pt x="421" y="468"/>
                  <a:pt x="427" y="476"/>
                </a:cubicBezTo>
                <a:cubicBezTo>
                  <a:pt x="433" y="483"/>
                  <a:pt x="431" y="492"/>
                  <a:pt x="424" y="498"/>
                </a:cubicBezTo>
                <a:cubicBezTo>
                  <a:pt x="416" y="503"/>
                  <a:pt x="409" y="503"/>
                  <a:pt x="402" y="496"/>
                </a:cubicBezTo>
                <a:cubicBezTo>
                  <a:pt x="396" y="491"/>
                  <a:pt x="391" y="485"/>
                  <a:pt x="385" y="480"/>
                </a:cubicBezTo>
                <a:cubicBezTo>
                  <a:pt x="381" y="476"/>
                  <a:pt x="377" y="476"/>
                  <a:pt x="373" y="479"/>
                </a:cubicBezTo>
                <a:cubicBezTo>
                  <a:pt x="369" y="482"/>
                  <a:pt x="369" y="487"/>
                  <a:pt x="372" y="492"/>
                </a:cubicBezTo>
                <a:cubicBezTo>
                  <a:pt x="374" y="495"/>
                  <a:pt x="376" y="497"/>
                  <a:pt x="378" y="500"/>
                </a:cubicBezTo>
                <a:cubicBezTo>
                  <a:pt x="382" y="507"/>
                  <a:pt x="380" y="513"/>
                  <a:pt x="374" y="519"/>
                </a:cubicBezTo>
                <a:cubicBezTo>
                  <a:pt x="369" y="523"/>
                  <a:pt x="362" y="523"/>
                  <a:pt x="356" y="518"/>
                </a:cubicBezTo>
                <a:cubicBezTo>
                  <a:pt x="351" y="513"/>
                  <a:pt x="345" y="508"/>
                  <a:pt x="340" y="503"/>
                </a:cubicBezTo>
                <a:cubicBezTo>
                  <a:pt x="353" y="485"/>
                  <a:pt x="340" y="464"/>
                  <a:pt x="318" y="464"/>
                </a:cubicBezTo>
                <a:cubicBezTo>
                  <a:pt x="322" y="453"/>
                  <a:pt x="320" y="444"/>
                  <a:pt x="312" y="436"/>
                </a:cubicBezTo>
                <a:cubicBezTo>
                  <a:pt x="305" y="428"/>
                  <a:pt x="295" y="425"/>
                  <a:pt x="284" y="427"/>
                </a:cubicBezTo>
                <a:cubicBezTo>
                  <a:pt x="294" y="400"/>
                  <a:pt x="283" y="386"/>
                  <a:pt x="253" y="385"/>
                </a:cubicBezTo>
                <a:cubicBezTo>
                  <a:pt x="253" y="384"/>
                  <a:pt x="253" y="384"/>
                  <a:pt x="253" y="383"/>
                </a:cubicBezTo>
                <a:cubicBezTo>
                  <a:pt x="259" y="371"/>
                  <a:pt x="257" y="359"/>
                  <a:pt x="247" y="350"/>
                </a:cubicBezTo>
                <a:cubicBezTo>
                  <a:pt x="236" y="342"/>
                  <a:pt x="222" y="341"/>
                  <a:pt x="212" y="349"/>
                </a:cubicBezTo>
                <a:cubicBezTo>
                  <a:pt x="197" y="360"/>
                  <a:pt x="182" y="372"/>
                  <a:pt x="168" y="383"/>
                </a:cubicBezTo>
                <a:cubicBezTo>
                  <a:pt x="165" y="386"/>
                  <a:pt x="162" y="391"/>
                  <a:pt x="160" y="395"/>
                </a:cubicBezTo>
                <a:cubicBezTo>
                  <a:pt x="156" y="409"/>
                  <a:pt x="165" y="424"/>
                  <a:pt x="180" y="428"/>
                </a:cubicBezTo>
                <a:cubicBezTo>
                  <a:pt x="184" y="429"/>
                  <a:pt x="189" y="429"/>
                  <a:pt x="195" y="429"/>
                </a:cubicBezTo>
                <a:cubicBezTo>
                  <a:pt x="189" y="440"/>
                  <a:pt x="189" y="450"/>
                  <a:pt x="197" y="460"/>
                </a:cubicBezTo>
                <a:cubicBezTo>
                  <a:pt x="204" y="469"/>
                  <a:pt x="215" y="472"/>
                  <a:pt x="227" y="470"/>
                </a:cubicBezTo>
                <a:cubicBezTo>
                  <a:pt x="220" y="482"/>
                  <a:pt x="220" y="493"/>
                  <a:pt x="229" y="502"/>
                </a:cubicBezTo>
                <a:cubicBezTo>
                  <a:pt x="240" y="514"/>
                  <a:pt x="253" y="515"/>
                  <a:pt x="267" y="508"/>
                </a:cubicBezTo>
                <a:cubicBezTo>
                  <a:pt x="267" y="508"/>
                  <a:pt x="267" y="508"/>
                  <a:pt x="267" y="508"/>
                </a:cubicBezTo>
                <a:cubicBezTo>
                  <a:pt x="267" y="509"/>
                  <a:pt x="267" y="509"/>
                  <a:pt x="267" y="510"/>
                </a:cubicBezTo>
                <a:cubicBezTo>
                  <a:pt x="269" y="520"/>
                  <a:pt x="274" y="526"/>
                  <a:pt x="283" y="530"/>
                </a:cubicBezTo>
                <a:cubicBezTo>
                  <a:pt x="292" y="533"/>
                  <a:pt x="301" y="532"/>
                  <a:pt x="309" y="526"/>
                </a:cubicBezTo>
                <a:cubicBezTo>
                  <a:pt x="311" y="524"/>
                  <a:pt x="313" y="523"/>
                  <a:pt x="315" y="521"/>
                </a:cubicBezTo>
                <a:cubicBezTo>
                  <a:pt x="317" y="519"/>
                  <a:pt x="319" y="520"/>
                  <a:pt x="321" y="522"/>
                </a:cubicBezTo>
                <a:cubicBezTo>
                  <a:pt x="326" y="527"/>
                  <a:pt x="330" y="532"/>
                  <a:pt x="335" y="536"/>
                </a:cubicBezTo>
                <a:cubicBezTo>
                  <a:pt x="354" y="553"/>
                  <a:pt x="381" y="549"/>
                  <a:pt x="394" y="528"/>
                </a:cubicBezTo>
                <a:cubicBezTo>
                  <a:pt x="395" y="525"/>
                  <a:pt x="397" y="525"/>
                  <a:pt x="400" y="525"/>
                </a:cubicBezTo>
                <a:cubicBezTo>
                  <a:pt x="414" y="529"/>
                  <a:pt x="427" y="526"/>
                  <a:pt x="437" y="516"/>
                </a:cubicBezTo>
                <a:cubicBezTo>
                  <a:pt x="441" y="512"/>
                  <a:pt x="444" y="507"/>
                  <a:pt x="448" y="502"/>
                </a:cubicBezTo>
                <a:cubicBezTo>
                  <a:pt x="471" y="509"/>
                  <a:pt x="493" y="498"/>
                  <a:pt x="503" y="474"/>
                </a:cubicBezTo>
                <a:cubicBezTo>
                  <a:pt x="524" y="476"/>
                  <a:pt x="528" y="476"/>
                  <a:pt x="539" y="471"/>
                </a:cubicBezTo>
                <a:cubicBezTo>
                  <a:pt x="551" y="466"/>
                  <a:pt x="560" y="457"/>
                  <a:pt x="565" y="445"/>
                </a:cubicBezTo>
                <a:cubicBezTo>
                  <a:pt x="574" y="426"/>
                  <a:pt x="569" y="404"/>
                  <a:pt x="555" y="390"/>
                </a:cubicBezTo>
                <a:cubicBezTo>
                  <a:pt x="550" y="395"/>
                  <a:pt x="545" y="399"/>
                  <a:pt x="540" y="404"/>
                </a:cubicBezTo>
                <a:close/>
                <a:moveTo>
                  <a:pt x="101" y="257"/>
                </a:moveTo>
                <a:cubicBezTo>
                  <a:pt x="128" y="289"/>
                  <a:pt x="154" y="321"/>
                  <a:pt x="181" y="353"/>
                </a:cubicBezTo>
                <a:cubicBezTo>
                  <a:pt x="187" y="347"/>
                  <a:pt x="193" y="343"/>
                  <a:pt x="200" y="338"/>
                </a:cubicBezTo>
                <a:cubicBezTo>
                  <a:pt x="178" y="312"/>
                  <a:pt x="156" y="286"/>
                  <a:pt x="135" y="260"/>
                </a:cubicBezTo>
                <a:cubicBezTo>
                  <a:pt x="174" y="226"/>
                  <a:pt x="212" y="193"/>
                  <a:pt x="252" y="160"/>
                </a:cubicBezTo>
                <a:cubicBezTo>
                  <a:pt x="253" y="161"/>
                  <a:pt x="253" y="162"/>
                  <a:pt x="253" y="162"/>
                </a:cubicBezTo>
                <a:cubicBezTo>
                  <a:pt x="265" y="176"/>
                  <a:pt x="277" y="189"/>
                  <a:pt x="289" y="202"/>
                </a:cubicBezTo>
                <a:cubicBezTo>
                  <a:pt x="291" y="203"/>
                  <a:pt x="293" y="205"/>
                  <a:pt x="294" y="205"/>
                </a:cubicBezTo>
                <a:cubicBezTo>
                  <a:pt x="302" y="203"/>
                  <a:pt x="310" y="199"/>
                  <a:pt x="317" y="197"/>
                </a:cubicBezTo>
                <a:cubicBezTo>
                  <a:pt x="296" y="173"/>
                  <a:pt x="275" y="150"/>
                  <a:pt x="253" y="127"/>
                </a:cubicBezTo>
                <a:cubicBezTo>
                  <a:pt x="202" y="170"/>
                  <a:pt x="152" y="213"/>
                  <a:pt x="101" y="257"/>
                </a:cubicBezTo>
                <a:close/>
              </a:path>
            </a:pathLst>
          </a:custGeom>
          <a:solidFill>
            <a:srgbClr val="A52641"/>
          </a:solidFill>
          <a:ln w="9525">
            <a:noFill/>
            <a:round/>
            <a:headEnd/>
            <a:tailEnd/>
          </a:ln>
        </p:spPr>
        <p:txBody>
          <a:bodyPr vert="horz" wrap="square" lIns="91416" tIns="45708" rIns="91416" bIns="45708" numCol="1" anchor="t" anchorCtr="0" compatLnSpc="1">
            <a:prstTxWarp prst="textNoShape">
              <a:avLst/>
            </a:prstTxWarp>
          </a:bodyPr>
          <a:lstStyle/>
          <a:p>
            <a:pPr algn="ctr">
              <a:defRPr/>
            </a:pPr>
            <a:endParaRPr lang="en-US" sz="1799" kern="0" dirty="0">
              <a:solidFill>
                <a:sysClr val="windowText" lastClr="000000"/>
              </a:solidFill>
              <a:latin typeface="Calibri"/>
            </a:endParaRPr>
          </a:p>
        </p:txBody>
      </p:sp>
      <p:sp>
        <p:nvSpPr>
          <p:cNvPr id="48" name="TextBox 44"/>
          <p:cNvSpPr txBox="1"/>
          <p:nvPr/>
        </p:nvSpPr>
        <p:spPr>
          <a:xfrm>
            <a:off x="4944436" y="2237615"/>
            <a:ext cx="1668877" cy="294283"/>
          </a:xfrm>
          <a:prstGeom prst="rect">
            <a:avLst/>
          </a:prstGeom>
          <a:noFill/>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defRPr/>
            </a:pPr>
            <a:r>
              <a:rPr lang="en-US" sz="1100" dirty="0">
                <a:solidFill>
                  <a:srgbClr val="C8D9DE">
                    <a:lumMod val="10000"/>
                  </a:srgbClr>
                </a:solidFill>
                <a:latin typeface="Calibri"/>
                <a:cs typeface="Calibri"/>
              </a:rPr>
              <a:t>DISTRIBUTED LEDGER</a:t>
            </a:r>
          </a:p>
        </p:txBody>
      </p:sp>
      <p:grpSp>
        <p:nvGrpSpPr>
          <p:cNvPr id="15" name="Group 94"/>
          <p:cNvGrpSpPr>
            <a:grpSpLocks noChangeAspect="1"/>
          </p:cNvGrpSpPr>
          <p:nvPr/>
        </p:nvGrpSpPr>
        <p:grpSpPr bwMode="auto">
          <a:xfrm>
            <a:off x="5512657" y="1883721"/>
            <a:ext cx="563620" cy="357946"/>
            <a:chOff x="3059" y="1330"/>
            <a:chExt cx="516" cy="385"/>
          </a:xfrm>
          <a:solidFill>
            <a:srgbClr val="A52641"/>
          </a:solidFill>
        </p:grpSpPr>
        <p:sp>
          <p:nvSpPr>
            <p:cNvPr id="50" name="Freeform 96"/>
            <p:cNvSpPr>
              <a:spLocks noEditPoints="1"/>
            </p:cNvSpPr>
            <p:nvPr/>
          </p:nvSpPr>
          <p:spPr bwMode="auto">
            <a:xfrm>
              <a:off x="3072" y="1330"/>
              <a:ext cx="387" cy="333"/>
            </a:xfrm>
            <a:custGeom>
              <a:avLst/>
              <a:gdLst/>
              <a:ahLst/>
              <a:cxnLst>
                <a:cxn ang="0">
                  <a:pos x="381" y="1"/>
                </a:cxn>
                <a:cxn ang="0">
                  <a:pos x="571" y="371"/>
                </a:cxn>
                <a:cxn ang="0">
                  <a:pos x="282" y="414"/>
                </a:cxn>
                <a:cxn ang="0">
                  <a:pos x="141" y="495"/>
                </a:cxn>
                <a:cxn ang="0">
                  <a:pos x="31" y="247"/>
                </a:cxn>
                <a:cxn ang="0">
                  <a:pos x="31" y="418"/>
                </a:cxn>
                <a:cxn ang="0">
                  <a:pos x="93" y="474"/>
                </a:cxn>
                <a:cxn ang="0">
                  <a:pos x="5" y="231"/>
                </a:cxn>
                <a:cxn ang="0">
                  <a:pos x="282" y="239"/>
                </a:cxn>
                <a:cxn ang="0">
                  <a:pos x="376" y="420"/>
                </a:cxn>
                <a:cxn ang="0">
                  <a:pos x="182" y="87"/>
                </a:cxn>
                <a:cxn ang="0">
                  <a:pos x="223" y="265"/>
                </a:cxn>
                <a:cxn ang="0">
                  <a:pos x="182" y="325"/>
                </a:cxn>
                <a:cxn ang="0">
                  <a:pos x="244" y="307"/>
                </a:cxn>
                <a:cxn ang="0">
                  <a:pos x="268" y="304"/>
                </a:cxn>
                <a:cxn ang="0">
                  <a:pos x="176" y="383"/>
                </a:cxn>
                <a:cxn ang="0">
                  <a:pos x="163" y="408"/>
                </a:cxn>
                <a:cxn ang="0">
                  <a:pos x="262" y="344"/>
                </a:cxn>
                <a:cxn ang="0">
                  <a:pos x="204" y="422"/>
                </a:cxn>
                <a:cxn ang="0">
                  <a:pos x="551" y="105"/>
                </a:cxn>
                <a:cxn ang="0">
                  <a:pos x="399" y="172"/>
                </a:cxn>
                <a:cxn ang="0">
                  <a:pos x="548" y="124"/>
                </a:cxn>
                <a:cxn ang="0">
                  <a:pos x="405" y="251"/>
                </a:cxn>
                <a:cxn ang="0">
                  <a:pos x="551" y="171"/>
                </a:cxn>
                <a:cxn ang="0">
                  <a:pos x="400" y="253"/>
                </a:cxn>
                <a:cxn ang="0">
                  <a:pos x="399" y="366"/>
                </a:cxn>
                <a:cxn ang="0">
                  <a:pos x="494" y="338"/>
                </a:cxn>
                <a:cxn ang="0">
                  <a:pos x="402" y="296"/>
                </a:cxn>
                <a:cxn ang="0">
                  <a:pos x="492" y="275"/>
                </a:cxn>
                <a:cxn ang="0">
                  <a:pos x="214" y="321"/>
                </a:cxn>
                <a:cxn ang="0">
                  <a:pos x="202" y="359"/>
                </a:cxn>
                <a:cxn ang="0">
                  <a:pos x="205" y="371"/>
                </a:cxn>
                <a:cxn ang="0">
                  <a:pos x="211" y="383"/>
                </a:cxn>
                <a:cxn ang="0">
                  <a:pos x="232" y="348"/>
                </a:cxn>
                <a:cxn ang="0">
                  <a:pos x="216" y="336"/>
                </a:cxn>
                <a:cxn ang="0">
                  <a:pos x="216" y="327"/>
                </a:cxn>
                <a:cxn ang="0">
                  <a:pos x="530" y="219"/>
                </a:cxn>
                <a:cxn ang="0">
                  <a:pos x="530" y="250"/>
                </a:cxn>
                <a:cxn ang="0">
                  <a:pos x="514" y="268"/>
                </a:cxn>
                <a:cxn ang="0">
                  <a:pos x="535" y="272"/>
                </a:cxn>
                <a:cxn ang="0">
                  <a:pos x="536" y="240"/>
                </a:cxn>
                <a:cxn ang="0">
                  <a:pos x="546" y="230"/>
                </a:cxn>
                <a:cxn ang="0">
                  <a:pos x="535" y="215"/>
                </a:cxn>
                <a:cxn ang="0">
                  <a:pos x="545" y="306"/>
                </a:cxn>
                <a:cxn ang="0">
                  <a:pos x="530" y="295"/>
                </a:cxn>
                <a:cxn ang="0">
                  <a:pos x="530" y="326"/>
                </a:cxn>
                <a:cxn ang="0">
                  <a:pos x="518" y="336"/>
                </a:cxn>
                <a:cxn ang="0">
                  <a:pos x="530" y="352"/>
                </a:cxn>
                <a:cxn ang="0">
                  <a:pos x="551" y="319"/>
                </a:cxn>
              </a:cxnLst>
              <a:rect l="0" t="0" r="r" b="b"/>
              <a:pathLst>
                <a:path w="575" h="495">
                  <a:moveTo>
                    <a:pt x="177" y="85"/>
                  </a:moveTo>
                  <a:cubicBezTo>
                    <a:pt x="205" y="73"/>
                    <a:pt x="231" y="62"/>
                    <a:pt x="258" y="50"/>
                  </a:cubicBezTo>
                  <a:cubicBezTo>
                    <a:pt x="296" y="34"/>
                    <a:pt x="334" y="18"/>
                    <a:pt x="372" y="1"/>
                  </a:cubicBezTo>
                  <a:cubicBezTo>
                    <a:pt x="375" y="0"/>
                    <a:pt x="378" y="0"/>
                    <a:pt x="381" y="1"/>
                  </a:cubicBezTo>
                  <a:cubicBezTo>
                    <a:pt x="444" y="29"/>
                    <a:pt x="507" y="56"/>
                    <a:pt x="571" y="83"/>
                  </a:cubicBezTo>
                  <a:cubicBezTo>
                    <a:pt x="574" y="84"/>
                    <a:pt x="575" y="86"/>
                    <a:pt x="575" y="89"/>
                  </a:cubicBezTo>
                  <a:cubicBezTo>
                    <a:pt x="575" y="181"/>
                    <a:pt x="575" y="273"/>
                    <a:pt x="575" y="364"/>
                  </a:cubicBezTo>
                  <a:cubicBezTo>
                    <a:pt x="575" y="368"/>
                    <a:pt x="574" y="370"/>
                    <a:pt x="571" y="371"/>
                  </a:cubicBezTo>
                  <a:cubicBezTo>
                    <a:pt x="507" y="398"/>
                    <a:pt x="444" y="425"/>
                    <a:pt x="380" y="452"/>
                  </a:cubicBezTo>
                  <a:cubicBezTo>
                    <a:pt x="378" y="453"/>
                    <a:pt x="375" y="453"/>
                    <a:pt x="372" y="452"/>
                  </a:cubicBezTo>
                  <a:cubicBezTo>
                    <a:pt x="344" y="440"/>
                    <a:pt x="316" y="428"/>
                    <a:pt x="287" y="416"/>
                  </a:cubicBezTo>
                  <a:cubicBezTo>
                    <a:pt x="286" y="415"/>
                    <a:pt x="284" y="415"/>
                    <a:pt x="282" y="414"/>
                  </a:cubicBezTo>
                  <a:cubicBezTo>
                    <a:pt x="282" y="420"/>
                    <a:pt x="282" y="425"/>
                    <a:pt x="282" y="431"/>
                  </a:cubicBezTo>
                  <a:cubicBezTo>
                    <a:pt x="282" y="434"/>
                    <a:pt x="281" y="435"/>
                    <a:pt x="279" y="436"/>
                  </a:cubicBezTo>
                  <a:cubicBezTo>
                    <a:pt x="234" y="455"/>
                    <a:pt x="189" y="474"/>
                    <a:pt x="144" y="494"/>
                  </a:cubicBezTo>
                  <a:cubicBezTo>
                    <a:pt x="143" y="494"/>
                    <a:pt x="143" y="494"/>
                    <a:pt x="141" y="495"/>
                  </a:cubicBezTo>
                  <a:cubicBezTo>
                    <a:pt x="141" y="492"/>
                    <a:pt x="141" y="491"/>
                    <a:pt x="141" y="489"/>
                  </a:cubicBezTo>
                  <a:cubicBezTo>
                    <a:pt x="141" y="426"/>
                    <a:pt x="141" y="363"/>
                    <a:pt x="141" y="299"/>
                  </a:cubicBezTo>
                  <a:cubicBezTo>
                    <a:pt x="141" y="296"/>
                    <a:pt x="140" y="294"/>
                    <a:pt x="137" y="292"/>
                  </a:cubicBezTo>
                  <a:cubicBezTo>
                    <a:pt x="101" y="277"/>
                    <a:pt x="66" y="262"/>
                    <a:pt x="31" y="247"/>
                  </a:cubicBezTo>
                  <a:cubicBezTo>
                    <a:pt x="30" y="246"/>
                    <a:pt x="29" y="246"/>
                    <a:pt x="27" y="245"/>
                  </a:cubicBezTo>
                  <a:cubicBezTo>
                    <a:pt x="27" y="247"/>
                    <a:pt x="27" y="249"/>
                    <a:pt x="27" y="250"/>
                  </a:cubicBezTo>
                  <a:cubicBezTo>
                    <a:pt x="27" y="304"/>
                    <a:pt x="27" y="357"/>
                    <a:pt x="27" y="411"/>
                  </a:cubicBezTo>
                  <a:cubicBezTo>
                    <a:pt x="27" y="415"/>
                    <a:pt x="28" y="416"/>
                    <a:pt x="31" y="418"/>
                  </a:cubicBezTo>
                  <a:cubicBezTo>
                    <a:pt x="58" y="429"/>
                    <a:pt x="84" y="440"/>
                    <a:pt x="110" y="451"/>
                  </a:cubicBezTo>
                  <a:cubicBezTo>
                    <a:pt x="113" y="453"/>
                    <a:pt x="114" y="454"/>
                    <a:pt x="114" y="457"/>
                  </a:cubicBezTo>
                  <a:cubicBezTo>
                    <a:pt x="114" y="466"/>
                    <a:pt x="114" y="474"/>
                    <a:pt x="114" y="483"/>
                  </a:cubicBezTo>
                  <a:cubicBezTo>
                    <a:pt x="107" y="480"/>
                    <a:pt x="100" y="477"/>
                    <a:pt x="93" y="474"/>
                  </a:cubicBezTo>
                  <a:cubicBezTo>
                    <a:pt x="64" y="462"/>
                    <a:pt x="34" y="449"/>
                    <a:pt x="5" y="437"/>
                  </a:cubicBezTo>
                  <a:cubicBezTo>
                    <a:pt x="1" y="435"/>
                    <a:pt x="0" y="433"/>
                    <a:pt x="0" y="430"/>
                  </a:cubicBezTo>
                  <a:cubicBezTo>
                    <a:pt x="0" y="366"/>
                    <a:pt x="0" y="302"/>
                    <a:pt x="0" y="238"/>
                  </a:cubicBezTo>
                  <a:cubicBezTo>
                    <a:pt x="0" y="235"/>
                    <a:pt x="2" y="233"/>
                    <a:pt x="5" y="231"/>
                  </a:cubicBezTo>
                  <a:cubicBezTo>
                    <a:pt x="49" y="213"/>
                    <a:pt x="93" y="194"/>
                    <a:pt x="137" y="175"/>
                  </a:cubicBezTo>
                  <a:cubicBezTo>
                    <a:pt x="140" y="174"/>
                    <a:pt x="142" y="174"/>
                    <a:pt x="145" y="175"/>
                  </a:cubicBezTo>
                  <a:cubicBezTo>
                    <a:pt x="189" y="194"/>
                    <a:pt x="233" y="213"/>
                    <a:pt x="277" y="232"/>
                  </a:cubicBezTo>
                  <a:cubicBezTo>
                    <a:pt x="281" y="233"/>
                    <a:pt x="282" y="235"/>
                    <a:pt x="282" y="239"/>
                  </a:cubicBezTo>
                  <a:cubicBezTo>
                    <a:pt x="282" y="284"/>
                    <a:pt x="282" y="329"/>
                    <a:pt x="282" y="374"/>
                  </a:cubicBezTo>
                  <a:cubicBezTo>
                    <a:pt x="282" y="378"/>
                    <a:pt x="283" y="380"/>
                    <a:pt x="286" y="382"/>
                  </a:cubicBezTo>
                  <a:cubicBezTo>
                    <a:pt x="315" y="394"/>
                    <a:pt x="343" y="406"/>
                    <a:pt x="371" y="418"/>
                  </a:cubicBezTo>
                  <a:cubicBezTo>
                    <a:pt x="373" y="419"/>
                    <a:pt x="374" y="419"/>
                    <a:pt x="376" y="420"/>
                  </a:cubicBezTo>
                  <a:cubicBezTo>
                    <a:pt x="376" y="417"/>
                    <a:pt x="376" y="416"/>
                    <a:pt x="376" y="414"/>
                  </a:cubicBezTo>
                  <a:cubicBezTo>
                    <a:pt x="376" y="335"/>
                    <a:pt x="376" y="255"/>
                    <a:pt x="376" y="176"/>
                  </a:cubicBezTo>
                  <a:cubicBezTo>
                    <a:pt x="376" y="172"/>
                    <a:pt x="375" y="170"/>
                    <a:pt x="372" y="168"/>
                  </a:cubicBezTo>
                  <a:cubicBezTo>
                    <a:pt x="308" y="142"/>
                    <a:pt x="245" y="114"/>
                    <a:pt x="182" y="87"/>
                  </a:cubicBezTo>
                  <a:cubicBezTo>
                    <a:pt x="181" y="87"/>
                    <a:pt x="179" y="86"/>
                    <a:pt x="177" y="85"/>
                  </a:cubicBezTo>
                  <a:close/>
                  <a:moveTo>
                    <a:pt x="262" y="300"/>
                  </a:moveTo>
                  <a:cubicBezTo>
                    <a:pt x="262" y="297"/>
                    <a:pt x="261" y="296"/>
                    <a:pt x="261" y="295"/>
                  </a:cubicBezTo>
                  <a:cubicBezTo>
                    <a:pt x="258" y="273"/>
                    <a:pt x="243" y="260"/>
                    <a:pt x="223" y="265"/>
                  </a:cubicBezTo>
                  <a:cubicBezTo>
                    <a:pt x="169" y="277"/>
                    <a:pt x="158" y="320"/>
                    <a:pt x="163" y="362"/>
                  </a:cubicBezTo>
                  <a:cubicBezTo>
                    <a:pt x="167" y="360"/>
                    <a:pt x="172" y="358"/>
                    <a:pt x="176" y="356"/>
                  </a:cubicBezTo>
                  <a:cubicBezTo>
                    <a:pt x="179" y="355"/>
                    <a:pt x="180" y="353"/>
                    <a:pt x="180" y="351"/>
                  </a:cubicBezTo>
                  <a:cubicBezTo>
                    <a:pt x="180" y="342"/>
                    <a:pt x="180" y="334"/>
                    <a:pt x="182" y="325"/>
                  </a:cubicBezTo>
                  <a:cubicBezTo>
                    <a:pt x="186" y="301"/>
                    <a:pt x="203" y="284"/>
                    <a:pt x="226" y="282"/>
                  </a:cubicBezTo>
                  <a:cubicBezTo>
                    <a:pt x="235" y="281"/>
                    <a:pt x="242" y="285"/>
                    <a:pt x="245" y="293"/>
                  </a:cubicBezTo>
                  <a:cubicBezTo>
                    <a:pt x="246" y="296"/>
                    <a:pt x="246" y="300"/>
                    <a:pt x="246" y="303"/>
                  </a:cubicBezTo>
                  <a:cubicBezTo>
                    <a:pt x="246" y="304"/>
                    <a:pt x="245" y="306"/>
                    <a:pt x="244" y="307"/>
                  </a:cubicBezTo>
                  <a:cubicBezTo>
                    <a:pt x="241" y="309"/>
                    <a:pt x="238" y="310"/>
                    <a:pt x="234" y="311"/>
                  </a:cubicBezTo>
                  <a:cubicBezTo>
                    <a:pt x="240" y="316"/>
                    <a:pt x="244" y="321"/>
                    <a:pt x="249" y="325"/>
                  </a:cubicBezTo>
                  <a:cubicBezTo>
                    <a:pt x="253" y="329"/>
                    <a:pt x="254" y="328"/>
                    <a:pt x="257" y="324"/>
                  </a:cubicBezTo>
                  <a:cubicBezTo>
                    <a:pt x="261" y="318"/>
                    <a:pt x="265" y="311"/>
                    <a:pt x="268" y="304"/>
                  </a:cubicBezTo>
                  <a:cubicBezTo>
                    <a:pt x="270" y="302"/>
                    <a:pt x="271" y="299"/>
                    <a:pt x="274" y="295"/>
                  </a:cubicBezTo>
                  <a:cubicBezTo>
                    <a:pt x="269" y="297"/>
                    <a:pt x="266" y="298"/>
                    <a:pt x="262" y="300"/>
                  </a:cubicBezTo>
                  <a:close/>
                  <a:moveTo>
                    <a:pt x="191" y="396"/>
                  </a:moveTo>
                  <a:cubicBezTo>
                    <a:pt x="186" y="391"/>
                    <a:pt x="181" y="387"/>
                    <a:pt x="176" y="383"/>
                  </a:cubicBezTo>
                  <a:cubicBezTo>
                    <a:pt x="172" y="379"/>
                    <a:pt x="171" y="379"/>
                    <a:pt x="167" y="384"/>
                  </a:cubicBezTo>
                  <a:cubicBezTo>
                    <a:pt x="163" y="391"/>
                    <a:pt x="159" y="398"/>
                    <a:pt x="155" y="405"/>
                  </a:cubicBezTo>
                  <a:cubicBezTo>
                    <a:pt x="154" y="407"/>
                    <a:pt x="153" y="409"/>
                    <a:pt x="151" y="412"/>
                  </a:cubicBezTo>
                  <a:cubicBezTo>
                    <a:pt x="156" y="411"/>
                    <a:pt x="159" y="409"/>
                    <a:pt x="163" y="408"/>
                  </a:cubicBezTo>
                  <a:cubicBezTo>
                    <a:pt x="163" y="410"/>
                    <a:pt x="164" y="412"/>
                    <a:pt x="164" y="413"/>
                  </a:cubicBezTo>
                  <a:cubicBezTo>
                    <a:pt x="168" y="432"/>
                    <a:pt x="181" y="442"/>
                    <a:pt x="199" y="440"/>
                  </a:cubicBezTo>
                  <a:cubicBezTo>
                    <a:pt x="225" y="437"/>
                    <a:pt x="244" y="424"/>
                    <a:pt x="255" y="400"/>
                  </a:cubicBezTo>
                  <a:cubicBezTo>
                    <a:pt x="264" y="382"/>
                    <a:pt x="262" y="363"/>
                    <a:pt x="262" y="344"/>
                  </a:cubicBezTo>
                  <a:cubicBezTo>
                    <a:pt x="257" y="346"/>
                    <a:pt x="253" y="348"/>
                    <a:pt x="248" y="350"/>
                  </a:cubicBezTo>
                  <a:cubicBezTo>
                    <a:pt x="247" y="350"/>
                    <a:pt x="247" y="352"/>
                    <a:pt x="247" y="353"/>
                  </a:cubicBezTo>
                  <a:cubicBezTo>
                    <a:pt x="246" y="359"/>
                    <a:pt x="247" y="366"/>
                    <a:pt x="246" y="372"/>
                  </a:cubicBezTo>
                  <a:cubicBezTo>
                    <a:pt x="245" y="400"/>
                    <a:pt x="231" y="416"/>
                    <a:pt x="204" y="422"/>
                  </a:cubicBezTo>
                  <a:cubicBezTo>
                    <a:pt x="192" y="424"/>
                    <a:pt x="184" y="420"/>
                    <a:pt x="181" y="409"/>
                  </a:cubicBezTo>
                  <a:cubicBezTo>
                    <a:pt x="180" y="401"/>
                    <a:pt x="180" y="401"/>
                    <a:pt x="187" y="398"/>
                  </a:cubicBezTo>
                  <a:cubicBezTo>
                    <a:pt x="188" y="397"/>
                    <a:pt x="189" y="397"/>
                    <a:pt x="191" y="396"/>
                  </a:cubicBezTo>
                  <a:close/>
                  <a:moveTo>
                    <a:pt x="551" y="105"/>
                  </a:moveTo>
                  <a:cubicBezTo>
                    <a:pt x="549" y="106"/>
                    <a:pt x="547" y="106"/>
                    <a:pt x="546" y="107"/>
                  </a:cubicBezTo>
                  <a:cubicBezTo>
                    <a:pt x="530" y="114"/>
                    <a:pt x="514" y="121"/>
                    <a:pt x="498" y="127"/>
                  </a:cubicBezTo>
                  <a:cubicBezTo>
                    <a:pt x="466" y="141"/>
                    <a:pt x="435" y="154"/>
                    <a:pt x="403" y="168"/>
                  </a:cubicBezTo>
                  <a:cubicBezTo>
                    <a:pt x="402" y="169"/>
                    <a:pt x="400" y="170"/>
                    <a:pt x="399" y="172"/>
                  </a:cubicBezTo>
                  <a:cubicBezTo>
                    <a:pt x="399" y="177"/>
                    <a:pt x="399" y="181"/>
                    <a:pt x="399" y="187"/>
                  </a:cubicBezTo>
                  <a:cubicBezTo>
                    <a:pt x="401" y="186"/>
                    <a:pt x="403" y="186"/>
                    <a:pt x="404" y="185"/>
                  </a:cubicBezTo>
                  <a:cubicBezTo>
                    <a:pt x="416" y="180"/>
                    <a:pt x="428" y="175"/>
                    <a:pt x="440" y="170"/>
                  </a:cubicBezTo>
                  <a:cubicBezTo>
                    <a:pt x="476" y="154"/>
                    <a:pt x="512" y="139"/>
                    <a:pt x="548" y="124"/>
                  </a:cubicBezTo>
                  <a:cubicBezTo>
                    <a:pt x="549" y="123"/>
                    <a:pt x="551" y="121"/>
                    <a:pt x="551" y="120"/>
                  </a:cubicBezTo>
                  <a:cubicBezTo>
                    <a:pt x="552" y="115"/>
                    <a:pt x="551" y="110"/>
                    <a:pt x="551" y="105"/>
                  </a:cubicBezTo>
                  <a:close/>
                  <a:moveTo>
                    <a:pt x="400" y="253"/>
                  </a:moveTo>
                  <a:cubicBezTo>
                    <a:pt x="402" y="252"/>
                    <a:pt x="403" y="252"/>
                    <a:pt x="405" y="251"/>
                  </a:cubicBezTo>
                  <a:cubicBezTo>
                    <a:pt x="426" y="242"/>
                    <a:pt x="447" y="233"/>
                    <a:pt x="467" y="224"/>
                  </a:cubicBezTo>
                  <a:cubicBezTo>
                    <a:pt x="494" y="213"/>
                    <a:pt x="521" y="202"/>
                    <a:pt x="548" y="190"/>
                  </a:cubicBezTo>
                  <a:cubicBezTo>
                    <a:pt x="549" y="189"/>
                    <a:pt x="551" y="188"/>
                    <a:pt x="551" y="187"/>
                  </a:cubicBezTo>
                  <a:cubicBezTo>
                    <a:pt x="552" y="182"/>
                    <a:pt x="551" y="177"/>
                    <a:pt x="551" y="171"/>
                  </a:cubicBezTo>
                  <a:cubicBezTo>
                    <a:pt x="549" y="172"/>
                    <a:pt x="547" y="173"/>
                    <a:pt x="545" y="174"/>
                  </a:cubicBezTo>
                  <a:cubicBezTo>
                    <a:pt x="501" y="193"/>
                    <a:pt x="456" y="212"/>
                    <a:pt x="412" y="230"/>
                  </a:cubicBezTo>
                  <a:cubicBezTo>
                    <a:pt x="399" y="236"/>
                    <a:pt x="399" y="236"/>
                    <a:pt x="399" y="251"/>
                  </a:cubicBezTo>
                  <a:cubicBezTo>
                    <a:pt x="399" y="252"/>
                    <a:pt x="399" y="252"/>
                    <a:pt x="400" y="253"/>
                  </a:cubicBezTo>
                  <a:close/>
                  <a:moveTo>
                    <a:pt x="494" y="324"/>
                  </a:moveTo>
                  <a:cubicBezTo>
                    <a:pt x="493" y="324"/>
                    <a:pt x="493" y="324"/>
                    <a:pt x="493" y="324"/>
                  </a:cubicBezTo>
                  <a:cubicBezTo>
                    <a:pt x="462" y="337"/>
                    <a:pt x="432" y="350"/>
                    <a:pt x="402" y="363"/>
                  </a:cubicBezTo>
                  <a:cubicBezTo>
                    <a:pt x="401" y="364"/>
                    <a:pt x="399" y="365"/>
                    <a:pt x="399" y="366"/>
                  </a:cubicBezTo>
                  <a:cubicBezTo>
                    <a:pt x="399" y="371"/>
                    <a:pt x="399" y="376"/>
                    <a:pt x="399" y="381"/>
                  </a:cubicBezTo>
                  <a:cubicBezTo>
                    <a:pt x="400" y="381"/>
                    <a:pt x="400" y="381"/>
                    <a:pt x="400" y="381"/>
                  </a:cubicBezTo>
                  <a:cubicBezTo>
                    <a:pt x="431" y="368"/>
                    <a:pt x="461" y="355"/>
                    <a:pt x="492" y="342"/>
                  </a:cubicBezTo>
                  <a:cubicBezTo>
                    <a:pt x="493" y="341"/>
                    <a:pt x="494" y="339"/>
                    <a:pt x="494" y="338"/>
                  </a:cubicBezTo>
                  <a:cubicBezTo>
                    <a:pt x="495" y="334"/>
                    <a:pt x="494" y="329"/>
                    <a:pt x="494" y="324"/>
                  </a:cubicBezTo>
                  <a:close/>
                  <a:moveTo>
                    <a:pt x="494" y="257"/>
                  </a:moveTo>
                  <a:cubicBezTo>
                    <a:pt x="493" y="257"/>
                    <a:pt x="493" y="257"/>
                    <a:pt x="493" y="257"/>
                  </a:cubicBezTo>
                  <a:cubicBezTo>
                    <a:pt x="462" y="270"/>
                    <a:pt x="432" y="283"/>
                    <a:pt x="402" y="296"/>
                  </a:cubicBezTo>
                  <a:cubicBezTo>
                    <a:pt x="401" y="297"/>
                    <a:pt x="399" y="298"/>
                    <a:pt x="399" y="299"/>
                  </a:cubicBezTo>
                  <a:cubicBezTo>
                    <a:pt x="399" y="304"/>
                    <a:pt x="399" y="309"/>
                    <a:pt x="399" y="314"/>
                  </a:cubicBezTo>
                  <a:cubicBezTo>
                    <a:pt x="400" y="314"/>
                    <a:pt x="400" y="314"/>
                    <a:pt x="400" y="314"/>
                  </a:cubicBezTo>
                  <a:cubicBezTo>
                    <a:pt x="431" y="301"/>
                    <a:pt x="462" y="288"/>
                    <a:pt x="492" y="275"/>
                  </a:cubicBezTo>
                  <a:cubicBezTo>
                    <a:pt x="493" y="274"/>
                    <a:pt x="494" y="272"/>
                    <a:pt x="494" y="271"/>
                  </a:cubicBezTo>
                  <a:cubicBezTo>
                    <a:pt x="495" y="267"/>
                    <a:pt x="494" y="262"/>
                    <a:pt x="494" y="257"/>
                  </a:cubicBezTo>
                  <a:close/>
                  <a:moveTo>
                    <a:pt x="216" y="322"/>
                  </a:moveTo>
                  <a:cubicBezTo>
                    <a:pt x="215" y="322"/>
                    <a:pt x="215" y="321"/>
                    <a:pt x="214" y="321"/>
                  </a:cubicBezTo>
                  <a:cubicBezTo>
                    <a:pt x="213" y="322"/>
                    <a:pt x="210" y="324"/>
                    <a:pt x="211" y="325"/>
                  </a:cubicBezTo>
                  <a:cubicBezTo>
                    <a:pt x="211" y="329"/>
                    <a:pt x="208" y="331"/>
                    <a:pt x="205" y="332"/>
                  </a:cubicBezTo>
                  <a:cubicBezTo>
                    <a:pt x="196" y="338"/>
                    <a:pt x="193" y="345"/>
                    <a:pt x="195" y="354"/>
                  </a:cubicBezTo>
                  <a:cubicBezTo>
                    <a:pt x="196" y="358"/>
                    <a:pt x="198" y="360"/>
                    <a:pt x="202" y="359"/>
                  </a:cubicBezTo>
                  <a:cubicBezTo>
                    <a:pt x="205" y="358"/>
                    <a:pt x="207" y="358"/>
                    <a:pt x="210" y="357"/>
                  </a:cubicBezTo>
                  <a:cubicBezTo>
                    <a:pt x="210" y="358"/>
                    <a:pt x="210" y="358"/>
                    <a:pt x="210" y="358"/>
                  </a:cubicBezTo>
                  <a:cubicBezTo>
                    <a:pt x="210" y="361"/>
                    <a:pt x="210" y="364"/>
                    <a:pt x="210" y="366"/>
                  </a:cubicBezTo>
                  <a:cubicBezTo>
                    <a:pt x="211" y="371"/>
                    <a:pt x="207" y="371"/>
                    <a:pt x="205" y="371"/>
                  </a:cubicBezTo>
                  <a:cubicBezTo>
                    <a:pt x="203" y="371"/>
                    <a:pt x="202" y="368"/>
                    <a:pt x="201" y="366"/>
                  </a:cubicBezTo>
                  <a:cubicBezTo>
                    <a:pt x="193" y="369"/>
                    <a:pt x="193" y="370"/>
                    <a:pt x="195" y="376"/>
                  </a:cubicBezTo>
                  <a:cubicBezTo>
                    <a:pt x="196" y="380"/>
                    <a:pt x="198" y="381"/>
                    <a:pt x="210" y="377"/>
                  </a:cubicBezTo>
                  <a:cubicBezTo>
                    <a:pt x="210" y="379"/>
                    <a:pt x="210" y="381"/>
                    <a:pt x="211" y="383"/>
                  </a:cubicBezTo>
                  <a:cubicBezTo>
                    <a:pt x="211" y="383"/>
                    <a:pt x="211" y="383"/>
                    <a:pt x="212" y="384"/>
                  </a:cubicBezTo>
                  <a:cubicBezTo>
                    <a:pt x="213" y="382"/>
                    <a:pt x="216" y="380"/>
                    <a:pt x="216" y="379"/>
                  </a:cubicBezTo>
                  <a:cubicBezTo>
                    <a:pt x="216" y="375"/>
                    <a:pt x="217" y="373"/>
                    <a:pt x="220" y="372"/>
                  </a:cubicBezTo>
                  <a:cubicBezTo>
                    <a:pt x="230" y="367"/>
                    <a:pt x="234" y="358"/>
                    <a:pt x="232" y="348"/>
                  </a:cubicBezTo>
                  <a:cubicBezTo>
                    <a:pt x="231" y="345"/>
                    <a:pt x="229" y="343"/>
                    <a:pt x="225" y="344"/>
                  </a:cubicBezTo>
                  <a:cubicBezTo>
                    <a:pt x="222" y="345"/>
                    <a:pt x="219" y="345"/>
                    <a:pt x="216" y="346"/>
                  </a:cubicBezTo>
                  <a:cubicBezTo>
                    <a:pt x="216" y="344"/>
                    <a:pt x="216" y="341"/>
                    <a:pt x="216" y="339"/>
                  </a:cubicBezTo>
                  <a:cubicBezTo>
                    <a:pt x="216" y="338"/>
                    <a:pt x="216" y="337"/>
                    <a:pt x="216" y="336"/>
                  </a:cubicBezTo>
                  <a:cubicBezTo>
                    <a:pt x="216" y="333"/>
                    <a:pt x="219" y="333"/>
                    <a:pt x="221" y="334"/>
                  </a:cubicBezTo>
                  <a:cubicBezTo>
                    <a:pt x="222" y="334"/>
                    <a:pt x="223" y="336"/>
                    <a:pt x="224" y="337"/>
                  </a:cubicBezTo>
                  <a:cubicBezTo>
                    <a:pt x="231" y="334"/>
                    <a:pt x="232" y="333"/>
                    <a:pt x="230" y="328"/>
                  </a:cubicBezTo>
                  <a:cubicBezTo>
                    <a:pt x="227" y="320"/>
                    <a:pt x="221" y="327"/>
                    <a:pt x="216" y="327"/>
                  </a:cubicBezTo>
                  <a:cubicBezTo>
                    <a:pt x="216" y="325"/>
                    <a:pt x="216" y="323"/>
                    <a:pt x="216" y="322"/>
                  </a:cubicBezTo>
                  <a:close/>
                  <a:moveTo>
                    <a:pt x="535" y="215"/>
                  </a:moveTo>
                  <a:cubicBezTo>
                    <a:pt x="534" y="215"/>
                    <a:pt x="534" y="215"/>
                    <a:pt x="533" y="214"/>
                  </a:cubicBezTo>
                  <a:cubicBezTo>
                    <a:pt x="532" y="216"/>
                    <a:pt x="530" y="218"/>
                    <a:pt x="530" y="219"/>
                  </a:cubicBezTo>
                  <a:cubicBezTo>
                    <a:pt x="530" y="222"/>
                    <a:pt x="529" y="224"/>
                    <a:pt x="526" y="225"/>
                  </a:cubicBezTo>
                  <a:cubicBezTo>
                    <a:pt x="518" y="229"/>
                    <a:pt x="514" y="236"/>
                    <a:pt x="514" y="245"/>
                  </a:cubicBezTo>
                  <a:cubicBezTo>
                    <a:pt x="515" y="252"/>
                    <a:pt x="517" y="254"/>
                    <a:pt x="524" y="252"/>
                  </a:cubicBezTo>
                  <a:cubicBezTo>
                    <a:pt x="526" y="251"/>
                    <a:pt x="528" y="251"/>
                    <a:pt x="530" y="250"/>
                  </a:cubicBezTo>
                  <a:cubicBezTo>
                    <a:pt x="530" y="254"/>
                    <a:pt x="530" y="257"/>
                    <a:pt x="530" y="260"/>
                  </a:cubicBezTo>
                  <a:cubicBezTo>
                    <a:pt x="530" y="262"/>
                    <a:pt x="529" y="263"/>
                    <a:pt x="528" y="264"/>
                  </a:cubicBezTo>
                  <a:cubicBezTo>
                    <a:pt x="523" y="266"/>
                    <a:pt x="522" y="265"/>
                    <a:pt x="521" y="259"/>
                  </a:cubicBezTo>
                  <a:cubicBezTo>
                    <a:pt x="513" y="262"/>
                    <a:pt x="513" y="263"/>
                    <a:pt x="514" y="268"/>
                  </a:cubicBezTo>
                  <a:cubicBezTo>
                    <a:pt x="515" y="274"/>
                    <a:pt x="516" y="274"/>
                    <a:pt x="530" y="271"/>
                  </a:cubicBezTo>
                  <a:cubicBezTo>
                    <a:pt x="530" y="273"/>
                    <a:pt x="530" y="274"/>
                    <a:pt x="530" y="276"/>
                  </a:cubicBezTo>
                  <a:cubicBezTo>
                    <a:pt x="531" y="276"/>
                    <a:pt x="531" y="277"/>
                    <a:pt x="532" y="277"/>
                  </a:cubicBezTo>
                  <a:cubicBezTo>
                    <a:pt x="533" y="275"/>
                    <a:pt x="535" y="274"/>
                    <a:pt x="535" y="272"/>
                  </a:cubicBezTo>
                  <a:cubicBezTo>
                    <a:pt x="535" y="268"/>
                    <a:pt x="536" y="267"/>
                    <a:pt x="539" y="266"/>
                  </a:cubicBezTo>
                  <a:cubicBezTo>
                    <a:pt x="549" y="260"/>
                    <a:pt x="553" y="253"/>
                    <a:pt x="551" y="242"/>
                  </a:cubicBezTo>
                  <a:cubicBezTo>
                    <a:pt x="551" y="238"/>
                    <a:pt x="549" y="237"/>
                    <a:pt x="544" y="237"/>
                  </a:cubicBezTo>
                  <a:cubicBezTo>
                    <a:pt x="541" y="238"/>
                    <a:pt x="539" y="239"/>
                    <a:pt x="536" y="240"/>
                  </a:cubicBezTo>
                  <a:cubicBezTo>
                    <a:pt x="534" y="233"/>
                    <a:pt x="535" y="228"/>
                    <a:pt x="537" y="227"/>
                  </a:cubicBezTo>
                  <a:cubicBezTo>
                    <a:pt x="539" y="227"/>
                    <a:pt x="542" y="228"/>
                    <a:pt x="544" y="229"/>
                  </a:cubicBezTo>
                  <a:cubicBezTo>
                    <a:pt x="544" y="229"/>
                    <a:pt x="544" y="230"/>
                    <a:pt x="544" y="230"/>
                  </a:cubicBezTo>
                  <a:cubicBezTo>
                    <a:pt x="545" y="230"/>
                    <a:pt x="545" y="230"/>
                    <a:pt x="546" y="230"/>
                  </a:cubicBezTo>
                  <a:cubicBezTo>
                    <a:pt x="550" y="228"/>
                    <a:pt x="551" y="226"/>
                    <a:pt x="550" y="221"/>
                  </a:cubicBezTo>
                  <a:cubicBezTo>
                    <a:pt x="548" y="217"/>
                    <a:pt x="545" y="217"/>
                    <a:pt x="541" y="218"/>
                  </a:cubicBezTo>
                  <a:cubicBezTo>
                    <a:pt x="539" y="219"/>
                    <a:pt x="538" y="220"/>
                    <a:pt x="535" y="220"/>
                  </a:cubicBezTo>
                  <a:cubicBezTo>
                    <a:pt x="535" y="218"/>
                    <a:pt x="535" y="217"/>
                    <a:pt x="535" y="215"/>
                  </a:cubicBezTo>
                  <a:close/>
                  <a:moveTo>
                    <a:pt x="535" y="316"/>
                  </a:moveTo>
                  <a:cubicBezTo>
                    <a:pt x="535" y="313"/>
                    <a:pt x="535" y="311"/>
                    <a:pt x="535" y="309"/>
                  </a:cubicBezTo>
                  <a:cubicBezTo>
                    <a:pt x="535" y="307"/>
                    <a:pt x="534" y="303"/>
                    <a:pt x="538" y="303"/>
                  </a:cubicBezTo>
                  <a:cubicBezTo>
                    <a:pt x="540" y="303"/>
                    <a:pt x="542" y="304"/>
                    <a:pt x="545" y="306"/>
                  </a:cubicBezTo>
                  <a:cubicBezTo>
                    <a:pt x="550" y="304"/>
                    <a:pt x="551" y="303"/>
                    <a:pt x="550" y="298"/>
                  </a:cubicBezTo>
                  <a:cubicBezTo>
                    <a:pt x="547" y="289"/>
                    <a:pt x="540" y="296"/>
                    <a:pt x="535" y="296"/>
                  </a:cubicBezTo>
                  <a:cubicBezTo>
                    <a:pt x="535" y="294"/>
                    <a:pt x="535" y="293"/>
                    <a:pt x="534" y="290"/>
                  </a:cubicBezTo>
                  <a:cubicBezTo>
                    <a:pt x="532" y="292"/>
                    <a:pt x="530" y="293"/>
                    <a:pt x="530" y="295"/>
                  </a:cubicBezTo>
                  <a:cubicBezTo>
                    <a:pt x="531" y="299"/>
                    <a:pt x="528" y="300"/>
                    <a:pt x="525" y="302"/>
                  </a:cubicBezTo>
                  <a:cubicBezTo>
                    <a:pt x="516" y="307"/>
                    <a:pt x="513" y="313"/>
                    <a:pt x="514" y="323"/>
                  </a:cubicBezTo>
                  <a:cubicBezTo>
                    <a:pt x="515" y="328"/>
                    <a:pt x="517" y="330"/>
                    <a:pt x="522" y="328"/>
                  </a:cubicBezTo>
                  <a:cubicBezTo>
                    <a:pt x="525" y="328"/>
                    <a:pt x="527" y="327"/>
                    <a:pt x="530" y="326"/>
                  </a:cubicBezTo>
                  <a:cubicBezTo>
                    <a:pt x="530" y="330"/>
                    <a:pt x="530" y="333"/>
                    <a:pt x="530" y="336"/>
                  </a:cubicBezTo>
                  <a:cubicBezTo>
                    <a:pt x="530" y="337"/>
                    <a:pt x="528" y="339"/>
                    <a:pt x="527" y="340"/>
                  </a:cubicBezTo>
                  <a:cubicBezTo>
                    <a:pt x="522" y="342"/>
                    <a:pt x="522" y="338"/>
                    <a:pt x="521" y="335"/>
                  </a:cubicBezTo>
                  <a:cubicBezTo>
                    <a:pt x="520" y="336"/>
                    <a:pt x="519" y="336"/>
                    <a:pt x="518" y="336"/>
                  </a:cubicBezTo>
                  <a:cubicBezTo>
                    <a:pt x="513" y="338"/>
                    <a:pt x="513" y="340"/>
                    <a:pt x="514" y="345"/>
                  </a:cubicBezTo>
                  <a:cubicBezTo>
                    <a:pt x="516" y="350"/>
                    <a:pt x="519" y="350"/>
                    <a:pt x="522" y="349"/>
                  </a:cubicBezTo>
                  <a:cubicBezTo>
                    <a:pt x="525" y="348"/>
                    <a:pt x="527" y="347"/>
                    <a:pt x="530" y="346"/>
                  </a:cubicBezTo>
                  <a:cubicBezTo>
                    <a:pt x="530" y="349"/>
                    <a:pt x="530" y="350"/>
                    <a:pt x="530" y="352"/>
                  </a:cubicBezTo>
                  <a:cubicBezTo>
                    <a:pt x="531" y="353"/>
                    <a:pt x="531" y="353"/>
                    <a:pt x="532" y="353"/>
                  </a:cubicBezTo>
                  <a:cubicBezTo>
                    <a:pt x="533" y="351"/>
                    <a:pt x="535" y="350"/>
                    <a:pt x="535" y="348"/>
                  </a:cubicBezTo>
                  <a:cubicBezTo>
                    <a:pt x="535" y="345"/>
                    <a:pt x="536" y="343"/>
                    <a:pt x="539" y="342"/>
                  </a:cubicBezTo>
                  <a:cubicBezTo>
                    <a:pt x="549" y="336"/>
                    <a:pt x="553" y="329"/>
                    <a:pt x="551" y="319"/>
                  </a:cubicBezTo>
                  <a:cubicBezTo>
                    <a:pt x="551" y="314"/>
                    <a:pt x="549" y="313"/>
                    <a:pt x="544" y="313"/>
                  </a:cubicBezTo>
                  <a:cubicBezTo>
                    <a:pt x="542" y="314"/>
                    <a:pt x="539" y="315"/>
                    <a:pt x="535" y="316"/>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pPr algn="ctr">
                <a:defRPr/>
              </a:pPr>
              <a:endParaRPr lang="en-US" sz="1799" kern="0" dirty="0">
                <a:solidFill>
                  <a:sysClr val="windowText" lastClr="000000"/>
                </a:solidFill>
                <a:latin typeface="Calibri"/>
              </a:endParaRPr>
            </a:p>
          </p:txBody>
        </p:sp>
        <p:sp>
          <p:nvSpPr>
            <p:cNvPr id="51" name="Freeform 97"/>
            <p:cNvSpPr>
              <a:spLocks/>
            </p:cNvSpPr>
            <p:nvPr/>
          </p:nvSpPr>
          <p:spPr bwMode="auto">
            <a:xfrm>
              <a:off x="3480" y="1366"/>
              <a:ext cx="95" cy="107"/>
            </a:xfrm>
            <a:custGeom>
              <a:avLst/>
              <a:gdLst/>
              <a:ahLst/>
              <a:cxnLst>
                <a:cxn ang="0">
                  <a:pos x="123" y="37"/>
                </a:cxn>
                <a:cxn ang="0">
                  <a:pos x="77" y="57"/>
                </a:cxn>
                <a:cxn ang="0">
                  <a:pos x="70" y="67"/>
                </a:cxn>
                <a:cxn ang="0">
                  <a:pos x="71" y="153"/>
                </a:cxn>
                <a:cxn ang="0">
                  <a:pos x="71" y="159"/>
                </a:cxn>
                <a:cxn ang="0">
                  <a:pos x="66" y="157"/>
                </a:cxn>
                <a:cxn ang="0">
                  <a:pos x="5" y="131"/>
                </a:cxn>
                <a:cxn ang="0">
                  <a:pos x="0" y="125"/>
                </a:cxn>
                <a:cxn ang="0">
                  <a:pos x="0" y="34"/>
                </a:cxn>
                <a:cxn ang="0">
                  <a:pos x="5" y="27"/>
                </a:cxn>
                <a:cxn ang="0">
                  <a:pos x="67" y="1"/>
                </a:cxn>
                <a:cxn ang="0">
                  <a:pos x="74" y="1"/>
                </a:cxn>
                <a:cxn ang="0">
                  <a:pos x="137" y="27"/>
                </a:cxn>
                <a:cxn ang="0">
                  <a:pos x="140" y="33"/>
                </a:cxn>
                <a:cxn ang="0">
                  <a:pos x="140" y="125"/>
                </a:cxn>
                <a:cxn ang="0">
                  <a:pos x="137" y="131"/>
                </a:cxn>
                <a:cxn ang="0">
                  <a:pos x="94" y="149"/>
                </a:cxn>
                <a:cxn ang="0">
                  <a:pos x="91" y="150"/>
                </a:cxn>
                <a:cxn ang="0">
                  <a:pos x="91" y="135"/>
                </a:cxn>
                <a:cxn ang="0">
                  <a:pos x="95" y="131"/>
                </a:cxn>
                <a:cxn ang="0">
                  <a:pos x="120" y="120"/>
                </a:cxn>
                <a:cxn ang="0">
                  <a:pos x="123" y="115"/>
                </a:cxn>
                <a:cxn ang="0">
                  <a:pos x="123" y="39"/>
                </a:cxn>
                <a:cxn ang="0">
                  <a:pos x="123" y="37"/>
                </a:cxn>
              </a:cxnLst>
              <a:rect l="0" t="0" r="r" b="b"/>
              <a:pathLst>
                <a:path w="140" h="159">
                  <a:moveTo>
                    <a:pt x="123" y="37"/>
                  </a:moveTo>
                  <a:cubicBezTo>
                    <a:pt x="107" y="44"/>
                    <a:pt x="92" y="50"/>
                    <a:pt x="77" y="57"/>
                  </a:cubicBezTo>
                  <a:cubicBezTo>
                    <a:pt x="72" y="59"/>
                    <a:pt x="70" y="61"/>
                    <a:pt x="70" y="67"/>
                  </a:cubicBezTo>
                  <a:cubicBezTo>
                    <a:pt x="71" y="95"/>
                    <a:pt x="71" y="124"/>
                    <a:pt x="71" y="153"/>
                  </a:cubicBezTo>
                  <a:cubicBezTo>
                    <a:pt x="71" y="155"/>
                    <a:pt x="71" y="156"/>
                    <a:pt x="71" y="159"/>
                  </a:cubicBezTo>
                  <a:cubicBezTo>
                    <a:pt x="69" y="158"/>
                    <a:pt x="67" y="158"/>
                    <a:pt x="66" y="157"/>
                  </a:cubicBezTo>
                  <a:cubicBezTo>
                    <a:pt x="46" y="149"/>
                    <a:pt x="25" y="140"/>
                    <a:pt x="5" y="131"/>
                  </a:cubicBezTo>
                  <a:cubicBezTo>
                    <a:pt x="1" y="130"/>
                    <a:pt x="0" y="128"/>
                    <a:pt x="0" y="125"/>
                  </a:cubicBezTo>
                  <a:cubicBezTo>
                    <a:pt x="1" y="94"/>
                    <a:pt x="1" y="64"/>
                    <a:pt x="0" y="34"/>
                  </a:cubicBezTo>
                  <a:cubicBezTo>
                    <a:pt x="0" y="30"/>
                    <a:pt x="1" y="29"/>
                    <a:pt x="5" y="27"/>
                  </a:cubicBezTo>
                  <a:cubicBezTo>
                    <a:pt x="26" y="19"/>
                    <a:pt x="46" y="10"/>
                    <a:pt x="67" y="1"/>
                  </a:cubicBezTo>
                  <a:cubicBezTo>
                    <a:pt x="69" y="0"/>
                    <a:pt x="72" y="0"/>
                    <a:pt x="74" y="1"/>
                  </a:cubicBezTo>
                  <a:cubicBezTo>
                    <a:pt x="95" y="10"/>
                    <a:pt x="115" y="19"/>
                    <a:pt x="137" y="27"/>
                  </a:cubicBezTo>
                  <a:cubicBezTo>
                    <a:pt x="139" y="29"/>
                    <a:pt x="140" y="30"/>
                    <a:pt x="140" y="33"/>
                  </a:cubicBezTo>
                  <a:cubicBezTo>
                    <a:pt x="140" y="64"/>
                    <a:pt x="140" y="95"/>
                    <a:pt x="140" y="125"/>
                  </a:cubicBezTo>
                  <a:cubicBezTo>
                    <a:pt x="140" y="128"/>
                    <a:pt x="140" y="129"/>
                    <a:pt x="137" y="131"/>
                  </a:cubicBezTo>
                  <a:cubicBezTo>
                    <a:pt x="123" y="137"/>
                    <a:pt x="108" y="143"/>
                    <a:pt x="94" y="149"/>
                  </a:cubicBezTo>
                  <a:cubicBezTo>
                    <a:pt x="93" y="149"/>
                    <a:pt x="92" y="149"/>
                    <a:pt x="91" y="150"/>
                  </a:cubicBezTo>
                  <a:cubicBezTo>
                    <a:pt x="91" y="145"/>
                    <a:pt x="91" y="140"/>
                    <a:pt x="91" y="135"/>
                  </a:cubicBezTo>
                  <a:cubicBezTo>
                    <a:pt x="91" y="133"/>
                    <a:pt x="93" y="132"/>
                    <a:pt x="95" y="131"/>
                  </a:cubicBezTo>
                  <a:cubicBezTo>
                    <a:pt x="103" y="127"/>
                    <a:pt x="112" y="124"/>
                    <a:pt x="120" y="120"/>
                  </a:cubicBezTo>
                  <a:cubicBezTo>
                    <a:pt x="122" y="119"/>
                    <a:pt x="123" y="117"/>
                    <a:pt x="123" y="115"/>
                  </a:cubicBezTo>
                  <a:cubicBezTo>
                    <a:pt x="123" y="90"/>
                    <a:pt x="123" y="65"/>
                    <a:pt x="123" y="39"/>
                  </a:cubicBezTo>
                  <a:cubicBezTo>
                    <a:pt x="123" y="39"/>
                    <a:pt x="123" y="38"/>
                    <a:pt x="123" y="37"/>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pPr algn="ctr">
                <a:defRPr/>
              </a:pPr>
              <a:endParaRPr lang="en-US" sz="1799" kern="0" dirty="0">
                <a:solidFill>
                  <a:sysClr val="windowText" lastClr="000000"/>
                </a:solidFill>
                <a:latin typeface="Calibri"/>
              </a:endParaRPr>
            </a:p>
          </p:txBody>
        </p:sp>
        <p:sp>
          <p:nvSpPr>
            <p:cNvPr id="52" name="Freeform 98"/>
            <p:cNvSpPr>
              <a:spLocks/>
            </p:cNvSpPr>
            <p:nvPr/>
          </p:nvSpPr>
          <p:spPr bwMode="auto">
            <a:xfrm>
              <a:off x="3242" y="1629"/>
              <a:ext cx="77" cy="86"/>
            </a:xfrm>
            <a:custGeom>
              <a:avLst/>
              <a:gdLst/>
              <a:ahLst/>
              <a:cxnLst>
                <a:cxn ang="0">
                  <a:pos x="114" y="64"/>
                </a:cxn>
                <a:cxn ang="0">
                  <a:pos x="114" y="100"/>
                </a:cxn>
                <a:cxn ang="0">
                  <a:pos x="110" y="106"/>
                </a:cxn>
                <a:cxn ang="0">
                  <a:pos x="60" y="127"/>
                </a:cxn>
                <a:cxn ang="0">
                  <a:pos x="54" y="127"/>
                </a:cxn>
                <a:cxn ang="0">
                  <a:pos x="4" y="106"/>
                </a:cxn>
                <a:cxn ang="0">
                  <a:pos x="0" y="101"/>
                </a:cxn>
                <a:cxn ang="0">
                  <a:pos x="0" y="27"/>
                </a:cxn>
                <a:cxn ang="0">
                  <a:pos x="4" y="22"/>
                </a:cxn>
                <a:cxn ang="0">
                  <a:pos x="54" y="1"/>
                </a:cxn>
                <a:cxn ang="0">
                  <a:pos x="60" y="1"/>
                </a:cxn>
                <a:cxn ang="0">
                  <a:pos x="111" y="22"/>
                </a:cxn>
                <a:cxn ang="0">
                  <a:pos x="114" y="27"/>
                </a:cxn>
                <a:cxn ang="0">
                  <a:pos x="114" y="64"/>
                </a:cxn>
              </a:cxnLst>
              <a:rect l="0" t="0" r="r" b="b"/>
              <a:pathLst>
                <a:path w="114" h="128">
                  <a:moveTo>
                    <a:pt x="114" y="64"/>
                  </a:moveTo>
                  <a:cubicBezTo>
                    <a:pt x="114" y="76"/>
                    <a:pt x="114" y="88"/>
                    <a:pt x="114" y="100"/>
                  </a:cubicBezTo>
                  <a:cubicBezTo>
                    <a:pt x="114" y="103"/>
                    <a:pt x="113" y="105"/>
                    <a:pt x="110" y="106"/>
                  </a:cubicBezTo>
                  <a:cubicBezTo>
                    <a:pt x="94" y="113"/>
                    <a:pt x="77" y="120"/>
                    <a:pt x="60" y="127"/>
                  </a:cubicBezTo>
                  <a:cubicBezTo>
                    <a:pt x="58" y="128"/>
                    <a:pt x="56" y="128"/>
                    <a:pt x="54" y="127"/>
                  </a:cubicBezTo>
                  <a:cubicBezTo>
                    <a:pt x="37" y="120"/>
                    <a:pt x="20" y="113"/>
                    <a:pt x="4" y="106"/>
                  </a:cubicBezTo>
                  <a:cubicBezTo>
                    <a:pt x="1" y="105"/>
                    <a:pt x="0" y="103"/>
                    <a:pt x="0" y="101"/>
                  </a:cubicBezTo>
                  <a:cubicBezTo>
                    <a:pt x="1" y="76"/>
                    <a:pt x="1" y="52"/>
                    <a:pt x="0" y="27"/>
                  </a:cubicBezTo>
                  <a:cubicBezTo>
                    <a:pt x="0" y="24"/>
                    <a:pt x="1" y="23"/>
                    <a:pt x="4" y="22"/>
                  </a:cubicBezTo>
                  <a:cubicBezTo>
                    <a:pt x="21" y="15"/>
                    <a:pt x="37" y="7"/>
                    <a:pt x="54" y="1"/>
                  </a:cubicBezTo>
                  <a:cubicBezTo>
                    <a:pt x="56" y="0"/>
                    <a:pt x="58" y="0"/>
                    <a:pt x="60" y="1"/>
                  </a:cubicBezTo>
                  <a:cubicBezTo>
                    <a:pt x="77" y="8"/>
                    <a:pt x="94" y="15"/>
                    <a:pt x="111" y="22"/>
                  </a:cubicBezTo>
                  <a:cubicBezTo>
                    <a:pt x="113" y="23"/>
                    <a:pt x="114" y="24"/>
                    <a:pt x="114" y="27"/>
                  </a:cubicBezTo>
                  <a:cubicBezTo>
                    <a:pt x="114" y="39"/>
                    <a:pt x="114" y="51"/>
                    <a:pt x="114" y="64"/>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pPr algn="ctr">
                <a:defRPr/>
              </a:pPr>
              <a:endParaRPr lang="en-US" sz="1799" kern="0" dirty="0">
                <a:solidFill>
                  <a:sysClr val="windowText" lastClr="000000"/>
                </a:solidFill>
                <a:latin typeface="Calibri"/>
              </a:endParaRPr>
            </a:p>
          </p:txBody>
        </p:sp>
        <p:sp>
          <p:nvSpPr>
            <p:cNvPr id="53" name="Freeform 99"/>
            <p:cNvSpPr>
              <a:spLocks/>
            </p:cNvSpPr>
            <p:nvPr/>
          </p:nvSpPr>
          <p:spPr bwMode="auto">
            <a:xfrm>
              <a:off x="3126" y="1331"/>
              <a:ext cx="82" cy="93"/>
            </a:xfrm>
            <a:custGeom>
              <a:avLst/>
              <a:gdLst/>
              <a:ahLst/>
              <a:cxnLst>
                <a:cxn ang="0">
                  <a:pos x="121" y="26"/>
                </a:cxn>
                <a:cxn ang="0">
                  <a:pos x="65" y="50"/>
                </a:cxn>
                <a:cxn ang="0">
                  <a:pos x="60" y="57"/>
                </a:cxn>
                <a:cxn ang="0">
                  <a:pos x="60" y="132"/>
                </a:cxn>
                <a:cxn ang="0">
                  <a:pos x="60" y="138"/>
                </a:cxn>
                <a:cxn ang="0">
                  <a:pos x="40" y="130"/>
                </a:cxn>
                <a:cxn ang="0">
                  <a:pos x="4" y="114"/>
                </a:cxn>
                <a:cxn ang="0">
                  <a:pos x="0" y="108"/>
                </a:cxn>
                <a:cxn ang="0">
                  <a:pos x="0" y="30"/>
                </a:cxn>
                <a:cxn ang="0">
                  <a:pos x="4" y="24"/>
                </a:cxn>
                <a:cxn ang="0">
                  <a:pos x="57" y="1"/>
                </a:cxn>
                <a:cxn ang="0">
                  <a:pos x="63" y="1"/>
                </a:cxn>
                <a:cxn ang="0">
                  <a:pos x="119" y="25"/>
                </a:cxn>
                <a:cxn ang="0">
                  <a:pos x="121" y="26"/>
                </a:cxn>
              </a:cxnLst>
              <a:rect l="0" t="0" r="r" b="b"/>
              <a:pathLst>
                <a:path w="121" h="138">
                  <a:moveTo>
                    <a:pt x="121" y="26"/>
                  </a:moveTo>
                  <a:cubicBezTo>
                    <a:pt x="102" y="34"/>
                    <a:pt x="84" y="42"/>
                    <a:pt x="65" y="50"/>
                  </a:cubicBezTo>
                  <a:cubicBezTo>
                    <a:pt x="61" y="51"/>
                    <a:pt x="60" y="53"/>
                    <a:pt x="60" y="57"/>
                  </a:cubicBezTo>
                  <a:cubicBezTo>
                    <a:pt x="60" y="82"/>
                    <a:pt x="60" y="107"/>
                    <a:pt x="60" y="132"/>
                  </a:cubicBezTo>
                  <a:cubicBezTo>
                    <a:pt x="60" y="134"/>
                    <a:pt x="60" y="136"/>
                    <a:pt x="60" y="138"/>
                  </a:cubicBezTo>
                  <a:cubicBezTo>
                    <a:pt x="53" y="135"/>
                    <a:pt x="47" y="132"/>
                    <a:pt x="40" y="130"/>
                  </a:cubicBezTo>
                  <a:cubicBezTo>
                    <a:pt x="28" y="124"/>
                    <a:pt x="16" y="119"/>
                    <a:pt x="4" y="114"/>
                  </a:cubicBezTo>
                  <a:cubicBezTo>
                    <a:pt x="1" y="113"/>
                    <a:pt x="0" y="111"/>
                    <a:pt x="0" y="108"/>
                  </a:cubicBezTo>
                  <a:cubicBezTo>
                    <a:pt x="0" y="82"/>
                    <a:pt x="0" y="56"/>
                    <a:pt x="0" y="30"/>
                  </a:cubicBezTo>
                  <a:cubicBezTo>
                    <a:pt x="0" y="27"/>
                    <a:pt x="1" y="25"/>
                    <a:pt x="4" y="24"/>
                  </a:cubicBezTo>
                  <a:cubicBezTo>
                    <a:pt x="22" y="16"/>
                    <a:pt x="40" y="9"/>
                    <a:pt x="57" y="1"/>
                  </a:cubicBezTo>
                  <a:cubicBezTo>
                    <a:pt x="59" y="1"/>
                    <a:pt x="61" y="0"/>
                    <a:pt x="63" y="1"/>
                  </a:cubicBezTo>
                  <a:cubicBezTo>
                    <a:pt x="82" y="9"/>
                    <a:pt x="100" y="17"/>
                    <a:pt x="119" y="25"/>
                  </a:cubicBezTo>
                  <a:cubicBezTo>
                    <a:pt x="119" y="25"/>
                    <a:pt x="119" y="25"/>
                    <a:pt x="121" y="26"/>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pPr algn="ctr">
                <a:defRPr/>
              </a:pPr>
              <a:endParaRPr lang="en-US" sz="1799" kern="0" dirty="0">
                <a:solidFill>
                  <a:sysClr val="windowText" lastClr="000000"/>
                </a:solidFill>
                <a:latin typeface="Calibri"/>
              </a:endParaRPr>
            </a:p>
          </p:txBody>
        </p:sp>
        <p:sp>
          <p:nvSpPr>
            <p:cNvPr id="54" name="Freeform 100"/>
            <p:cNvSpPr>
              <a:spLocks/>
            </p:cNvSpPr>
            <p:nvPr/>
          </p:nvSpPr>
          <p:spPr bwMode="auto">
            <a:xfrm>
              <a:off x="3480" y="1561"/>
              <a:ext cx="48" cy="54"/>
            </a:xfrm>
            <a:custGeom>
              <a:avLst/>
              <a:gdLst/>
              <a:ahLst/>
              <a:cxnLst>
                <a:cxn ang="0">
                  <a:pos x="70" y="40"/>
                </a:cxn>
                <a:cxn ang="0">
                  <a:pos x="70" y="61"/>
                </a:cxn>
                <a:cxn ang="0">
                  <a:pos x="67" y="66"/>
                </a:cxn>
                <a:cxn ang="0">
                  <a:pos x="38" y="78"/>
                </a:cxn>
                <a:cxn ang="0">
                  <a:pos x="32" y="78"/>
                </a:cxn>
                <a:cxn ang="0">
                  <a:pos x="4" y="66"/>
                </a:cxn>
                <a:cxn ang="0">
                  <a:pos x="0" y="61"/>
                </a:cxn>
                <a:cxn ang="0">
                  <a:pos x="0" y="19"/>
                </a:cxn>
                <a:cxn ang="0">
                  <a:pos x="4" y="13"/>
                </a:cxn>
                <a:cxn ang="0">
                  <a:pos x="33" y="1"/>
                </a:cxn>
                <a:cxn ang="0">
                  <a:pos x="38" y="1"/>
                </a:cxn>
                <a:cxn ang="0">
                  <a:pos x="67" y="13"/>
                </a:cxn>
                <a:cxn ang="0">
                  <a:pos x="70" y="19"/>
                </a:cxn>
                <a:cxn ang="0">
                  <a:pos x="70" y="40"/>
                </a:cxn>
              </a:cxnLst>
              <a:rect l="0" t="0" r="r" b="b"/>
              <a:pathLst>
                <a:path w="70" h="79">
                  <a:moveTo>
                    <a:pt x="70" y="40"/>
                  </a:moveTo>
                  <a:cubicBezTo>
                    <a:pt x="70" y="47"/>
                    <a:pt x="70" y="54"/>
                    <a:pt x="70" y="61"/>
                  </a:cubicBezTo>
                  <a:cubicBezTo>
                    <a:pt x="70" y="64"/>
                    <a:pt x="69" y="65"/>
                    <a:pt x="67" y="66"/>
                  </a:cubicBezTo>
                  <a:cubicBezTo>
                    <a:pt x="57" y="70"/>
                    <a:pt x="48" y="74"/>
                    <a:pt x="38" y="78"/>
                  </a:cubicBezTo>
                  <a:cubicBezTo>
                    <a:pt x="37" y="79"/>
                    <a:pt x="34" y="79"/>
                    <a:pt x="32" y="78"/>
                  </a:cubicBezTo>
                  <a:cubicBezTo>
                    <a:pt x="23" y="74"/>
                    <a:pt x="13" y="70"/>
                    <a:pt x="4" y="66"/>
                  </a:cubicBezTo>
                  <a:cubicBezTo>
                    <a:pt x="1" y="65"/>
                    <a:pt x="0" y="64"/>
                    <a:pt x="0" y="61"/>
                  </a:cubicBezTo>
                  <a:cubicBezTo>
                    <a:pt x="1" y="47"/>
                    <a:pt x="1" y="33"/>
                    <a:pt x="0" y="19"/>
                  </a:cubicBezTo>
                  <a:cubicBezTo>
                    <a:pt x="0" y="16"/>
                    <a:pt x="1" y="14"/>
                    <a:pt x="4" y="13"/>
                  </a:cubicBezTo>
                  <a:cubicBezTo>
                    <a:pt x="14" y="9"/>
                    <a:pt x="23" y="5"/>
                    <a:pt x="33" y="1"/>
                  </a:cubicBezTo>
                  <a:cubicBezTo>
                    <a:pt x="34" y="0"/>
                    <a:pt x="36" y="0"/>
                    <a:pt x="38" y="1"/>
                  </a:cubicBezTo>
                  <a:cubicBezTo>
                    <a:pt x="47" y="5"/>
                    <a:pt x="57" y="9"/>
                    <a:pt x="67" y="13"/>
                  </a:cubicBezTo>
                  <a:cubicBezTo>
                    <a:pt x="69" y="14"/>
                    <a:pt x="70" y="16"/>
                    <a:pt x="70" y="19"/>
                  </a:cubicBezTo>
                  <a:cubicBezTo>
                    <a:pt x="70" y="26"/>
                    <a:pt x="70" y="33"/>
                    <a:pt x="70" y="40"/>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pPr algn="ctr">
                <a:defRPr/>
              </a:pPr>
              <a:endParaRPr lang="en-US" sz="1799" kern="0" dirty="0">
                <a:solidFill>
                  <a:sysClr val="windowText" lastClr="000000"/>
                </a:solidFill>
                <a:latin typeface="Calibri"/>
              </a:endParaRPr>
            </a:p>
          </p:txBody>
        </p:sp>
        <p:sp>
          <p:nvSpPr>
            <p:cNvPr id="55" name="Freeform 101"/>
            <p:cNvSpPr>
              <a:spLocks/>
            </p:cNvSpPr>
            <p:nvPr/>
          </p:nvSpPr>
          <p:spPr bwMode="auto">
            <a:xfrm>
              <a:off x="3059" y="1397"/>
              <a:ext cx="46" cy="53"/>
            </a:xfrm>
            <a:custGeom>
              <a:avLst/>
              <a:gdLst/>
              <a:ahLst/>
              <a:cxnLst>
                <a:cxn ang="0">
                  <a:pos x="69" y="15"/>
                </a:cxn>
                <a:cxn ang="0">
                  <a:pos x="69" y="62"/>
                </a:cxn>
                <a:cxn ang="0">
                  <a:pos x="67" y="65"/>
                </a:cxn>
                <a:cxn ang="0">
                  <a:pos x="36" y="78"/>
                </a:cxn>
                <a:cxn ang="0">
                  <a:pos x="32" y="78"/>
                </a:cxn>
                <a:cxn ang="0">
                  <a:pos x="3" y="65"/>
                </a:cxn>
                <a:cxn ang="0">
                  <a:pos x="0" y="61"/>
                </a:cxn>
                <a:cxn ang="0">
                  <a:pos x="0" y="18"/>
                </a:cxn>
                <a:cxn ang="0">
                  <a:pos x="3" y="14"/>
                </a:cxn>
                <a:cxn ang="0">
                  <a:pos x="32" y="1"/>
                </a:cxn>
                <a:cxn ang="0">
                  <a:pos x="36" y="1"/>
                </a:cxn>
                <a:cxn ang="0">
                  <a:pos x="69" y="15"/>
                </a:cxn>
              </a:cxnLst>
              <a:rect l="0" t="0" r="r" b="b"/>
              <a:pathLst>
                <a:path w="69" h="79">
                  <a:moveTo>
                    <a:pt x="69" y="15"/>
                  </a:moveTo>
                  <a:cubicBezTo>
                    <a:pt x="69" y="30"/>
                    <a:pt x="69" y="46"/>
                    <a:pt x="69" y="62"/>
                  </a:cubicBezTo>
                  <a:cubicBezTo>
                    <a:pt x="69" y="63"/>
                    <a:pt x="68" y="64"/>
                    <a:pt x="67" y="65"/>
                  </a:cubicBezTo>
                  <a:cubicBezTo>
                    <a:pt x="57" y="69"/>
                    <a:pt x="46" y="74"/>
                    <a:pt x="36" y="78"/>
                  </a:cubicBezTo>
                  <a:cubicBezTo>
                    <a:pt x="35" y="79"/>
                    <a:pt x="33" y="78"/>
                    <a:pt x="32" y="78"/>
                  </a:cubicBezTo>
                  <a:cubicBezTo>
                    <a:pt x="22" y="74"/>
                    <a:pt x="12" y="70"/>
                    <a:pt x="3" y="65"/>
                  </a:cubicBezTo>
                  <a:cubicBezTo>
                    <a:pt x="1" y="65"/>
                    <a:pt x="0" y="62"/>
                    <a:pt x="0" y="61"/>
                  </a:cubicBezTo>
                  <a:cubicBezTo>
                    <a:pt x="0" y="46"/>
                    <a:pt x="0" y="32"/>
                    <a:pt x="0" y="18"/>
                  </a:cubicBezTo>
                  <a:cubicBezTo>
                    <a:pt x="0" y="16"/>
                    <a:pt x="1" y="14"/>
                    <a:pt x="3" y="14"/>
                  </a:cubicBezTo>
                  <a:cubicBezTo>
                    <a:pt x="12" y="9"/>
                    <a:pt x="22" y="5"/>
                    <a:pt x="32" y="1"/>
                  </a:cubicBezTo>
                  <a:cubicBezTo>
                    <a:pt x="33" y="0"/>
                    <a:pt x="35" y="0"/>
                    <a:pt x="36" y="1"/>
                  </a:cubicBezTo>
                  <a:cubicBezTo>
                    <a:pt x="47" y="5"/>
                    <a:pt x="58" y="10"/>
                    <a:pt x="69" y="15"/>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pPr algn="ctr">
                <a:defRPr/>
              </a:pPr>
              <a:endParaRPr lang="en-US" sz="1799" kern="0" dirty="0">
                <a:solidFill>
                  <a:sysClr val="windowText" lastClr="000000"/>
                </a:solidFill>
                <a:latin typeface="Calibri"/>
              </a:endParaRPr>
            </a:p>
          </p:txBody>
        </p:sp>
        <p:sp>
          <p:nvSpPr>
            <p:cNvPr id="56" name="Freeform 111"/>
            <p:cNvSpPr>
              <a:spLocks/>
            </p:cNvSpPr>
            <p:nvPr/>
          </p:nvSpPr>
          <p:spPr bwMode="auto">
            <a:xfrm>
              <a:off x="3217" y="1556"/>
              <a:ext cx="6" cy="10"/>
            </a:xfrm>
            <a:custGeom>
              <a:avLst/>
              <a:gdLst/>
              <a:ahLst/>
              <a:cxnLst>
                <a:cxn ang="0">
                  <a:pos x="1" y="15"/>
                </a:cxn>
                <a:cxn ang="0">
                  <a:pos x="1" y="5"/>
                </a:cxn>
                <a:cxn ang="0">
                  <a:pos x="7" y="1"/>
                </a:cxn>
                <a:cxn ang="0">
                  <a:pos x="9" y="6"/>
                </a:cxn>
                <a:cxn ang="0">
                  <a:pos x="1" y="15"/>
                </a:cxn>
              </a:cxnLst>
              <a:rect l="0" t="0" r="r" b="b"/>
              <a:pathLst>
                <a:path w="9" h="15">
                  <a:moveTo>
                    <a:pt x="1" y="15"/>
                  </a:moveTo>
                  <a:cubicBezTo>
                    <a:pt x="1" y="11"/>
                    <a:pt x="1" y="8"/>
                    <a:pt x="1" y="5"/>
                  </a:cubicBezTo>
                  <a:cubicBezTo>
                    <a:pt x="0" y="1"/>
                    <a:pt x="4" y="0"/>
                    <a:pt x="7" y="1"/>
                  </a:cubicBezTo>
                  <a:cubicBezTo>
                    <a:pt x="7" y="1"/>
                    <a:pt x="9" y="4"/>
                    <a:pt x="9" y="6"/>
                  </a:cubicBezTo>
                  <a:cubicBezTo>
                    <a:pt x="9" y="10"/>
                    <a:pt x="6" y="13"/>
                    <a:pt x="1" y="15"/>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pPr algn="ctr">
                <a:defRPr/>
              </a:pPr>
              <a:endParaRPr lang="en-US" sz="1799" kern="0" dirty="0">
                <a:solidFill>
                  <a:sysClr val="windowText" lastClr="000000"/>
                </a:solidFill>
                <a:latin typeface="Calibri"/>
              </a:endParaRPr>
            </a:p>
          </p:txBody>
        </p:sp>
        <p:sp>
          <p:nvSpPr>
            <p:cNvPr id="57" name="Freeform 112"/>
            <p:cNvSpPr>
              <a:spLocks/>
            </p:cNvSpPr>
            <p:nvPr/>
          </p:nvSpPr>
          <p:spPr bwMode="auto">
            <a:xfrm>
              <a:off x="3208" y="1546"/>
              <a:ext cx="6" cy="9"/>
            </a:xfrm>
            <a:custGeom>
              <a:avLst/>
              <a:gdLst/>
              <a:ahLst/>
              <a:cxnLst>
                <a:cxn ang="0">
                  <a:pos x="8" y="0"/>
                </a:cxn>
                <a:cxn ang="0">
                  <a:pos x="8" y="9"/>
                </a:cxn>
                <a:cxn ang="0">
                  <a:pos x="4" y="13"/>
                </a:cxn>
                <a:cxn ang="0">
                  <a:pos x="1" y="9"/>
                </a:cxn>
                <a:cxn ang="0">
                  <a:pos x="8" y="0"/>
                </a:cxn>
              </a:cxnLst>
              <a:rect l="0" t="0" r="r" b="b"/>
              <a:pathLst>
                <a:path w="9" h="13">
                  <a:moveTo>
                    <a:pt x="8" y="0"/>
                  </a:moveTo>
                  <a:cubicBezTo>
                    <a:pt x="8" y="4"/>
                    <a:pt x="8" y="6"/>
                    <a:pt x="8" y="9"/>
                  </a:cubicBezTo>
                  <a:cubicBezTo>
                    <a:pt x="9" y="12"/>
                    <a:pt x="7" y="13"/>
                    <a:pt x="4" y="13"/>
                  </a:cubicBezTo>
                  <a:cubicBezTo>
                    <a:pt x="0" y="13"/>
                    <a:pt x="0" y="11"/>
                    <a:pt x="1" y="9"/>
                  </a:cubicBezTo>
                  <a:cubicBezTo>
                    <a:pt x="1" y="4"/>
                    <a:pt x="4" y="2"/>
                    <a:pt x="8" y="0"/>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pPr algn="ctr">
                <a:defRPr/>
              </a:pPr>
              <a:endParaRPr lang="en-US" sz="1799" kern="0" dirty="0">
                <a:solidFill>
                  <a:sysClr val="windowText" lastClr="000000"/>
                </a:solidFill>
                <a:latin typeface="Calibri"/>
              </a:endParaRPr>
            </a:p>
          </p:txBody>
        </p:sp>
        <p:sp>
          <p:nvSpPr>
            <p:cNvPr id="58" name="Freeform 113"/>
            <p:cNvSpPr>
              <a:spLocks/>
            </p:cNvSpPr>
            <p:nvPr/>
          </p:nvSpPr>
          <p:spPr bwMode="auto">
            <a:xfrm>
              <a:off x="3432" y="1485"/>
              <a:ext cx="7" cy="9"/>
            </a:xfrm>
            <a:custGeom>
              <a:avLst/>
              <a:gdLst/>
              <a:ahLst/>
              <a:cxnLst>
                <a:cxn ang="0">
                  <a:pos x="0" y="14"/>
                </a:cxn>
                <a:cxn ang="0">
                  <a:pos x="0" y="5"/>
                </a:cxn>
                <a:cxn ang="0">
                  <a:pos x="6" y="0"/>
                </a:cxn>
                <a:cxn ang="0">
                  <a:pos x="8" y="6"/>
                </a:cxn>
                <a:cxn ang="0">
                  <a:pos x="0" y="14"/>
                </a:cxn>
              </a:cxnLst>
              <a:rect l="0" t="0" r="r" b="b"/>
              <a:pathLst>
                <a:path w="10" h="14">
                  <a:moveTo>
                    <a:pt x="0" y="14"/>
                  </a:moveTo>
                  <a:cubicBezTo>
                    <a:pt x="0" y="11"/>
                    <a:pt x="0" y="8"/>
                    <a:pt x="0" y="5"/>
                  </a:cubicBezTo>
                  <a:cubicBezTo>
                    <a:pt x="0" y="0"/>
                    <a:pt x="3" y="0"/>
                    <a:pt x="6" y="0"/>
                  </a:cubicBezTo>
                  <a:cubicBezTo>
                    <a:pt x="10" y="0"/>
                    <a:pt x="9" y="4"/>
                    <a:pt x="8" y="6"/>
                  </a:cubicBezTo>
                  <a:cubicBezTo>
                    <a:pt x="8" y="10"/>
                    <a:pt x="5" y="13"/>
                    <a:pt x="0" y="14"/>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pPr algn="ctr">
                <a:defRPr/>
              </a:pPr>
              <a:endParaRPr lang="en-US" sz="1799" kern="0" dirty="0">
                <a:solidFill>
                  <a:sysClr val="windowText" lastClr="000000"/>
                </a:solidFill>
                <a:latin typeface="Calibri"/>
              </a:endParaRPr>
            </a:p>
          </p:txBody>
        </p:sp>
        <p:sp>
          <p:nvSpPr>
            <p:cNvPr id="59" name="Freeform 114"/>
            <p:cNvSpPr>
              <a:spLocks/>
            </p:cNvSpPr>
            <p:nvPr/>
          </p:nvSpPr>
          <p:spPr bwMode="auto">
            <a:xfrm>
              <a:off x="3424" y="1474"/>
              <a:ext cx="5" cy="9"/>
            </a:xfrm>
            <a:custGeom>
              <a:avLst/>
              <a:gdLst/>
              <a:ahLst/>
              <a:cxnLst>
                <a:cxn ang="0">
                  <a:pos x="8" y="0"/>
                </a:cxn>
                <a:cxn ang="0">
                  <a:pos x="8" y="10"/>
                </a:cxn>
                <a:cxn ang="0">
                  <a:pos x="3" y="12"/>
                </a:cxn>
                <a:cxn ang="0">
                  <a:pos x="0" y="9"/>
                </a:cxn>
                <a:cxn ang="0">
                  <a:pos x="8" y="0"/>
                </a:cxn>
              </a:cxnLst>
              <a:rect l="0" t="0" r="r" b="b"/>
              <a:pathLst>
                <a:path w="8" h="13">
                  <a:moveTo>
                    <a:pt x="8" y="0"/>
                  </a:moveTo>
                  <a:cubicBezTo>
                    <a:pt x="8" y="3"/>
                    <a:pt x="8" y="7"/>
                    <a:pt x="8" y="10"/>
                  </a:cubicBezTo>
                  <a:cubicBezTo>
                    <a:pt x="7" y="11"/>
                    <a:pt x="5" y="12"/>
                    <a:pt x="3" y="12"/>
                  </a:cubicBezTo>
                  <a:cubicBezTo>
                    <a:pt x="2" y="13"/>
                    <a:pt x="1" y="11"/>
                    <a:pt x="0" y="9"/>
                  </a:cubicBezTo>
                  <a:cubicBezTo>
                    <a:pt x="0" y="5"/>
                    <a:pt x="2" y="2"/>
                    <a:pt x="8" y="0"/>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pPr algn="ctr">
                <a:defRPr/>
              </a:pPr>
              <a:endParaRPr lang="en-US" sz="1799" kern="0" dirty="0">
                <a:solidFill>
                  <a:sysClr val="windowText" lastClr="000000"/>
                </a:solidFill>
                <a:latin typeface="Calibri"/>
              </a:endParaRPr>
            </a:p>
          </p:txBody>
        </p:sp>
        <p:sp>
          <p:nvSpPr>
            <p:cNvPr id="60" name="Freeform 115"/>
            <p:cNvSpPr>
              <a:spLocks/>
            </p:cNvSpPr>
            <p:nvPr/>
          </p:nvSpPr>
          <p:spPr bwMode="auto">
            <a:xfrm>
              <a:off x="3432" y="1536"/>
              <a:ext cx="7" cy="9"/>
            </a:xfrm>
            <a:custGeom>
              <a:avLst/>
              <a:gdLst/>
              <a:ahLst/>
              <a:cxnLst>
                <a:cxn ang="0">
                  <a:pos x="0" y="14"/>
                </a:cxn>
                <a:cxn ang="0">
                  <a:pos x="0" y="4"/>
                </a:cxn>
                <a:cxn ang="0">
                  <a:pos x="2" y="1"/>
                </a:cxn>
                <a:cxn ang="0">
                  <a:pos x="7" y="0"/>
                </a:cxn>
                <a:cxn ang="0">
                  <a:pos x="8" y="5"/>
                </a:cxn>
                <a:cxn ang="0">
                  <a:pos x="0" y="14"/>
                </a:cxn>
              </a:cxnLst>
              <a:rect l="0" t="0" r="r" b="b"/>
              <a:pathLst>
                <a:path w="9" h="14">
                  <a:moveTo>
                    <a:pt x="0" y="14"/>
                  </a:moveTo>
                  <a:cubicBezTo>
                    <a:pt x="0" y="10"/>
                    <a:pt x="0" y="7"/>
                    <a:pt x="0" y="4"/>
                  </a:cubicBezTo>
                  <a:cubicBezTo>
                    <a:pt x="0" y="3"/>
                    <a:pt x="1" y="1"/>
                    <a:pt x="2" y="1"/>
                  </a:cubicBezTo>
                  <a:cubicBezTo>
                    <a:pt x="4" y="0"/>
                    <a:pt x="6" y="0"/>
                    <a:pt x="7" y="0"/>
                  </a:cubicBezTo>
                  <a:cubicBezTo>
                    <a:pt x="8" y="1"/>
                    <a:pt x="9" y="3"/>
                    <a:pt x="8" y="5"/>
                  </a:cubicBezTo>
                  <a:cubicBezTo>
                    <a:pt x="8" y="10"/>
                    <a:pt x="5" y="12"/>
                    <a:pt x="0" y="14"/>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pPr algn="ctr">
                <a:defRPr/>
              </a:pPr>
              <a:endParaRPr lang="en-US" sz="1799" kern="0" dirty="0">
                <a:solidFill>
                  <a:sysClr val="windowText" lastClr="000000"/>
                </a:solidFill>
                <a:latin typeface="Calibri"/>
              </a:endParaRPr>
            </a:p>
          </p:txBody>
        </p:sp>
        <p:sp>
          <p:nvSpPr>
            <p:cNvPr id="61" name="Freeform 116"/>
            <p:cNvSpPr>
              <a:spLocks/>
            </p:cNvSpPr>
            <p:nvPr/>
          </p:nvSpPr>
          <p:spPr bwMode="auto">
            <a:xfrm>
              <a:off x="3424" y="1526"/>
              <a:ext cx="5" cy="8"/>
            </a:xfrm>
            <a:custGeom>
              <a:avLst/>
              <a:gdLst/>
              <a:ahLst/>
              <a:cxnLst>
                <a:cxn ang="0">
                  <a:pos x="8" y="0"/>
                </a:cxn>
                <a:cxn ang="0">
                  <a:pos x="8" y="9"/>
                </a:cxn>
                <a:cxn ang="0">
                  <a:pos x="3" y="13"/>
                </a:cxn>
                <a:cxn ang="0">
                  <a:pos x="0" y="8"/>
                </a:cxn>
                <a:cxn ang="0">
                  <a:pos x="8" y="0"/>
                </a:cxn>
              </a:cxnLst>
              <a:rect l="0" t="0" r="r" b="b"/>
              <a:pathLst>
                <a:path w="8" h="13">
                  <a:moveTo>
                    <a:pt x="8" y="0"/>
                  </a:moveTo>
                  <a:cubicBezTo>
                    <a:pt x="8" y="3"/>
                    <a:pt x="8" y="6"/>
                    <a:pt x="8" y="9"/>
                  </a:cubicBezTo>
                  <a:cubicBezTo>
                    <a:pt x="8" y="13"/>
                    <a:pt x="5" y="13"/>
                    <a:pt x="3" y="13"/>
                  </a:cubicBezTo>
                  <a:cubicBezTo>
                    <a:pt x="2" y="13"/>
                    <a:pt x="0" y="10"/>
                    <a:pt x="0" y="8"/>
                  </a:cubicBezTo>
                  <a:cubicBezTo>
                    <a:pt x="0" y="4"/>
                    <a:pt x="3" y="2"/>
                    <a:pt x="8" y="0"/>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pPr algn="ctr">
                <a:defRPr/>
              </a:pPr>
              <a:endParaRPr lang="en-US" sz="1799" kern="0" dirty="0">
                <a:solidFill>
                  <a:sysClr val="windowText" lastClr="000000"/>
                </a:solidFill>
                <a:latin typeface="Calibri"/>
              </a:endParaRPr>
            </a:p>
          </p:txBody>
        </p:sp>
      </p:grpSp>
      <p:sp>
        <p:nvSpPr>
          <p:cNvPr id="63" name="TextBox 46"/>
          <p:cNvSpPr txBox="1"/>
          <p:nvPr/>
        </p:nvSpPr>
        <p:spPr>
          <a:xfrm>
            <a:off x="5391577" y="1471120"/>
            <a:ext cx="1338668" cy="433059"/>
          </a:xfrm>
          <a:prstGeom prst="rect">
            <a:avLst/>
          </a:prstGeom>
          <a:noFill/>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defRPr/>
            </a:pPr>
            <a:r>
              <a:rPr lang="en-US" sz="1100" dirty="0">
                <a:solidFill>
                  <a:srgbClr val="C8D9DE">
                    <a:lumMod val="10000"/>
                  </a:srgbClr>
                </a:solidFill>
                <a:latin typeface="Calibri"/>
                <a:cs typeface="Calibri"/>
              </a:rPr>
              <a:t>SMART  CONTRACTS</a:t>
            </a:r>
          </a:p>
        </p:txBody>
      </p:sp>
      <p:grpSp>
        <p:nvGrpSpPr>
          <p:cNvPr id="17" name="Group 249"/>
          <p:cNvGrpSpPr/>
          <p:nvPr/>
        </p:nvGrpSpPr>
        <p:grpSpPr>
          <a:xfrm>
            <a:off x="4999905" y="1547266"/>
            <a:ext cx="327530" cy="281491"/>
            <a:chOff x="4060178" y="5582550"/>
            <a:chExt cx="511714" cy="519346"/>
          </a:xfrm>
          <a:solidFill>
            <a:srgbClr val="A52641"/>
          </a:solidFill>
        </p:grpSpPr>
        <p:sp>
          <p:nvSpPr>
            <p:cNvPr id="65" name="Freeform 379"/>
            <p:cNvSpPr>
              <a:spLocks noEditPoints="1"/>
            </p:cNvSpPr>
            <p:nvPr/>
          </p:nvSpPr>
          <p:spPr bwMode="auto">
            <a:xfrm>
              <a:off x="4060178" y="5582550"/>
              <a:ext cx="511714" cy="519346"/>
            </a:xfrm>
            <a:custGeom>
              <a:avLst/>
              <a:gdLst/>
              <a:ahLst/>
              <a:cxnLst>
                <a:cxn ang="0">
                  <a:pos x="330" y="3"/>
                </a:cxn>
                <a:cxn ang="0">
                  <a:pos x="328" y="146"/>
                </a:cxn>
                <a:cxn ang="0">
                  <a:pos x="253" y="243"/>
                </a:cxn>
                <a:cxn ang="0">
                  <a:pos x="397" y="123"/>
                </a:cxn>
                <a:cxn ang="0">
                  <a:pos x="397" y="149"/>
                </a:cxn>
                <a:cxn ang="0">
                  <a:pos x="330" y="237"/>
                </a:cxn>
                <a:cxn ang="0">
                  <a:pos x="330" y="409"/>
                </a:cxn>
                <a:cxn ang="0">
                  <a:pos x="0" y="406"/>
                </a:cxn>
                <a:cxn ang="0">
                  <a:pos x="64" y="2"/>
                </a:cxn>
                <a:cxn ang="0">
                  <a:pos x="327" y="0"/>
                </a:cxn>
                <a:cxn ang="0">
                  <a:pos x="160" y="273"/>
                </a:cxn>
                <a:cxn ang="0">
                  <a:pos x="135" y="273"/>
                </a:cxn>
                <a:cxn ang="0">
                  <a:pos x="109" y="297"/>
                </a:cxn>
                <a:cxn ang="0">
                  <a:pos x="82" y="274"/>
                </a:cxn>
                <a:cxn ang="0">
                  <a:pos x="57" y="273"/>
                </a:cxn>
                <a:cxn ang="0">
                  <a:pos x="94" y="313"/>
                </a:cxn>
                <a:cxn ang="0">
                  <a:pos x="56" y="352"/>
                </a:cxn>
                <a:cxn ang="0">
                  <a:pos x="82" y="351"/>
                </a:cxn>
                <a:cxn ang="0">
                  <a:pos x="107" y="325"/>
                </a:cxn>
                <a:cxn ang="0">
                  <a:pos x="132" y="350"/>
                </a:cxn>
                <a:cxn ang="0">
                  <a:pos x="158" y="352"/>
                </a:cxn>
                <a:cxn ang="0">
                  <a:pos x="121" y="312"/>
                </a:cxn>
                <a:cxn ang="0">
                  <a:pos x="258" y="139"/>
                </a:cxn>
                <a:cxn ang="0">
                  <a:pos x="77" y="139"/>
                </a:cxn>
                <a:cxn ang="0">
                  <a:pos x="73" y="141"/>
                </a:cxn>
                <a:cxn ang="0">
                  <a:pos x="75" y="156"/>
                </a:cxn>
                <a:cxn ang="0">
                  <a:pos x="258" y="156"/>
                </a:cxn>
                <a:cxn ang="0">
                  <a:pos x="258" y="69"/>
                </a:cxn>
                <a:cxn ang="0">
                  <a:pos x="73" y="86"/>
                </a:cxn>
                <a:cxn ang="0">
                  <a:pos x="258" y="69"/>
                </a:cxn>
                <a:cxn ang="0">
                  <a:pos x="196" y="340"/>
                </a:cxn>
                <a:cxn ang="0">
                  <a:pos x="217" y="311"/>
                </a:cxn>
                <a:cxn ang="0">
                  <a:pos x="235" y="308"/>
                </a:cxn>
                <a:cxn ang="0">
                  <a:pos x="223" y="319"/>
                </a:cxn>
                <a:cxn ang="0">
                  <a:pos x="202" y="346"/>
                </a:cxn>
                <a:cxn ang="0">
                  <a:pos x="207" y="350"/>
                </a:cxn>
                <a:cxn ang="0">
                  <a:pos x="258" y="296"/>
                </a:cxn>
                <a:cxn ang="0">
                  <a:pos x="247" y="260"/>
                </a:cxn>
                <a:cxn ang="0">
                  <a:pos x="245" y="262"/>
                </a:cxn>
                <a:cxn ang="0">
                  <a:pos x="211" y="282"/>
                </a:cxn>
                <a:cxn ang="0">
                  <a:pos x="202" y="317"/>
                </a:cxn>
                <a:cxn ang="0">
                  <a:pos x="195" y="341"/>
                </a:cxn>
                <a:cxn ang="0">
                  <a:pos x="212" y="229"/>
                </a:cxn>
                <a:cxn ang="0">
                  <a:pos x="73" y="212"/>
                </a:cxn>
              </a:cxnLst>
              <a:rect l="0" t="0" r="r" b="b"/>
              <a:pathLst>
                <a:path w="402" h="409">
                  <a:moveTo>
                    <a:pt x="330" y="0"/>
                  </a:moveTo>
                  <a:cubicBezTo>
                    <a:pt x="330" y="1"/>
                    <a:pt x="330" y="2"/>
                    <a:pt x="330" y="3"/>
                  </a:cubicBezTo>
                  <a:cubicBezTo>
                    <a:pt x="330" y="49"/>
                    <a:pt x="330" y="95"/>
                    <a:pt x="330" y="142"/>
                  </a:cubicBezTo>
                  <a:cubicBezTo>
                    <a:pt x="330" y="143"/>
                    <a:pt x="329" y="145"/>
                    <a:pt x="328" y="146"/>
                  </a:cubicBezTo>
                  <a:cubicBezTo>
                    <a:pt x="304" y="178"/>
                    <a:pt x="279" y="209"/>
                    <a:pt x="254" y="241"/>
                  </a:cubicBezTo>
                  <a:cubicBezTo>
                    <a:pt x="254" y="241"/>
                    <a:pt x="253" y="242"/>
                    <a:pt x="253" y="243"/>
                  </a:cubicBezTo>
                  <a:cubicBezTo>
                    <a:pt x="263" y="251"/>
                    <a:pt x="273" y="259"/>
                    <a:pt x="284" y="267"/>
                  </a:cubicBezTo>
                  <a:cubicBezTo>
                    <a:pt x="322" y="219"/>
                    <a:pt x="359" y="171"/>
                    <a:pt x="397" y="123"/>
                  </a:cubicBezTo>
                  <a:cubicBezTo>
                    <a:pt x="401" y="127"/>
                    <a:pt x="402" y="132"/>
                    <a:pt x="402" y="138"/>
                  </a:cubicBezTo>
                  <a:cubicBezTo>
                    <a:pt x="401" y="142"/>
                    <a:pt x="400" y="145"/>
                    <a:pt x="397" y="149"/>
                  </a:cubicBezTo>
                  <a:cubicBezTo>
                    <a:pt x="375" y="176"/>
                    <a:pt x="354" y="204"/>
                    <a:pt x="332" y="231"/>
                  </a:cubicBezTo>
                  <a:cubicBezTo>
                    <a:pt x="331" y="233"/>
                    <a:pt x="330" y="235"/>
                    <a:pt x="330" y="237"/>
                  </a:cubicBezTo>
                  <a:cubicBezTo>
                    <a:pt x="330" y="293"/>
                    <a:pt x="330" y="349"/>
                    <a:pt x="330" y="405"/>
                  </a:cubicBezTo>
                  <a:cubicBezTo>
                    <a:pt x="330" y="406"/>
                    <a:pt x="330" y="408"/>
                    <a:pt x="330" y="409"/>
                  </a:cubicBezTo>
                  <a:cubicBezTo>
                    <a:pt x="220" y="409"/>
                    <a:pt x="110" y="409"/>
                    <a:pt x="0" y="409"/>
                  </a:cubicBezTo>
                  <a:cubicBezTo>
                    <a:pt x="0" y="408"/>
                    <a:pt x="0" y="407"/>
                    <a:pt x="0" y="406"/>
                  </a:cubicBezTo>
                  <a:cubicBezTo>
                    <a:pt x="0" y="298"/>
                    <a:pt x="0" y="190"/>
                    <a:pt x="0" y="82"/>
                  </a:cubicBezTo>
                  <a:cubicBezTo>
                    <a:pt x="0" y="43"/>
                    <a:pt x="26" y="10"/>
                    <a:pt x="64" y="2"/>
                  </a:cubicBezTo>
                  <a:cubicBezTo>
                    <a:pt x="69" y="0"/>
                    <a:pt x="75" y="0"/>
                    <a:pt x="80" y="0"/>
                  </a:cubicBezTo>
                  <a:cubicBezTo>
                    <a:pt x="162" y="0"/>
                    <a:pt x="244" y="0"/>
                    <a:pt x="327" y="0"/>
                  </a:cubicBezTo>
                  <a:cubicBezTo>
                    <a:pt x="328" y="0"/>
                    <a:pt x="329" y="0"/>
                    <a:pt x="330" y="0"/>
                  </a:cubicBezTo>
                  <a:close/>
                  <a:moveTo>
                    <a:pt x="160" y="273"/>
                  </a:moveTo>
                  <a:cubicBezTo>
                    <a:pt x="159" y="273"/>
                    <a:pt x="159" y="273"/>
                    <a:pt x="159" y="273"/>
                  </a:cubicBezTo>
                  <a:cubicBezTo>
                    <a:pt x="151" y="273"/>
                    <a:pt x="143" y="272"/>
                    <a:pt x="135" y="273"/>
                  </a:cubicBezTo>
                  <a:cubicBezTo>
                    <a:pt x="134" y="273"/>
                    <a:pt x="133" y="273"/>
                    <a:pt x="132" y="274"/>
                  </a:cubicBezTo>
                  <a:cubicBezTo>
                    <a:pt x="125" y="282"/>
                    <a:pt x="117" y="289"/>
                    <a:pt x="109" y="297"/>
                  </a:cubicBezTo>
                  <a:cubicBezTo>
                    <a:pt x="109" y="298"/>
                    <a:pt x="108" y="298"/>
                    <a:pt x="107" y="299"/>
                  </a:cubicBezTo>
                  <a:cubicBezTo>
                    <a:pt x="99" y="291"/>
                    <a:pt x="90" y="282"/>
                    <a:pt x="82" y="274"/>
                  </a:cubicBezTo>
                  <a:cubicBezTo>
                    <a:pt x="81" y="273"/>
                    <a:pt x="80" y="273"/>
                    <a:pt x="79" y="273"/>
                  </a:cubicBezTo>
                  <a:cubicBezTo>
                    <a:pt x="71" y="272"/>
                    <a:pt x="64" y="273"/>
                    <a:pt x="57" y="273"/>
                  </a:cubicBezTo>
                  <a:cubicBezTo>
                    <a:pt x="56" y="273"/>
                    <a:pt x="56" y="273"/>
                    <a:pt x="54" y="273"/>
                  </a:cubicBezTo>
                  <a:cubicBezTo>
                    <a:pt x="68" y="286"/>
                    <a:pt x="81" y="299"/>
                    <a:pt x="94" y="313"/>
                  </a:cubicBezTo>
                  <a:cubicBezTo>
                    <a:pt x="81" y="326"/>
                    <a:pt x="68" y="339"/>
                    <a:pt x="55" y="352"/>
                  </a:cubicBezTo>
                  <a:cubicBezTo>
                    <a:pt x="55" y="352"/>
                    <a:pt x="55" y="352"/>
                    <a:pt x="56" y="352"/>
                  </a:cubicBezTo>
                  <a:cubicBezTo>
                    <a:pt x="63" y="352"/>
                    <a:pt x="71" y="352"/>
                    <a:pt x="79" y="352"/>
                  </a:cubicBezTo>
                  <a:cubicBezTo>
                    <a:pt x="80" y="352"/>
                    <a:pt x="81" y="351"/>
                    <a:pt x="82" y="351"/>
                  </a:cubicBezTo>
                  <a:cubicBezTo>
                    <a:pt x="87" y="346"/>
                    <a:pt x="91" y="341"/>
                    <a:pt x="96" y="336"/>
                  </a:cubicBezTo>
                  <a:cubicBezTo>
                    <a:pt x="100" y="333"/>
                    <a:pt x="103" y="329"/>
                    <a:pt x="107" y="325"/>
                  </a:cubicBezTo>
                  <a:cubicBezTo>
                    <a:pt x="108" y="326"/>
                    <a:pt x="109" y="327"/>
                    <a:pt x="109" y="327"/>
                  </a:cubicBezTo>
                  <a:cubicBezTo>
                    <a:pt x="117" y="335"/>
                    <a:pt x="124" y="343"/>
                    <a:pt x="132" y="350"/>
                  </a:cubicBezTo>
                  <a:cubicBezTo>
                    <a:pt x="133" y="351"/>
                    <a:pt x="135" y="352"/>
                    <a:pt x="136" y="352"/>
                  </a:cubicBezTo>
                  <a:cubicBezTo>
                    <a:pt x="143" y="352"/>
                    <a:pt x="150" y="352"/>
                    <a:pt x="158" y="352"/>
                  </a:cubicBezTo>
                  <a:cubicBezTo>
                    <a:pt x="158" y="352"/>
                    <a:pt x="159" y="352"/>
                    <a:pt x="160" y="352"/>
                  </a:cubicBezTo>
                  <a:cubicBezTo>
                    <a:pt x="147" y="338"/>
                    <a:pt x="134" y="325"/>
                    <a:pt x="121" y="312"/>
                  </a:cubicBezTo>
                  <a:cubicBezTo>
                    <a:pt x="134" y="299"/>
                    <a:pt x="147" y="286"/>
                    <a:pt x="160" y="273"/>
                  </a:cubicBezTo>
                  <a:close/>
                  <a:moveTo>
                    <a:pt x="258" y="139"/>
                  </a:moveTo>
                  <a:cubicBezTo>
                    <a:pt x="256" y="139"/>
                    <a:pt x="255" y="139"/>
                    <a:pt x="254" y="139"/>
                  </a:cubicBezTo>
                  <a:cubicBezTo>
                    <a:pt x="195" y="139"/>
                    <a:pt x="136" y="139"/>
                    <a:pt x="77" y="139"/>
                  </a:cubicBezTo>
                  <a:cubicBezTo>
                    <a:pt x="76" y="139"/>
                    <a:pt x="75" y="139"/>
                    <a:pt x="75" y="139"/>
                  </a:cubicBezTo>
                  <a:cubicBezTo>
                    <a:pt x="73" y="139"/>
                    <a:pt x="73" y="140"/>
                    <a:pt x="73" y="141"/>
                  </a:cubicBezTo>
                  <a:cubicBezTo>
                    <a:pt x="73" y="145"/>
                    <a:pt x="73" y="149"/>
                    <a:pt x="73" y="154"/>
                  </a:cubicBezTo>
                  <a:cubicBezTo>
                    <a:pt x="73" y="156"/>
                    <a:pt x="73" y="156"/>
                    <a:pt x="75" y="156"/>
                  </a:cubicBezTo>
                  <a:cubicBezTo>
                    <a:pt x="135" y="156"/>
                    <a:pt x="195" y="156"/>
                    <a:pt x="255" y="156"/>
                  </a:cubicBezTo>
                  <a:cubicBezTo>
                    <a:pt x="256" y="156"/>
                    <a:pt x="257" y="156"/>
                    <a:pt x="258" y="156"/>
                  </a:cubicBezTo>
                  <a:cubicBezTo>
                    <a:pt x="258" y="150"/>
                    <a:pt x="258" y="145"/>
                    <a:pt x="258" y="139"/>
                  </a:cubicBezTo>
                  <a:close/>
                  <a:moveTo>
                    <a:pt x="258" y="69"/>
                  </a:moveTo>
                  <a:cubicBezTo>
                    <a:pt x="196" y="69"/>
                    <a:pt x="135" y="69"/>
                    <a:pt x="73" y="69"/>
                  </a:cubicBezTo>
                  <a:cubicBezTo>
                    <a:pt x="73" y="75"/>
                    <a:pt x="73" y="80"/>
                    <a:pt x="73" y="86"/>
                  </a:cubicBezTo>
                  <a:cubicBezTo>
                    <a:pt x="135" y="86"/>
                    <a:pt x="196" y="86"/>
                    <a:pt x="258" y="86"/>
                  </a:cubicBezTo>
                  <a:cubicBezTo>
                    <a:pt x="258" y="80"/>
                    <a:pt x="258" y="75"/>
                    <a:pt x="258" y="69"/>
                  </a:cubicBezTo>
                  <a:close/>
                  <a:moveTo>
                    <a:pt x="195" y="341"/>
                  </a:moveTo>
                  <a:cubicBezTo>
                    <a:pt x="196" y="341"/>
                    <a:pt x="196" y="340"/>
                    <a:pt x="196" y="340"/>
                  </a:cubicBezTo>
                  <a:cubicBezTo>
                    <a:pt x="203" y="331"/>
                    <a:pt x="210" y="322"/>
                    <a:pt x="217" y="314"/>
                  </a:cubicBezTo>
                  <a:cubicBezTo>
                    <a:pt x="217" y="313"/>
                    <a:pt x="218" y="312"/>
                    <a:pt x="217" y="311"/>
                  </a:cubicBezTo>
                  <a:cubicBezTo>
                    <a:pt x="216" y="305"/>
                    <a:pt x="220" y="300"/>
                    <a:pt x="225" y="299"/>
                  </a:cubicBezTo>
                  <a:cubicBezTo>
                    <a:pt x="230" y="299"/>
                    <a:pt x="235" y="303"/>
                    <a:pt x="235" y="308"/>
                  </a:cubicBezTo>
                  <a:cubicBezTo>
                    <a:pt x="236" y="313"/>
                    <a:pt x="232" y="317"/>
                    <a:pt x="227" y="318"/>
                  </a:cubicBezTo>
                  <a:cubicBezTo>
                    <a:pt x="225" y="318"/>
                    <a:pt x="224" y="318"/>
                    <a:pt x="223" y="319"/>
                  </a:cubicBezTo>
                  <a:cubicBezTo>
                    <a:pt x="219" y="324"/>
                    <a:pt x="215" y="329"/>
                    <a:pt x="211" y="335"/>
                  </a:cubicBezTo>
                  <a:cubicBezTo>
                    <a:pt x="208" y="338"/>
                    <a:pt x="205" y="342"/>
                    <a:pt x="202" y="346"/>
                  </a:cubicBezTo>
                  <a:cubicBezTo>
                    <a:pt x="203" y="347"/>
                    <a:pt x="204" y="348"/>
                    <a:pt x="205" y="348"/>
                  </a:cubicBezTo>
                  <a:cubicBezTo>
                    <a:pt x="205" y="349"/>
                    <a:pt x="206" y="349"/>
                    <a:pt x="207" y="350"/>
                  </a:cubicBezTo>
                  <a:cubicBezTo>
                    <a:pt x="221" y="335"/>
                    <a:pt x="236" y="324"/>
                    <a:pt x="256" y="318"/>
                  </a:cubicBezTo>
                  <a:cubicBezTo>
                    <a:pt x="255" y="310"/>
                    <a:pt x="256" y="303"/>
                    <a:pt x="258" y="296"/>
                  </a:cubicBezTo>
                  <a:cubicBezTo>
                    <a:pt x="260" y="289"/>
                    <a:pt x="264" y="283"/>
                    <a:pt x="269" y="277"/>
                  </a:cubicBezTo>
                  <a:cubicBezTo>
                    <a:pt x="262" y="271"/>
                    <a:pt x="254" y="265"/>
                    <a:pt x="247" y="260"/>
                  </a:cubicBezTo>
                  <a:cubicBezTo>
                    <a:pt x="247" y="260"/>
                    <a:pt x="247" y="260"/>
                    <a:pt x="247" y="260"/>
                  </a:cubicBezTo>
                  <a:cubicBezTo>
                    <a:pt x="246" y="261"/>
                    <a:pt x="245" y="262"/>
                    <a:pt x="245" y="262"/>
                  </a:cubicBezTo>
                  <a:cubicBezTo>
                    <a:pt x="237" y="272"/>
                    <a:pt x="227" y="278"/>
                    <a:pt x="215" y="281"/>
                  </a:cubicBezTo>
                  <a:cubicBezTo>
                    <a:pt x="214" y="282"/>
                    <a:pt x="211" y="281"/>
                    <a:pt x="211" y="282"/>
                  </a:cubicBezTo>
                  <a:cubicBezTo>
                    <a:pt x="210" y="283"/>
                    <a:pt x="210" y="285"/>
                    <a:pt x="210" y="287"/>
                  </a:cubicBezTo>
                  <a:cubicBezTo>
                    <a:pt x="209" y="297"/>
                    <a:pt x="206" y="307"/>
                    <a:pt x="202" y="317"/>
                  </a:cubicBezTo>
                  <a:cubicBezTo>
                    <a:pt x="199" y="324"/>
                    <a:pt x="195" y="331"/>
                    <a:pt x="191" y="338"/>
                  </a:cubicBezTo>
                  <a:cubicBezTo>
                    <a:pt x="192" y="339"/>
                    <a:pt x="194" y="340"/>
                    <a:pt x="195" y="341"/>
                  </a:cubicBezTo>
                  <a:close/>
                  <a:moveTo>
                    <a:pt x="73" y="229"/>
                  </a:moveTo>
                  <a:cubicBezTo>
                    <a:pt x="119" y="229"/>
                    <a:pt x="166" y="229"/>
                    <a:pt x="212" y="229"/>
                  </a:cubicBezTo>
                  <a:cubicBezTo>
                    <a:pt x="212" y="223"/>
                    <a:pt x="212" y="217"/>
                    <a:pt x="212" y="212"/>
                  </a:cubicBezTo>
                  <a:cubicBezTo>
                    <a:pt x="166" y="212"/>
                    <a:pt x="119" y="212"/>
                    <a:pt x="73" y="212"/>
                  </a:cubicBezTo>
                  <a:cubicBezTo>
                    <a:pt x="73" y="217"/>
                    <a:pt x="73" y="223"/>
                    <a:pt x="73" y="229"/>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pPr>
                <a:defRPr/>
              </a:pPr>
              <a:endParaRPr lang="en-US" sz="1799" kern="0" dirty="0">
                <a:solidFill>
                  <a:sysClr val="windowText" lastClr="000000"/>
                </a:solidFill>
                <a:latin typeface="Calibri"/>
              </a:endParaRPr>
            </a:p>
          </p:txBody>
        </p:sp>
        <p:sp>
          <p:nvSpPr>
            <p:cNvPr id="66" name="Rectangle 65"/>
            <p:cNvSpPr/>
            <p:nvPr/>
          </p:nvSpPr>
          <p:spPr>
            <a:xfrm>
              <a:off x="4071723" y="5913747"/>
              <a:ext cx="211539" cy="128919"/>
            </a:xfrm>
            <a:prstGeom prst="rect">
              <a:avLst/>
            </a:prstGeom>
            <a:grpFill/>
            <a:ln w="9525">
              <a:noFill/>
              <a:round/>
              <a:headEnd/>
              <a:tailEnd/>
            </a:ln>
          </p:spPr>
          <p:txBody>
            <a:bodyPr vert="horz" wrap="square" lIns="91416" tIns="45708" rIns="91416" bIns="45708" numCol="1" anchor="t" anchorCtr="0" compatLnSpc="1">
              <a:prstTxWarp prst="textNoShape">
                <a:avLst/>
              </a:prstTxWarp>
            </a:bodyPr>
            <a:lstStyle/>
            <a:p>
              <a:pPr>
                <a:defRPr/>
              </a:pPr>
              <a:endParaRPr lang="en-US" sz="1799" kern="0" dirty="0">
                <a:solidFill>
                  <a:srgbClr val="58595B"/>
                </a:solidFill>
                <a:latin typeface="Calibri"/>
              </a:endParaRPr>
            </a:p>
          </p:txBody>
        </p:sp>
      </p:grpSp>
      <p:sp>
        <p:nvSpPr>
          <p:cNvPr id="69" name="TextBox 68"/>
          <p:cNvSpPr txBox="1"/>
          <p:nvPr/>
        </p:nvSpPr>
        <p:spPr>
          <a:xfrm>
            <a:off x="7561800" y="1939804"/>
            <a:ext cx="499388" cy="191069"/>
          </a:xfrm>
          <a:prstGeom prst="rect">
            <a:avLst/>
          </a:prstGeom>
          <a:noFill/>
        </p:spPr>
        <p:txBody>
          <a:bodyPr wrap="square" lIns="0" tIns="0" rIns="0" bIns="0" rtlCol="0">
            <a:noAutofit/>
          </a:bodyPr>
          <a:lstStyle/>
          <a:p>
            <a:pPr>
              <a:lnSpc>
                <a:spcPct val="90000"/>
              </a:lnSpc>
              <a:defRPr/>
            </a:pPr>
            <a:r>
              <a:rPr lang="en-US" sz="1600" b="1" dirty="0">
                <a:solidFill>
                  <a:srgbClr val="58595B"/>
                </a:solidFill>
                <a:latin typeface="Calibri"/>
              </a:rPr>
              <a:t>REST</a:t>
            </a:r>
          </a:p>
        </p:txBody>
      </p:sp>
      <p:sp>
        <p:nvSpPr>
          <p:cNvPr id="81" name="TextBox 80"/>
          <p:cNvSpPr txBox="1"/>
          <p:nvPr/>
        </p:nvSpPr>
        <p:spPr>
          <a:xfrm>
            <a:off x="4260509" y="2975622"/>
            <a:ext cx="3041493" cy="339546"/>
          </a:xfrm>
          <a:prstGeom prst="rect">
            <a:avLst/>
          </a:prstGeom>
          <a:noFill/>
        </p:spPr>
        <p:txBody>
          <a:bodyPr wrap="square" lIns="0" tIns="0" rIns="0" bIns="0" rtlCol="0">
            <a:noAutofit/>
          </a:bodyPr>
          <a:lstStyle/>
          <a:p>
            <a:pPr algn="ctr">
              <a:lnSpc>
                <a:spcPct val="90000"/>
              </a:lnSpc>
              <a:defRPr/>
            </a:pPr>
            <a:r>
              <a:rPr lang="en-US" sz="1799" b="1" dirty="0">
                <a:solidFill>
                  <a:srgbClr val="A52641"/>
                </a:solidFill>
                <a:latin typeface="Calibri"/>
              </a:rPr>
              <a:t>PaaS</a:t>
            </a:r>
          </a:p>
        </p:txBody>
      </p:sp>
      <p:sp>
        <p:nvSpPr>
          <p:cNvPr id="83" name="TextBox 82"/>
          <p:cNvSpPr txBox="1"/>
          <p:nvPr/>
        </p:nvSpPr>
        <p:spPr>
          <a:xfrm>
            <a:off x="4905353" y="2518391"/>
            <a:ext cx="2290962" cy="327293"/>
          </a:xfrm>
          <a:prstGeom prst="rect">
            <a:avLst/>
          </a:prstGeom>
          <a:noFill/>
        </p:spPr>
        <p:txBody>
          <a:bodyPr wrap="square" lIns="0" tIns="0" rIns="0" bIns="0" rtlCol="0" anchor="ctr">
            <a:noAutofit/>
          </a:bodyPr>
          <a:lstStyle/>
          <a:p>
            <a:pPr algn="ctr">
              <a:lnSpc>
                <a:spcPct val="90000"/>
              </a:lnSpc>
              <a:defRPr/>
            </a:pPr>
            <a:r>
              <a:rPr lang="en-US" sz="1600" b="1" dirty="0">
                <a:solidFill>
                  <a:srgbClr val="007395"/>
                </a:solidFill>
                <a:latin typeface="Calibri"/>
              </a:rPr>
              <a:t>Blockchain Cloud Service</a:t>
            </a:r>
          </a:p>
        </p:txBody>
      </p:sp>
      <p:grpSp>
        <p:nvGrpSpPr>
          <p:cNvPr id="18" name="Group 13">
            <a:extLst>
              <a:ext uri="{FF2B5EF4-FFF2-40B4-BE49-F238E27FC236}">
                <a16:creationId xmlns:a16="http://schemas.microsoft.com/office/drawing/2014/main" id="{3BAE3CD6-B78A-4BB0-A94F-9620536F7BA1}"/>
              </a:ext>
            </a:extLst>
          </p:cNvPr>
          <p:cNvGrpSpPr/>
          <p:nvPr/>
        </p:nvGrpSpPr>
        <p:grpSpPr>
          <a:xfrm>
            <a:off x="4414060" y="2503421"/>
            <a:ext cx="512320" cy="409795"/>
            <a:chOff x="4413621" y="2503180"/>
            <a:chExt cx="512453" cy="409902"/>
          </a:xfrm>
        </p:grpSpPr>
        <p:sp>
          <p:nvSpPr>
            <p:cNvPr id="97" name="Freeform 6"/>
            <p:cNvSpPr>
              <a:spLocks noChangeArrowheads="1"/>
            </p:cNvSpPr>
            <p:nvPr/>
          </p:nvSpPr>
          <p:spPr bwMode="auto">
            <a:xfrm>
              <a:off x="4413621" y="2503180"/>
              <a:ext cx="512453" cy="288220"/>
            </a:xfrm>
            <a:custGeom>
              <a:avLst/>
              <a:gdLst>
                <a:gd name="T0" fmla="*/ 3343 w 4062"/>
                <a:gd name="T1" fmla="*/ 813 h 2283"/>
                <a:gd name="T2" fmla="*/ 3343 w 4062"/>
                <a:gd name="T3" fmla="*/ 813 h 2283"/>
                <a:gd name="T4" fmla="*/ 3280 w 4062"/>
                <a:gd name="T5" fmla="*/ 813 h 2283"/>
                <a:gd name="T6" fmla="*/ 2593 w 4062"/>
                <a:gd name="T7" fmla="*/ 313 h 2283"/>
                <a:gd name="T8" fmla="*/ 2343 w 4062"/>
                <a:gd name="T9" fmla="*/ 344 h 2283"/>
                <a:gd name="T10" fmla="*/ 1656 w 4062"/>
                <a:gd name="T11" fmla="*/ 0 h 2283"/>
                <a:gd name="T12" fmla="*/ 844 w 4062"/>
                <a:gd name="T13" fmla="*/ 625 h 2283"/>
                <a:gd name="T14" fmla="*/ 844 w 4062"/>
                <a:gd name="T15" fmla="*/ 625 h 2283"/>
                <a:gd name="T16" fmla="*/ 31 w 4062"/>
                <a:gd name="T17" fmla="*/ 1438 h 2283"/>
                <a:gd name="T18" fmla="*/ 844 w 4062"/>
                <a:gd name="T19" fmla="*/ 2282 h 2283"/>
                <a:gd name="T20" fmla="*/ 875 w 4062"/>
                <a:gd name="T21" fmla="*/ 2282 h 2283"/>
                <a:gd name="T22" fmla="*/ 875 w 4062"/>
                <a:gd name="T23" fmla="*/ 2094 h 2283"/>
                <a:gd name="T24" fmla="*/ 844 w 4062"/>
                <a:gd name="T25" fmla="*/ 2094 h 2283"/>
                <a:gd name="T26" fmla="*/ 219 w 4062"/>
                <a:gd name="T27" fmla="*/ 1469 h 2283"/>
                <a:gd name="T28" fmla="*/ 844 w 4062"/>
                <a:gd name="T29" fmla="*/ 813 h 2283"/>
                <a:gd name="T30" fmla="*/ 844 w 4062"/>
                <a:gd name="T31" fmla="*/ 813 h 2283"/>
                <a:gd name="T32" fmla="*/ 937 w 4062"/>
                <a:gd name="T33" fmla="*/ 813 h 2283"/>
                <a:gd name="T34" fmla="*/ 1031 w 4062"/>
                <a:gd name="T35" fmla="*/ 750 h 2283"/>
                <a:gd name="T36" fmla="*/ 1031 w 4062"/>
                <a:gd name="T37" fmla="*/ 688 h 2283"/>
                <a:gd name="T38" fmla="*/ 1656 w 4062"/>
                <a:gd name="T39" fmla="*/ 188 h 2283"/>
                <a:gd name="T40" fmla="*/ 2186 w 4062"/>
                <a:gd name="T41" fmla="*/ 438 h 2283"/>
                <a:gd name="T42" fmla="*/ 2218 w 4062"/>
                <a:gd name="T43" fmla="*/ 532 h 2283"/>
                <a:gd name="T44" fmla="*/ 2311 w 4062"/>
                <a:gd name="T45" fmla="*/ 563 h 2283"/>
                <a:gd name="T46" fmla="*/ 2405 w 4062"/>
                <a:gd name="T47" fmla="*/ 532 h 2283"/>
                <a:gd name="T48" fmla="*/ 2530 w 4062"/>
                <a:gd name="T49" fmla="*/ 500 h 2283"/>
                <a:gd name="T50" fmla="*/ 3093 w 4062"/>
                <a:gd name="T51" fmla="*/ 875 h 2283"/>
                <a:gd name="T52" fmla="*/ 3124 w 4062"/>
                <a:gd name="T53" fmla="*/ 969 h 2283"/>
                <a:gd name="T54" fmla="*/ 3218 w 4062"/>
                <a:gd name="T55" fmla="*/ 1032 h 2283"/>
                <a:gd name="T56" fmla="*/ 3280 w 4062"/>
                <a:gd name="T57" fmla="*/ 1000 h 2283"/>
                <a:gd name="T58" fmla="*/ 3374 w 4062"/>
                <a:gd name="T59" fmla="*/ 1000 h 2283"/>
                <a:gd name="T60" fmla="*/ 3874 w 4062"/>
                <a:gd name="T61" fmla="*/ 1500 h 2283"/>
                <a:gd name="T62" fmla="*/ 3343 w 4062"/>
                <a:gd name="T63" fmla="*/ 2094 h 2283"/>
                <a:gd name="T64" fmla="*/ 3249 w 4062"/>
                <a:gd name="T65" fmla="*/ 2094 h 2283"/>
                <a:gd name="T66" fmla="*/ 3249 w 4062"/>
                <a:gd name="T67" fmla="*/ 2282 h 2283"/>
                <a:gd name="T68" fmla="*/ 3311 w 4062"/>
                <a:gd name="T69" fmla="*/ 2282 h 2283"/>
                <a:gd name="T70" fmla="*/ 4061 w 4062"/>
                <a:gd name="T71" fmla="*/ 1532 h 2283"/>
                <a:gd name="T72" fmla="*/ 3343 w 4062"/>
                <a:gd name="T73" fmla="*/ 813 h 2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62" h="2283">
                  <a:moveTo>
                    <a:pt x="3343" y="813"/>
                  </a:moveTo>
                  <a:lnTo>
                    <a:pt x="3343" y="813"/>
                  </a:lnTo>
                  <a:cubicBezTo>
                    <a:pt x="3311" y="813"/>
                    <a:pt x="3280" y="813"/>
                    <a:pt x="3280" y="813"/>
                  </a:cubicBezTo>
                  <a:cubicBezTo>
                    <a:pt x="3186" y="532"/>
                    <a:pt x="2905" y="313"/>
                    <a:pt x="2593" y="313"/>
                  </a:cubicBezTo>
                  <a:cubicBezTo>
                    <a:pt x="2499" y="313"/>
                    <a:pt x="2436" y="313"/>
                    <a:pt x="2343" y="344"/>
                  </a:cubicBezTo>
                  <a:cubicBezTo>
                    <a:pt x="2186" y="125"/>
                    <a:pt x="1937" y="0"/>
                    <a:pt x="1656" y="0"/>
                  </a:cubicBezTo>
                  <a:cubicBezTo>
                    <a:pt x="1281" y="0"/>
                    <a:pt x="937" y="250"/>
                    <a:pt x="844" y="625"/>
                  </a:cubicBezTo>
                  <a:lnTo>
                    <a:pt x="844" y="625"/>
                  </a:lnTo>
                  <a:cubicBezTo>
                    <a:pt x="406" y="625"/>
                    <a:pt x="31" y="1000"/>
                    <a:pt x="31" y="1438"/>
                  </a:cubicBezTo>
                  <a:cubicBezTo>
                    <a:pt x="0" y="1907"/>
                    <a:pt x="406" y="2282"/>
                    <a:pt x="844" y="2282"/>
                  </a:cubicBezTo>
                  <a:cubicBezTo>
                    <a:pt x="875" y="2282"/>
                    <a:pt x="875" y="2282"/>
                    <a:pt x="875" y="2282"/>
                  </a:cubicBezTo>
                  <a:cubicBezTo>
                    <a:pt x="875" y="2094"/>
                    <a:pt x="875" y="2094"/>
                    <a:pt x="875" y="2094"/>
                  </a:cubicBezTo>
                  <a:cubicBezTo>
                    <a:pt x="844" y="2094"/>
                    <a:pt x="844" y="2094"/>
                    <a:pt x="844" y="2094"/>
                  </a:cubicBezTo>
                  <a:cubicBezTo>
                    <a:pt x="500" y="2094"/>
                    <a:pt x="219" y="1813"/>
                    <a:pt x="219" y="1469"/>
                  </a:cubicBezTo>
                  <a:cubicBezTo>
                    <a:pt x="187" y="1125"/>
                    <a:pt x="500" y="813"/>
                    <a:pt x="844" y="813"/>
                  </a:cubicBezTo>
                  <a:lnTo>
                    <a:pt x="844" y="813"/>
                  </a:lnTo>
                  <a:cubicBezTo>
                    <a:pt x="937" y="813"/>
                    <a:pt x="937" y="813"/>
                    <a:pt x="937" y="813"/>
                  </a:cubicBezTo>
                  <a:cubicBezTo>
                    <a:pt x="969" y="813"/>
                    <a:pt x="1000" y="813"/>
                    <a:pt x="1031" y="750"/>
                  </a:cubicBezTo>
                  <a:cubicBezTo>
                    <a:pt x="1031" y="688"/>
                    <a:pt x="1031" y="688"/>
                    <a:pt x="1031" y="688"/>
                  </a:cubicBezTo>
                  <a:cubicBezTo>
                    <a:pt x="1125" y="375"/>
                    <a:pt x="1375" y="188"/>
                    <a:pt x="1656" y="188"/>
                  </a:cubicBezTo>
                  <a:cubicBezTo>
                    <a:pt x="1875" y="188"/>
                    <a:pt x="2061" y="282"/>
                    <a:pt x="2186" y="438"/>
                  </a:cubicBezTo>
                  <a:cubicBezTo>
                    <a:pt x="2218" y="532"/>
                    <a:pt x="2218" y="532"/>
                    <a:pt x="2218" y="532"/>
                  </a:cubicBezTo>
                  <a:cubicBezTo>
                    <a:pt x="2249" y="563"/>
                    <a:pt x="2280" y="563"/>
                    <a:pt x="2311" y="563"/>
                  </a:cubicBezTo>
                  <a:cubicBezTo>
                    <a:pt x="2405" y="532"/>
                    <a:pt x="2405" y="532"/>
                    <a:pt x="2405" y="532"/>
                  </a:cubicBezTo>
                  <a:cubicBezTo>
                    <a:pt x="2436" y="500"/>
                    <a:pt x="2468" y="500"/>
                    <a:pt x="2530" y="500"/>
                  </a:cubicBezTo>
                  <a:cubicBezTo>
                    <a:pt x="2780" y="469"/>
                    <a:pt x="3030" y="625"/>
                    <a:pt x="3093" y="875"/>
                  </a:cubicBezTo>
                  <a:cubicBezTo>
                    <a:pt x="3124" y="969"/>
                    <a:pt x="3124" y="969"/>
                    <a:pt x="3124" y="969"/>
                  </a:cubicBezTo>
                  <a:cubicBezTo>
                    <a:pt x="3124" y="1000"/>
                    <a:pt x="3155" y="1032"/>
                    <a:pt x="3218" y="1032"/>
                  </a:cubicBezTo>
                  <a:cubicBezTo>
                    <a:pt x="3280" y="1000"/>
                    <a:pt x="3280" y="1000"/>
                    <a:pt x="3280" y="1000"/>
                  </a:cubicBezTo>
                  <a:cubicBezTo>
                    <a:pt x="3311" y="1000"/>
                    <a:pt x="3343" y="1000"/>
                    <a:pt x="3374" y="1000"/>
                  </a:cubicBezTo>
                  <a:cubicBezTo>
                    <a:pt x="3655" y="1032"/>
                    <a:pt x="3874" y="1250"/>
                    <a:pt x="3874" y="1500"/>
                  </a:cubicBezTo>
                  <a:cubicBezTo>
                    <a:pt x="3905" y="1813"/>
                    <a:pt x="3655" y="2094"/>
                    <a:pt x="3343" y="2094"/>
                  </a:cubicBezTo>
                  <a:cubicBezTo>
                    <a:pt x="3311" y="2094"/>
                    <a:pt x="3280" y="2094"/>
                    <a:pt x="3249" y="2094"/>
                  </a:cubicBezTo>
                  <a:cubicBezTo>
                    <a:pt x="3249" y="2282"/>
                    <a:pt x="3249" y="2282"/>
                    <a:pt x="3249" y="2282"/>
                  </a:cubicBezTo>
                  <a:cubicBezTo>
                    <a:pt x="3311" y="2282"/>
                    <a:pt x="3311" y="2282"/>
                    <a:pt x="3311" y="2282"/>
                  </a:cubicBezTo>
                  <a:cubicBezTo>
                    <a:pt x="3749" y="2282"/>
                    <a:pt x="4061" y="1938"/>
                    <a:pt x="4061" y="1532"/>
                  </a:cubicBezTo>
                  <a:cubicBezTo>
                    <a:pt x="4061" y="1125"/>
                    <a:pt x="3749" y="813"/>
                    <a:pt x="3343" y="813"/>
                  </a:cubicBezTo>
                </a:path>
              </a:pathLst>
            </a:custGeom>
            <a:solidFill>
              <a:schemeClr val="accent2">
                <a:lumMod val="75000"/>
              </a:schemeClr>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grpSp>
          <p:nvGrpSpPr>
            <p:cNvPr id="20" name="Group 97"/>
            <p:cNvGrpSpPr>
              <a:grpSpLocks noChangeAspect="1"/>
            </p:cNvGrpSpPr>
            <p:nvPr/>
          </p:nvGrpSpPr>
          <p:grpSpPr>
            <a:xfrm>
              <a:off x="4531375" y="2639206"/>
              <a:ext cx="273876" cy="273876"/>
              <a:chOff x="4429125" y="3143250"/>
              <a:chExt cx="1384300" cy="1384300"/>
            </a:xfrm>
            <a:solidFill>
              <a:schemeClr val="accent4"/>
            </a:solidFill>
          </p:grpSpPr>
          <p:sp>
            <p:nvSpPr>
              <p:cNvPr id="99" name="Freeform 1"/>
              <p:cNvSpPr>
                <a:spLocks noChangeArrowheads="1"/>
              </p:cNvSpPr>
              <p:nvPr/>
            </p:nvSpPr>
            <p:spPr bwMode="auto">
              <a:xfrm>
                <a:off x="4778375" y="3525838"/>
                <a:ext cx="674688" cy="674687"/>
              </a:xfrm>
              <a:custGeom>
                <a:avLst/>
                <a:gdLst>
                  <a:gd name="T0" fmla="*/ 938 w 1875"/>
                  <a:gd name="T1" fmla="*/ 1874 h 1875"/>
                  <a:gd name="T2" fmla="*/ 938 w 1875"/>
                  <a:gd name="T3" fmla="*/ 1874 h 1875"/>
                  <a:gd name="T4" fmla="*/ 0 w 1875"/>
                  <a:gd name="T5" fmla="*/ 936 h 1875"/>
                  <a:gd name="T6" fmla="*/ 938 w 1875"/>
                  <a:gd name="T7" fmla="*/ 0 h 1875"/>
                  <a:gd name="T8" fmla="*/ 1874 w 1875"/>
                  <a:gd name="T9" fmla="*/ 936 h 1875"/>
                  <a:gd name="T10" fmla="*/ 938 w 1875"/>
                  <a:gd name="T11" fmla="*/ 1874 h 1875"/>
                  <a:gd name="T12" fmla="*/ 938 w 1875"/>
                  <a:gd name="T13" fmla="*/ 93 h 1875"/>
                  <a:gd name="T14" fmla="*/ 938 w 1875"/>
                  <a:gd name="T15" fmla="*/ 93 h 1875"/>
                  <a:gd name="T16" fmla="*/ 94 w 1875"/>
                  <a:gd name="T17" fmla="*/ 936 h 1875"/>
                  <a:gd name="T18" fmla="*/ 938 w 1875"/>
                  <a:gd name="T19" fmla="*/ 1780 h 1875"/>
                  <a:gd name="T20" fmla="*/ 1781 w 1875"/>
                  <a:gd name="T21" fmla="*/ 936 h 1875"/>
                  <a:gd name="T22" fmla="*/ 938 w 1875"/>
                  <a:gd name="T23" fmla="*/ 93 h 1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5" h="1875">
                    <a:moveTo>
                      <a:pt x="938" y="1874"/>
                    </a:moveTo>
                    <a:lnTo>
                      <a:pt x="938" y="1874"/>
                    </a:lnTo>
                    <a:cubicBezTo>
                      <a:pt x="438" y="1874"/>
                      <a:pt x="0" y="1436"/>
                      <a:pt x="0" y="936"/>
                    </a:cubicBezTo>
                    <a:cubicBezTo>
                      <a:pt x="0" y="437"/>
                      <a:pt x="438" y="0"/>
                      <a:pt x="938" y="0"/>
                    </a:cubicBezTo>
                    <a:cubicBezTo>
                      <a:pt x="1468" y="0"/>
                      <a:pt x="1874" y="437"/>
                      <a:pt x="1874" y="936"/>
                    </a:cubicBezTo>
                    <a:cubicBezTo>
                      <a:pt x="1874" y="1436"/>
                      <a:pt x="1468" y="1874"/>
                      <a:pt x="938" y="1874"/>
                    </a:cubicBezTo>
                    <a:close/>
                    <a:moveTo>
                      <a:pt x="938" y="93"/>
                    </a:moveTo>
                    <a:lnTo>
                      <a:pt x="938" y="93"/>
                    </a:lnTo>
                    <a:cubicBezTo>
                      <a:pt x="469" y="93"/>
                      <a:pt x="94" y="468"/>
                      <a:pt x="94" y="936"/>
                    </a:cubicBezTo>
                    <a:cubicBezTo>
                      <a:pt x="94" y="1405"/>
                      <a:pt x="469" y="1780"/>
                      <a:pt x="938" y="1780"/>
                    </a:cubicBezTo>
                    <a:cubicBezTo>
                      <a:pt x="1406" y="1780"/>
                      <a:pt x="1781" y="1405"/>
                      <a:pt x="1781" y="936"/>
                    </a:cubicBezTo>
                    <a:cubicBezTo>
                      <a:pt x="1781" y="468"/>
                      <a:pt x="1406" y="93"/>
                      <a:pt x="938" y="9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00" name="Freeform 2"/>
              <p:cNvSpPr>
                <a:spLocks noChangeArrowheads="1"/>
              </p:cNvSpPr>
              <p:nvPr/>
            </p:nvSpPr>
            <p:spPr bwMode="auto">
              <a:xfrm>
                <a:off x="4857750" y="3603625"/>
                <a:ext cx="528638" cy="517525"/>
              </a:xfrm>
              <a:custGeom>
                <a:avLst/>
                <a:gdLst>
                  <a:gd name="T0" fmla="*/ 719 w 1469"/>
                  <a:gd name="T1" fmla="*/ 1437 h 1438"/>
                  <a:gd name="T2" fmla="*/ 719 w 1469"/>
                  <a:gd name="T3" fmla="*/ 1437 h 1438"/>
                  <a:gd name="T4" fmla="*/ 0 w 1469"/>
                  <a:gd name="T5" fmla="*/ 718 h 1438"/>
                  <a:gd name="T6" fmla="*/ 719 w 1469"/>
                  <a:gd name="T7" fmla="*/ 0 h 1438"/>
                  <a:gd name="T8" fmla="*/ 1468 w 1469"/>
                  <a:gd name="T9" fmla="*/ 718 h 1438"/>
                  <a:gd name="T10" fmla="*/ 719 w 1469"/>
                  <a:gd name="T11" fmla="*/ 1437 h 1438"/>
                  <a:gd name="T12" fmla="*/ 719 w 1469"/>
                  <a:gd name="T13" fmla="*/ 63 h 1438"/>
                  <a:gd name="T14" fmla="*/ 719 w 1469"/>
                  <a:gd name="T15" fmla="*/ 63 h 1438"/>
                  <a:gd name="T16" fmla="*/ 94 w 1469"/>
                  <a:gd name="T17" fmla="*/ 718 h 1438"/>
                  <a:gd name="T18" fmla="*/ 719 w 1469"/>
                  <a:gd name="T19" fmla="*/ 1374 h 1438"/>
                  <a:gd name="T20" fmla="*/ 1374 w 1469"/>
                  <a:gd name="T21" fmla="*/ 718 h 1438"/>
                  <a:gd name="T22" fmla="*/ 719 w 1469"/>
                  <a:gd name="T23" fmla="*/ 63 h 1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69" h="1438">
                    <a:moveTo>
                      <a:pt x="719" y="1437"/>
                    </a:moveTo>
                    <a:lnTo>
                      <a:pt x="719" y="1437"/>
                    </a:lnTo>
                    <a:cubicBezTo>
                      <a:pt x="313" y="1437"/>
                      <a:pt x="0" y="1124"/>
                      <a:pt x="0" y="718"/>
                    </a:cubicBezTo>
                    <a:cubicBezTo>
                      <a:pt x="0" y="313"/>
                      <a:pt x="313" y="0"/>
                      <a:pt x="719" y="0"/>
                    </a:cubicBezTo>
                    <a:cubicBezTo>
                      <a:pt x="1124" y="0"/>
                      <a:pt x="1468" y="313"/>
                      <a:pt x="1468" y="718"/>
                    </a:cubicBezTo>
                    <a:cubicBezTo>
                      <a:pt x="1468" y="1124"/>
                      <a:pt x="1124" y="1437"/>
                      <a:pt x="719" y="1437"/>
                    </a:cubicBezTo>
                    <a:close/>
                    <a:moveTo>
                      <a:pt x="719" y="63"/>
                    </a:moveTo>
                    <a:lnTo>
                      <a:pt x="719" y="63"/>
                    </a:lnTo>
                    <a:cubicBezTo>
                      <a:pt x="375" y="63"/>
                      <a:pt x="94" y="375"/>
                      <a:pt x="94" y="718"/>
                    </a:cubicBezTo>
                    <a:cubicBezTo>
                      <a:pt x="94" y="1062"/>
                      <a:pt x="375" y="1374"/>
                      <a:pt x="719" y="1374"/>
                    </a:cubicBezTo>
                    <a:cubicBezTo>
                      <a:pt x="1093" y="1374"/>
                      <a:pt x="1374" y="1062"/>
                      <a:pt x="1374" y="718"/>
                    </a:cubicBezTo>
                    <a:cubicBezTo>
                      <a:pt x="1374" y="375"/>
                      <a:pt x="1093" y="63"/>
                      <a:pt x="719" y="6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01" name="Freeform 3"/>
              <p:cNvSpPr>
                <a:spLocks noChangeArrowheads="1"/>
              </p:cNvSpPr>
              <p:nvPr/>
            </p:nvSpPr>
            <p:spPr bwMode="auto">
              <a:xfrm>
                <a:off x="5026025" y="3143250"/>
                <a:ext cx="190500" cy="192088"/>
              </a:xfrm>
              <a:custGeom>
                <a:avLst/>
                <a:gdLst>
                  <a:gd name="T0" fmla="*/ 250 w 531"/>
                  <a:gd name="T1" fmla="*/ 531 h 532"/>
                  <a:gd name="T2" fmla="*/ 250 w 531"/>
                  <a:gd name="T3" fmla="*/ 531 h 532"/>
                  <a:gd name="T4" fmla="*/ 0 w 531"/>
                  <a:gd name="T5" fmla="*/ 281 h 532"/>
                  <a:gd name="T6" fmla="*/ 250 w 531"/>
                  <a:gd name="T7" fmla="*/ 0 h 532"/>
                  <a:gd name="T8" fmla="*/ 530 w 531"/>
                  <a:gd name="T9" fmla="*/ 281 h 532"/>
                  <a:gd name="T10" fmla="*/ 250 w 531"/>
                  <a:gd name="T11" fmla="*/ 531 h 532"/>
                  <a:gd name="T12" fmla="*/ 250 w 531"/>
                  <a:gd name="T13" fmla="*/ 94 h 532"/>
                  <a:gd name="T14" fmla="*/ 250 w 531"/>
                  <a:gd name="T15" fmla="*/ 94 h 532"/>
                  <a:gd name="T16" fmla="*/ 94 w 531"/>
                  <a:gd name="T17" fmla="*/ 281 h 532"/>
                  <a:gd name="T18" fmla="*/ 250 w 531"/>
                  <a:gd name="T19" fmla="*/ 469 h 532"/>
                  <a:gd name="T20" fmla="*/ 436 w 531"/>
                  <a:gd name="T21" fmla="*/ 281 h 532"/>
                  <a:gd name="T22" fmla="*/ 250 w 531"/>
                  <a:gd name="T23" fmla="*/ 94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1" h="532">
                    <a:moveTo>
                      <a:pt x="250" y="531"/>
                    </a:moveTo>
                    <a:lnTo>
                      <a:pt x="250" y="531"/>
                    </a:lnTo>
                    <a:cubicBezTo>
                      <a:pt x="125" y="531"/>
                      <a:pt x="0" y="438"/>
                      <a:pt x="0" y="281"/>
                    </a:cubicBezTo>
                    <a:cubicBezTo>
                      <a:pt x="0" y="125"/>
                      <a:pt x="125" y="0"/>
                      <a:pt x="250" y="0"/>
                    </a:cubicBezTo>
                    <a:cubicBezTo>
                      <a:pt x="405" y="0"/>
                      <a:pt x="530" y="125"/>
                      <a:pt x="530" y="281"/>
                    </a:cubicBezTo>
                    <a:cubicBezTo>
                      <a:pt x="530" y="438"/>
                      <a:pt x="405" y="531"/>
                      <a:pt x="250" y="531"/>
                    </a:cubicBezTo>
                    <a:close/>
                    <a:moveTo>
                      <a:pt x="250" y="94"/>
                    </a:moveTo>
                    <a:lnTo>
                      <a:pt x="250" y="94"/>
                    </a:lnTo>
                    <a:cubicBezTo>
                      <a:pt x="156" y="94"/>
                      <a:pt x="94" y="188"/>
                      <a:pt x="94" y="281"/>
                    </a:cubicBezTo>
                    <a:cubicBezTo>
                      <a:pt x="94" y="375"/>
                      <a:pt x="156" y="469"/>
                      <a:pt x="250" y="469"/>
                    </a:cubicBezTo>
                    <a:cubicBezTo>
                      <a:pt x="343" y="469"/>
                      <a:pt x="436" y="375"/>
                      <a:pt x="436" y="281"/>
                    </a:cubicBezTo>
                    <a:cubicBezTo>
                      <a:pt x="436" y="188"/>
                      <a:pt x="343" y="94"/>
                      <a:pt x="250" y="94"/>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02" name="Freeform 4"/>
              <p:cNvSpPr>
                <a:spLocks noChangeArrowheads="1"/>
              </p:cNvSpPr>
              <p:nvPr/>
            </p:nvSpPr>
            <p:spPr bwMode="auto">
              <a:xfrm>
                <a:off x="4429125" y="3446463"/>
                <a:ext cx="192088" cy="192087"/>
              </a:xfrm>
              <a:custGeom>
                <a:avLst/>
                <a:gdLst>
                  <a:gd name="T0" fmla="*/ 251 w 533"/>
                  <a:gd name="T1" fmla="*/ 531 h 532"/>
                  <a:gd name="T2" fmla="*/ 251 w 533"/>
                  <a:gd name="T3" fmla="*/ 531 h 532"/>
                  <a:gd name="T4" fmla="*/ 0 w 533"/>
                  <a:gd name="T5" fmla="*/ 250 h 532"/>
                  <a:gd name="T6" fmla="*/ 251 w 533"/>
                  <a:gd name="T7" fmla="*/ 0 h 532"/>
                  <a:gd name="T8" fmla="*/ 532 w 533"/>
                  <a:gd name="T9" fmla="*/ 250 h 532"/>
                  <a:gd name="T10" fmla="*/ 251 w 533"/>
                  <a:gd name="T11" fmla="*/ 531 h 532"/>
                  <a:gd name="T12" fmla="*/ 251 w 533"/>
                  <a:gd name="T13" fmla="*/ 94 h 532"/>
                  <a:gd name="T14" fmla="*/ 251 w 533"/>
                  <a:gd name="T15" fmla="*/ 94 h 532"/>
                  <a:gd name="T16" fmla="*/ 94 w 533"/>
                  <a:gd name="T17" fmla="*/ 250 h 532"/>
                  <a:gd name="T18" fmla="*/ 251 w 533"/>
                  <a:gd name="T19" fmla="*/ 437 h 532"/>
                  <a:gd name="T20" fmla="*/ 438 w 533"/>
                  <a:gd name="T21" fmla="*/ 250 h 532"/>
                  <a:gd name="T22" fmla="*/ 251 w 533"/>
                  <a:gd name="T23" fmla="*/ 94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3" h="532">
                    <a:moveTo>
                      <a:pt x="251" y="531"/>
                    </a:moveTo>
                    <a:lnTo>
                      <a:pt x="251" y="531"/>
                    </a:lnTo>
                    <a:cubicBezTo>
                      <a:pt x="126" y="531"/>
                      <a:pt x="0" y="406"/>
                      <a:pt x="0" y="250"/>
                    </a:cubicBezTo>
                    <a:cubicBezTo>
                      <a:pt x="0" y="125"/>
                      <a:pt x="126" y="0"/>
                      <a:pt x="251" y="0"/>
                    </a:cubicBezTo>
                    <a:cubicBezTo>
                      <a:pt x="407" y="0"/>
                      <a:pt x="532" y="125"/>
                      <a:pt x="532" y="250"/>
                    </a:cubicBezTo>
                    <a:cubicBezTo>
                      <a:pt x="532" y="406"/>
                      <a:pt x="407" y="531"/>
                      <a:pt x="251" y="531"/>
                    </a:cubicBezTo>
                    <a:close/>
                    <a:moveTo>
                      <a:pt x="251" y="94"/>
                    </a:moveTo>
                    <a:lnTo>
                      <a:pt x="251" y="94"/>
                    </a:lnTo>
                    <a:cubicBezTo>
                      <a:pt x="157" y="94"/>
                      <a:pt x="94" y="156"/>
                      <a:pt x="94" y="250"/>
                    </a:cubicBezTo>
                    <a:cubicBezTo>
                      <a:pt x="94" y="375"/>
                      <a:pt x="157" y="437"/>
                      <a:pt x="251" y="437"/>
                    </a:cubicBezTo>
                    <a:cubicBezTo>
                      <a:pt x="344" y="437"/>
                      <a:pt x="438" y="375"/>
                      <a:pt x="438" y="250"/>
                    </a:cubicBezTo>
                    <a:cubicBezTo>
                      <a:pt x="438" y="156"/>
                      <a:pt x="344" y="94"/>
                      <a:pt x="251" y="94"/>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03" name="Freeform 5"/>
              <p:cNvSpPr>
                <a:spLocks noChangeArrowheads="1"/>
              </p:cNvSpPr>
              <p:nvPr/>
            </p:nvSpPr>
            <p:spPr bwMode="auto">
              <a:xfrm>
                <a:off x="5621338" y="3446463"/>
                <a:ext cx="192087" cy="192087"/>
              </a:xfrm>
              <a:custGeom>
                <a:avLst/>
                <a:gdLst>
                  <a:gd name="T0" fmla="*/ 250 w 532"/>
                  <a:gd name="T1" fmla="*/ 531 h 532"/>
                  <a:gd name="T2" fmla="*/ 250 w 532"/>
                  <a:gd name="T3" fmla="*/ 531 h 532"/>
                  <a:gd name="T4" fmla="*/ 0 w 532"/>
                  <a:gd name="T5" fmla="*/ 250 h 532"/>
                  <a:gd name="T6" fmla="*/ 250 w 532"/>
                  <a:gd name="T7" fmla="*/ 0 h 532"/>
                  <a:gd name="T8" fmla="*/ 531 w 532"/>
                  <a:gd name="T9" fmla="*/ 250 h 532"/>
                  <a:gd name="T10" fmla="*/ 250 w 532"/>
                  <a:gd name="T11" fmla="*/ 531 h 532"/>
                  <a:gd name="T12" fmla="*/ 250 w 532"/>
                  <a:gd name="T13" fmla="*/ 94 h 532"/>
                  <a:gd name="T14" fmla="*/ 250 w 532"/>
                  <a:gd name="T15" fmla="*/ 94 h 532"/>
                  <a:gd name="T16" fmla="*/ 94 w 532"/>
                  <a:gd name="T17" fmla="*/ 250 h 532"/>
                  <a:gd name="T18" fmla="*/ 250 w 532"/>
                  <a:gd name="T19" fmla="*/ 437 h 532"/>
                  <a:gd name="T20" fmla="*/ 438 w 532"/>
                  <a:gd name="T21" fmla="*/ 250 h 532"/>
                  <a:gd name="T22" fmla="*/ 250 w 532"/>
                  <a:gd name="T23" fmla="*/ 94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2" h="532">
                    <a:moveTo>
                      <a:pt x="250" y="531"/>
                    </a:moveTo>
                    <a:lnTo>
                      <a:pt x="250" y="531"/>
                    </a:lnTo>
                    <a:cubicBezTo>
                      <a:pt x="125" y="531"/>
                      <a:pt x="0" y="406"/>
                      <a:pt x="0" y="250"/>
                    </a:cubicBezTo>
                    <a:cubicBezTo>
                      <a:pt x="0" y="125"/>
                      <a:pt x="125" y="0"/>
                      <a:pt x="250" y="0"/>
                    </a:cubicBezTo>
                    <a:cubicBezTo>
                      <a:pt x="406" y="0"/>
                      <a:pt x="531" y="125"/>
                      <a:pt x="531" y="250"/>
                    </a:cubicBezTo>
                    <a:cubicBezTo>
                      <a:pt x="531" y="406"/>
                      <a:pt x="406" y="531"/>
                      <a:pt x="250" y="531"/>
                    </a:cubicBezTo>
                    <a:close/>
                    <a:moveTo>
                      <a:pt x="250" y="94"/>
                    </a:moveTo>
                    <a:lnTo>
                      <a:pt x="250" y="94"/>
                    </a:lnTo>
                    <a:cubicBezTo>
                      <a:pt x="156" y="94"/>
                      <a:pt x="94" y="156"/>
                      <a:pt x="94" y="250"/>
                    </a:cubicBezTo>
                    <a:cubicBezTo>
                      <a:pt x="94" y="375"/>
                      <a:pt x="156" y="437"/>
                      <a:pt x="250" y="437"/>
                    </a:cubicBezTo>
                    <a:cubicBezTo>
                      <a:pt x="344" y="437"/>
                      <a:pt x="438" y="375"/>
                      <a:pt x="438" y="250"/>
                    </a:cubicBezTo>
                    <a:cubicBezTo>
                      <a:pt x="438" y="156"/>
                      <a:pt x="344" y="94"/>
                      <a:pt x="250" y="94"/>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04" name="Freeform 6"/>
              <p:cNvSpPr>
                <a:spLocks noChangeArrowheads="1"/>
              </p:cNvSpPr>
              <p:nvPr/>
            </p:nvSpPr>
            <p:spPr bwMode="auto">
              <a:xfrm>
                <a:off x="5026025" y="4335463"/>
                <a:ext cx="190500" cy="192087"/>
              </a:xfrm>
              <a:custGeom>
                <a:avLst/>
                <a:gdLst>
                  <a:gd name="T0" fmla="*/ 250 w 531"/>
                  <a:gd name="T1" fmla="*/ 531 h 532"/>
                  <a:gd name="T2" fmla="*/ 250 w 531"/>
                  <a:gd name="T3" fmla="*/ 531 h 532"/>
                  <a:gd name="T4" fmla="*/ 0 w 531"/>
                  <a:gd name="T5" fmla="*/ 250 h 532"/>
                  <a:gd name="T6" fmla="*/ 250 w 531"/>
                  <a:gd name="T7" fmla="*/ 0 h 532"/>
                  <a:gd name="T8" fmla="*/ 530 w 531"/>
                  <a:gd name="T9" fmla="*/ 250 h 532"/>
                  <a:gd name="T10" fmla="*/ 250 w 531"/>
                  <a:gd name="T11" fmla="*/ 531 h 532"/>
                  <a:gd name="T12" fmla="*/ 250 w 531"/>
                  <a:gd name="T13" fmla="*/ 62 h 532"/>
                  <a:gd name="T14" fmla="*/ 250 w 531"/>
                  <a:gd name="T15" fmla="*/ 62 h 532"/>
                  <a:gd name="T16" fmla="*/ 94 w 531"/>
                  <a:gd name="T17" fmla="*/ 250 h 532"/>
                  <a:gd name="T18" fmla="*/ 250 w 531"/>
                  <a:gd name="T19" fmla="*/ 437 h 532"/>
                  <a:gd name="T20" fmla="*/ 436 w 531"/>
                  <a:gd name="T21" fmla="*/ 250 h 532"/>
                  <a:gd name="T22" fmla="*/ 250 w 531"/>
                  <a:gd name="T23" fmla="*/ 62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1" h="532">
                    <a:moveTo>
                      <a:pt x="250" y="531"/>
                    </a:moveTo>
                    <a:lnTo>
                      <a:pt x="250" y="531"/>
                    </a:lnTo>
                    <a:cubicBezTo>
                      <a:pt x="125" y="531"/>
                      <a:pt x="0" y="406"/>
                      <a:pt x="0" y="250"/>
                    </a:cubicBezTo>
                    <a:cubicBezTo>
                      <a:pt x="0" y="93"/>
                      <a:pt x="125" y="0"/>
                      <a:pt x="250" y="0"/>
                    </a:cubicBezTo>
                    <a:cubicBezTo>
                      <a:pt x="405" y="0"/>
                      <a:pt x="530" y="93"/>
                      <a:pt x="530" y="250"/>
                    </a:cubicBezTo>
                    <a:cubicBezTo>
                      <a:pt x="530" y="406"/>
                      <a:pt x="405" y="531"/>
                      <a:pt x="250" y="531"/>
                    </a:cubicBezTo>
                    <a:close/>
                    <a:moveTo>
                      <a:pt x="250" y="62"/>
                    </a:moveTo>
                    <a:lnTo>
                      <a:pt x="250" y="62"/>
                    </a:lnTo>
                    <a:cubicBezTo>
                      <a:pt x="156" y="62"/>
                      <a:pt x="94" y="156"/>
                      <a:pt x="94" y="250"/>
                    </a:cubicBezTo>
                    <a:cubicBezTo>
                      <a:pt x="94" y="343"/>
                      <a:pt x="156" y="437"/>
                      <a:pt x="250" y="437"/>
                    </a:cubicBezTo>
                    <a:cubicBezTo>
                      <a:pt x="343" y="437"/>
                      <a:pt x="436" y="343"/>
                      <a:pt x="436" y="250"/>
                    </a:cubicBezTo>
                    <a:cubicBezTo>
                      <a:pt x="436" y="156"/>
                      <a:pt x="343" y="62"/>
                      <a:pt x="250" y="62"/>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05" name="Freeform 7"/>
              <p:cNvSpPr>
                <a:spLocks noChangeArrowheads="1"/>
              </p:cNvSpPr>
              <p:nvPr/>
            </p:nvSpPr>
            <p:spPr bwMode="auto">
              <a:xfrm>
                <a:off x="4429125" y="4030663"/>
                <a:ext cx="192088" cy="192087"/>
              </a:xfrm>
              <a:custGeom>
                <a:avLst/>
                <a:gdLst>
                  <a:gd name="T0" fmla="*/ 251 w 533"/>
                  <a:gd name="T1" fmla="*/ 531 h 532"/>
                  <a:gd name="T2" fmla="*/ 251 w 533"/>
                  <a:gd name="T3" fmla="*/ 531 h 532"/>
                  <a:gd name="T4" fmla="*/ 0 w 533"/>
                  <a:gd name="T5" fmla="*/ 281 h 532"/>
                  <a:gd name="T6" fmla="*/ 251 w 533"/>
                  <a:gd name="T7" fmla="*/ 0 h 532"/>
                  <a:gd name="T8" fmla="*/ 532 w 533"/>
                  <a:gd name="T9" fmla="*/ 281 h 532"/>
                  <a:gd name="T10" fmla="*/ 251 w 533"/>
                  <a:gd name="T11" fmla="*/ 531 h 532"/>
                  <a:gd name="T12" fmla="*/ 251 w 533"/>
                  <a:gd name="T13" fmla="*/ 94 h 532"/>
                  <a:gd name="T14" fmla="*/ 251 w 533"/>
                  <a:gd name="T15" fmla="*/ 94 h 532"/>
                  <a:gd name="T16" fmla="*/ 94 w 533"/>
                  <a:gd name="T17" fmla="*/ 281 h 532"/>
                  <a:gd name="T18" fmla="*/ 251 w 533"/>
                  <a:gd name="T19" fmla="*/ 437 h 532"/>
                  <a:gd name="T20" fmla="*/ 438 w 533"/>
                  <a:gd name="T21" fmla="*/ 281 h 532"/>
                  <a:gd name="T22" fmla="*/ 251 w 533"/>
                  <a:gd name="T23" fmla="*/ 94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3" h="532">
                    <a:moveTo>
                      <a:pt x="251" y="531"/>
                    </a:moveTo>
                    <a:lnTo>
                      <a:pt x="251" y="531"/>
                    </a:lnTo>
                    <a:cubicBezTo>
                      <a:pt x="126" y="531"/>
                      <a:pt x="0" y="406"/>
                      <a:pt x="0" y="281"/>
                    </a:cubicBezTo>
                    <a:cubicBezTo>
                      <a:pt x="0" y="125"/>
                      <a:pt x="126" y="0"/>
                      <a:pt x="251" y="0"/>
                    </a:cubicBezTo>
                    <a:cubicBezTo>
                      <a:pt x="407" y="0"/>
                      <a:pt x="532" y="125"/>
                      <a:pt x="532" y="281"/>
                    </a:cubicBezTo>
                    <a:cubicBezTo>
                      <a:pt x="532" y="406"/>
                      <a:pt x="407" y="531"/>
                      <a:pt x="251" y="531"/>
                    </a:cubicBezTo>
                    <a:close/>
                    <a:moveTo>
                      <a:pt x="251" y="94"/>
                    </a:moveTo>
                    <a:lnTo>
                      <a:pt x="251" y="94"/>
                    </a:lnTo>
                    <a:cubicBezTo>
                      <a:pt x="157" y="94"/>
                      <a:pt x="94" y="156"/>
                      <a:pt x="94" y="281"/>
                    </a:cubicBezTo>
                    <a:cubicBezTo>
                      <a:pt x="94" y="375"/>
                      <a:pt x="157" y="437"/>
                      <a:pt x="251" y="437"/>
                    </a:cubicBezTo>
                    <a:cubicBezTo>
                      <a:pt x="344" y="437"/>
                      <a:pt x="438" y="375"/>
                      <a:pt x="438" y="281"/>
                    </a:cubicBezTo>
                    <a:cubicBezTo>
                      <a:pt x="438" y="156"/>
                      <a:pt x="344" y="94"/>
                      <a:pt x="251" y="94"/>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06" name="Freeform 8"/>
              <p:cNvSpPr>
                <a:spLocks noChangeArrowheads="1"/>
              </p:cNvSpPr>
              <p:nvPr/>
            </p:nvSpPr>
            <p:spPr bwMode="auto">
              <a:xfrm>
                <a:off x="5621338" y="4030663"/>
                <a:ext cx="192087" cy="192087"/>
              </a:xfrm>
              <a:custGeom>
                <a:avLst/>
                <a:gdLst>
                  <a:gd name="T0" fmla="*/ 250 w 532"/>
                  <a:gd name="T1" fmla="*/ 531 h 532"/>
                  <a:gd name="T2" fmla="*/ 250 w 532"/>
                  <a:gd name="T3" fmla="*/ 531 h 532"/>
                  <a:gd name="T4" fmla="*/ 0 w 532"/>
                  <a:gd name="T5" fmla="*/ 281 h 532"/>
                  <a:gd name="T6" fmla="*/ 250 w 532"/>
                  <a:gd name="T7" fmla="*/ 0 h 532"/>
                  <a:gd name="T8" fmla="*/ 531 w 532"/>
                  <a:gd name="T9" fmla="*/ 281 h 532"/>
                  <a:gd name="T10" fmla="*/ 250 w 532"/>
                  <a:gd name="T11" fmla="*/ 531 h 532"/>
                  <a:gd name="T12" fmla="*/ 250 w 532"/>
                  <a:gd name="T13" fmla="*/ 94 h 532"/>
                  <a:gd name="T14" fmla="*/ 250 w 532"/>
                  <a:gd name="T15" fmla="*/ 94 h 532"/>
                  <a:gd name="T16" fmla="*/ 94 w 532"/>
                  <a:gd name="T17" fmla="*/ 281 h 532"/>
                  <a:gd name="T18" fmla="*/ 250 w 532"/>
                  <a:gd name="T19" fmla="*/ 437 h 532"/>
                  <a:gd name="T20" fmla="*/ 438 w 532"/>
                  <a:gd name="T21" fmla="*/ 281 h 532"/>
                  <a:gd name="T22" fmla="*/ 250 w 532"/>
                  <a:gd name="T23" fmla="*/ 94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2" h="532">
                    <a:moveTo>
                      <a:pt x="250" y="531"/>
                    </a:moveTo>
                    <a:lnTo>
                      <a:pt x="250" y="531"/>
                    </a:lnTo>
                    <a:cubicBezTo>
                      <a:pt x="125" y="531"/>
                      <a:pt x="0" y="406"/>
                      <a:pt x="0" y="281"/>
                    </a:cubicBezTo>
                    <a:cubicBezTo>
                      <a:pt x="0" y="125"/>
                      <a:pt x="125" y="0"/>
                      <a:pt x="250" y="0"/>
                    </a:cubicBezTo>
                    <a:cubicBezTo>
                      <a:pt x="406" y="0"/>
                      <a:pt x="531" y="125"/>
                      <a:pt x="531" y="281"/>
                    </a:cubicBezTo>
                    <a:cubicBezTo>
                      <a:pt x="531" y="406"/>
                      <a:pt x="406" y="531"/>
                      <a:pt x="250" y="531"/>
                    </a:cubicBezTo>
                    <a:close/>
                    <a:moveTo>
                      <a:pt x="250" y="94"/>
                    </a:moveTo>
                    <a:lnTo>
                      <a:pt x="250" y="94"/>
                    </a:lnTo>
                    <a:cubicBezTo>
                      <a:pt x="156" y="94"/>
                      <a:pt x="94" y="156"/>
                      <a:pt x="94" y="281"/>
                    </a:cubicBezTo>
                    <a:cubicBezTo>
                      <a:pt x="94" y="375"/>
                      <a:pt x="156" y="437"/>
                      <a:pt x="250" y="437"/>
                    </a:cubicBezTo>
                    <a:cubicBezTo>
                      <a:pt x="344" y="437"/>
                      <a:pt x="438" y="375"/>
                      <a:pt x="438" y="281"/>
                    </a:cubicBezTo>
                    <a:cubicBezTo>
                      <a:pt x="438" y="156"/>
                      <a:pt x="344" y="94"/>
                      <a:pt x="250" y="94"/>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07" name="Freeform 9"/>
              <p:cNvSpPr>
                <a:spLocks noChangeArrowheads="1"/>
              </p:cNvSpPr>
              <p:nvPr/>
            </p:nvSpPr>
            <p:spPr bwMode="auto">
              <a:xfrm>
                <a:off x="5014913" y="3221038"/>
                <a:ext cx="33337" cy="57150"/>
              </a:xfrm>
              <a:custGeom>
                <a:avLst/>
                <a:gdLst>
                  <a:gd name="T0" fmla="*/ 62 w 94"/>
                  <a:gd name="T1" fmla="*/ 156 h 157"/>
                  <a:gd name="T2" fmla="*/ 0 w 94"/>
                  <a:gd name="T3" fmla="*/ 0 h 157"/>
                  <a:gd name="T4" fmla="*/ 31 w 94"/>
                  <a:gd name="T5" fmla="*/ 0 h 157"/>
                  <a:gd name="T6" fmla="*/ 93 w 94"/>
                  <a:gd name="T7" fmla="*/ 125 h 157"/>
                  <a:gd name="T8" fmla="*/ 62 w 94"/>
                  <a:gd name="T9" fmla="*/ 156 h 157"/>
                </a:gdLst>
                <a:ahLst/>
                <a:cxnLst>
                  <a:cxn ang="0">
                    <a:pos x="T0" y="T1"/>
                  </a:cxn>
                  <a:cxn ang="0">
                    <a:pos x="T2" y="T3"/>
                  </a:cxn>
                  <a:cxn ang="0">
                    <a:pos x="T4" y="T5"/>
                  </a:cxn>
                  <a:cxn ang="0">
                    <a:pos x="T6" y="T7"/>
                  </a:cxn>
                  <a:cxn ang="0">
                    <a:pos x="T8" y="T9"/>
                  </a:cxn>
                </a:cxnLst>
                <a:rect l="0" t="0" r="r" b="b"/>
                <a:pathLst>
                  <a:path w="94" h="157">
                    <a:moveTo>
                      <a:pt x="62" y="156"/>
                    </a:moveTo>
                    <a:lnTo>
                      <a:pt x="0" y="0"/>
                    </a:lnTo>
                    <a:lnTo>
                      <a:pt x="31" y="0"/>
                    </a:lnTo>
                    <a:lnTo>
                      <a:pt x="93" y="125"/>
                    </a:lnTo>
                    <a:lnTo>
                      <a:pt x="62" y="15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08" name="Freeform 10"/>
              <p:cNvSpPr>
                <a:spLocks noChangeArrowheads="1"/>
              </p:cNvSpPr>
              <p:nvPr/>
            </p:nvSpPr>
            <p:spPr bwMode="auto">
              <a:xfrm>
                <a:off x="4610100" y="3232150"/>
                <a:ext cx="404813" cy="258763"/>
              </a:xfrm>
              <a:custGeom>
                <a:avLst/>
                <a:gdLst>
                  <a:gd name="T0" fmla="*/ 62 w 1126"/>
                  <a:gd name="T1" fmla="*/ 719 h 720"/>
                  <a:gd name="T2" fmla="*/ 0 w 1126"/>
                  <a:gd name="T3" fmla="*/ 594 h 720"/>
                  <a:gd name="T4" fmla="*/ 62 w 1126"/>
                  <a:gd name="T5" fmla="*/ 563 h 720"/>
                  <a:gd name="T6" fmla="*/ 156 w 1126"/>
                  <a:gd name="T7" fmla="*/ 688 h 720"/>
                  <a:gd name="T8" fmla="*/ 62 w 1126"/>
                  <a:gd name="T9" fmla="*/ 719 h 720"/>
                  <a:gd name="T10" fmla="*/ 218 w 1126"/>
                  <a:gd name="T11" fmla="*/ 656 h 720"/>
                  <a:gd name="T12" fmla="*/ 125 w 1126"/>
                  <a:gd name="T13" fmla="*/ 500 h 720"/>
                  <a:gd name="T14" fmla="*/ 218 w 1126"/>
                  <a:gd name="T15" fmla="*/ 469 h 720"/>
                  <a:gd name="T16" fmla="*/ 281 w 1126"/>
                  <a:gd name="T17" fmla="*/ 625 h 720"/>
                  <a:gd name="T18" fmla="*/ 218 w 1126"/>
                  <a:gd name="T19" fmla="*/ 656 h 720"/>
                  <a:gd name="T20" fmla="*/ 343 w 1126"/>
                  <a:gd name="T21" fmla="*/ 594 h 720"/>
                  <a:gd name="T22" fmla="*/ 281 w 1126"/>
                  <a:gd name="T23" fmla="*/ 438 h 720"/>
                  <a:gd name="T24" fmla="*/ 343 w 1126"/>
                  <a:gd name="T25" fmla="*/ 406 h 720"/>
                  <a:gd name="T26" fmla="*/ 437 w 1126"/>
                  <a:gd name="T27" fmla="*/ 531 h 720"/>
                  <a:gd name="T28" fmla="*/ 343 w 1126"/>
                  <a:gd name="T29" fmla="*/ 594 h 720"/>
                  <a:gd name="T30" fmla="*/ 500 w 1126"/>
                  <a:gd name="T31" fmla="*/ 500 h 720"/>
                  <a:gd name="T32" fmla="*/ 406 w 1126"/>
                  <a:gd name="T33" fmla="*/ 344 h 720"/>
                  <a:gd name="T34" fmla="*/ 500 w 1126"/>
                  <a:gd name="T35" fmla="*/ 313 h 720"/>
                  <a:gd name="T36" fmla="*/ 562 w 1126"/>
                  <a:gd name="T37" fmla="*/ 469 h 720"/>
                  <a:gd name="T38" fmla="*/ 500 w 1126"/>
                  <a:gd name="T39" fmla="*/ 500 h 720"/>
                  <a:gd name="T40" fmla="*/ 625 w 1126"/>
                  <a:gd name="T41" fmla="*/ 438 h 720"/>
                  <a:gd name="T42" fmla="*/ 562 w 1126"/>
                  <a:gd name="T43" fmla="*/ 281 h 720"/>
                  <a:gd name="T44" fmla="*/ 625 w 1126"/>
                  <a:gd name="T45" fmla="*/ 250 h 720"/>
                  <a:gd name="T46" fmla="*/ 718 w 1126"/>
                  <a:gd name="T47" fmla="*/ 375 h 720"/>
                  <a:gd name="T48" fmla="*/ 625 w 1126"/>
                  <a:gd name="T49" fmla="*/ 438 h 720"/>
                  <a:gd name="T50" fmla="*/ 781 w 1126"/>
                  <a:gd name="T51" fmla="*/ 344 h 720"/>
                  <a:gd name="T52" fmla="*/ 687 w 1126"/>
                  <a:gd name="T53" fmla="*/ 219 h 720"/>
                  <a:gd name="T54" fmla="*/ 781 w 1126"/>
                  <a:gd name="T55" fmla="*/ 156 h 720"/>
                  <a:gd name="T56" fmla="*/ 843 w 1126"/>
                  <a:gd name="T57" fmla="*/ 313 h 720"/>
                  <a:gd name="T58" fmla="*/ 781 w 1126"/>
                  <a:gd name="T59" fmla="*/ 344 h 720"/>
                  <a:gd name="T60" fmla="*/ 906 w 1126"/>
                  <a:gd name="T61" fmla="*/ 281 h 720"/>
                  <a:gd name="T62" fmla="*/ 843 w 1126"/>
                  <a:gd name="T63" fmla="*/ 125 h 720"/>
                  <a:gd name="T64" fmla="*/ 906 w 1126"/>
                  <a:gd name="T65" fmla="*/ 94 h 720"/>
                  <a:gd name="T66" fmla="*/ 1000 w 1126"/>
                  <a:gd name="T67" fmla="*/ 250 h 720"/>
                  <a:gd name="T68" fmla="*/ 906 w 1126"/>
                  <a:gd name="T69" fmla="*/ 281 h 720"/>
                  <a:gd name="T70" fmla="*/ 1062 w 1126"/>
                  <a:gd name="T71" fmla="*/ 188 h 720"/>
                  <a:gd name="T72" fmla="*/ 968 w 1126"/>
                  <a:gd name="T73" fmla="*/ 63 h 720"/>
                  <a:gd name="T74" fmla="*/ 1062 w 1126"/>
                  <a:gd name="T75" fmla="*/ 0 h 720"/>
                  <a:gd name="T76" fmla="*/ 1125 w 1126"/>
                  <a:gd name="T77" fmla="*/ 156 h 720"/>
                  <a:gd name="T78" fmla="*/ 1062 w 1126"/>
                  <a:gd name="T79" fmla="*/ 188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6" h="720">
                    <a:moveTo>
                      <a:pt x="62" y="719"/>
                    </a:moveTo>
                    <a:lnTo>
                      <a:pt x="0" y="594"/>
                    </a:lnTo>
                    <a:lnTo>
                      <a:pt x="62" y="563"/>
                    </a:lnTo>
                    <a:lnTo>
                      <a:pt x="156" y="688"/>
                    </a:lnTo>
                    <a:lnTo>
                      <a:pt x="62" y="719"/>
                    </a:lnTo>
                    <a:close/>
                    <a:moveTo>
                      <a:pt x="218" y="656"/>
                    </a:moveTo>
                    <a:lnTo>
                      <a:pt x="125" y="500"/>
                    </a:lnTo>
                    <a:lnTo>
                      <a:pt x="218" y="469"/>
                    </a:lnTo>
                    <a:lnTo>
                      <a:pt x="281" y="625"/>
                    </a:lnTo>
                    <a:lnTo>
                      <a:pt x="218" y="656"/>
                    </a:lnTo>
                    <a:close/>
                    <a:moveTo>
                      <a:pt x="343" y="594"/>
                    </a:moveTo>
                    <a:lnTo>
                      <a:pt x="281" y="438"/>
                    </a:lnTo>
                    <a:lnTo>
                      <a:pt x="343" y="406"/>
                    </a:lnTo>
                    <a:lnTo>
                      <a:pt x="437" y="531"/>
                    </a:lnTo>
                    <a:lnTo>
                      <a:pt x="343" y="594"/>
                    </a:lnTo>
                    <a:close/>
                    <a:moveTo>
                      <a:pt x="500" y="500"/>
                    </a:moveTo>
                    <a:lnTo>
                      <a:pt x="406" y="344"/>
                    </a:lnTo>
                    <a:lnTo>
                      <a:pt x="500" y="313"/>
                    </a:lnTo>
                    <a:lnTo>
                      <a:pt x="562" y="469"/>
                    </a:lnTo>
                    <a:lnTo>
                      <a:pt x="500" y="500"/>
                    </a:lnTo>
                    <a:close/>
                    <a:moveTo>
                      <a:pt x="625" y="438"/>
                    </a:moveTo>
                    <a:lnTo>
                      <a:pt x="562" y="281"/>
                    </a:lnTo>
                    <a:lnTo>
                      <a:pt x="625" y="250"/>
                    </a:lnTo>
                    <a:lnTo>
                      <a:pt x="718" y="375"/>
                    </a:lnTo>
                    <a:lnTo>
                      <a:pt x="625" y="438"/>
                    </a:lnTo>
                    <a:close/>
                    <a:moveTo>
                      <a:pt x="781" y="344"/>
                    </a:moveTo>
                    <a:lnTo>
                      <a:pt x="687" y="219"/>
                    </a:lnTo>
                    <a:lnTo>
                      <a:pt x="781" y="156"/>
                    </a:lnTo>
                    <a:lnTo>
                      <a:pt x="843" y="313"/>
                    </a:lnTo>
                    <a:lnTo>
                      <a:pt x="781" y="344"/>
                    </a:lnTo>
                    <a:close/>
                    <a:moveTo>
                      <a:pt x="906" y="281"/>
                    </a:moveTo>
                    <a:lnTo>
                      <a:pt x="843" y="125"/>
                    </a:lnTo>
                    <a:lnTo>
                      <a:pt x="906" y="94"/>
                    </a:lnTo>
                    <a:lnTo>
                      <a:pt x="1000" y="250"/>
                    </a:lnTo>
                    <a:lnTo>
                      <a:pt x="906" y="281"/>
                    </a:lnTo>
                    <a:close/>
                    <a:moveTo>
                      <a:pt x="1062" y="188"/>
                    </a:moveTo>
                    <a:lnTo>
                      <a:pt x="968" y="63"/>
                    </a:lnTo>
                    <a:lnTo>
                      <a:pt x="1062" y="0"/>
                    </a:lnTo>
                    <a:lnTo>
                      <a:pt x="1125" y="156"/>
                    </a:lnTo>
                    <a:lnTo>
                      <a:pt x="1062" y="188"/>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09" name="Freeform 11"/>
              <p:cNvSpPr>
                <a:spLocks noChangeArrowheads="1"/>
              </p:cNvSpPr>
              <p:nvPr/>
            </p:nvSpPr>
            <p:spPr bwMode="auto">
              <a:xfrm>
                <a:off x="4575175" y="3457575"/>
                <a:ext cx="34925" cy="57150"/>
              </a:xfrm>
              <a:custGeom>
                <a:avLst/>
                <a:gdLst>
                  <a:gd name="T0" fmla="*/ 62 w 95"/>
                  <a:gd name="T1" fmla="*/ 156 h 157"/>
                  <a:gd name="T2" fmla="*/ 0 w 95"/>
                  <a:gd name="T3" fmla="*/ 31 h 157"/>
                  <a:gd name="T4" fmla="*/ 31 w 95"/>
                  <a:gd name="T5" fmla="*/ 0 h 157"/>
                  <a:gd name="T6" fmla="*/ 94 w 95"/>
                  <a:gd name="T7" fmla="*/ 156 h 157"/>
                  <a:gd name="T8" fmla="*/ 62 w 95"/>
                  <a:gd name="T9" fmla="*/ 156 h 157"/>
                </a:gdLst>
                <a:ahLst/>
                <a:cxnLst>
                  <a:cxn ang="0">
                    <a:pos x="T0" y="T1"/>
                  </a:cxn>
                  <a:cxn ang="0">
                    <a:pos x="T2" y="T3"/>
                  </a:cxn>
                  <a:cxn ang="0">
                    <a:pos x="T4" y="T5"/>
                  </a:cxn>
                  <a:cxn ang="0">
                    <a:pos x="T6" y="T7"/>
                  </a:cxn>
                  <a:cxn ang="0">
                    <a:pos x="T8" y="T9"/>
                  </a:cxn>
                </a:cxnLst>
                <a:rect l="0" t="0" r="r" b="b"/>
                <a:pathLst>
                  <a:path w="95" h="157">
                    <a:moveTo>
                      <a:pt x="62" y="156"/>
                    </a:moveTo>
                    <a:lnTo>
                      <a:pt x="0" y="31"/>
                    </a:lnTo>
                    <a:lnTo>
                      <a:pt x="31" y="0"/>
                    </a:lnTo>
                    <a:lnTo>
                      <a:pt x="94" y="156"/>
                    </a:lnTo>
                    <a:lnTo>
                      <a:pt x="62" y="15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10" name="Freeform 12"/>
              <p:cNvSpPr>
                <a:spLocks noChangeArrowheads="1"/>
              </p:cNvSpPr>
              <p:nvPr/>
            </p:nvSpPr>
            <p:spPr bwMode="auto">
              <a:xfrm>
                <a:off x="4497388" y="3625850"/>
                <a:ext cx="57150" cy="11113"/>
              </a:xfrm>
              <a:custGeom>
                <a:avLst/>
                <a:gdLst>
                  <a:gd name="T0" fmla="*/ 156 w 157"/>
                  <a:gd name="T1" fmla="*/ 31 h 32"/>
                  <a:gd name="T2" fmla="*/ 0 w 157"/>
                  <a:gd name="T3" fmla="*/ 31 h 32"/>
                  <a:gd name="T4" fmla="*/ 0 w 157"/>
                  <a:gd name="T5" fmla="*/ 0 h 32"/>
                  <a:gd name="T6" fmla="*/ 156 w 157"/>
                  <a:gd name="T7" fmla="*/ 0 h 32"/>
                  <a:gd name="T8" fmla="*/ 156 w 157"/>
                  <a:gd name="T9" fmla="*/ 31 h 32"/>
                </a:gdLst>
                <a:ahLst/>
                <a:cxnLst>
                  <a:cxn ang="0">
                    <a:pos x="T0" y="T1"/>
                  </a:cxn>
                  <a:cxn ang="0">
                    <a:pos x="T2" y="T3"/>
                  </a:cxn>
                  <a:cxn ang="0">
                    <a:pos x="T4" y="T5"/>
                  </a:cxn>
                  <a:cxn ang="0">
                    <a:pos x="T6" y="T7"/>
                  </a:cxn>
                  <a:cxn ang="0">
                    <a:pos x="T8" y="T9"/>
                  </a:cxn>
                </a:cxnLst>
                <a:rect l="0" t="0" r="r" b="b"/>
                <a:pathLst>
                  <a:path w="157" h="32">
                    <a:moveTo>
                      <a:pt x="156" y="31"/>
                    </a:moveTo>
                    <a:lnTo>
                      <a:pt x="0" y="31"/>
                    </a:lnTo>
                    <a:lnTo>
                      <a:pt x="0" y="0"/>
                    </a:lnTo>
                    <a:lnTo>
                      <a:pt x="156" y="0"/>
                    </a:lnTo>
                    <a:lnTo>
                      <a:pt x="156" y="31"/>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11" name="Freeform 13"/>
              <p:cNvSpPr>
                <a:spLocks noChangeArrowheads="1"/>
              </p:cNvSpPr>
              <p:nvPr/>
            </p:nvSpPr>
            <p:spPr bwMode="auto">
              <a:xfrm>
                <a:off x="4497388" y="3671888"/>
                <a:ext cx="57150" cy="325437"/>
              </a:xfrm>
              <a:custGeom>
                <a:avLst/>
                <a:gdLst>
                  <a:gd name="T0" fmla="*/ 156 w 157"/>
                  <a:gd name="T1" fmla="*/ 905 h 906"/>
                  <a:gd name="T2" fmla="*/ 0 w 157"/>
                  <a:gd name="T3" fmla="*/ 905 h 906"/>
                  <a:gd name="T4" fmla="*/ 0 w 157"/>
                  <a:gd name="T5" fmla="*/ 843 h 906"/>
                  <a:gd name="T6" fmla="*/ 156 w 157"/>
                  <a:gd name="T7" fmla="*/ 843 h 906"/>
                  <a:gd name="T8" fmla="*/ 156 w 157"/>
                  <a:gd name="T9" fmla="*/ 905 h 906"/>
                  <a:gd name="T10" fmla="*/ 156 w 157"/>
                  <a:gd name="T11" fmla="*/ 749 h 906"/>
                  <a:gd name="T12" fmla="*/ 0 w 157"/>
                  <a:gd name="T13" fmla="*/ 749 h 906"/>
                  <a:gd name="T14" fmla="*/ 0 w 157"/>
                  <a:gd name="T15" fmla="*/ 655 h 906"/>
                  <a:gd name="T16" fmla="*/ 156 w 157"/>
                  <a:gd name="T17" fmla="*/ 655 h 906"/>
                  <a:gd name="T18" fmla="*/ 156 w 157"/>
                  <a:gd name="T19" fmla="*/ 749 h 906"/>
                  <a:gd name="T20" fmla="*/ 156 w 157"/>
                  <a:gd name="T21" fmla="*/ 593 h 906"/>
                  <a:gd name="T22" fmla="*/ 0 w 157"/>
                  <a:gd name="T23" fmla="*/ 593 h 906"/>
                  <a:gd name="T24" fmla="*/ 0 w 157"/>
                  <a:gd name="T25" fmla="*/ 499 h 906"/>
                  <a:gd name="T26" fmla="*/ 156 w 157"/>
                  <a:gd name="T27" fmla="*/ 499 h 906"/>
                  <a:gd name="T28" fmla="*/ 156 w 157"/>
                  <a:gd name="T29" fmla="*/ 593 h 906"/>
                  <a:gd name="T30" fmla="*/ 156 w 157"/>
                  <a:gd name="T31" fmla="*/ 406 h 906"/>
                  <a:gd name="T32" fmla="*/ 0 w 157"/>
                  <a:gd name="T33" fmla="*/ 406 h 906"/>
                  <a:gd name="T34" fmla="*/ 0 w 157"/>
                  <a:gd name="T35" fmla="*/ 312 h 906"/>
                  <a:gd name="T36" fmla="*/ 156 w 157"/>
                  <a:gd name="T37" fmla="*/ 312 h 906"/>
                  <a:gd name="T38" fmla="*/ 156 w 157"/>
                  <a:gd name="T39" fmla="*/ 406 h 906"/>
                  <a:gd name="T40" fmla="*/ 156 w 157"/>
                  <a:gd name="T41" fmla="*/ 250 h 906"/>
                  <a:gd name="T42" fmla="*/ 0 w 157"/>
                  <a:gd name="T43" fmla="*/ 250 h 906"/>
                  <a:gd name="T44" fmla="*/ 0 w 157"/>
                  <a:gd name="T45" fmla="*/ 156 h 906"/>
                  <a:gd name="T46" fmla="*/ 156 w 157"/>
                  <a:gd name="T47" fmla="*/ 156 h 906"/>
                  <a:gd name="T48" fmla="*/ 156 w 157"/>
                  <a:gd name="T49" fmla="*/ 250 h 906"/>
                  <a:gd name="T50" fmla="*/ 156 w 157"/>
                  <a:gd name="T51" fmla="*/ 62 h 906"/>
                  <a:gd name="T52" fmla="*/ 0 w 157"/>
                  <a:gd name="T53" fmla="*/ 62 h 906"/>
                  <a:gd name="T54" fmla="*/ 0 w 157"/>
                  <a:gd name="T55" fmla="*/ 0 h 906"/>
                  <a:gd name="T56" fmla="*/ 156 w 157"/>
                  <a:gd name="T57" fmla="*/ 0 h 906"/>
                  <a:gd name="T58" fmla="*/ 156 w 157"/>
                  <a:gd name="T59" fmla="*/ 62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7" h="906">
                    <a:moveTo>
                      <a:pt x="156" y="905"/>
                    </a:moveTo>
                    <a:lnTo>
                      <a:pt x="0" y="905"/>
                    </a:lnTo>
                    <a:lnTo>
                      <a:pt x="0" y="843"/>
                    </a:lnTo>
                    <a:lnTo>
                      <a:pt x="156" y="843"/>
                    </a:lnTo>
                    <a:lnTo>
                      <a:pt x="156" y="905"/>
                    </a:lnTo>
                    <a:close/>
                    <a:moveTo>
                      <a:pt x="156" y="749"/>
                    </a:moveTo>
                    <a:lnTo>
                      <a:pt x="0" y="749"/>
                    </a:lnTo>
                    <a:lnTo>
                      <a:pt x="0" y="655"/>
                    </a:lnTo>
                    <a:lnTo>
                      <a:pt x="156" y="655"/>
                    </a:lnTo>
                    <a:lnTo>
                      <a:pt x="156" y="749"/>
                    </a:lnTo>
                    <a:close/>
                    <a:moveTo>
                      <a:pt x="156" y="593"/>
                    </a:moveTo>
                    <a:lnTo>
                      <a:pt x="0" y="593"/>
                    </a:lnTo>
                    <a:lnTo>
                      <a:pt x="0" y="499"/>
                    </a:lnTo>
                    <a:lnTo>
                      <a:pt x="156" y="499"/>
                    </a:lnTo>
                    <a:lnTo>
                      <a:pt x="156" y="593"/>
                    </a:lnTo>
                    <a:close/>
                    <a:moveTo>
                      <a:pt x="156" y="406"/>
                    </a:moveTo>
                    <a:lnTo>
                      <a:pt x="0" y="406"/>
                    </a:lnTo>
                    <a:lnTo>
                      <a:pt x="0" y="312"/>
                    </a:lnTo>
                    <a:lnTo>
                      <a:pt x="156" y="312"/>
                    </a:lnTo>
                    <a:lnTo>
                      <a:pt x="156" y="406"/>
                    </a:lnTo>
                    <a:close/>
                    <a:moveTo>
                      <a:pt x="156" y="250"/>
                    </a:moveTo>
                    <a:lnTo>
                      <a:pt x="0" y="250"/>
                    </a:lnTo>
                    <a:lnTo>
                      <a:pt x="0" y="156"/>
                    </a:lnTo>
                    <a:lnTo>
                      <a:pt x="156" y="156"/>
                    </a:lnTo>
                    <a:lnTo>
                      <a:pt x="156" y="250"/>
                    </a:lnTo>
                    <a:close/>
                    <a:moveTo>
                      <a:pt x="156" y="62"/>
                    </a:moveTo>
                    <a:lnTo>
                      <a:pt x="0" y="62"/>
                    </a:lnTo>
                    <a:lnTo>
                      <a:pt x="0" y="0"/>
                    </a:lnTo>
                    <a:lnTo>
                      <a:pt x="156" y="0"/>
                    </a:lnTo>
                    <a:lnTo>
                      <a:pt x="156" y="62"/>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12" name="Freeform 14"/>
              <p:cNvSpPr>
                <a:spLocks noChangeArrowheads="1"/>
              </p:cNvSpPr>
              <p:nvPr/>
            </p:nvSpPr>
            <p:spPr bwMode="auto">
              <a:xfrm>
                <a:off x="4497388" y="4030663"/>
                <a:ext cx="57150" cy="11112"/>
              </a:xfrm>
              <a:custGeom>
                <a:avLst/>
                <a:gdLst>
                  <a:gd name="T0" fmla="*/ 156 w 157"/>
                  <a:gd name="T1" fmla="*/ 31 h 32"/>
                  <a:gd name="T2" fmla="*/ 0 w 157"/>
                  <a:gd name="T3" fmla="*/ 31 h 32"/>
                  <a:gd name="T4" fmla="*/ 0 w 157"/>
                  <a:gd name="T5" fmla="*/ 0 h 32"/>
                  <a:gd name="T6" fmla="*/ 156 w 157"/>
                  <a:gd name="T7" fmla="*/ 0 h 32"/>
                  <a:gd name="T8" fmla="*/ 156 w 157"/>
                  <a:gd name="T9" fmla="*/ 31 h 32"/>
                </a:gdLst>
                <a:ahLst/>
                <a:cxnLst>
                  <a:cxn ang="0">
                    <a:pos x="T0" y="T1"/>
                  </a:cxn>
                  <a:cxn ang="0">
                    <a:pos x="T2" y="T3"/>
                  </a:cxn>
                  <a:cxn ang="0">
                    <a:pos x="T4" y="T5"/>
                  </a:cxn>
                  <a:cxn ang="0">
                    <a:pos x="T6" y="T7"/>
                  </a:cxn>
                  <a:cxn ang="0">
                    <a:pos x="T8" y="T9"/>
                  </a:cxn>
                </a:cxnLst>
                <a:rect l="0" t="0" r="r" b="b"/>
                <a:pathLst>
                  <a:path w="157" h="32">
                    <a:moveTo>
                      <a:pt x="156" y="31"/>
                    </a:moveTo>
                    <a:lnTo>
                      <a:pt x="0" y="31"/>
                    </a:lnTo>
                    <a:lnTo>
                      <a:pt x="0" y="0"/>
                    </a:lnTo>
                    <a:lnTo>
                      <a:pt x="156" y="0"/>
                    </a:lnTo>
                    <a:lnTo>
                      <a:pt x="156" y="31"/>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13" name="Freeform 15"/>
              <p:cNvSpPr>
                <a:spLocks noChangeArrowheads="1"/>
              </p:cNvSpPr>
              <p:nvPr/>
            </p:nvSpPr>
            <p:spPr bwMode="auto">
              <a:xfrm>
                <a:off x="4564063" y="4154488"/>
                <a:ext cx="46037" cy="57150"/>
              </a:xfrm>
              <a:custGeom>
                <a:avLst/>
                <a:gdLst>
                  <a:gd name="T0" fmla="*/ 31 w 126"/>
                  <a:gd name="T1" fmla="*/ 156 h 157"/>
                  <a:gd name="T2" fmla="*/ 0 w 126"/>
                  <a:gd name="T3" fmla="*/ 156 h 157"/>
                  <a:gd name="T4" fmla="*/ 93 w 126"/>
                  <a:gd name="T5" fmla="*/ 0 h 157"/>
                  <a:gd name="T6" fmla="*/ 125 w 126"/>
                  <a:gd name="T7" fmla="*/ 31 h 157"/>
                  <a:gd name="T8" fmla="*/ 31 w 126"/>
                  <a:gd name="T9" fmla="*/ 156 h 157"/>
                </a:gdLst>
                <a:ahLst/>
                <a:cxnLst>
                  <a:cxn ang="0">
                    <a:pos x="T0" y="T1"/>
                  </a:cxn>
                  <a:cxn ang="0">
                    <a:pos x="T2" y="T3"/>
                  </a:cxn>
                  <a:cxn ang="0">
                    <a:pos x="T4" y="T5"/>
                  </a:cxn>
                  <a:cxn ang="0">
                    <a:pos x="T6" y="T7"/>
                  </a:cxn>
                  <a:cxn ang="0">
                    <a:pos x="T8" y="T9"/>
                  </a:cxn>
                </a:cxnLst>
                <a:rect l="0" t="0" r="r" b="b"/>
                <a:pathLst>
                  <a:path w="126" h="157">
                    <a:moveTo>
                      <a:pt x="31" y="156"/>
                    </a:moveTo>
                    <a:lnTo>
                      <a:pt x="0" y="156"/>
                    </a:lnTo>
                    <a:lnTo>
                      <a:pt x="93" y="0"/>
                    </a:lnTo>
                    <a:lnTo>
                      <a:pt x="125" y="31"/>
                    </a:lnTo>
                    <a:lnTo>
                      <a:pt x="31" y="15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14" name="Freeform 16"/>
              <p:cNvSpPr>
                <a:spLocks noChangeArrowheads="1"/>
              </p:cNvSpPr>
              <p:nvPr/>
            </p:nvSpPr>
            <p:spPr bwMode="auto">
              <a:xfrm>
                <a:off x="4610100" y="4176713"/>
                <a:ext cx="404813" cy="258762"/>
              </a:xfrm>
              <a:custGeom>
                <a:avLst/>
                <a:gdLst>
                  <a:gd name="T0" fmla="*/ 1062 w 1126"/>
                  <a:gd name="T1" fmla="*/ 719 h 720"/>
                  <a:gd name="T2" fmla="*/ 968 w 1126"/>
                  <a:gd name="T3" fmla="*/ 656 h 720"/>
                  <a:gd name="T4" fmla="*/ 1062 w 1126"/>
                  <a:gd name="T5" fmla="*/ 531 h 720"/>
                  <a:gd name="T6" fmla="*/ 1125 w 1126"/>
                  <a:gd name="T7" fmla="*/ 563 h 720"/>
                  <a:gd name="T8" fmla="*/ 1062 w 1126"/>
                  <a:gd name="T9" fmla="*/ 719 h 720"/>
                  <a:gd name="T10" fmla="*/ 906 w 1126"/>
                  <a:gd name="T11" fmla="*/ 625 h 720"/>
                  <a:gd name="T12" fmla="*/ 843 w 1126"/>
                  <a:gd name="T13" fmla="*/ 594 h 720"/>
                  <a:gd name="T14" fmla="*/ 906 w 1126"/>
                  <a:gd name="T15" fmla="*/ 438 h 720"/>
                  <a:gd name="T16" fmla="*/ 968 w 1126"/>
                  <a:gd name="T17" fmla="*/ 500 h 720"/>
                  <a:gd name="T18" fmla="*/ 906 w 1126"/>
                  <a:gd name="T19" fmla="*/ 625 h 720"/>
                  <a:gd name="T20" fmla="*/ 750 w 1126"/>
                  <a:gd name="T21" fmla="*/ 563 h 720"/>
                  <a:gd name="T22" fmla="*/ 687 w 1126"/>
                  <a:gd name="T23" fmla="*/ 531 h 720"/>
                  <a:gd name="T24" fmla="*/ 781 w 1126"/>
                  <a:gd name="T25" fmla="*/ 375 h 720"/>
                  <a:gd name="T26" fmla="*/ 843 w 1126"/>
                  <a:gd name="T27" fmla="*/ 406 h 720"/>
                  <a:gd name="T28" fmla="*/ 750 w 1126"/>
                  <a:gd name="T29" fmla="*/ 563 h 720"/>
                  <a:gd name="T30" fmla="*/ 625 w 1126"/>
                  <a:gd name="T31" fmla="*/ 469 h 720"/>
                  <a:gd name="T32" fmla="*/ 562 w 1126"/>
                  <a:gd name="T33" fmla="*/ 438 h 720"/>
                  <a:gd name="T34" fmla="*/ 625 w 1126"/>
                  <a:gd name="T35" fmla="*/ 313 h 720"/>
                  <a:gd name="T36" fmla="*/ 687 w 1126"/>
                  <a:gd name="T37" fmla="*/ 344 h 720"/>
                  <a:gd name="T38" fmla="*/ 625 w 1126"/>
                  <a:gd name="T39" fmla="*/ 469 h 720"/>
                  <a:gd name="T40" fmla="*/ 468 w 1126"/>
                  <a:gd name="T41" fmla="*/ 406 h 720"/>
                  <a:gd name="T42" fmla="*/ 406 w 1126"/>
                  <a:gd name="T43" fmla="*/ 375 h 720"/>
                  <a:gd name="T44" fmla="*/ 500 w 1126"/>
                  <a:gd name="T45" fmla="*/ 219 h 720"/>
                  <a:gd name="T46" fmla="*/ 562 w 1126"/>
                  <a:gd name="T47" fmla="*/ 250 h 720"/>
                  <a:gd name="T48" fmla="*/ 468 w 1126"/>
                  <a:gd name="T49" fmla="*/ 406 h 720"/>
                  <a:gd name="T50" fmla="*/ 343 w 1126"/>
                  <a:gd name="T51" fmla="*/ 344 h 720"/>
                  <a:gd name="T52" fmla="*/ 281 w 1126"/>
                  <a:gd name="T53" fmla="*/ 281 h 720"/>
                  <a:gd name="T54" fmla="*/ 343 w 1126"/>
                  <a:gd name="T55" fmla="*/ 156 h 720"/>
                  <a:gd name="T56" fmla="*/ 406 w 1126"/>
                  <a:gd name="T57" fmla="*/ 188 h 720"/>
                  <a:gd name="T58" fmla="*/ 343 w 1126"/>
                  <a:gd name="T59" fmla="*/ 344 h 720"/>
                  <a:gd name="T60" fmla="*/ 187 w 1126"/>
                  <a:gd name="T61" fmla="*/ 250 h 720"/>
                  <a:gd name="T62" fmla="*/ 125 w 1126"/>
                  <a:gd name="T63" fmla="*/ 219 h 720"/>
                  <a:gd name="T64" fmla="*/ 218 w 1126"/>
                  <a:gd name="T65" fmla="*/ 63 h 720"/>
                  <a:gd name="T66" fmla="*/ 281 w 1126"/>
                  <a:gd name="T67" fmla="*/ 125 h 720"/>
                  <a:gd name="T68" fmla="*/ 187 w 1126"/>
                  <a:gd name="T69" fmla="*/ 250 h 720"/>
                  <a:gd name="T70" fmla="*/ 62 w 1126"/>
                  <a:gd name="T71" fmla="*/ 188 h 720"/>
                  <a:gd name="T72" fmla="*/ 0 w 1126"/>
                  <a:gd name="T73" fmla="*/ 156 h 720"/>
                  <a:gd name="T74" fmla="*/ 62 w 1126"/>
                  <a:gd name="T75" fmla="*/ 0 h 720"/>
                  <a:gd name="T76" fmla="*/ 125 w 1126"/>
                  <a:gd name="T77" fmla="*/ 31 h 720"/>
                  <a:gd name="T78" fmla="*/ 62 w 1126"/>
                  <a:gd name="T79" fmla="*/ 188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6" h="720">
                    <a:moveTo>
                      <a:pt x="1062" y="719"/>
                    </a:moveTo>
                    <a:lnTo>
                      <a:pt x="968" y="656"/>
                    </a:lnTo>
                    <a:lnTo>
                      <a:pt x="1062" y="531"/>
                    </a:lnTo>
                    <a:lnTo>
                      <a:pt x="1125" y="563"/>
                    </a:lnTo>
                    <a:lnTo>
                      <a:pt x="1062" y="719"/>
                    </a:lnTo>
                    <a:close/>
                    <a:moveTo>
                      <a:pt x="906" y="625"/>
                    </a:moveTo>
                    <a:lnTo>
                      <a:pt x="843" y="594"/>
                    </a:lnTo>
                    <a:lnTo>
                      <a:pt x="906" y="438"/>
                    </a:lnTo>
                    <a:lnTo>
                      <a:pt x="968" y="500"/>
                    </a:lnTo>
                    <a:lnTo>
                      <a:pt x="906" y="625"/>
                    </a:lnTo>
                    <a:close/>
                    <a:moveTo>
                      <a:pt x="750" y="563"/>
                    </a:moveTo>
                    <a:lnTo>
                      <a:pt x="687" y="531"/>
                    </a:lnTo>
                    <a:lnTo>
                      <a:pt x="781" y="375"/>
                    </a:lnTo>
                    <a:lnTo>
                      <a:pt x="843" y="406"/>
                    </a:lnTo>
                    <a:lnTo>
                      <a:pt x="750" y="563"/>
                    </a:lnTo>
                    <a:close/>
                    <a:moveTo>
                      <a:pt x="625" y="469"/>
                    </a:moveTo>
                    <a:lnTo>
                      <a:pt x="562" y="438"/>
                    </a:lnTo>
                    <a:lnTo>
                      <a:pt x="625" y="313"/>
                    </a:lnTo>
                    <a:lnTo>
                      <a:pt x="687" y="344"/>
                    </a:lnTo>
                    <a:lnTo>
                      <a:pt x="625" y="469"/>
                    </a:lnTo>
                    <a:close/>
                    <a:moveTo>
                      <a:pt x="468" y="406"/>
                    </a:moveTo>
                    <a:lnTo>
                      <a:pt x="406" y="375"/>
                    </a:lnTo>
                    <a:lnTo>
                      <a:pt x="500" y="219"/>
                    </a:lnTo>
                    <a:lnTo>
                      <a:pt x="562" y="250"/>
                    </a:lnTo>
                    <a:lnTo>
                      <a:pt x="468" y="406"/>
                    </a:lnTo>
                    <a:close/>
                    <a:moveTo>
                      <a:pt x="343" y="344"/>
                    </a:moveTo>
                    <a:lnTo>
                      <a:pt x="281" y="281"/>
                    </a:lnTo>
                    <a:lnTo>
                      <a:pt x="343" y="156"/>
                    </a:lnTo>
                    <a:lnTo>
                      <a:pt x="406" y="188"/>
                    </a:lnTo>
                    <a:lnTo>
                      <a:pt x="343" y="344"/>
                    </a:lnTo>
                    <a:close/>
                    <a:moveTo>
                      <a:pt x="187" y="250"/>
                    </a:moveTo>
                    <a:lnTo>
                      <a:pt x="125" y="219"/>
                    </a:lnTo>
                    <a:lnTo>
                      <a:pt x="218" y="63"/>
                    </a:lnTo>
                    <a:lnTo>
                      <a:pt x="281" y="125"/>
                    </a:lnTo>
                    <a:lnTo>
                      <a:pt x="187" y="250"/>
                    </a:lnTo>
                    <a:close/>
                    <a:moveTo>
                      <a:pt x="62" y="188"/>
                    </a:moveTo>
                    <a:lnTo>
                      <a:pt x="0" y="156"/>
                    </a:lnTo>
                    <a:lnTo>
                      <a:pt x="62" y="0"/>
                    </a:lnTo>
                    <a:lnTo>
                      <a:pt x="125" y="31"/>
                    </a:lnTo>
                    <a:lnTo>
                      <a:pt x="62" y="188"/>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15" name="Freeform 17"/>
              <p:cNvSpPr>
                <a:spLocks noChangeArrowheads="1"/>
              </p:cNvSpPr>
              <p:nvPr/>
            </p:nvSpPr>
            <p:spPr bwMode="auto">
              <a:xfrm>
                <a:off x="5014913" y="4391025"/>
                <a:ext cx="33337" cy="57150"/>
              </a:xfrm>
              <a:custGeom>
                <a:avLst/>
                <a:gdLst>
                  <a:gd name="T0" fmla="*/ 31 w 94"/>
                  <a:gd name="T1" fmla="*/ 156 h 157"/>
                  <a:gd name="T2" fmla="*/ 0 w 94"/>
                  <a:gd name="T3" fmla="*/ 156 h 157"/>
                  <a:gd name="T4" fmla="*/ 62 w 94"/>
                  <a:gd name="T5" fmla="*/ 0 h 157"/>
                  <a:gd name="T6" fmla="*/ 93 w 94"/>
                  <a:gd name="T7" fmla="*/ 31 h 157"/>
                  <a:gd name="T8" fmla="*/ 31 w 94"/>
                  <a:gd name="T9" fmla="*/ 156 h 157"/>
                </a:gdLst>
                <a:ahLst/>
                <a:cxnLst>
                  <a:cxn ang="0">
                    <a:pos x="T0" y="T1"/>
                  </a:cxn>
                  <a:cxn ang="0">
                    <a:pos x="T2" y="T3"/>
                  </a:cxn>
                  <a:cxn ang="0">
                    <a:pos x="T4" y="T5"/>
                  </a:cxn>
                  <a:cxn ang="0">
                    <a:pos x="T6" y="T7"/>
                  </a:cxn>
                  <a:cxn ang="0">
                    <a:pos x="T8" y="T9"/>
                  </a:cxn>
                </a:cxnLst>
                <a:rect l="0" t="0" r="r" b="b"/>
                <a:pathLst>
                  <a:path w="94" h="157">
                    <a:moveTo>
                      <a:pt x="31" y="156"/>
                    </a:moveTo>
                    <a:lnTo>
                      <a:pt x="0" y="156"/>
                    </a:lnTo>
                    <a:lnTo>
                      <a:pt x="62" y="0"/>
                    </a:lnTo>
                    <a:lnTo>
                      <a:pt x="93" y="31"/>
                    </a:lnTo>
                    <a:lnTo>
                      <a:pt x="31" y="15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16" name="Freeform 18"/>
              <p:cNvSpPr>
                <a:spLocks noChangeArrowheads="1"/>
              </p:cNvSpPr>
              <p:nvPr/>
            </p:nvSpPr>
            <p:spPr bwMode="auto">
              <a:xfrm>
                <a:off x="5183188" y="4391025"/>
                <a:ext cx="46037" cy="57150"/>
              </a:xfrm>
              <a:custGeom>
                <a:avLst/>
                <a:gdLst>
                  <a:gd name="T0" fmla="*/ 94 w 126"/>
                  <a:gd name="T1" fmla="*/ 156 h 157"/>
                  <a:gd name="T2" fmla="*/ 0 w 126"/>
                  <a:gd name="T3" fmla="*/ 31 h 157"/>
                  <a:gd name="T4" fmla="*/ 32 w 126"/>
                  <a:gd name="T5" fmla="*/ 0 h 157"/>
                  <a:gd name="T6" fmla="*/ 125 w 126"/>
                  <a:gd name="T7" fmla="*/ 156 h 157"/>
                  <a:gd name="T8" fmla="*/ 94 w 126"/>
                  <a:gd name="T9" fmla="*/ 156 h 157"/>
                </a:gdLst>
                <a:ahLst/>
                <a:cxnLst>
                  <a:cxn ang="0">
                    <a:pos x="T0" y="T1"/>
                  </a:cxn>
                  <a:cxn ang="0">
                    <a:pos x="T2" y="T3"/>
                  </a:cxn>
                  <a:cxn ang="0">
                    <a:pos x="T4" y="T5"/>
                  </a:cxn>
                  <a:cxn ang="0">
                    <a:pos x="T6" y="T7"/>
                  </a:cxn>
                  <a:cxn ang="0">
                    <a:pos x="T8" y="T9"/>
                  </a:cxn>
                </a:cxnLst>
                <a:rect l="0" t="0" r="r" b="b"/>
                <a:pathLst>
                  <a:path w="126" h="157">
                    <a:moveTo>
                      <a:pt x="94" y="156"/>
                    </a:moveTo>
                    <a:lnTo>
                      <a:pt x="0" y="31"/>
                    </a:lnTo>
                    <a:lnTo>
                      <a:pt x="32" y="0"/>
                    </a:lnTo>
                    <a:lnTo>
                      <a:pt x="125" y="156"/>
                    </a:lnTo>
                    <a:lnTo>
                      <a:pt x="94" y="15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17" name="Freeform 19"/>
              <p:cNvSpPr>
                <a:spLocks noChangeArrowheads="1"/>
              </p:cNvSpPr>
              <p:nvPr/>
            </p:nvSpPr>
            <p:spPr bwMode="auto">
              <a:xfrm>
                <a:off x="5227638" y="4176713"/>
                <a:ext cx="404812" cy="258762"/>
              </a:xfrm>
              <a:custGeom>
                <a:avLst/>
                <a:gdLst>
                  <a:gd name="T0" fmla="*/ 63 w 1126"/>
                  <a:gd name="T1" fmla="*/ 719 h 720"/>
                  <a:gd name="T2" fmla="*/ 0 w 1126"/>
                  <a:gd name="T3" fmla="*/ 563 h 720"/>
                  <a:gd name="T4" fmla="*/ 63 w 1126"/>
                  <a:gd name="T5" fmla="*/ 531 h 720"/>
                  <a:gd name="T6" fmla="*/ 125 w 1126"/>
                  <a:gd name="T7" fmla="*/ 656 h 720"/>
                  <a:gd name="T8" fmla="*/ 63 w 1126"/>
                  <a:gd name="T9" fmla="*/ 719 h 720"/>
                  <a:gd name="T10" fmla="*/ 219 w 1126"/>
                  <a:gd name="T11" fmla="*/ 625 h 720"/>
                  <a:gd name="T12" fmla="*/ 125 w 1126"/>
                  <a:gd name="T13" fmla="*/ 500 h 720"/>
                  <a:gd name="T14" fmla="*/ 188 w 1126"/>
                  <a:gd name="T15" fmla="*/ 438 h 720"/>
                  <a:gd name="T16" fmla="*/ 282 w 1126"/>
                  <a:gd name="T17" fmla="*/ 594 h 720"/>
                  <a:gd name="T18" fmla="*/ 219 w 1126"/>
                  <a:gd name="T19" fmla="*/ 625 h 720"/>
                  <a:gd name="T20" fmla="*/ 344 w 1126"/>
                  <a:gd name="T21" fmla="*/ 563 h 720"/>
                  <a:gd name="T22" fmla="*/ 282 w 1126"/>
                  <a:gd name="T23" fmla="*/ 406 h 720"/>
                  <a:gd name="T24" fmla="*/ 344 w 1126"/>
                  <a:gd name="T25" fmla="*/ 375 h 720"/>
                  <a:gd name="T26" fmla="*/ 407 w 1126"/>
                  <a:gd name="T27" fmla="*/ 531 h 720"/>
                  <a:gd name="T28" fmla="*/ 344 w 1126"/>
                  <a:gd name="T29" fmla="*/ 563 h 720"/>
                  <a:gd name="T30" fmla="*/ 500 w 1126"/>
                  <a:gd name="T31" fmla="*/ 469 h 720"/>
                  <a:gd name="T32" fmla="*/ 407 w 1126"/>
                  <a:gd name="T33" fmla="*/ 344 h 720"/>
                  <a:gd name="T34" fmla="*/ 469 w 1126"/>
                  <a:gd name="T35" fmla="*/ 313 h 720"/>
                  <a:gd name="T36" fmla="*/ 563 w 1126"/>
                  <a:gd name="T37" fmla="*/ 438 h 720"/>
                  <a:gd name="T38" fmla="*/ 500 w 1126"/>
                  <a:gd name="T39" fmla="*/ 469 h 720"/>
                  <a:gd name="T40" fmla="*/ 625 w 1126"/>
                  <a:gd name="T41" fmla="*/ 406 h 720"/>
                  <a:gd name="T42" fmla="*/ 563 w 1126"/>
                  <a:gd name="T43" fmla="*/ 250 h 720"/>
                  <a:gd name="T44" fmla="*/ 625 w 1126"/>
                  <a:gd name="T45" fmla="*/ 219 h 720"/>
                  <a:gd name="T46" fmla="*/ 688 w 1126"/>
                  <a:gd name="T47" fmla="*/ 375 h 720"/>
                  <a:gd name="T48" fmla="*/ 625 w 1126"/>
                  <a:gd name="T49" fmla="*/ 406 h 720"/>
                  <a:gd name="T50" fmla="*/ 782 w 1126"/>
                  <a:gd name="T51" fmla="*/ 344 h 720"/>
                  <a:gd name="T52" fmla="*/ 688 w 1126"/>
                  <a:gd name="T53" fmla="*/ 188 h 720"/>
                  <a:gd name="T54" fmla="*/ 782 w 1126"/>
                  <a:gd name="T55" fmla="*/ 156 h 720"/>
                  <a:gd name="T56" fmla="*/ 844 w 1126"/>
                  <a:gd name="T57" fmla="*/ 281 h 720"/>
                  <a:gd name="T58" fmla="*/ 782 w 1126"/>
                  <a:gd name="T59" fmla="*/ 344 h 720"/>
                  <a:gd name="T60" fmla="*/ 907 w 1126"/>
                  <a:gd name="T61" fmla="*/ 250 h 720"/>
                  <a:gd name="T62" fmla="*/ 844 w 1126"/>
                  <a:gd name="T63" fmla="*/ 125 h 720"/>
                  <a:gd name="T64" fmla="*/ 907 w 1126"/>
                  <a:gd name="T65" fmla="*/ 63 h 720"/>
                  <a:gd name="T66" fmla="*/ 1000 w 1126"/>
                  <a:gd name="T67" fmla="*/ 219 h 720"/>
                  <a:gd name="T68" fmla="*/ 907 w 1126"/>
                  <a:gd name="T69" fmla="*/ 250 h 720"/>
                  <a:gd name="T70" fmla="*/ 1063 w 1126"/>
                  <a:gd name="T71" fmla="*/ 188 h 720"/>
                  <a:gd name="T72" fmla="*/ 969 w 1126"/>
                  <a:gd name="T73" fmla="*/ 31 h 720"/>
                  <a:gd name="T74" fmla="*/ 1063 w 1126"/>
                  <a:gd name="T75" fmla="*/ 0 h 720"/>
                  <a:gd name="T76" fmla="*/ 1125 w 1126"/>
                  <a:gd name="T77" fmla="*/ 156 h 720"/>
                  <a:gd name="T78" fmla="*/ 1063 w 1126"/>
                  <a:gd name="T79" fmla="*/ 188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6" h="720">
                    <a:moveTo>
                      <a:pt x="63" y="719"/>
                    </a:moveTo>
                    <a:lnTo>
                      <a:pt x="0" y="563"/>
                    </a:lnTo>
                    <a:lnTo>
                      <a:pt x="63" y="531"/>
                    </a:lnTo>
                    <a:lnTo>
                      <a:pt x="125" y="656"/>
                    </a:lnTo>
                    <a:lnTo>
                      <a:pt x="63" y="719"/>
                    </a:lnTo>
                    <a:close/>
                    <a:moveTo>
                      <a:pt x="219" y="625"/>
                    </a:moveTo>
                    <a:lnTo>
                      <a:pt x="125" y="500"/>
                    </a:lnTo>
                    <a:lnTo>
                      <a:pt x="188" y="438"/>
                    </a:lnTo>
                    <a:lnTo>
                      <a:pt x="282" y="594"/>
                    </a:lnTo>
                    <a:lnTo>
                      <a:pt x="219" y="625"/>
                    </a:lnTo>
                    <a:close/>
                    <a:moveTo>
                      <a:pt x="344" y="563"/>
                    </a:moveTo>
                    <a:lnTo>
                      <a:pt x="282" y="406"/>
                    </a:lnTo>
                    <a:lnTo>
                      <a:pt x="344" y="375"/>
                    </a:lnTo>
                    <a:lnTo>
                      <a:pt x="407" y="531"/>
                    </a:lnTo>
                    <a:lnTo>
                      <a:pt x="344" y="563"/>
                    </a:lnTo>
                    <a:close/>
                    <a:moveTo>
                      <a:pt x="500" y="469"/>
                    </a:moveTo>
                    <a:lnTo>
                      <a:pt x="407" y="344"/>
                    </a:lnTo>
                    <a:lnTo>
                      <a:pt x="469" y="313"/>
                    </a:lnTo>
                    <a:lnTo>
                      <a:pt x="563" y="438"/>
                    </a:lnTo>
                    <a:lnTo>
                      <a:pt x="500" y="469"/>
                    </a:lnTo>
                    <a:close/>
                    <a:moveTo>
                      <a:pt x="625" y="406"/>
                    </a:moveTo>
                    <a:lnTo>
                      <a:pt x="563" y="250"/>
                    </a:lnTo>
                    <a:lnTo>
                      <a:pt x="625" y="219"/>
                    </a:lnTo>
                    <a:lnTo>
                      <a:pt x="688" y="375"/>
                    </a:lnTo>
                    <a:lnTo>
                      <a:pt x="625" y="406"/>
                    </a:lnTo>
                    <a:close/>
                    <a:moveTo>
                      <a:pt x="782" y="344"/>
                    </a:moveTo>
                    <a:lnTo>
                      <a:pt x="688" y="188"/>
                    </a:lnTo>
                    <a:lnTo>
                      <a:pt x="782" y="156"/>
                    </a:lnTo>
                    <a:lnTo>
                      <a:pt x="844" y="281"/>
                    </a:lnTo>
                    <a:lnTo>
                      <a:pt x="782" y="344"/>
                    </a:lnTo>
                    <a:close/>
                    <a:moveTo>
                      <a:pt x="907" y="250"/>
                    </a:moveTo>
                    <a:lnTo>
                      <a:pt x="844" y="125"/>
                    </a:lnTo>
                    <a:lnTo>
                      <a:pt x="907" y="63"/>
                    </a:lnTo>
                    <a:lnTo>
                      <a:pt x="1000" y="219"/>
                    </a:lnTo>
                    <a:lnTo>
                      <a:pt x="907" y="250"/>
                    </a:lnTo>
                    <a:close/>
                    <a:moveTo>
                      <a:pt x="1063" y="188"/>
                    </a:moveTo>
                    <a:lnTo>
                      <a:pt x="969" y="31"/>
                    </a:lnTo>
                    <a:lnTo>
                      <a:pt x="1063" y="0"/>
                    </a:lnTo>
                    <a:lnTo>
                      <a:pt x="1125" y="156"/>
                    </a:lnTo>
                    <a:lnTo>
                      <a:pt x="1063" y="188"/>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18" name="Freeform 20"/>
              <p:cNvSpPr>
                <a:spLocks noChangeArrowheads="1"/>
              </p:cNvSpPr>
              <p:nvPr/>
            </p:nvSpPr>
            <p:spPr bwMode="auto">
              <a:xfrm>
                <a:off x="5632450" y="4154488"/>
                <a:ext cx="46038" cy="57150"/>
              </a:xfrm>
              <a:custGeom>
                <a:avLst/>
                <a:gdLst>
                  <a:gd name="T0" fmla="*/ 63 w 126"/>
                  <a:gd name="T1" fmla="*/ 156 h 157"/>
                  <a:gd name="T2" fmla="*/ 0 w 126"/>
                  <a:gd name="T3" fmla="*/ 31 h 157"/>
                  <a:gd name="T4" fmla="*/ 32 w 126"/>
                  <a:gd name="T5" fmla="*/ 0 h 157"/>
                  <a:gd name="T6" fmla="*/ 125 w 126"/>
                  <a:gd name="T7" fmla="*/ 156 h 157"/>
                  <a:gd name="T8" fmla="*/ 63 w 126"/>
                  <a:gd name="T9" fmla="*/ 156 h 157"/>
                </a:gdLst>
                <a:ahLst/>
                <a:cxnLst>
                  <a:cxn ang="0">
                    <a:pos x="T0" y="T1"/>
                  </a:cxn>
                  <a:cxn ang="0">
                    <a:pos x="T2" y="T3"/>
                  </a:cxn>
                  <a:cxn ang="0">
                    <a:pos x="T4" y="T5"/>
                  </a:cxn>
                  <a:cxn ang="0">
                    <a:pos x="T6" y="T7"/>
                  </a:cxn>
                  <a:cxn ang="0">
                    <a:pos x="T8" y="T9"/>
                  </a:cxn>
                </a:cxnLst>
                <a:rect l="0" t="0" r="r" b="b"/>
                <a:pathLst>
                  <a:path w="126" h="157">
                    <a:moveTo>
                      <a:pt x="63" y="156"/>
                    </a:moveTo>
                    <a:lnTo>
                      <a:pt x="0" y="31"/>
                    </a:lnTo>
                    <a:lnTo>
                      <a:pt x="32" y="0"/>
                    </a:lnTo>
                    <a:lnTo>
                      <a:pt x="125" y="156"/>
                    </a:lnTo>
                    <a:lnTo>
                      <a:pt x="63" y="15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19" name="Freeform 21"/>
              <p:cNvSpPr>
                <a:spLocks noChangeArrowheads="1"/>
              </p:cNvSpPr>
              <p:nvPr/>
            </p:nvSpPr>
            <p:spPr bwMode="auto">
              <a:xfrm>
                <a:off x="5689600" y="4030663"/>
                <a:ext cx="57150" cy="11112"/>
              </a:xfrm>
              <a:custGeom>
                <a:avLst/>
                <a:gdLst>
                  <a:gd name="T0" fmla="*/ 156 w 157"/>
                  <a:gd name="T1" fmla="*/ 31 h 32"/>
                  <a:gd name="T2" fmla="*/ 0 w 157"/>
                  <a:gd name="T3" fmla="*/ 31 h 32"/>
                  <a:gd name="T4" fmla="*/ 0 w 157"/>
                  <a:gd name="T5" fmla="*/ 0 h 32"/>
                  <a:gd name="T6" fmla="*/ 156 w 157"/>
                  <a:gd name="T7" fmla="*/ 0 h 32"/>
                  <a:gd name="T8" fmla="*/ 156 w 157"/>
                  <a:gd name="T9" fmla="*/ 31 h 32"/>
                </a:gdLst>
                <a:ahLst/>
                <a:cxnLst>
                  <a:cxn ang="0">
                    <a:pos x="T0" y="T1"/>
                  </a:cxn>
                  <a:cxn ang="0">
                    <a:pos x="T2" y="T3"/>
                  </a:cxn>
                  <a:cxn ang="0">
                    <a:pos x="T4" y="T5"/>
                  </a:cxn>
                  <a:cxn ang="0">
                    <a:pos x="T6" y="T7"/>
                  </a:cxn>
                  <a:cxn ang="0">
                    <a:pos x="T8" y="T9"/>
                  </a:cxn>
                </a:cxnLst>
                <a:rect l="0" t="0" r="r" b="b"/>
                <a:pathLst>
                  <a:path w="157" h="32">
                    <a:moveTo>
                      <a:pt x="156" y="31"/>
                    </a:moveTo>
                    <a:lnTo>
                      <a:pt x="0" y="31"/>
                    </a:lnTo>
                    <a:lnTo>
                      <a:pt x="0" y="0"/>
                    </a:lnTo>
                    <a:lnTo>
                      <a:pt x="156" y="0"/>
                    </a:lnTo>
                    <a:lnTo>
                      <a:pt x="156" y="31"/>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20" name="Freeform 22"/>
              <p:cNvSpPr>
                <a:spLocks noChangeArrowheads="1"/>
              </p:cNvSpPr>
              <p:nvPr/>
            </p:nvSpPr>
            <p:spPr bwMode="auto">
              <a:xfrm>
                <a:off x="5689600" y="3671888"/>
                <a:ext cx="57150" cy="325437"/>
              </a:xfrm>
              <a:custGeom>
                <a:avLst/>
                <a:gdLst>
                  <a:gd name="T0" fmla="*/ 156 w 157"/>
                  <a:gd name="T1" fmla="*/ 905 h 906"/>
                  <a:gd name="T2" fmla="*/ 0 w 157"/>
                  <a:gd name="T3" fmla="*/ 905 h 906"/>
                  <a:gd name="T4" fmla="*/ 0 w 157"/>
                  <a:gd name="T5" fmla="*/ 843 h 906"/>
                  <a:gd name="T6" fmla="*/ 156 w 157"/>
                  <a:gd name="T7" fmla="*/ 843 h 906"/>
                  <a:gd name="T8" fmla="*/ 156 w 157"/>
                  <a:gd name="T9" fmla="*/ 905 h 906"/>
                  <a:gd name="T10" fmla="*/ 156 w 157"/>
                  <a:gd name="T11" fmla="*/ 749 h 906"/>
                  <a:gd name="T12" fmla="*/ 0 w 157"/>
                  <a:gd name="T13" fmla="*/ 749 h 906"/>
                  <a:gd name="T14" fmla="*/ 0 w 157"/>
                  <a:gd name="T15" fmla="*/ 655 h 906"/>
                  <a:gd name="T16" fmla="*/ 156 w 157"/>
                  <a:gd name="T17" fmla="*/ 655 h 906"/>
                  <a:gd name="T18" fmla="*/ 156 w 157"/>
                  <a:gd name="T19" fmla="*/ 749 h 906"/>
                  <a:gd name="T20" fmla="*/ 156 w 157"/>
                  <a:gd name="T21" fmla="*/ 593 h 906"/>
                  <a:gd name="T22" fmla="*/ 0 w 157"/>
                  <a:gd name="T23" fmla="*/ 593 h 906"/>
                  <a:gd name="T24" fmla="*/ 0 w 157"/>
                  <a:gd name="T25" fmla="*/ 499 h 906"/>
                  <a:gd name="T26" fmla="*/ 156 w 157"/>
                  <a:gd name="T27" fmla="*/ 499 h 906"/>
                  <a:gd name="T28" fmla="*/ 156 w 157"/>
                  <a:gd name="T29" fmla="*/ 593 h 906"/>
                  <a:gd name="T30" fmla="*/ 156 w 157"/>
                  <a:gd name="T31" fmla="*/ 406 h 906"/>
                  <a:gd name="T32" fmla="*/ 0 w 157"/>
                  <a:gd name="T33" fmla="*/ 406 h 906"/>
                  <a:gd name="T34" fmla="*/ 0 w 157"/>
                  <a:gd name="T35" fmla="*/ 312 h 906"/>
                  <a:gd name="T36" fmla="*/ 156 w 157"/>
                  <a:gd name="T37" fmla="*/ 312 h 906"/>
                  <a:gd name="T38" fmla="*/ 156 w 157"/>
                  <a:gd name="T39" fmla="*/ 406 h 906"/>
                  <a:gd name="T40" fmla="*/ 156 w 157"/>
                  <a:gd name="T41" fmla="*/ 250 h 906"/>
                  <a:gd name="T42" fmla="*/ 0 w 157"/>
                  <a:gd name="T43" fmla="*/ 250 h 906"/>
                  <a:gd name="T44" fmla="*/ 0 w 157"/>
                  <a:gd name="T45" fmla="*/ 156 h 906"/>
                  <a:gd name="T46" fmla="*/ 156 w 157"/>
                  <a:gd name="T47" fmla="*/ 156 h 906"/>
                  <a:gd name="T48" fmla="*/ 156 w 157"/>
                  <a:gd name="T49" fmla="*/ 250 h 906"/>
                  <a:gd name="T50" fmla="*/ 156 w 157"/>
                  <a:gd name="T51" fmla="*/ 62 h 906"/>
                  <a:gd name="T52" fmla="*/ 0 w 157"/>
                  <a:gd name="T53" fmla="*/ 62 h 906"/>
                  <a:gd name="T54" fmla="*/ 0 w 157"/>
                  <a:gd name="T55" fmla="*/ 0 h 906"/>
                  <a:gd name="T56" fmla="*/ 156 w 157"/>
                  <a:gd name="T57" fmla="*/ 0 h 906"/>
                  <a:gd name="T58" fmla="*/ 156 w 157"/>
                  <a:gd name="T59" fmla="*/ 62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7" h="906">
                    <a:moveTo>
                      <a:pt x="156" y="905"/>
                    </a:moveTo>
                    <a:lnTo>
                      <a:pt x="0" y="905"/>
                    </a:lnTo>
                    <a:lnTo>
                      <a:pt x="0" y="843"/>
                    </a:lnTo>
                    <a:lnTo>
                      <a:pt x="156" y="843"/>
                    </a:lnTo>
                    <a:lnTo>
                      <a:pt x="156" y="905"/>
                    </a:lnTo>
                    <a:close/>
                    <a:moveTo>
                      <a:pt x="156" y="749"/>
                    </a:moveTo>
                    <a:lnTo>
                      <a:pt x="0" y="749"/>
                    </a:lnTo>
                    <a:lnTo>
                      <a:pt x="0" y="655"/>
                    </a:lnTo>
                    <a:lnTo>
                      <a:pt x="156" y="655"/>
                    </a:lnTo>
                    <a:lnTo>
                      <a:pt x="156" y="749"/>
                    </a:lnTo>
                    <a:close/>
                    <a:moveTo>
                      <a:pt x="156" y="593"/>
                    </a:moveTo>
                    <a:lnTo>
                      <a:pt x="0" y="593"/>
                    </a:lnTo>
                    <a:lnTo>
                      <a:pt x="0" y="499"/>
                    </a:lnTo>
                    <a:lnTo>
                      <a:pt x="156" y="499"/>
                    </a:lnTo>
                    <a:lnTo>
                      <a:pt x="156" y="593"/>
                    </a:lnTo>
                    <a:close/>
                    <a:moveTo>
                      <a:pt x="156" y="406"/>
                    </a:moveTo>
                    <a:lnTo>
                      <a:pt x="0" y="406"/>
                    </a:lnTo>
                    <a:lnTo>
                      <a:pt x="0" y="312"/>
                    </a:lnTo>
                    <a:lnTo>
                      <a:pt x="156" y="312"/>
                    </a:lnTo>
                    <a:lnTo>
                      <a:pt x="156" y="406"/>
                    </a:lnTo>
                    <a:close/>
                    <a:moveTo>
                      <a:pt x="156" y="250"/>
                    </a:moveTo>
                    <a:lnTo>
                      <a:pt x="0" y="250"/>
                    </a:lnTo>
                    <a:lnTo>
                      <a:pt x="0" y="156"/>
                    </a:lnTo>
                    <a:lnTo>
                      <a:pt x="156" y="156"/>
                    </a:lnTo>
                    <a:lnTo>
                      <a:pt x="156" y="250"/>
                    </a:lnTo>
                    <a:close/>
                    <a:moveTo>
                      <a:pt x="156" y="62"/>
                    </a:moveTo>
                    <a:lnTo>
                      <a:pt x="0" y="62"/>
                    </a:lnTo>
                    <a:lnTo>
                      <a:pt x="0" y="0"/>
                    </a:lnTo>
                    <a:lnTo>
                      <a:pt x="156" y="0"/>
                    </a:lnTo>
                    <a:lnTo>
                      <a:pt x="156" y="62"/>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21" name="Freeform 23"/>
              <p:cNvSpPr>
                <a:spLocks noChangeArrowheads="1"/>
              </p:cNvSpPr>
              <p:nvPr/>
            </p:nvSpPr>
            <p:spPr bwMode="auto">
              <a:xfrm>
                <a:off x="5689600" y="3625850"/>
                <a:ext cx="57150" cy="11113"/>
              </a:xfrm>
              <a:custGeom>
                <a:avLst/>
                <a:gdLst>
                  <a:gd name="T0" fmla="*/ 156 w 157"/>
                  <a:gd name="T1" fmla="*/ 31 h 32"/>
                  <a:gd name="T2" fmla="*/ 0 w 157"/>
                  <a:gd name="T3" fmla="*/ 31 h 32"/>
                  <a:gd name="T4" fmla="*/ 0 w 157"/>
                  <a:gd name="T5" fmla="*/ 0 h 32"/>
                  <a:gd name="T6" fmla="*/ 156 w 157"/>
                  <a:gd name="T7" fmla="*/ 0 h 32"/>
                  <a:gd name="T8" fmla="*/ 156 w 157"/>
                  <a:gd name="T9" fmla="*/ 31 h 32"/>
                </a:gdLst>
                <a:ahLst/>
                <a:cxnLst>
                  <a:cxn ang="0">
                    <a:pos x="T0" y="T1"/>
                  </a:cxn>
                  <a:cxn ang="0">
                    <a:pos x="T2" y="T3"/>
                  </a:cxn>
                  <a:cxn ang="0">
                    <a:pos x="T4" y="T5"/>
                  </a:cxn>
                  <a:cxn ang="0">
                    <a:pos x="T6" y="T7"/>
                  </a:cxn>
                  <a:cxn ang="0">
                    <a:pos x="T8" y="T9"/>
                  </a:cxn>
                </a:cxnLst>
                <a:rect l="0" t="0" r="r" b="b"/>
                <a:pathLst>
                  <a:path w="157" h="32">
                    <a:moveTo>
                      <a:pt x="156" y="31"/>
                    </a:moveTo>
                    <a:lnTo>
                      <a:pt x="0" y="31"/>
                    </a:lnTo>
                    <a:lnTo>
                      <a:pt x="0" y="0"/>
                    </a:lnTo>
                    <a:lnTo>
                      <a:pt x="156" y="0"/>
                    </a:lnTo>
                    <a:lnTo>
                      <a:pt x="156" y="31"/>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22" name="Freeform 24"/>
              <p:cNvSpPr>
                <a:spLocks noChangeArrowheads="1"/>
              </p:cNvSpPr>
              <p:nvPr/>
            </p:nvSpPr>
            <p:spPr bwMode="auto">
              <a:xfrm>
                <a:off x="5621338" y="3457575"/>
                <a:ext cx="46037" cy="57150"/>
              </a:xfrm>
              <a:custGeom>
                <a:avLst/>
                <a:gdLst>
                  <a:gd name="T0" fmla="*/ 31 w 126"/>
                  <a:gd name="T1" fmla="*/ 156 h 157"/>
                  <a:gd name="T2" fmla="*/ 0 w 126"/>
                  <a:gd name="T3" fmla="*/ 156 h 157"/>
                  <a:gd name="T4" fmla="*/ 94 w 126"/>
                  <a:gd name="T5" fmla="*/ 0 h 157"/>
                  <a:gd name="T6" fmla="*/ 125 w 126"/>
                  <a:gd name="T7" fmla="*/ 31 h 157"/>
                  <a:gd name="T8" fmla="*/ 31 w 126"/>
                  <a:gd name="T9" fmla="*/ 156 h 157"/>
                </a:gdLst>
                <a:ahLst/>
                <a:cxnLst>
                  <a:cxn ang="0">
                    <a:pos x="T0" y="T1"/>
                  </a:cxn>
                  <a:cxn ang="0">
                    <a:pos x="T2" y="T3"/>
                  </a:cxn>
                  <a:cxn ang="0">
                    <a:pos x="T4" y="T5"/>
                  </a:cxn>
                  <a:cxn ang="0">
                    <a:pos x="T6" y="T7"/>
                  </a:cxn>
                  <a:cxn ang="0">
                    <a:pos x="T8" y="T9"/>
                  </a:cxn>
                </a:cxnLst>
                <a:rect l="0" t="0" r="r" b="b"/>
                <a:pathLst>
                  <a:path w="126" h="157">
                    <a:moveTo>
                      <a:pt x="31" y="156"/>
                    </a:moveTo>
                    <a:lnTo>
                      <a:pt x="0" y="156"/>
                    </a:lnTo>
                    <a:lnTo>
                      <a:pt x="94" y="0"/>
                    </a:lnTo>
                    <a:lnTo>
                      <a:pt x="125" y="31"/>
                    </a:lnTo>
                    <a:lnTo>
                      <a:pt x="31" y="15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23" name="Freeform 25"/>
              <p:cNvSpPr>
                <a:spLocks noChangeArrowheads="1"/>
              </p:cNvSpPr>
              <p:nvPr/>
            </p:nvSpPr>
            <p:spPr bwMode="auto">
              <a:xfrm>
                <a:off x="5227638" y="3232150"/>
                <a:ext cx="404812" cy="269875"/>
              </a:xfrm>
              <a:custGeom>
                <a:avLst/>
                <a:gdLst>
                  <a:gd name="T0" fmla="*/ 1032 w 1126"/>
                  <a:gd name="T1" fmla="*/ 750 h 751"/>
                  <a:gd name="T2" fmla="*/ 969 w 1126"/>
                  <a:gd name="T3" fmla="*/ 688 h 751"/>
                  <a:gd name="T4" fmla="*/ 1032 w 1126"/>
                  <a:gd name="T5" fmla="*/ 563 h 751"/>
                  <a:gd name="T6" fmla="*/ 1125 w 1126"/>
                  <a:gd name="T7" fmla="*/ 594 h 751"/>
                  <a:gd name="T8" fmla="*/ 1032 w 1126"/>
                  <a:gd name="T9" fmla="*/ 750 h 751"/>
                  <a:gd name="T10" fmla="*/ 907 w 1126"/>
                  <a:gd name="T11" fmla="*/ 656 h 751"/>
                  <a:gd name="T12" fmla="*/ 813 w 1126"/>
                  <a:gd name="T13" fmla="*/ 625 h 751"/>
                  <a:gd name="T14" fmla="*/ 907 w 1126"/>
                  <a:gd name="T15" fmla="*/ 469 h 751"/>
                  <a:gd name="T16" fmla="*/ 969 w 1126"/>
                  <a:gd name="T17" fmla="*/ 500 h 751"/>
                  <a:gd name="T18" fmla="*/ 907 w 1126"/>
                  <a:gd name="T19" fmla="*/ 656 h 751"/>
                  <a:gd name="T20" fmla="*/ 750 w 1126"/>
                  <a:gd name="T21" fmla="*/ 594 h 751"/>
                  <a:gd name="T22" fmla="*/ 688 w 1126"/>
                  <a:gd name="T23" fmla="*/ 531 h 751"/>
                  <a:gd name="T24" fmla="*/ 750 w 1126"/>
                  <a:gd name="T25" fmla="*/ 406 h 751"/>
                  <a:gd name="T26" fmla="*/ 844 w 1126"/>
                  <a:gd name="T27" fmla="*/ 438 h 751"/>
                  <a:gd name="T28" fmla="*/ 750 w 1126"/>
                  <a:gd name="T29" fmla="*/ 594 h 751"/>
                  <a:gd name="T30" fmla="*/ 625 w 1126"/>
                  <a:gd name="T31" fmla="*/ 500 h 751"/>
                  <a:gd name="T32" fmla="*/ 532 w 1126"/>
                  <a:gd name="T33" fmla="*/ 469 h 751"/>
                  <a:gd name="T34" fmla="*/ 625 w 1126"/>
                  <a:gd name="T35" fmla="*/ 313 h 751"/>
                  <a:gd name="T36" fmla="*/ 688 w 1126"/>
                  <a:gd name="T37" fmla="*/ 375 h 751"/>
                  <a:gd name="T38" fmla="*/ 625 w 1126"/>
                  <a:gd name="T39" fmla="*/ 500 h 751"/>
                  <a:gd name="T40" fmla="*/ 469 w 1126"/>
                  <a:gd name="T41" fmla="*/ 438 h 751"/>
                  <a:gd name="T42" fmla="*/ 407 w 1126"/>
                  <a:gd name="T43" fmla="*/ 375 h 751"/>
                  <a:gd name="T44" fmla="*/ 469 w 1126"/>
                  <a:gd name="T45" fmla="*/ 250 h 751"/>
                  <a:gd name="T46" fmla="*/ 563 w 1126"/>
                  <a:gd name="T47" fmla="*/ 281 h 751"/>
                  <a:gd name="T48" fmla="*/ 469 w 1126"/>
                  <a:gd name="T49" fmla="*/ 438 h 751"/>
                  <a:gd name="T50" fmla="*/ 344 w 1126"/>
                  <a:gd name="T51" fmla="*/ 344 h 751"/>
                  <a:gd name="T52" fmla="*/ 250 w 1126"/>
                  <a:gd name="T53" fmla="*/ 313 h 751"/>
                  <a:gd name="T54" fmla="*/ 344 w 1126"/>
                  <a:gd name="T55" fmla="*/ 156 h 751"/>
                  <a:gd name="T56" fmla="*/ 407 w 1126"/>
                  <a:gd name="T57" fmla="*/ 219 h 751"/>
                  <a:gd name="T58" fmla="*/ 344 w 1126"/>
                  <a:gd name="T59" fmla="*/ 344 h 751"/>
                  <a:gd name="T60" fmla="*/ 188 w 1126"/>
                  <a:gd name="T61" fmla="*/ 281 h 751"/>
                  <a:gd name="T62" fmla="*/ 125 w 1126"/>
                  <a:gd name="T63" fmla="*/ 250 h 751"/>
                  <a:gd name="T64" fmla="*/ 219 w 1126"/>
                  <a:gd name="T65" fmla="*/ 94 h 751"/>
                  <a:gd name="T66" fmla="*/ 282 w 1126"/>
                  <a:gd name="T67" fmla="*/ 125 h 751"/>
                  <a:gd name="T68" fmla="*/ 188 w 1126"/>
                  <a:gd name="T69" fmla="*/ 281 h 751"/>
                  <a:gd name="T70" fmla="*/ 63 w 1126"/>
                  <a:gd name="T71" fmla="*/ 188 h 751"/>
                  <a:gd name="T72" fmla="*/ 0 w 1126"/>
                  <a:gd name="T73" fmla="*/ 156 h 751"/>
                  <a:gd name="T74" fmla="*/ 63 w 1126"/>
                  <a:gd name="T75" fmla="*/ 0 h 751"/>
                  <a:gd name="T76" fmla="*/ 125 w 1126"/>
                  <a:gd name="T77" fmla="*/ 63 h 751"/>
                  <a:gd name="T78" fmla="*/ 63 w 1126"/>
                  <a:gd name="T79" fmla="*/ 188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6" h="751">
                    <a:moveTo>
                      <a:pt x="1032" y="750"/>
                    </a:moveTo>
                    <a:lnTo>
                      <a:pt x="969" y="688"/>
                    </a:lnTo>
                    <a:lnTo>
                      <a:pt x="1032" y="563"/>
                    </a:lnTo>
                    <a:lnTo>
                      <a:pt x="1125" y="594"/>
                    </a:lnTo>
                    <a:lnTo>
                      <a:pt x="1032" y="750"/>
                    </a:lnTo>
                    <a:close/>
                    <a:moveTo>
                      <a:pt x="907" y="656"/>
                    </a:moveTo>
                    <a:lnTo>
                      <a:pt x="813" y="625"/>
                    </a:lnTo>
                    <a:lnTo>
                      <a:pt x="907" y="469"/>
                    </a:lnTo>
                    <a:lnTo>
                      <a:pt x="969" y="500"/>
                    </a:lnTo>
                    <a:lnTo>
                      <a:pt x="907" y="656"/>
                    </a:lnTo>
                    <a:close/>
                    <a:moveTo>
                      <a:pt x="750" y="594"/>
                    </a:moveTo>
                    <a:lnTo>
                      <a:pt x="688" y="531"/>
                    </a:lnTo>
                    <a:lnTo>
                      <a:pt x="750" y="406"/>
                    </a:lnTo>
                    <a:lnTo>
                      <a:pt x="844" y="438"/>
                    </a:lnTo>
                    <a:lnTo>
                      <a:pt x="750" y="594"/>
                    </a:lnTo>
                    <a:close/>
                    <a:moveTo>
                      <a:pt x="625" y="500"/>
                    </a:moveTo>
                    <a:lnTo>
                      <a:pt x="532" y="469"/>
                    </a:lnTo>
                    <a:lnTo>
                      <a:pt x="625" y="313"/>
                    </a:lnTo>
                    <a:lnTo>
                      <a:pt x="688" y="375"/>
                    </a:lnTo>
                    <a:lnTo>
                      <a:pt x="625" y="500"/>
                    </a:lnTo>
                    <a:close/>
                    <a:moveTo>
                      <a:pt x="469" y="438"/>
                    </a:moveTo>
                    <a:lnTo>
                      <a:pt x="407" y="375"/>
                    </a:lnTo>
                    <a:lnTo>
                      <a:pt x="469" y="250"/>
                    </a:lnTo>
                    <a:lnTo>
                      <a:pt x="563" y="281"/>
                    </a:lnTo>
                    <a:lnTo>
                      <a:pt x="469" y="438"/>
                    </a:lnTo>
                    <a:close/>
                    <a:moveTo>
                      <a:pt x="344" y="344"/>
                    </a:moveTo>
                    <a:lnTo>
                      <a:pt x="250" y="313"/>
                    </a:lnTo>
                    <a:lnTo>
                      <a:pt x="344" y="156"/>
                    </a:lnTo>
                    <a:lnTo>
                      <a:pt x="407" y="219"/>
                    </a:lnTo>
                    <a:lnTo>
                      <a:pt x="344" y="344"/>
                    </a:lnTo>
                    <a:close/>
                    <a:moveTo>
                      <a:pt x="188" y="281"/>
                    </a:moveTo>
                    <a:lnTo>
                      <a:pt x="125" y="250"/>
                    </a:lnTo>
                    <a:lnTo>
                      <a:pt x="219" y="94"/>
                    </a:lnTo>
                    <a:lnTo>
                      <a:pt x="282" y="125"/>
                    </a:lnTo>
                    <a:lnTo>
                      <a:pt x="188" y="281"/>
                    </a:lnTo>
                    <a:close/>
                    <a:moveTo>
                      <a:pt x="63" y="188"/>
                    </a:moveTo>
                    <a:lnTo>
                      <a:pt x="0" y="156"/>
                    </a:lnTo>
                    <a:lnTo>
                      <a:pt x="63" y="0"/>
                    </a:lnTo>
                    <a:lnTo>
                      <a:pt x="125" y="63"/>
                    </a:lnTo>
                    <a:lnTo>
                      <a:pt x="63" y="188"/>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24" name="Freeform 26"/>
              <p:cNvSpPr>
                <a:spLocks noChangeArrowheads="1"/>
              </p:cNvSpPr>
              <p:nvPr/>
            </p:nvSpPr>
            <p:spPr bwMode="auto">
              <a:xfrm>
                <a:off x="5183188" y="3221038"/>
                <a:ext cx="46037" cy="57150"/>
              </a:xfrm>
              <a:custGeom>
                <a:avLst/>
                <a:gdLst>
                  <a:gd name="T0" fmla="*/ 32 w 126"/>
                  <a:gd name="T1" fmla="*/ 156 h 157"/>
                  <a:gd name="T2" fmla="*/ 0 w 126"/>
                  <a:gd name="T3" fmla="*/ 125 h 157"/>
                  <a:gd name="T4" fmla="*/ 94 w 126"/>
                  <a:gd name="T5" fmla="*/ 0 h 157"/>
                  <a:gd name="T6" fmla="*/ 125 w 126"/>
                  <a:gd name="T7" fmla="*/ 0 h 157"/>
                  <a:gd name="T8" fmla="*/ 32 w 126"/>
                  <a:gd name="T9" fmla="*/ 156 h 157"/>
                </a:gdLst>
                <a:ahLst/>
                <a:cxnLst>
                  <a:cxn ang="0">
                    <a:pos x="T0" y="T1"/>
                  </a:cxn>
                  <a:cxn ang="0">
                    <a:pos x="T2" y="T3"/>
                  </a:cxn>
                  <a:cxn ang="0">
                    <a:pos x="T4" y="T5"/>
                  </a:cxn>
                  <a:cxn ang="0">
                    <a:pos x="T6" y="T7"/>
                  </a:cxn>
                  <a:cxn ang="0">
                    <a:pos x="T8" y="T9"/>
                  </a:cxn>
                </a:cxnLst>
                <a:rect l="0" t="0" r="r" b="b"/>
                <a:pathLst>
                  <a:path w="126" h="157">
                    <a:moveTo>
                      <a:pt x="32" y="156"/>
                    </a:moveTo>
                    <a:lnTo>
                      <a:pt x="0" y="125"/>
                    </a:lnTo>
                    <a:lnTo>
                      <a:pt x="94" y="0"/>
                    </a:lnTo>
                    <a:lnTo>
                      <a:pt x="125" y="0"/>
                    </a:lnTo>
                    <a:lnTo>
                      <a:pt x="32" y="15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25" name="Freeform 27"/>
              <p:cNvSpPr>
                <a:spLocks noChangeArrowheads="1"/>
              </p:cNvSpPr>
              <p:nvPr/>
            </p:nvSpPr>
            <p:spPr bwMode="auto">
              <a:xfrm>
                <a:off x="5408613" y="3963988"/>
                <a:ext cx="236537" cy="147637"/>
              </a:xfrm>
              <a:custGeom>
                <a:avLst/>
                <a:gdLst>
                  <a:gd name="T0" fmla="*/ 625 w 658"/>
                  <a:gd name="T1" fmla="*/ 407 h 408"/>
                  <a:gd name="T2" fmla="*/ 0 w 658"/>
                  <a:gd name="T3" fmla="*/ 94 h 408"/>
                  <a:gd name="T4" fmla="*/ 63 w 658"/>
                  <a:gd name="T5" fmla="*/ 0 h 408"/>
                  <a:gd name="T6" fmla="*/ 657 w 658"/>
                  <a:gd name="T7" fmla="*/ 344 h 408"/>
                  <a:gd name="T8" fmla="*/ 625 w 658"/>
                  <a:gd name="T9" fmla="*/ 407 h 408"/>
                </a:gdLst>
                <a:ahLst/>
                <a:cxnLst>
                  <a:cxn ang="0">
                    <a:pos x="T0" y="T1"/>
                  </a:cxn>
                  <a:cxn ang="0">
                    <a:pos x="T2" y="T3"/>
                  </a:cxn>
                  <a:cxn ang="0">
                    <a:pos x="T4" y="T5"/>
                  </a:cxn>
                  <a:cxn ang="0">
                    <a:pos x="T6" y="T7"/>
                  </a:cxn>
                  <a:cxn ang="0">
                    <a:pos x="T8" y="T9"/>
                  </a:cxn>
                </a:cxnLst>
                <a:rect l="0" t="0" r="r" b="b"/>
                <a:pathLst>
                  <a:path w="658" h="408">
                    <a:moveTo>
                      <a:pt x="625" y="407"/>
                    </a:moveTo>
                    <a:lnTo>
                      <a:pt x="0" y="94"/>
                    </a:lnTo>
                    <a:lnTo>
                      <a:pt x="63" y="0"/>
                    </a:lnTo>
                    <a:lnTo>
                      <a:pt x="657" y="344"/>
                    </a:lnTo>
                    <a:lnTo>
                      <a:pt x="625" y="40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26" name="Freeform 28"/>
              <p:cNvSpPr>
                <a:spLocks noChangeArrowheads="1"/>
              </p:cNvSpPr>
              <p:nvPr/>
            </p:nvSpPr>
            <p:spPr bwMode="auto">
              <a:xfrm>
                <a:off x="4587875" y="3559175"/>
                <a:ext cx="258763" cy="158750"/>
              </a:xfrm>
              <a:custGeom>
                <a:avLst/>
                <a:gdLst>
                  <a:gd name="T0" fmla="*/ 688 w 720"/>
                  <a:gd name="T1" fmla="*/ 438 h 439"/>
                  <a:gd name="T2" fmla="*/ 0 w 720"/>
                  <a:gd name="T3" fmla="*/ 63 h 439"/>
                  <a:gd name="T4" fmla="*/ 31 w 720"/>
                  <a:gd name="T5" fmla="*/ 0 h 439"/>
                  <a:gd name="T6" fmla="*/ 719 w 720"/>
                  <a:gd name="T7" fmla="*/ 375 h 439"/>
                  <a:gd name="T8" fmla="*/ 688 w 720"/>
                  <a:gd name="T9" fmla="*/ 438 h 439"/>
                </a:gdLst>
                <a:ahLst/>
                <a:cxnLst>
                  <a:cxn ang="0">
                    <a:pos x="T0" y="T1"/>
                  </a:cxn>
                  <a:cxn ang="0">
                    <a:pos x="T2" y="T3"/>
                  </a:cxn>
                  <a:cxn ang="0">
                    <a:pos x="T4" y="T5"/>
                  </a:cxn>
                  <a:cxn ang="0">
                    <a:pos x="T6" y="T7"/>
                  </a:cxn>
                  <a:cxn ang="0">
                    <a:pos x="T8" y="T9"/>
                  </a:cxn>
                </a:cxnLst>
                <a:rect l="0" t="0" r="r" b="b"/>
                <a:pathLst>
                  <a:path w="720" h="439">
                    <a:moveTo>
                      <a:pt x="688" y="438"/>
                    </a:moveTo>
                    <a:lnTo>
                      <a:pt x="0" y="63"/>
                    </a:lnTo>
                    <a:lnTo>
                      <a:pt x="31" y="0"/>
                    </a:lnTo>
                    <a:lnTo>
                      <a:pt x="719" y="375"/>
                    </a:lnTo>
                    <a:lnTo>
                      <a:pt x="688" y="43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27" name="Freeform 29"/>
              <p:cNvSpPr>
                <a:spLocks noChangeArrowheads="1"/>
              </p:cNvSpPr>
              <p:nvPr/>
            </p:nvSpPr>
            <p:spPr bwMode="auto">
              <a:xfrm>
                <a:off x="5386388" y="3559175"/>
                <a:ext cx="269875" cy="158750"/>
              </a:xfrm>
              <a:custGeom>
                <a:avLst/>
                <a:gdLst>
                  <a:gd name="T0" fmla="*/ 62 w 751"/>
                  <a:gd name="T1" fmla="*/ 438 h 439"/>
                  <a:gd name="T2" fmla="*/ 0 w 751"/>
                  <a:gd name="T3" fmla="*/ 344 h 439"/>
                  <a:gd name="T4" fmla="*/ 687 w 751"/>
                  <a:gd name="T5" fmla="*/ 0 h 439"/>
                  <a:gd name="T6" fmla="*/ 750 w 751"/>
                  <a:gd name="T7" fmla="*/ 94 h 439"/>
                  <a:gd name="T8" fmla="*/ 62 w 751"/>
                  <a:gd name="T9" fmla="*/ 438 h 439"/>
                </a:gdLst>
                <a:ahLst/>
                <a:cxnLst>
                  <a:cxn ang="0">
                    <a:pos x="T0" y="T1"/>
                  </a:cxn>
                  <a:cxn ang="0">
                    <a:pos x="T2" y="T3"/>
                  </a:cxn>
                  <a:cxn ang="0">
                    <a:pos x="T4" y="T5"/>
                  </a:cxn>
                  <a:cxn ang="0">
                    <a:pos x="T6" y="T7"/>
                  </a:cxn>
                  <a:cxn ang="0">
                    <a:pos x="T8" y="T9"/>
                  </a:cxn>
                </a:cxnLst>
                <a:rect l="0" t="0" r="r" b="b"/>
                <a:pathLst>
                  <a:path w="751" h="439">
                    <a:moveTo>
                      <a:pt x="62" y="438"/>
                    </a:moveTo>
                    <a:lnTo>
                      <a:pt x="0" y="344"/>
                    </a:lnTo>
                    <a:lnTo>
                      <a:pt x="687" y="0"/>
                    </a:lnTo>
                    <a:lnTo>
                      <a:pt x="750" y="94"/>
                    </a:lnTo>
                    <a:lnTo>
                      <a:pt x="62" y="43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28" name="Freeform 30"/>
              <p:cNvSpPr>
                <a:spLocks noChangeArrowheads="1"/>
              </p:cNvSpPr>
              <p:nvPr/>
            </p:nvSpPr>
            <p:spPr bwMode="auto">
              <a:xfrm>
                <a:off x="4587875" y="3975100"/>
                <a:ext cx="247650" cy="146050"/>
              </a:xfrm>
              <a:custGeom>
                <a:avLst/>
                <a:gdLst>
                  <a:gd name="T0" fmla="*/ 63 w 689"/>
                  <a:gd name="T1" fmla="*/ 406 h 407"/>
                  <a:gd name="T2" fmla="*/ 0 w 689"/>
                  <a:gd name="T3" fmla="*/ 312 h 407"/>
                  <a:gd name="T4" fmla="*/ 656 w 689"/>
                  <a:gd name="T5" fmla="*/ 0 h 407"/>
                  <a:gd name="T6" fmla="*/ 688 w 689"/>
                  <a:gd name="T7" fmla="*/ 62 h 407"/>
                  <a:gd name="T8" fmla="*/ 63 w 689"/>
                  <a:gd name="T9" fmla="*/ 406 h 407"/>
                </a:gdLst>
                <a:ahLst/>
                <a:cxnLst>
                  <a:cxn ang="0">
                    <a:pos x="T0" y="T1"/>
                  </a:cxn>
                  <a:cxn ang="0">
                    <a:pos x="T2" y="T3"/>
                  </a:cxn>
                  <a:cxn ang="0">
                    <a:pos x="T4" y="T5"/>
                  </a:cxn>
                  <a:cxn ang="0">
                    <a:pos x="T6" y="T7"/>
                  </a:cxn>
                  <a:cxn ang="0">
                    <a:pos x="T8" y="T9"/>
                  </a:cxn>
                </a:cxnLst>
                <a:rect l="0" t="0" r="r" b="b"/>
                <a:pathLst>
                  <a:path w="689" h="407">
                    <a:moveTo>
                      <a:pt x="63" y="406"/>
                    </a:moveTo>
                    <a:lnTo>
                      <a:pt x="0" y="312"/>
                    </a:lnTo>
                    <a:lnTo>
                      <a:pt x="656" y="0"/>
                    </a:lnTo>
                    <a:lnTo>
                      <a:pt x="688" y="62"/>
                    </a:lnTo>
                    <a:lnTo>
                      <a:pt x="63" y="40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29" name="Freeform 31"/>
              <p:cNvSpPr>
                <a:spLocks noChangeArrowheads="1"/>
              </p:cNvSpPr>
              <p:nvPr/>
            </p:nvSpPr>
            <p:spPr bwMode="auto">
              <a:xfrm>
                <a:off x="5105400" y="4176713"/>
                <a:ext cx="33338" cy="169862"/>
              </a:xfrm>
              <a:custGeom>
                <a:avLst/>
                <a:gdLst>
                  <a:gd name="T0" fmla="*/ 92 w 93"/>
                  <a:gd name="T1" fmla="*/ 469 h 470"/>
                  <a:gd name="T2" fmla="*/ 0 w 93"/>
                  <a:gd name="T3" fmla="*/ 469 h 470"/>
                  <a:gd name="T4" fmla="*/ 0 w 93"/>
                  <a:gd name="T5" fmla="*/ 0 h 470"/>
                  <a:gd name="T6" fmla="*/ 92 w 93"/>
                  <a:gd name="T7" fmla="*/ 0 h 470"/>
                  <a:gd name="T8" fmla="*/ 92 w 93"/>
                  <a:gd name="T9" fmla="*/ 469 h 470"/>
                </a:gdLst>
                <a:ahLst/>
                <a:cxnLst>
                  <a:cxn ang="0">
                    <a:pos x="T0" y="T1"/>
                  </a:cxn>
                  <a:cxn ang="0">
                    <a:pos x="T2" y="T3"/>
                  </a:cxn>
                  <a:cxn ang="0">
                    <a:pos x="T4" y="T5"/>
                  </a:cxn>
                  <a:cxn ang="0">
                    <a:pos x="T6" y="T7"/>
                  </a:cxn>
                  <a:cxn ang="0">
                    <a:pos x="T8" y="T9"/>
                  </a:cxn>
                </a:cxnLst>
                <a:rect l="0" t="0" r="r" b="b"/>
                <a:pathLst>
                  <a:path w="93" h="470">
                    <a:moveTo>
                      <a:pt x="92" y="469"/>
                    </a:moveTo>
                    <a:lnTo>
                      <a:pt x="0" y="469"/>
                    </a:lnTo>
                    <a:lnTo>
                      <a:pt x="0" y="0"/>
                    </a:lnTo>
                    <a:lnTo>
                      <a:pt x="92" y="0"/>
                    </a:lnTo>
                    <a:lnTo>
                      <a:pt x="92" y="46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30" name="Freeform 32"/>
              <p:cNvSpPr>
                <a:spLocks noChangeArrowheads="1"/>
              </p:cNvSpPr>
              <p:nvPr/>
            </p:nvSpPr>
            <p:spPr bwMode="auto">
              <a:xfrm>
                <a:off x="5105400" y="3322638"/>
                <a:ext cx="33338" cy="214312"/>
              </a:xfrm>
              <a:custGeom>
                <a:avLst/>
                <a:gdLst>
                  <a:gd name="T0" fmla="*/ 92 w 93"/>
                  <a:gd name="T1" fmla="*/ 594 h 595"/>
                  <a:gd name="T2" fmla="*/ 0 w 93"/>
                  <a:gd name="T3" fmla="*/ 594 h 595"/>
                  <a:gd name="T4" fmla="*/ 0 w 93"/>
                  <a:gd name="T5" fmla="*/ 0 h 595"/>
                  <a:gd name="T6" fmla="*/ 92 w 93"/>
                  <a:gd name="T7" fmla="*/ 0 h 595"/>
                  <a:gd name="T8" fmla="*/ 92 w 93"/>
                  <a:gd name="T9" fmla="*/ 594 h 595"/>
                </a:gdLst>
                <a:ahLst/>
                <a:cxnLst>
                  <a:cxn ang="0">
                    <a:pos x="T0" y="T1"/>
                  </a:cxn>
                  <a:cxn ang="0">
                    <a:pos x="T2" y="T3"/>
                  </a:cxn>
                  <a:cxn ang="0">
                    <a:pos x="T4" y="T5"/>
                  </a:cxn>
                  <a:cxn ang="0">
                    <a:pos x="T6" y="T7"/>
                  </a:cxn>
                  <a:cxn ang="0">
                    <a:pos x="T8" y="T9"/>
                  </a:cxn>
                </a:cxnLst>
                <a:rect l="0" t="0" r="r" b="b"/>
                <a:pathLst>
                  <a:path w="93" h="595">
                    <a:moveTo>
                      <a:pt x="92" y="594"/>
                    </a:moveTo>
                    <a:lnTo>
                      <a:pt x="0" y="594"/>
                    </a:lnTo>
                    <a:lnTo>
                      <a:pt x="0" y="0"/>
                    </a:lnTo>
                    <a:lnTo>
                      <a:pt x="92" y="0"/>
                    </a:lnTo>
                    <a:lnTo>
                      <a:pt x="92" y="59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31" name="Freeform 33"/>
              <p:cNvSpPr>
                <a:spLocks noChangeArrowheads="1"/>
              </p:cNvSpPr>
              <p:nvPr/>
            </p:nvSpPr>
            <p:spPr bwMode="auto">
              <a:xfrm>
                <a:off x="4957763" y="3773488"/>
                <a:ext cx="236537" cy="190500"/>
              </a:xfrm>
              <a:custGeom>
                <a:avLst/>
                <a:gdLst>
                  <a:gd name="T0" fmla="*/ 219 w 657"/>
                  <a:gd name="T1" fmla="*/ 530 h 531"/>
                  <a:gd name="T2" fmla="*/ 219 w 657"/>
                  <a:gd name="T3" fmla="*/ 530 h 531"/>
                  <a:gd name="T4" fmla="*/ 188 w 657"/>
                  <a:gd name="T5" fmla="*/ 499 h 531"/>
                  <a:gd name="T6" fmla="*/ 32 w 657"/>
                  <a:gd name="T7" fmla="*/ 249 h 531"/>
                  <a:gd name="T8" fmla="*/ 63 w 657"/>
                  <a:gd name="T9" fmla="*/ 63 h 531"/>
                  <a:gd name="T10" fmla="*/ 219 w 657"/>
                  <a:gd name="T11" fmla="*/ 0 h 531"/>
                  <a:gd name="T12" fmla="*/ 468 w 657"/>
                  <a:gd name="T13" fmla="*/ 0 h 531"/>
                  <a:gd name="T14" fmla="*/ 468 w 657"/>
                  <a:gd name="T15" fmla="*/ 0 h 531"/>
                  <a:gd name="T16" fmla="*/ 624 w 657"/>
                  <a:gd name="T17" fmla="*/ 249 h 531"/>
                  <a:gd name="T18" fmla="*/ 562 w 657"/>
                  <a:gd name="T19" fmla="*/ 312 h 531"/>
                  <a:gd name="T20" fmla="*/ 499 w 657"/>
                  <a:gd name="T21" fmla="*/ 249 h 531"/>
                  <a:gd name="T22" fmla="*/ 438 w 657"/>
                  <a:gd name="T23" fmla="*/ 125 h 531"/>
                  <a:gd name="T24" fmla="*/ 219 w 657"/>
                  <a:gd name="T25" fmla="*/ 125 h 531"/>
                  <a:gd name="T26" fmla="*/ 157 w 657"/>
                  <a:gd name="T27" fmla="*/ 125 h 531"/>
                  <a:gd name="T28" fmla="*/ 157 w 657"/>
                  <a:gd name="T29" fmla="*/ 249 h 531"/>
                  <a:gd name="T30" fmla="*/ 157 w 657"/>
                  <a:gd name="T31" fmla="*/ 249 h 531"/>
                  <a:gd name="T32" fmla="*/ 157 w 657"/>
                  <a:gd name="T33" fmla="*/ 249 h 531"/>
                  <a:gd name="T34" fmla="*/ 219 w 657"/>
                  <a:gd name="T35" fmla="*/ 405 h 531"/>
                  <a:gd name="T36" fmla="*/ 250 w 657"/>
                  <a:gd name="T37" fmla="*/ 468 h 531"/>
                  <a:gd name="T38" fmla="*/ 219 w 657"/>
                  <a:gd name="T39" fmla="*/ 53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57" h="531">
                    <a:moveTo>
                      <a:pt x="219" y="530"/>
                    </a:moveTo>
                    <a:lnTo>
                      <a:pt x="219" y="530"/>
                    </a:lnTo>
                    <a:cubicBezTo>
                      <a:pt x="188" y="530"/>
                      <a:pt x="188" y="499"/>
                      <a:pt x="188" y="499"/>
                    </a:cubicBezTo>
                    <a:cubicBezTo>
                      <a:pt x="125" y="499"/>
                      <a:pt x="0" y="405"/>
                      <a:pt x="32" y="249"/>
                    </a:cubicBezTo>
                    <a:cubicBezTo>
                      <a:pt x="0" y="218"/>
                      <a:pt x="0" y="125"/>
                      <a:pt x="63" y="63"/>
                    </a:cubicBezTo>
                    <a:cubicBezTo>
                      <a:pt x="94" y="31"/>
                      <a:pt x="125" y="0"/>
                      <a:pt x="219" y="0"/>
                    </a:cubicBezTo>
                    <a:cubicBezTo>
                      <a:pt x="468" y="0"/>
                      <a:pt x="468" y="0"/>
                      <a:pt x="468" y="0"/>
                    </a:cubicBezTo>
                    <a:lnTo>
                      <a:pt x="468" y="0"/>
                    </a:lnTo>
                    <a:cubicBezTo>
                      <a:pt x="531" y="31"/>
                      <a:pt x="656" y="125"/>
                      <a:pt x="624" y="249"/>
                    </a:cubicBezTo>
                    <a:cubicBezTo>
                      <a:pt x="624" y="312"/>
                      <a:pt x="593" y="312"/>
                      <a:pt x="562" y="312"/>
                    </a:cubicBezTo>
                    <a:cubicBezTo>
                      <a:pt x="531" y="312"/>
                      <a:pt x="499" y="280"/>
                      <a:pt x="499" y="249"/>
                    </a:cubicBezTo>
                    <a:cubicBezTo>
                      <a:pt x="531" y="156"/>
                      <a:pt x="468" y="125"/>
                      <a:pt x="438" y="125"/>
                    </a:cubicBezTo>
                    <a:cubicBezTo>
                      <a:pt x="219" y="125"/>
                      <a:pt x="219" y="125"/>
                      <a:pt x="219" y="125"/>
                    </a:cubicBezTo>
                    <a:cubicBezTo>
                      <a:pt x="188" y="125"/>
                      <a:pt x="157" y="125"/>
                      <a:pt x="157" y="125"/>
                    </a:cubicBezTo>
                    <a:cubicBezTo>
                      <a:pt x="125" y="156"/>
                      <a:pt x="125" y="218"/>
                      <a:pt x="157" y="249"/>
                    </a:cubicBezTo>
                    <a:lnTo>
                      <a:pt x="157" y="249"/>
                    </a:lnTo>
                    <a:lnTo>
                      <a:pt x="157" y="249"/>
                    </a:lnTo>
                    <a:cubicBezTo>
                      <a:pt x="125" y="343"/>
                      <a:pt x="219" y="405"/>
                      <a:pt x="219" y="405"/>
                    </a:cubicBezTo>
                    <a:cubicBezTo>
                      <a:pt x="250" y="405"/>
                      <a:pt x="282" y="437"/>
                      <a:pt x="250" y="468"/>
                    </a:cubicBezTo>
                    <a:cubicBezTo>
                      <a:pt x="250" y="499"/>
                      <a:pt x="219" y="530"/>
                      <a:pt x="219" y="53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32" name="Freeform 34"/>
              <p:cNvSpPr>
                <a:spLocks noChangeArrowheads="1"/>
              </p:cNvSpPr>
              <p:nvPr/>
            </p:nvSpPr>
            <p:spPr bwMode="auto">
              <a:xfrm>
                <a:off x="5037138" y="3762375"/>
                <a:ext cx="236537" cy="190500"/>
              </a:xfrm>
              <a:custGeom>
                <a:avLst/>
                <a:gdLst>
                  <a:gd name="T0" fmla="*/ 468 w 656"/>
                  <a:gd name="T1" fmla="*/ 530 h 531"/>
                  <a:gd name="T2" fmla="*/ 468 w 656"/>
                  <a:gd name="T3" fmla="*/ 530 h 531"/>
                  <a:gd name="T4" fmla="*/ 468 w 656"/>
                  <a:gd name="T5" fmla="*/ 530 h 531"/>
                  <a:gd name="T6" fmla="*/ 219 w 656"/>
                  <a:gd name="T7" fmla="*/ 530 h 531"/>
                  <a:gd name="T8" fmla="*/ 188 w 656"/>
                  <a:gd name="T9" fmla="*/ 530 h 531"/>
                  <a:gd name="T10" fmla="*/ 31 w 656"/>
                  <a:gd name="T11" fmla="*/ 280 h 531"/>
                  <a:gd name="T12" fmla="*/ 125 w 656"/>
                  <a:gd name="T13" fmla="*/ 218 h 531"/>
                  <a:gd name="T14" fmla="*/ 156 w 656"/>
                  <a:gd name="T15" fmla="*/ 280 h 531"/>
                  <a:gd name="T16" fmla="*/ 219 w 656"/>
                  <a:gd name="T17" fmla="*/ 405 h 531"/>
                  <a:gd name="T18" fmla="*/ 468 w 656"/>
                  <a:gd name="T19" fmla="*/ 405 h 531"/>
                  <a:gd name="T20" fmla="*/ 499 w 656"/>
                  <a:gd name="T21" fmla="*/ 405 h 531"/>
                  <a:gd name="T22" fmla="*/ 530 w 656"/>
                  <a:gd name="T23" fmla="*/ 280 h 531"/>
                  <a:gd name="T24" fmla="*/ 530 w 656"/>
                  <a:gd name="T25" fmla="*/ 280 h 531"/>
                  <a:gd name="T26" fmla="*/ 530 w 656"/>
                  <a:gd name="T27" fmla="*/ 280 h 531"/>
                  <a:gd name="T28" fmla="*/ 437 w 656"/>
                  <a:gd name="T29" fmla="*/ 125 h 531"/>
                  <a:gd name="T30" fmla="*/ 405 w 656"/>
                  <a:gd name="T31" fmla="*/ 62 h 531"/>
                  <a:gd name="T32" fmla="*/ 499 w 656"/>
                  <a:gd name="T33" fmla="*/ 31 h 531"/>
                  <a:gd name="T34" fmla="*/ 655 w 656"/>
                  <a:gd name="T35" fmla="*/ 280 h 531"/>
                  <a:gd name="T36" fmla="*/ 624 w 656"/>
                  <a:gd name="T37" fmla="*/ 468 h 531"/>
                  <a:gd name="T38" fmla="*/ 468 w 656"/>
                  <a:gd name="T39" fmla="*/ 53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56" h="531">
                    <a:moveTo>
                      <a:pt x="468" y="530"/>
                    </a:moveTo>
                    <a:lnTo>
                      <a:pt x="468" y="530"/>
                    </a:lnTo>
                    <a:lnTo>
                      <a:pt x="468" y="530"/>
                    </a:lnTo>
                    <a:cubicBezTo>
                      <a:pt x="219" y="530"/>
                      <a:pt x="219" y="530"/>
                      <a:pt x="219" y="530"/>
                    </a:cubicBezTo>
                    <a:cubicBezTo>
                      <a:pt x="188" y="530"/>
                      <a:pt x="188" y="530"/>
                      <a:pt x="188" y="530"/>
                    </a:cubicBezTo>
                    <a:cubicBezTo>
                      <a:pt x="125" y="499"/>
                      <a:pt x="0" y="405"/>
                      <a:pt x="31" y="280"/>
                    </a:cubicBezTo>
                    <a:cubicBezTo>
                      <a:pt x="31" y="218"/>
                      <a:pt x="94" y="218"/>
                      <a:pt x="125" y="218"/>
                    </a:cubicBezTo>
                    <a:cubicBezTo>
                      <a:pt x="156" y="218"/>
                      <a:pt x="156" y="249"/>
                      <a:pt x="156" y="280"/>
                    </a:cubicBezTo>
                    <a:cubicBezTo>
                      <a:pt x="156" y="374"/>
                      <a:pt x="219" y="405"/>
                      <a:pt x="219" y="405"/>
                    </a:cubicBezTo>
                    <a:cubicBezTo>
                      <a:pt x="468" y="405"/>
                      <a:pt x="468" y="405"/>
                      <a:pt x="468" y="405"/>
                    </a:cubicBezTo>
                    <a:cubicBezTo>
                      <a:pt x="499" y="405"/>
                      <a:pt x="499" y="405"/>
                      <a:pt x="499" y="405"/>
                    </a:cubicBezTo>
                    <a:cubicBezTo>
                      <a:pt x="530" y="374"/>
                      <a:pt x="530" y="311"/>
                      <a:pt x="530" y="280"/>
                    </a:cubicBezTo>
                    <a:lnTo>
                      <a:pt x="530" y="280"/>
                    </a:lnTo>
                    <a:lnTo>
                      <a:pt x="530" y="280"/>
                    </a:lnTo>
                    <a:cubicBezTo>
                      <a:pt x="530" y="156"/>
                      <a:pt x="437" y="125"/>
                      <a:pt x="437" y="125"/>
                    </a:cubicBezTo>
                    <a:cubicBezTo>
                      <a:pt x="405" y="125"/>
                      <a:pt x="405" y="94"/>
                      <a:pt x="405" y="62"/>
                    </a:cubicBezTo>
                    <a:cubicBezTo>
                      <a:pt x="437" y="31"/>
                      <a:pt x="468" y="0"/>
                      <a:pt x="499" y="31"/>
                    </a:cubicBezTo>
                    <a:cubicBezTo>
                      <a:pt x="562" y="31"/>
                      <a:pt x="655" y="125"/>
                      <a:pt x="655" y="280"/>
                    </a:cubicBezTo>
                    <a:cubicBezTo>
                      <a:pt x="655" y="311"/>
                      <a:pt x="655" y="405"/>
                      <a:pt x="624" y="468"/>
                    </a:cubicBezTo>
                    <a:cubicBezTo>
                      <a:pt x="593" y="499"/>
                      <a:pt x="530" y="530"/>
                      <a:pt x="468" y="53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grpSp>
      </p:grpSp>
      <p:grpSp>
        <p:nvGrpSpPr>
          <p:cNvPr id="22" name="Group 202"/>
          <p:cNvGrpSpPr/>
          <p:nvPr/>
        </p:nvGrpSpPr>
        <p:grpSpPr>
          <a:xfrm>
            <a:off x="3696560" y="3957389"/>
            <a:ext cx="2100092" cy="2266633"/>
            <a:chOff x="3695934" y="3957525"/>
            <a:chExt cx="2100639" cy="2267223"/>
          </a:xfrm>
        </p:grpSpPr>
        <p:sp>
          <p:nvSpPr>
            <p:cNvPr id="35" name="TextBox 34"/>
            <p:cNvSpPr txBox="1"/>
            <p:nvPr/>
          </p:nvSpPr>
          <p:spPr>
            <a:xfrm>
              <a:off x="3695934" y="5885114"/>
              <a:ext cx="2100639" cy="339634"/>
            </a:xfrm>
            <a:prstGeom prst="rect">
              <a:avLst/>
            </a:prstGeom>
            <a:noFill/>
          </p:spPr>
          <p:txBody>
            <a:bodyPr wrap="square" lIns="0" tIns="0" rIns="0" bIns="0" rtlCol="0">
              <a:noAutofit/>
            </a:bodyPr>
            <a:lstStyle/>
            <a:p>
              <a:pPr algn="ctr">
                <a:lnSpc>
                  <a:spcPct val="90000"/>
                </a:lnSpc>
                <a:defRPr/>
              </a:pPr>
              <a:r>
                <a:rPr lang="en-US" sz="1799" b="1" dirty="0">
                  <a:solidFill>
                    <a:srgbClr val="A52641"/>
                  </a:solidFill>
                  <a:latin typeface="Calibri"/>
                </a:rPr>
                <a:t>PaaS</a:t>
              </a:r>
            </a:p>
          </p:txBody>
        </p:sp>
        <p:grpSp>
          <p:nvGrpSpPr>
            <p:cNvPr id="23" name="Group 196"/>
            <p:cNvGrpSpPr/>
            <p:nvPr/>
          </p:nvGrpSpPr>
          <p:grpSpPr>
            <a:xfrm>
              <a:off x="3695934" y="3957525"/>
              <a:ext cx="2100639" cy="1927589"/>
              <a:chOff x="3695934" y="3957525"/>
              <a:chExt cx="2100639" cy="1927589"/>
            </a:xfrm>
          </p:grpSpPr>
          <p:sp>
            <p:nvSpPr>
              <p:cNvPr id="9" name="Rectangle 8"/>
              <p:cNvSpPr/>
              <p:nvPr/>
            </p:nvSpPr>
            <p:spPr bwMode="auto">
              <a:xfrm>
                <a:off x="3695934" y="3957525"/>
                <a:ext cx="2100639" cy="1927589"/>
              </a:xfrm>
              <a:prstGeom prst="rect">
                <a:avLst/>
              </a:prstGeom>
              <a:solidFill>
                <a:srgbClr val="FFC000"/>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defRPr/>
                </a:pPr>
                <a:endParaRPr lang="en-US" sz="1799" dirty="0">
                  <a:solidFill>
                    <a:srgbClr val="FFFFFF"/>
                  </a:solidFill>
                  <a:latin typeface="Calibri"/>
                </a:endParaRPr>
              </a:p>
            </p:txBody>
          </p:sp>
          <p:sp>
            <p:nvSpPr>
              <p:cNvPr id="71" name="Rectangle 70"/>
              <p:cNvSpPr/>
              <p:nvPr/>
            </p:nvSpPr>
            <p:spPr bwMode="auto">
              <a:xfrm>
                <a:off x="3929209" y="4132446"/>
                <a:ext cx="1679369" cy="479391"/>
              </a:xfrm>
              <a:prstGeom prst="rect">
                <a:avLst/>
              </a:prstGeom>
              <a:solidFill>
                <a:schemeClr val="tx1">
                  <a:lumMod val="20000"/>
                  <a:lumOff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defRPr/>
                </a:pPr>
                <a:r>
                  <a:rPr lang="en-US" sz="1400" b="1" dirty="0">
                    <a:solidFill>
                      <a:srgbClr val="374A58"/>
                    </a:solidFill>
                    <a:latin typeface="Calibri"/>
                  </a:rPr>
                  <a:t>REST Adapter</a:t>
                </a:r>
              </a:p>
            </p:txBody>
          </p:sp>
          <p:sp>
            <p:nvSpPr>
              <p:cNvPr id="74" name="Rectangle 73"/>
              <p:cNvSpPr/>
              <p:nvPr/>
            </p:nvSpPr>
            <p:spPr bwMode="auto">
              <a:xfrm>
                <a:off x="3929209" y="4719669"/>
                <a:ext cx="1679369" cy="479391"/>
              </a:xfrm>
              <a:prstGeom prst="rect">
                <a:avLst/>
              </a:prstGeom>
              <a:solidFill>
                <a:schemeClr val="tx1">
                  <a:lumMod val="20000"/>
                  <a:lumOff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defRPr/>
                </a:pPr>
                <a:r>
                  <a:rPr lang="en-US" sz="1400" b="1" dirty="0">
                    <a:solidFill>
                      <a:srgbClr val="374A58"/>
                    </a:solidFill>
                    <a:latin typeface="Calibri"/>
                  </a:rPr>
                  <a:t>ERP Cloud Adapter</a:t>
                </a:r>
              </a:p>
            </p:txBody>
          </p:sp>
          <p:sp>
            <p:nvSpPr>
              <p:cNvPr id="82" name="TextBox 81"/>
              <p:cNvSpPr txBox="1"/>
              <p:nvPr/>
            </p:nvSpPr>
            <p:spPr>
              <a:xfrm>
                <a:off x="4385764" y="5448282"/>
                <a:ext cx="1285531" cy="327378"/>
              </a:xfrm>
              <a:prstGeom prst="rect">
                <a:avLst/>
              </a:prstGeom>
              <a:noFill/>
            </p:spPr>
            <p:txBody>
              <a:bodyPr wrap="square" lIns="0" tIns="0" rIns="0" bIns="0" rtlCol="0" anchor="ctr">
                <a:noAutofit/>
              </a:bodyPr>
              <a:lstStyle/>
              <a:p>
                <a:pPr algn="ctr">
                  <a:lnSpc>
                    <a:spcPct val="90000"/>
                  </a:lnSpc>
                  <a:defRPr/>
                </a:pPr>
                <a:r>
                  <a:rPr lang="en-US" sz="1600" b="1" dirty="0">
                    <a:solidFill>
                      <a:srgbClr val="007395"/>
                    </a:solidFill>
                    <a:latin typeface="Calibri"/>
                  </a:rPr>
                  <a:t>Integration Cloud Service</a:t>
                </a:r>
              </a:p>
            </p:txBody>
          </p:sp>
          <p:grpSp>
            <p:nvGrpSpPr>
              <p:cNvPr id="24" name="Group 3">
                <a:extLst>
                  <a:ext uri="{FF2B5EF4-FFF2-40B4-BE49-F238E27FC236}">
                    <a16:creationId xmlns:a16="http://schemas.microsoft.com/office/drawing/2014/main" id="{CC1F6575-F5FF-4667-9C63-C220F94273EF}"/>
                  </a:ext>
                </a:extLst>
              </p:cNvPr>
              <p:cNvGrpSpPr/>
              <p:nvPr/>
            </p:nvGrpSpPr>
            <p:grpSpPr>
              <a:xfrm>
                <a:off x="3859181" y="5358688"/>
                <a:ext cx="512453" cy="415710"/>
                <a:chOff x="4389532" y="5389855"/>
                <a:chExt cx="512453" cy="415710"/>
              </a:xfrm>
            </p:grpSpPr>
            <p:sp>
              <p:nvSpPr>
                <p:cNvPr id="135" name="Freeform 6"/>
                <p:cNvSpPr>
                  <a:spLocks noChangeArrowheads="1"/>
                </p:cNvSpPr>
                <p:nvPr/>
              </p:nvSpPr>
              <p:spPr bwMode="auto">
                <a:xfrm>
                  <a:off x="4389532" y="5389855"/>
                  <a:ext cx="512453" cy="288220"/>
                </a:xfrm>
                <a:custGeom>
                  <a:avLst/>
                  <a:gdLst>
                    <a:gd name="T0" fmla="*/ 3343 w 4062"/>
                    <a:gd name="T1" fmla="*/ 813 h 2283"/>
                    <a:gd name="T2" fmla="*/ 3343 w 4062"/>
                    <a:gd name="T3" fmla="*/ 813 h 2283"/>
                    <a:gd name="T4" fmla="*/ 3280 w 4062"/>
                    <a:gd name="T5" fmla="*/ 813 h 2283"/>
                    <a:gd name="T6" fmla="*/ 2593 w 4062"/>
                    <a:gd name="T7" fmla="*/ 313 h 2283"/>
                    <a:gd name="T8" fmla="*/ 2343 w 4062"/>
                    <a:gd name="T9" fmla="*/ 344 h 2283"/>
                    <a:gd name="T10" fmla="*/ 1656 w 4062"/>
                    <a:gd name="T11" fmla="*/ 0 h 2283"/>
                    <a:gd name="T12" fmla="*/ 844 w 4062"/>
                    <a:gd name="T13" fmla="*/ 625 h 2283"/>
                    <a:gd name="T14" fmla="*/ 844 w 4062"/>
                    <a:gd name="T15" fmla="*/ 625 h 2283"/>
                    <a:gd name="T16" fmla="*/ 31 w 4062"/>
                    <a:gd name="T17" fmla="*/ 1438 h 2283"/>
                    <a:gd name="T18" fmla="*/ 844 w 4062"/>
                    <a:gd name="T19" fmla="*/ 2282 h 2283"/>
                    <a:gd name="T20" fmla="*/ 875 w 4062"/>
                    <a:gd name="T21" fmla="*/ 2282 h 2283"/>
                    <a:gd name="T22" fmla="*/ 875 w 4062"/>
                    <a:gd name="T23" fmla="*/ 2094 h 2283"/>
                    <a:gd name="T24" fmla="*/ 844 w 4062"/>
                    <a:gd name="T25" fmla="*/ 2094 h 2283"/>
                    <a:gd name="T26" fmla="*/ 219 w 4062"/>
                    <a:gd name="T27" fmla="*/ 1469 h 2283"/>
                    <a:gd name="T28" fmla="*/ 844 w 4062"/>
                    <a:gd name="T29" fmla="*/ 813 h 2283"/>
                    <a:gd name="T30" fmla="*/ 844 w 4062"/>
                    <a:gd name="T31" fmla="*/ 813 h 2283"/>
                    <a:gd name="T32" fmla="*/ 937 w 4062"/>
                    <a:gd name="T33" fmla="*/ 813 h 2283"/>
                    <a:gd name="T34" fmla="*/ 1031 w 4062"/>
                    <a:gd name="T35" fmla="*/ 750 h 2283"/>
                    <a:gd name="T36" fmla="*/ 1031 w 4062"/>
                    <a:gd name="T37" fmla="*/ 688 h 2283"/>
                    <a:gd name="T38" fmla="*/ 1656 w 4062"/>
                    <a:gd name="T39" fmla="*/ 188 h 2283"/>
                    <a:gd name="T40" fmla="*/ 2186 w 4062"/>
                    <a:gd name="T41" fmla="*/ 438 h 2283"/>
                    <a:gd name="T42" fmla="*/ 2218 w 4062"/>
                    <a:gd name="T43" fmla="*/ 532 h 2283"/>
                    <a:gd name="T44" fmla="*/ 2311 w 4062"/>
                    <a:gd name="T45" fmla="*/ 563 h 2283"/>
                    <a:gd name="T46" fmla="*/ 2405 w 4062"/>
                    <a:gd name="T47" fmla="*/ 532 h 2283"/>
                    <a:gd name="T48" fmla="*/ 2530 w 4062"/>
                    <a:gd name="T49" fmla="*/ 500 h 2283"/>
                    <a:gd name="T50" fmla="*/ 3093 w 4062"/>
                    <a:gd name="T51" fmla="*/ 875 h 2283"/>
                    <a:gd name="T52" fmla="*/ 3124 w 4062"/>
                    <a:gd name="T53" fmla="*/ 969 h 2283"/>
                    <a:gd name="T54" fmla="*/ 3218 w 4062"/>
                    <a:gd name="T55" fmla="*/ 1032 h 2283"/>
                    <a:gd name="T56" fmla="*/ 3280 w 4062"/>
                    <a:gd name="T57" fmla="*/ 1000 h 2283"/>
                    <a:gd name="T58" fmla="*/ 3374 w 4062"/>
                    <a:gd name="T59" fmla="*/ 1000 h 2283"/>
                    <a:gd name="T60" fmla="*/ 3874 w 4062"/>
                    <a:gd name="T61" fmla="*/ 1500 h 2283"/>
                    <a:gd name="T62" fmla="*/ 3343 w 4062"/>
                    <a:gd name="T63" fmla="*/ 2094 h 2283"/>
                    <a:gd name="T64" fmla="*/ 3249 w 4062"/>
                    <a:gd name="T65" fmla="*/ 2094 h 2283"/>
                    <a:gd name="T66" fmla="*/ 3249 w 4062"/>
                    <a:gd name="T67" fmla="*/ 2282 h 2283"/>
                    <a:gd name="T68" fmla="*/ 3311 w 4062"/>
                    <a:gd name="T69" fmla="*/ 2282 h 2283"/>
                    <a:gd name="T70" fmla="*/ 4061 w 4062"/>
                    <a:gd name="T71" fmla="*/ 1532 h 2283"/>
                    <a:gd name="T72" fmla="*/ 3343 w 4062"/>
                    <a:gd name="T73" fmla="*/ 813 h 2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62" h="2283">
                      <a:moveTo>
                        <a:pt x="3343" y="813"/>
                      </a:moveTo>
                      <a:lnTo>
                        <a:pt x="3343" y="813"/>
                      </a:lnTo>
                      <a:cubicBezTo>
                        <a:pt x="3311" y="813"/>
                        <a:pt x="3280" y="813"/>
                        <a:pt x="3280" y="813"/>
                      </a:cubicBezTo>
                      <a:cubicBezTo>
                        <a:pt x="3186" y="532"/>
                        <a:pt x="2905" y="313"/>
                        <a:pt x="2593" y="313"/>
                      </a:cubicBezTo>
                      <a:cubicBezTo>
                        <a:pt x="2499" y="313"/>
                        <a:pt x="2436" y="313"/>
                        <a:pt x="2343" y="344"/>
                      </a:cubicBezTo>
                      <a:cubicBezTo>
                        <a:pt x="2186" y="125"/>
                        <a:pt x="1937" y="0"/>
                        <a:pt x="1656" y="0"/>
                      </a:cubicBezTo>
                      <a:cubicBezTo>
                        <a:pt x="1281" y="0"/>
                        <a:pt x="937" y="250"/>
                        <a:pt x="844" y="625"/>
                      </a:cubicBezTo>
                      <a:lnTo>
                        <a:pt x="844" y="625"/>
                      </a:lnTo>
                      <a:cubicBezTo>
                        <a:pt x="406" y="625"/>
                        <a:pt x="31" y="1000"/>
                        <a:pt x="31" y="1438"/>
                      </a:cubicBezTo>
                      <a:cubicBezTo>
                        <a:pt x="0" y="1907"/>
                        <a:pt x="406" y="2282"/>
                        <a:pt x="844" y="2282"/>
                      </a:cubicBezTo>
                      <a:cubicBezTo>
                        <a:pt x="875" y="2282"/>
                        <a:pt x="875" y="2282"/>
                        <a:pt x="875" y="2282"/>
                      </a:cubicBezTo>
                      <a:cubicBezTo>
                        <a:pt x="875" y="2094"/>
                        <a:pt x="875" y="2094"/>
                        <a:pt x="875" y="2094"/>
                      </a:cubicBezTo>
                      <a:cubicBezTo>
                        <a:pt x="844" y="2094"/>
                        <a:pt x="844" y="2094"/>
                        <a:pt x="844" y="2094"/>
                      </a:cubicBezTo>
                      <a:cubicBezTo>
                        <a:pt x="500" y="2094"/>
                        <a:pt x="219" y="1813"/>
                        <a:pt x="219" y="1469"/>
                      </a:cubicBezTo>
                      <a:cubicBezTo>
                        <a:pt x="187" y="1125"/>
                        <a:pt x="500" y="813"/>
                        <a:pt x="844" y="813"/>
                      </a:cubicBezTo>
                      <a:lnTo>
                        <a:pt x="844" y="813"/>
                      </a:lnTo>
                      <a:cubicBezTo>
                        <a:pt x="937" y="813"/>
                        <a:pt x="937" y="813"/>
                        <a:pt x="937" y="813"/>
                      </a:cubicBezTo>
                      <a:cubicBezTo>
                        <a:pt x="969" y="813"/>
                        <a:pt x="1000" y="813"/>
                        <a:pt x="1031" y="750"/>
                      </a:cubicBezTo>
                      <a:cubicBezTo>
                        <a:pt x="1031" y="688"/>
                        <a:pt x="1031" y="688"/>
                        <a:pt x="1031" y="688"/>
                      </a:cubicBezTo>
                      <a:cubicBezTo>
                        <a:pt x="1125" y="375"/>
                        <a:pt x="1375" y="188"/>
                        <a:pt x="1656" y="188"/>
                      </a:cubicBezTo>
                      <a:cubicBezTo>
                        <a:pt x="1875" y="188"/>
                        <a:pt x="2061" y="282"/>
                        <a:pt x="2186" y="438"/>
                      </a:cubicBezTo>
                      <a:cubicBezTo>
                        <a:pt x="2218" y="532"/>
                        <a:pt x="2218" y="532"/>
                        <a:pt x="2218" y="532"/>
                      </a:cubicBezTo>
                      <a:cubicBezTo>
                        <a:pt x="2249" y="563"/>
                        <a:pt x="2280" y="563"/>
                        <a:pt x="2311" y="563"/>
                      </a:cubicBezTo>
                      <a:cubicBezTo>
                        <a:pt x="2405" y="532"/>
                        <a:pt x="2405" y="532"/>
                        <a:pt x="2405" y="532"/>
                      </a:cubicBezTo>
                      <a:cubicBezTo>
                        <a:pt x="2436" y="500"/>
                        <a:pt x="2468" y="500"/>
                        <a:pt x="2530" y="500"/>
                      </a:cubicBezTo>
                      <a:cubicBezTo>
                        <a:pt x="2780" y="469"/>
                        <a:pt x="3030" y="625"/>
                        <a:pt x="3093" y="875"/>
                      </a:cubicBezTo>
                      <a:cubicBezTo>
                        <a:pt x="3124" y="969"/>
                        <a:pt x="3124" y="969"/>
                        <a:pt x="3124" y="969"/>
                      </a:cubicBezTo>
                      <a:cubicBezTo>
                        <a:pt x="3124" y="1000"/>
                        <a:pt x="3155" y="1032"/>
                        <a:pt x="3218" y="1032"/>
                      </a:cubicBezTo>
                      <a:cubicBezTo>
                        <a:pt x="3280" y="1000"/>
                        <a:pt x="3280" y="1000"/>
                        <a:pt x="3280" y="1000"/>
                      </a:cubicBezTo>
                      <a:cubicBezTo>
                        <a:pt x="3311" y="1000"/>
                        <a:pt x="3343" y="1000"/>
                        <a:pt x="3374" y="1000"/>
                      </a:cubicBezTo>
                      <a:cubicBezTo>
                        <a:pt x="3655" y="1032"/>
                        <a:pt x="3874" y="1250"/>
                        <a:pt x="3874" y="1500"/>
                      </a:cubicBezTo>
                      <a:cubicBezTo>
                        <a:pt x="3905" y="1813"/>
                        <a:pt x="3655" y="2094"/>
                        <a:pt x="3343" y="2094"/>
                      </a:cubicBezTo>
                      <a:cubicBezTo>
                        <a:pt x="3311" y="2094"/>
                        <a:pt x="3280" y="2094"/>
                        <a:pt x="3249" y="2094"/>
                      </a:cubicBezTo>
                      <a:cubicBezTo>
                        <a:pt x="3249" y="2282"/>
                        <a:pt x="3249" y="2282"/>
                        <a:pt x="3249" y="2282"/>
                      </a:cubicBezTo>
                      <a:cubicBezTo>
                        <a:pt x="3311" y="2282"/>
                        <a:pt x="3311" y="2282"/>
                        <a:pt x="3311" y="2282"/>
                      </a:cubicBezTo>
                      <a:cubicBezTo>
                        <a:pt x="3749" y="2282"/>
                        <a:pt x="4061" y="1938"/>
                        <a:pt x="4061" y="1532"/>
                      </a:cubicBezTo>
                      <a:cubicBezTo>
                        <a:pt x="4061" y="1125"/>
                        <a:pt x="3749" y="813"/>
                        <a:pt x="3343" y="813"/>
                      </a:cubicBezTo>
                    </a:path>
                  </a:pathLst>
                </a:custGeom>
                <a:solidFill>
                  <a:schemeClr val="accent2">
                    <a:lumMod val="75000"/>
                  </a:schemeClr>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cxnSp>
              <p:nvCxnSpPr>
                <p:cNvPr id="183" name="Straight Connector 182"/>
                <p:cNvCxnSpPr>
                  <a:stCxn id="174" idx="1"/>
                  <a:endCxn id="171" idx="1"/>
                </p:cNvCxnSpPr>
                <p:nvPr/>
              </p:nvCxnSpPr>
              <p:spPr>
                <a:xfrm flipH="1" flipV="1">
                  <a:off x="4621428" y="5614820"/>
                  <a:ext cx="124397" cy="153976"/>
                </a:xfrm>
                <a:prstGeom prst="line">
                  <a:avLst/>
                </a:prstGeom>
                <a:ln w="19050">
                  <a:solidFill>
                    <a:schemeClr val="accent2">
                      <a:lumMod val="75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1" name="Oval 170"/>
                <p:cNvSpPr/>
                <p:nvPr/>
              </p:nvSpPr>
              <p:spPr bwMode="gray">
                <a:xfrm>
                  <a:off x="4597472" y="5590864"/>
                  <a:ext cx="163583" cy="163583"/>
                </a:xfrm>
                <a:prstGeom prst="ellipse">
                  <a:avLst/>
                </a:prstGeom>
                <a:solidFill>
                  <a:schemeClr val="accent2">
                    <a:lumMod val="75000"/>
                  </a:schemeClr>
                </a:solidFill>
                <a:ln w="15875">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defRPr/>
                  </a:pPr>
                  <a:endParaRPr lang="en-US" sz="1799" dirty="0">
                    <a:solidFill>
                      <a:srgbClr val="FFFFFF"/>
                    </a:solidFill>
                    <a:latin typeface="Calibri"/>
                  </a:endParaRPr>
                </a:p>
              </p:txBody>
            </p:sp>
            <p:sp>
              <p:nvSpPr>
                <p:cNvPr id="172" name="Oval 171"/>
                <p:cNvSpPr>
                  <a:spLocks noChangeAspect="1"/>
                </p:cNvSpPr>
                <p:nvPr/>
              </p:nvSpPr>
              <p:spPr bwMode="gray">
                <a:xfrm>
                  <a:off x="4726457" y="5536747"/>
                  <a:ext cx="43077" cy="43077"/>
                </a:xfrm>
                <a:prstGeom prst="ellipse">
                  <a:avLst/>
                </a:prstGeom>
                <a:solidFill>
                  <a:schemeClr val="accent2">
                    <a:lumMod val="75000"/>
                  </a:schemeClr>
                </a:solidFill>
                <a:ln w="15875">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defRPr/>
                  </a:pPr>
                  <a:endParaRPr lang="en-US" sz="1799" dirty="0">
                    <a:solidFill>
                      <a:srgbClr val="FFFFFF"/>
                    </a:solidFill>
                    <a:latin typeface="Calibri"/>
                  </a:endParaRPr>
                </a:p>
              </p:txBody>
            </p:sp>
            <p:sp>
              <p:nvSpPr>
                <p:cNvPr id="173" name="Oval 172"/>
                <p:cNvSpPr>
                  <a:spLocks noChangeAspect="1"/>
                </p:cNvSpPr>
                <p:nvPr/>
              </p:nvSpPr>
              <p:spPr bwMode="gray">
                <a:xfrm>
                  <a:off x="4522276" y="5651404"/>
                  <a:ext cx="43077" cy="43077"/>
                </a:xfrm>
                <a:prstGeom prst="ellipse">
                  <a:avLst/>
                </a:prstGeom>
                <a:solidFill>
                  <a:schemeClr val="accent2">
                    <a:lumMod val="75000"/>
                  </a:schemeClr>
                </a:solidFill>
                <a:ln w="15875">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defRPr/>
                  </a:pPr>
                  <a:endParaRPr lang="en-US" sz="1799" dirty="0">
                    <a:solidFill>
                      <a:srgbClr val="FFFFFF"/>
                    </a:solidFill>
                    <a:latin typeface="Calibri"/>
                  </a:endParaRPr>
                </a:p>
              </p:txBody>
            </p:sp>
            <p:sp>
              <p:nvSpPr>
                <p:cNvPr id="174" name="Oval 173"/>
                <p:cNvSpPr>
                  <a:spLocks noChangeAspect="1"/>
                </p:cNvSpPr>
                <p:nvPr/>
              </p:nvSpPr>
              <p:spPr bwMode="gray">
                <a:xfrm>
                  <a:off x="4739517" y="5762488"/>
                  <a:ext cx="43077" cy="43077"/>
                </a:xfrm>
                <a:prstGeom prst="ellipse">
                  <a:avLst/>
                </a:prstGeom>
                <a:solidFill>
                  <a:schemeClr val="accent2">
                    <a:lumMod val="75000"/>
                  </a:schemeClr>
                </a:solidFill>
                <a:ln w="15875">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defRPr/>
                  </a:pPr>
                  <a:endParaRPr lang="en-US" sz="1799" dirty="0">
                    <a:solidFill>
                      <a:srgbClr val="FFFFFF"/>
                    </a:solidFill>
                    <a:latin typeface="Calibri"/>
                  </a:endParaRPr>
                </a:p>
              </p:txBody>
            </p:sp>
            <p:cxnSp>
              <p:nvCxnSpPr>
                <p:cNvPr id="179" name="Straight Connector 178"/>
                <p:cNvCxnSpPr>
                  <a:stCxn id="171" idx="2"/>
                  <a:endCxn id="173" idx="6"/>
                </p:cNvCxnSpPr>
                <p:nvPr/>
              </p:nvCxnSpPr>
              <p:spPr>
                <a:xfrm flipH="1">
                  <a:off x="4565353" y="5672656"/>
                  <a:ext cx="32119" cy="287"/>
                </a:xfrm>
                <a:prstGeom prst="line">
                  <a:avLst/>
                </a:prstGeom>
                <a:ln w="19050">
                  <a:solidFill>
                    <a:schemeClr val="accent2">
                      <a:lumMod val="75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a:stCxn id="172" idx="3"/>
                  <a:endCxn id="176" idx="0"/>
                </p:cNvCxnSpPr>
                <p:nvPr/>
              </p:nvCxnSpPr>
              <p:spPr>
                <a:xfrm flipH="1">
                  <a:off x="4702659" y="5573516"/>
                  <a:ext cx="30106" cy="53959"/>
                </a:xfrm>
                <a:prstGeom prst="line">
                  <a:avLst/>
                </a:prstGeom>
                <a:ln w="19050">
                  <a:solidFill>
                    <a:schemeClr val="accent2">
                      <a:lumMod val="75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5" name="Right Arrow 174"/>
                <p:cNvSpPr>
                  <a:spLocks noChangeAspect="1"/>
                </p:cNvSpPr>
                <p:nvPr/>
              </p:nvSpPr>
              <p:spPr bwMode="gray">
                <a:xfrm>
                  <a:off x="4629904" y="5662840"/>
                  <a:ext cx="66247" cy="57012"/>
                </a:xfrm>
                <a:prstGeom prst="rightArrow">
                  <a:avLst>
                    <a:gd name="adj1" fmla="val 50000"/>
                    <a:gd name="adj2" fmla="val 68105"/>
                  </a:avLst>
                </a:prstGeom>
                <a:solidFill>
                  <a:schemeClr val="accent2">
                    <a:lumMod val="20000"/>
                    <a:lumOff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defRPr/>
                  </a:pPr>
                  <a:endParaRPr lang="en-US" sz="1799" dirty="0">
                    <a:solidFill>
                      <a:srgbClr val="FFFFFF"/>
                    </a:solidFill>
                    <a:latin typeface="Calibri"/>
                  </a:endParaRPr>
                </a:p>
              </p:txBody>
            </p:sp>
            <p:sp>
              <p:nvSpPr>
                <p:cNvPr id="176" name="Right Arrow 175"/>
                <p:cNvSpPr>
                  <a:spLocks noChangeAspect="1"/>
                </p:cNvSpPr>
                <p:nvPr/>
              </p:nvSpPr>
              <p:spPr bwMode="gray">
                <a:xfrm flipH="1">
                  <a:off x="4663831" y="5627475"/>
                  <a:ext cx="68347" cy="57012"/>
                </a:xfrm>
                <a:prstGeom prst="rightArrow">
                  <a:avLst>
                    <a:gd name="adj1" fmla="val 50000"/>
                    <a:gd name="adj2" fmla="val 68105"/>
                  </a:avLst>
                </a:prstGeom>
                <a:solidFill>
                  <a:schemeClr val="accent2">
                    <a:lumMod val="20000"/>
                    <a:lumOff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defRPr/>
                  </a:pPr>
                  <a:endParaRPr lang="en-US" sz="1799" dirty="0">
                    <a:solidFill>
                      <a:srgbClr val="FFFFFF"/>
                    </a:solidFill>
                    <a:latin typeface="Calibri"/>
                  </a:endParaRPr>
                </a:p>
              </p:txBody>
            </p:sp>
          </p:grpSp>
        </p:grpSp>
      </p:grpSp>
      <p:grpSp>
        <p:nvGrpSpPr>
          <p:cNvPr id="49" name="Group 48"/>
          <p:cNvGrpSpPr/>
          <p:nvPr/>
        </p:nvGrpSpPr>
        <p:grpSpPr>
          <a:xfrm>
            <a:off x="7988423" y="4949537"/>
            <a:ext cx="1067361" cy="244783"/>
            <a:chOff x="7988915" y="4949931"/>
            <a:chExt cx="1067639" cy="244847"/>
          </a:xfrm>
        </p:grpSpPr>
        <p:sp>
          <p:nvSpPr>
            <p:cNvPr id="75" name="TextBox 74"/>
            <p:cNvSpPr txBox="1"/>
            <p:nvPr/>
          </p:nvSpPr>
          <p:spPr>
            <a:xfrm>
              <a:off x="8257241" y="5023328"/>
              <a:ext cx="670560" cy="171450"/>
            </a:xfrm>
            <a:prstGeom prst="rect">
              <a:avLst/>
            </a:prstGeom>
            <a:noFill/>
          </p:spPr>
          <p:txBody>
            <a:bodyPr wrap="square" lIns="0" tIns="0" rIns="0" bIns="0" rtlCol="0">
              <a:noAutofit/>
            </a:bodyPr>
            <a:lstStyle/>
            <a:p>
              <a:pPr>
                <a:lnSpc>
                  <a:spcPct val="90000"/>
                </a:lnSpc>
                <a:defRPr/>
              </a:pPr>
              <a:r>
                <a:rPr lang="en-US" sz="1600" b="1" dirty="0">
                  <a:solidFill>
                    <a:srgbClr val="58595B"/>
                  </a:solidFill>
                  <a:latin typeface="Calibri"/>
                </a:rPr>
                <a:t>EVENTS</a:t>
              </a:r>
            </a:p>
          </p:txBody>
        </p:sp>
        <p:cxnSp>
          <p:nvCxnSpPr>
            <p:cNvPr id="27" name="Shape 112"/>
            <p:cNvCxnSpPr>
              <a:stCxn id="167" idx="3"/>
              <a:endCxn id="29" idx="1"/>
            </p:cNvCxnSpPr>
            <p:nvPr/>
          </p:nvCxnSpPr>
          <p:spPr>
            <a:xfrm>
              <a:off x="7988915" y="4949931"/>
              <a:ext cx="1067639" cy="1788"/>
            </a:xfrm>
            <a:prstGeom prst="bentConnector3">
              <a:avLst>
                <a:gd name="adj1" fmla="val 50000"/>
              </a:avLst>
            </a:prstGeom>
            <a:ln w="19050" cmpd="sng">
              <a:solidFill>
                <a:schemeClr val="accent1">
                  <a:lumMod val="50000"/>
                </a:schemeClr>
              </a:solidFill>
              <a:miter lim="800000"/>
              <a:headEnd type="triangle"/>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2" name="Group 201"/>
          <p:cNvGrpSpPr/>
          <p:nvPr/>
        </p:nvGrpSpPr>
        <p:grpSpPr>
          <a:xfrm>
            <a:off x="5046316" y="2921328"/>
            <a:ext cx="2136785" cy="1034400"/>
            <a:chOff x="5046043" y="2921194"/>
            <a:chExt cx="2137342" cy="1034669"/>
          </a:xfrm>
        </p:grpSpPr>
        <p:cxnSp>
          <p:nvCxnSpPr>
            <p:cNvPr id="10" name="Shape 112"/>
            <p:cNvCxnSpPr/>
            <p:nvPr/>
          </p:nvCxnSpPr>
          <p:spPr>
            <a:xfrm flipH="1">
              <a:off x="5046043" y="2921194"/>
              <a:ext cx="1" cy="1034669"/>
            </a:xfrm>
            <a:prstGeom prst="straightConnector1">
              <a:avLst/>
            </a:prstGeom>
            <a:ln w="19050" cmpd="sng">
              <a:solidFill>
                <a:srgbClr val="A52641"/>
              </a:solidFill>
              <a:miter lim="800000"/>
              <a:headEnd type="triangle"/>
              <a:tailEnd type="none" w="lg" len="med"/>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5046045" y="3383804"/>
              <a:ext cx="562534" cy="171450"/>
            </a:xfrm>
            <a:prstGeom prst="rect">
              <a:avLst/>
            </a:prstGeom>
            <a:noFill/>
          </p:spPr>
          <p:txBody>
            <a:bodyPr wrap="square" lIns="0" tIns="0" rIns="0" bIns="0" rtlCol="0">
              <a:noAutofit/>
            </a:bodyPr>
            <a:lstStyle/>
            <a:p>
              <a:pPr algn="ctr">
                <a:lnSpc>
                  <a:spcPct val="90000"/>
                </a:lnSpc>
                <a:defRPr/>
              </a:pPr>
              <a:r>
                <a:rPr lang="en-US" sz="1600" b="1" dirty="0">
                  <a:solidFill>
                    <a:srgbClr val="58595B"/>
                  </a:solidFill>
                  <a:latin typeface="Calibri"/>
                </a:rPr>
                <a:t>REST</a:t>
              </a:r>
            </a:p>
          </p:txBody>
        </p:sp>
        <p:cxnSp>
          <p:nvCxnSpPr>
            <p:cNvPr id="195" name="Shape 112"/>
            <p:cNvCxnSpPr/>
            <p:nvPr/>
          </p:nvCxnSpPr>
          <p:spPr>
            <a:xfrm flipH="1">
              <a:off x="6619520" y="2921194"/>
              <a:ext cx="1" cy="1034669"/>
            </a:xfrm>
            <a:prstGeom prst="straightConnector1">
              <a:avLst/>
            </a:prstGeom>
            <a:ln w="19050" cmpd="sng">
              <a:solidFill>
                <a:srgbClr val="A52641"/>
              </a:solidFill>
              <a:miter lim="800000"/>
              <a:headEnd type="triangle"/>
              <a:tailEnd type="none" w="lg" len="med"/>
            </a:ln>
          </p:spPr>
          <p:style>
            <a:lnRef idx="1">
              <a:schemeClr val="accent1"/>
            </a:lnRef>
            <a:fillRef idx="0">
              <a:schemeClr val="accent1"/>
            </a:fillRef>
            <a:effectRef idx="0">
              <a:schemeClr val="accent1"/>
            </a:effectRef>
            <a:fontRef idx="minor">
              <a:schemeClr val="tx1"/>
            </a:fontRef>
          </p:style>
        </p:cxnSp>
        <p:sp>
          <p:nvSpPr>
            <p:cNvPr id="196" name="TextBox 195"/>
            <p:cNvSpPr txBox="1"/>
            <p:nvPr/>
          </p:nvSpPr>
          <p:spPr>
            <a:xfrm>
              <a:off x="6620851" y="3383804"/>
              <a:ext cx="562534" cy="171450"/>
            </a:xfrm>
            <a:prstGeom prst="rect">
              <a:avLst/>
            </a:prstGeom>
            <a:noFill/>
          </p:spPr>
          <p:txBody>
            <a:bodyPr wrap="square" lIns="0" tIns="0" rIns="0" bIns="0" rtlCol="0">
              <a:noAutofit/>
            </a:bodyPr>
            <a:lstStyle/>
            <a:p>
              <a:pPr algn="ctr">
                <a:lnSpc>
                  <a:spcPct val="90000"/>
                </a:lnSpc>
                <a:defRPr/>
              </a:pPr>
              <a:r>
                <a:rPr lang="en-US" sz="1600" b="1" dirty="0">
                  <a:solidFill>
                    <a:srgbClr val="58595B"/>
                  </a:solidFill>
                  <a:latin typeface="Calibri"/>
                </a:rPr>
                <a:t>REST</a:t>
              </a:r>
            </a:p>
          </p:txBody>
        </p:sp>
      </p:grpSp>
      <p:grpSp>
        <p:nvGrpSpPr>
          <p:cNvPr id="47" name="Group 46"/>
          <p:cNvGrpSpPr/>
          <p:nvPr/>
        </p:nvGrpSpPr>
        <p:grpSpPr>
          <a:xfrm>
            <a:off x="2601443" y="2182548"/>
            <a:ext cx="1328330" cy="3053143"/>
            <a:chOff x="2600533" y="2182223"/>
            <a:chExt cx="1328676" cy="3053938"/>
          </a:xfrm>
        </p:grpSpPr>
        <p:cxnSp>
          <p:nvCxnSpPr>
            <p:cNvPr id="36" name="Shape 112"/>
            <p:cNvCxnSpPr/>
            <p:nvPr/>
          </p:nvCxnSpPr>
          <p:spPr>
            <a:xfrm rot="10800000">
              <a:off x="2605149" y="4955217"/>
              <a:ext cx="1324060" cy="4282"/>
            </a:xfrm>
            <a:prstGeom prst="bentConnector3">
              <a:avLst>
                <a:gd name="adj1" fmla="val 50000"/>
              </a:avLst>
            </a:prstGeom>
            <a:ln w="19050" cmpd="sng">
              <a:solidFill>
                <a:schemeClr val="accent1">
                  <a:lumMod val="50000"/>
                </a:schemeClr>
              </a:solidFill>
              <a:miter lim="800000"/>
              <a:headEnd type="triangle"/>
              <a:tailEnd type="none" w="lg" len="med"/>
            </a:ln>
          </p:spPr>
          <p:style>
            <a:lnRef idx="1">
              <a:schemeClr val="accent1"/>
            </a:lnRef>
            <a:fillRef idx="0">
              <a:schemeClr val="accent1"/>
            </a:fillRef>
            <a:effectRef idx="0">
              <a:schemeClr val="accent1"/>
            </a:effectRef>
            <a:fontRef idx="minor">
              <a:schemeClr val="tx1"/>
            </a:fontRef>
          </p:style>
        </p:cxnSp>
        <p:cxnSp>
          <p:nvCxnSpPr>
            <p:cNvPr id="37" name="Shape 112"/>
            <p:cNvCxnSpPr>
              <a:stCxn id="74" idx="1"/>
              <a:endCxn id="25" idx="3"/>
            </p:cNvCxnSpPr>
            <p:nvPr/>
          </p:nvCxnSpPr>
          <p:spPr>
            <a:xfrm rot="10800000">
              <a:off x="2600533" y="2182223"/>
              <a:ext cx="1328676" cy="2777142"/>
            </a:xfrm>
            <a:prstGeom prst="bentConnector3">
              <a:avLst>
                <a:gd name="adj1" fmla="val 50000"/>
              </a:avLst>
            </a:prstGeom>
            <a:ln w="19050" cmpd="sng">
              <a:solidFill>
                <a:schemeClr val="accent1">
                  <a:lumMod val="50000"/>
                </a:schemeClr>
              </a:solidFill>
              <a:miter lim="800000"/>
              <a:headEnd type="triangle"/>
              <a:tailEnd type="none" w="lg" len="med"/>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2981991" y="5064711"/>
              <a:ext cx="670560" cy="171450"/>
            </a:xfrm>
            <a:prstGeom prst="rect">
              <a:avLst/>
            </a:prstGeom>
            <a:noFill/>
          </p:spPr>
          <p:txBody>
            <a:bodyPr wrap="square" lIns="0" tIns="0" rIns="0" bIns="0" rtlCol="0">
              <a:noAutofit/>
            </a:bodyPr>
            <a:lstStyle/>
            <a:p>
              <a:pPr>
                <a:lnSpc>
                  <a:spcPct val="90000"/>
                </a:lnSpc>
                <a:defRPr/>
              </a:pPr>
              <a:r>
                <a:rPr lang="en-US" sz="1600" b="1" dirty="0">
                  <a:solidFill>
                    <a:srgbClr val="58595B"/>
                  </a:solidFill>
                  <a:latin typeface="Calibri"/>
                </a:rPr>
                <a:t>EVENTS</a:t>
              </a:r>
            </a:p>
          </p:txBody>
        </p:sp>
      </p:grpSp>
      <p:grpSp>
        <p:nvGrpSpPr>
          <p:cNvPr id="62" name="Group 61"/>
          <p:cNvGrpSpPr/>
          <p:nvPr/>
        </p:nvGrpSpPr>
        <p:grpSpPr>
          <a:xfrm>
            <a:off x="571455" y="1604752"/>
            <a:ext cx="2361207" cy="4523759"/>
            <a:chOff x="570016" y="1604275"/>
            <a:chExt cx="2361822" cy="4524937"/>
          </a:xfrm>
        </p:grpSpPr>
        <p:sp>
          <p:nvSpPr>
            <p:cNvPr id="34" name="TextBox 33"/>
            <p:cNvSpPr txBox="1"/>
            <p:nvPr/>
          </p:nvSpPr>
          <p:spPr>
            <a:xfrm>
              <a:off x="570016" y="5789578"/>
              <a:ext cx="2316875" cy="339634"/>
            </a:xfrm>
            <a:prstGeom prst="rect">
              <a:avLst/>
            </a:prstGeom>
            <a:noFill/>
          </p:spPr>
          <p:txBody>
            <a:bodyPr wrap="square" lIns="0" tIns="0" rIns="0" bIns="0" rtlCol="0">
              <a:noAutofit/>
            </a:bodyPr>
            <a:lstStyle/>
            <a:p>
              <a:pPr algn="ctr">
                <a:lnSpc>
                  <a:spcPct val="90000"/>
                </a:lnSpc>
                <a:defRPr/>
              </a:pPr>
              <a:r>
                <a:rPr lang="en-US" sz="1799" b="1" dirty="0">
                  <a:solidFill>
                    <a:srgbClr val="A52641"/>
                  </a:solidFill>
                  <a:latin typeface="Calibri"/>
                </a:rPr>
                <a:t>SaaS</a:t>
              </a:r>
            </a:p>
          </p:txBody>
        </p:sp>
        <p:grpSp>
          <p:nvGrpSpPr>
            <p:cNvPr id="44" name="Group 43"/>
            <p:cNvGrpSpPr/>
            <p:nvPr/>
          </p:nvGrpSpPr>
          <p:grpSpPr>
            <a:xfrm>
              <a:off x="595038" y="1604275"/>
              <a:ext cx="2336800" cy="4185303"/>
              <a:chOff x="595038" y="1604275"/>
              <a:chExt cx="2336800" cy="4185303"/>
            </a:xfrm>
          </p:grpSpPr>
          <p:sp>
            <p:nvSpPr>
              <p:cNvPr id="5" name="Rectangle 4"/>
              <p:cNvSpPr/>
              <p:nvPr/>
            </p:nvSpPr>
            <p:spPr>
              <a:xfrm>
                <a:off x="595038" y="1604275"/>
                <a:ext cx="2336800" cy="4185303"/>
              </a:xfrm>
              <a:prstGeom prst="rect">
                <a:avLst/>
              </a:prstGeom>
              <a:solidFill>
                <a:schemeClr val="accent2">
                  <a:lumMod val="20000"/>
                  <a:lumOff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defRPr/>
                </a:pPr>
                <a:endParaRPr lang="en-US" sz="1799" dirty="0">
                  <a:solidFill>
                    <a:srgbClr val="FFFFFF"/>
                  </a:solidFill>
                  <a:latin typeface="Calibri"/>
                </a:endParaRPr>
              </a:p>
            </p:txBody>
          </p:sp>
          <p:sp>
            <p:nvSpPr>
              <p:cNvPr id="11" name="Rectangle 10"/>
              <p:cNvSpPr/>
              <p:nvPr/>
            </p:nvSpPr>
            <p:spPr bwMode="auto">
              <a:xfrm>
                <a:off x="914401" y="2698915"/>
                <a:ext cx="1690748" cy="684889"/>
              </a:xfrm>
              <a:prstGeom prst="rect">
                <a:avLst/>
              </a:prstGeom>
              <a:solidFill>
                <a:schemeClr val="tx1">
                  <a:lumMod val="20000"/>
                  <a:lumOff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defRPr/>
                </a:pPr>
                <a:r>
                  <a:rPr lang="en-US" sz="1400" b="1" dirty="0">
                    <a:solidFill>
                      <a:srgbClr val="374A58"/>
                    </a:solidFill>
                    <a:latin typeface="Calibri"/>
                  </a:rPr>
                  <a:t>  Planning Central</a:t>
                </a:r>
              </a:p>
              <a:p>
                <a:pPr algn="ctr">
                  <a:lnSpc>
                    <a:spcPct val="90000"/>
                  </a:lnSpc>
                  <a:defRPr/>
                </a:pPr>
                <a:r>
                  <a:rPr lang="en-US" sz="1400" b="1" dirty="0">
                    <a:solidFill>
                      <a:srgbClr val="374A58"/>
                    </a:solidFill>
                    <a:latin typeface="Calibri"/>
                  </a:rPr>
                  <a:t>Cloud</a:t>
                </a:r>
              </a:p>
            </p:txBody>
          </p:sp>
          <p:sp>
            <p:nvSpPr>
              <p:cNvPr id="13" name="Rectangle 12"/>
              <p:cNvSpPr/>
              <p:nvPr/>
            </p:nvSpPr>
            <p:spPr bwMode="auto">
              <a:xfrm>
                <a:off x="914401" y="3512332"/>
                <a:ext cx="1690748" cy="479391"/>
              </a:xfrm>
              <a:prstGeom prst="rect">
                <a:avLst/>
              </a:prstGeom>
              <a:solidFill>
                <a:schemeClr val="tx1">
                  <a:lumMod val="20000"/>
                  <a:lumOff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defRPr/>
                </a:pPr>
                <a:r>
                  <a:rPr lang="en-US" sz="1400" b="1" dirty="0">
                    <a:solidFill>
                      <a:srgbClr val="374A58"/>
                    </a:solidFill>
                    <a:latin typeface="Calibri"/>
                  </a:rPr>
                  <a:t>  Manufacturing</a:t>
                </a:r>
              </a:p>
              <a:p>
                <a:pPr algn="ctr">
                  <a:lnSpc>
                    <a:spcPct val="90000"/>
                  </a:lnSpc>
                  <a:defRPr/>
                </a:pPr>
                <a:r>
                  <a:rPr lang="en-US" sz="1400" b="1" dirty="0">
                    <a:solidFill>
                      <a:srgbClr val="374A58"/>
                    </a:solidFill>
                    <a:latin typeface="Calibri"/>
                  </a:rPr>
                  <a:t>Cloud</a:t>
                </a:r>
              </a:p>
            </p:txBody>
          </p:sp>
          <p:sp>
            <p:nvSpPr>
              <p:cNvPr id="16" name="Rectangle 15"/>
              <p:cNvSpPr/>
              <p:nvPr/>
            </p:nvSpPr>
            <p:spPr bwMode="auto">
              <a:xfrm>
                <a:off x="914401" y="4120251"/>
                <a:ext cx="1690748" cy="479391"/>
              </a:xfrm>
              <a:prstGeom prst="rect">
                <a:avLst/>
              </a:prstGeom>
              <a:solidFill>
                <a:schemeClr val="tx1">
                  <a:lumMod val="20000"/>
                  <a:lumOff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defRPr/>
                </a:pPr>
                <a:r>
                  <a:rPr lang="en-US" sz="1400" b="1" dirty="0">
                    <a:solidFill>
                      <a:srgbClr val="374A58"/>
                    </a:solidFill>
                    <a:latin typeface="Calibri"/>
                  </a:rPr>
                  <a:t>Procurement</a:t>
                </a:r>
              </a:p>
              <a:p>
                <a:pPr algn="ctr">
                  <a:lnSpc>
                    <a:spcPct val="90000"/>
                  </a:lnSpc>
                  <a:defRPr/>
                </a:pPr>
                <a:r>
                  <a:rPr lang="en-US" sz="1400" b="1" dirty="0">
                    <a:solidFill>
                      <a:srgbClr val="374A58"/>
                    </a:solidFill>
                    <a:latin typeface="Calibri"/>
                  </a:rPr>
                  <a:t>Cloud</a:t>
                </a:r>
              </a:p>
            </p:txBody>
          </p:sp>
          <p:sp>
            <p:nvSpPr>
              <p:cNvPr id="19" name="Rectangle 18"/>
              <p:cNvSpPr/>
              <p:nvPr/>
            </p:nvSpPr>
            <p:spPr bwMode="auto">
              <a:xfrm>
                <a:off x="914401" y="4715387"/>
                <a:ext cx="1690748" cy="479391"/>
              </a:xfrm>
              <a:prstGeom prst="rect">
                <a:avLst/>
              </a:prstGeom>
              <a:solidFill>
                <a:schemeClr val="tx1">
                  <a:lumMod val="20000"/>
                  <a:lumOff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defRPr/>
                </a:pPr>
                <a:r>
                  <a:rPr lang="en-US" sz="1400" b="1" dirty="0">
                    <a:solidFill>
                      <a:srgbClr val="374A58"/>
                    </a:solidFill>
                    <a:latin typeface="Calibri"/>
                  </a:rPr>
                  <a:t>Receivables</a:t>
                </a:r>
              </a:p>
              <a:p>
                <a:pPr algn="ctr">
                  <a:lnSpc>
                    <a:spcPct val="90000"/>
                  </a:lnSpc>
                  <a:defRPr/>
                </a:pPr>
                <a:r>
                  <a:rPr lang="en-US" sz="1400" b="1" dirty="0">
                    <a:solidFill>
                      <a:srgbClr val="374A58"/>
                    </a:solidFill>
                    <a:latin typeface="Calibri"/>
                  </a:rPr>
                  <a:t>Cloud</a:t>
                </a:r>
              </a:p>
            </p:txBody>
          </p:sp>
          <p:sp>
            <p:nvSpPr>
              <p:cNvPr id="25" name="Rectangle 24"/>
              <p:cNvSpPr/>
              <p:nvPr/>
            </p:nvSpPr>
            <p:spPr bwMode="auto">
              <a:xfrm>
                <a:off x="909785" y="1794058"/>
                <a:ext cx="1690748" cy="776330"/>
              </a:xfrm>
              <a:prstGeom prst="rect">
                <a:avLst/>
              </a:prstGeom>
              <a:solidFill>
                <a:schemeClr val="tx1">
                  <a:lumMod val="20000"/>
                  <a:lumOff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defRPr/>
                </a:pPr>
                <a:r>
                  <a:rPr lang="en-US" sz="1400" b="1" dirty="0">
                    <a:solidFill>
                      <a:srgbClr val="374A58"/>
                    </a:solidFill>
                    <a:latin typeface="Calibri"/>
                  </a:rPr>
                  <a:t>Order Management</a:t>
                </a:r>
              </a:p>
              <a:p>
                <a:pPr algn="ctr">
                  <a:lnSpc>
                    <a:spcPct val="90000"/>
                  </a:lnSpc>
                  <a:defRPr/>
                </a:pPr>
                <a:r>
                  <a:rPr lang="en-US" sz="1400" b="1" dirty="0">
                    <a:solidFill>
                      <a:srgbClr val="374A58"/>
                    </a:solidFill>
                    <a:latin typeface="Calibri"/>
                  </a:rPr>
                  <a:t>Cloud</a:t>
                </a:r>
              </a:p>
            </p:txBody>
          </p:sp>
          <p:sp>
            <p:nvSpPr>
              <p:cNvPr id="31" name="TextBox 30"/>
              <p:cNvSpPr txBox="1"/>
              <p:nvPr/>
            </p:nvSpPr>
            <p:spPr>
              <a:xfrm>
                <a:off x="1497045" y="5352746"/>
                <a:ext cx="985457" cy="327378"/>
              </a:xfrm>
              <a:prstGeom prst="rect">
                <a:avLst/>
              </a:prstGeom>
              <a:noFill/>
            </p:spPr>
            <p:txBody>
              <a:bodyPr wrap="square" lIns="0" tIns="0" rIns="0" bIns="0" rtlCol="0" anchor="ctr">
                <a:noAutofit/>
              </a:bodyPr>
              <a:lstStyle/>
              <a:p>
                <a:pPr algn="ctr">
                  <a:lnSpc>
                    <a:spcPct val="90000"/>
                  </a:lnSpc>
                  <a:defRPr/>
                </a:pPr>
                <a:r>
                  <a:rPr lang="en-US" sz="1600" b="1" dirty="0">
                    <a:solidFill>
                      <a:srgbClr val="007395"/>
                    </a:solidFill>
                    <a:latin typeface="Calibri"/>
                  </a:rPr>
                  <a:t>SCM Cloud</a:t>
                </a:r>
              </a:p>
            </p:txBody>
          </p:sp>
          <p:grpSp>
            <p:nvGrpSpPr>
              <p:cNvPr id="38" name="Group 2">
                <a:extLst>
                  <a:ext uri="{FF2B5EF4-FFF2-40B4-BE49-F238E27FC236}">
                    <a16:creationId xmlns:a16="http://schemas.microsoft.com/office/drawing/2014/main" id="{0F5D3455-A981-4938-A9B3-164E3F16E8D0}"/>
                  </a:ext>
                </a:extLst>
              </p:cNvPr>
              <p:cNvGrpSpPr/>
              <p:nvPr/>
            </p:nvGrpSpPr>
            <p:grpSpPr>
              <a:xfrm>
                <a:off x="915024" y="5338440"/>
                <a:ext cx="512453" cy="354432"/>
                <a:chOff x="662290" y="5427145"/>
                <a:chExt cx="512453" cy="354432"/>
              </a:xfrm>
            </p:grpSpPr>
            <p:sp>
              <p:nvSpPr>
                <p:cNvPr id="94" name="Freeform 4"/>
                <p:cNvSpPr>
                  <a:spLocks noChangeArrowheads="1"/>
                </p:cNvSpPr>
                <p:nvPr/>
              </p:nvSpPr>
              <p:spPr bwMode="auto">
                <a:xfrm>
                  <a:off x="792490" y="5592398"/>
                  <a:ext cx="205315" cy="130200"/>
                </a:xfrm>
                <a:custGeom>
                  <a:avLst/>
                  <a:gdLst>
                    <a:gd name="T0" fmla="*/ 281 w 1625"/>
                    <a:gd name="T1" fmla="*/ 1000 h 1032"/>
                    <a:gd name="T2" fmla="*/ 281 w 1625"/>
                    <a:gd name="T3" fmla="*/ 1000 h 1032"/>
                    <a:gd name="T4" fmla="*/ 281 w 1625"/>
                    <a:gd name="T5" fmla="*/ 1000 h 1032"/>
                    <a:gd name="T6" fmla="*/ 344 w 1625"/>
                    <a:gd name="T7" fmla="*/ 1031 h 1032"/>
                    <a:gd name="T8" fmla="*/ 438 w 1625"/>
                    <a:gd name="T9" fmla="*/ 937 h 1032"/>
                    <a:gd name="T10" fmla="*/ 438 w 1625"/>
                    <a:gd name="T11" fmla="*/ 937 h 1032"/>
                    <a:gd name="T12" fmla="*/ 688 w 1625"/>
                    <a:gd name="T13" fmla="*/ 718 h 1032"/>
                    <a:gd name="T14" fmla="*/ 688 w 1625"/>
                    <a:gd name="T15" fmla="*/ 625 h 1032"/>
                    <a:gd name="T16" fmla="*/ 656 w 1625"/>
                    <a:gd name="T17" fmla="*/ 594 h 1032"/>
                    <a:gd name="T18" fmla="*/ 594 w 1625"/>
                    <a:gd name="T19" fmla="*/ 594 h 1032"/>
                    <a:gd name="T20" fmla="*/ 406 w 1625"/>
                    <a:gd name="T21" fmla="*/ 750 h 1032"/>
                    <a:gd name="T22" fmla="*/ 406 w 1625"/>
                    <a:gd name="T23" fmla="*/ 750 h 1032"/>
                    <a:gd name="T24" fmla="*/ 469 w 1625"/>
                    <a:gd name="T25" fmla="*/ 531 h 1032"/>
                    <a:gd name="T26" fmla="*/ 1030 w 1625"/>
                    <a:gd name="T27" fmla="*/ 125 h 1032"/>
                    <a:gd name="T28" fmla="*/ 1499 w 1625"/>
                    <a:gd name="T29" fmla="*/ 406 h 1032"/>
                    <a:gd name="T30" fmla="*/ 1624 w 1625"/>
                    <a:gd name="T31" fmla="*/ 281 h 1032"/>
                    <a:gd name="T32" fmla="*/ 1030 w 1625"/>
                    <a:gd name="T33" fmla="*/ 0 h 1032"/>
                    <a:gd name="T34" fmla="*/ 281 w 1625"/>
                    <a:gd name="T35" fmla="*/ 562 h 1032"/>
                    <a:gd name="T36" fmla="*/ 250 w 1625"/>
                    <a:gd name="T37" fmla="*/ 750 h 1032"/>
                    <a:gd name="T38" fmla="*/ 94 w 1625"/>
                    <a:gd name="T39" fmla="*/ 594 h 1032"/>
                    <a:gd name="T40" fmla="*/ 63 w 1625"/>
                    <a:gd name="T41" fmla="*/ 594 h 1032"/>
                    <a:gd name="T42" fmla="*/ 0 w 1625"/>
                    <a:gd name="T43" fmla="*/ 625 h 1032"/>
                    <a:gd name="T44" fmla="*/ 0 w 1625"/>
                    <a:gd name="T45" fmla="*/ 718 h 1032"/>
                    <a:gd name="T46" fmla="*/ 281 w 1625"/>
                    <a:gd name="T47" fmla="*/ 1000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25" h="1032">
                      <a:moveTo>
                        <a:pt x="281" y="1000"/>
                      </a:moveTo>
                      <a:lnTo>
                        <a:pt x="281" y="1000"/>
                      </a:lnTo>
                      <a:lnTo>
                        <a:pt x="281" y="1000"/>
                      </a:lnTo>
                      <a:cubicBezTo>
                        <a:pt x="344" y="1031"/>
                        <a:pt x="344" y="1031"/>
                        <a:pt x="344" y="1031"/>
                      </a:cubicBezTo>
                      <a:cubicBezTo>
                        <a:pt x="438" y="937"/>
                        <a:pt x="438" y="937"/>
                        <a:pt x="438" y="937"/>
                      </a:cubicBezTo>
                      <a:lnTo>
                        <a:pt x="438" y="937"/>
                      </a:lnTo>
                      <a:cubicBezTo>
                        <a:pt x="688" y="718"/>
                        <a:pt x="688" y="718"/>
                        <a:pt x="688" y="718"/>
                      </a:cubicBezTo>
                      <a:cubicBezTo>
                        <a:pt x="719" y="687"/>
                        <a:pt x="719" y="656"/>
                        <a:pt x="688" y="625"/>
                      </a:cubicBezTo>
                      <a:cubicBezTo>
                        <a:pt x="656" y="594"/>
                        <a:pt x="656" y="594"/>
                        <a:pt x="656" y="594"/>
                      </a:cubicBezTo>
                      <a:cubicBezTo>
                        <a:pt x="625" y="562"/>
                        <a:pt x="594" y="562"/>
                        <a:pt x="594" y="594"/>
                      </a:cubicBezTo>
                      <a:cubicBezTo>
                        <a:pt x="406" y="750"/>
                        <a:pt x="406" y="750"/>
                        <a:pt x="406" y="750"/>
                      </a:cubicBezTo>
                      <a:lnTo>
                        <a:pt x="406" y="750"/>
                      </a:lnTo>
                      <a:cubicBezTo>
                        <a:pt x="406" y="656"/>
                        <a:pt x="438" y="562"/>
                        <a:pt x="469" y="531"/>
                      </a:cubicBezTo>
                      <a:cubicBezTo>
                        <a:pt x="531" y="281"/>
                        <a:pt x="781" y="125"/>
                        <a:pt x="1030" y="125"/>
                      </a:cubicBezTo>
                      <a:cubicBezTo>
                        <a:pt x="1218" y="125"/>
                        <a:pt x="1405" y="219"/>
                        <a:pt x="1499" y="406"/>
                      </a:cubicBezTo>
                      <a:cubicBezTo>
                        <a:pt x="1624" y="281"/>
                        <a:pt x="1624" y="281"/>
                        <a:pt x="1624" y="281"/>
                      </a:cubicBezTo>
                      <a:cubicBezTo>
                        <a:pt x="1499" y="94"/>
                        <a:pt x="1249" y="0"/>
                        <a:pt x="1030" y="0"/>
                      </a:cubicBezTo>
                      <a:cubicBezTo>
                        <a:pt x="656" y="0"/>
                        <a:pt x="375" y="219"/>
                        <a:pt x="281" y="562"/>
                      </a:cubicBezTo>
                      <a:cubicBezTo>
                        <a:pt x="250" y="625"/>
                        <a:pt x="250" y="687"/>
                        <a:pt x="250" y="750"/>
                      </a:cubicBezTo>
                      <a:cubicBezTo>
                        <a:pt x="94" y="594"/>
                        <a:pt x="94" y="594"/>
                        <a:pt x="94" y="594"/>
                      </a:cubicBezTo>
                      <a:cubicBezTo>
                        <a:pt x="94" y="562"/>
                        <a:pt x="63" y="562"/>
                        <a:pt x="63" y="594"/>
                      </a:cubicBezTo>
                      <a:cubicBezTo>
                        <a:pt x="0" y="625"/>
                        <a:pt x="0" y="625"/>
                        <a:pt x="0" y="625"/>
                      </a:cubicBezTo>
                      <a:cubicBezTo>
                        <a:pt x="0" y="656"/>
                        <a:pt x="0" y="687"/>
                        <a:pt x="0" y="718"/>
                      </a:cubicBezTo>
                      <a:lnTo>
                        <a:pt x="281" y="1000"/>
                      </a:lnTo>
                    </a:path>
                  </a:pathLst>
                </a:custGeom>
                <a:solidFill>
                  <a:schemeClr val="accent2">
                    <a:lumMod val="75000"/>
                  </a:schemeClr>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95" name="Freeform 5"/>
                <p:cNvSpPr>
                  <a:spLocks noChangeArrowheads="1"/>
                </p:cNvSpPr>
                <p:nvPr/>
              </p:nvSpPr>
              <p:spPr bwMode="auto">
                <a:xfrm>
                  <a:off x="843679" y="5647483"/>
                  <a:ext cx="205315" cy="134094"/>
                </a:xfrm>
                <a:custGeom>
                  <a:avLst/>
                  <a:gdLst>
                    <a:gd name="T0" fmla="*/ 1187 w 1625"/>
                    <a:gd name="T1" fmla="*/ 125 h 1064"/>
                    <a:gd name="T2" fmla="*/ 1187 w 1625"/>
                    <a:gd name="T3" fmla="*/ 125 h 1064"/>
                    <a:gd name="T4" fmla="*/ 1187 w 1625"/>
                    <a:gd name="T5" fmla="*/ 125 h 1064"/>
                    <a:gd name="T6" fmla="*/ 937 w 1625"/>
                    <a:gd name="T7" fmla="*/ 344 h 1064"/>
                    <a:gd name="T8" fmla="*/ 937 w 1625"/>
                    <a:gd name="T9" fmla="*/ 407 h 1064"/>
                    <a:gd name="T10" fmla="*/ 968 w 1625"/>
                    <a:gd name="T11" fmla="*/ 469 h 1064"/>
                    <a:gd name="T12" fmla="*/ 1031 w 1625"/>
                    <a:gd name="T13" fmla="*/ 469 h 1064"/>
                    <a:gd name="T14" fmla="*/ 1218 w 1625"/>
                    <a:gd name="T15" fmla="*/ 281 h 1064"/>
                    <a:gd name="T16" fmla="*/ 1218 w 1625"/>
                    <a:gd name="T17" fmla="*/ 313 h 1064"/>
                    <a:gd name="T18" fmla="*/ 1156 w 1625"/>
                    <a:gd name="T19" fmla="*/ 532 h 1064"/>
                    <a:gd name="T20" fmla="*/ 624 w 1625"/>
                    <a:gd name="T21" fmla="*/ 907 h 1064"/>
                    <a:gd name="T22" fmla="*/ 125 w 1625"/>
                    <a:gd name="T23" fmla="*/ 657 h 1064"/>
                    <a:gd name="T24" fmla="*/ 0 w 1625"/>
                    <a:gd name="T25" fmla="*/ 750 h 1064"/>
                    <a:gd name="T26" fmla="*/ 624 w 1625"/>
                    <a:gd name="T27" fmla="*/ 1063 h 1064"/>
                    <a:gd name="T28" fmla="*/ 1343 w 1625"/>
                    <a:gd name="T29" fmla="*/ 500 h 1064"/>
                    <a:gd name="T30" fmla="*/ 1374 w 1625"/>
                    <a:gd name="T31" fmla="*/ 313 h 1064"/>
                    <a:gd name="T32" fmla="*/ 1531 w 1625"/>
                    <a:gd name="T33" fmla="*/ 469 h 1064"/>
                    <a:gd name="T34" fmla="*/ 1562 w 1625"/>
                    <a:gd name="T35" fmla="*/ 469 h 1064"/>
                    <a:gd name="T36" fmla="*/ 1624 w 1625"/>
                    <a:gd name="T37" fmla="*/ 407 h 1064"/>
                    <a:gd name="T38" fmla="*/ 1624 w 1625"/>
                    <a:gd name="T39" fmla="*/ 344 h 1064"/>
                    <a:gd name="T40" fmla="*/ 1374 w 1625"/>
                    <a:gd name="T41" fmla="*/ 125 h 1064"/>
                    <a:gd name="T42" fmla="*/ 1343 w 1625"/>
                    <a:gd name="T43" fmla="*/ 32 h 1064"/>
                    <a:gd name="T44" fmla="*/ 1281 w 1625"/>
                    <a:gd name="T45" fmla="*/ 0 h 1064"/>
                    <a:gd name="T46" fmla="*/ 1187 w 1625"/>
                    <a:gd name="T47" fmla="*/ 94 h 1064"/>
                    <a:gd name="T48" fmla="*/ 1187 w 1625"/>
                    <a:gd name="T49" fmla="*/ 12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25" h="1064">
                      <a:moveTo>
                        <a:pt x="1187" y="125"/>
                      </a:moveTo>
                      <a:lnTo>
                        <a:pt x="1187" y="125"/>
                      </a:lnTo>
                      <a:lnTo>
                        <a:pt x="1187" y="125"/>
                      </a:lnTo>
                      <a:cubicBezTo>
                        <a:pt x="937" y="344"/>
                        <a:pt x="937" y="344"/>
                        <a:pt x="937" y="344"/>
                      </a:cubicBezTo>
                      <a:cubicBezTo>
                        <a:pt x="906" y="375"/>
                        <a:pt x="906" y="407"/>
                        <a:pt x="937" y="407"/>
                      </a:cubicBezTo>
                      <a:cubicBezTo>
                        <a:pt x="968" y="469"/>
                        <a:pt x="968" y="469"/>
                        <a:pt x="968" y="469"/>
                      </a:cubicBezTo>
                      <a:cubicBezTo>
                        <a:pt x="999" y="469"/>
                        <a:pt x="1031" y="469"/>
                        <a:pt x="1031" y="469"/>
                      </a:cubicBezTo>
                      <a:cubicBezTo>
                        <a:pt x="1218" y="281"/>
                        <a:pt x="1218" y="281"/>
                        <a:pt x="1218" y="281"/>
                      </a:cubicBezTo>
                      <a:cubicBezTo>
                        <a:pt x="1218" y="313"/>
                        <a:pt x="1218" y="313"/>
                        <a:pt x="1218" y="313"/>
                      </a:cubicBezTo>
                      <a:cubicBezTo>
                        <a:pt x="1218" y="375"/>
                        <a:pt x="1187" y="469"/>
                        <a:pt x="1156" y="532"/>
                      </a:cubicBezTo>
                      <a:cubicBezTo>
                        <a:pt x="1093" y="750"/>
                        <a:pt x="843" y="907"/>
                        <a:pt x="624" y="907"/>
                      </a:cubicBezTo>
                      <a:cubicBezTo>
                        <a:pt x="407" y="907"/>
                        <a:pt x="219" y="813"/>
                        <a:pt x="125" y="657"/>
                      </a:cubicBezTo>
                      <a:cubicBezTo>
                        <a:pt x="0" y="750"/>
                        <a:pt x="0" y="750"/>
                        <a:pt x="0" y="750"/>
                      </a:cubicBezTo>
                      <a:cubicBezTo>
                        <a:pt x="125" y="938"/>
                        <a:pt x="375" y="1063"/>
                        <a:pt x="624" y="1063"/>
                      </a:cubicBezTo>
                      <a:cubicBezTo>
                        <a:pt x="968" y="1063"/>
                        <a:pt x="1249" y="813"/>
                        <a:pt x="1343" y="500"/>
                      </a:cubicBezTo>
                      <a:cubicBezTo>
                        <a:pt x="1374" y="438"/>
                        <a:pt x="1374" y="375"/>
                        <a:pt x="1374" y="313"/>
                      </a:cubicBezTo>
                      <a:cubicBezTo>
                        <a:pt x="1531" y="469"/>
                        <a:pt x="1531" y="469"/>
                        <a:pt x="1531" y="469"/>
                      </a:cubicBezTo>
                      <a:lnTo>
                        <a:pt x="1562" y="469"/>
                      </a:lnTo>
                      <a:cubicBezTo>
                        <a:pt x="1624" y="407"/>
                        <a:pt x="1624" y="407"/>
                        <a:pt x="1624" y="407"/>
                      </a:cubicBezTo>
                      <a:cubicBezTo>
                        <a:pt x="1624" y="407"/>
                        <a:pt x="1624" y="375"/>
                        <a:pt x="1624" y="344"/>
                      </a:cubicBezTo>
                      <a:cubicBezTo>
                        <a:pt x="1374" y="125"/>
                        <a:pt x="1374" y="125"/>
                        <a:pt x="1374" y="125"/>
                      </a:cubicBezTo>
                      <a:cubicBezTo>
                        <a:pt x="1343" y="32"/>
                        <a:pt x="1343" y="32"/>
                        <a:pt x="1343" y="32"/>
                      </a:cubicBezTo>
                      <a:cubicBezTo>
                        <a:pt x="1281" y="0"/>
                        <a:pt x="1281" y="0"/>
                        <a:pt x="1281" y="0"/>
                      </a:cubicBezTo>
                      <a:cubicBezTo>
                        <a:pt x="1187" y="94"/>
                        <a:pt x="1187" y="94"/>
                        <a:pt x="1187" y="94"/>
                      </a:cubicBezTo>
                      <a:lnTo>
                        <a:pt x="1187" y="125"/>
                      </a:lnTo>
                    </a:path>
                  </a:pathLst>
                </a:custGeom>
                <a:solidFill>
                  <a:schemeClr val="accent2">
                    <a:lumMod val="75000"/>
                  </a:schemeClr>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96" name="Freeform 6"/>
                <p:cNvSpPr>
                  <a:spLocks noChangeArrowheads="1"/>
                </p:cNvSpPr>
                <p:nvPr/>
              </p:nvSpPr>
              <p:spPr bwMode="auto">
                <a:xfrm>
                  <a:off x="662290" y="5427145"/>
                  <a:ext cx="512453" cy="288220"/>
                </a:xfrm>
                <a:custGeom>
                  <a:avLst/>
                  <a:gdLst>
                    <a:gd name="T0" fmla="*/ 3343 w 4062"/>
                    <a:gd name="T1" fmla="*/ 813 h 2283"/>
                    <a:gd name="T2" fmla="*/ 3343 w 4062"/>
                    <a:gd name="T3" fmla="*/ 813 h 2283"/>
                    <a:gd name="T4" fmla="*/ 3280 w 4062"/>
                    <a:gd name="T5" fmla="*/ 813 h 2283"/>
                    <a:gd name="T6" fmla="*/ 2593 w 4062"/>
                    <a:gd name="T7" fmla="*/ 313 h 2283"/>
                    <a:gd name="T8" fmla="*/ 2343 w 4062"/>
                    <a:gd name="T9" fmla="*/ 344 h 2283"/>
                    <a:gd name="T10" fmla="*/ 1656 w 4062"/>
                    <a:gd name="T11" fmla="*/ 0 h 2283"/>
                    <a:gd name="T12" fmla="*/ 844 w 4062"/>
                    <a:gd name="T13" fmla="*/ 625 h 2283"/>
                    <a:gd name="T14" fmla="*/ 844 w 4062"/>
                    <a:gd name="T15" fmla="*/ 625 h 2283"/>
                    <a:gd name="T16" fmla="*/ 31 w 4062"/>
                    <a:gd name="T17" fmla="*/ 1438 h 2283"/>
                    <a:gd name="T18" fmla="*/ 844 w 4062"/>
                    <a:gd name="T19" fmla="*/ 2282 h 2283"/>
                    <a:gd name="T20" fmla="*/ 875 w 4062"/>
                    <a:gd name="T21" fmla="*/ 2282 h 2283"/>
                    <a:gd name="T22" fmla="*/ 875 w 4062"/>
                    <a:gd name="T23" fmla="*/ 2094 h 2283"/>
                    <a:gd name="T24" fmla="*/ 844 w 4062"/>
                    <a:gd name="T25" fmla="*/ 2094 h 2283"/>
                    <a:gd name="T26" fmla="*/ 219 w 4062"/>
                    <a:gd name="T27" fmla="*/ 1469 h 2283"/>
                    <a:gd name="T28" fmla="*/ 844 w 4062"/>
                    <a:gd name="T29" fmla="*/ 813 h 2283"/>
                    <a:gd name="T30" fmla="*/ 844 w 4062"/>
                    <a:gd name="T31" fmla="*/ 813 h 2283"/>
                    <a:gd name="T32" fmla="*/ 937 w 4062"/>
                    <a:gd name="T33" fmla="*/ 813 h 2283"/>
                    <a:gd name="T34" fmla="*/ 1031 w 4062"/>
                    <a:gd name="T35" fmla="*/ 750 h 2283"/>
                    <a:gd name="T36" fmla="*/ 1031 w 4062"/>
                    <a:gd name="T37" fmla="*/ 688 h 2283"/>
                    <a:gd name="T38" fmla="*/ 1656 w 4062"/>
                    <a:gd name="T39" fmla="*/ 188 h 2283"/>
                    <a:gd name="T40" fmla="*/ 2186 w 4062"/>
                    <a:gd name="T41" fmla="*/ 438 h 2283"/>
                    <a:gd name="T42" fmla="*/ 2218 w 4062"/>
                    <a:gd name="T43" fmla="*/ 532 h 2283"/>
                    <a:gd name="T44" fmla="*/ 2311 w 4062"/>
                    <a:gd name="T45" fmla="*/ 563 h 2283"/>
                    <a:gd name="T46" fmla="*/ 2405 w 4062"/>
                    <a:gd name="T47" fmla="*/ 532 h 2283"/>
                    <a:gd name="T48" fmla="*/ 2530 w 4062"/>
                    <a:gd name="T49" fmla="*/ 500 h 2283"/>
                    <a:gd name="T50" fmla="*/ 3093 w 4062"/>
                    <a:gd name="T51" fmla="*/ 875 h 2283"/>
                    <a:gd name="T52" fmla="*/ 3124 w 4062"/>
                    <a:gd name="T53" fmla="*/ 969 h 2283"/>
                    <a:gd name="T54" fmla="*/ 3218 w 4062"/>
                    <a:gd name="T55" fmla="*/ 1032 h 2283"/>
                    <a:gd name="T56" fmla="*/ 3280 w 4062"/>
                    <a:gd name="T57" fmla="*/ 1000 h 2283"/>
                    <a:gd name="T58" fmla="*/ 3374 w 4062"/>
                    <a:gd name="T59" fmla="*/ 1000 h 2283"/>
                    <a:gd name="T60" fmla="*/ 3874 w 4062"/>
                    <a:gd name="T61" fmla="*/ 1500 h 2283"/>
                    <a:gd name="T62" fmla="*/ 3343 w 4062"/>
                    <a:gd name="T63" fmla="*/ 2094 h 2283"/>
                    <a:gd name="T64" fmla="*/ 3249 w 4062"/>
                    <a:gd name="T65" fmla="*/ 2094 h 2283"/>
                    <a:gd name="T66" fmla="*/ 3249 w 4062"/>
                    <a:gd name="T67" fmla="*/ 2282 h 2283"/>
                    <a:gd name="T68" fmla="*/ 3311 w 4062"/>
                    <a:gd name="T69" fmla="*/ 2282 h 2283"/>
                    <a:gd name="T70" fmla="*/ 4061 w 4062"/>
                    <a:gd name="T71" fmla="*/ 1532 h 2283"/>
                    <a:gd name="T72" fmla="*/ 3343 w 4062"/>
                    <a:gd name="T73" fmla="*/ 813 h 2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62" h="2283">
                      <a:moveTo>
                        <a:pt x="3343" y="813"/>
                      </a:moveTo>
                      <a:lnTo>
                        <a:pt x="3343" y="813"/>
                      </a:lnTo>
                      <a:cubicBezTo>
                        <a:pt x="3311" y="813"/>
                        <a:pt x="3280" y="813"/>
                        <a:pt x="3280" y="813"/>
                      </a:cubicBezTo>
                      <a:cubicBezTo>
                        <a:pt x="3186" y="532"/>
                        <a:pt x="2905" y="313"/>
                        <a:pt x="2593" y="313"/>
                      </a:cubicBezTo>
                      <a:cubicBezTo>
                        <a:pt x="2499" y="313"/>
                        <a:pt x="2436" y="313"/>
                        <a:pt x="2343" y="344"/>
                      </a:cubicBezTo>
                      <a:cubicBezTo>
                        <a:pt x="2186" y="125"/>
                        <a:pt x="1937" y="0"/>
                        <a:pt x="1656" y="0"/>
                      </a:cubicBezTo>
                      <a:cubicBezTo>
                        <a:pt x="1281" y="0"/>
                        <a:pt x="937" y="250"/>
                        <a:pt x="844" y="625"/>
                      </a:cubicBezTo>
                      <a:lnTo>
                        <a:pt x="844" y="625"/>
                      </a:lnTo>
                      <a:cubicBezTo>
                        <a:pt x="406" y="625"/>
                        <a:pt x="31" y="1000"/>
                        <a:pt x="31" y="1438"/>
                      </a:cubicBezTo>
                      <a:cubicBezTo>
                        <a:pt x="0" y="1907"/>
                        <a:pt x="406" y="2282"/>
                        <a:pt x="844" y="2282"/>
                      </a:cubicBezTo>
                      <a:cubicBezTo>
                        <a:pt x="875" y="2282"/>
                        <a:pt x="875" y="2282"/>
                        <a:pt x="875" y="2282"/>
                      </a:cubicBezTo>
                      <a:cubicBezTo>
                        <a:pt x="875" y="2094"/>
                        <a:pt x="875" y="2094"/>
                        <a:pt x="875" y="2094"/>
                      </a:cubicBezTo>
                      <a:cubicBezTo>
                        <a:pt x="844" y="2094"/>
                        <a:pt x="844" y="2094"/>
                        <a:pt x="844" y="2094"/>
                      </a:cubicBezTo>
                      <a:cubicBezTo>
                        <a:pt x="500" y="2094"/>
                        <a:pt x="219" y="1813"/>
                        <a:pt x="219" y="1469"/>
                      </a:cubicBezTo>
                      <a:cubicBezTo>
                        <a:pt x="187" y="1125"/>
                        <a:pt x="500" y="813"/>
                        <a:pt x="844" y="813"/>
                      </a:cubicBezTo>
                      <a:lnTo>
                        <a:pt x="844" y="813"/>
                      </a:lnTo>
                      <a:cubicBezTo>
                        <a:pt x="937" y="813"/>
                        <a:pt x="937" y="813"/>
                        <a:pt x="937" y="813"/>
                      </a:cubicBezTo>
                      <a:cubicBezTo>
                        <a:pt x="969" y="813"/>
                        <a:pt x="1000" y="813"/>
                        <a:pt x="1031" y="750"/>
                      </a:cubicBezTo>
                      <a:cubicBezTo>
                        <a:pt x="1031" y="688"/>
                        <a:pt x="1031" y="688"/>
                        <a:pt x="1031" y="688"/>
                      </a:cubicBezTo>
                      <a:cubicBezTo>
                        <a:pt x="1125" y="375"/>
                        <a:pt x="1375" y="188"/>
                        <a:pt x="1656" y="188"/>
                      </a:cubicBezTo>
                      <a:cubicBezTo>
                        <a:pt x="1875" y="188"/>
                        <a:pt x="2061" y="282"/>
                        <a:pt x="2186" y="438"/>
                      </a:cubicBezTo>
                      <a:cubicBezTo>
                        <a:pt x="2218" y="532"/>
                        <a:pt x="2218" y="532"/>
                        <a:pt x="2218" y="532"/>
                      </a:cubicBezTo>
                      <a:cubicBezTo>
                        <a:pt x="2249" y="563"/>
                        <a:pt x="2280" y="563"/>
                        <a:pt x="2311" y="563"/>
                      </a:cubicBezTo>
                      <a:cubicBezTo>
                        <a:pt x="2405" y="532"/>
                        <a:pt x="2405" y="532"/>
                        <a:pt x="2405" y="532"/>
                      </a:cubicBezTo>
                      <a:cubicBezTo>
                        <a:pt x="2436" y="500"/>
                        <a:pt x="2468" y="500"/>
                        <a:pt x="2530" y="500"/>
                      </a:cubicBezTo>
                      <a:cubicBezTo>
                        <a:pt x="2780" y="469"/>
                        <a:pt x="3030" y="625"/>
                        <a:pt x="3093" y="875"/>
                      </a:cubicBezTo>
                      <a:cubicBezTo>
                        <a:pt x="3124" y="969"/>
                        <a:pt x="3124" y="969"/>
                        <a:pt x="3124" y="969"/>
                      </a:cubicBezTo>
                      <a:cubicBezTo>
                        <a:pt x="3124" y="1000"/>
                        <a:pt x="3155" y="1032"/>
                        <a:pt x="3218" y="1032"/>
                      </a:cubicBezTo>
                      <a:cubicBezTo>
                        <a:pt x="3280" y="1000"/>
                        <a:pt x="3280" y="1000"/>
                        <a:pt x="3280" y="1000"/>
                      </a:cubicBezTo>
                      <a:cubicBezTo>
                        <a:pt x="3311" y="1000"/>
                        <a:pt x="3343" y="1000"/>
                        <a:pt x="3374" y="1000"/>
                      </a:cubicBezTo>
                      <a:cubicBezTo>
                        <a:pt x="3655" y="1032"/>
                        <a:pt x="3874" y="1250"/>
                        <a:pt x="3874" y="1500"/>
                      </a:cubicBezTo>
                      <a:cubicBezTo>
                        <a:pt x="3905" y="1813"/>
                        <a:pt x="3655" y="2094"/>
                        <a:pt x="3343" y="2094"/>
                      </a:cubicBezTo>
                      <a:cubicBezTo>
                        <a:pt x="3311" y="2094"/>
                        <a:pt x="3280" y="2094"/>
                        <a:pt x="3249" y="2094"/>
                      </a:cubicBezTo>
                      <a:cubicBezTo>
                        <a:pt x="3249" y="2282"/>
                        <a:pt x="3249" y="2282"/>
                        <a:pt x="3249" y="2282"/>
                      </a:cubicBezTo>
                      <a:cubicBezTo>
                        <a:pt x="3311" y="2282"/>
                        <a:pt x="3311" y="2282"/>
                        <a:pt x="3311" y="2282"/>
                      </a:cubicBezTo>
                      <a:cubicBezTo>
                        <a:pt x="3749" y="2282"/>
                        <a:pt x="4061" y="1938"/>
                        <a:pt x="4061" y="1532"/>
                      </a:cubicBezTo>
                      <a:cubicBezTo>
                        <a:pt x="4061" y="1125"/>
                        <a:pt x="3749" y="813"/>
                        <a:pt x="3343" y="813"/>
                      </a:cubicBezTo>
                    </a:path>
                  </a:pathLst>
                </a:custGeom>
                <a:solidFill>
                  <a:schemeClr val="accent2">
                    <a:lumMod val="75000"/>
                  </a:schemeClr>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grpSp>
        </p:grpSp>
      </p:grpSp>
      <p:grpSp>
        <p:nvGrpSpPr>
          <p:cNvPr id="80" name="Group 79"/>
          <p:cNvGrpSpPr/>
          <p:nvPr/>
        </p:nvGrpSpPr>
        <p:grpSpPr>
          <a:xfrm>
            <a:off x="8460277" y="1025195"/>
            <a:ext cx="3161079" cy="2768541"/>
            <a:chOff x="8460893" y="1024569"/>
            <a:chExt cx="3161902" cy="2769262"/>
          </a:xfrm>
        </p:grpSpPr>
        <p:sp>
          <p:nvSpPr>
            <p:cNvPr id="7" name="Rectangle 6"/>
            <p:cNvSpPr/>
            <p:nvPr/>
          </p:nvSpPr>
          <p:spPr bwMode="auto">
            <a:xfrm>
              <a:off x="8460893" y="1024569"/>
              <a:ext cx="3161902" cy="2402994"/>
            </a:xfrm>
            <a:prstGeom prst="rect">
              <a:avLst/>
            </a:prstGeom>
            <a:solidFill>
              <a:schemeClr val="accent2">
                <a:lumMod val="20000"/>
                <a:lumOff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defRPr/>
              </a:pPr>
              <a:endParaRPr lang="en-US" sz="1799" dirty="0">
                <a:solidFill>
                  <a:srgbClr val="FFFFFF"/>
                </a:solidFill>
                <a:latin typeface="Calibri"/>
              </a:endParaRPr>
            </a:p>
          </p:txBody>
        </p:sp>
        <p:pic>
          <p:nvPicPr>
            <p:cNvPr id="76" name="Picture 2"/>
            <p:cNvPicPr>
              <a:picLocks noChangeAspect="1" noChangeArrowheads="1"/>
            </p:cNvPicPr>
            <p:nvPr/>
          </p:nvPicPr>
          <p:blipFill>
            <a:blip r:embed="rId3" cstate="email"/>
            <a:srcRect/>
            <a:stretch>
              <a:fillRect/>
            </a:stretch>
          </p:blipFill>
          <p:spPr bwMode="auto">
            <a:xfrm>
              <a:off x="8760768" y="1348778"/>
              <a:ext cx="2084900" cy="1057329"/>
            </a:xfrm>
            <a:prstGeom prst="rect">
              <a:avLst/>
            </a:prstGeom>
            <a:ln>
              <a:solidFill>
                <a:schemeClr val="accent5"/>
              </a:solidFill>
            </a:ln>
            <a:effectLst/>
          </p:spPr>
        </p:pic>
        <p:pic>
          <p:nvPicPr>
            <p:cNvPr id="77" name="Picture 3"/>
            <p:cNvPicPr>
              <a:picLocks noChangeAspect="1" noChangeArrowheads="1"/>
            </p:cNvPicPr>
            <p:nvPr/>
          </p:nvPicPr>
          <p:blipFill>
            <a:blip r:embed="rId4" cstate="email"/>
            <a:srcRect/>
            <a:stretch>
              <a:fillRect/>
            </a:stretch>
          </p:blipFill>
          <p:spPr bwMode="auto">
            <a:xfrm>
              <a:off x="9518222" y="1667361"/>
              <a:ext cx="1867702" cy="1061928"/>
            </a:xfrm>
            <a:prstGeom prst="rect">
              <a:avLst/>
            </a:prstGeom>
            <a:ln>
              <a:solidFill>
                <a:schemeClr val="accent5"/>
              </a:solidFill>
            </a:ln>
            <a:effectLst/>
          </p:spPr>
        </p:pic>
        <p:sp>
          <p:nvSpPr>
            <p:cNvPr id="78" name="TextBox 77"/>
            <p:cNvSpPr txBox="1"/>
            <p:nvPr/>
          </p:nvSpPr>
          <p:spPr>
            <a:xfrm>
              <a:off x="8592520" y="3456345"/>
              <a:ext cx="2870383" cy="337486"/>
            </a:xfrm>
            <a:prstGeom prst="rect">
              <a:avLst/>
            </a:prstGeom>
            <a:noFill/>
          </p:spPr>
          <p:txBody>
            <a:bodyPr wrap="square" lIns="0" tIns="0" rIns="0" bIns="0" rtlCol="0">
              <a:noAutofit/>
            </a:bodyPr>
            <a:lstStyle/>
            <a:p>
              <a:pPr algn="ctr">
                <a:lnSpc>
                  <a:spcPct val="90000"/>
                </a:lnSpc>
                <a:defRPr/>
              </a:pPr>
              <a:r>
                <a:rPr lang="en-US" sz="1799" b="1" dirty="0">
                  <a:solidFill>
                    <a:srgbClr val="A52641"/>
                  </a:solidFill>
                  <a:latin typeface="Calibri"/>
                </a:rPr>
                <a:t>PaaS</a:t>
              </a:r>
            </a:p>
          </p:txBody>
        </p:sp>
        <p:sp>
          <p:nvSpPr>
            <p:cNvPr id="84" name="TextBox 83"/>
            <p:cNvSpPr txBox="1"/>
            <p:nvPr/>
          </p:nvSpPr>
          <p:spPr>
            <a:xfrm>
              <a:off x="9174611" y="2856373"/>
              <a:ext cx="2390509" cy="569872"/>
            </a:xfrm>
            <a:prstGeom prst="rect">
              <a:avLst/>
            </a:prstGeom>
            <a:noFill/>
          </p:spPr>
          <p:txBody>
            <a:bodyPr wrap="square" lIns="0" tIns="0" rIns="0" bIns="0" rtlCol="0" anchor="ctr">
              <a:noAutofit/>
            </a:bodyPr>
            <a:lstStyle/>
            <a:p>
              <a:pPr>
                <a:lnSpc>
                  <a:spcPct val="90000"/>
                </a:lnSpc>
                <a:defRPr/>
              </a:pPr>
              <a:r>
                <a:rPr lang="en-US" sz="1400" b="1" dirty="0">
                  <a:solidFill>
                    <a:srgbClr val="007395"/>
                  </a:solidFill>
                  <a:latin typeface="Calibri"/>
                </a:rPr>
                <a:t>   Java Cloud Service (JCS</a:t>
              </a:r>
            </a:p>
            <a:p>
              <a:pPr>
                <a:lnSpc>
                  <a:spcPct val="90000"/>
                </a:lnSpc>
                <a:defRPr/>
              </a:pPr>
              <a:endParaRPr lang="en-US" sz="800" b="1" dirty="0">
                <a:solidFill>
                  <a:srgbClr val="007395"/>
                </a:solidFill>
                <a:latin typeface="Calibri"/>
              </a:endParaRPr>
            </a:p>
            <a:p>
              <a:pPr>
                <a:lnSpc>
                  <a:spcPct val="90000"/>
                </a:lnSpc>
                <a:defRPr/>
              </a:pPr>
              <a:r>
                <a:rPr lang="en-US" sz="1400" b="1" dirty="0">
                  <a:solidFill>
                    <a:srgbClr val="007395"/>
                  </a:solidFill>
                  <a:latin typeface="Calibri"/>
                </a:rPr>
                <a:t>Content &amp; Experience (CX)</a:t>
              </a:r>
            </a:p>
          </p:txBody>
        </p:sp>
        <p:sp>
          <p:nvSpPr>
            <p:cNvPr id="85" name="TextBox 84"/>
            <p:cNvSpPr txBox="1"/>
            <p:nvPr/>
          </p:nvSpPr>
          <p:spPr>
            <a:xfrm>
              <a:off x="8762633" y="1105146"/>
              <a:ext cx="744470" cy="227154"/>
            </a:xfrm>
            <a:prstGeom prst="rect">
              <a:avLst/>
            </a:prstGeom>
            <a:noFill/>
          </p:spPr>
          <p:txBody>
            <a:bodyPr wrap="square" lIns="0" tIns="0" rIns="0" bIns="0" rtlCol="0">
              <a:noAutofit/>
            </a:bodyPr>
            <a:lstStyle/>
            <a:p>
              <a:pPr algn="ctr">
                <a:lnSpc>
                  <a:spcPct val="90000"/>
                </a:lnSpc>
                <a:defRPr/>
              </a:pPr>
              <a:r>
                <a:rPr lang="en-US" sz="1400" dirty="0">
                  <a:solidFill>
                    <a:srgbClr val="8EADBF">
                      <a:lumMod val="75000"/>
                    </a:srgbClr>
                  </a:solidFill>
                  <a:latin typeface="Calibri"/>
                </a:rPr>
                <a:t>Java App</a:t>
              </a:r>
            </a:p>
          </p:txBody>
        </p:sp>
        <p:grpSp>
          <p:nvGrpSpPr>
            <p:cNvPr id="28" name="Group 11">
              <a:extLst>
                <a:ext uri="{FF2B5EF4-FFF2-40B4-BE49-F238E27FC236}">
                  <a16:creationId xmlns:a16="http://schemas.microsoft.com/office/drawing/2014/main" id="{992D3930-84C5-430E-8AE9-0B92810C399F}"/>
                </a:ext>
              </a:extLst>
            </p:cNvPr>
            <p:cNvGrpSpPr/>
            <p:nvPr/>
          </p:nvGrpSpPr>
          <p:grpSpPr>
            <a:xfrm>
              <a:off x="8806702" y="2673317"/>
              <a:ext cx="455014" cy="370208"/>
              <a:chOff x="8586361" y="2904036"/>
              <a:chExt cx="512453" cy="490887"/>
            </a:xfrm>
          </p:grpSpPr>
          <p:sp>
            <p:nvSpPr>
              <p:cNvPr id="187" name="Freeform 6"/>
              <p:cNvSpPr>
                <a:spLocks noChangeArrowheads="1"/>
              </p:cNvSpPr>
              <p:nvPr/>
            </p:nvSpPr>
            <p:spPr bwMode="auto">
              <a:xfrm>
                <a:off x="8586361" y="2904036"/>
                <a:ext cx="512453" cy="288220"/>
              </a:xfrm>
              <a:custGeom>
                <a:avLst/>
                <a:gdLst>
                  <a:gd name="T0" fmla="*/ 3343 w 4062"/>
                  <a:gd name="T1" fmla="*/ 813 h 2283"/>
                  <a:gd name="T2" fmla="*/ 3343 w 4062"/>
                  <a:gd name="T3" fmla="*/ 813 h 2283"/>
                  <a:gd name="T4" fmla="*/ 3280 w 4062"/>
                  <a:gd name="T5" fmla="*/ 813 h 2283"/>
                  <a:gd name="T6" fmla="*/ 2593 w 4062"/>
                  <a:gd name="T7" fmla="*/ 313 h 2283"/>
                  <a:gd name="T8" fmla="*/ 2343 w 4062"/>
                  <a:gd name="T9" fmla="*/ 344 h 2283"/>
                  <a:gd name="T10" fmla="*/ 1656 w 4062"/>
                  <a:gd name="T11" fmla="*/ 0 h 2283"/>
                  <a:gd name="T12" fmla="*/ 844 w 4062"/>
                  <a:gd name="T13" fmla="*/ 625 h 2283"/>
                  <a:gd name="T14" fmla="*/ 844 w 4062"/>
                  <a:gd name="T15" fmla="*/ 625 h 2283"/>
                  <a:gd name="T16" fmla="*/ 31 w 4062"/>
                  <a:gd name="T17" fmla="*/ 1438 h 2283"/>
                  <a:gd name="T18" fmla="*/ 844 w 4062"/>
                  <a:gd name="T19" fmla="*/ 2282 h 2283"/>
                  <a:gd name="T20" fmla="*/ 875 w 4062"/>
                  <a:gd name="T21" fmla="*/ 2282 h 2283"/>
                  <a:gd name="T22" fmla="*/ 875 w 4062"/>
                  <a:gd name="T23" fmla="*/ 2094 h 2283"/>
                  <a:gd name="T24" fmla="*/ 844 w 4062"/>
                  <a:gd name="T25" fmla="*/ 2094 h 2283"/>
                  <a:gd name="T26" fmla="*/ 219 w 4062"/>
                  <a:gd name="T27" fmla="*/ 1469 h 2283"/>
                  <a:gd name="T28" fmla="*/ 844 w 4062"/>
                  <a:gd name="T29" fmla="*/ 813 h 2283"/>
                  <a:gd name="T30" fmla="*/ 844 w 4062"/>
                  <a:gd name="T31" fmla="*/ 813 h 2283"/>
                  <a:gd name="T32" fmla="*/ 937 w 4062"/>
                  <a:gd name="T33" fmla="*/ 813 h 2283"/>
                  <a:gd name="T34" fmla="*/ 1031 w 4062"/>
                  <a:gd name="T35" fmla="*/ 750 h 2283"/>
                  <a:gd name="T36" fmla="*/ 1031 w 4062"/>
                  <a:gd name="T37" fmla="*/ 688 h 2283"/>
                  <a:gd name="T38" fmla="*/ 1656 w 4062"/>
                  <a:gd name="T39" fmla="*/ 188 h 2283"/>
                  <a:gd name="T40" fmla="*/ 2186 w 4062"/>
                  <a:gd name="T41" fmla="*/ 438 h 2283"/>
                  <a:gd name="T42" fmla="*/ 2218 w 4062"/>
                  <a:gd name="T43" fmla="*/ 532 h 2283"/>
                  <a:gd name="T44" fmla="*/ 2311 w 4062"/>
                  <a:gd name="T45" fmla="*/ 563 h 2283"/>
                  <a:gd name="T46" fmla="*/ 2405 w 4062"/>
                  <a:gd name="T47" fmla="*/ 532 h 2283"/>
                  <a:gd name="T48" fmla="*/ 2530 w 4062"/>
                  <a:gd name="T49" fmla="*/ 500 h 2283"/>
                  <a:gd name="T50" fmla="*/ 3093 w 4062"/>
                  <a:gd name="T51" fmla="*/ 875 h 2283"/>
                  <a:gd name="T52" fmla="*/ 3124 w 4062"/>
                  <a:gd name="T53" fmla="*/ 969 h 2283"/>
                  <a:gd name="T54" fmla="*/ 3218 w 4062"/>
                  <a:gd name="T55" fmla="*/ 1032 h 2283"/>
                  <a:gd name="T56" fmla="*/ 3280 w 4062"/>
                  <a:gd name="T57" fmla="*/ 1000 h 2283"/>
                  <a:gd name="T58" fmla="*/ 3374 w 4062"/>
                  <a:gd name="T59" fmla="*/ 1000 h 2283"/>
                  <a:gd name="T60" fmla="*/ 3874 w 4062"/>
                  <a:gd name="T61" fmla="*/ 1500 h 2283"/>
                  <a:gd name="T62" fmla="*/ 3343 w 4062"/>
                  <a:gd name="T63" fmla="*/ 2094 h 2283"/>
                  <a:gd name="T64" fmla="*/ 3249 w 4062"/>
                  <a:gd name="T65" fmla="*/ 2094 h 2283"/>
                  <a:gd name="T66" fmla="*/ 3249 w 4062"/>
                  <a:gd name="T67" fmla="*/ 2282 h 2283"/>
                  <a:gd name="T68" fmla="*/ 3311 w 4062"/>
                  <a:gd name="T69" fmla="*/ 2282 h 2283"/>
                  <a:gd name="T70" fmla="*/ 4061 w 4062"/>
                  <a:gd name="T71" fmla="*/ 1532 h 2283"/>
                  <a:gd name="T72" fmla="*/ 3343 w 4062"/>
                  <a:gd name="T73" fmla="*/ 813 h 2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62" h="2283">
                    <a:moveTo>
                      <a:pt x="3343" y="813"/>
                    </a:moveTo>
                    <a:lnTo>
                      <a:pt x="3343" y="813"/>
                    </a:lnTo>
                    <a:cubicBezTo>
                      <a:pt x="3311" y="813"/>
                      <a:pt x="3280" y="813"/>
                      <a:pt x="3280" y="813"/>
                    </a:cubicBezTo>
                    <a:cubicBezTo>
                      <a:pt x="3186" y="532"/>
                      <a:pt x="2905" y="313"/>
                      <a:pt x="2593" y="313"/>
                    </a:cubicBezTo>
                    <a:cubicBezTo>
                      <a:pt x="2499" y="313"/>
                      <a:pt x="2436" y="313"/>
                      <a:pt x="2343" y="344"/>
                    </a:cubicBezTo>
                    <a:cubicBezTo>
                      <a:pt x="2186" y="125"/>
                      <a:pt x="1937" y="0"/>
                      <a:pt x="1656" y="0"/>
                    </a:cubicBezTo>
                    <a:cubicBezTo>
                      <a:pt x="1281" y="0"/>
                      <a:pt x="937" y="250"/>
                      <a:pt x="844" y="625"/>
                    </a:cubicBezTo>
                    <a:lnTo>
                      <a:pt x="844" y="625"/>
                    </a:lnTo>
                    <a:cubicBezTo>
                      <a:pt x="406" y="625"/>
                      <a:pt x="31" y="1000"/>
                      <a:pt x="31" y="1438"/>
                    </a:cubicBezTo>
                    <a:cubicBezTo>
                      <a:pt x="0" y="1907"/>
                      <a:pt x="406" y="2282"/>
                      <a:pt x="844" y="2282"/>
                    </a:cubicBezTo>
                    <a:cubicBezTo>
                      <a:pt x="875" y="2282"/>
                      <a:pt x="875" y="2282"/>
                      <a:pt x="875" y="2282"/>
                    </a:cubicBezTo>
                    <a:cubicBezTo>
                      <a:pt x="875" y="2094"/>
                      <a:pt x="875" y="2094"/>
                      <a:pt x="875" y="2094"/>
                    </a:cubicBezTo>
                    <a:cubicBezTo>
                      <a:pt x="844" y="2094"/>
                      <a:pt x="844" y="2094"/>
                      <a:pt x="844" y="2094"/>
                    </a:cubicBezTo>
                    <a:cubicBezTo>
                      <a:pt x="500" y="2094"/>
                      <a:pt x="219" y="1813"/>
                      <a:pt x="219" y="1469"/>
                    </a:cubicBezTo>
                    <a:cubicBezTo>
                      <a:pt x="187" y="1125"/>
                      <a:pt x="500" y="813"/>
                      <a:pt x="844" y="813"/>
                    </a:cubicBezTo>
                    <a:lnTo>
                      <a:pt x="844" y="813"/>
                    </a:lnTo>
                    <a:cubicBezTo>
                      <a:pt x="937" y="813"/>
                      <a:pt x="937" y="813"/>
                      <a:pt x="937" y="813"/>
                    </a:cubicBezTo>
                    <a:cubicBezTo>
                      <a:pt x="969" y="813"/>
                      <a:pt x="1000" y="813"/>
                      <a:pt x="1031" y="750"/>
                    </a:cubicBezTo>
                    <a:cubicBezTo>
                      <a:pt x="1031" y="688"/>
                      <a:pt x="1031" y="688"/>
                      <a:pt x="1031" y="688"/>
                    </a:cubicBezTo>
                    <a:cubicBezTo>
                      <a:pt x="1125" y="375"/>
                      <a:pt x="1375" y="188"/>
                      <a:pt x="1656" y="188"/>
                    </a:cubicBezTo>
                    <a:cubicBezTo>
                      <a:pt x="1875" y="188"/>
                      <a:pt x="2061" y="282"/>
                      <a:pt x="2186" y="438"/>
                    </a:cubicBezTo>
                    <a:cubicBezTo>
                      <a:pt x="2218" y="532"/>
                      <a:pt x="2218" y="532"/>
                      <a:pt x="2218" y="532"/>
                    </a:cubicBezTo>
                    <a:cubicBezTo>
                      <a:pt x="2249" y="563"/>
                      <a:pt x="2280" y="563"/>
                      <a:pt x="2311" y="563"/>
                    </a:cubicBezTo>
                    <a:cubicBezTo>
                      <a:pt x="2405" y="532"/>
                      <a:pt x="2405" y="532"/>
                      <a:pt x="2405" y="532"/>
                    </a:cubicBezTo>
                    <a:cubicBezTo>
                      <a:pt x="2436" y="500"/>
                      <a:pt x="2468" y="500"/>
                      <a:pt x="2530" y="500"/>
                    </a:cubicBezTo>
                    <a:cubicBezTo>
                      <a:pt x="2780" y="469"/>
                      <a:pt x="3030" y="625"/>
                      <a:pt x="3093" y="875"/>
                    </a:cubicBezTo>
                    <a:cubicBezTo>
                      <a:pt x="3124" y="969"/>
                      <a:pt x="3124" y="969"/>
                      <a:pt x="3124" y="969"/>
                    </a:cubicBezTo>
                    <a:cubicBezTo>
                      <a:pt x="3124" y="1000"/>
                      <a:pt x="3155" y="1032"/>
                      <a:pt x="3218" y="1032"/>
                    </a:cubicBezTo>
                    <a:cubicBezTo>
                      <a:pt x="3280" y="1000"/>
                      <a:pt x="3280" y="1000"/>
                      <a:pt x="3280" y="1000"/>
                    </a:cubicBezTo>
                    <a:cubicBezTo>
                      <a:pt x="3311" y="1000"/>
                      <a:pt x="3343" y="1000"/>
                      <a:pt x="3374" y="1000"/>
                    </a:cubicBezTo>
                    <a:cubicBezTo>
                      <a:pt x="3655" y="1032"/>
                      <a:pt x="3874" y="1250"/>
                      <a:pt x="3874" y="1500"/>
                    </a:cubicBezTo>
                    <a:cubicBezTo>
                      <a:pt x="3905" y="1813"/>
                      <a:pt x="3655" y="2094"/>
                      <a:pt x="3343" y="2094"/>
                    </a:cubicBezTo>
                    <a:cubicBezTo>
                      <a:pt x="3311" y="2094"/>
                      <a:pt x="3280" y="2094"/>
                      <a:pt x="3249" y="2094"/>
                    </a:cubicBezTo>
                    <a:cubicBezTo>
                      <a:pt x="3249" y="2282"/>
                      <a:pt x="3249" y="2282"/>
                      <a:pt x="3249" y="2282"/>
                    </a:cubicBezTo>
                    <a:cubicBezTo>
                      <a:pt x="3311" y="2282"/>
                      <a:pt x="3311" y="2282"/>
                      <a:pt x="3311" y="2282"/>
                    </a:cubicBezTo>
                    <a:cubicBezTo>
                      <a:pt x="3749" y="2282"/>
                      <a:pt x="4061" y="1938"/>
                      <a:pt x="4061" y="1532"/>
                    </a:cubicBezTo>
                    <a:cubicBezTo>
                      <a:pt x="4061" y="1125"/>
                      <a:pt x="3749" y="813"/>
                      <a:pt x="3343" y="813"/>
                    </a:cubicBezTo>
                  </a:path>
                </a:pathLst>
              </a:custGeom>
              <a:solidFill>
                <a:schemeClr val="accent2">
                  <a:lumMod val="75000"/>
                </a:schemeClr>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pic>
            <p:nvPicPr>
              <p:cNvPr id="191" name="Picture 190" descr="Java-vert-clr.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695136" y="2941434"/>
                <a:ext cx="280120" cy="453489"/>
              </a:xfrm>
              <a:prstGeom prst="rect">
                <a:avLst/>
              </a:prstGeom>
            </p:spPr>
          </p:pic>
        </p:grpSp>
        <p:pic>
          <p:nvPicPr>
            <p:cNvPr id="1026" name="Picture 2" descr="https://cloud.oracle.com/opc/paas/images/CECS_w_72.png"/>
            <p:cNvPicPr>
              <a:picLocks noChangeAspect="1" noChangeArrowheads="1"/>
            </p:cNvPicPr>
            <p:nvPr/>
          </p:nvPicPr>
          <p:blipFill>
            <a:blip r:embed="rId6" cstate="email">
              <a:duotone>
                <a:prstClr val="black"/>
                <a:schemeClr val="accent4">
                  <a:tint val="45000"/>
                  <a:satMod val="400000"/>
                </a:schemeClr>
              </a:duotone>
              <a:extLst>
                <a:ext uri="{28A0092B-C50C-407E-A947-70E740481C1C}">
                  <a14:useLocalDpi xmlns:a14="http://schemas.microsoft.com/office/drawing/2010/main"/>
                </a:ext>
              </a:extLst>
            </a:blip>
            <a:srcRect/>
            <a:stretch>
              <a:fillRect/>
            </a:stretch>
          </p:blipFill>
          <p:spPr bwMode="auto">
            <a:xfrm>
              <a:off x="8648699" y="3001843"/>
              <a:ext cx="401949" cy="4019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up 78"/>
          <p:cNvGrpSpPr/>
          <p:nvPr/>
        </p:nvGrpSpPr>
        <p:grpSpPr>
          <a:xfrm>
            <a:off x="8966982" y="4131607"/>
            <a:ext cx="2489164" cy="1978978"/>
            <a:chOff x="8967730" y="4131789"/>
            <a:chExt cx="2489812" cy="1979493"/>
          </a:xfrm>
        </p:grpSpPr>
        <p:grpSp>
          <p:nvGrpSpPr>
            <p:cNvPr id="40" name="Group 39"/>
            <p:cNvGrpSpPr/>
            <p:nvPr/>
          </p:nvGrpSpPr>
          <p:grpSpPr>
            <a:xfrm>
              <a:off x="8967730" y="4131789"/>
              <a:ext cx="2489812" cy="1979493"/>
              <a:chOff x="8967730" y="4131789"/>
              <a:chExt cx="2489812" cy="1979493"/>
            </a:xfrm>
          </p:grpSpPr>
          <p:sp>
            <p:nvSpPr>
              <p:cNvPr id="29" name="Rectangle 28"/>
              <p:cNvSpPr/>
              <p:nvPr/>
            </p:nvSpPr>
            <p:spPr>
              <a:xfrm>
                <a:off x="9056554" y="4131789"/>
                <a:ext cx="2364285" cy="1639859"/>
              </a:xfrm>
              <a:prstGeom prst="rect">
                <a:avLst/>
              </a:prstGeom>
              <a:solidFill>
                <a:schemeClr val="tx1">
                  <a:lumMod val="20000"/>
                  <a:lumOff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defRPr/>
                </a:pPr>
                <a:endParaRPr lang="en-US" sz="1799" dirty="0">
                  <a:solidFill>
                    <a:srgbClr val="FFFFFF"/>
                  </a:solidFill>
                  <a:latin typeface="Calibri"/>
                </a:endParaRPr>
              </a:p>
            </p:txBody>
          </p:sp>
          <p:sp>
            <p:nvSpPr>
              <p:cNvPr id="67" name="TextBox 66"/>
              <p:cNvSpPr txBox="1"/>
              <p:nvPr/>
            </p:nvSpPr>
            <p:spPr>
              <a:xfrm>
                <a:off x="8967730" y="5771648"/>
                <a:ext cx="2489812" cy="339634"/>
              </a:xfrm>
              <a:prstGeom prst="rect">
                <a:avLst/>
              </a:prstGeom>
              <a:noFill/>
            </p:spPr>
            <p:txBody>
              <a:bodyPr wrap="square" lIns="0" tIns="0" rIns="0" bIns="0" rtlCol="0">
                <a:noAutofit/>
              </a:bodyPr>
              <a:lstStyle/>
              <a:p>
                <a:pPr algn="ctr">
                  <a:lnSpc>
                    <a:spcPct val="90000"/>
                  </a:lnSpc>
                  <a:defRPr/>
                </a:pPr>
                <a:r>
                  <a:rPr lang="en-US" sz="1799" b="1" dirty="0">
                    <a:solidFill>
                      <a:srgbClr val="A52641"/>
                    </a:solidFill>
                    <a:latin typeface="Calibri"/>
                  </a:rPr>
                  <a:t>IaaS or On Premises</a:t>
                </a:r>
              </a:p>
            </p:txBody>
          </p:sp>
          <p:pic>
            <p:nvPicPr>
              <p:cNvPr id="86" name="Picture 85" descr="O-EBS-rgb.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296611" y="4227665"/>
                <a:ext cx="1457114" cy="577439"/>
              </a:xfrm>
              <a:prstGeom prst="rect">
                <a:avLst/>
              </a:prstGeom>
            </p:spPr>
            <p:style>
              <a:lnRef idx="1">
                <a:schemeClr val="accent5"/>
              </a:lnRef>
              <a:fillRef idx="2">
                <a:schemeClr val="accent5"/>
              </a:fillRef>
              <a:effectRef idx="1">
                <a:schemeClr val="accent5"/>
              </a:effectRef>
              <a:fontRef idx="minor">
                <a:schemeClr val="dk1"/>
              </a:fontRef>
            </p:style>
          </p:pic>
        </p:grpSp>
        <p:sp>
          <p:nvSpPr>
            <p:cNvPr id="33" name="TextBox 32"/>
            <p:cNvSpPr txBox="1"/>
            <p:nvPr/>
          </p:nvSpPr>
          <p:spPr>
            <a:xfrm>
              <a:off x="9296400" y="5038725"/>
              <a:ext cx="1495425" cy="533400"/>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nchor="ctr">
              <a:noAutofit/>
            </a:bodyPr>
            <a:lstStyle/>
            <a:p>
              <a:pPr algn="ctr">
                <a:lnSpc>
                  <a:spcPct val="90000"/>
                </a:lnSpc>
                <a:defRPr/>
              </a:pPr>
              <a:r>
                <a:rPr lang="en-US" sz="1600" b="1" dirty="0">
                  <a:solidFill>
                    <a:srgbClr val="58595B"/>
                  </a:solidFill>
                  <a:latin typeface="Calibri"/>
                </a:rPr>
                <a:t>SAP, JDE, etc.</a:t>
              </a:r>
            </a:p>
          </p:txBody>
        </p:sp>
      </p:grpSp>
      <p:cxnSp>
        <p:nvCxnSpPr>
          <p:cNvPr id="148" name="Straight Arrow Connector 87"/>
          <p:cNvCxnSpPr/>
          <p:nvPr/>
        </p:nvCxnSpPr>
        <p:spPr>
          <a:xfrm flipV="1">
            <a:off x="7289150" y="2404137"/>
            <a:ext cx="1158276" cy="1542"/>
          </a:xfrm>
          <a:prstGeom prst="bentConnector3">
            <a:avLst>
              <a:gd name="adj1" fmla="val 50000"/>
            </a:avLst>
          </a:prstGeom>
          <a:ln w="19050" cmpd="sng">
            <a:solidFill>
              <a:schemeClr val="accent1">
                <a:lumMod val="50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49" name="TextBox 148"/>
          <p:cNvSpPr txBox="1"/>
          <p:nvPr/>
        </p:nvSpPr>
        <p:spPr>
          <a:xfrm>
            <a:off x="7513135" y="2466638"/>
            <a:ext cx="700414" cy="232685"/>
          </a:xfrm>
          <a:prstGeom prst="rect">
            <a:avLst/>
          </a:prstGeom>
          <a:noFill/>
        </p:spPr>
        <p:txBody>
          <a:bodyPr wrap="square" lIns="0" tIns="0" rIns="0" bIns="0" rtlCol="0">
            <a:noAutofit/>
          </a:bodyPr>
          <a:lstStyle/>
          <a:p>
            <a:pPr>
              <a:lnSpc>
                <a:spcPct val="90000"/>
              </a:lnSpc>
              <a:defRPr/>
            </a:pPr>
            <a:r>
              <a:rPr lang="en-US" sz="1600" b="1" dirty="0">
                <a:solidFill>
                  <a:srgbClr val="58595B"/>
                </a:solidFill>
                <a:latin typeface="Calibri"/>
              </a:rPr>
              <a:t>EVENTS</a:t>
            </a:r>
          </a:p>
        </p:txBody>
      </p:sp>
      <p:cxnSp>
        <p:nvCxnSpPr>
          <p:cNvPr id="150" name="Straight Arrow Connector 87"/>
          <p:cNvCxnSpPr/>
          <p:nvPr/>
        </p:nvCxnSpPr>
        <p:spPr>
          <a:xfrm rot="16200000" flipH="1">
            <a:off x="9154225" y="3789712"/>
            <a:ext cx="726924" cy="1"/>
          </a:xfrm>
          <a:prstGeom prst="bentConnector3">
            <a:avLst>
              <a:gd name="adj1" fmla="val 50000"/>
            </a:avLst>
          </a:prstGeom>
          <a:ln w="19050" cmpd="sng">
            <a:solidFill>
              <a:schemeClr val="accent1">
                <a:lumMod val="50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536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ppt_w</p:attrName>
                                        </p:attrNameLst>
                                      </p:cBhvr>
                                      <p:tavLst>
                                        <p:tav tm="0">
                                          <p:val>
                                            <p:fltVal val="0"/>
                                          </p:val>
                                        </p:tav>
                                        <p:tav tm="100000">
                                          <p:val>
                                            <p:strVal val="#ppt_w"/>
                                          </p:val>
                                        </p:tav>
                                      </p:tavLst>
                                    </p:anim>
                                    <p:anim calcmode="lin" valueType="num">
                                      <p:cBhvr>
                                        <p:cTn id="8" dur="500" fill="hold"/>
                                        <p:tgtEl>
                                          <p:spTgt spid="62"/>
                                        </p:tgtEl>
                                        <p:attrNameLst>
                                          <p:attrName>ppt_h</p:attrName>
                                        </p:attrNameLst>
                                      </p:cBhvr>
                                      <p:tavLst>
                                        <p:tav tm="0">
                                          <p:val>
                                            <p:fltVal val="0"/>
                                          </p:val>
                                        </p:tav>
                                        <p:tav tm="100000">
                                          <p:val>
                                            <p:strVal val="#ppt_h"/>
                                          </p:val>
                                        </p:tav>
                                      </p:tavLst>
                                    </p:anim>
                                    <p:animEffect transition="in" filter="fade">
                                      <p:cBhvr>
                                        <p:cTn id="9" dur="500"/>
                                        <p:tgtEl>
                                          <p:spTgt spid="62"/>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79"/>
                                        </p:tgtEl>
                                        <p:attrNameLst>
                                          <p:attrName>style.visibility</p:attrName>
                                        </p:attrNameLst>
                                      </p:cBhvr>
                                      <p:to>
                                        <p:strVal val="visible"/>
                                      </p:to>
                                    </p:set>
                                    <p:animEffect transition="in" filter="fade">
                                      <p:cBhvr>
                                        <p:cTn id="13" dur="500"/>
                                        <p:tgtEl>
                                          <p:spTgt spid="7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wipe(left)">
                                      <p:cBhvr>
                                        <p:cTn id="18" dur="500"/>
                                        <p:tgtEl>
                                          <p:spTgt spid="47"/>
                                        </p:tgtEl>
                                      </p:cBhvr>
                                    </p:animEffect>
                                  </p:childTnLst>
                                </p:cTn>
                              </p:par>
                            </p:childTnLst>
                          </p:cTn>
                        </p:par>
                        <p:par>
                          <p:cTn id="19" fill="hold">
                            <p:stCondLst>
                              <p:cond delay="500"/>
                            </p:stCondLst>
                            <p:childTnLst>
                              <p:par>
                                <p:cTn id="20" presetID="1" presetClass="entr" presetSubtype="0" fill="hold" nodeType="afterEffect">
                                  <p:stCondLst>
                                    <p:cond delay="0"/>
                                  </p:stCondLst>
                                  <p:childTnLst>
                                    <p:set>
                                      <p:cBhvr>
                                        <p:cTn id="21" dur="1" fill="hold">
                                          <p:stCondLst>
                                            <p:cond delay="0"/>
                                          </p:stCondLst>
                                        </p:cTn>
                                        <p:tgtEl>
                                          <p:spTgt spid="22"/>
                                        </p:tgtEl>
                                        <p:attrNameLst>
                                          <p:attrName>style.visibility</p:attrName>
                                        </p:attrNameLst>
                                      </p:cBhvr>
                                      <p:to>
                                        <p:strVal val="visible"/>
                                      </p:to>
                                    </p:set>
                                  </p:childTnLst>
                                </p:cTn>
                              </p:par>
                            </p:childTnLst>
                          </p:cTn>
                        </p:par>
                        <p:par>
                          <p:cTn id="22" fill="hold">
                            <p:stCondLst>
                              <p:cond delay="500"/>
                            </p:stCondLst>
                            <p:childTnLst>
                              <p:par>
                                <p:cTn id="23" presetID="22" presetClass="entr" presetSubtype="2" fill="hold" nodeType="after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right)">
                                      <p:cBhvr>
                                        <p:cTn id="25" dur="500"/>
                                        <p:tgtEl>
                                          <p:spTgt spid="49"/>
                                        </p:tgtEl>
                                      </p:cBhvr>
                                    </p:animEffect>
                                  </p:childTnLst>
                                </p:cTn>
                              </p:par>
                              <p:par>
                                <p:cTn id="26" presetID="1" presetClass="entr" presetSubtype="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down)">
                                      <p:cBhvr>
                                        <p:cTn id="32" dur="500"/>
                                        <p:tgtEl>
                                          <p:spTgt spid="32"/>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80"/>
                                        </p:tgtEl>
                                        <p:attrNameLst>
                                          <p:attrName>style.visibility</p:attrName>
                                        </p:attrNameLst>
                                      </p:cBhvr>
                                      <p:to>
                                        <p:strVal val="visible"/>
                                      </p:to>
                                    </p:set>
                                    <p:animEffect transition="in" filter="fade">
                                      <p:cBhvr>
                                        <p:cTn id="36" dur="500"/>
                                        <p:tgtEl>
                                          <p:spTgt spid="80"/>
                                        </p:tgtEl>
                                      </p:cBhvr>
                                    </p:animEffect>
                                  </p:childTnLst>
                                </p:cTn>
                              </p:par>
                            </p:childTnLst>
                          </p:cTn>
                        </p:par>
                        <p:par>
                          <p:cTn id="37" fill="hold">
                            <p:stCondLst>
                              <p:cond delay="1000"/>
                            </p:stCondLst>
                            <p:childTnLst>
                              <p:par>
                                <p:cTn id="38" presetID="22" presetClass="entr" presetSubtype="2" fill="hold" nodeType="after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right)">
                                      <p:cBhvr>
                                        <p:cTn id="40" dur="500"/>
                                        <p:tgtEl>
                                          <p:spTgt spid="21"/>
                                        </p:tgtEl>
                                      </p:cBhvr>
                                    </p:animEffect>
                                  </p:childTnLst>
                                </p:cTn>
                              </p:par>
                              <p:par>
                                <p:cTn id="41" presetID="22" presetClass="entr" presetSubtype="2" fill="hold" grpId="0" nodeType="with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wipe(right)">
                                      <p:cBhvr>
                                        <p:cTn id="43" dur="500"/>
                                        <p:tgtEl>
                                          <p:spTgt spid="69"/>
                                        </p:tgtEl>
                                      </p:cBhvr>
                                    </p:animEffect>
                                  </p:childTnLst>
                                </p:cTn>
                              </p:par>
                            </p:childTnLst>
                          </p:cTn>
                        </p:par>
                        <p:par>
                          <p:cTn id="44" fill="hold">
                            <p:stCondLst>
                              <p:cond delay="1500"/>
                            </p:stCondLst>
                            <p:childTnLst>
                              <p:par>
                                <p:cTn id="45" presetID="22" presetClass="entr" presetSubtype="8" fill="hold" nodeType="after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wipe(left)">
                                      <p:cBhvr>
                                        <p:cTn id="47" dur="500"/>
                                        <p:tgtEl>
                                          <p:spTgt spid="148"/>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149"/>
                                        </p:tgtEl>
                                        <p:attrNameLst>
                                          <p:attrName>style.visibility</p:attrName>
                                        </p:attrNameLst>
                                      </p:cBhvr>
                                      <p:to>
                                        <p:strVal val="visible"/>
                                      </p:to>
                                    </p:set>
                                    <p:animEffect transition="in" filter="wipe(left)">
                                      <p:cBhvr>
                                        <p:cTn id="50" dur="500"/>
                                        <p:tgtEl>
                                          <p:spTgt spid="149"/>
                                        </p:tgtEl>
                                      </p:cBhvr>
                                    </p:animEffect>
                                  </p:childTnLst>
                                </p:cTn>
                              </p:par>
                            </p:childTnLst>
                          </p:cTn>
                        </p:par>
                        <p:par>
                          <p:cTn id="51" fill="hold">
                            <p:stCondLst>
                              <p:cond delay="2000"/>
                            </p:stCondLst>
                            <p:childTnLst>
                              <p:par>
                                <p:cTn id="52" presetID="22" presetClass="entr" presetSubtype="2" fill="hold" nodeType="afterEffect">
                                  <p:stCondLst>
                                    <p:cond delay="0"/>
                                  </p:stCondLst>
                                  <p:childTnLst>
                                    <p:set>
                                      <p:cBhvr>
                                        <p:cTn id="53" dur="1" fill="hold">
                                          <p:stCondLst>
                                            <p:cond delay="0"/>
                                          </p:stCondLst>
                                        </p:cTn>
                                        <p:tgtEl>
                                          <p:spTgt spid="150"/>
                                        </p:tgtEl>
                                        <p:attrNameLst>
                                          <p:attrName>style.visibility</p:attrName>
                                        </p:attrNameLst>
                                      </p:cBhvr>
                                      <p:to>
                                        <p:strVal val="visible"/>
                                      </p:to>
                                    </p:set>
                                    <p:animEffect transition="in" filter="wipe(right)">
                                      <p:cBhvr>
                                        <p:cTn id="54"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14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31911C0-AF5A-4846-8845-11DC02066693}"/>
              </a:ext>
            </a:extLst>
          </p:cNvPr>
          <p:cNvSpPr>
            <a:spLocks noGrp="1"/>
          </p:cNvSpPr>
          <p:nvPr>
            <p:ph type="sldNum" sz="quarter" idx="12"/>
          </p:nvPr>
        </p:nvSpPr>
        <p:spPr/>
        <p:txBody>
          <a:bodyPr/>
          <a:lstStyle/>
          <a:p>
            <a:fld id="{C51EAA63-D034-42AE-91FA-B13B9518C7BE}" type="slidenum">
              <a:rPr lang="en-US" smtClean="0"/>
              <a:pPr/>
              <a:t>15</a:t>
            </a:fld>
            <a:endParaRPr lang="en-US"/>
          </a:p>
        </p:txBody>
      </p:sp>
      <p:sp>
        <p:nvSpPr>
          <p:cNvPr id="4" name="Footer Placeholder 3">
            <a:extLst>
              <a:ext uri="{FF2B5EF4-FFF2-40B4-BE49-F238E27FC236}">
                <a16:creationId xmlns:a16="http://schemas.microsoft.com/office/drawing/2014/main" id="{3EE34FA5-BCE8-D340-AAFD-ACE72D9A1BCD}"/>
              </a:ext>
            </a:extLst>
          </p:cNvPr>
          <p:cNvSpPr>
            <a:spLocks noGrp="1"/>
          </p:cNvSpPr>
          <p:nvPr>
            <p:ph type="ftr" sz="quarter" idx="15"/>
          </p:nvPr>
        </p:nvSpPr>
        <p:spPr/>
        <p:txBody>
          <a:bodyPr/>
          <a:lstStyle/>
          <a:p>
            <a:r>
              <a:rPr lang="en-US"/>
              <a:t>Copyright © 2018, Oracle and/or its affiliates. All rights reserved.</a:t>
            </a:r>
          </a:p>
        </p:txBody>
      </p:sp>
      <p:sp>
        <p:nvSpPr>
          <p:cNvPr id="6" name="Title 5">
            <a:extLst>
              <a:ext uri="{FF2B5EF4-FFF2-40B4-BE49-F238E27FC236}">
                <a16:creationId xmlns:a16="http://schemas.microsoft.com/office/drawing/2014/main" id="{3C02CEA1-DC2B-E044-8444-16F5C5154DC6}"/>
              </a:ext>
            </a:extLst>
          </p:cNvPr>
          <p:cNvSpPr>
            <a:spLocks noGrp="1"/>
          </p:cNvSpPr>
          <p:nvPr>
            <p:ph type="title"/>
          </p:nvPr>
        </p:nvSpPr>
        <p:spPr/>
        <p:txBody>
          <a:bodyPr/>
          <a:lstStyle/>
          <a:p>
            <a:r>
              <a:rPr lang="en-US" b="1" dirty="0"/>
              <a:t>Oracle</a:t>
            </a:r>
            <a:r>
              <a:rPr lang="en-US" dirty="0"/>
              <a:t> </a:t>
            </a:r>
            <a:r>
              <a:rPr lang="en-US" dirty="0" err="1"/>
              <a:t>Blockchain</a:t>
            </a:r>
            <a:r>
              <a:rPr lang="en-US" dirty="0"/>
              <a:t> Applications Cloud</a:t>
            </a:r>
            <a:br>
              <a:rPr lang="en-US" dirty="0"/>
            </a:br>
            <a:endParaRPr lang="en-US" dirty="0"/>
          </a:p>
        </p:txBody>
      </p:sp>
      <p:sp>
        <p:nvSpPr>
          <p:cNvPr id="42" name="Shape 490">
            <a:extLst>
              <a:ext uri="{FF2B5EF4-FFF2-40B4-BE49-F238E27FC236}">
                <a16:creationId xmlns:a16="http://schemas.microsoft.com/office/drawing/2014/main" id="{42327223-A1F8-214B-99AE-D2D07DC67387}"/>
              </a:ext>
            </a:extLst>
          </p:cNvPr>
          <p:cNvSpPr/>
          <p:nvPr/>
        </p:nvSpPr>
        <p:spPr>
          <a:xfrm>
            <a:off x="512756" y="5293190"/>
            <a:ext cx="11162496" cy="876871"/>
          </a:xfrm>
          <a:prstGeom prst="rect">
            <a:avLst/>
          </a:prstGeom>
          <a:noFill/>
          <a:ln w="12700">
            <a:solidFill>
              <a:schemeClr val="accent2"/>
            </a:solidFill>
            <a:miter lim="400000"/>
          </a:ln>
        </p:spPr>
        <p:txBody>
          <a:bodyPr lIns="45635" rIns="45635" anchor="ctr"/>
          <a:lstStyle/>
          <a:p>
            <a:pPr defTabSz="912459" fontAlgn="base" hangingPunct="0">
              <a:spcBef>
                <a:spcPct val="0"/>
              </a:spcBef>
              <a:spcAft>
                <a:spcPct val="0"/>
              </a:spcAft>
              <a:defRPr/>
            </a:pPr>
            <a:endParaRPr sz="1793" kern="0" dirty="0">
              <a:solidFill>
                <a:srgbClr val="5F5F5F"/>
              </a:solidFill>
              <a:ea typeface="Calibri"/>
              <a:cs typeface="Calibri"/>
              <a:sym typeface="Calibri"/>
            </a:endParaRPr>
          </a:p>
        </p:txBody>
      </p:sp>
      <p:sp>
        <p:nvSpPr>
          <p:cNvPr id="65" name="Rectangle 64">
            <a:extLst>
              <a:ext uri="{FF2B5EF4-FFF2-40B4-BE49-F238E27FC236}">
                <a16:creationId xmlns:a16="http://schemas.microsoft.com/office/drawing/2014/main" id="{A0F6B499-3DB8-8E4F-B9B0-346C1E4403B7}"/>
              </a:ext>
            </a:extLst>
          </p:cNvPr>
          <p:cNvSpPr/>
          <p:nvPr/>
        </p:nvSpPr>
        <p:spPr bwMode="gray">
          <a:xfrm>
            <a:off x="506243" y="1909202"/>
            <a:ext cx="2571954" cy="2480011"/>
          </a:xfrm>
          <a:prstGeom prst="rect">
            <a:avLst/>
          </a:prstGeom>
          <a:solidFill>
            <a:schemeClr val="bg1">
              <a:lumMod val="85000"/>
              <a:alpha val="68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578">
              <a:lnSpc>
                <a:spcPct val="90000"/>
              </a:lnSpc>
            </a:pPr>
            <a:endParaRPr lang="en-US" sz="1796" dirty="0">
              <a:solidFill>
                <a:srgbClr val="FFFFFF"/>
              </a:solidFill>
            </a:endParaRPr>
          </a:p>
        </p:txBody>
      </p:sp>
      <p:sp>
        <p:nvSpPr>
          <p:cNvPr id="68" name="TextBox 67">
            <a:extLst>
              <a:ext uri="{FF2B5EF4-FFF2-40B4-BE49-F238E27FC236}">
                <a16:creationId xmlns:a16="http://schemas.microsoft.com/office/drawing/2014/main" id="{B8213F83-F7FB-6E42-8BE7-8C4D215B2590}"/>
              </a:ext>
            </a:extLst>
          </p:cNvPr>
          <p:cNvSpPr txBox="1"/>
          <p:nvPr/>
        </p:nvSpPr>
        <p:spPr bwMode="gray">
          <a:xfrm>
            <a:off x="615727" y="3697353"/>
            <a:ext cx="2341681" cy="539577"/>
          </a:xfrm>
          <a:prstGeom prst="rect">
            <a:avLst/>
          </a:prstGeom>
          <a:noFill/>
        </p:spPr>
        <p:txBody>
          <a:bodyPr wrap="square" lIns="0" tIns="0" rIns="0" bIns="0" rtlCol="0" anchor="t">
            <a:noAutofit/>
          </a:bodyPr>
          <a:lstStyle/>
          <a:p>
            <a:pPr algn="ctr" defTabSz="912459">
              <a:lnSpc>
                <a:spcPct val="90000"/>
              </a:lnSpc>
              <a:defRPr/>
            </a:pPr>
            <a:r>
              <a:rPr lang="en-US" sz="1300" dirty="0">
                <a:solidFill>
                  <a:srgbClr val="58595B">
                    <a:lumMod val="50000"/>
                  </a:srgbClr>
                </a:solidFill>
                <a:ea typeface="ＭＳ Ｐゴシック" pitchFamily="34" charset="-128"/>
              </a:rPr>
              <a:t>Monitor transactions and movement of assets or goods across organizations</a:t>
            </a:r>
          </a:p>
        </p:txBody>
      </p:sp>
      <p:sp>
        <p:nvSpPr>
          <p:cNvPr id="69" name="Rectangle 68">
            <a:extLst>
              <a:ext uri="{FF2B5EF4-FFF2-40B4-BE49-F238E27FC236}">
                <a16:creationId xmlns:a16="http://schemas.microsoft.com/office/drawing/2014/main" id="{6E8476AD-5442-8D41-9A2F-4E252B7E28A4}"/>
              </a:ext>
            </a:extLst>
          </p:cNvPr>
          <p:cNvSpPr/>
          <p:nvPr/>
        </p:nvSpPr>
        <p:spPr bwMode="gray">
          <a:xfrm>
            <a:off x="3374452" y="1909202"/>
            <a:ext cx="2571954" cy="2480011"/>
          </a:xfrm>
          <a:prstGeom prst="rect">
            <a:avLst/>
          </a:prstGeom>
          <a:solidFill>
            <a:schemeClr val="bg1">
              <a:lumMod val="85000"/>
              <a:alpha val="68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578">
              <a:lnSpc>
                <a:spcPct val="90000"/>
              </a:lnSpc>
            </a:pPr>
            <a:endParaRPr lang="en-US" sz="1796" dirty="0">
              <a:solidFill>
                <a:srgbClr val="FFFFFF"/>
              </a:solidFill>
            </a:endParaRPr>
          </a:p>
        </p:txBody>
      </p:sp>
      <p:sp>
        <p:nvSpPr>
          <p:cNvPr id="70" name="TextBox 69">
            <a:extLst>
              <a:ext uri="{FF2B5EF4-FFF2-40B4-BE49-F238E27FC236}">
                <a16:creationId xmlns:a16="http://schemas.microsoft.com/office/drawing/2014/main" id="{0070E588-DEEA-2147-AC5F-B8EC88DEE8DE}"/>
              </a:ext>
            </a:extLst>
          </p:cNvPr>
          <p:cNvSpPr txBox="1"/>
          <p:nvPr/>
        </p:nvSpPr>
        <p:spPr bwMode="gray">
          <a:xfrm>
            <a:off x="3477271" y="3697352"/>
            <a:ext cx="2436598" cy="539577"/>
          </a:xfrm>
          <a:prstGeom prst="rect">
            <a:avLst/>
          </a:prstGeom>
          <a:noFill/>
        </p:spPr>
        <p:txBody>
          <a:bodyPr wrap="square" lIns="0" tIns="0" rIns="0" bIns="0" rtlCol="0" anchor="t">
            <a:noAutofit/>
          </a:bodyPr>
          <a:lstStyle/>
          <a:p>
            <a:pPr algn="ctr" defTabSz="912459">
              <a:lnSpc>
                <a:spcPct val="90000"/>
              </a:lnSpc>
              <a:defRPr/>
            </a:pPr>
            <a:r>
              <a:rPr lang="en-US" sz="1300" dirty="0">
                <a:solidFill>
                  <a:srgbClr val="58595B">
                    <a:lumMod val="50000"/>
                  </a:srgbClr>
                </a:solidFill>
                <a:ea typeface="ＭＳ Ｐゴシック" pitchFamily="34" charset="-128"/>
              </a:rPr>
              <a:t>Pedigree, Serialization </a:t>
            </a:r>
            <a:br>
              <a:rPr lang="en-US" sz="1300" dirty="0">
                <a:solidFill>
                  <a:srgbClr val="58595B">
                    <a:lumMod val="50000"/>
                  </a:srgbClr>
                </a:solidFill>
                <a:ea typeface="ＭＳ Ｐゴシック" pitchFamily="34" charset="-128"/>
              </a:rPr>
            </a:br>
            <a:r>
              <a:rPr lang="en-US" sz="1300" dirty="0">
                <a:solidFill>
                  <a:srgbClr val="58595B">
                    <a:lumMod val="50000"/>
                  </a:srgbClr>
                </a:solidFill>
                <a:ea typeface="ＭＳ Ｐゴシック" pitchFamily="34" charset="-128"/>
              </a:rPr>
              <a:t>and Genealogy of product components</a:t>
            </a:r>
          </a:p>
        </p:txBody>
      </p:sp>
      <p:sp>
        <p:nvSpPr>
          <p:cNvPr id="71" name="Rectangle 70">
            <a:extLst>
              <a:ext uri="{FF2B5EF4-FFF2-40B4-BE49-F238E27FC236}">
                <a16:creationId xmlns:a16="http://schemas.microsoft.com/office/drawing/2014/main" id="{06DA98EC-C525-7147-936D-9486125BC792}"/>
              </a:ext>
            </a:extLst>
          </p:cNvPr>
          <p:cNvSpPr/>
          <p:nvPr/>
        </p:nvSpPr>
        <p:spPr bwMode="gray">
          <a:xfrm>
            <a:off x="6235146" y="1909202"/>
            <a:ext cx="2571954" cy="2480011"/>
          </a:xfrm>
          <a:prstGeom prst="rect">
            <a:avLst/>
          </a:prstGeom>
          <a:solidFill>
            <a:schemeClr val="bg1">
              <a:lumMod val="85000"/>
              <a:alpha val="68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578">
              <a:lnSpc>
                <a:spcPct val="90000"/>
              </a:lnSpc>
            </a:pPr>
            <a:endParaRPr lang="en-US" sz="1796" dirty="0">
              <a:solidFill>
                <a:srgbClr val="FFFFFF"/>
              </a:solidFill>
            </a:endParaRPr>
          </a:p>
        </p:txBody>
      </p:sp>
      <p:sp>
        <p:nvSpPr>
          <p:cNvPr id="74" name="TextBox 73">
            <a:extLst>
              <a:ext uri="{FF2B5EF4-FFF2-40B4-BE49-F238E27FC236}">
                <a16:creationId xmlns:a16="http://schemas.microsoft.com/office/drawing/2014/main" id="{E1E2BE19-6410-0443-B906-DB318B226194}"/>
              </a:ext>
            </a:extLst>
          </p:cNvPr>
          <p:cNvSpPr txBox="1"/>
          <p:nvPr/>
        </p:nvSpPr>
        <p:spPr bwMode="gray">
          <a:xfrm>
            <a:off x="6342931" y="3697353"/>
            <a:ext cx="2341681" cy="539577"/>
          </a:xfrm>
          <a:prstGeom prst="rect">
            <a:avLst/>
          </a:prstGeom>
          <a:noFill/>
        </p:spPr>
        <p:txBody>
          <a:bodyPr wrap="square" lIns="0" tIns="0" rIns="0" bIns="0" rtlCol="0" anchor="t">
            <a:noAutofit/>
          </a:bodyPr>
          <a:lstStyle/>
          <a:p>
            <a:pPr algn="ctr" defTabSz="912459">
              <a:lnSpc>
                <a:spcPct val="90000"/>
              </a:lnSpc>
              <a:defRPr/>
            </a:pPr>
            <a:r>
              <a:rPr lang="en-US" sz="1300" dirty="0">
                <a:solidFill>
                  <a:srgbClr val="58595B">
                    <a:lumMod val="50000"/>
                  </a:srgbClr>
                </a:solidFill>
                <a:ea typeface="ＭＳ Ｐゴシック" pitchFamily="34" charset="-128"/>
              </a:rPr>
              <a:t>Comprehensive Track and Trace system for food and pharmaceuticals  safety</a:t>
            </a:r>
          </a:p>
        </p:txBody>
      </p:sp>
      <p:sp>
        <p:nvSpPr>
          <p:cNvPr id="75" name="Rectangle 74">
            <a:extLst>
              <a:ext uri="{FF2B5EF4-FFF2-40B4-BE49-F238E27FC236}">
                <a16:creationId xmlns:a16="http://schemas.microsoft.com/office/drawing/2014/main" id="{B0478787-297F-6941-875A-5F0077F953B7}"/>
              </a:ext>
            </a:extLst>
          </p:cNvPr>
          <p:cNvSpPr/>
          <p:nvPr/>
        </p:nvSpPr>
        <p:spPr bwMode="gray">
          <a:xfrm>
            <a:off x="9113207" y="1909202"/>
            <a:ext cx="2571954" cy="2480011"/>
          </a:xfrm>
          <a:prstGeom prst="rect">
            <a:avLst/>
          </a:prstGeom>
          <a:solidFill>
            <a:schemeClr val="bg1">
              <a:lumMod val="85000"/>
              <a:alpha val="68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578">
              <a:lnSpc>
                <a:spcPct val="90000"/>
              </a:lnSpc>
            </a:pPr>
            <a:endParaRPr lang="en-US" sz="1796" dirty="0">
              <a:solidFill>
                <a:srgbClr val="FFFFFF"/>
              </a:solidFill>
            </a:endParaRPr>
          </a:p>
        </p:txBody>
      </p:sp>
      <p:sp>
        <p:nvSpPr>
          <p:cNvPr id="77" name="TextBox 76">
            <a:extLst>
              <a:ext uri="{FF2B5EF4-FFF2-40B4-BE49-F238E27FC236}">
                <a16:creationId xmlns:a16="http://schemas.microsoft.com/office/drawing/2014/main" id="{180CA675-3CD9-4045-9472-789AD67AC274}"/>
              </a:ext>
            </a:extLst>
          </p:cNvPr>
          <p:cNvSpPr txBox="1"/>
          <p:nvPr/>
        </p:nvSpPr>
        <p:spPr bwMode="gray">
          <a:xfrm>
            <a:off x="9186086" y="3697353"/>
            <a:ext cx="2434545" cy="539577"/>
          </a:xfrm>
          <a:prstGeom prst="rect">
            <a:avLst/>
          </a:prstGeom>
          <a:noFill/>
        </p:spPr>
        <p:txBody>
          <a:bodyPr wrap="square" lIns="0" tIns="0" rIns="0" bIns="0" rtlCol="0" anchor="t">
            <a:noAutofit/>
          </a:bodyPr>
          <a:lstStyle/>
          <a:p>
            <a:pPr algn="ctr" defTabSz="912459">
              <a:lnSpc>
                <a:spcPct val="90000"/>
              </a:lnSpc>
              <a:defRPr/>
            </a:pPr>
            <a:r>
              <a:rPr lang="en-US" sz="1300" dirty="0">
                <a:solidFill>
                  <a:srgbClr val="58595B">
                    <a:lumMod val="50000"/>
                  </a:srgbClr>
                </a:solidFill>
                <a:ea typeface="ＭＳ Ｐゴシック" pitchFamily="34" charset="-128"/>
              </a:rPr>
              <a:t>Product usage tracking for Rental, Warranty, Service, &amp; Insurance for high-value assets</a:t>
            </a:r>
          </a:p>
        </p:txBody>
      </p:sp>
      <p:sp>
        <p:nvSpPr>
          <p:cNvPr id="78" name="TextBox 77">
            <a:extLst>
              <a:ext uri="{FF2B5EF4-FFF2-40B4-BE49-F238E27FC236}">
                <a16:creationId xmlns:a16="http://schemas.microsoft.com/office/drawing/2014/main" id="{058EF86B-5FAF-5746-A34F-6704C12A1B11}"/>
              </a:ext>
            </a:extLst>
          </p:cNvPr>
          <p:cNvSpPr txBox="1"/>
          <p:nvPr/>
        </p:nvSpPr>
        <p:spPr>
          <a:xfrm>
            <a:off x="5281693" y="5323988"/>
            <a:ext cx="1624625" cy="286007"/>
          </a:xfrm>
          <a:prstGeom prst="rect">
            <a:avLst/>
          </a:prstGeom>
          <a:noFill/>
        </p:spPr>
        <p:txBody>
          <a:bodyPr wrap="none" lIns="0" tIns="0" rIns="0" bIns="0" rtlCol="0">
            <a:noAutofit/>
          </a:bodyPr>
          <a:lstStyle>
            <a:defPPr>
              <a:defRPr lang="en-US"/>
            </a:defPPr>
            <a:lvl1pPr algn="ctr" defTabSz="913556">
              <a:lnSpc>
                <a:spcPct val="90000"/>
              </a:lnSpc>
              <a:defRPr sz="1400" b="1"/>
            </a:lvl1pPr>
          </a:lstStyle>
          <a:p>
            <a:pPr defTabSz="912734"/>
            <a:r>
              <a:rPr lang="en-US" dirty="0">
                <a:solidFill>
                  <a:srgbClr val="58595B"/>
                </a:solidFill>
              </a:rPr>
              <a:t>Sources of Input</a:t>
            </a:r>
          </a:p>
        </p:txBody>
      </p:sp>
      <p:sp>
        <p:nvSpPr>
          <p:cNvPr id="79" name="Shape 490">
            <a:extLst>
              <a:ext uri="{FF2B5EF4-FFF2-40B4-BE49-F238E27FC236}">
                <a16:creationId xmlns:a16="http://schemas.microsoft.com/office/drawing/2014/main" id="{13E3B10F-B92A-B447-A0A6-43957EF1CA4B}"/>
              </a:ext>
            </a:extLst>
          </p:cNvPr>
          <p:cNvSpPr/>
          <p:nvPr/>
        </p:nvSpPr>
        <p:spPr>
          <a:xfrm>
            <a:off x="502851" y="4455644"/>
            <a:ext cx="11182314" cy="800729"/>
          </a:xfrm>
          <a:prstGeom prst="rect">
            <a:avLst/>
          </a:prstGeom>
          <a:solidFill>
            <a:schemeClr val="accent2">
              <a:lumMod val="50000"/>
            </a:schemeClr>
          </a:solidFill>
          <a:ln w="12700">
            <a:noFill/>
            <a:miter lim="400000"/>
          </a:ln>
        </p:spPr>
        <p:txBody>
          <a:bodyPr lIns="45635" rIns="45635" anchor="ctr"/>
          <a:lstStyle/>
          <a:p>
            <a:pPr defTabSz="912459" fontAlgn="base" hangingPunct="0">
              <a:spcBef>
                <a:spcPct val="0"/>
              </a:spcBef>
              <a:spcAft>
                <a:spcPct val="0"/>
              </a:spcAft>
              <a:defRPr/>
            </a:pPr>
            <a:endParaRPr sz="1793" kern="0" dirty="0">
              <a:solidFill>
                <a:srgbClr val="8EADBF">
                  <a:lumMod val="75000"/>
                </a:srgbClr>
              </a:solidFill>
              <a:ea typeface="Calibri"/>
              <a:cs typeface="Calibri"/>
              <a:sym typeface="Calibri"/>
            </a:endParaRPr>
          </a:p>
        </p:txBody>
      </p:sp>
      <p:sp>
        <p:nvSpPr>
          <p:cNvPr id="80" name="TextBox 79">
            <a:extLst>
              <a:ext uri="{FF2B5EF4-FFF2-40B4-BE49-F238E27FC236}">
                <a16:creationId xmlns:a16="http://schemas.microsoft.com/office/drawing/2014/main" id="{B807FCBD-B199-664C-BB05-E2D1626B0E53}"/>
              </a:ext>
            </a:extLst>
          </p:cNvPr>
          <p:cNvSpPr txBox="1"/>
          <p:nvPr/>
        </p:nvSpPr>
        <p:spPr>
          <a:xfrm>
            <a:off x="3434038" y="4555839"/>
            <a:ext cx="5319930" cy="252267"/>
          </a:xfrm>
          <a:prstGeom prst="rect">
            <a:avLst/>
          </a:prstGeom>
          <a:noFill/>
        </p:spPr>
        <p:txBody>
          <a:bodyPr wrap="none" lIns="0" tIns="0" rIns="0" bIns="0" rtlCol="0">
            <a:noAutofit/>
          </a:bodyPr>
          <a:lstStyle/>
          <a:p>
            <a:pPr algn="ctr" defTabSz="912734">
              <a:lnSpc>
                <a:spcPct val="90000"/>
              </a:lnSpc>
              <a:defRPr/>
            </a:pPr>
            <a:r>
              <a:rPr lang="en-US" sz="1400" b="1" dirty="0">
                <a:solidFill>
                  <a:srgbClr val="FFFFFF"/>
                </a:solidFill>
              </a:rPr>
              <a:t>Smart Contracts, Distributed Ledger on </a:t>
            </a:r>
            <a:r>
              <a:rPr lang="en-US" sz="1400" b="1" dirty="0" err="1">
                <a:solidFill>
                  <a:srgbClr val="FFFFFF"/>
                </a:solidFill>
              </a:rPr>
              <a:t>Blockchain</a:t>
            </a:r>
            <a:r>
              <a:rPr lang="en-US" sz="1400" b="1" dirty="0">
                <a:solidFill>
                  <a:srgbClr val="FFFFFF"/>
                </a:solidFill>
              </a:rPr>
              <a:t> Platform</a:t>
            </a:r>
          </a:p>
        </p:txBody>
      </p:sp>
      <p:sp>
        <p:nvSpPr>
          <p:cNvPr id="81" name="TextBox 80">
            <a:extLst>
              <a:ext uri="{FF2B5EF4-FFF2-40B4-BE49-F238E27FC236}">
                <a16:creationId xmlns:a16="http://schemas.microsoft.com/office/drawing/2014/main" id="{458F7B45-948B-8849-9223-E50538915AA3}"/>
              </a:ext>
            </a:extLst>
          </p:cNvPr>
          <p:cNvSpPr txBox="1"/>
          <p:nvPr/>
        </p:nvSpPr>
        <p:spPr>
          <a:xfrm>
            <a:off x="760082" y="4786163"/>
            <a:ext cx="2593272" cy="369539"/>
          </a:xfrm>
          <a:prstGeom prst="rect">
            <a:avLst/>
          </a:prstGeom>
          <a:noFill/>
        </p:spPr>
        <p:txBody>
          <a:bodyPr wrap="square" lIns="0" tIns="0" rIns="0" bIns="0" rtlCol="0">
            <a:noAutofit/>
          </a:bodyPr>
          <a:lstStyle/>
          <a:p>
            <a:pPr algn="ctr" defTabSz="912734">
              <a:lnSpc>
                <a:spcPct val="90000"/>
              </a:lnSpc>
              <a:defRPr/>
            </a:pPr>
            <a:r>
              <a:rPr lang="en-US" sz="1300" kern="0" dirty="0">
                <a:solidFill>
                  <a:srgbClr val="FFFFFF"/>
                </a:solidFill>
              </a:rPr>
              <a:t>Shipment Notifications, Bill of Lading, Manufacturing work orders</a:t>
            </a:r>
          </a:p>
        </p:txBody>
      </p:sp>
      <p:sp>
        <p:nvSpPr>
          <p:cNvPr id="82" name="TextBox 81">
            <a:extLst>
              <a:ext uri="{FF2B5EF4-FFF2-40B4-BE49-F238E27FC236}">
                <a16:creationId xmlns:a16="http://schemas.microsoft.com/office/drawing/2014/main" id="{68CEE349-4026-6E40-8183-173A125CAFAF}"/>
              </a:ext>
            </a:extLst>
          </p:cNvPr>
          <p:cNvSpPr txBox="1"/>
          <p:nvPr/>
        </p:nvSpPr>
        <p:spPr>
          <a:xfrm>
            <a:off x="4390473" y="4786163"/>
            <a:ext cx="1146672" cy="369539"/>
          </a:xfrm>
          <a:prstGeom prst="rect">
            <a:avLst/>
          </a:prstGeom>
          <a:noFill/>
        </p:spPr>
        <p:txBody>
          <a:bodyPr wrap="square" lIns="0" tIns="0" rIns="0" bIns="0" rtlCol="0">
            <a:noAutofit/>
          </a:bodyPr>
          <a:lstStyle/>
          <a:p>
            <a:pPr algn="ctr" defTabSz="912734">
              <a:lnSpc>
                <a:spcPct val="90000"/>
              </a:lnSpc>
              <a:defRPr/>
            </a:pPr>
            <a:r>
              <a:rPr lang="en-US" sz="1300" kern="0" dirty="0">
                <a:solidFill>
                  <a:srgbClr val="FFFFFF"/>
                </a:solidFill>
              </a:rPr>
              <a:t>Purchase order, Sales order</a:t>
            </a:r>
          </a:p>
        </p:txBody>
      </p:sp>
      <p:sp>
        <p:nvSpPr>
          <p:cNvPr id="84" name="TextBox 83">
            <a:extLst>
              <a:ext uri="{FF2B5EF4-FFF2-40B4-BE49-F238E27FC236}">
                <a16:creationId xmlns:a16="http://schemas.microsoft.com/office/drawing/2014/main" id="{80900843-83AB-5B40-8913-9369A93EF93F}"/>
              </a:ext>
            </a:extLst>
          </p:cNvPr>
          <p:cNvSpPr txBox="1"/>
          <p:nvPr/>
        </p:nvSpPr>
        <p:spPr>
          <a:xfrm>
            <a:off x="6574260" y="4786163"/>
            <a:ext cx="1699466" cy="369539"/>
          </a:xfrm>
          <a:prstGeom prst="rect">
            <a:avLst/>
          </a:prstGeom>
          <a:noFill/>
        </p:spPr>
        <p:txBody>
          <a:bodyPr wrap="square" lIns="0" tIns="0" rIns="0" bIns="0" rtlCol="0">
            <a:noAutofit/>
          </a:bodyPr>
          <a:lstStyle/>
          <a:p>
            <a:pPr algn="ctr" defTabSz="912734">
              <a:lnSpc>
                <a:spcPct val="90000"/>
              </a:lnSpc>
              <a:defRPr/>
            </a:pPr>
            <a:r>
              <a:rPr lang="en-US" sz="1300" kern="0" dirty="0">
                <a:solidFill>
                  <a:srgbClr val="FFFFFF"/>
                </a:solidFill>
              </a:rPr>
              <a:t>Service records, Warranty information</a:t>
            </a:r>
          </a:p>
        </p:txBody>
      </p:sp>
      <p:sp>
        <p:nvSpPr>
          <p:cNvPr id="85" name="TextBox 84">
            <a:extLst>
              <a:ext uri="{FF2B5EF4-FFF2-40B4-BE49-F238E27FC236}">
                <a16:creationId xmlns:a16="http://schemas.microsoft.com/office/drawing/2014/main" id="{336426AF-F2AA-F144-9430-96F7E895FB08}"/>
              </a:ext>
            </a:extLst>
          </p:cNvPr>
          <p:cNvSpPr txBox="1"/>
          <p:nvPr/>
        </p:nvSpPr>
        <p:spPr>
          <a:xfrm>
            <a:off x="9310841" y="4786161"/>
            <a:ext cx="2037266" cy="318816"/>
          </a:xfrm>
          <a:prstGeom prst="rect">
            <a:avLst/>
          </a:prstGeom>
          <a:noFill/>
        </p:spPr>
        <p:txBody>
          <a:bodyPr wrap="square" lIns="0" tIns="0" rIns="0" bIns="0" rtlCol="0">
            <a:noAutofit/>
          </a:bodyPr>
          <a:lstStyle/>
          <a:p>
            <a:pPr algn="ctr" defTabSz="912734">
              <a:lnSpc>
                <a:spcPct val="90000"/>
              </a:lnSpc>
              <a:defRPr/>
            </a:pPr>
            <a:r>
              <a:rPr lang="en-US" sz="1300" kern="0" dirty="0">
                <a:solidFill>
                  <a:srgbClr val="FFFFFF"/>
                </a:solidFill>
              </a:rPr>
              <a:t>Assets, Equipment and cargo conditions, Predictive Insights</a:t>
            </a:r>
          </a:p>
        </p:txBody>
      </p:sp>
      <p:sp>
        <p:nvSpPr>
          <p:cNvPr id="86" name="TextBox 85">
            <a:extLst>
              <a:ext uri="{FF2B5EF4-FFF2-40B4-BE49-F238E27FC236}">
                <a16:creationId xmlns:a16="http://schemas.microsoft.com/office/drawing/2014/main" id="{AC78BF25-85FD-064F-8940-6DC860D8CA3F}"/>
              </a:ext>
            </a:extLst>
          </p:cNvPr>
          <p:cNvSpPr txBox="1"/>
          <p:nvPr/>
        </p:nvSpPr>
        <p:spPr>
          <a:xfrm>
            <a:off x="1830548" y="5652567"/>
            <a:ext cx="783967" cy="348382"/>
          </a:xfrm>
          <a:prstGeom prst="rect">
            <a:avLst/>
          </a:prstGeom>
          <a:noFill/>
        </p:spPr>
        <p:txBody>
          <a:bodyPr wrap="square" lIns="0" tIns="0" rIns="0" bIns="0" rtlCol="0">
            <a:noAutofit/>
          </a:bodyPr>
          <a:lstStyle/>
          <a:p>
            <a:pPr defTabSz="912734">
              <a:lnSpc>
                <a:spcPct val="90000"/>
              </a:lnSpc>
              <a:defRPr/>
            </a:pPr>
            <a:r>
              <a:rPr lang="en-US" sz="1400" kern="0" dirty="0">
                <a:solidFill>
                  <a:srgbClr val="58595B"/>
                </a:solidFill>
              </a:rPr>
              <a:t>Supply Chain</a:t>
            </a:r>
          </a:p>
        </p:txBody>
      </p:sp>
      <p:sp>
        <p:nvSpPr>
          <p:cNvPr id="87" name="TextBox 86">
            <a:extLst>
              <a:ext uri="{FF2B5EF4-FFF2-40B4-BE49-F238E27FC236}">
                <a16:creationId xmlns:a16="http://schemas.microsoft.com/office/drawing/2014/main" id="{AACD87AE-2BC9-1F4F-82BB-8D5C9F51C56D}"/>
              </a:ext>
            </a:extLst>
          </p:cNvPr>
          <p:cNvSpPr txBox="1"/>
          <p:nvPr/>
        </p:nvSpPr>
        <p:spPr>
          <a:xfrm>
            <a:off x="3962481" y="5743696"/>
            <a:ext cx="631761" cy="166123"/>
          </a:xfrm>
          <a:prstGeom prst="rect">
            <a:avLst/>
          </a:prstGeom>
          <a:noFill/>
        </p:spPr>
        <p:txBody>
          <a:bodyPr wrap="square" lIns="0" tIns="0" rIns="0" bIns="0" rtlCol="0">
            <a:noAutofit/>
          </a:bodyPr>
          <a:lstStyle/>
          <a:p>
            <a:pPr defTabSz="912734">
              <a:lnSpc>
                <a:spcPct val="90000"/>
              </a:lnSpc>
              <a:defRPr/>
            </a:pPr>
            <a:r>
              <a:rPr lang="en-US" sz="1400" kern="0" dirty="0">
                <a:solidFill>
                  <a:srgbClr val="58595B"/>
                </a:solidFill>
              </a:rPr>
              <a:t>ERP</a:t>
            </a:r>
          </a:p>
        </p:txBody>
      </p:sp>
      <p:sp>
        <p:nvSpPr>
          <p:cNvPr id="88" name="TextBox 87">
            <a:extLst>
              <a:ext uri="{FF2B5EF4-FFF2-40B4-BE49-F238E27FC236}">
                <a16:creationId xmlns:a16="http://schemas.microsoft.com/office/drawing/2014/main" id="{844A4D5D-E6CB-824C-B66F-EFD2FE331B96}"/>
              </a:ext>
            </a:extLst>
          </p:cNvPr>
          <p:cNvSpPr txBox="1"/>
          <p:nvPr/>
        </p:nvSpPr>
        <p:spPr>
          <a:xfrm>
            <a:off x="7796602" y="5648636"/>
            <a:ext cx="1191153" cy="356244"/>
          </a:xfrm>
          <a:prstGeom prst="rect">
            <a:avLst/>
          </a:prstGeom>
          <a:noFill/>
        </p:spPr>
        <p:txBody>
          <a:bodyPr wrap="square" lIns="0" tIns="0" rIns="0" bIns="0" rtlCol="0">
            <a:noAutofit/>
          </a:bodyPr>
          <a:lstStyle/>
          <a:p>
            <a:pPr defTabSz="912734">
              <a:lnSpc>
                <a:spcPct val="90000"/>
              </a:lnSpc>
              <a:defRPr/>
            </a:pPr>
            <a:r>
              <a:rPr lang="en-US" sz="1400" kern="0" dirty="0">
                <a:solidFill>
                  <a:srgbClr val="58595B"/>
                </a:solidFill>
              </a:rPr>
              <a:t>Customer Experience</a:t>
            </a:r>
          </a:p>
        </p:txBody>
      </p:sp>
      <p:sp>
        <p:nvSpPr>
          <p:cNvPr id="89" name="TextBox 88">
            <a:extLst>
              <a:ext uri="{FF2B5EF4-FFF2-40B4-BE49-F238E27FC236}">
                <a16:creationId xmlns:a16="http://schemas.microsoft.com/office/drawing/2014/main" id="{C5E3D3D5-680A-DA4E-87C1-6F73DF9D2D60}"/>
              </a:ext>
            </a:extLst>
          </p:cNvPr>
          <p:cNvSpPr txBox="1"/>
          <p:nvPr/>
        </p:nvSpPr>
        <p:spPr>
          <a:xfrm>
            <a:off x="10129859" y="5641928"/>
            <a:ext cx="742456" cy="394065"/>
          </a:xfrm>
          <a:prstGeom prst="rect">
            <a:avLst/>
          </a:prstGeom>
          <a:noFill/>
        </p:spPr>
        <p:txBody>
          <a:bodyPr wrap="square" lIns="0" tIns="0" rIns="0" bIns="0" rtlCol="0">
            <a:noAutofit/>
          </a:bodyPr>
          <a:lstStyle/>
          <a:p>
            <a:pPr defTabSz="912734">
              <a:lnSpc>
                <a:spcPct val="90000"/>
              </a:lnSpc>
              <a:defRPr/>
            </a:pPr>
            <a:r>
              <a:rPr lang="en-US" sz="1400" kern="0" dirty="0">
                <a:solidFill>
                  <a:srgbClr val="58595B"/>
                </a:solidFill>
              </a:rPr>
              <a:t>Internet of Things</a:t>
            </a:r>
          </a:p>
        </p:txBody>
      </p:sp>
      <p:grpSp>
        <p:nvGrpSpPr>
          <p:cNvPr id="93" name="Group 92">
            <a:extLst>
              <a:ext uri="{FF2B5EF4-FFF2-40B4-BE49-F238E27FC236}">
                <a16:creationId xmlns:a16="http://schemas.microsoft.com/office/drawing/2014/main" id="{098D3413-E774-9542-BEE2-717EE35E241E}"/>
              </a:ext>
            </a:extLst>
          </p:cNvPr>
          <p:cNvGrpSpPr/>
          <p:nvPr/>
        </p:nvGrpSpPr>
        <p:grpSpPr bwMode="gray">
          <a:xfrm>
            <a:off x="9517735" y="5603590"/>
            <a:ext cx="466263" cy="446341"/>
            <a:chOff x="1203374" y="2654559"/>
            <a:chExt cx="1211926" cy="1160142"/>
          </a:xfrm>
          <a:solidFill>
            <a:schemeClr val="tx1"/>
          </a:solidFill>
        </p:grpSpPr>
        <p:sp>
          <p:nvSpPr>
            <p:cNvPr id="96" name="object 40">
              <a:extLst>
                <a:ext uri="{FF2B5EF4-FFF2-40B4-BE49-F238E27FC236}">
                  <a16:creationId xmlns:a16="http://schemas.microsoft.com/office/drawing/2014/main" id="{406CACD2-3646-B24E-B6BF-D363527983DD}"/>
                </a:ext>
              </a:extLst>
            </p:cNvPr>
            <p:cNvSpPr/>
            <p:nvPr/>
          </p:nvSpPr>
          <p:spPr bwMode="gray">
            <a:xfrm>
              <a:off x="2171154" y="3169220"/>
              <a:ext cx="122093" cy="212306"/>
            </a:xfrm>
            <a:custGeom>
              <a:avLst/>
              <a:gdLst/>
              <a:ahLst/>
              <a:cxnLst/>
              <a:rect l="l" t="t" r="r" b="b"/>
              <a:pathLst>
                <a:path w="134302" h="240614">
                  <a:moveTo>
                    <a:pt x="10744" y="239128"/>
                  </a:moveTo>
                  <a:lnTo>
                    <a:pt x="15087" y="240614"/>
                  </a:lnTo>
                  <a:lnTo>
                    <a:pt x="22948" y="240614"/>
                  </a:lnTo>
                  <a:lnTo>
                    <a:pt x="28371" y="237439"/>
                  </a:lnTo>
                  <a:lnTo>
                    <a:pt x="30975" y="232003"/>
                  </a:lnTo>
                  <a:lnTo>
                    <a:pt x="130683" y="23850"/>
                  </a:lnTo>
                  <a:lnTo>
                    <a:pt x="134302" y="16294"/>
                  </a:lnTo>
                  <a:lnTo>
                    <a:pt x="131102" y="7239"/>
                  </a:lnTo>
                  <a:lnTo>
                    <a:pt x="123545" y="3619"/>
                  </a:lnTo>
                  <a:lnTo>
                    <a:pt x="116001" y="0"/>
                  </a:lnTo>
                  <a:lnTo>
                    <a:pt x="106946" y="3187"/>
                  </a:lnTo>
                  <a:lnTo>
                    <a:pt x="103314" y="10756"/>
                  </a:lnTo>
                  <a:lnTo>
                    <a:pt x="3619" y="218897"/>
                  </a:lnTo>
                  <a:lnTo>
                    <a:pt x="0" y="226441"/>
                  </a:lnTo>
                  <a:lnTo>
                    <a:pt x="3187" y="235508"/>
                  </a:lnTo>
                  <a:lnTo>
                    <a:pt x="10744" y="239128"/>
                  </a:lnTo>
                  <a:close/>
                </a:path>
              </a:pathLst>
            </a:custGeom>
            <a:grpFill/>
          </p:spPr>
          <p:txBody>
            <a:bodyPr wrap="square" lIns="0" tIns="0" rIns="0" bIns="0" rtlCol="0">
              <a:noAutofit/>
            </a:bodyPr>
            <a:lstStyle/>
            <a:p>
              <a:pPr defTabSz="913007">
                <a:defRPr/>
              </a:pPr>
              <a:endParaRPr sz="1796" kern="0">
                <a:solidFill>
                  <a:srgbClr val="58595B"/>
                </a:solidFill>
              </a:endParaRPr>
            </a:p>
          </p:txBody>
        </p:sp>
        <p:sp>
          <p:nvSpPr>
            <p:cNvPr id="97" name="object 41">
              <a:extLst>
                <a:ext uri="{FF2B5EF4-FFF2-40B4-BE49-F238E27FC236}">
                  <a16:creationId xmlns:a16="http://schemas.microsoft.com/office/drawing/2014/main" id="{8ADDCA68-1CE8-8547-AC71-D576BE3B5988}"/>
                </a:ext>
              </a:extLst>
            </p:cNvPr>
            <p:cNvSpPr/>
            <p:nvPr/>
          </p:nvSpPr>
          <p:spPr bwMode="gray">
            <a:xfrm>
              <a:off x="2221372" y="3348742"/>
              <a:ext cx="193928" cy="81758"/>
            </a:xfrm>
            <a:custGeom>
              <a:avLst/>
              <a:gdLst/>
              <a:ahLst/>
              <a:cxnLst/>
              <a:rect l="l" t="t" r="r" b="b"/>
              <a:pathLst>
                <a:path w="213321" h="92659">
                  <a:moveTo>
                    <a:pt x="210654" y="12217"/>
                  </a:moveTo>
                  <a:lnTo>
                    <a:pt x="207975" y="4279"/>
                  </a:lnTo>
                  <a:lnTo>
                    <a:pt x="199389" y="0"/>
                  </a:lnTo>
                  <a:lnTo>
                    <a:pt x="191439" y="2679"/>
                  </a:lnTo>
                  <a:lnTo>
                    <a:pt x="12204" y="63106"/>
                  </a:lnTo>
                  <a:lnTo>
                    <a:pt x="4267" y="65785"/>
                  </a:lnTo>
                  <a:lnTo>
                    <a:pt x="0" y="74383"/>
                  </a:lnTo>
                  <a:lnTo>
                    <a:pt x="2679" y="82321"/>
                  </a:lnTo>
                  <a:lnTo>
                    <a:pt x="4813" y="88658"/>
                  </a:lnTo>
                  <a:lnTo>
                    <a:pt x="10718" y="92659"/>
                  </a:lnTo>
                  <a:lnTo>
                    <a:pt x="17043" y="92659"/>
                  </a:lnTo>
                  <a:lnTo>
                    <a:pt x="20281" y="92392"/>
                  </a:lnTo>
                  <a:lnTo>
                    <a:pt x="21894" y="91859"/>
                  </a:lnTo>
                  <a:lnTo>
                    <a:pt x="201117" y="31432"/>
                  </a:lnTo>
                  <a:lnTo>
                    <a:pt x="209067" y="28752"/>
                  </a:lnTo>
                  <a:lnTo>
                    <a:pt x="213321" y="20154"/>
                  </a:lnTo>
                  <a:lnTo>
                    <a:pt x="210654" y="12217"/>
                  </a:lnTo>
                  <a:close/>
                </a:path>
              </a:pathLst>
            </a:custGeom>
            <a:grpFill/>
          </p:spPr>
          <p:txBody>
            <a:bodyPr wrap="square" lIns="0" tIns="0" rIns="0" bIns="0" rtlCol="0">
              <a:noAutofit/>
            </a:bodyPr>
            <a:lstStyle/>
            <a:p>
              <a:pPr defTabSz="913007">
                <a:defRPr/>
              </a:pPr>
              <a:endParaRPr sz="1796" kern="0">
                <a:solidFill>
                  <a:srgbClr val="58595B"/>
                </a:solidFill>
              </a:endParaRPr>
            </a:p>
          </p:txBody>
        </p:sp>
        <p:sp>
          <p:nvSpPr>
            <p:cNvPr id="98" name="object 42">
              <a:extLst>
                <a:ext uri="{FF2B5EF4-FFF2-40B4-BE49-F238E27FC236}">
                  <a16:creationId xmlns:a16="http://schemas.microsoft.com/office/drawing/2014/main" id="{898EEAED-2F2F-F949-AAB3-EFCDE77FBF7F}"/>
                </a:ext>
              </a:extLst>
            </p:cNvPr>
            <p:cNvSpPr/>
            <p:nvPr/>
          </p:nvSpPr>
          <p:spPr bwMode="gray">
            <a:xfrm>
              <a:off x="1913935" y="3377095"/>
              <a:ext cx="174452" cy="53081"/>
            </a:xfrm>
            <a:custGeom>
              <a:avLst/>
              <a:gdLst/>
              <a:ahLst/>
              <a:cxnLst/>
              <a:rect l="l" t="t" r="r" b="b"/>
              <a:pathLst>
                <a:path w="191897" h="60159">
                  <a:moveTo>
                    <a:pt x="1473" y="13728"/>
                  </a:moveTo>
                  <a:lnTo>
                    <a:pt x="0" y="21970"/>
                  </a:lnTo>
                  <a:lnTo>
                    <a:pt x="5473" y="29857"/>
                  </a:lnTo>
                  <a:lnTo>
                    <a:pt x="13728" y="31343"/>
                  </a:lnTo>
                  <a:lnTo>
                    <a:pt x="172808" y="59931"/>
                  </a:lnTo>
                  <a:lnTo>
                    <a:pt x="175501" y="60159"/>
                  </a:lnTo>
                  <a:lnTo>
                    <a:pt x="182702" y="60159"/>
                  </a:lnTo>
                  <a:lnTo>
                    <a:pt x="189102" y="55016"/>
                  </a:lnTo>
                  <a:lnTo>
                    <a:pt x="190423" y="47675"/>
                  </a:lnTo>
                  <a:lnTo>
                    <a:pt x="191896" y="39433"/>
                  </a:lnTo>
                  <a:lnTo>
                    <a:pt x="186423" y="31546"/>
                  </a:lnTo>
                  <a:lnTo>
                    <a:pt x="178168" y="30073"/>
                  </a:lnTo>
                  <a:lnTo>
                    <a:pt x="19088" y="1473"/>
                  </a:lnTo>
                  <a:lnTo>
                    <a:pt x="10833" y="0"/>
                  </a:lnTo>
                  <a:lnTo>
                    <a:pt x="2959" y="5473"/>
                  </a:lnTo>
                  <a:lnTo>
                    <a:pt x="1473" y="13728"/>
                  </a:lnTo>
                  <a:close/>
                </a:path>
              </a:pathLst>
            </a:custGeom>
            <a:grpFill/>
          </p:spPr>
          <p:txBody>
            <a:bodyPr wrap="square" lIns="0" tIns="0" rIns="0" bIns="0" rtlCol="0">
              <a:noAutofit/>
            </a:bodyPr>
            <a:lstStyle/>
            <a:p>
              <a:pPr defTabSz="913007">
                <a:defRPr/>
              </a:pPr>
              <a:endParaRPr sz="1796" kern="0">
                <a:solidFill>
                  <a:srgbClr val="58595B"/>
                </a:solidFill>
              </a:endParaRPr>
            </a:p>
          </p:txBody>
        </p:sp>
        <p:sp>
          <p:nvSpPr>
            <p:cNvPr id="100" name="object 43">
              <a:extLst>
                <a:ext uri="{FF2B5EF4-FFF2-40B4-BE49-F238E27FC236}">
                  <a16:creationId xmlns:a16="http://schemas.microsoft.com/office/drawing/2014/main" id="{B25BA355-ECAE-7047-9E6B-0C7B3766E862}"/>
                </a:ext>
              </a:extLst>
            </p:cNvPr>
            <p:cNvSpPr/>
            <p:nvPr/>
          </p:nvSpPr>
          <p:spPr bwMode="gray">
            <a:xfrm>
              <a:off x="1203374" y="2654559"/>
              <a:ext cx="1071879" cy="1160142"/>
            </a:xfrm>
            <a:custGeom>
              <a:avLst/>
              <a:gdLst/>
              <a:ahLst/>
              <a:cxnLst/>
              <a:rect l="l" t="t" r="r" b="b"/>
              <a:pathLst>
                <a:path w="1296974" h="1446310">
                  <a:moveTo>
                    <a:pt x="1143266" y="970009"/>
                  </a:moveTo>
                  <a:lnTo>
                    <a:pt x="1140534" y="955988"/>
                  </a:lnTo>
                  <a:lnTo>
                    <a:pt x="1133056" y="944404"/>
                  </a:lnTo>
                  <a:lnTo>
                    <a:pt x="1121911" y="936334"/>
                  </a:lnTo>
                  <a:lnTo>
                    <a:pt x="1108179" y="932857"/>
                  </a:lnTo>
                  <a:lnTo>
                    <a:pt x="1106068" y="932798"/>
                  </a:lnTo>
                  <a:lnTo>
                    <a:pt x="1092049" y="935530"/>
                  </a:lnTo>
                  <a:lnTo>
                    <a:pt x="1080466" y="943007"/>
                  </a:lnTo>
                  <a:lnTo>
                    <a:pt x="1072396" y="954151"/>
                  </a:lnTo>
                  <a:lnTo>
                    <a:pt x="1068916" y="967886"/>
                  </a:lnTo>
                  <a:lnTo>
                    <a:pt x="1068857" y="985300"/>
                  </a:lnTo>
                  <a:lnTo>
                    <a:pt x="1001598" y="985300"/>
                  </a:lnTo>
                  <a:lnTo>
                    <a:pt x="1001598" y="1294430"/>
                  </a:lnTo>
                  <a:lnTo>
                    <a:pt x="582980" y="1294430"/>
                  </a:lnTo>
                  <a:lnTo>
                    <a:pt x="582980" y="1120948"/>
                  </a:lnTo>
                  <a:lnTo>
                    <a:pt x="527608" y="1120948"/>
                  </a:lnTo>
                  <a:lnTo>
                    <a:pt x="356556" y="541254"/>
                  </a:lnTo>
                  <a:lnTo>
                    <a:pt x="342928" y="545110"/>
                  </a:lnTo>
                  <a:lnTo>
                    <a:pt x="328537" y="546832"/>
                  </a:lnTo>
                  <a:lnTo>
                    <a:pt x="310207" y="545759"/>
                  </a:lnTo>
                  <a:lnTo>
                    <a:pt x="296367" y="542431"/>
                  </a:lnTo>
                  <a:lnTo>
                    <a:pt x="283422" y="537099"/>
                  </a:lnTo>
                  <a:lnTo>
                    <a:pt x="271549" y="529943"/>
                  </a:lnTo>
                  <a:lnTo>
                    <a:pt x="260925" y="521138"/>
                  </a:lnTo>
                  <a:lnTo>
                    <a:pt x="251727" y="510862"/>
                  </a:lnTo>
                  <a:lnTo>
                    <a:pt x="244133" y="499292"/>
                  </a:lnTo>
                  <a:lnTo>
                    <a:pt x="238318" y="486606"/>
                  </a:lnTo>
                  <a:lnTo>
                    <a:pt x="234462" y="472981"/>
                  </a:lnTo>
                  <a:lnTo>
                    <a:pt x="232740" y="458593"/>
                  </a:lnTo>
                  <a:lnTo>
                    <a:pt x="232664" y="454821"/>
                  </a:lnTo>
                  <a:lnTo>
                    <a:pt x="233812" y="440265"/>
                  </a:lnTo>
                  <a:lnTo>
                    <a:pt x="237140" y="426426"/>
                  </a:lnTo>
                  <a:lnTo>
                    <a:pt x="242470" y="413481"/>
                  </a:lnTo>
                  <a:lnTo>
                    <a:pt x="251868" y="282253"/>
                  </a:lnTo>
                  <a:lnTo>
                    <a:pt x="238701" y="288440"/>
                  </a:lnTo>
                  <a:lnTo>
                    <a:pt x="226116" y="295595"/>
                  </a:lnTo>
                  <a:lnTo>
                    <a:pt x="214162" y="303671"/>
                  </a:lnTo>
                  <a:lnTo>
                    <a:pt x="202888" y="312619"/>
                  </a:lnTo>
                  <a:lnTo>
                    <a:pt x="192341" y="322391"/>
                  </a:lnTo>
                  <a:lnTo>
                    <a:pt x="182570" y="332939"/>
                  </a:lnTo>
                  <a:lnTo>
                    <a:pt x="173623" y="344214"/>
                  </a:lnTo>
                  <a:lnTo>
                    <a:pt x="165548" y="356169"/>
                  </a:lnTo>
                  <a:lnTo>
                    <a:pt x="158393" y="368755"/>
                  </a:lnTo>
                  <a:lnTo>
                    <a:pt x="152207" y="381923"/>
                  </a:lnTo>
                  <a:lnTo>
                    <a:pt x="147037" y="395626"/>
                  </a:lnTo>
                  <a:lnTo>
                    <a:pt x="142932" y="409816"/>
                  </a:lnTo>
                  <a:lnTo>
                    <a:pt x="139941" y="424443"/>
                  </a:lnTo>
                  <a:lnTo>
                    <a:pt x="138111" y="439461"/>
                  </a:lnTo>
                  <a:lnTo>
                    <a:pt x="137490" y="454821"/>
                  </a:lnTo>
                  <a:lnTo>
                    <a:pt x="137981" y="468474"/>
                  </a:lnTo>
                  <a:lnTo>
                    <a:pt x="139431" y="481861"/>
                  </a:lnTo>
                  <a:lnTo>
                    <a:pt x="141806" y="494947"/>
                  </a:lnTo>
                  <a:lnTo>
                    <a:pt x="145073" y="507701"/>
                  </a:lnTo>
                  <a:lnTo>
                    <a:pt x="149197" y="520087"/>
                  </a:lnTo>
                  <a:lnTo>
                    <a:pt x="154144" y="532072"/>
                  </a:lnTo>
                  <a:lnTo>
                    <a:pt x="159881" y="543623"/>
                  </a:lnTo>
                  <a:lnTo>
                    <a:pt x="166372" y="554707"/>
                  </a:lnTo>
                  <a:lnTo>
                    <a:pt x="173585" y="565290"/>
                  </a:lnTo>
                  <a:lnTo>
                    <a:pt x="181484" y="575337"/>
                  </a:lnTo>
                  <a:lnTo>
                    <a:pt x="190037" y="584817"/>
                  </a:lnTo>
                  <a:lnTo>
                    <a:pt x="195160" y="589923"/>
                  </a:lnTo>
                  <a:lnTo>
                    <a:pt x="195160" y="856026"/>
                  </a:lnTo>
                  <a:lnTo>
                    <a:pt x="121920" y="1120948"/>
                  </a:lnTo>
                  <a:lnTo>
                    <a:pt x="66560" y="1120948"/>
                  </a:lnTo>
                  <a:lnTo>
                    <a:pt x="66560" y="1294430"/>
                  </a:lnTo>
                  <a:lnTo>
                    <a:pt x="0" y="1294430"/>
                  </a:lnTo>
                  <a:lnTo>
                    <a:pt x="0" y="1446310"/>
                  </a:lnTo>
                  <a:lnTo>
                    <a:pt x="1296974" y="1446310"/>
                  </a:lnTo>
                  <a:lnTo>
                    <a:pt x="1296974" y="1294430"/>
                  </a:lnTo>
                  <a:lnTo>
                    <a:pt x="1210538" y="1294430"/>
                  </a:lnTo>
                  <a:lnTo>
                    <a:pt x="1210538" y="985300"/>
                  </a:lnTo>
                  <a:lnTo>
                    <a:pt x="1143266" y="985300"/>
                  </a:lnTo>
                  <a:lnTo>
                    <a:pt x="1143266" y="970009"/>
                  </a:lnTo>
                  <a:close/>
                </a:path>
                <a:path w="1296974" h="1446310">
                  <a:moveTo>
                    <a:pt x="614381" y="143370"/>
                  </a:moveTo>
                  <a:lnTo>
                    <a:pt x="617599" y="131700"/>
                  </a:lnTo>
                  <a:lnTo>
                    <a:pt x="622638" y="120420"/>
                  </a:lnTo>
                  <a:lnTo>
                    <a:pt x="627682" y="14568"/>
                  </a:lnTo>
                  <a:lnTo>
                    <a:pt x="616710" y="20141"/>
                  </a:lnTo>
                  <a:lnTo>
                    <a:pt x="606152" y="26580"/>
                  </a:lnTo>
                  <a:lnTo>
                    <a:pt x="596064" y="33875"/>
                  </a:lnTo>
                  <a:lnTo>
                    <a:pt x="586504" y="42015"/>
                  </a:lnTo>
                  <a:lnTo>
                    <a:pt x="615258" y="178745"/>
                  </a:lnTo>
                  <a:lnTo>
                    <a:pt x="613250" y="167089"/>
                  </a:lnTo>
                  <a:lnTo>
                    <a:pt x="612945" y="155231"/>
                  </a:lnTo>
                  <a:lnTo>
                    <a:pt x="614381" y="143370"/>
                  </a:lnTo>
                  <a:close/>
                </a:path>
                <a:path w="1296974" h="1446310">
                  <a:moveTo>
                    <a:pt x="1012939" y="685364"/>
                  </a:moveTo>
                  <a:lnTo>
                    <a:pt x="1018120" y="679661"/>
                  </a:lnTo>
                  <a:lnTo>
                    <a:pt x="1022553" y="673159"/>
                  </a:lnTo>
                  <a:lnTo>
                    <a:pt x="1028948" y="662319"/>
                  </a:lnTo>
                  <a:lnTo>
                    <a:pt x="1033760" y="651001"/>
                  </a:lnTo>
                  <a:lnTo>
                    <a:pt x="1037016" y="639351"/>
                  </a:lnTo>
                  <a:lnTo>
                    <a:pt x="1038744" y="627515"/>
                  </a:lnTo>
                  <a:lnTo>
                    <a:pt x="1038972" y="615637"/>
                  </a:lnTo>
                  <a:lnTo>
                    <a:pt x="1037726" y="603865"/>
                  </a:lnTo>
                  <a:lnTo>
                    <a:pt x="1035034" y="592343"/>
                  </a:lnTo>
                  <a:lnTo>
                    <a:pt x="1030925" y="581216"/>
                  </a:lnTo>
                  <a:lnTo>
                    <a:pt x="1025424" y="570631"/>
                  </a:lnTo>
                  <a:lnTo>
                    <a:pt x="1018561" y="560732"/>
                  </a:lnTo>
                  <a:lnTo>
                    <a:pt x="1010363" y="551666"/>
                  </a:lnTo>
                  <a:lnTo>
                    <a:pt x="1000856" y="543577"/>
                  </a:lnTo>
                  <a:lnTo>
                    <a:pt x="986358" y="534685"/>
                  </a:lnTo>
                  <a:lnTo>
                    <a:pt x="974609" y="529829"/>
                  </a:lnTo>
                  <a:lnTo>
                    <a:pt x="964831" y="527096"/>
                  </a:lnTo>
                  <a:lnTo>
                    <a:pt x="835520" y="232761"/>
                  </a:lnTo>
                  <a:lnTo>
                    <a:pt x="840894" y="221417"/>
                  </a:lnTo>
                  <a:lnTo>
                    <a:pt x="845305" y="209829"/>
                  </a:lnTo>
                  <a:lnTo>
                    <a:pt x="848765" y="198050"/>
                  </a:lnTo>
                  <a:lnTo>
                    <a:pt x="851283" y="186135"/>
                  </a:lnTo>
                  <a:lnTo>
                    <a:pt x="852871" y="174137"/>
                  </a:lnTo>
                  <a:lnTo>
                    <a:pt x="853539" y="162108"/>
                  </a:lnTo>
                  <a:lnTo>
                    <a:pt x="853299" y="150103"/>
                  </a:lnTo>
                  <a:lnTo>
                    <a:pt x="852162" y="138174"/>
                  </a:lnTo>
                  <a:lnTo>
                    <a:pt x="850137" y="126375"/>
                  </a:lnTo>
                  <a:lnTo>
                    <a:pt x="847237" y="114759"/>
                  </a:lnTo>
                  <a:lnTo>
                    <a:pt x="843472" y="103380"/>
                  </a:lnTo>
                  <a:lnTo>
                    <a:pt x="838853" y="92290"/>
                  </a:lnTo>
                  <a:lnTo>
                    <a:pt x="833391" y="81545"/>
                  </a:lnTo>
                  <a:lnTo>
                    <a:pt x="827097" y="71196"/>
                  </a:lnTo>
                  <a:lnTo>
                    <a:pt x="819982" y="61297"/>
                  </a:lnTo>
                  <a:lnTo>
                    <a:pt x="812056" y="51901"/>
                  </a:lnTo>
                  <a:lnTo>
                    <a:pt x="803330" y="43062"/>
                  </a:lnTo>
                  <a:lnTo>
                    <a:pt x="793816" y="34833"/>
                  </a:lnTo>
                  <a:lnTo>
                    <a:pt x="783524" y="27268"/>
                  </a:lnTo>
                  <a:lnTo>
                    <a:pt x="770946" y="19577"/>
                  </a:lnTo>
                  <a:lnTo>
                    <a:pt x="759439" y="13836"/>
                  </a:lnTo>
                  <a:lnTo>
                    <a:pt x="747664" y="9102"/>
                  </a:lnTo>
                  <a:lnTo>
                    <a:pt x="735678" y="5363"/>
                  </a:lnTo>
                  <a:lnTo>
                    <a:pt x="723538" y="2608"/>
                  </a:lnTo>
                  <a:lnTo>
                    <a:pt x="711301" y="824"/>
                  </a:lnTo>
                  <a:lnTo>
                    <a:pt x="699022" y="0"/>
                  </a:lnTo>
                  <a:lnTo>
                    <a:pt x="686761" y="124"/>
                  </a:lnTo>
                  <a:lnTo>
                    <a:pt x="674572" y="1185"/>
                  </a:lnTo>
                  <a:lnTo>
                    <a:pt x="662512" y="3172"/>
                  </a:lnTo>
                  <a:lnTo>
                    <a:pt x="650640" y="6073"/>
                  </a:lnTo>
                  <a:lnTo>
                    <a:pt x="639011" y="9875"/>
                  </a:lnTo>
                  <a:lnTo>
                    <a:pt x="627682" y="14568"/>
                  </a:lnTo>
                  <a:lnTo>
                    <a:pt x="622638" y="120420"/>
                  </a:lnTo>
                  <a:lnTo>
                    <a:pt x="626364" y="114207"/>
                  </a:lnTo>
                  <a:lnTo>
                    <a:pt x="634061" y="104287"/>
                  </a:lnTo>
                  <a:lnTo>
                    <a:pt x="642944" y="95870"/>
                  </a:lnTo>
                  <a:lnTo>
                    <a:pt x="652814" y="88994"/>
                  </a:lnTo>
                  <a:lnTo>
                    <a:pt x="663477" y="83699"/>
                  </a:lnTo>
                  <a:lnTo>
                    <a:pt x="674734" y="80026"/>
                  </a:lnTo>
                  <a:lnTo>
                    <a:pt x="686388" y="78015"/>
                  </a:lnTo>
                  <a:lnTo>
                    <a:pt x="698245" y="77706"/>
                  </a:lnTo>
                  <a:lnTo>
                    <a:pt x="710105" y="79139"/>
                  </a:lnTo>
                  <a:lnTo>
                    <a:pt x="721773" y="82353"/>
                  </a:lnTo>
                  <a:lnTo>
                    <a:pt x="733053" y="87390"/>
                  </a:lnTo>
                  <a:lnTo>
                    <a:pt x="739292" y="91131"/>
                  </a:lnTo>
                  <a:lnTo>
                    <a:pt x="749211" y="98829"/>
                  </a:lnTo>
                  <a:lnTo>
                    <a:pt x="757628" y="107711"/>
                  </a:lnTo>
                  <a:lnTo>
                    <a:pt x="764503" y="117583"/>
                  </a:lnTo>
                  <a:lnTo>
                    <a:pt x="769797" y="128246"/>
                  </a:lnTo>
                  <a:lnTo>
                    <a:pt x="773468" y="139503"/>
                  </a:lnTo>
                  <a:lnTo>
                    <a:pt x="775478" y="151160"/>
                  </a:lnTo>
                  <a:lnTo>
                    <a:pt x="775787" y="163017"/>
                  </a:lnTo>
                  <a:lnTo>
                    <a:pt x="774354" y="174880"/>
                  </a:lnTo>
                  <a:lnTo>
                    <a:pt x="771140" y="186551"/>
                  </a:lnTo>
                  <a:lnTo>
                    <a:pt x="766106" y="197833"/>
                  </a:lnTo>
                  <a:lnTo>
                    <a:pt x="762368" y="204072"/>
                  </a:lnTo>
                  <a:lnTo>
                    <a:pt x="754667" y="213985"/>
                  </a:lnTo>
                  <a:lnTo>
                    <a:pt x="745782" y="222397"/>
                  </a:lnTo>
                  <a:lnTo>
                    <a:pt x="735910" y="229269"/>
                  </a:lnTo>
                  <a:lnTo>
                    <a:pt x="725247" y="234561"/>
                  </a:lnTo>
                  <a:lnTo>
                    <a:pt x="713990" y="238231"/>
                  </a:lnTo>
                  <a:lnTo>
                    <a:pt x="702335" y="240240"/>
                  </a:lnTo>
                  <a:lnTo>
                    <a:pt x="690478" y="240548"/>
                  </a:lnTo>
                  <a:lnTo>
                    <a:pt x="678617" y="239115"/>
                  </a:lnTo>
                  <a:lnTo>
                    <a:pt x="666947" y="235899"/>
                  </a:lnTo>
                  <a:lnTo>
                    <a:pt x="655665" y="230862"/>
                  </a:lnTo>
                  <a:lnTo>
                    <a:pt x="649427" y="227122"/>
                  </a:lnTo>
                  <a:lnTo>
                    <a:pt x="639509" y="219423"/>
                  </a:lnTo>
                  <a:lnTo>
                    <a:pt x="631093" y="210539"/>
                  </a:lnTo>
                  <a:lnTo>
                    <a:pt x="624220" y="200667"/>
                  </a:lnTo>
                  <a:lnTo>
                    <a:pt x="618928" y="190003"/>
                  </a:lnTo>
                  <a:lnTo>
                    <a:pt x="615258" y="178745"/>
                  </a:lnTo>
                  <a:lnTo>
                    <a:pt x="586504" y="42015"/>
                  </a:lnTo>
                  <a:lnTo>
                    <a:pt x="577528" y="50987"/>
                  </a:lnTo>
                  <a:lnTo>
                    <a:pt x="569193" y="60780"/>
                  </a:lnTo>
                  <a:lnTo>
                    <a:pt x="561555" y="71382"/>
                  </a:lnTo>
                  <a:lnTo>
                    <a:pt x="554700" y="82759"/>
                  </a:lnTo>
                  <a:lnTo>
                    <a:pt x="548908" y="94469"/>
                  </a:lnTo>
                  <a:lnTo>
                    <a:pt x="544165" y="106454"/>
                  </a:lnTo>
                  <a:lnTo>
                    <a:pt x="540454" y="118654"/>
                  </a:lnTo>
                  <a:lnTo>
                    <a:pt x="537760" y="131009"/>
                  </a:lnTo>
                  <a:lnTo>
                    <a:pt x="536068" y="143461"/>
                  </a:lnTo>
                  <a:lnTo>
                    <a:pt x="535362" y="155949"/>
                  </a:lnTo>
                  <a:lnTo>
                    <a:pt x="535626" y="168416"/>
                  </a:lnTo>
                  <a:lnTo>
                    <a:pt x="535711" y="169744"/>
                  </a:lnTo>
                  <a:lnTo>
                    <a:pt x="398894" y="282812"/>
                  </a:lnTo>
                  <a:lnTo>
                    <a:pt x="387259" y="278243"/>
                  </a:lnTo>
                  <a:lnTo>
                    <a:pt x="375261" y="274442"/>
                  </a:lnTo>
                  <a:lnTo>
                    <a:pt x="362930" y="271439"/>
                  </a:lnTo>
                  <a:lnTo>
                    <a:pt x="350294" y="269266"/>
                  </a:lnTo>
                  <a:lnTo>
                    <a:pt x="337384" y="267954"/>
                  </a:lnTo>
                  <a:lnTo>
                    <a:pt x="324764" y="267534"/>
                  </a:lnTo>
                  <a:lnTo>
                    <a:pt x="309404" y="268155"/>
                  </a:lnTo>
                  <a:lnTo>
                    <a:pt x="294387" y="269985"/>
                  </a:lnTo>
                  <a:lnTo>
                    <a:pt x="279760" y="272977"/>
                  </a:lnTo>
                  <a:lnTo>
                    <a:pt x="265571" y="277082"/>
                  </a:lnTo>
                  <a:lnTo>
                    <a:pt x="251868" y="282253"/>
                  </a:lnTo>
                  <a:lnTo>
                    <a:pt x="242470" y="413481"/>
                  </a:lnTo>
                  <a:lnTo>
                    <a:pt x="249625" y="401608"/>
                  </a:lnTo>
                  <a:lnTo>
                    <a:pt x="258429" y="390983"/>
                  </a:lnTo>
                  <a:lnTo>
                    <a:pt x="268703" y="381783"/>
                  </a:lnTo>
                  <a:lnTo>
                    <a:pt x="280272" y="374186"/>
                  </a:lnTo>
                  <a:lnTo>
                    <a:pt x="292957" y="368369"/>
                  </a:lnTo>
                  <a:lnTo>
                    <a:pt x="306582" y="364510"/>
                  </a:lnTo>
                  <a:lnTo>
                    <a:pt x="320971" y="362785"/>
                  </a:lnTo>
                  <a:lnTo>
                    <a:pt x="324764" y="362708"/>
                  </a:lnTo>
                  <a:lnTo>
                    <a:pt x="339319" y="363857"/>
                  </a:lnTo>
                  <a:lnTo>
                    <a:pt x="353157" y="367185"/>
                  </a:lnTo>
                  <a:lnTo>
                    <a:pt x="366101" y="372517"/>
                  </a:lnTo>
                  <a:lnTo>
                    <a:pt x="377973" y="379674"/>
                  </a:lnTo>
                  <a:lnTo>
                    <a:pt x="388596" y="388479"/>
                  </a:lnTo>
                  <a:lnTo>
                    <a:pt x="397794" y="398755"/>
                  </a:lnTo>
                  <a:lnTo>
                    <a:pt x="405389" y="410326"/>
                  </a:lnTo>
                  <a:lnTo>
                    <a:pt x="411204" y="423012"/>
                  </a:lnTo>
                  <a:lnTo>
                    <a:pt x="415063" y="436639"/>
                  </a:lnTo>
                  <a:lnTo>
                    <a:pt x="416787" y="451027"/>
                  </a:lnTo>
                  <a:lnTo>
                    <a:pt x="416864" y="454821"/>
                  </a:lnTo>
                  <a:lnTo>
                    <a:pt x="415715" y="469375"/>
                  </a:lnTo>
                  <a:lnTo>
                    <a:pt x="412387" y="483212"/>
                  </a:lnTo>
                  <a:lnTo>
                    <a:pt x="407055" y="496154"/>
                  </a:lnTo>
                  <a:lnTo>
                    <a:pt x="399898" y="508026"/>
                  </a:lnTo>
                  <a:lnTo>
                    <a:pt x="391092" y="518649"/>
                  </a:lnTo>
                  <a:lnTo>
                    <a:pt x="380815" y="527846"/>
                  </a:lnTo>
                  <a:lnTo>
                    <a:pt x="369244" y="535440"/>
                  </a:lnTo>
                  <a:lnTo>
                    <a:pt x="356556" y="541254"/>
                  </a:lnTo>
                  <a:lnTo>
                    <a:pt x="527608" y="1120948"/>
                  </a:lnTo>
                  <a:lnTo>
                    <a:pt x="454380" y="856014"/>
                  </a:lnTo>
                  <a:lnTo>
                    <a:pt x="454380" y="589911"/>
                  </a:lnTo>
                  <a:lnTo>
                    <a:pt x="463286" y="580767"/>
                  </a:lnTo>
                  <a:lnTo>
                    <a:pt x="471558" y="571036"/>
                  </a:lnTo>
                  <a:lnTo>
                    <a:pt x="479163" y="560751"/>
                  </a:lnTo>
                  <a:lnTo>
                    <a:pt x="486066" y="549947"/>
                  </a:lnTo>
                  <a:lnTo>
                    <a:pt x="492233" y="538655"/>
                  </a:lnTo>
                  <a:lnTo>
                    <a:pt x="497631" y="526911"/>
                  </a:lnTo>
                  <a:lnTo>
                    <a:pt x="502225" y="514747"/>
                  </a:lnTo>
                  <a:lnTo>
                    <a:pt x="505981" y="502197"/>
                  </a:lnTo>
                  <a:lnTo>
                    <a:pt x="508865" y="489295"/>
                  </a:lnTo>
                  <a:lnTo>
                    <a:pt x="510843" y="476075"/>
                  </a:lnTo>
                  <a:lnTo>
                    <a:pt x="511880" y="462569"/>
                  </a:lnTo>
                  <a:lnTo>
                    <a:pt x="512038" y="454821"/>
                  </a:lnTo>
                  <a:lnTo>
                    <a:pt x="511599" y="441943"/>
                  </a:lnTo>
                  <a:lnTo>
                    <a:pt x="510307" y="429306"/>
                  </a:lnTo>
                  <a:lnTo>
                    <a:pt x="508342" y="417648"/>
                  </a:lnTo>
                  <a:lnTo>
                    <a:pt x="640092" y="308758"/>
                  </a:lnTo>
                  <a:lnTo>
                    <a:pt x="652390" y="312662"/>
                  </a:lnTo>
                  <a:lnTo>
                    <a:pt x="664855" y="315531"/>
                  </a:lnTo>
                  <a:lnTo>
                    <a:pt x="677425" y="317377"/>
                  </a:lnTo>
                  <a:lnTo>
                    <a:pt x="690038" y="318211"/>
                  </a:lnTo>
                  <a:lnTo>
                    <a:pt x="697471" y="318232"/>
                  </a:lnTo>
                  <a:lnTo>
                    <a:pt x="852538" y="595067"/>
                  </a:lnTo>
                  <a:lnTo>
                    <a:pt x="850093" y="607360"/>
                  </a:lnTo>
                  <a:lnTo>
                    <a:pt x="849288" y="619756"/>
                  </a:lnTo>
                  <a:lnTo>
                    <a:pt x="850095" y="632091"/>
                  </a:lnTo>
                  <a:lnTo>
                    <a:pt x="852482" y="644200"/>
                  </a:lnTo>
                  <a:lnTo>
                    <a:pt x="856421" y="655917"/>
                  </a:lnTo>
                  <a:lnTo>
                    <a:pt x="861882" y="667078"/>
                  </a:lnTo>
                  <a:lnTo>
                    <a:pt x="868834" y="677517"/>
                  </a:lnTo>
                  <a:lnTo>
                    <a:pt x="877248" y="687070"/>
                  </a:lnTo>
                  <a:lnTo>
                    <a:pt x="887095" y="695571"/>
                  </a:lnTo>
                  <a:lnTo>
                    <a:pt x="890651" y="698115"/>
                  </a:lnTo>
                  <a:lnTo>
                    <a:pt x="902017" y="704771"/>
                  </a:lnTo>
                  <a:lnTo>
                    <a:pt x="913902" y="709680"/>
                  </a:lnTo>
                  <a:lnTo>
                    <a:pt x="926137" y="712881"/>
                  </a:lnTo>
                  <a:lnTo>
                    <a:pt x="938555" y="714408"/>
                  </a:lnTo>
                  <a:lnTo>
                    <a:pt x="950989" y="714300"/>
                  </a:lnTo>
                  <a:lnTo>
                    <a:pt x="954379" y="713990"/>
                  </a:lnTo>
                  <a:lnTo>
                    <a:pt x="1056373" y="889300"/>
                  </a:lnTo>
                  <a:lnTo>
                    <a:pt x="1059827" y="895879"/>
                  </a:lnTo>
                  <a:lnTo>
                    <a:pt x="1066520" y="899625"/>
                  </a:lnTo>
                  <a:lnTo>
                    <a:pt x="1076426" y="899587"/>
                  </a:lnTo>
                  <a:lnTo>
                    <a:pt x="1079436" y="898876"/>
                  </a:lnTo>
                  <a:lnTo>
                    <a:pt x="1082243" y="897403"/>
                  </a:lnTo>
                  <a:lnTo>
                    <a:pt x="1090608" y="888785"/>
                  </a:lnTo>
                  <a:lnTo>
                    <a:pt x="1092260" y="877144"/>
                  </a:lnTo>
                  <a:lnTo>
                    <a:pt x="1090358" y="871546"/>
                  </a:lnTo>
                  <a:lnTo>
                    <a:pt x="1007325" y="690393"/>
                  </a:lnTo>
                  <a:lnTo>
                    <a:pt x="1012939" y="685364"/>
                  </a:lnTo>
                  <a:close/>
                </a:path>
              </a:pathLst>
            </a:custGeom>
            <a:grpFill/>
          </p:spPr>
          <p:txBody>
            <a:bodyPr wrap="square" lIns="0" tIns="0" rIns="0" bIns="0" rtlCol="0">
              <a:noAutofit/>
            </a:bodyPr>
            <a:lstStyle/>
            <a:p>
              <a:pPr defTabSz="913007">
                <a:defRPr/>
              </a:pPr>
              <a:endParaRPr sz="1796" kern="0">
                <a:solidFill>
                  <a:srgbClr val="58595B"/>
                </a:solidFill>
              </a:endParaRPr>
            </a:p>
          </p:txBody>
        </p:sp>
      </p:grpSp>
      <p:grpSp>
        <p:nvGrpSpPr>
          <p:cNvPr id="103" name="Group 102">
            <a:extLst>
              <a:ext uri="{FF2B5EF4-FFF2-40B4-BE49-F238E27FC236}">
                <a16:creationId xmlns:a16="http://schemas.microsoft.com/office/drawing/2014/main" id="{53BE2281-9F2F-F44C-8058-D0DC44377A71}"/>
              </a:ext>
            </a:extLst>
          </p:cNvPr>
          <p:cNvGrpSpPr>
            <a:grpSpLocks noChangeAspect="1"/>
          </p:cNvGrpSpPr>
          <p:nvPr/>
        </p:nvGrpSpPr>
        <p:grpSpPr bwMode="gray">
          <a:xfrm>
            <a:off x="1145282" y="5598922"/>
            <a:ext cx="472861" cy="455671"/>
            <a:chOff x="9965139" y="1019360"/>
            <a:chExt cx="572905" cy="552080"/>
          </a:xfrm>
          <a:solidFill>
            <a:schemeClr val="tx1"/>
          </a:solidFill>
        </p:grpSpPr>
        <p:sp>
          <p:nvSpPr>
            <p:cNvPr id="104" name="object 55">
              <a:extLst>
                <a:ext uri="{FF2B5EF4-FFF2-40B4-BE49-F238E27FC236}">
                  <a16:creationId xmlns:a16="http://schemas.microsoft.com/office/drawing/2014/main" id="{2F2B5096-1926-8340-8DC9-08102E1F8E7B}"/>
                </a:ext>
              </a:extLst>
            </p:cNvPr>
            <p:cNvSpPr/>
            <p:nvPr/>
          </p:nvSpPr>
          <p:spPr bwMode="gray">
            <a:xfrm>
              <a:off x="10041799" y="1079279"/>
              <a:ext cx="264253" cy="135201"/>
            </a:xfrm>
            <a:custGeom>
              <a:avLst/>
              <a:gdLst/>
              <a:ahLst/>
              <a:cxnLst/>
              <a:rect l="l" t="t" r="r" b="b"/>
              <a:pathLst>
                <a:path w="664463" h="350265">
                  <a:moveTo>
                    <a:pt x="49593" y="350266"/>
                  </a:moveTo>
                  <a:lnTo>
                    <a:pt x="62531" y="323754"/>
                  </a:lnTo>
                  <a:lnTo>
                    <a:pt x="76907" y="298110"/>
                  </a:lnTo>
                  <a:lnTo>
                    <a:pt x="92668" y="273387"/>
                  </a:lnTo>
                  <a:lnTo>
                    <a:pt x="109761" y="249637"/>
                  </a:lnTo>
                  <a:lnTo>
                    <a:pt x="128134" y="226914"/>
                  </a:lnTo>
                  <a:lnTo>
                    <a:pt x="147732" y="205271"/>
                  </a:lnTo>
                  <a:lnTo>
                    <a:pt x="168504" y="184762"/>
                  </a:lnTo>
                  <a:lnTo>
                    <a:pt x="190397" y="165439"/>
                  </a:lnTo>
                  <a:lnTo>
                    <a:pt x="213356" y="147356"/>
                  </a:lnTo>
                  <a:lnTo>
                    <a:pt x="237331" y="130567"/>
                  </a:lnTo>
                  <a:lnTo>
                    <a:pt x="262267" y="115123"/>
                  </a:lnTo>
                  <a:lnTo>
                    <a:pt x="288111" y="101080"/>
                  </a:lnTo>
                  <a:lnTo>
                    <a:pt x="314812" y="88489"/>
                  </a:lnTo>
                  <a:lnTo>
                    <a:pt x="342315" y="77404"/>
                  </a:lnTo>
                  <a:lnTo>
                    <a:pt x="370569" y="67878"/>
                  </a:lnTo>
                  <a:lnTo>
                    <a:pt x="399519" y="59965"/>
                  </a:lnTo>
                  <a:lnTo>
                    <a:pt x="429114" y="53718"/>
                  </a:lnTo>
                  <a:lnTo>
                    <a:pt x="459300" y="49190"/>
                  </a:lnTo>
                  <a:lnTo>
                    <a:pt x="490024" y="46434"/>
                  </a:lnTo>
                  <a:lnTo>
                    <a:pt x="521233" y="45504"/>
                  </a:lnTo>
                  <a:lnTo>
                    <a:pt x="534239" y="45666"/>
                  </a:lnTo>
                  <a:lnTo>
                    <a:pt x="560009" y="46951"/>
                  </a:lnTo>
                  <a:lnTo>
                    <a:pt x="585435" y="49488"/>
                  </a:lnTo>
                  <a:lnTo>
                    <a:pt x="610487" y="53242"/>
                  </a:lnTo>
                  <a:lnTo>
                    <a:pt x="635138" y="58177"/>
                  </a:lnTo>
                  <a:lnTo>
                    <a:pt x="648449" y="61366"/>
                  </a:lnTo>
                  <a:lnTo>
                    <a:pt x="664464" y="18503"/>
                  </a:lnTo>
                  <a:lnTo>
                    <a:pt x="640117" y="12673"/>
                  </a:lnTo>
                  <a:lnTo>
                    <a:pt x="615380" y="7907"/>
                  </a:lnTo>
                  <a:lnTo>
                    <a:pt x="590278" y="4233"/>
                  </a:lnTo>
                  <a:lnTo>
                    <a:pt x="564833" y="1681"/>
                  </a:lnTo>
                  <a:lnTo>
                    <a:pt x="539072" y="280"/>
                  </a:lnTo>
                  <a:lnTo>
                    <a:pt x="521233" y="0"/>
                  </a:lnTo>
                  <a:lnTo>
                    <a:pt x="486213" y="1076"/>
                  </a:lnTo>
                  <a:lnTo>
                    <a:pt x="451756" y="4265"/>
                  </a:lnTo>
                  <a:lnTo>
                    <a:pt x="417925" y="9501"/>
                  </a:lnTo>
                  <a:lnTo>
                    <a:pt x="384783" y="16721"/>
                  </a:lnTo>
                  <a:lnTo>
                    <a:pt x="352395" y="25862"/>
                  </a:lnTo>
                  <a:lnTo>
                    <a:pt x="320824" y="36861"/>
                  </a:lnTo>
                  <a:lnTo>
                    <a:pt x="290131" y="49653"/>
                  </a:lnTo>
                  <a:lnTo>
                    <a:pt x="260382" y="64175"/>
                  </a:lnTo>
                  <a:lnTo>
                    <a:pt x="231639" y="80364"/>
                  </a:lnTo>
                  <a:lnTo>
                    <a:pt x="203966" y="98156"/>
                  </a:lnTo>
                  <a:lnTo>
                    <a:pt x="177426" y="117488"/>
                  </a:lnTo>
                  <a:lnTo>
                    <a:pt x="152082" y="138295"/>
                  </a:lnTo>
                  <a:lnTo>
                    <a:pt x="127998" y="160515"/>
                  </a:lnTo>
                  <a:lnTo>
                    <a:pt x="105237" y="184084"/>
                  </a:lnTo>
                  <a:lnTo>
                    <a:pt x="83862" y="208938"/>
                  </a:lnTo>
                  <a:lnTo>
                    <a:pt x="63937" y="235014"/>
                  </a:lnTo>
                  <a:lnTo>
                    <a:pt x="45525" y="262248"/>
                  </a:lnTo>
                  <a:lnTo>
                    <a:pt x="28689" y="290577"/>
                  </a:lnTo>
                  <a:lnTo>
                    <a:pt x="13493" y="319938"/>
                  </a:lnTo>
                  <a:lnTo>
                    <a:pt x="0" y="350266"/>
                  </a:lnTo>
                  <a:lnTo>
                    <a:pt x="49593" y="350266"/>
                  </a:lnTo>
                  <a:close/>
                </a:path>
              </a:pathLst>
            </a:custGeom>
            <a:grpFill/>
          </p:spPr>
          <p:txBody>
            <a:bodyPr wrap="square" lIns="0" tIns="0" rIns="0" bIns="0" rtlCol="0">
              <a:noAutofit/>
            </a:bodyPr>
            <a:lstStyle/>
            <a:p>
              <a:pPr defTabSz="913007">
                <a:defRPr/>
              </a:pPr>
              <a:endParaRPr sz="1796" kern="0">
                <a:solidFill>
                  <a:srgbClr val="58595B"/>
                </a:solidFill>
              </a:endParaRPr>
            </a:p>
          </p:txBody>
        </p:sp>
        <p:sp>
          <p:nvSpPr>
            <p:cNvPr id="105" name="object 56">
              <a:extLst>
                <a:ext uri="{FF2B5EF4-FFF2-40B4-BE49-F238E27FC236}">
                  <a16:creationId xmlns:a16="http://schemas.microsoft.com/office/drawing/2014/main" id="{208E36A4-B6C1-1242-BC8A-F4C9A7C02066}"/>
                </a:ext>
              </a:extLst>
            </p:cNvPr>
            <p:cNvSpPr/>
            <p:nvPr/>
          </p:nvSpPr>
          <p:spPr bwMode="gray">
            <a:xfrm>
              <a:off x="10033574" y="1355601"/>
              <a:ext cx="154289" cy="150079"/>
            </a:xfrm>
            <a:custGeom>
              <a:avLst/>
              <a:gdLst/>
              <a:ahLst/>
              <a:cxnLst/>
              <a:rect l="l" t="t" r="r" b="b"/>
              <a:pathLst>
                <a:path w="387959" h="388810">
                  <a:moveTo>
                    <a:pt x="47307" y="0"/>
                  </a:moveTo>
                  <a:lnTo>
                    <a:pt x="0" y="0"/>
                  </a:lnTo>
                  <a:lnTo>
                    <a:pt x="8641" y="27816"/>
                  </a:lnTo>
                  <a:lnTo>
                    <a:pt x="18663" y="54999"/>
                  </a:lnTo>
                  <a:lnTo>
                    <a:pt x="30023" y="81507"/>
                  </a:lnTo>
                  <a:lnTo>
                    <a:pt x="42680" y="107299"/>
                  </a:lnTo>
                  <a:lnTo>
                    <a:pt x="56593" y="132333"/>
                  </a:lnTo>
                  <a:lnTo>
                    <a:pt x="71720" y="156568"/>
                  </a:lnTo>
                  <a:lnTo>
                    <a:pt x="88021" y="179963"/>
                  </a:lnTo>
                  <a:lnTo>
                    <a:pt x="105453" y="202476"/>
                  </a:lnTo>
                  <a:lnTo>
                    <a:pt x="123976" y="224066"/>
                  </a:lnTo>
                  <a:lnTo>
                    <a:pt x="143548" y="244692"/>
                  </a:lnTo>
                  <a:lnTo>
                    <a:pt x="164127" y="264312"/>
                  </a:lnTo>
                  <a:lnTo>
                    <a:pt x="185673" y="282885"/>
                  </a:lnTo>
                  <a:lnTo>
                    <a:pt x="208144" y="300369"/>
                  </a:lnTo>
                  <a:lnTo>
                    <a:pt x="231499" y="316724"/>
                  </a:lnTo>
                  <a:lnTo>
                    <a:pt x="255696" y="331907"/>
                  </a:lnTo>
                  <a:lnTo>
                    <a:pt x="280694" y="345878"/>
                  </a:lnTo>
                  <a:lnTo>
                    <a:pt x="306452" y="358595"/>
                  </a:lnTo>
                  <a:lnTo>
                    <a:pt x="332928" y="370017"/>
                  </a:lnTo>
                  <a:lnTo>
                    <a:pt x="360081" y="380102"/>
                  </a:lnTo>
                  <a:lnTo>
                    <a:pt x="387870" y="388810"/>
                  </a:lnTo>
                  <a:lnTo>
                    <a:pt x="387959" y="341515"/>
                  </a:lnTo>
                  <a:lnTo>
                    <a:pt x="363887" y="333342"/>
                  </a:lnTo>
                  <a:lnTo>
                    <a:pt x="340359" y="324033"/>
                  </a:lnTo>
                  <a:lnTo>
                    <a:pt x="317407" y="313623"/>
                  </a:lnTo>
                  <a:lnTo>
                    <a:pt x="295064" y="302144"/>
                  </a:lnTo>
                  <a:lnTo>
                    <a:pt x="273364" y="289629"/>
                  </a:lnTo>
                  <a:lnTo>
                    <a:pt x="252338" y="276110"/>
                  </a:lnTo>
                  <a:lnTo>
                    <a:pt x="232021" y="261622"/>
                  </a:lnTo>
                  <a:lnTo>
                    <a:pt x="212445" y="246197"/>
                  </a:lnTo>
                  <a:lnTo>
                    <a:pt x="193642" y="229868"/>
                  </a:lnTo>
                  <a:lnTo>
                    <a:pt x="175647" y="212667"/>
                  </a:lnTo>
                  <a:lnTo>
                    <a:pt x="158491" y="194629"/>
                  </a:lnTo>
                  <a:lnTo>
                    <a:pt x="142208" y="175785"/>
                  </a:lnTo>
                  <a:lnTo>
                    <a:pt x="126830" y="156169"/>
                  </a:lnTo>
                  <a:lnTo>
                    <a:pt x="112391" y="135813"/>
                  </a:lnTo>
                  <a:lnTo>
                    <a:pt x="98923" y="114751"/>
                  </a:lnTo>
                  <a:lnTo>
                    <a:pt x="86459" y="93016"/>
                  </a:lnTo>
                  <a:lnTo>
                    <a:pt x="75033" y="70640"/>
                  </a:lnTo>
                  <a:lnTo>
                    <a:pt x="64677" y="47657"/>
                  </a:lnTo>
                  <a:lnTo>
                    <a:pt x="55424" y="24099"/>
                  </a:lnTo>
                  <a:lnTo>
                    <a:pt x="47307" y="0"/>
                  </a:lnTo>
                  <a:close/>
                </a:path>
              </a:pathLst>
            </a:custGeom>
            <a:grpFill/>
          </p:spPr>
          <p:txBody>
            <a:bodyPr wrap="square" lIns="0" tIns="0" rIns="0" bIns="0" rtlCol="0">
              <a:noAutofit/>
            </a:bodyPr>
            <a:lstStyle/>
            <a:p>
              <a:pPr defTabSz="913007">
                <a:defRPr/>
              </a:pPr>
              <a:endParaRPr sz="1796" kern="0">
                <a:solidFill>
                  <a:srgbClr val="58595B"/>
                </a:solidFill>
              </a:endParaRPr>
            </a:p>
          </p:txBody>
        </p:sp>
        <p:sp>
          <p:nvSpPr>
            <p:cNvPr id="106" name="object 57">
              <a:extLst>
                <a:ext uri="{FF2B5EF4-FFF2-40B4-BE49-F238E27FC236}">
                  <a16:creationId xmlns:a16="http://schemas.microsoft.com/office/drawing/2014/main" id="{6D4C9427-D532-684C-ABE4-D42E8DF6FF7C}"/>
                </a:ext>
              </a:extLst>
            </p:cNvPr>
            <p:cNvSpPr/>
            <p:nvPr/>
          </p:nvSpPr>
          <p:spPr bwMode="gray">
            <a:xfrm>
              <a:off x="10409301" y="1222154"/>
              <a:ext cx="63745" cy="208940"/>
            </a:xfrm>
            <a:custGeom>
              <a:avLst/>
              <a:gdLst/>
              <a:ahLst/>
              <a:cxnLst/>
              <a:rect l="l" t="t" r="r" b="b"/>
              <a:pathLst>
                <a:path w="160286" h="541299">
                  <a:moveTo>
                    <a:pt x="39476" y="461433"/>
                  </a:moveTo>
                  <a:lnTo>
                    <a:pt x="30290" y="475956"/>
                  </a:lnTo>
                  <a:lnTo>
                    <a:pt x="20641" y="490151"/>
                  </a:lnTo>
                  <a:lnTo>
                    <a:pt x="10540" y="504006"/>
                  </a:lnTo>
                  <a:lnTo>
                    <a:pt x="0" y="517512"/>
                  </a:lnTo>
                  <a:lnTo>
                    <a:pt x="12158" y="523814"/>
                  </a:lnTo>
                  <a:lnTo>
                    <a:pt x="23309" y="530405"/>
                  </a:lnTo>
                  <a:lnTo>
                    <a:pt x="33463" y="537166"/>
                  </a:lnTo>
                  <a:lnTo>
                    <a:pt x="39141" y="541299"/>
                  </a:lnTo>
                  <a:lnTo>
                    <a:pt x="50276" y="526726"/>
                  </a:lnTo>
                  <a:lnTo>
                    <a:pt x="60945" y="511789"/>
                  </a:lnTo>
                  <a:lnTo>
                    <a:pt x="71135" y="496497"/>
                  </a:lnTo>
                  <a:lnTo>
                    <a:pt x="80835" y="480863"/>
                  </a:lnTo>
                  <a:lnTo>
                    <a:pt x="90035" y="464896"/>
                  </a:lnTo>
                  <a:lnTo>
                    <a:pt x="98722" y="448608"/>
                  </a:lnTo>
                  <a:lnTo>
                    <a:pt x="106886" y="432010"/>
                  </a:lnTo>
                  <a:lnTo>
                    <a:pt x="114516" y="415113"/>
                  </a:lnTo>
                  <a:lnTo>
                    <a:pt x="121600" y="397927"/>
                  </a:lnTo>
                  <a:lnTo>
                    <a:pt x="128127" y="380465"/>
                  </a:lnTo>
                  <a:lnTo>
                    <a:pt x="134085" y="362735"/>
                  </a:lnTo>
                  <a:lnTo>
                    <a:pt x="139464" y="344750"/>
                  </a:lnTo>
                  <a:lnTo>
                    <a:pt x="144253" y="326521"/>
                  </a:lnTo>
                  <a:lnTo>
                    <a:pt x="148439" y="308058"/>
                  </a:lnTo>
                  <a:lnTo>
                    <a:pt x="152012" y="289373"/>
                  </a:lnTo>
                  <a:lnTo>
                    <a:pt x="154961" y="270476"/>
                  </a:lnTo>
                  <a:lnTo>
                    <a:pt x="157274" y="251378"/>
                  </a:lnTo>
                  <a:lnTo>
                    <a:pt x="158940" y="232090"/>
                  </a:lnTo>
                  <a:lnTo>
                    <a:pt x="159948" y="212623"/>
                  </a:lnTo>
                  <a:lnTo>
                    <a:pt x="160286" y="192989"/>
                  </a:lnTo>
                  <a:lnTo>
                    <a:pt x="160135" y="179849"/>
                  </a:lnTo>
                  <a:lnTo>
                    <a:pt x="158936" y="153793"/>
                  </a:lnTo>
                  <a:lnTo>
                    <a:pt x="156564" y="128055"/>
                  </a:lnTo>
                  <a:lnTo>
                    <a:pt x="153044" y="102661"/>
                  </a:lnTo>
                  <a:lnTo>
                    <a:pt x="148405" y="77639"/>
                  </a:lnTo>
                  <a:lnTo>
                    <a:pt x="142673" y="53013"/>
                  </a:lnTo>
                  <a:lnTo>
                    <a:pt x="135874" y="28810"/>
                  </a:lnTo>
                  <a:lnTo>
                    <a:pt x="128035" y="5057"/>
                  </a:lnTo>
                  <a:lnTo>
                    <a:pt x="126212" y="0"/>
                  </a:lnTo>
                  <a:lnTo>
                    <a:pt x="77317" y="0"/>
                  </a:lnTo>
                  <a:lnTo>
                    <a:pt x="81849" y="11635"/>
                  </a:lnTo>
                  <a:lnTo>
                    <a:pt x="86109" y="23402"/>
                  </a:lnTo>
                  <a:lnTo>
                    <a:pt x="93795" y="47316"/>
                  </a:lnTo>
                  <a:lnTo>
                    <a:pt x="100340" y="71712"/>
                  </a:lnTo>
                  <a:lnTo>
                    <a:pt x="105710" y="96560"/>
                  </a:lnTo>
                  <a:lnTo>
                    <a:pt x="109869" y="121830"/>
                  </a:lnTo>
                  <a:lnTo>
                    <a:pt x="112783" y="147493"/>
                  </a:lnTo>
                  <a:lnTo>
                    <a:pt x="114418" y="173518"/>
                  </a:lnTo>
                  <a:lnTo>
                    <a:pt x="114782" y="192989"/>
                  </a:lnTo>
                  <a:lnTo>
                    <a:pt x="114461" y="211334"/>
                  </a:lnTo>
                  <a:lnTo>
                    <a:pt x="113505" y="229519"/>
                  </a:lnTo>
                  <a:lnTo>
                    <a:pt x="111924" y="247534"/>
                  </a:lnTo>
                  <a:lnTo>
                    <a:pt x="109730" y="265368"/>
                  </a:lnTo>
                  <a:lnTo>
                    <a:pt x="106933" y="283011"/>
                  </a:lnTo>
                  <a:lnTo>
                    <a:pt x="103544" y="300452"/>
                  </a:lnTo>
                  <a:lnTo>
                    <a:pt x="99573" y="317680"/>
                  </a:lnTo>
                  <a:lnTo>
                    <a:pt x="95033" y="334686"/>
                  </a:lnTo>
                  <a:lnTo>
                    <a:pt x="89933" y="351458"/>
                  </a:lnTo>
                  <a:lnTo>
                    <a:pt x="84285" y="367985"/>
                  </a:lnTo>
                  <a:lnTo>
                    <a:pt x="78098" y="384258"/>
                  </a:lnTo>
                  <a:lnTo>
                    <a:pt x="71385" y="400266"/>
                  </a:lnTo>
                  <a:lnTo>
                    <a:pt x="64155" y="415998"/>
                  </a:lnTo>
                  <a:lnTo>
                    <a:pt x="56420" y="431443"/>
                  </a:lnTo>
                  <a:lnTo>
                    <a:pt x="48190" y="446592"/>
                  </a:lnTo>
                  <a:lnTo>
                    <a:pt x="39476" y="461433"/>
                  </a:lnTo>
                  <a:close/>
                </a:path>
              </a:pathLst>
            </a:custGeom>
            <a:grpFill/>
          </p:spPr>
          <p:txBody>
            <a:bodyPr wrap="square" lIns="0" tIns="0" rIns="0" bIns="0" rtlCol="0">
              <a:noAutofit/>
            </a:bodyPr>
            <a:lstStyle/>
            <a:p>
              <a:pPr defTabSz="913007">
                <a:defRPr/>
              </a:pPr>
              <a:endParaRPr sz="1796" kern="0">
                <a:solidFill>
                  <a:srgbClr val="58595B"/>
                </a:solidFill>
              </a:endParaRPr>
            </a:p>
          </p:txBody>
        </p:sp>
        <p:sp>
          <p:nvSpPr>
            <p:cNvPr id="107" name="object 58">
              <a:extLst>
                <a:ext uri="{FF2B5EF4-FFF2-40B4-BE49-F238E27FC236}">
                  <a16:creationId xmlns:a16="http://schemas.microsoft.com/office/drawing/2014/main" id="{09978F1D-73F9-0746-B001-8AECECEB335D}"/>
                </a:ext>
              </a:extLst>
            </p:cNvPr>
            <p:cNvSpPr/>
            <p:nvPr/>
          </p:nvSpPr>
          <p:spPr bwMode="gray">
            <a:xfrm>
              <a:off x="10199807" y="1397222"/>
              <a:ext cx="312209" cy="174218"/>
            </a:xfrm>
            <a:custGeom>
              <a:avLst/>
              <a:gdLst/>
              <a:ahLst/>
              <a:cxnLst/>
              <a:rect l="l" t="t" r="r" b="b"/>
              <a:pathLst>
                <a:path w="785050" h="451345">
                  <a:moveTo>
                    <a:pt x="308990" y="398348"/>
                  </a:moveTo>
                  <a:lnTo>
                    <a:pt x="484758" y="398348"/>
                  </a:lnTo>
                  <a:lnTo>
                    <a:pt x="488053" y="412017"/>
                  </a:lnTo>
                  <a:lnTo>
                    <a:pt x="494257" y="424270"/>
                  </a:lnTo>
                  <a:lnTo>
                    <a:pt x="502977" y="434711"/>
                  </a:lnTo>
                  <a:lnTo>
                    <a:pt x="513820" y="442944"/>
                  </a:lnTo>
                  <a:lnTo>
                    <a:pt x="526392" y="448573"/>
                  </a:lnTo>
                  <a:lnTo>
                    <a:pt x="540299" y="451201"/>
                  </a:lnTo>
                  <a:lnTo>
                    <a:pt x="544499" y="451345"/>
                  </a:lnTo>
                  <a:lnTo>
                    <a:pt x="558716" y="449654"/>
                  </a:lnTo>
                  <a:lnTo>
                    <a:pt x="571712" y="444848"/>
                  </a:lnTo>
                  <a:lnTo>
                    <a:pt x="583092" y="437322"/>
                  </a:lnTo>
                  <a:lnTo>
                    <a:pt x="592461" y="427472"/>
                  </a:lnTo>
                  <a:lnTo>
                    <a:pt x="599426" y="415696"/>
                  </a:lnTo>
                  <a:lnTo>
                    <a:pt x="603592" y="402389"/>
                  </a:lnTo>
                  <a:lnTo>
                    <a:pt x="604215" y="398348"/>
                  </a:lnTo>
                  <a:lnTo>
                    <a:pt x="621563" y="398348"/>
                  </a:lnTo>
                  <a:lnTo>
                    <a:pt x="624854" y="412021"/>
                  </a:lnTo>
                  <a:lnTo>
                    <a:pt x="631057" y="424278"/>
                  </a:lnTo>
                  <a:lnTo>
                    <a:pt x="639779" y="434721"/>
                  </a:lnTo>
                  <a:lnTo>
                    <a:pt x="650623" y="442954"/>
                  </a:lnTo>
                  <a:lnTo>
                    <a:pt x="663194" y="448580"/>
                  </a:lnTo>
                  <a:lnTo>
                    <a:pt x="677099" y="451203"/>
                  </a:lnTo>
                  <a:lnTo>
                    <a:pt x="681266" y="451345"/>
                  </a:lnTo>
                  <a:lnTo>
                    <a:pt x="695487" y="449655"/>
                  </a:lnTo>
                  <a:lnTo>
                    <a:pt x="708487" y="444849"/>
                  </a:lnTo>
                  <a:lnTo>
                    <a:pt x="719870" y="437325"/>
                  </a:lnTo>
                  <a:lnTo>
                    <a:pt x="729242" y="427477"/>
                  </a:lnTo>
                  <a:lnTo>
                    <a:pt x="736207" y="415703"/>
                  </a:lnTo>
                  <a:lnTo>
                    <a:pt x="740371" y="402399"/>
                  </a:lnTo>
                  <a:lnTo>
                    <a:pt x="740994" y="398348"/>
                  </a:lnTo>
                  <a:lnTo>
                    <a:pt x="785050" y="398348"/>
                  </a:lnTo>
                  <a:lnTo>
                    <a:pt x="785050" y="358965"/>
                  </a:lnTo>
                  <a:lnTo>
                    <a:pt x="774128" y="358965"/>
                  </a:lnTo>
                  <a:lnTo>
                    <a:pt x="774128" y="283235"/>
                  </a:lnTo>
                  <a:lnTo>
                    <a:pt x="769746" y="276212"/>
                  </a:lnTo>
                  <a:lnTo>
                    <a:pt x="764413" y="273557"/>
                  </a:lnTo>
                  <a:lnTo>
                    <a:pt x="636587" y="235965"/>
                  </a:lnTo>
                  <a:lnTo>
                    <a:pt x="630897" y="234226"/>
                  </a:lnTo>
                  <a:lnTo>
                    <a:pt x="625132" y="228028"/>
                  </a:lnTo>
                  <a:lnTo>
                    <a:pt x="623773" y="222237"/>
                  </a:lnTo>
                  <a:lnTo>
                    <a:pt x="607910" y="154241"/>
                  </a:lnTo>
                  <a:lnTo>
                    <a:pt x="606564" y="148437"/>
                  </a:lnTo>
                  <a:lnTo>
                    <a:pt x="600570" y="143687"/>
                  </a:lnTo>
                  <a:lnTo>
                    <a:pt x="594626" y="143687"/>
                  </a:lnTo>
                  <a:lnTo>
                    <a:pt x="588606" y="164909"/>
                  </a:lnTo>
                  <a:lnTo>
                    <a:pt x="605916" y="235153"/>
                  </a:lnTo>
                  <a:lnTo>
                    <a:pt x="500875" y="235153"/>
                  </a:lnTo>
                  <a:lnTo>
                    <a:pt x="500875" y="164909"/>
                  </a:lnTo>
                  <a:lnTo>
                    <a:pt x="511345" y="90239"/>
                  </a:lnTo>
                  <a:lnTo>
                    <a:pt x="496326" y="83888"/>
                  </a:lnTo>
                  <a:lnTo>
                    <a:pt x="479808" y="78373"/>
                  </a:lnTo>
                  <a:lnTo>
                    <a:pt x="461765" y="73924"/>
                  </a:lnTo>
                  <a:lnTo>
                    <a:pt x="455637" y="72758"/>
                  </a:lnTo>
                  <a:lnTo>
                    <a:pt x="455637" y="235559"/>
                  </a:lnTo>
                  <a:lnTo>
                    <a:pt x="415594" y="235559"/>
                  </a:lnTo>
                  <a:lnTo>
                    <a:pt x="415594" y="38188"/>
                  </a:lnTo>
                  <a:lnTo>
                    <a:pt x="377393" y="0"/>
                  </a:lnTo>
                  <a:lnTo>
                    <a:pt x="357593" y="19799"/>
                  </a:lnTo>
                  <a:lnTo>
                    <a:pt x="390004" y="52235"/>
                  </a:lnTo>
                  <a:lnTo>
                    <a:pt x="390004" y="79273"/>
                  </a:lnTo>
                  <a:lnTo>
                    <a:pt x="596" y="79273"/>
                  </a:lnTo>
                  <a:lnTo>
                    <a:pt x="0" y="397827"/>
                  </a:lnTo>
                  <a:lnTo>
                    <a:pt x="596" y="398348"/>
                  </a:lnTo>
                  <a:lnTo>
                    <a:pt x="52781" y="398348"/>
                  </a:lnTo>
                  <a:lnTo>
                    <a:pt x="56071" y="412018"/>
                  </a:lnTo>
                  <a:lnTo>
                    <a:pt x="62275" y="424272"/>
                  </a:lnTo>
                  <a:lnTo>
                    <a:pt x="70997" y="434714"/>
                  </a:lnTo>
                  <a:lnTo>
                    <a:pt x="81841" y="442947"/>
                  </a:lnTo>
                  <a:lnTo>
                    <a:pt x="94414" y="448575"/>
                  </a:lnTo>
                  <a:lnTo>
                    <a:pt x="108320" y="451201"/>
                  </a:lnTo>
                  <a:lnTo>
                    <a:pt x="112509" y="451345"/>
                  </a:lnTo>
                  <a:lnTo>
                    <a:pt x="126726" y="449654"/>
                  </a:lnTo>
                  <a:lnTo>
                    <a:pt x="139722" y="444848"/>
                  </a:lnTo>
                  <a:lnTo>
                    <a:pt x="151101" y="437322"/>
                  </a:lnTo>
                  <a:lnTo>
                    <a:pt x="160471" y="427472"/>
                  </a:lnTo>
                  <a:lnTo>
                    <a:pt x="167436" y="415696"/>
                  </a:lnTo>
                  <a:lnTo>
                    <a:pt x="171602" y="402389"/>
                  </a:lnTo>
                  <a:lnTo>
                    <a:pt x="172224" y="398348"/>
                  </a:lnTo>
                  <a:lnTo>
                    <a:pt x="189547" y="398348"/>
                  </a:lnTo>
                  <a:lnTo>
                    <a:pt x="192839" y="412017"/>
                  </a:lnTo>
                  <a:lnTo>
                    <a:pt x="199045" y="424270"/>
                  </a:lnTo>
                  <a:lnTo>
                    <a:pt x="207770" y="434711"/>
                  </a:lnTo>
                  <a:lnTo>
                    <a:pt x="218616" y="442944"/>
                  </a:lnTo>
                  <a:lnTo>
                    <a:pt x="231189" y="448573"/>
                  </a:lnTo>
                  <a:lnTo>
                    <a:pt x="245091" y="451201"/>
                  </a:lnTo>
                  <a:lnTo>
                    <a:pt x="249288" y="451345"/>
                  </a:lnTo>
                  <a:lnTo>
                    <a:pt x="263507" y="449654"/>
                  </a:lnTo>
                  <a:lnTo>
                    <a:pt x="276503" y="444846"/>
                  </a:lnTo>
                  <a:lnTo>
                    <a:pt x="287883" y="437318"/>
                  </a:lnTo>
                  <a:lnTo>
                    <a:pt x="297251" y="427467"/>
                  </a:lnTo>
                  <a:lnTo>
                    <a:pt x="304212" y="415688"/>
                  </a:lnTo>
                  <a:lnTo>
                    <a:pt x="308371" y="402379"/>
                  </a:lnTo>
                  <a:lnTo>
                    <a:pt x="308990" y="398348"/>
                  </a:lnTo>
                  <a:close/>
                </a:path>
                <a:path w="785050" h="451345">
                  <a:moveTo>
                    <a:pt x="588606" y="164909"/>
                  </a:moveTo>
                  <a:lnTo>
                    <a:pt x="594626" y="143687"/>
                  </a:lnTo>
                  <a:lnTo>
                    <a:pt x="580707" y="143687"/>
                  </a:lnTo>
                  <a:lnTo>
                    <a:pt x="576730" y="138887"/>
                  </a:lnTo>
                  <a:lnTo>
                    <a:pt x="571464" y="133091"/>
                  </a:lnTo>
                  <a:lnTo>
                    <a:pt x="564884" y="126529"/>
                  </a:lnTo>
                  <a:lnTo>
                    <a:pt x="556963" y="119430"/>
                  </a:lnTo>
                  <a:lnTo>
                    <a:pt x="547675" y="112022"/>
                  </a:lnTo>
                  <a:lnTo>
                    <a:pt x="536993" y="104535"/>
                  </a:lnTo>
                  <a:lnTo>
                    <a:pt x="524892" y="97198"/>
                  </a:lnTo>
                  <a:lnTo>
                    <a:pt x="511345" y="90239"/>
                  </a:lnTo>
                  <a:lnTo>
                    <a:pt x="500875" y="164909"/>
                  </a:lnTo>
                  <a:lnTo>
                    <a:pt x="588606" y="164909"/>
                  </a:lnTo>
                  <a:close/>
                </a:path>
              </a:pathLst>
            </a:custGeom>
            <a:grpFill/>
          </p:spPr>
          <p:txBody>
            <a:bodyPr wrap="square" lIns="0" tIns="0" rIns="0" bIns="0" rtlCol="0">
              <a:noAutofit/>
            </a:bodyPr>
            <a:lstStyle/>
            <a:p>
              <a:pPr defTabSz="913007">
                <a:defRPr/>
              </a:pPr>
              <a:endParaRPr sz="1796" kern="0">
                <a:solidFill>
                  <a:srgbClr val="58595B"/>
                </a:solidFill>
              </a:endParaRPr>
            </a:p>
          </p:txBody>
        </p:sp>
        <p:sp>
          <p:nvSpPr>
            <p:cNvPr id="108" name="object 59">
              <a:extLst>
                <a:ext uri="{FF2B5EF4-FFF2-40B4-BE49-F238E27FC236}">
                  <a16:creationId xmlns:a16="http://schemas.microsoft.com/office/drawing/2014/main" id="{3157DF33-57A0-7540-87AE-03292B19CF5E}"/>
                </a:ext>
              </a:extLst>
            </p:cNvPr>
            <p:cNvSpPr/>
            <p:nvPr/>
          </p:nvSpPr>
          <p:spPr bwMode="gray">
            <a:xfrm>
              <a:off x="9965139" y="1166067"/>
              <a:ext cx="220978" cy="178002"/>
            </a:xfrm>
            <a:custGeom>
              <a:avLst/>
              <a:gdLst/>
              <a:ahLst/>
              <a:cxnLst/>
              <a:rect l="l" t="t" r="r" b="b"/>
              <a:pathLst>
                <a:path w="555650" h="461149">
                  <a:moveTo>
                    <a:pt x="239941" y="267233"/>
                  </a:moveTo>
                  <a:lnTo>
                    <a:pt x="239941" y="219379"/>
                  </a:lnTo>
                  <a:lnTo>
                    <a:pt x="456057" y="219379"/>
                  </a:lnTo>
                  <a:lnTo>
                    <a:pt x="456057" y="267233"/>
                  </a:lnTo>
                  <a:lnTo>
                    <a:pt x="523760" y="416890"/>
                  </a:lnTo>
                  <a:lnTo>
                    <a:pt x="523760" y="82219"/>
                  </a:lnTo>
                  <a:lnTo>
                    <a:pt x="397408" y="138671"/>
                  </a:lnTo>
                  <a:lnTo>
                    <a:pt x="397408" y="82219"/>
                  </a:lnTo>
                  <a:lnTo>
                    <a:pt x="232867" y="156565"/>
                  </a:lnTo>
                  <a:lnTo>
                    <a:pt x="172631" y="156565"/>
                  </a:lnTo>
                  <a:lnTo>
                    <a:pt x="168846" y="0"/>
                  </a:lnTo>
                  <a:lnTo>
                    <a:pt x="102679" y="219379"/>
                  </a:lnTo>
                  <a:lnTo>
                    <a:pt x="181546" y="219379"/>
                  </a:lnTo>
                  <a:lnTo>
                    <a:pt x="181546" y="267233"/>
                  </a:lnTo>
                  <a:lnTo>
                    <a:pt x="555650" y="461149"/>
                  </a:lnTo>
                  <a:lnTo>
                    <a:pt x="318808" y="267233"/>
                  </a:lnTo>
                  <a:lnTo>
                    <a:pt x="239941" y="267233"/>
                  </a:lnTo>
                  <a:close/>
                </a:path>
                <a:path w="555650" h="461149">
                  <a:moveTo>
                    <a:pt x="102679" y="267233"/>
                  </a:moveTo>
                  <a:lnTo>
                    <a:pt x="102679" y="219379"/>
                  </a:lnTo>
                  <a:lnTo>
                    <a:pt x="168846" y="0"/>
                  </a:lnTo>
                  <a:lnTo>
                    <a:pt x="97713" y="0"/>
                  </a:lnTo>
                  <a:lnTo>
                    <a:pt x="93916" y="156565"/>
                  </a:lnTo>
                  <a:lnTo>
                    <a:pt x="31902" y="156565"/>
                  </a:lnTo>
                  <a:lnTo>
                    <a:pt x="31902" y="416890"/>
                  </a:lnTo>
                  <a:lnTo>
                    <a:pt x="0" y="416890"/>
                  </a:lnTo>
                  <a:lnTo>
                    <a:pt x="0" y="461149"/>
                  </a:lnTo>
                  <a:lnTo>
                    <a:pt x="555650" y="461149"/>
                  </a:lnTo>
                  <a:lnTo>
                    <a:pt x="181546" y="267233"/>
                  </a:lnTo>
                  <a:lnTo>
                    <a:pt x="102679" y="267233"/>
                  </a:lnTo>
                  <a:close/>
                </a:path>
                <a:path w="555650" h="461149">
                  <a:moveTo>
                    <a:pt x="377202" y="267233"/>
                  </a:moveTo>
                  <a:lnTo>
                    <a:pt x="377202" y="219379"/>
                  </a:lnTo>
                  <a:lnTo>
                    <a:pt x="318808" y="219379"/>
                  </a:lnTo>
                  <a:lnTo>
                    <a:pt x="318808" y="267233"/>
                  </a:lnTo>
                  <a:lnTo>
                    <a:pt x="555650" y="461149"/>
                  </a:lnTo>
                  <a:lnTo>
                    <a:pt x="555650" y="416890"/>
                  </a:lnTo>
                  <a:lnTo>
                    <a:pt x="523760" y="416890"/>
                  </a:lnTo>
                  <a:lnTo>
                    <a:pt x="456057" y="267233"/>
                  </a:lnTo>
                  <a:lnTo>
                    <a:pt x="377202" y="267233"/>
                  </a:lnTo>
                  <a:close/>
                </a:path>
              </a:pathLst>
            </a:custGeom>
            <a:grpFill/>
          </p:spPr>
          <p:txBody>
            <a:bodyPr wrap="square" lIns="0" tIns="0" rIns="0" bIns="0" rtlCol="0">
              <a:noAutofit/>
            </a:bodyPr>
            <a:lstStyle/>
            <a:p>
              <a:pPr defTabSz="913007">
                <a:defRPr/>
              </a:pPr>
              <a:endParaRPr sz="1796" kern="0">
                <a:solidFill>
                  <a:srgbClr val="58595B"/>
                </a:solidFill>
              </a:endParaRPr>
            </a:p>
          </p:txBody>
        </p:sp>
        <p:sp>
          <p:nvSpPr>
            <p:cNvPr id="109" name="object 63">
              <a:extLst>
                <a:ext uri="{FF2B5EF4-FFF2-40B4-BE49-F238E27FC236}">
                  <a16:creationId xmlns:a16="http://schemas.microsoft.com/office/drawing/2014/main" id="{D387F78D-42C2-644A-A589-02D4B6115EF8}"/>
                </a:ext>
              </a:extLst>
            </p:cNvPr>
            <p:cNvSpPr/>
            <p:nvPr/>
          </p:nvSpPr>
          <p:spPr bwMode="gray">
            <a:xfrm>
              <a:off x="10308732" y="1019360"/>
              <a:ext cx="229312" cy="191860"/>
            </a:xfrm>
            <a:custGeom>
              <a:avLst/>
              <a:gdLst/>
              <a:ahLst/>
              <a:cxnLst/>
              <a:rect l="l" t="t" r="r" b="b"/>
              <a:pathLst>
                <a:path w="576605" h="497052">
                  <a:moveTo>
                    <a:pt x="354339" y="97247"/>
                  </a:moveTo>
                  <a:lnTo>
                    <a:pt x="342924" y="104359"/>
                  </a:lnTo>
                  <a:lnTo>
                    <a:pt x="329163" y="110007"/>
                  </a:lnTo>
                  <a:lnTo>
                    <a:pt x="313467" y="113958"/>
                  </a:lnTo>
                  <a:lnTo>
                    <a:pt x="296246" y="115976"/>
                  </a:lnTo>
                  <a:lnTo>
                    <a:pt x="288302" y="116192"/>
                  </a:lnTo>
                  <a:lnTo>
                    <a:pt x="270547" y="115096"/>
                  </a:lnTo>
                  <a:lnTo>
                    <a:pt x="254134" y="111966"/>
                  </a:lnTo>
                  <a:lnTo>
                    <a:pt x="239473" y="107035"/>
                  </a:lnTo>
                  <a:lnTo>
                    <a:pt x="226975" y="100537"/>
                  </a:lnTo>
                  <a:lnTo>
                    <a:pt x="217050" y="92706"/>
                  </a:lnTo>
                  <a:lnTo>
                    <a:pt x="227143" y="126623"/>
                  </a:lnTo>
                  <a:lnTo>
                    <a:pt x="237782" y="130898"/>
                  </a:lnTo>
                  <a:lnTo>
                    <a:pt x="224129" y="244208"/>
                  </a:lnTo>
                  <a:lnTo>
                    <a:pt x="293382" y="292874"/>
                  </a:lnTo>
                  <a:lnTo>
                    <a:pt x="293382" y="402704"/>
                  </a:lnTo>
                  <a:lnTo>
                    <a:pt x="120434" y="402704"/>
                  </a:lnTo>
                  <a:lnTo>
                    <a:pt x="120434" y="292874"/>
                  </a:lnTo>
                  <a:lnTo>
                    <a:pt x="90119" y="63639"/>
                  </a:lnTo>
                  <a:lnTo>
                    <a:pt x="76802" y="66543"/>
                  </a:lnTo>
                  <a:lnTo>
                    <a:pt x="66139" y="74278"/>
                  </a:lnTo>
                  <a:lnTo>
                    <a:pt x="58287" y="85378"/>
                  </a:lnTo>
                  <a:lnTo>
                    <a:pt x="54483" y="94576"/>
                  </a:lnTo>
                  <a:lnTo>
                    <a:pt x="0" y="244208"/>
                  </a:lnTo>
                  <a:lnTo>
                    <a:pt x="53441" y="244208"/>
                  </a:lnTo>
                  <a:lnTo>
                    <a:pt x="53441" y="451942"/>
                  </a:lnTo>
                  <a:lnTo>
                    <a:pt x="29146" y="451942"/>
                  </a:lnTo>
                  <a:lnTo>
                    <a:pt x="29146" y="497052"/>
                  </a:lnTo>
                  <a:lnTo>
                    <a:pt x="547471" y="497052"/>
                  </a:lnTo>
                  <a:lnTo>
                    <a:pt x="360857" y="454583"/>
                  </a:lnTo>
                  <a:lnTo>
                    <a:pt x="360870" y="347903"/>
                  </a:lnTo>
                  <a:lnTo>
                    <a:pt x="363090" y="333689"/>
                  </a:lnTo>
                  <a:lnTo>
                    <a:pt x="369186" y="321200"/>
                  </a:lnTo>
                  <a:lnTo>
                    <a:pt x="378502" y="311091"/>
                  </a:lnTo>
                  <a:lnTo>
                    <a:pt x="352501" y="244208"/>
                  </a:lnTo>
                  <a:lnTo>
                    <a:pt x="338836" y="130898"/>
                  </a:lnTo>
                  <a:lnTo>
                    <a:pt x="352190" y="125322"/>
                  </a:lnTo>
                  <a:lnTo>
                    <a:pt x="363952" y="118480"/>
                  </a:lnTo>
                  <a:lnTo>
                    <a:pt x="363000" y="88905"/>
                  </a:lnTo>
                  <a:lnTo>
                    <a:pt x="354339" y="97247"/>
                  </a:lnTo>
                  <a:close/>
                </a:path>
                <a:path w="576605" h="497052">
                  <a:moveTo>
                    <a:pt x="522376" y="94767"/>
                  </a:moveTo>
                  <a:lnTo>
                    <a:pt x="516644" y="81435"/>
                  </a:lnTo>
                  <a:lnTo>
                    <a:pt x="508032" y="71232"/>
                  </a:lnTo>
                  <a:lnTo>
                    <a:pt x="496655" y="65067"/>
                  </a:lnTo>
                  <a:lnTo>
                    <a:pt x="486702" y="63639"/>
                  </a:lnTo>
                  <a:lnTo>
                    <a:pt x="392772" y="63639"/>
                  </a:lnTo>
                  <a:lnTo>
                    <a:pt x="390220" y="52555"/>
                  </a:lnTo>
                  <a:lnTo>
                    <a:pt x="385303" y="42213"/>
                  </a:lnTo>
                  <a:lnTo>
                    <a:pt x="378198" y="32728"/>
                  </a:lnTo>
                  <a:lnTo>
                    <a:pt x="369076" y="24217"/>
                  </a:lnTo>
                  <a:lnTo>
                    <a:pt x="358112" y="16797"/>
                  </a:lnTo>
                  <a:lnTo>
                    <a:pt x="345479" y="10583"/>
                  </a:lnTo>
                  <a:lnTo>
                    <a:pt x="331351" y="5692"/>
                  </a:lnTo>
                  <a:lnTo>
                    <a:pt x="315902" y="2240"/>
                  </a:lnTo>
                  <a:lnTo>
                    <a:pt x="299306" y="343"/>
                  </a:lnTo>
                  <a:lnTo>
                    <a:pt x="288302" y="0"/>
                  </a:lnTo>
                  <a:lnTo>
                    <a:pt x="271072" y="853"/>
                  </a:lnTo>
                  <a:lnTo>
                    <a:pt x="254878" y="3336"/>
                  </a:lnTo>
                  <a:lnTo>
                    <a:pt x="239895" y="7331"/>
                  </a:lnTo>
                  <a:lnTo>
                    <a:pt x="226297" y="12724"/>
                  </a:lnTo>
                  <a:lnTo>
                    <a:pt x="214257" y="19396"/>
                  </a:lnTo>
                  <a:lnTo>
                    <a:pt x="203951" y="27232"/>
                  </a:lnTo>
                  <a:lnTo>
                    <a:pt x="195551" y="36117"/>
                  </a:lnTo>
                  <a:lnTo>
                    <a:pt x="189233" y="45932"/>
                  </a:lnTo>
                  <a:lnTo>
                    <a:pt x="185170" y="56562"/>
                  </a:lnTo>
                  <a:lnTo>
                    <a:pt x="183845" y="63639"/>
                  </a:lnTo>
                  <a:lnTo>
                    <a:pt x="90119" y="63639"/>
                  </a:lnTo>
                  <a:lnTo>
                    <a:pt x="120434" y="292874"/>
                  </a:lnTo>
                  <a:lnTo>
                    <a:pt x="293382" y="292874"/>
                  </a:lnTo>
                  <a:lnTo>
                    <a:pt x="224129" y="244208"/>
                  </a:lnTo>
                  <a:lnTo>
                    <a:pt x="125031" y="244208"/>
                  </a:lnTo>
                  <a:lnTo>
                    <a:pt x="155219" y="93751"/>
                  </a:lnTo>
                  <a:lnTo>
                    <a:pt x="189661" y="93751"/>
                  </a:lnTo>
                  <a:lnTo>
                    <a:pt x="196121" y="103488"/>
                  </a:lnTo>
                  <a:lnTo>
                    <a:pt x="204629" y="112292"/>
                  </a:lnTo>
                  <a:lnTo>
                    <a:pt x="215024" y="120043"/>
                  </a:lnTo>
                  <a:lnTo>
                    <a:pt x="227143" y="126623"/>
                  </a:lnTo>
                  <a:lnTo>
                    <a:pt x="217050" y="92706"/>
                  </a:lnTo>
                  <a:lnTo>
                    <a:pt x="210109" y="83778"/>
                  </a:lnTo>
                  <a:lnTo>
                    <a:pt x="206563" y="73984"/>
                  </a:lnTo>
                  <a:lnTo>
                    <a:pt x="208109" y="59366"/>
                  </a:lnTo>
                  <a:lnTo>
                    <a:pt x="213609" y="50028"/>
                  </a:lnTo>
                  <a:lnTo>
                    <a:pt x="222275" y="41688"/>
                  </a:lnTo>
                  <a:lnTo>
                    <a:pt x="233694" y="34579"/>
                  </a:lnTo>
                  <a:lnTo>
                    <a:pt x="247457" y="28935"/>
                  </a:lnTo>
                  <a:lnTo>
                    <a:pt x="263153" y="24988"/>
                  </a:lnTo>
                  <a:lnTo>
                    <a:pt x="280371" y="22973"/>
                  </a:lnTo>
                  <a:lnTo>
                    <a:pt x="288302" y="22758"/>
                  </a:lnTo>
                  <a:lnTo>
                    <a:pt x="306066" y="23852"/>
                  </a:lnTo>
                  <a:lnTo>
                    <a:pt x="322483" y="26980"/>
                  </a:lnTo>
                  <a:lnTo>
                    <a:pt x="337145" y="31908"/>
                  </a:lnTo>
                  <a:lnTo>
                    <a:pt x="349642" y="38403"/>
                  </a:lnTo>
                  <a:lnTo>
                    <a:pt x="359563" y="46231"/>
                  </a:lnTo>
                  <a:lnTo>
                    <a:pt x="366500" y="55160"/>
                  </a:lnTo>
                  <a:lnTo>
                    <a:pt x="370043" y="64955"/>
                  </a:lnTo>
                  <a:lnTo>
                    <a:pt x="370420" y="69469"/>
                  </a:lnTo>
                  <a:lnTo>
                    <a:pt x="368497" y="79567"/>
                  </a:lnTo>
                  <a:lnTo>
                    <a:pt x="363000" y="88905"/>
                  </a:lnTo>
                  <a:lnTo>
                    <a:pt x="363952" y="118480"/>
                  </a:lnTo>
                  <a:lnTo>
                    <a:pt x="373958" y="110492"/>
                  </a:lnTo>
                  <a:lnTo>
                    <a:pt x="382047" y="101481"/>
                  </a:lnTo>
                  <a:lnTo>
                    <a:pt x="386956" y="93751"/>
                  </a:lnTo>
                  <a:lnTo>
                    <a:pt x="421398" y="93751"/>
                  </a:lnTo>
                  <a:lnTo>
                    <a:pt x="451586" y="244208"/>
                  </a:lnTo>
                  <a:lnTo>
                    <a:pt x="352501" y="244208"/>
                  </a:lnTo>
                  <a:lnTo>
                    <a:pt x="378502" y="311091"/>
                  </a:lnTo>
                  <a:lnTo>
                    <a:pt x="390383" y="304018"/>
                  </a:lnTo>
                  <a:lnTo>
                    <a:pt x="404175" y="300639"/>
                  </a:lnTo>
                  <a:lnTo>
                    <a:pt x="408520" y="300443"/>
                  </a:lnTo>
                  <a:lnTo>
                    <a:pt x="422753" y="302606"/>
                  </a:lnTo>
                  <a:lnTo>
                    <a:pt x="435269" y="308655"/>
                  </a:lnTo>
                  <a:lnTo>
                    <a:pt x="445413" y="317935"/>
                  </a:lnTo>
                  <a:lnTo>
                    <a:pt x="452528" y="329789"/>
                  </a:lnTo>
                  <a:lnTo>
                    <a:pt x="455959" y="343562"/>
                  </a:lnTo>
                  <a:lnTo>
                    <a:pt x="456171" y="347903"/>
                  </a:lnTo>
                  <a:lnTo>
                    <a:pt x="456171" y="454583"/>
                  </a:lnTo>
                  <a:lnTo>
                    <a:pt x="360857" y="454583"/>
                  </a:lnTo>
                  <a:lnTo>
                    <a:pt x="547471" y="497052"/>
                  </a:lnTo>
                  <a:lnTo>
                    <a:pt x="547471" y="451942"/>
                  </a:lnTo>
                  <a:lnTo>
                    <a:pt x="523176" y="451942"/>
                  </a:lnTo>
                  <a:lnTo>
                    <a:pt x="523176" y="244208"/>
                  </a:lnTo>
                  <a:lnTo>
                    <a:pt x="576605" y="244208"/>
                  </a:lnTo>
                  <a:lnTo>
                    <a:pt x="522376" y="94767"/>
                  </a:lnTo>
                  <a:close/>
                </a:path>
              </a:pathLst>
            </a:custGeom>
            <a:grpFill/>
          </p:spPr>
          <p:txBody>
            <a:bodyPr wrap="square" lIns="0" tIns="0" rIns="0" bIns="0" rtlCol="0">
              <a:noAutofit/>
            </a:bodyPr>
            <a:lstStyle/>
            <a:p>
              <a:pPr defTabSz="913007">
                <a:defRPr/>
              </a:pPr>
              <a:endParaRPr sz="1796" kern="0">
                <a:solidFill>
                  <a:srgbClr val="58595B"/>
                </a:solidFill>
              </a:endParaRPr>
            </a:p>
          </p:txBody>
        </p:sp>
      </p:grpSp>
      <p:sp>
        <p:nvSpPr>
          <p:cNvPr id="112" name="Freeform 238">
            <a:extLst>
              <a:ext uri="{FF2B5EF4-FFF2-40B4-BE49-F238E27FC236}">
                <a16:creationId xmlns:a16="http://schemas.microsoft.com/office/drawing/2014/main" id="{59A80478-485C-C243-9393-E5019E981DF4}"/>
              </a:ext>
            </a:extLst>
          </p:cNvPr>
          <p:cNvSpPr>
            <a:spLocks noEditPoints="1"/>
          </p:cNvSpPr>
          <p:nvPr/>
        </p:nvSpPr>
        <p:spPr bwMode="gray">
          <a:xfrm>
            <a:off x="7167023" y="5658968"/>
            <a:ext cx="430727" cy="335580"/>
          </a:xfrm>
          <a:custGeom>
            <a:avLst/>
            <a:gdLst/>
            <a:ahLst/>
            <a:cxnLst>
              <a:cxn ang="0">
                <a:pos x="6" y="0"/>
              </a:cxn>
              <a:cxn ang="0">
                <a:pos x="254" y="4"/>
              </a:cxn>
              <a:cxn ang="0">
                <a:pos x="295" y="68"/>
              </a:cxn>
              <a:cxn ang="0">
                <a:pos x="695" y="68"/>
              </a:cxn>
              <a:cxn ang="0">
                <a:pos x="765" y="606"/>
              </a:cxn>
              <a:cxn ang="0">
                <a:pos x="7" y="613"/>
              </a:cxn>
              <a:cxn ang="0">
                <a:pos x="0" y="6"/>
              </a:cxn>
              <a:cxn ang="0">
                <a:pos x="569" y="135"/>
              </a:cxn>
              <a:cxn ang="0">
                <a:pos x="489" y="206"/>
              </a:cxn>
              <a:cxn ang="0">
                <a:pos x="410" y="202"/>
              </a:cxn>
              <a:cxn ang="0">
                <a:pos x="257" y="238"/>
              </a:cxn>
              <a:cxn ang="0">
                <a:pos x="296" y="278"/>
              </a:cxn>
              <a:cxn ang="0">
                <a:pos x="428" y="293"/>
              </a:cxn>
              <a:cxn ang="0">
                <a:pos x="531" y="390"/>
              </a:cxn>
              <a:cxn ang="0">
                <a:pos x="616" y="311"/>
              </a:cxn>
              <a:cxn ang="0">
                <a:pos x="656" y="219"/>
              </a:cxn>
              <a:cxn ang="0">
                <a:pos x="569" y="135"/>
              </a:cxn>
              <a:cxn ang="0">
                <a:pos x="544" y="409"/>
              </a:cxn>
              <a:cxn ang="0">
                <a:pos x="504" y="442"/>
              </a:cxn>
              <a:cxn ang="0">
                <a:pos x="424" y="366"/>
              </a:cxn>
              <a:cxn ang="0">
                <a:pos x="418" y="383"/>
              </a:cxn>
              <a:cxn ang="0">
                <a:pos x="483" y="451"/>
              </a:cxn>
              <a:cxn ang="0">
                <a:pos x="450" y="471"/>
              </a:cxn>
              <a:cxn ang="0">
                <a:pos x="389" y="425"/>
              </a:cxn>
              <a:cxn ang="0">
                <a:pos x="407" y="454"/>
              </a:cxn>
              <a:cxn ang="0">
                <a:pos x="424" y="498"/>
              </a:cxn>
              <a:cxn ang="0">
                <a:pos x="385" y="480"/>
              </a:cxn>
              <a:cxn ang="0">
                <a:pos x="372" y="492"/>
              </a:cxn>
              <a:cxn ang="0">
                <a:pos x="374" y="519"/>
              </a:cxn>
              <a:cxn ang="0">
                <a:pos x="340" y="503"/>
              </a:cxn>
              <a:cxn ang="0">
                <a:pos x="312" y="436"/>
              </a:cxn>
              <a:cxn ang="0">
                <a:pos x="253" y="385"/>
              </a:cxn>
              <a:cxn ang="0">
                <a:pos x="247" y="350"/>
              </a:cxn>
              <a:cxn ang="0">
                <a:pos x="168" y="383"/>
              </a:cxn>
              <a:cxn ang="0">
                <a:pos x="180" y="428"/>
              </a:cxn>
              <a:cxn ang="0">
                <a:pos x="197" y="460"/>
              </a:cxn>
              <a:cxn ang="0">
                <a:pos x="229" y="502"/>
              </a:cxn>
              <a:cxn ang="0">
                <a:pos x="267" y="508"/>
              </a:cxn>
              <a:cxn ang="0">
                <a:pos x="283" y="530"/>
              </a:cxn>
              <a:cxn ang="0">
                <a:pos x="315" y="521"/>
              </a:cxn>
              <a:cxn ang="0">
                <a:pos x="335" y="536"/>
              </a:cxn>
              <a:cxn ang="0">
                <a:pos x="400" y="525"/>
              </a:cxn>
              <a:cxn ang="0">
                <a:pos x="448" y="502"/>
              </a:cxn>
              <a:cxn ang="0">
                <a:pos x="539" y="471"/>
              </a:cxn>
              <a:cxn ang="0">
                <a:pos x="555" y="390"/>
              </a:cxn>
              <a:cxn ang="0">
                <a:pos x="101" y="257"/>
              </a:cxn>
              <a:cxn ang="0">
                <a:pos x="200" y="338"/>
              </a:cxn>
              <a:cxn ang="0">
                <a:pos x="252" y="160"/>
              </a:cxn>
              <a:cxn ang="0">
                <a:pos x="289" y="202"/>
              </a:cxn>
              <a:cxn ang="0">
                <a:pos x="317" y="197"/>
              </a:cxn>
              <a:cxn ang="0">
                <a:pos x="101" y="257"/>
              </a:cxn>
            </a:cxnLst>
            <a:rect l="0" t="0" r="r" b="b"/>
            <a:pathLst>
              <a:path w="765" h="613">
                <a:moveTo>
                  <a:pt x="0" y="0"/>
                </a:moveTo>
                <a:cubicBezTo>
                  <a:pt x="2" y="0"/>
                  <a:pt x="4" y="0"/>
                  <a:pt x="6" y="0"/>
                </a:cubicBezTo>
                <a:cubicBezTo>
                  <a:pt x="86" y="0"/>
                  <a:pt x="167" y="0"/>
                  <a:pt x="247" y="0"/>
                </a:cubicBezTo>
                <a:cubicBezTo>
                  <a:pt x="251" y="0"/>
                  <a:pt x="252" y="1"/>
                  <a:pt x="254" y="4"/>
                </a:cubicBezTo>
                <a:cubicBezTo>
                  <a:pt x="265" y="24"/>
                  <a:pt x="277" y="44"/>
                  <a:pt x="288" y="64"/>
                </a:cubicBezTo>
                <a:cubicBezTo>
                  <a:pt x="289" y="67"/>
                  <a:pt x="291" y="68"/>
                  <a:pt x="295" y="68"/>
                </a:cubicBezTo>
                <a:cubicBezTo>
                  <a:pt x="344" y="68"/>
                  <a:pt x="393" y="68"/>
                  <a:pt x="443" y="68"/>
                </a:cubicBezTo>
                <a:cubicBezTo>
                  <a:pt x="527" y="68"/>
                  <a:pt x="611" y="68"/>
                  <a:pt x="695" y="68"/>
                </a:cubicBezTo>
                <a:cubicBezTo>
                  <a:pt x="734" y="68"/>
                  <a:pt x="765" y="99"/>
                  <a:pt x="765" y="138"/>
                </a:cubicBezTo>
                <a:cubicBezTo>
                  <a:pt x="765" y="294"/>
                  <a:pt x="765" y="450"/>
                  <a:pt x="765" y="606"/>
                </a:cubicBezTo>
                <a:cubicBezTo>
                  <a:pt x="765" y="613"/>
                  <a:pt x="765" y="613"/>
                  <a:pt x="758" y="613"/>
                </a:cubicBezTo>
                <a:cubicBezTo>
                  <a:pt x="508" y="613"/>
                  <a:pt x="257" y="613"/>
                  <a:pt x="7" y="613"/>
                </a:cubicBezTo>
                <a:cubicBezTo>
                  <a:pt x="0" y="613"/>
                  <a:pt x="0" y="613"/>
                  <a:pt x="0" y="606"/>
                </a:cubicBezTo>
                <a:cubicBezTo>
                  <a:pt x="0" y="406"/>
                  <a:pt x="0" y="206"/>
                  <a:pt x="0" y="6"/>
                </a:cubicBezTo>
                <a:cubicBezTo>
                  <a:pt x="0" y="4"/>
                  <a:pt x="0" y="2"/>
                  <a:pt x="0" y="0"/>
                </a:cubicBezTo>
                <a:close/>
                <a:moveTo>
                  <a:pt x="569" y="135"/>
                </a:moveTo>
                <a:cubicBezTo>
                  <a:pt x="559" y="144"/>
                  <a:pt x="550" y="152"/>
                  <a:pt x="541" y="160"/>
                </a:cubicBezTo>
                <a:cubicBezTo>
                  <a:pt x="524" y="175"/>
                  <a:pt x="506" y="190"/>
                  <a:pt x="489" y="206"/>
                </a:cubicBezTo>
                <a:cubicBezTo>
                  <a:pt x="473" y="219"/>
                  <a:pt x="456" y="222"/>
                  <a:pt x="437" y="213"/>
                </a:cubicBezTo>
                <a:cubicBezTo>
                  <a:pt x="428" y="208"/>
                  <a:pt x="419" y="205"/>
                  <a:pt x="410" y="202"/>
                </a:cubicBezTo>
                <a:cubicBezTo>
                  <a:pt x="395" y="196"/>
                  <a:pt x="379" y="194"/>
                  <a:pt x="363" y="199"/>
                </a:cubicBezTo>
                <a:cubicBezTo>
                  <a:pt x="327" y="210"/>
                  <a:pt x="292" y="223"/>
                  <a:pt x="257" y="238"/>
                </a:cubicBezTo>
                <a:cubicBezTo>
                  <a:pt x="250" y="241"/>
                  <a:pt x="249" y="245"/>
                  <a:pt x="253" y="252"/>
                </a:cubicBezTo>
                <a:cubicBezTo>
                  <a:pt x="262" y="269"/>
                  <a:pt x="277" y="276"/>
                  <a:pt x="296" y="278"/>
                </a:cubicBezTo>
                <a:cubicBezTo>
                  <a:pt x="313" y="280"/>
                  <a:pt x="329" y="277"/>
                  <a:pt x="345" y="272"/>
                </a:cubicBezTo>
                <a:cubicBezTo>
                  <a:pt x="377" y="262"/>
                  <a:pt x="404" y="269"/>
                  <a:pt x="428" y="293"/>
                </a:cubicBezTo>
                <a:cubicBezTo>
                  <a:pt x="458" y="324"/>
                  <a:pt x="490" y="353"/>
                  <a:pt x="522" y="382"/>
                </a:cubicBezTo>
                <a:cubicBezTo>
                  <a:pt x="524" y="385"/>
                  <a:pt x="527" y="388"/>
                  <a:pt x="531" y="390"/>
                </a:cubicBezTo>
                <a:cubicBezTo>
                  <a:pt x="533" y="389"/>
                  <a:pt x="534" y="387"/>
                  <a:pt x="536" y="386"/>
                </a:cubicBezTo>
                <a:cubicBezTo>
                  <a:pt x="562" y="361"/>
                  <a:pt x="589" y="336"/>
                  <a:pt x="616" y="311"/>
                </a:cubicBezTo>
                <a:cubicBezTo>
                  <a:pt x="630" y="298"/>
                  <a:pt x="643" y="285"/>
                  <a:pt x="657" y="272"/>
                </a:cubicBezTo>
                <a:cubicBezTo>
                  <a:pt x="674" y="256"/>
                  <a:pt x="672" y="233"/>
                  <a:pt x="656" y="219"/>
                </a:cubicBezTo>
                <a:cubicBezTo>
                  <a:pt x="644" y="209"/>
                  <a:pt x="633" y="197"/>
                  <a:pt x="621" y="186"/>
                </a:cubicBezTo>
                <a:cubicBezTo>
                  <a:pt x="604" y="169"/>
                  <a:pt x="586" y="152"/>
                  <a:pt x="569" y="135"/>
                </a:cubicBezTo>
                <a:close/>
                <a:moveTo>
                  <a:pt x="540" y="404"/>
                </a:moveTo>
                <a:cubicBezTo>
                  <a:pt x="542" y="406"/>
                  <a:pt x="543" y="407"/>
                  <a:pt x="544" y="409"/>
                </a:cubicBezTo>
                <a:cubicBezTo>
                  <a:pt x="550" y="416"/>
                  <a:pt x="550" y="423"/>
                  <a:pt x="548" y="432"/>
                </a:cubicBezTo>
                <a:cubicBezTo>
                  <a:pt x="545" y="446"/>
                  <a:pt x="520" y="458"/>
                  <a:pt x="504" y="442"/>
                </a:cubicBezTo>
                <a:cubicBezTo>
                  <a:pt x="480" y="418"/>
                  <a:pt x="455" y="394"/>
                  <a:pt x="430" y="370"/>
                </a:cubicBezTo>
                <a:cubicBezTo>
                  <a:pt x="428" y="368"/>
                  <a:pt x="426" y="367"/>
                  <a:pt x="424" y="366"/>
                </a:cubicBezTo>
                <a:cubicBezTo>
                  <a:pt x="420" y="365"/>
                  <a:pt x="417" y="367"/>
                  <a:pt x="415" y="371"/>
                </a:cubicBezTo>
                <a:cubicBezTo>
                  <a:pt x="412" y="375"/>
                  <a:pt x="413" y="379"/>
                  <a:pt x="418" y="383"/>
                </a:cubicBezTo>
                <a:cubicBezTo>
                  <a:pt x="436" y="401"/>
                  <a:pt x="455" y="419"/>
                  <a:pt x="473" y="437"/>
                </a:cubicBezTo>
                <a:cubicBezTo>
                  <a:pt x="477" y="441"/>
                  <a:pt x="480" y="446"/>
                  <a:pt x="483" y="451"/>
                </a:cubicBezTo>
                <a:cubicBezTo>
                  <a:pt x="486" y="458"/>
                  <a:pt x="485" y="465"/>
                  <a:pt x="480" y="471"/>
                </a:cubicBezTo>
                <a:cubicBezTo>
                  <a:pt x="472" y="480"/>
                  <a:pt x="459" y="481"/>
                  <a:pt x="450" y="471"/>
                </a:cubicBezTo>
                <a:cubicBezTo>
                  <a:pt x="434" y="456"/>
                  <a:pt x="418" y="441"/>
                  <a:pt x="403" y="425"/>
                </a:cubicBezTo>
                <a:cubicBezTo>
                  <a:pt x="398" y="421"/>
                  <a:pt x="393" y="421"/>
                  <a:pt x="389" y="425"/>
                </a:cubicBezTo>
                <a:cubicBezTo>
                  <a:pt x="386" y="429"/>
                  <a:pt x="386" y="434"/>
                  <a:pt x="390" y="438"/>
                </a:cubicBezTo>
                <a:cubicBezTo>
                  <a:pt x="396" y="444"/>
                  <a:pt x="401" y="449"/>
                  <a:pt x="407" y="454"/>
                </a:cubicBezTo>
                <a:cubicBezTo>
                  <a:pt x="414" y="461"/>
                  <a:pt x="421" y="468"/>
                  <a:pt x="427" y="476"/>
                </a:cubicBezTo>
                <a:cubicBezTo>
                  <a:pt x="433" y="483"/>
                  <a:pt x="431" y="492"/>
                  <a:pt x="424" y="498"/>
                </a:cubicBezTo>
                <a:cubicBezTo>
                  <a:pt x="416" y="503"/>
                  <a:pt x="409" y="503"/>
                  <a:pt x="402" y="496"/>
                </a:cubicBezTo>
                <a:cubicBezTo>
                  <a:pt x="396" y="491"/>
                  <a:pt x="391" y="485"/>
                  <a:pt x="385" y="480"/>
                </a:cubicBezTo>
                <a:cubicBezTo>
                  <a:pt x="381" y="476"/>
                  <a:pt x="377" y="476"/>
                  <a:pt x="373" y="479"/>
                </a:cubicBezTo>
                <a:cubicBezTo>
                  <a:pt x="369" y="482"/>
                  <a:pt x="369" y="487"/>
                  <a:pt x="372" y="492"/>
                </a:cubicBezTo>
                <a:cubicBezTo>
                  <a:pt x="374" y="495"/>
                  <a:pt x="376" y="497"/>
                  <a:pt x="378" y="500"/>
                </a:cubicBezTo>
                <a:cubicBezTo>
                  <a:pt x="382" y="507"/>
                  <a:pt x="380" y="513"/>
                  <a:pt x="374" y="519"/>
                </a:cubicBezTo>
                <a:cubicBezTo>
                  <a:pt x="369" y="523"/>
                  <a:pt x="362" y="523"/>
                  <a:pt x="356" y="518"/>
                </a:cubicBezTo>
                <a:cubicBezTo>
                  <a:pt x="351" y="513"/>
                  <a:pt x="345" y="508"/>
                  <a:pt x="340" y="503"/>
                </a:cubicBezTo>
                <a:cubicBezTo>
                  <a:pt x="353" y="485"/>
                  <a:pt x="340" y="464"/>
                  <a:pt x="318" y="464"/>
                </a:cubicBezTo>
                <a:cubicBezTo>
                  <a:pt x="322" y="453"/>
                  <a:pt x="320" y="444"/>
                  <a:pt x="312" y="436"/>
                </a:cubicBezTo>
                <a:cubicBezTo>
                  <a:pt x="305" y="428"/>
                  <a:pt x="295" y="425"/>
                  <a:pt x="284" y="427"/>
                </a:cubicBezTo>
                <a:cubicBezTo>
                  <a:pt x="294" y="400"/>
                  <a:pt x="283" y="386"/>
                  <a:pt x="253" y="385"/>
                </a:cubicBezTo>
                <a:cubicBezTo>
                  <a:pt x="253" y="384"/>
                  <a:pt x="253" y="384"/>
                  <a:pt x="253" y="383"/>
                </a:cubicBezTo>
                <a:cubicBezTo>
                  <a:pt x="259" y="371"/>
                  <a:pt x="257" y="359"/>
                  <a:pt x="247" y="350"/>
                </a:cubicBezTo>
                <a:cubicBezTo>
                  <a:pt x="236" y="342"/>
                  <a:pt x="222" y="341"/>
                  <a:pt x="212" y="349"/>
                </a:cubicBezTo>
                <a:cubicBezTo>
                  <a:pt x="197" y="360"/>
                  <a:pt x="182" y="372"/>
                  <a:pt x="168" y="383"/>
                </a:cubicBezTo>
                <a:cubicBezTo>
                  <a:pt x="165" y="386"/>
                  <a:pt x="162" y="391"/>
                  <a:pt x="160" y="395"/>
                </a:cubicBezTo>
                <a:cubicBezTo>
                  <a:pt x="156" y="409"/>
                  <a:pt x="165" y="424"/>
                  <a:pt x="180" y="428"/>
                </a:cubicBezTo>
                <a:cubicBezTo>
                  <a:pt x="184" y="429"/>
                  <a:pt x="189" y="429"/>
                  <a:pt x="195" y="429"/>
                </a:cubicBezTo>
                <a:cubicBezTo>
                  <a:pt x="189" y="440"/>
                  <a:pt x="189" y="450"/>
                  <a:pt x="197" y="460"/>
                </a:cubicBezTo>
                <a:cubicBezTo>
                  <a:pt x="204" y="469"/>
                  <a:pt x="215" y="472"/>
                  <a:pt x="227" y="470"/>
                </a:cubicBezTo>
                <a:cubicBezTo>
                  <a:pt x="220" y="482"/>
                  <a:pt x="220" y="493"/>
                  <a:pt x="229" y="502"/>
                </a:cubicBezTo>
                <a:cubicBezTo>
                  <a:pt x="240" y="514"/>
                  <a:pt x="253" y="515"/>
                  <a:pt x="267" y="508"/>
                </a:cubicBezTo>
                <a:cubicBezTo>
                  <a:pt x="267" y="508"/>
                  <a:pt x="267" y="508"/>
                  <a:pt x="267" y="508"/>
                </a:cubicBezTo>
                <a:cubicBezTo>
                  <a:pt x="267" y="509"/>
                  <a:pt x="267" y="509"/>
                  <a:pt x="267" y="510"/>
                </a:cubicBezTo>
                <a:cubicBezTo>
                  <a:pt x="269" y="520"/>
                  <a:pt x="274" y="526"/>
                  <a:pt x="283" y="530"/>
                </a:cubicBezTo>
                <a:cubicBezTo>
                  <a:pt x="292" y="533"/>
                  <a:pt x="301" y="532"/>
                  <a:pt x="309" y="526"/>
                </a:cubicBezTo>
                <a:cubicBezTo>
                  <a:pt x="311" y="524"/>
                  <a:pt x="313" y="523"/>
                  <a:pt x="315" y="521"/>
                </a:cubicBezTo>
                <a:cubicBezTo>
                  <a:pt x="317" y="519"/>
                  <a:pt x="319" y="520"/>
                  <a:pt x="321" y="522"/>
                </a:cubicBezTo>
                <a:cubicBezTo>
                  <a:pt x="326" y="527"/>
                  <a:pt x="330" y="532"/>
                  <a:pt x="335" y="536"/>
                </a:cubicBezTo>
                <a:cubicBezTo>
                  <a:pt x="354" y="553"/>
                  <a:pt x="381" y="549"/>
                  <a:pt x="394" y="528"/>
                </a:cubicBezTo>
                <a:cubicBezTo>
                  <a:pt x="395" y="525"/>
                  <a:pt x="397" y="525"/>
                  <a:pt x="400" y="525"/>
                </a:cubicBezTo>
                <a:cubicBezTo>
                  <a:pt x="414" y="529"/>
                  <a:pt x="427" y="526"/>
                  <a:pt x="437" y="516"/>
                </a:cubicBezTo>
                <a:cubicBezTo>
                  <a:pt x="441" y="512"/>
                  <a:pt x="444" y="507"/>
                  <a:pt x="448" y="502"/>
                </a:cubicBezTo>
                <a:cubicBezTo>
                  <a:pt x="471" y="509"/>
                  <a:pt x="493" y="498"/>
                  <a:pt x="503" y="474"/>
                </a:cubicBezTo>
                <a:cubicBezTo>
                  <a:pt x="524" y="476"/>
                  <a:pt x="528" y="476"/>
                  <a:pt x="539" y="471"/>
                </a:cubicBezTo>
                <a:cubicBezTo>
                  <a:pt x="551" y="466"/>
                  <a:pt x="560" y="457"/>
                  <a:pt x="565" y="445"/>
                </a:cubicBezTo>
                <a:cubicBezTo>
                  <a:pt x="574" y="426"/>
                  <a:pt x="569" y="404"/>
                  <a:pt x="555" y="390"/>
                </a:cubicBezTo>
                <a:cubicBezTo>
                  <a:pt x="550" y="395"/>
                  <a:pt x="545" y="399"/>
                  <a:pt x="540" y="404"/>
                </a:cubicBezTo>
                <a:close/>
                <a:moveTo>
                  <a:pt x="101" y="257"/>
                </a:moveTo>
                <a:cubicBezTo>
                  <a:pt x="128" y="289"/>
                  <a:pt x="154" y="321"/>
                  <a:pt x="181" y="353"/>
                </a:cubicBezTo>
                <a:cubicBezTo>
                  <a:pt x="187" y="347"/>
                  <a:pt x="193" y="343"/>
                  <a:pt x="200" y="338"/>
                </a:cubicBezTo>
                <a:cubicBezTo>
                  <a:pt x="178" y="312"/>
                  <a:pt x="156" y="286"/>
                  <a:pt x="135" y="260"/>
                </a:cubicBezTo>
                <a:cubicBezTo>
                  <a:pt x="174" y="226"/>
                  <a:pt x="212" y="193"/>
                  <a:pt x="252" y="160"/>
                </a:cubicBezTo>
                <a:cubicBezTo>
                  <a:pt x="253" y="161"/>
                  <a:pt x="253" y="162"/>
                  <a:pt x="253" y="162"/>
                </a:cubicBezTo>
                <a:cubicBezTo>
                  <a:pt x="265" y="176"/>
                  <a:pt x="277" y="189"/>
                  <a:pt x="289" y="202"/>
                </a:cubicBezTo>
                <a:cubicBezTo>
                  <a:pt x="291" y="203"/>
                  <a:pt x="293" y="205"/>
                  <a:pt x="294" y="205"/>
                </a:cubicBezTo>
                <a:cubicBezTo>
                  <a:pt x="302" y="203"/>
                  <a:pt x="310" y="199"/>
                  <a:pt x="317" y="197"/>
                </a:cubicBezTo>
                <a:cubicBezTo>
                  <a:pt x="296" y="173"/>
                  <a:pt x="275" y="150"/>
                  <a:pt x="253" y="127"/>
                </a:cubicBezTo>
                <a:cubicBezTo>
                  <a:pt x="202" y="170"/>
                  <a:pt x="152" y="213"/>
                  <a:pt x="101" y="257"/>
                </a:cubicBezTo>
                <a:close/>
              </a:path>
            </a:pathLst>
          </a:custGeom>
          <a:solidFill>
            <a:schemeClr val="tx1"/>
          </a:solidFill>
          <a:ln w="9525">
            <a:noFill/>
            <a:round/>
            <a:headEnd/>
            <a:tailEnd/>
          </a:ln>
        </p:spPr>
        <p:txBody>
          <a:bodyPr vert="horz" wrap="square" lIns="91320" tIns="45660" rIns="91320" bIns="45660" numCol="1" anchor="t" anchorCtr="0" compatLnSpc="1">
            <a:prstTxWarp prst="textNoShape">
              <a:avLst/>
            </a:prstTxWarp>
          </a:bodyPr>
          <a:lstStyle/>
          <a:p>
            <a:pPr defTabSz="913007">
              <a:defRPr/>
            </a:pPr>
            <a:endParaRPr lang="en-US" sz="1796" kern="0" dirty="0">
              <a:solidFill>
                <a:srgbClr val="58595B"/>
              </a:solidFill>
            </a:endParaRPr>
          </a:p>
        </p:txBody>
      </p:sp>
      <p:grpSp>
        <p:nvGrpSpPr>
          <p:cNvPr id="115" name="Group 114">
            <a:extLst>
              <a:ext uri="{FF2B5EF4-FFF2-40B4-BE49-F238E27FC236}">
                <a16:creationId xmlns:a16="http://schemas.microsoft.com/office/drawing/2014/main" id="{181E19F6-B87B-E749-A6A8-F894B47FB613}"/>
              </a:ext>
            </a:extLst>
          </p:cNvPr>
          <p:cNvGrpSpPr/>
          <p:nvPr/>
        </p:nvGrpSpPr>
        <p:grpSpPr bwMode="gray">
          <a:xfrm>
            <a:off x="3349908" y="5677242"/>
            <a:ext cx="366380" cy="299026"/>
            <a:chOff x="4528470" y="5377179"/>
            <a:chExt cx="742170" cy="624090"/>
          </a:xfrm>
          <a:solidFill>
            <a:schemeClr val="tx1"/>
          </a:solidFill>
        </p:grpSpPr>
        <p:sp>
          <p:nvSpPr>
            <p:cNvPr id="116" name="Freeform 737">
              <a:extLst>
                <a:ext uri="{FF2B5EF4-FFF2-40B4-BE49-F238E27FC236}">
                  <a16:creationId xmlns:a16="http://schemas.microsoft.com/office/drawing/2014/main" id="{310DC27F-2EE1-EB4B-9134-D075ED16DF8B}"/>
                </a:ext>
              </a:extLst>
            </p:cNvPr>
            <p:cNvSpPr>
              <a:spLocks noEditPoints="1"/>
            </p:cNvSpPr>
            <p:nvPr/>
          </p:nvSpPr>
          <p:spPr bwMode="gray">
            <a:xfrm>
              <a:off x="4528470" y="5484006"/>
              <a:ext cx="646588" cy="517263"/>
            </a:xfrm>
            <a:custGeom>
              <a:avLst/>
              <a:gdLst/>
              <a:ahLst/>
              <a:cxnLst>
                <a:cxn ang="0">
                  <a:pos x="0" y="1"/>
                </a:cxn>
                <a:cxn ang="0">
                  <a:pos x="2" y="1"/>
                </a:cxn>
                <a:cxn ang="0">
                  <a:pos x="109" y="0"/>
                </a:cxn>
                <a:cxn ang="0">
                  <a:pos x="113" y="3"/>
                </a:cxn>
                <a:cxn ang="0">
                  <a:pos x="128" y="29"/>
                </a:cxn>
                <a:cxn ang="0">
                  <a:pos x="132" y="31"/>
                </a:cxn>
                <a:cxn ang="0">
                  <a:pos x="310" y="31"/>
                </a:cxn>
                <a:cxn ang="0">
                  <a:pos x="342" y="63"/>
                </a:cxn>
                <a:cxn ang="0">
                  <a:pos x="342" y="272"/>
                </a:cxn>
                <a:cxn ang="0">
                  <a:pos x="342" y="275"/>
                </a:cxn>
                <a:cxn ang="0">
                  <a:pos x="0" y="275"/>
                </a:cxn>
                <a:cxn ang="0">
                  <a:pos x="0" y="1"/>
                </a:cxn>
                <a:cxn ang="0">
                  <a:pos x="164" y="82"/>
                </a:cxn>
                <a:cxn ang="0">
                  <a:pos x="159" y="82"/>
                </a:cxn>
                <a:cxn ang="0">
                  <a:pos x="126" y="86"/>
                </a:cxn>
                <a:cxn ang="0">
                  <a:pos x="106" y="108"/>
                </a:cxn>
                <a:cxn ang="0">
                  <a:pos x="106" y="134"/>
                </a:cxn>
                <a:cxn ang="0">
                  <a:pos x="128" y="158"/>
                </a:cxn>
                <a:cxn ang="0">
                  <a:pos x="155" y="161"/>
                </a:cxn>
                <a:cxn ang="0">
                  <a:pos x="164" y="161"/>
                </a:cxn>
                <a:cxn ang="0">
                  <a:pos x="164" y="201"/>
                </a:cxn>
                <a:cxn ang="0">
                  <a:pos x="146" y="200"/>
                </a:cxn>
                <a:cxn ang="0">
                  <a:pos x="132" y="185"/>
                </a:cxn>
                <a:cxn ang="0">
                  <a:pos x="132" y="177"/>
                </a:cxn>
                <a:cxn ang="0">
                  <a:pos x="102" y="177"/>
                </a:cxn>
                <a:cxn ang="0">
                  <a:pos x="103" y="191"/>
                </a:cxn>
                <a:cxn ang="0">
                  <a:pos x="125" y="218"/>
                </a:cxn>
                <a:cxn ang="0">
                  <a:pos x="149" y="222"/>
                </a:cxn>
                <a:cxn ang="0">
                  <a:pos x="164" y="222"/>
                </a:cxn>
                <a:cxn ang="0">
                  <a:pos x="164" y="243"/>
                </a:cxn>
                <a:cxn ang="0">
                  <a:pos x="184" y="243"/>
                </a:cxn>
                <a:cxn ang="0">
                  <a:pos x="184" y="222"/>
                </a:cxn>
                <a:cxn ang="0">
                  <a:pos x="197" y="222"/>
                </a:cxn>
                <a:cxn ang="0">
                  <a:pos x="222" y="218"/>
                </a:cxn>
                <a:cxn ang="0">
                  <a:pos x="244" y="198"/>
                </a:cxn>
                <a:cxn ang="0">
                  <a:pos x="246" y="171"/>
                </a:cxn>
                <a:cxn ang="0">
                  <a:pos x="222" y="145"/>
                </a:cxn>
                <a:cxn ang="0">
                  <a:pos x="190" y="141"/>
                </a:cxn>
                <a:cxn ang="0">
                  <a:pos x="184" y="141"/>
                </a:cxn>
                <a:cxn ang="0">
                  <a:pos x="184" y="104"/>
                </a:cxn>
                <a:cxn ang="0">
                  <a:pos x="204" y="107"/>
                </a:cxn>
                <a:cxn ang="0">
                  <a:pos x="213" y="119"/>
                </a:cxn>
                <a:cxn ang="0">
                  <a:pos x="213" y="123"/>
                </a:cxn>
                <a:cxn ang="0">
                  <a:pos x="214" y="123"/>
                </a:cxn>
                <a:cxn ang="0">
                  <a:pos x="240" y="123"/>
                </a:cxn>
                <a:cxn ang="0">
                  <a:pos x="241" y="121"/>
                </a:cxn>
                <a:cxn ang="0">
                  <a:pos x="240" y="109"/>
                </a:cxn>
                <a:cxn ang="0">
                  <a:pos x="224" y="87"/>
                </a:cxn>
                <a:cxn ang="0">
                  <a:pos x="200" y="83"/>
                </a:cxn>
                <a:cxn ang="0">
                  <a:pos x="184" y="82"/>
                </a:cxn>
                <a:cxn ang="0">
                  <a:pos x="184" y="63"/>
                </a:cxn>
                <a:cxn ang="0">
                  <a:pos x="164" y="63"/>
                </a:cxn>
                <a:cxn ang="0">
                  <a:pos x="164" y="82"/>
                </a:cxn>
              </a:cxnLst>
              <a:rect l="0" t="0" r="r" b="b"/>
              <a:pathLst>
                <a:path w="342" h="275">
                  <a:moveTo>
                    <a:pt x="0" y="1"/>
                  </a:moveTo>
                  <a:cubicBezTo>
                    <a:pt x="1" y="1"/>
                    <a:pt x="1" y="1"/>
                    <a:pt x="2" y="1"/>
                  </a:cubicBezTo>
                  <a:cubicBezTo>
                    <a:pt x="38" y="1"/>
                    <a:pt x="74" y="1"/>
                    <a:pt x="109" y="0"/>
                  </a:cubicBezTo>
                  <a:cubicBezTo>
                    <a:pt x="111" y="0"/>
                    <a:pt x="112" y="1"/>
                    <a:pt x="113" y="3"/>
                  </a:cubicBezTo>
                  <a:cubicBezTo>
                    <a:pt x="118" y="11"/>
                    <a:pt x="123" y="20"/>
                    <a:pt x="128" y="29"/>
                  </a:cubicBezTo>
                  <a:cubicBezTo>
                    <a:pt x="129" y="31"/>
                    <a:pt x="130" y="31"/>
                    <a:pt x="132" y="31"/>
                  </a:cubicBezTo>
                  <a:cubicBezTo>
                    <a:pt x="191" y="31"/>
                    <a:pt x="250" y="31"/>
                    <a:pt x="310" y="31"/>
                  </a:cubicBezTo>
                  <a:cubicBezTo>
                    <a:pt x="326" y="31"/>
                    <a:pt x="342" y="44"/>
                    <a:pt x="342" y="63"/>
                  </a:cubicBezTo>
                  <a:cubicBezTo>
                    <a:pt x="342" y="133"/>
                    <a:pt x="342" y="203"/>
                    <a:pt x="342" y="272"/>
                  </a:cubicBezTo>
                  <a:cubicBezTo>
                    <a:pt x="342" y="273"/>
                    <a:pt x="342" y="274"/>
                    <a:pt x="342" y="275"/>
                  </a:cubicBezTo>
                  <a:cubicBezTo>
                    <a:pt x="228" y="275"/>
                    <a:pt x="114" y="275"/>
                    <a:pt x="0" y="275"/>
                  </a:cubicBezTo>
                  <a:cubicBezTo>
                    <a:pt x="0" y="184"/>
                    <a:pt x="0" y="92"/>
                    <a:pt x="0" y="1"/>
                  </a:cubicBezTo>
                  <a:close/>
                  <a:moveTo>
                    <a:pt x="164" y="82"/>
                  </a:moveTo>
                  <a:cubicBezTo>
                    <a:pt x="162" y="82"/>
                    <a:pt x="161" y="82"/>
                    <a:pt x="159" y="82"/>
                  </a:cubicBezTo>
                  <a:cubicBezTo>
                    <a:pt x="148" y="83"/>
                    <a:pt x="137" y="83"/>
                    <a:pt x="126" y="86"/>
                  </a:cubicBezTo>
                  <a:cubicBezTo>
                    <a:pt x="115" y="90"/>
                    <a:pt x="108" y="97"/>
                    <a:pt x="106" y="108"/>
                  </a:cubicBezTo>
                  <a:cubicBezTo>
                    <a:pt x="104" y="117"/>
                    <a:pt x="104" y="125"/>
                    <a:pt x="106" y="134"/>
                  </a:cubicBezTo>
                  <a:cubicBezTo>
                    <a:pt x="108" y="146"/>
                    <a:pt x="115" y="154"/>
                    <a:pt x="128" y="158"/>
                  </a:cubicBezTo>
                  <a:cubicBezTo>
                    <a:pt x="137" y="160"/>
                    <a:pt x="146" y="161"/>
                    <a:pt x="155" y="161"/>
                  </a:cubicBezTo>
                  <a:cubicBezTo>
                    <a:pt x="158" y="161"/>
                    <a:pt x="161" y="161"/>
                    <a:pt x="164" y="161"/>
                  </a:cubicBezTo>
                  <a:cubicBezTo>
                    <a:pt x="164" y="175"/>
                    <a:pt x="164" y="188"/>
                    <a:pt x="164" y="201"/>
                  </a:cubicBezTo>
                  <a:cubicBezTo>
                    <a:pt x="158" y="201"/>
                    <a:pt x="152" y="201"/>
                    <a:pt x="146" y="200"/>
                  </a:cubicBezTo>
                  <a:cubicBezTo>
                    <a:pt x="136" y="198"/>
                    <a:pt x="134" y="196"/>
                    <a:pt x="132" y="185"/>
                  </a:cubicBezTo>
                  <a:cubicBezTo>
                    <a:pt x="132" y="183"/>
                    <a:pt x="132" y="180"/>
                    <a:pt x="132" y="177"/>
                  </a:cubicBezTo>
                  <a:cubicBezTo>
                    <a:pt x="122" y="177"/>
                    <a:pt x="112" y="177"/>
                    <a:pt x="102" y="177"/>
                  </a:cubicBezTo>
                  <a:cubicBezTo>
                    <a:pt x="103" y="182"/>
                    <a:pt x="103" y="187"/>
                    <a:pt x="103" y="191"/>
                  </a:cubicBezTo>
                  <a:cubicBezTo>
                    <a:pt x="105" y="205"/>
                    <a:pt x="112" y="214"/>
                    <a:pt x="125" y="218"/>
                  </a:cubicBezTo>
                  <a:cubicBezTo>
                    <a:pt x="133" y="220"/>
                    <a:pt x="141" y="221"/>
                    <a:pt x="149" y="222"/>
                  </a:cubicBezTo>
                  <a:cubicBezTo>
                    <a:pt x="154" y="222"/>
                    <a:pt x="159" y="222"/>
                    <a:pt x="164" y="222"/>
                  </a:cubicBezTo>
                  <a:cubicBezTo>
                    <a:pt x="164" y="229"/>
                    <a:pt x="164" y="236"/>
                    <a:pt x="164" y="243"/>
                  </a:cubicBezTo>
                  <a:cubicBezTo>
                    <a:pt x="171" y="243"/>
                    <a:pt x="177" y="243"/>
                    <a:pt x="184" y="243"/>
                  </a:cubicBezTo>
                  <a:cubicBezTo>
                    <a:pt x="184" y="236"/>
                    <a:pt x="184" y="229"/>
                    <a:pt x="184" y="222"/>
                  </a:cubicBezTo>
                  <a:cubicBezTo>
                    <a:pt x="189" y="222"/>
                    <a:pt x="193" y="222"/>
                    <a:pt x="197" y="222"/>
                  </a:cubicBezTo>
                  <a:cubicBezTo>
                    <a:pt x="206" y="222"/>
                    <a:pt x="214" y="221"/>
                    <a:pt x="222" y="218"/>
                  </a:cubicBezTo>
                  <a:cubicBezTo>
                    <a:pt x="233" y="215"/>
                    <a:pt x="240" y="209"/>
                    <a:pt x="244" y="198"/>
                  </a:cubicBezTo>
                  <a:cubicBezTo>
                    <a:pt x="247" y="189"/>
                    <a:pt x="247" y="180"/>
                    <a:pt x="246" y="171"/>
                  </a:cubicBezTo>
                  <a:cubicBezTo>
                    <a:pt x="244" y="157"/>
                    <a:pt x="236" y="148"/>
                    <a:pt x="222" y="145"/>
                  </a:cubicBezTo>
                  <a:cubicBezTo>
                    <a:pt x="212" y="143"/>
                    <a:pt x="201" y="141"/>
                    <a:pt x="190" y="141"/>
                  </a:cubicBezTo>
                  <a:cubicBezTo>
                    <a:pt x="188" y="141"/>
                    <a:pt x="186" y="141"/>
                    <a:pt x="184" y="141"/>
                  </a:cubicBezTo>
                  <a:cubicBezTo>
                    <a:pt x="184" y="128"/>
                    <a:pt x="184" y="116"/>
                    <a:pt x="184" y="104"/>
                  </a:cubicBezTo>
                  <a:cubicBezTo>
                    <a:pt x="191" y="104"/>
                    <a:pt x="198" y="104"/>
                    <a:pt x="204" y="107"/>
                  </a:cubicBezTo>
                  <a:cubicBezTo>
                    <a:pt x="209" y="109"/>
                    <a:pt x="212" y="113"/>
                    <a:pt x="213" y="119"/>
                  </a:cubicBezTo>
                  <a:cubicBezTo>
                    <a:pt x="213" y="120"/>
                    <a:pt x="213" y="122"/>
                    <a:pt x="213" y="123"/>
                  </a:cubicBezTo>
                  <a:cubicBezTo>
                    <a:pt x="213" y="123"/>
                    <a:pt x="214" y="123"/>
                    <a:pt x="214" y="123"/>
                  </a:cubicBezTo>
                  <a:cubicBezTo>
                    <a:pt x="222" y="123"/>
                    <a:pt x="231" y="123"/>
                    <a:pt x="240" y="123"/>
                  </a:cubicBezTo>
                  <a:cubicBezTo>
                    <a:pt x="241" y="123"/>
                    <a:pt x="241" y="122"/>
                    <a:pt x="241" y="121"/>
                  </a:cubicBezTo>
                  <a:cubicBezTo>
                    <a:pt x="241" y="117"/>
                    <a:pt x="241" y="113"/>
                    <a:pt x="240" y="109"/>
                  </a:cubicBezTo>
                  <a:cubicBezTo>
                    <a:pt x="239" y="99"/>
                    <a:pt x="234" y="91"/>
                    <a:pt x="224" y="87"/>
                  </a:cubicBezTo>
                  <a:cubicBezTo>
                    <a:pt x="216" y="85"/>
                    <a:pt x="208" y="84"/>
                    <a:pt x="200" y="83"/>
                  </a:cubicBezTo>
                  <a:cubicBezTo>
                    <a:pt x="195" y="83"/>
                    <a:pt x="190" y="82"/>
                    <a:pt x="184" y="82"/>
                  </a:cubicBezTo>
                  <a:cubicBezTo>
                    <a:pt x="184" y="76"/>
                    <a:pt x="184" y="70"/>
                    <a:pt x="184" y="63"/>
                  </a:cubicBezTo>
                  <a:cubicBezTo>
                    <a:pt x="177" y="63"/>
                    <a:pt x="171" y="63"/>
                    <a:pt x="164" y="63"/>
                  </a:cubicBezTo>
                  <a:cubicBezTo>
                    <a:pt x="164" y="70"/>
                    <a:pt x="164" y="76"/>
                    <a:pt x="164" y="82"/>
                  </a:cubicBezTo>
                  <a:close/>
                </a:path>
              </a:pathLst>
            </a:custGeom>
            <a:grpFill/>
            <a:ln w="9525">
              <a:noFill/>
              <a:round/>
              <a:headEnd/>
              <a:tailEnd/>
            </a:ln>
          </p:spPr>
          <p:txBody>
            <a:bodyPr vert="horz" wrap="square" lIns="91320" tIns="45660" rIns="91320" bIns="45660" numCol="1" anchor="t" anchorCtr="0" compatLnSpc="1">
              <a:prstTxWarp prst="textNoShape">
                <a:avLst/>
              </a:prstTxWarp>
            </a:bodyPr>
            <a:lstStyle/>
            <a:p>
              <a:pPr defTabSz="913007">
                <a:defRPr/>
              </a:pPr>
              <a:endParaRPr lang="en-US" sz="1796" kern="0">
                <a:solidFill>
                  <a:srgbClr val="58595B"/>
                </a:solidFill>
              </a:endParaRPr>
            </a:p>
          </p:txBody>
        </p:sp>
        <p:sp>
          <p:nvSpPr>
            <p:cNvPr id="117" name="Freeform 738">
              <a:extLst>
                <a:ext uri="{FF2B5EF4-FFF2-40B4-BE49-F238E27FC236}">
                  <a16:creationId xmlns:a16="http://schemas.microsoft.com/office/drawing/2014/main" id="{7880B620-12BC-434D-A16E-CA34EECA6A18}"/>
                </a:ext>
              </a:extLst>
            </p:cNvPr>
            <p:cNvSpPr>
              <a:spLocks/>
            </p:cNvSpPr>
            <p:nvPr/>
          </p:nvSpPr>
          <p:spPr bwMode="gray">
            <a:xfrm>
              <a:off x="4629674" y="5377179"/>
              <a:ext cx="640966" cy="517263"/>
            </a:xfrm>
            <a:custGeom>
              <a:avLst/>
              <a:gdLst/>
              <a:ahLst/>
              <a:cxnLst>
                <a:cxn ang="0">
                  <a:pos x="342" y="274"/>
                </a:cxn>
                <a:cxn ang="0">
                  <a:pos x="316" y="274"/>
                </a:cxn>
                <a:cxn ang="0">
                  <a:pos x="316" y="271"/>
                </a:cxn>
                <a:cxn ang="0">
                  <a:pos x="316" y="91"/>
                </a:cxn>
                <a:cxn ang="0">
                  <a:pos x="284" y="59"/>
                </a:cxn>
                <a:cxn ang="0">
                  <a:pos x="106" y="59"/>
                </a:cxn>
                <a:cxn ang="0">
                  <a:pos x="101" y="56"/>
                </a:cxn>
                <a:cxn ang="0">
                  <a:pos x="87" y="31"/>
                </a:cxn>
                <a:cxn ang="0">
                  <a:pos x="84" y="29"/>
                </a:cxn>
                <a:cxn ang="0">
                  <a:pos x="3" y="29"/>
                </a:cxn>
                <a:cxn ang="0">
                  <a:pos x="0" y="29"/>
                </a:cxn>
                <a:cxn ang="0">
                  <a:pos x="0" y="0"/>
                </a:cxn>
                <a:cxn ang="0">
                  <a:pos x="2" y="0"/>
                </a:cxn>
                <a:cxn ang="0">
                  <a:pos x="110" y="0"/>
                </a:cxn>
                <a:cxn ang="0">
                  <a:pos x="114" y="2"/>
                </a:cxn>
                <a:cxn ang="0">
                  <a:pos x="128" y="28"/>
                </a:cxn>
                <a:cxn ang="0">
                  <a:pos x="132" y="30"/>
                </a:cxn>
                <a:cxn ang="0">
                  <a:pos x="310" y="30"/>
                </a:cxn>
                <a:cxn ang="0">
                  <a:pos x="342" y="57"/>
                </a:cxn>
                <a:cxn ang="0">
                  <a:pos x="342" y="61"/>
                </a:cxn>
                <a:cxn ang="0">
                  <a:pos x="342" y="271"/>
                </a:cxn>
                <a:cxn ang="0">
                  <a:pos x="342" y="274"/>
                </a:cxn>
              </a:cxnLst>
              <a:rect l="0" t="0" r="r" b="b"/>
              <a:pathLst>
                <a:path w="342" h="274">
                  <a:moveTo>
                    <a:pt x="342" y="274"/>
                  </a:moveTo>
                  <a:cubicBezTo>
                    <a:pt x="333" y="274"/>
                    <a:pt x="325" y="274"/>
                    <a:pt x="316" y="274"/>
                  </a:cubicBezTo>
                  <a:cubicBezTo>
                    <a:pt x="316" y="273"/>
                    <a:pt x="316" y="272"/>
                    <a:pt x="316" y="271"/>
                  </a:cubicBezTo>
                  <a:cubicBezTo>
                    <a:pt x="316" y="211"/>
                    <a:pt x="316" y="151"/>
                    <a:pt x="316" y="91"/>
                  </a:cubicBezTo>
                  <a:cubicBezTo>
                    <a:pt x="316" y="75"/>
                    <a:pt x="304" y="59"/>
                    <a:pt x="284" y="59"/>
                  </a:cubicBezTo>
                  <a:cubicBezTo>
                    <a:pt x="225" y="59"/>
                    <a:pt x="166" y="59"/>
                    <a:pt x="106" y="59"/>
                  </a:cubicBezTo>
                  <a:cubicBezTo>
                    <a:pt x="104" y="59"/>
                    <a:pt x="103" y="58"/>
                    <a:pt x="101" y="56"/>
                  </a:cubicBezTo>
                  <a:cubicBezTo>
                    <a:pt x="97" y="48"/>
                    <a:pt x="92" y="39"/>
                    <a:pt x="87" y="31"/>
                  </a:cubicBezTo>
                  <a:cubicBezTo>
                    <a:pt x="86" y="29"/>
                    <a:pt x="85" y="29"/>
                    <a:pt x="84" y="29"/>
                  </a:cubicBezTo>
                  <a:cubicBezTo>
                    <a:pt x="57" y="29"/>
                    <a:pt x="30" y="29"/>
                    <a:pt x="3" y="29"/>
                  </a:cubicBezTo>
                  <a:cubicBezTo>
                    <a:pt x="2" y="29"/>
                    <a:pt x="1" y="29"/>
                    <a:pt x="0" y="29"/>
                  </a:cubicBezTo>
                  <a:cubicBezTo>
                    <a:pt x="0" y="19"/>
                    <a:pt x="0" y="10"/>
                    <a:pt x="0" y="0"/>
                  </a:cubicBezTo>
                  <a:cubicBezTo>
                    <a:pt x="1" y="0"/>
                    <a:pt x="2" y="0"/>
                    <a:pt x="2" y="0"/>
                  </a:cubicBezTo>
                  <a:cubicBezTo>
                    <a:pt x="38" y="0"/>
                    <a:pt x="74" y="0"/>
                    <a:pt x="110" y="0"/>
                  </a:cubicBezTo>
                  <a:cubicBezTo>
                    <a:pt x="112" y="0"/>
                    <a:pt x="113" y="0"/>
                    <a:pt x="114" y="2"/>
                  </a:cubicBezTo>
                  <a:cubicBezTo>
                    <a:pt x="118" y="11"/>
                    <a:pt x="123" y="19"/>
                    <a:pt x="128" y="28"/>
                  </a:cubicBezTo>
                  <a:cubicBezTo>
                    <a:pt x="129" y="30"/>
                    <a:pt x="130" y="30"/>
                    <a:pt x="132" y="30"/>
                  </a:cubicBezTo>
                  <a:cubicBezTo>
                    <a:pt x="191" y="30"/>
                    <a:pt x="251" y="30"/>
                    <a:pt x="310" y="30"/>
                  </a:cubicBezTo>
                  <a:cubicBezTo>
                    <a:pt x="326" y="30"/>
                    <a:pt x="339" y="41"/>
                    <a:pt x="342" y="57"/>
                  </a:cubicBezTo>
                  <a:cubicBezTo>
                    <a:pt x="342" y="58"/>
                    <a:pt x="342" y="60"/>
                    <a:pt x="342" y="61"/>
                  </a:cubicBezTo>
                  <a:cubicBezTo>
                    <a:pt x="342" y="131"/>
                    <a:pt x="342" y="201"/>
                    <a:pt x="342" y="271"/>
                  </a:cubicBezTo>
                  <a:cubicBezTo>
                    <a:pt x="342" y="272"/>
                    <a:pt x="342" y="273"/>
                    <a:pt x="342" y="274"/>
                  </a:cubicBezTo>
                  <a:close/>
                </a:path>
              </a:pathLst>
            </a:custGeom>
            <a:grpFill/>
            <a:ln w="9525">
              <a:noFill/>
              <a:round/>
              <a:headEnd/>
              <a:tailEnd/>
            </a:ln>
          </p:spPr>
          <p:txBody>
            <a:bodyPr vert="horz" wrap="square" lIns="91320" tIns="45660" rIns="91320" bIns="45660" numCol="1" anchor="t" anchorCtr="0" compatLnSpc="1">
              <a:prstTxWarp prst="textNoShape">
                <a:avLst/>
              </a:prstTxWarp>
            </a:bodyPr>
            <a:lstStyle/>
            <a:p>
              <a:pPr defTabSz="913007">
                <a:defRPr/>
              </a:pPr>
              <a:endParaRPr lang="en-US" sz="1796" kern="0">
                <a:solidFill>
                  <a:srgbClr val="58595B"/>
                </a:solidFill>
              </a:endParaRPr>
            </a:p>
          </p:txBody>
        </p:sp>
        <p:sp>
          <p:nvSpPr>
            <p:cNvPr id="118" name="Freeform 740">
              <a:extLst>
                <a:ext uri="{FF2B5EF4-FFF2-40B4-BE49-F238E27FC236}">
                  <a16:creationId xmlns:a16="http://schemas.microsoft.com/office/drawing/2014/main" id="{4E8F6657-62E1-0F44-B3B7-7A68FE67F9C4}"/>
                </a:ext>
              </a:extLst>
            </p:cNvPr>
            <p:cNvSpPr>
              <a:spLocks/>
            </p:cNvSpPr>
            <p:nvPr/>
          </p:nvSpPr>
          <p:spPr bwMode="gray">
            <a:xfrm>
              <a:off x="4877064" y="5787616"/>
              <a:ext cx="61849" cy="73093"/>
            </a:xfrm>
            <a:custGeom>
              <a:avLst/>
              <a:gdLst/>
              <a:ahLst/>
              <a:cxnLst>
                <a:cxn ang="0">
                  <a:pos x="0" y="0"/>
                </a:cxn>
                <a:cxn ang="0">
                  <a:pos x="24" y="3"/>
                </a:cxn>
                <a:cxn ang="0">
                  <a:pos x="32" y="16"/>
                </a:cxn>
                <a:cxn ang="0">
                  <a:pos x="14" y="38"/>
                </a:cxn>
                <a:cxn ang="0">
                  <a:pos x="0" y="39"/>
                </a:cxn>
                <a:cxn ang="0">
                  <a:pos x="0" y="0"/>
                </a:cxn>
              </a:cxnLst>
              <a:rect l="0" t="0" r="r" b="b"/>
              <a:pathLst>
                <a:path w="33" h="39">
                  <a:moveTo>
                    <a:pt x="0" y="0"/>
                  </a:moveTo>
                  <a:cubicBezTo>
                    <a:pt x="8" y="0"/>
                    <a:pt x="16" y="0"/>
                    <a:pt x="24" y="3"/>
                  </a:cubicBezTo>
                  <a:cubicBezTo>
                    <a:pt x="30" y="5"/>
                    <a:pt x="32" y="10"/>
                    <a:pt x="32" y="16"/>
                  </a:cubicBezTo>
                  <a:cubicBezTo>
                    <a:pt x="33" y="29"/>
                    <a:pt x="27" y="36"/>
                    <a:pt x="14" y="38"/>
                  </a:cubicBezTo>
                  <a:cubicBezTo>
                    <a:pt x="10" y="39"/>
                    <a:pt x="5" y="39"/>
                    <a:pt x="0" y="39"/>
                  </a:cubicBezTo>
                  <a:cubicBezTo>
                    <a:pt x="0" y="26"/>
                    <a:pt x="0" y="13"/>
                    <a:pt x="0" y="0"/>
                  </a:cubicBezTo>
                  <a:close/>
                </a:path>
              </a:pathLst>
            </a:custGeom>
            <a:grpFill/>
            <a:ln w="9525">
              <a:noFill/>
              <a:round/>
              <a:headEnd/>
              <a:tailEnd/>
            </a:ln>
          </p:spPr>
          <p:txBody>
            <a:bodyPr vert="horz" wrap="square" lIns="91320" tIns="45660" rIns="91320" bIns="45660" numCol="1" anchor="t" anchorCtr="0" compatLnSpc="1">
              <a:prstTxWarp prst="textNoShape">
                <a:avLst/>
              </a:prstTxWarp>
            </a:bodyPr>
            <a:lstStyle/>
            <a:p>
              <a:pPr defTabSz="913007">
                <a:defRPr/>
              </a:pPr>
              <a:endParaRPr lang="en-US" sz="1796" kern="0">
                <a:solidFill>
                  <a:srgbClr val="58595B"/>
                </a:solidFill>
              </a:endParaRPr>
            </a:p>
          </p:txBody>
        </p:sp>
        <p:sp>
          <p:nvSpPr>
            <p:cNvPr id="119" name="Freeform 741">
              <a:extLst>
                <a:ext uri="{FF2B5EF4-FFF2-40B4-BE49-F238E27FC236}">
                  <a16:creationId xmlns:a16="http://schemas.microsoft.com/office/drawing/2014/main" id="{081A7C14-052E-E840-A5CC-9603C6A20822}"/>
                </a:ext>
              </a:extLst>
            </p:cNvPr>
            <p:cNvSpPr>
              <a:spLocks/>
            </p:cNvSpPr>
            <p:nvPr/>
          </p:nvSpPr>
          <p:spPr bwMode="gray">
            <a:xfrm>
              <a:off x="4781481" y="5680789"/>
              <a:ext cx="56224" cy="67468"/>
            </a:xfrm>
            <a:custGeom>
              <a:avLst/>
              <a:gdLst/>
              <a:ahLst/>
              <a:cxnLst>
                <a:cxn ang="0">
                  <a:pos x="30" y="0"/>
                </a:cxn>
                <a:cxn ang="0">
                  <a:pos x="30" y="36"/>
                </a:cxn>
                <a:cxn ang="0">
                  <a:pos x="10" y="33"/>
                </a:cxn>
                <a:cxn ang="0">
                  <a:pos x="0" y="17"/>
                </a:cxn>
                <a:cxn ang="0">
                  <a:pos x="10" y="3"/>
                </a:cxn>
                <a:cxn ang="0">
                  <a:pos x="30" y="0"/>
                </a:cxn>
              </a:cxnLst>
              <a:rect l="0" t="0" r="r" b="b"/>
              <a:pathLst>
                <a:path w="30" h="36">
                  <a:moveTo>
                    <a:pt x="30" y="0"/>
                  </a:moveTo>
                  <a:cubicBezTo>
                    <a:pt x="30" y="12"/>
                    <a:pt x="30" y="24"/>
                    <a:pt x="30" y="36"/>
                  </a:cubicBezTo>
                  <a:cubicBezTo>
                    <a:pt x="23" y="36"/>
                    <a:pt x="16" y="36"/>
                    <a:pt x="10" y="33"/>
                  </a:cubicBezTo>
                  <a:cubicBezTo>
                    <a:pt x="3" y="30"/>
                    <a:pt x="0" y="25"/>
                    <a:pt x="0" y="17"/>
                  </a:cubicBezTo>
                  <a:cubicBezTo>
                    <a:pt x="0" y="10"/>
                    <a:pt x="3" y="6"/>
                    <a:pt x="10" y="3"/>
                  </a:cubicBezTo>
                  <a:cubicBezTo>
                    <a:pt x="15" y="1"/>
                    <a:pt x="24" y="0"/>
                    <a:pt x="30" y="0"/>
                  </a:cubicBezTo>
                  <a:close/>
                </a:path>
              </a:pathLst>
            </a:custGeom>
            <a:grpFill/>
            <a:ln w="9525">
              <a:noFill/>
              <a:round/>
              <a:headEnd/>
              <a:tailEnd/>
            </a:ln>
          </p:spPr>
          <p:txBody>
            <a:bodyPr vert="horz" wrap="square" lIns="91320" tIns="45660" rIns="91320" bIns="45660" numCol="1" anchor="t" anchorCtr="0" compatLnSpc="1">
              <a:prstTxWarp prst="textNoShape">
                <a:avLst/>
              </a:prstTxWarp>
            </a:bodyPr>
            <a:lstStyle/>
            <a:p>
              <a:pPr defTabSz="913007">
                <a:defRPr/>
              </a:pPr>
              <a:endParaRPr lang="en-US" sz="1796" kern="0">
                <a:solidFill>
                  <a:srgbClr val="58595B"/>
                </a:solidFill>
              </a:endParaRPr>
            </a:p>
          </p:txBody>
        </p:sp>
      </p:grpSp>
      <p:pic>
        <p:nvPicPr>
          <p:cNvPr id="120" name="Picture 119">
            <a:extLst>
              <a:ext uri="{FF2B5EF4-FFF2-40B4-BE49-F238E27FC236}">
                <a16:creationId xmlns:a16="http://schemas.microsoft.com/office/drawing/2014/main" id="{ABEE631B-0B60-6442-A07D-7D7865B0EA86}"/>
              </a:ext>
            </a:extLst>
          </p:cNvPr>
          <p:cNvPicPr>
            <a:picLocks/>
          </p:cNvPicPr>
          <p:nvPr/>
        </p:nvPicPr>
        <p:blipFill>
          <a:blip r:embed="rId3"/>
          <a:stretch>
            <a:fillRect/>
          </a:stretch>
        </p:blipFill>
        <p:spPr>
          <a:xfrm>
            <a:off x="3461304" y="2031136"/>
            <a:ext cx="2398254" cy="1510818"/>
          </a:xfrm>
          <a:prstGeom prst="rect">
            <a:avLst/>
          </a:prstGeom>
          <a:ln w="44450">
            <a:solidFill>
              <a:schemeClr val="tx1">
                <a:lumMod val="50000"/>
              </a:schemeClr>
            </a:solidFill>
          </a:ln>
        </p:spPr>
      </p:pic>
      <p:pic>
        <p:nvPicPr>
          <p:cNvPr id="121" name="Picture 120">
            <a:extLst>
              <a:ext uri="{FF2B5EF4-FFF2-40B4-BE49-F238E27FC236}">
                <a16:creationId xmlns:a16="http://schemas.microsoft.com/office/drawing/2014/main" id="{310E78B6-A2BD-B940-96FD-EDB067F58DCC}"/>
              </a:ext>
            </a:extLst>
          </p:cNvPr>
          <p:cNvPicPr>
            <a:picLocks/>
          </p:cNvPicPr>
          <p:nvPr/>
        </p:nvPicPr>
        <p:blipFill rotWithShape="1">
          <a:blip r:embed="rId4"/>
          <a:srcRect t="7997"/>
          <a:stretch/>
        </p:blipFill>
        <p:spPr>
          <a:xfrm>
            <a:off x="6367558" y="2031136"/>
            <a:ext cx="2307136" cy="1510818"/>
          </a:xfrm>
          <a:prstGeom prst="rect">
            <a:avLst/>
          </a:prstGeom>
          <a:ln w="44450">
            <a:solidFill>
              <a:schemeClr val="tx1">
                <a:lumMod val="50000"/>
              </a:schemeClr>
            </a:solidFill>
          </a:ln>
        </p:spPr>
      </p:pic>
      <p:pic>
        <p:nvPicPr>
          <p:cNvPr id="122" name="Picture 121">
            <a:extLst>
              <a:ext uri="{FF2B5EF4-FFF2-40B4-BE49-F238E27FC236}">
                <a16:creationId xmlns:a16="http://schemas.microsoft.com/office/drawing/2014/main" id="{9390F6AB-2403-2941-A982-6F24B2BAEFCA}"/>
              </a:ext>
            </a:extLst>
          </p:cNvPr>
          <p:cNvPicPr>
            <a:picLocks/>
          </p:cNvPicPr>
          <p:nvPr/>
        </p:nvPicPr>
        <p:blipFill>
          <a:blip r:embed="rId5"/>
          <a:stretch>
            <a:fillRect/>
          </a:stretch>
        </p:blipFill>
        <p:spPr>
          <a:xfrm>
            <a:off x="9221526" y="2031136"/>
            <a:ext cx="2355325" cy="1510818"/>
          </a:xfrm>
          <a:prstGeom prst="rect">
            <a:avLst/>
          </a:prstGeom>
          <a:ln w="44450">
            <a:solidFill>
              <a:schemeClr val="tx1">
                <a:lumMod val="50000"/>
              </a:schemeClr>
            </a:solidFill>
          </a:ln>
        </p:spPr>
      </p:pic>
      <p:pic>
        <p:nvPicPr>
          <p:cNvPr id="123" name="Picture 122">
            <a:extLst>
              <a:ext uri="{FF2B5EF4-FFF2-40B4-BE49-F238E27FC236}">
                <a16:creationId xmlns:a16="http://schemas.microsoft.com/office/drawing/2014/main" id="{CFA4E39A-4180-334E-B651-E6E0EE75DB13}"/>
              </a:ext>
            </a:extLst>
          </p:cNvPr>
          <p:cNvPicPr>
            <a:picLocks/>
          </p:cNvPicPr>
          <p:nvPr/>
        </p:nvPicPr>
        <p:blipFill>
          <a:blip r:embed="rId6"/>
          <a:stretch>
            <a:fillRect/>
          </a:stretch>
        </p:blipFill>
        <p:spPr>
          <a:xfrm>
            <a:off x="644138" y="2031136"/>
            <a:ext cx="2296164" cy="1510818"/>
          </a:xfrm>
          <a:prstGeom prst="rect">
            <a:avLst/>
          </a:prstGeom>
          <a:ln w="44450">
            <a:solidFill>
              <a:schemeClr val="tx1">
                <a:lumMod val="50000"/>
              </a:schemeClr>
            </a:solidFill>
          </a:ln>
        </p:spPr>
      </p:pic>
      <p:sp>
        <p:nvSpPr>
          <p:cNvPr id="183" name="TextBox 182">
            <a:extLst>
              <a:ext uri="{FF2B5EF4-FFF2-40B4-BE49-F238E27FC236}">
                <a16:creationId xmlns:a16="http://schemas.microsoft.com/office/drawing/2014/main" id="{7C1D1C32-9AB4-704E-BAB8-3D22423835E5}"/>
              </a:ext>
            </a:extLst>
          </p:cNvPr>
          <p:cNvSpPr txBox="1"/>
          <p:nvPr/>
        </p:nvSpPr>
        <p:spPr>
          <a:xfrm>
            <a:off x="502849" y="1181604"/>
            <a:ext cx="2578749" cy="729949"/>
          </a:xfrm>
          <a:prstGeom prst="snip1Rect">
            <a:avLst>
              <a:gd name="adj" fmla="val 22292"/>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16200000" scaled="1"/>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defPPr>
              <a:defRPr lang="en-US"/>
            </a:defPPr>
            <a:lvl1pPr>
              <a:defRPr>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3304">
              <a:defRPr/>
            </a:pPr>
            <a:endParaRPr lang="en-US" sz="1796">
              <a:solidFill>
                <a:srgbClr val="FFFFFF"/>
              </a:solidFill>
            </a:endParaRPr>
          </a:p>
        </p:txBody>
      </p:sp>
      <p:sp>
        <p:nvSpPr>
          <p:cNvPr id="184" name="TextBox 183">
            <a:extLst>
              <a:ext uri="{FF2B5EF4-FFF2-40B4-BE49-F238E27FC236}">
                <a16:creationId xmlns:a16="http://schemas.microsoft.com/office/drawing/2014/main" id="{55CF35B6-DD1C-0E40-BC3A-7B4BA71A93B8}"/>
              </a:ext>
            </a:extLst>
          </p:cNvPr>
          <p:cNvSpPr txBox="1"/>
          <p:nvPr/>
        </p:nvSpPr>
        <p:spPr bwMode="gray">
          <a:xfrm>
            <a:off x="617271" y="1307970"/>
            <a:ext cx="2119891" cy="383596"/>
          </a:xfrm>
          <a:prstGeom prst="rect">
            <a:avLst/>
          </a:prstGeom>
          <a:noFill/>
        </p:spPr>
        <p:txBody>
          <a:bodyPr wrap="square" lIns="0" tIns="0" rIns="0" bIns="0" rtlCol="0">
            <a:noAutofit/>
          </a:bodyPr>
          <a:lstStyle/>
          <a:p>
            <a:pPr defTabSz="913304">
              <a:lnSpc>
                <a:spcPct val="90000"/>
              </a:lnSpc>
              <a:defRPr/>
            </a:pPr>
            <a:r>
              <a:rPr lang="en-US" sz="1796" b="1" dirty="0">
                <a:solidFill>
                  <a:srgbClr val="FFFFFF"/>
                </a:solidFill>
                <a:ea typeface="ＭＳ Ｐゴシック" pitchFamily="34" charset="-128"/>
              </a:rPr>
              <a:t>Intelligent</a:t>
            </a:r>
          </a:p>
          <a:p>
            <a:pPr defTabSz="913304">
              <a:lnSpc>
                <a:spcPct val="90000"/>
              </a:lnSpc>
              <a:defRPr/>
            </a:pPr>
            <a:r>
              <a:rPr lang="en-US" sz="1796" b="1" dirty="0">
                <a:solidFill>
                  <a:srgbClr val="FFFFFF"/>
                </a:solidFill>
                <a:ea typeface="ＭＳ Ｐゴシック" pitchFamily="34" charset="-128"/>
              </a:rPr>
              <a:t>Track and Trace</a:t>
            </a:r>
            <a:br>
              <a:rPr lang="en-US" sz="1796" b="1" dirty="0">
                <a:solidFill>
                  <a:srgbClr val="FFFFFF"/>
                </a:solidFill>
                <a:ea typeface="ＭＳ Ｐゴシック" pitchFamily="34" charset="-128"/>
              </a:rPr>
            </a:br>
            <a:endParaRPr lang="en-US" sz="1796" b="1" dirty="0">
              <a:solidFill>
                <a:srgbClr val="FFFFFF"/>
              </a:solidFill>
              <a:ea typeface="ＭＳ Ｐゴシック" pitchFamily="34" charset="-128"/>
            </a:endParaRPr>
          </a:p>
        </p:txBody>
      </p:sp>
      <p:sp>
        <p:nvSpPr>
          <p:cNvPr id="185" name="TextBox 184">
            <a:extLst>
              <a:ext uri="{FF2B5EF4-FFF2-40B4-BE49-F238E27FC236}">
                <a16:creationId xmlns:a16="http://schemas.microsoft.com/office/drawing/2014/main" id="{25FA05B5-A9CB-CB4E-8D10-08582D256B14}"/>
              </a:ext>
            </a:extLst>
          </p:cNvPr>
          <p:cNvSpPr txBox="1"/>
          <p:nvPr/>
        </p:nvSpPr>
        <p:spPr>
          <a:xfrm>
            <a:off x="3375304" y="1182188"/>
            <a:ext cx="2570255" cy="729949"/>
          </a:xfrm>
          <a:prstGeom prst="snip1Rect">
            <a:avLst>
              <a:gd name="adj" fmla="val 22292"/>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defPPr>
              <a:defRPr lang="en-US"/>
            </a:defPPr>
          </a:lstStyle>
          <a:p>
            <a:pPr defTabSz="913304">
              <a:defRPr/>
            </a:pPr>
            <a:endParaRPr lang="en-US" sz="1796">
              <a:solidFill>
                <a:srgbClr val="FFFFFF"/>
              </a:solidFill>
            </a:endParaRPr>
          </a:p>
        </p:txBody>
      </p:sp>
      <p:sp>
        <p:nvSpPr>
          <p:cNvPr id="186" name="TextBox 185">
            <a:extLst>
              <a:ext uri="{FF2B5EF4-FFF2-40B4-BE49-F238E27FC236}">
                <a16:creationId xmlns:a16="http://schemas.microsoft.com/office/drawing/2014/main" id="{BFC85865-C4FF-694E-909C-85B10B7B250D}"/>
              </a:ext>
            </a:extLst>
          </p:cNvPr>
          <p:cNvSpPr txBox="1"/>
          <p:nvPr/>
        </p:nvSpPr>
        <p:spPr bwMode="gray">
          <a:xfrm>
            <a:off x="3531323" y="1307970"/>
            <a:ext cx="1571811" cy="383596"/>
          </a:xfrm>
          <a:prstGeom prst="rect">
            <a:avLst/>
          </a:prstGeom>
          <a:noFill/>
        </p:spPr>
        <p:txBody>
          <a:bodyPr wrap="square" lIns="0" tIns="0" rIns="0" bIns="0" rtlCol="0">
            <a:noAutofit/>
          </a:bodyPr>
          <a:lstStyle/>
          <a:p>
            <a:pPr defTabSz="913304">
              <a:lnSpc>
                <a:spcPct val="90000"/>
              </a:lnSpc>
              <a:defRPr/>
            </a:pPr>
            <a:r>
              <a:rPr lang="en-US" sz="1796" b="1" dirty="0">
                <a:solidFill>
                  <a:srgbClr val="FFFFFF"/>
                </a:solidFill>
                <a:ea typeface="ＭＳ Ｐゴシック" pitchFamily="34" charset="-128"/>
              </a:rPr>
              <a:t>Lot Lineage and Provenance</a:t>
            </a:r>
          </a:p>
        </p:txBody>
      </p:sp>
      <p:sp>
        <p:nvSpPr>
          <p:cNvPr id="187" name="TextBox 186">
            <a:extLst>
              <a:ext uri="{FF2B5EF4-FFF2-40B4-BE49-F238E27FC236}">
                <a16:creationId xmlns:a16="http://schemas.microsoft.com/office/drawing/2014/main" id="{80EFBA23-91BF-9341-B11D-3BBB246BFE54}"/>
              </a:ext>
            </a:extLst>
          </p:cNvPr>
          <p:cNvSpPr txBox="1"/>
          <p:nvPr/>
        </p:nvSpPr>
        <p:spPr>
          <a:xfrm>
            <a:off x="9112749" y="1182188"/>
            <a:ext cx="2572872" cy="729949"/>
          </a:xfrm>
          <a:prstGeom prst="snip1Rect">
            <a:avLst>
              <a:gd name="adj" fmla="val 22292"/>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defPPr>
              <a:defRPr lang="en-US"/>
            </a:defPPr>
          </a:lstStyle>
          <a:p>
            <a:pPr defTabSz="913304">
              <a:defRPr/>
            </a:pPr>
            <a:endParaRPr lang="en-US" sz="1796">
              <a:solidFill>
                <a:srgbClr val="FFFFFF"/>
              </a:solidFill>
            </a:endParaRPr>
          </a:p>
        </p:txBody>
      </p:sp>
      <p:sp>
        <p:nvSpPr>
          <p:cNvPr id="188" name="TextBox 187">
            <a:extLst>
              <a:ext uri="{FF2B5EF4-FFF2-40B4-BE49-F238E27FC236}">
                <a16:creationId xmlns:a16="http://schemas.microsoft.com/office/drawing/2014/main" id="{315AC7A9-22CF-9449-A1BE-BA90247888C7}"/>
              </a:ext>
            </a:extLst>
          </p:cNvPr>
          <p:cNvSpPr txBox="1"/>
          <p:nvPr/>
        </p:nvSpPr>
        <p:spPr bwMode="gray">
          <a:xfrm>
            <a:off x="9329853" y="1307970"/>
            <a:ext cx="1885272" cy="383596"/>
          </a:xfrm>
          <a:prstGeom prst="rect">
            <a:avLst/>
          </a:prstGeom>
          <a:noFill/>
        </p:spPr>
        <p:txBody>
          <a:bodyPr wrap="square" lIns="0" tIns="0" rIns="0" bIns="0" rtlCol="0">
            <a:noAutofit/>
          </a:bodyPr>
          <a:lstStyle/>
          <a:p>
            <a:pPr defTabSz="913304">
              <a:lnSpc>
                <a:spcPct val="90000"/>
              </a:lnSpc>
              <a:defRPr/>
            </a:pPr>
            <a:r>
              <a:rPr lang="en-US" sz="1796" b="1" dirty="0">
                <a:solidFill>
                  <a:srgbClr val="FFFFFF"/>
                </a:solidFill>
                <a:ea typeface="ＭＳ Ｐゴシック" pitchFamily="34" charset="-128"/>
              </a:rPr>
              <a:t>Warranty and Usage Tracking</a:t>
            </a:r>
          </a:p>
        </p:txBody>
      </p:sp>
      <p:sp>
        <p:nvSpPr>
          <p:cNvPr id="189" name="TextBox 188">
            <a:extLst>
              <a:ext uri="{FF2B5EF4-FFF2-40B4-BE49-F238E27FC236}">
                <a16:creationId xmlns:a16="http://schemas.microsoft.com/office/drawing/2014/main" id="{9068B967-0B74-F246-8F01-A516F1C1D34E}"/>
              </a:ext>
            </a:extLst>
          </p:cNvPr>
          <p:cNvSpPr txBox="1"/>
          <p:nvPr/>
        </p:nvSpPr>
        <p:spPr>
          <a:xfrm>
            <a:off x="6234301" y="1182188"/>
            <a:ext cx="2573651" cy="729949"/>
          </a:xfrm>
          <a:prstGeom prst="snip1Rect">
            <a:avLst>
              <a:gd name="adj" fmla="val 22292"/>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6200000" scaled="1"/>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defPPr>
              <a:defRPr lang="en-US"/>
            </a:defPPr>
          </a:lstStyle>
          <a:p>
            <a:pPr defTabSz="913304">
              <a:defRPr/>
            </a:pPr>
            <a:endParaRPr lang="en-US" sz="1796">
              <a:solidFill>
                <a:srgbClr val="FFFFFF"/>
              </a:solidFill>
            </a:endParaRPr>
          </a:p>
        </p:txBody>
      </p:sp>
      <p:sp>
        <p:nvSpPr>
          <p:cNvPr id="190" name="TextBox 189">
            <a:extLst>
              <a:ext uri="{FF2B5EF4-FFF2-40B4-BE49-F238E27FC236}">
                <a16:creationId xmlns:a16="http://schemas.microsoft.com/office/drawing/2014/main" id="{26892027-F5DA-D348-82B3-70CB5BCC53E6}"/>
              </a:ext>
            </a:extLst>
          </p:cNvPr>
          <p:cNvSpPr txBox="1"/>
          <p:nvPr/>
        </p:nvSpPr>
        <p:spPr bwMode="gray">
          <a:xfrm>
            <a:off x="6480529" y="1307970"/>
            <a:ext cx="1659084" cy="383596"/>
          </a:xfrm>
          <a:prstGeom prst="rect">
            <a:avLst/>
          </a:prstGeom>
          <a:noFill/>
        </p:spPr>
        <p:txBody>
          <a:bodyPr wrap="square" lIns="0" tIns="0" rIns="0" bIns="0" rtlCol="0">
            <a:noAutofit/>
          </a:bodyPr>
          <a:lstStyle/>
          <a:p>
            <a:pPr defTabSz="913304">
              <a:lnSpc>
                <a:spcPct val="90000"/>
              </a:lnSpc>
              <a:defRPr/>
            </a:pPr>
            <a:r>
              <a:rPr lang="en-US" sz="1796" b="1" dirty="0">
                <a:solidFill>
                  <a:srgbClr val="FFFFFF"/>
                </a:solidFill>
                <a:ea typeface="ＭＳ Ｐゴシック" pitchFamily="34" charset="-128"/>
              </a:rPr>
              <a:t>Intelligent</a:t>
            </a:r>
          </a:p>
          <a:p>
            <a:pPr defTabSz="913304">
              <a:lnSpc>
                <a:spcPct val="90000"/>
              </a:lnSpc>
              <a:defRPr/>
            </a:pPr>
            <a:r>
              <a:rPr lang="en-US" sz="1796" b="1" dirty="0">
                <a:solidFill>
                  <a:srgbClr val="FFFFFF"/>
                </a:solidFill>
                <a:ea typeface="ＭＳ Ｐゴシック" pitchFamily="34" charset="-128"/>
              </a:rPr>
              <a:t>Cold Chain</a:t>
            </a:r>
          </a:p>
        </p:txBody>
      </p:sp>
      <p:sp>
        <p:nvSpPr>
          <p:cNvPr id="200" name="Freeform 6">
            <a:extLst>
              <a:ext uri="{FF2B5EF4-FFF2-40B4-BE49-F238E27FC236}">
                <a16:creationId xmlns:a16="http://schemas.microsoft.com/office/drawing/2014/main" id="{82C5CBDF-4B8A-7E41-9306-5DFFCC75763C}"/>
              </a:ext>
            </a:extLst>
          </p:cNvPr>
          <p:cNvSpPr>
            <a:spLocks noChangeAspect="1" noChangeArrowheads="1"/>
          </p:cNvSpPr>
          <p:nvPr/>
        </p:nvSpPr>
        <p:spPr bwMode="auto">
          <a:xfrm>
            <a:off x="5270501" y="5613473"/>
            <a:ext cx="426569" cy="426569"/>
          </a:xfrm>
          <a:custGeom>
            <a:avLst/>
            <a:gdLst>
              <a:gd name="T0" fmla="*/ 0 w 2975"/>
              <a:gd name="T1" fmla="*/ 2546 h 2975"/>
              <a:gd name="T2" fmla="*/ 324 w 2975"/>
              <a:gd name="T3" fmla="*/ 2280 h 2975"/>
              <a:gd name="T4" fmla="*/ 301 w 2975"/>
              <a:gd name="T5" fmla="*/ 2303 h 2975"/>
              <a:gd name="T6" fmla="*/ 174 w 2975"/>
              <a:gd name="T7" fmla="*/ 2372 h 2975"/>
              <a:gd name="T8" fmla="*/ 46 w 2975"/>
              <a:gd name="T9" fmla="*/ 1899 h 2975"/>
              <a:gd name="T10" fmla="*/ 174 w 2975"/>
              <a:gd name="T11" fmla="*/ 2107 h 2975"/>
              <a:gd name="T12" fmla="*/ 336 w 2975"/>
              <a:gd name="T13" fmla="*/ 2119 h 2975"/>
              <a:gd name="T14" fmla="*/ 255 w 2975"/>
              <a:gd name="T15" fmla="*/ 1945 h 2975"/>
              <a:gd name="T16" fmla="*/ 2003 w 2975"/>
              <a:gd name="T17" fmla="*/ 301 h 2975"/>
              <a:gd name="T18" fmla="*/ 2153 w 2975"/>
              <a:gd name="T19" fmla="*/ 255 h 2975"/>
              <a:gd name="T20" fmla="*/ 2245 w 2975"/>
              <a:gd name="T21" fmla="*/ 255 h 2975"/>
              <a:gd name="T22" fmla="*/ 2361 w 2975"/>
              <a:gd name="T23" fmla="*/ 0 h 2975"/>
              <a:gd name="T24" fmla="*/ 2314 w 2975"/>
              <a:gd name="T25" fmla="*/ 498 h 2975"/>
              <a:gd name="T26" fmla="*/ 2142 w 2975"/>
              <a:gd name="T27" fmla="*/ 648 h 2975"/>
              <a:gd name="T28" fmla="*/ 2084 w 2975"/>
              <a:gd name="T29" fmla="*/ 648 h 2975"/>
              <a:gd name="T30" fmla="*/ 1933 w 2975"/>
              <a:gd name="T31" fmla="*/ 475 h 2975"/>
              <a:gd name="T32" fmla="*/ 1320 w 2975"/>
              <a:gd name="T33" fmla="*/ 2731 h 2975"/>
              <a:gd name="T34" fmla="*/ 1297 w 2975"/>
              <a:gd name="T35" fmla="*/ 2616 h 2975"/>
              <a:gd name="T36" fmla="*/ 1389 w 2975"/>
              <a:gd name="T37" fmla="*/ 2743 h 2975"/>
              <a:gd name="T38" fmla="*/ 1250 w 2975"/>
              <a:gd name="T39" fmla="*/ 2616 h 2975"/>
              <a:gd name="T40" fmla="*/ 1158 w 2975"/>
              <a:gd name="T41" fmla="*/ 2407 h 2975"/>
              <a:gd name="T42" fmla="*/ 1517 w 2975"/>
              <a:gd name="T43" fmla="*/ 2812 h 2975"/>
              <a:gd name="T44" fmla="*/ 1413 w 2975"/>
              <a:gd name="T45" fmla="*/ 2916 h 2975"/>
              <a:gd name="T46" fmla="*/ 1343 w 2975"/>
              <a:gd name="T47" fmla="*/ 2916 h 2975"/>
              <a:gd name="T48" fmla="*/ 1308 w 2975"/>
              <a:gd name="T49" fmla="*/ 2777 h 2975"/>
              <a:gd name="T50" fmla="*/ 2696 w 2975"/>
              <a:gd name="T51" fmla="*/ 1586 h 2975"/>
              <a:gd name="T52" fmla="*/ 2963 w 2975"/>
              <a:gd name="T53" fmla="*/ 1806 h 2975"/>
              <a:gd name="T54" fmla="*/ 2812 w 2975"/>
              <a:gd name="T55" fmla="*/ 1609 h 2975"/>
              <a:gd name="T56" fmla="*/ 2743 w 2975"/>
              <a:gd name="T57" fmla="*/ 1656 h 2975"/>
              <a:gd name="T58" fmla="*/ 2592 w 2975"/>
              <a:gd name="T59" fmla="*/ 1297 h 2975"/>
              <a:gd name="T60" fmla="*/ 2685 w 2975"/>
              <a:gd name="T61" fmla="*/ 1528 h 2975"/>
              <a:gd name="T62" fmla="*/ 2835 w 2975"/>
              <a:gd name="T63" fmla="*/ 1470 h 2975"/>
              <a:gd name="T64" fmla="*/ 2673 w 2975"/>
              <a:gd name="T65" fmla="*/ 1470 h 2975"/>
              <a:gd name="T66" fmla="*/ 695 w 2975"/>
              <a:gd name="T67" fmla="*/ 1111 h 2975"/>
              <a:gd name="T68" fmla="*/ 648 w 2975"/>
              <a:gd name="T69" fmla="*/ 324 h 2975"/>
              <a:gd name="T70" fmla="*/ 405 w 2975"/>
              <a:gd name="T71" fmla="*/ 857 h 2975"/>
              <a:gd name="T72" fmla="*/ 359 w 2975"/>
              <a:gd name="T73" fmla="*/ 972 h 2975"/>
              <a:gd name="T74" fmla="*/ 486 w 2975"/>
              <a:gd name="T75" fmla="*/ 648 h 2975"/>
              <a:gd name="T76" fmla="*/ 417 w 2975"/>
              <a:gd name="T77" fmla="*/ 394 h 2975"/>
              <a:gd name="T78" fmla="*/ 266 w 2975"/>
              <a:gd name="T79" fmla="*/ 590 h 2975"/>
              <a:gd name="T80" fmla="*/ 475 w 2975"/>
              <a:gd name="T81" fmla="*/ 752 h 2975"/>
              <a:gd name="T82" fmla="*/ 1517 w 2975"/>
              <a:gd name="T83" fmla="*/ 1713 h 2975"/>
              <a:gd name="T84" fmla="*/ 1354 w 2975"/>
              <a:gd name="T85" fmla="*/ 1609 h 2975"/>
              <a:gd name="T86" fmla="*/ 1887 w 2975"/>
              <a:gd name="T87" fmla="*/ 1748 h 2975"/>
              <a:gd name="T88" fmla="*/ 1482 w 2975"/>
              <a:gd name="T89" fmla="*/ 1586 h 2975"/>
              <a:gd name="T90" fmla="*/ 1656 w 2975"/>
              <a:gd name="T91" fmla="*/ 1308 h 2975"/>
              <a:gd name="T92" fmla="*/ 1297 w 2975"/>
              <a:gd name="T93" fmla="*/ 1215 h 2975"/>
              <a:gd name="T94" fmla="*/ 2038 w 2975"/>
              <a:gd name="T95" fmla="*/ 1899 h 2975"/>
              <a:gd name="T96" fmla="*/ 2119 w 2975"/>
              <a:gd name="T97" fmla="*/ 2245 h 2975"/>
              <a:gd name="T98" fmla="*/ 2916 w 2975"/>
              <a:gd name="T99" fmla="*/ 2662 h 2975"/>
              <a:gd name="T100" fmla="*/ 1876 w 2975"/>
              <a:gd name="T101" fmla="*/ 1088 h 2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75" h="2975">
                <a:moveTo>
                  <a:pt x="0" y="2546"/>
                </a:moveTo>
                <a:cubicBezTo>
                  <a:pt x="509" y="2546"/>
                  <a:pt x="509" y="2546"/>
                  <a:pt x="509" y="2546"/>
                </a:cubicBezTo>
                <a:cubicBezTo>
                  <a:pt x="509" y="1852"/>
                  <a:pt x="509" y="1852"/>
                  <a:pt x="509" y="1852"/>
                </a:cubicBezTo>
                <a:cubicBezTo>
                  <a:pt x="0" y="1852"/>
                  <a:pt x="0" y="1852"/>
                  <a:pt x="0" y="1852"/>
                </a:cubicBezTo>
                <a:lnTo>
                  <a:pt x="0" y="2546"/>
                </a:lnTo>
                <a:close/>
                <a:moveTo>
                  <a:pt x="46" y="1899"/>
                </a:moveTo>
                <a:cubicBezTo>
                  <a:pt x="463" y="1899"/>
                  <a:pt x="463" y="1899"/>
                  <a:pt x="463" y="1899"/>
                </a:cubicBezTo>
                <a:cubicBezTo>
                  <a:pt x="463" y="2349"/>
                  <a:pt x="463" y="2349"/>
                  <a:pt x="463" y="2349"/>
                </a:cubicBezTo>
                <a:cubicBezTo>
                  <a:pt x="452" y="2338"/>
                  <a:pt x="440" y="2326"/>
                  <a:pt x="428" y="2326"/>
                </a:cubicBezTo>
                <a:cubicBezTo>
                  <a:pt x="324" y="2280"/>
                  <a:pt x="324" y="2280"/>
                  <a:pt x="324" y="2280"/>
                </a:cubicBezTo>
                <a:cubicBezTo>
                  <a:pt x="370" y="2372"/>
                  <a:pt x="370" y="2372"/>
                  <a:pt x="370" y="2372"/>
                </a:cubicBezTo>
                <a:cubicBezTo>
                  <a:pt x="336" y="2372"/>
                  <a:pt x="336" y="2372"/>
                  <a:pt x="336" y="2372"/>
                </a:cubicBezTo>
                <a:cubicBezTo>
                  <a:pt x="289" y="2500"/>
                  <a:pt x="289" y="2500"/>
                  <a:pt x="289" y="2500"/>
                </a:cubicBezTo>
                <a:cubicBezTo>
                  <a:pt x="278" y="2500"/>
                  <a:pt x="278" y="2500"/>
                  <a:pt x="278" y="2500"/>
                </a:cubicBezTo>
                <a:cubicBezTo>
                  <a:pt x="301" y="2303"/>
                  <a:pt x="301" y="2303"/>
                  <a:pt x="301" y="2303"/>
                </a:cubicBezTo>
                <a:cubicBezTo>
                  <a:pt x="289" y="2303"/>
                  <a:pt x="278" y="2314"/>
                  <a:pt x="255" y="2314"/>
                </a:cubicBezTo>
                <a:cubicBezTo>
                  <a:pt x="231" y="2314"/>
                  <a:pt x="220" y="2303"/>
                  <a:pt x="209" y="2303"/>
                </a:cubicBezTo>
                <a:cubicBezTo>
                  <a:pt x="231" y="2500"/>
                  <a:pt x="231" y="2500"/>
                  <a:pt x="231" y="2500"/>
                </a:cubicBezTo>
                <a:cubicBezTo>
                  <a:pt x="220" y="2500"/>
                  <a:pt x="220" y="2500"/>
                  <a:pt x="220" y="2500"/>
                </a:cubicBezTo>
                <a:cubicBezTo>
                  <a:pt x="174" y="2372"/>
                  <a:pt x="174" y="2372"/>
                  <a:pt x="174" y="2372"/>
                </a:cubicBezTo>
                <a:cubicBezTo>
                  <a:pt x="139" y="2372"/>
                  <a:pt x="139" y="2372"/>
                  <a:pt x="139" y="2372"/>
                </a:cubicBezTo>
                <a:cubicBezTo>
                  <a:pt x="185" y="2280"/>
                  <a:pt x="185" y="2280"/>
                  <a:pt x="185" y="2280"/>
                </a:cubicBezTo>
                <a:cubicBezTo>
                  <a:pt x="81" y="2326"/>
                  <a:pt x="81" y="2326"/>
                  <a:pt x="81" y="2326"/>
                </a:cubicBezTo>
                <a:cubicBezTo>
                  <a:pt x="70" y="2326"/>
                  <a:pt x="58" y="2338"/>
                  <a:pt x="46" y="2349"/>
                </a:cubicBezTo>
                <a:lnTo>
                  <a:pt x="46" y="1899"/>
                </a:lnTo>
                <a:close/>
                <a:moveTo>
                  <a:pt x="197" y="2223"/>
                </a:moveTo>
                <a:cubicBezTo>
                  <a:pt x="197" y="2211"/>
                  <a:pt x="185" y="2188"/>
                  <a:pt x="185" y="2176"/>
                </a:cubicBezTo>
                <a:cubicBezTo>
                  <a:pt x="174" y="2176"/>
                  <a:pt x="162" y="2165"/>
                  <a:pt x="150" y="2153"/>
                </a:cubicBezTo>
                <a:cubicBezTo>
                  <a:pt x="150" y="2130"/>
                  <a:pt x="150" y="2130"/>
                  <a:pt x="150" y="2130"/>
                </a:cubicBezTo>
                <a:cubicBezTo>
                  <a:pt x="150" y="2119"/>
                  <a:pt x="162" y="2107"/>
                  <a:pt x="174" y="2107"/>
                </a:cubicBezTo>
                <a:cubicBezTo>
                  <a:pt x="174" y="2095"/>
                  <a:pt x="174" y="2084"/>
                  <a:pt x="174" y="2084"/>
                </a:cubicBezTo>
                <a:cubicBezTo>
                  <a:pt x="174" y="2072"/>
                  <a:pt x="174" y="2038"/>
                  <a:pt x="209" y="2015"/>
                </a:cubicBezTo>
                <a:cubicBezTo>
                  <a:pt x="209" y="2061"/>
                  <a:pt x="255" y="2107"/>
                  <a:pt x="301" y="2107"/>
                </a:cubicBezTo>
                <a:cubicBezTo>
                  <a:pt x="313" y="2107"/>
                  <a:pt x="313" y="2107"/>
                  <a:pt x="313" y="2107"/>
                </a:cubicBezTo>
                <a:cubicBezTo>
                  <a:pt x="324" y="2107"/>
                  <a:pt x="336" y="2107"/>
                  <a:pt x="336" y="2119"/>
                </a:cubicBezTo>
                <a:cubicBezTo>
                  <a:pt x="336" y="2153"/>
                  <a:pt x="336" y="2223"/>
                  <a:pt x="289" y="2245"/>
                </a:cubicBezTo>
                <a:cubicBezTo>
                  <a:pt x="359" y="2245"/>
                  <a:pt x="359" y="2245"/>
                  <a:pt x="359" y="2245"/>
                </a:cubicBezTo>
                <a:cubicBezTo>
                  <a:pt x="382" y="2211"/>
                  <a:pt x="394" y="2142"/>
                  <a:pt x="394" y="2107"/>
                </a:cubicBezTo>
                <a:cubicBezTo>
                  <a:pt x="394" y="2015"/>
                  <a:pt x="347" y="1968"/>
                  <a:pt x="278" y="1968"/>
                </a:cubicBezTo>
                <a:cubicBezTo>
                  <a:pt x="255" y="1945"/>
                  <a:pt x="255" y="1945"/>
                  <a:pt x="255" y="1945"/>
                </a:cubicBezTo>
                <a:cubicBezTo>
                  <a:pt x="197" y="1945"/>
                  <a:pt x="116" y="1991"/>
                  <a:pt x="116" y="2095"/>
                </a:cubicBezTo>
                <a:cubicBezTo>
                  <a:pt x="116" y="2142"/>
                  <a:pt x="139" y="2200"/>
                  <a:pt x="197" y="2223"/>
                </a:cubicBezTo>
                <a:close/>
                <a:moveTo>
                  <a:pt x="2049" y="370"/>
                </a:moveTo>
                <a:cubicBezTo>
                  <a:pt x="2049" y="359"/>
                  <a:pt x="2038" y="336"/>
                  <a:pt x="2038" y="324"/>
                </a:cubicBezTo>
                <a:cubicBezTo>
                  <a:pt x="2026" y="324"/>
                  <a:pt x="2015" y="313"/>
                  <a:pt x="2003" y="301"/>
                </a:cubicBezTo>
                <a:cubicBezTo>
                  <a:pt x="2003" y="278"/>
                  <a:pt x="2003" y="278"/>
                  <a:pt x="2003" y="278"/>
                </a:cubicBezTo>
                <a:cubicBezTo>
                  <a:pt x="2003" y="266"/>
                  <a:pt x="2015" y="255"/>
                  <a:pt x="2026" y="255"/>
                </a:cubicBezTo>
                <a:cubicBezTo>
                  <a:pt x="2026" y="243"/>
                  <a:pt x="2026" y="231"/>
                  <a:pt x="2026" y="231"/>
                </a:cubicBezTo>
                <a:cubicBezTo>
                  <a:pt x="2026" y="220"/>
                  <a:pt x="2026" y="185"/>
                  <a:pt x="2061" y="162"/>
                </a:cubicBezTo>
                <a:cubicBezTo>
                  <a:pt x="2061" y="209"/>
                  <a:pt x="2107" y="255"/>
                  <a:pt x="2153" y="255"/>
                </a:cubicBezTo>
                <a:cubicBezTo>
                  <a:pt x="2165" y="255"/>
                  <a:pt x="2165" y="255"/>
                  <a:pt x="2165" y="255"/>
                </a:cubicBezTo>
                <a:cubicBezTo>
                  <a:pt x="2176" y="255"/>
                  <a:pt x="2188" y="255"/>
                  <a:pt x="2188" y="266"/>
                </a:cubicBezTo>
                <a:cubicBezTo>
                  <a:pt x="2188" y="301"/>
                  <a:pt x="2188" y="370"/>
                  <a:pt x="2142" y="394"/>
                </a:cubicBezTo>
                <a:cubicBezTo>
                  <a:pt x="2211" y="394"/>
                  <a:pt x="2211" y="394"/>
                  <a:pt x="2211" y="394"/>
                </a:cubicBezTo>
                <a:cubicBezTo>
                  <a:pt x="2233" y="359"/>
                  <a:pt x="2245" y="289"/>
                  <a:pt x="2245" y="255"/>
                </a:cubicBezTo>
                <a:cubicBezTo>
                  <a:pt x="2245" y="162"/>
                  <a:pt x="2200" y="116"/>
                  <a:pt x="2130" y="116"/>
                </a:cubicBezTo>
                <a:cubicBezTo>
                  <a:pt x="2107" y="93"/>
                  <a:pt x="2107" y="93"/>
                  <a:pt x="2107" y="93"/>
                </a:cubicBezTo>
                <a:cubicBezTo>
                  <a:pt x="2049" y="93"/>
                  <a:pt x="1968" y="139"/>
                  <a:pt x="1968" y="243"/>
                </a:cubicBezTo>
                <a:cubicBezTo>
                  <a:pt x="1968" y="289"/>
                  <a:pt x="1991" y="347"/>
                  <a:pt x="2049" y="370"/>
                </a:cubicBezTo>
                <a:close/>
                <a:moveTo>
                  <a:pt x="2361" y="0"/>
                </a:moveTo>
                <a:cubicBezTo>
                  <a:pt x="1852" y="0"/>
                  <a:pt x="1852" y="0"/>
                  <a:pt x="1852" y="0"/>
                </a:cubicBezTo>
                <a:cubicBezTo>
                  <a:pt x="1852" y="695"/>
                  <a:pt x="1852" y="695"/>
                  <a:pt x="1852" y="695"/>
                </a:cubicBezTo>
                <a:cubicBezTo>
                  <a:pt x="2361" y="695"/>
                  <a:pt x="2361" y="695"/>
                  <a:pt x="2361" y="695"/>
                </a:cubicBezTo>
                <a:lnTo>
                  <a:pt x="2361" y="0"/>
                </a:lnTo>
                <a:close/>
                <a:moveTo>
                  <a:pt x="2314" y="498"/>
                </a:moveTo>
                <a:cubicBezTo>
                  <a:pt x="2303" y="486"/>
                  <a:pt x="2291" y="475"/>
                  <a:pt x="2280" y="475"/>
                </a:cubicBezTo>
                <a:cubicBezTo>
                  <a:pt x="2176" y="428"/>
                  <a:pt x="2176" y="428"/>
                  <a:pt x="2176" y="428"/>
                </a:cubicBezTo>
                <a:cubicBezTo>
                  <a:pt x="2223" y="521"/>
                  <a:pt x="2223" y="521"/>
                  <a:pt x="2223" y="521"/>
                </a:cubicBezTo>
                <a:cubicBezTo>
                  <a:pt x="2188" y="521"/>
                  <a:pt x="2188" y="521"/>
                  <a:pt x="2188" y="521"/>
                </a:cubicBezTo>
                <a:cubicBezTo>
                  <a:pt x="2142" y="648"/>
                  <a:pt x="2142" y="648"/>
                  <a:pt x="2142" y="648"/>
                </a:cubicBezTo>
                <a:cubicBezTo>
                  <a:pt x="2130" y="648"/>
                  <a:pt x="2130" y="648"/>
                  <a:pt x="2130" y="648"/>
                </a:cubicBezTo>
                <a:cubicBezTo>
                  <a:pt x="2153" y="452"/>
                  <a:pt x="2153" y="452"/>
                  <a:pt x="2153" y="452"/>
                </a:cubicBezTo>
                <a:cubicBezTo>
                  <a:pt x="2142" y="452"/>
                  <a:pt x="2130" y="463"/>
                  <a:pt x="2107" y="463"/>
                </a:cubicBezTo>
                <a:cubicBezTo>
                  <a:pt x="2084" y="463"/>
                  <a:pt x="2072" y="452"/>
                  <a:pt x="2061" y="452"/>
                </a:cubicBezTo>
                <a:cubicBezTo>
                  <a:pt x="2084" y="648"/>
                  <a:pt x="2084" y="648"/>
                  <a:pt x="2084" y="648"/>
                </a:cubicBezTo>
                <a:cubicBezTo>
                  <a:pt x="2072" y="648"/>
                  <a:pt x="2072" y="648"/>
                  <a:pt x="2072" y="648"/>
                </a:cubicBezTo>
                <a:cubicBezTo>
                  <a:pt x="2026" y="521"/>
                  <a:pt x="2026" y="521"/>
                  <a:pt x="2026" y="521"/>
                </a:cubicBezTo>
                <a:cubicBezTo>
                  <a:pt x="1991" y="521"/>
                  <a:pt x="1991" y="521"/>
                  <a:pt x="1991" y="521"/>
                </a:cubicBezTo>
                <a:cubicBezTo>
                  <a:pt x="2038" y="428"/>
                  <a:pt x="2038" y="428"/>
                  <a:pt x="2038" y="428"/>
                </a:cubicBezTo>
                <a:cubicBezTo>
                  <a:pt x="1933" y="475"/>
                  <a:pt x="1933" y="475"/>
                  <a:pt x="1933" y="475"/>
                </a:cubicBezTo>
                <a:cubicBezTo>
                  <a:pt x="1922" y="475"/>
                  <a:pt x="1910" y="486"/>
                  <a:pt x="1899" y="498"/>
                </a:cubicBezTo>
                <a:cubicBezTo>
                  <a:pt x="1899" y="46"/>
                  <a:pt x="1899" y="46"/>
                  <a:pt x="1899" y="46"/>
                </a:cubicBezTo>
                <a:cubicBezTo>
                  <a:pt x="2314" y="46"/>
                  <a:pt x="2314" y="46"/>
                  <a:pt x="2314" y="46"/>
                </a:cubicBezTo>
                <a:lnTo>
                  <a:pt x="2314" y="498"/>
                </a:lnTo>
                <a:close/>
                <a:moveTo>
                  <a:pt x="1320" y="2731"/>
                </a:moveTo>
                <a:cubicBezTo>
                  <a:pt x="1320" y="2720"/>
                  <a:pt x="1308" y="2708"/>
                  <a:pt x="1308" y="2685"/>
                </a:cubicBezTo>
                <a:cubicBezTo>
                  <a:pt x="1297" y="2685"/>
                  <a:pt x="1285" y="2673"/>
                  <a:pt x="1285" y="2662"/>
                </a:cubicBezTo>
                <a:cubicBezTo>
                  <a:pt x="1285" y="2650"/>
                  <a:pt x="1285" y="2650"/>
                  <a:pt x="1285" y="2650"/>
                </a:cubicBezTo>
                <a:cubicBezTo>
                  <a:pt x="1285" y="2639"/>
                  <a:pt x="1285" y="2627"/>
                  <a:pt x="1297" y="2627"/>
                </a:cubicBezTo>
                <a:cubicBezTo>
                  <a:pt x="1297" y="2616"/>
                  <a:pt x="1297" y="2616"/>
                  <a:pt x="1297" y="2616"/>
                </a:cubicBezTo>
                <a:cubicBezTo>
                  <a:pt x="1297" y="2604"/>
                  <a:pt x="1297" y="2569"/>
                  <a:pt x="1331" y="2557"/>
                </a:cubicBezTo>
                <a:cubicBezTo>
                  <a:pt x="1331" y="2592"/>
                  <a:pt x="1366" y="2627"/>
                  <a:pt x="1401" y="2627"/>
                </a:cubicBezTo>
                <a:cubicBezTo>
                  <a:pt x="1413" y="2627"/>
                  <a:pt x="1413" y="2627"/>
                  <a:pt x="1413" y="2627"/>
                </a:cubicBezTo>
                <a:cubicBezTo>
                  <a:pt x="1424" y="2627"/>
                  <a:pt x="1436" y="2639"/>
                  <a:pt x="1436" y="2650"/>
                </a:cubicBezTo>
                <a:cubicBezTo>
                  <a:pt x="1436" y="2673"/>
                  <a:pt x="1424" y="2720"/>
                  <a:pt x="1389" y="2743"/>
                </a:cubicBezTo>
                <a:cubicBezTo>
                  <a:pt x="1447" y="2743"/>
                  <a:pt x="1447" y="2743"/>
                  <a:pt x="1447" y="2743"/>
                </a:cubicBezTo>
                <a:cubicBezTo>
                  <a:pt x="1470" y="2720"/>
                  <a:pt x="1482" y="2662"/>
                  <a:pt x="1482" y="2627"/>
                </a:cubicBezTo>
                <a:cubicBezTo>
                  <a:pt x="1482" y="2557"/>
                  <a:pt x="1436" y="2511"/>
                  <a:pt x="1378" y="2511"/>
                </a:cubicBezTo>
                <a:cubicBezTo>
                  <a:pt x="1366" y="2500"/>
                  <a:pt x="1366" y="2500"/>
                  <a:pt x="1366" y="2500"/>
                </a:cubicBezTo>
                <a:cubicBezTo>
                  <a:pt x="1320" y="2500"/>
                  <a:pt x="1250" y="2534"/>
                  <a:pt x="1250" y="2616"/>
                </a:cubicBezTo>
                <a:cubicBezTo>
                  <a:pt x="1250" y="2662"/>
                  <a:pt x="1274" y="2708"/>
                  <a:pt x="1320" y="2731"/>
                </a:cubicBezTo>
                <a:close/>
                <a:moveTo>
                  <a:pt x="1158" y="2963"/>
                </a:moveTo>
                <a:cubicBezTo>
                  <a:pt x="1574" y="2963"/>
                  <a:pt x="1574" y="2963"/>
                  <a:pt x="1574" y="2963"/>
                </a:cubicBezTo>
                <a:cubicBezTo>
                  <a:pt x="1574" y="2407"/>
                  <a:pt x="1574" y="2407"/>
                  <a:pt x="1574" y="2407"/>
                </a:cubicBezTo>
                <a:cubicBezTo>
                  <a:pt x="1158" y="2407"/>
                  <a:pt x="1158" y="2407"/>
                  <a:pt x="1158" y="2407"/>
                </a:cubicBezTo>
                <a:lnTo>
                  <a:pt x="1158" y="2963"/>
                </a:lnTo>
                <a:close/>
                <a:moveTo>
                  <a:pt x="1204" y="2453"/>
                </a:moveTo>
                <a:cubicBezTo>
                  <a:pt x="1528" y="2453"/>
                  <a:pt x="1528" y="2453"/>
                  <a:pt x="1528" y="2453"/>
                </a:cubicBezTo>
                <a:cubicBezTo>
                  <a:pt x="1528" y="2824"/>
                  <a:pt x="1528" y="2824"/>
                  <a:pt x="1528" y="2824"/>
                </a:cubicBezTo>
                <a:lnTo>
                  <a:pt x="1517" y="2812"/>
                </a:lnTo>
                <a:cubicBezTo>
                  <a:pt x="1424" y="2777"/>
                  <a:pt x="1424" y="2777"/>
                  <a:pt x="1424" y="2777"/>
                </a:cubicBezTo>
                <a:lnTo>
                  <a:pt x="1424" y="2766"/>
                </a:lnTo>
                <a:cubicBezTo>
                  <a:pt x="1459" y="2859"/>
                  <a:pt x="1459" y="2859"/>
                  <a:pt x="1459" y="2859"/>
                </a:cubicBezTo>
                <a:cubicBezTo>
                  <a:pt x="1436" y="2859"/>
                  <a:pt x="1436" y="2859"/>
                  <a:pt x="1436" y="2859"/>
                </a:cubicBezTo>
                <a:cubicBezTo>
                  <a:pt x="1413" y="2916"/>
                  <a:pt x="1413" y="2916"/>
                  <a:pt x="1413" y="2916"/>
                </a:cubicBezTo>
                <a:cubicBezTo>
                  <a:pt x="1389" y="2916"/>
                  <a:pt x="1389" y="2916"/>
                  <a:pt x="1389" y="2916"/>
                </a:cubicBezTo>
                <a:cubicBezTo>
                  <a:pt x="1401" y="2789"/>
                  <a:pt x="1401" y="2789"/>
                  <a:pt x="1401" y="2789"/>
                </a:cubicBezTo>
                <a:cubicBezTo>
                  <a:pt x="1401" y="2801"/>
                  <a:pt x="1378" y="2801"/>
                  <a:pt x="1366" y="2801"/>
                </a:cubicBezTo>
                <a:cubicBezTo>
                  <a:pt x="1354" y="2801"/>
                  <a:pt x="1331" y="2801"/>
                  <a:pt x="1331" y="2789"/>
                </a:cubicBezTo>
                <a:cubicBezTo>
                  <a:pt x="1343" y="2916"/>
                  <a:pt x="1343" y="2916"/>
                  <a:pt x="1343" y="2916"/>
                </a:cubicBezTo>
                <a:cubicBezTo>
                  <a:pt x="1320" y="2916"/>
                  <a:pt x="1320" y="2916"/>
                  <a:pt x="1320" y="2916"/>
                </a:cubicBezTo>
                <a:cubicBezTo>
                  <a:pt x="1297" y="2859"/>
                  <a:pt x="1297" y="2859"/>
                  <a:pt x="1297" y="2859"/>
                </a:cubicBezTo>
                <a:cubicBezTo>
                  <a:pt x="1274" y="2859"/>
                  <a:pt x="1274" y="2859"/>
                  <a:pt x="1274" y="2859"/>
                </a:cubicBezTo>
                <a:cubicBezTo>
                  <a:pt x="1308" y="2766"/>
                  <a:pt x="1308" y="2766"/>
                  <a:pt x="1308" y="2766"/>
                </a:cubicBezTo>
                <a:cubicBezTo>
                  <a:pt x="1308" y="2777"/>
                  <a:pt x="1308" y="2777"/>
                  <a:pt x="1308" y="2777"/>
                </a:cubicBezTo>
                <a:cubicBezTo>
                  <a:pt x="1215" y="2812"/>
                  <a:pt x="1215" y="2812"/>
                  <a:pt x="1215" y="2812"/>
                </a:cubicBezTo>
                <a:lnTo>
                  <a:pt x="1204" y="2824"/>
                </a:lnTo>
                <a:lnTo>
                  <a:pt x="1204" y="2453"/>
                </a:lnTo>
                <a:close/>
                <a:moveTo>
                  <a:pt x="2696" y="1586"/>
                </a:moveTo>
                <a:lnTo>
                  <a:pt x="2696" y="1586"/>
                </a:lnTo>
                <a:close/>
                <a:moveTo>
                  <a:pt x="2812" y="1586"/>
                </a:moveTo>
                <a:lnTo>
                  <a:pt x="2812" y="1586"/>
                </a:lnTo>
                <a:close/>
                <a:moveTo>
                  <a:pt x="2546" y="1250"/>
                </a:moveTo>
                <a:cubicBezTo>
                  <a:pt x="2546" y="1806"/>
                  <a:pt x="2546" y="1806"/>
                  <a:pt x="2546" y="1806"/>
                </a:cubicBezTo>
                <a:cubicBezTo>
                  <a:pt x="2963" y="1806"/>
                  <a:pt x="2963" y="1806"/>
                  <a:pt x="2963" y="1806"/>
                </a:cubicBezTo>
                <a:cubicBezTo>
                  <a:pt x="2963" y="1250"/>
                  <a:pt x="2963" y="1250"/>
                  <a:pt x="2963" y="1250"/>
                </a:cubicBezTo>
                <a:lnTo>
                  <a:pt x="2546" y="1250"/>
                </a:lnTo>
                <a:close/>
                <a:moveTo>
                  <a:pt x="2916" y="1667"/>
                </a:moveTo>
                <a:cubicBezTo>
                  <a:pt x="2835" y="1621"/>
                  <a:pt x="2835" y="1621"/>
                  <a:pt x="2835" y="1621"/>
                </a:cubicBezTo>
                <a:cubicBezTo>
                  <a:pt x="2812" y="1609"/>
                  <a:pt x="2812" y="1609"/>
                  <a:pt x="2812" y="1609"/>
                </a:cubicBezTo>
                <a:cubicBezTo>
                  <a:pt x="2777" y="1760"/>
                  <a:pt x="2777" y="1760"/>
                  <a:pt x="2777" y="1760"/>
                </a:cubicBezTo>
                <a:cubicBezTo>
                  <a:pt x="2766" y="1679"/>
                  <a:pt x="2766" y="1679"/>
                  <a:pt x="2766" y="1679"/>
                </a:cubicBezTo>
                <a:cubicBezTo>
                  <a:pt x="2766" y="1656"/>
                  <a:pt x="2766" y="1656"/>
                  <a:pt x="2766" y="1656"/>
                </a:cubicBezTo>
                <a:cubicBezTo>
                  <a:pt x="2754" y="1632"/>
                  <a:pt x="2754" y="1632"/>
                  <a:pt x="2754" y="1632"/>
                </a:cubicBezTo>
                <a:cubicBezTo>
                  <a:pt x="2743" y="1656"/>
                  <a:pt x="2743" y="1656"/>
                  <a:pt x="2743" y="1656"/>
                </a:cubicBezTo>
                <a:cubicBezTo>
                  <a:pt x="2743" y="1679"/>
                  <a:pt x="2743" y="1679"/>
                  <a:pt x="2743" y="1679"/>
                </a:cubicBezTo>
                <a:cubicBezTo>
                  <a:pt x="2731" y="1760"/>
                  <a:pt x="2731" y="1760"/>
                  <a:pt x="2731" y="1760"/>
                </a:cubicBezTo>
                <a:cubicBezTo>
                  <a:pt x="2696" y="1609"/>
                  <a:pt x="2696" y="1609"/>
                  <a:pt x="2696" y="1609"/>
                </a:cubicBezTo>
                <a:cubicBezTo>
                  <a:pt x="2592" y="1667"/>
                  <a:pt x="2592" y="1667"/>
                  <a:pt x="2592" y="1667"/>
                </a:cubicBezTo>
                <a:cubicBezTo>
                  <a:pt x="2592" y="1297"/>
                  <a:pt x="2592" y="1297"/>
                  <a:pt x="2592" y="1297"/>
                </a:cubicBezTo>
                <a:cubicBezTo>
                  <a:pt x="2916" y="1297"/>
                  <a:pt x="2916" y="1297"/>
                  <a:pt x="2916" y="1297"/>
                </a:cubicBezTo>
                <a:lnTo>
                  <a:pt x="2916" y="1667"/>
                </a:lnTo>
                <a:close/>
                <a:moveTo>
                  <a:pt x="2673" y="1493"/>
                </a:moveTo>
                <a:cubicBezTo>
                  <a:pt x="2673" y="1517"/>
                  <a:pt x="2673" y="1517"/>
                  <a:pt x="2673" y="1517"/>
                </a:cubicBezTo>
                <a:cubicBezTo>
                  <a:pt x="2673" y="1528"/>
                  <a:pt x="2685" y="1528"/>
                  <a:pt x="2685" y="1528"/>
                </a:cubicBezTo>
                <a:cubicBezTo>
                  <a:pt x="2696" y="1598"/>
                  <a:pt x="2743" y="1598"/>
                  <a:pt x="2754" y="1598"/>
                </a:cubicBezTo>
                <a:cubicBezTo>
                  <a:pt x="2766" y="1598"/>
                  <a:pt x="2812" y="1598"/>
                  <a:pt x="2824" y="1528"/>
                </a:cubicBezTo>
                <a:cubicBezTo>
                  <a:pt x="2824" y="1528"/>
                  <a:pt x="2835" y="1528"/>
                  <a:pt x="2835" y="1517"/>
                </a:cubicBezTo>
                <a:cubicBezTo>
                  <a:pt x="2835" y="1493"/>
                  <a:pt x="2835" y="1493"/>
                  <a:pt x="2835" y="1493"/>
                </a:cubicBezTo>
                <a:cubicBezTo>
                  <a:pt x="2847" y="1482"/>
                  <a:pt x="2835" y="1482"/>
                  <a:pt x="2835" y="1470"/>
                </a:cubicBezTo>
                <a:cubicBezTo>
                  <a:pt x="2835" y="1459"/>
                  <a:pt x="2835" y="1447"/>
                  <a:pt x="2835" y="1424"/>
                </a:cubicBezTo>
                <a:cubicBezTo>
                  <a:pt x="2835" y="1401"/>
                  <a:pt x="2812" y="1366"/>
                  <a:pt x="2777" y="1354"/>
                </a:cubicBezTo>
                <a:cubicBezTo>
                  <a:pt x="2766" y="1343"/>
                  <a:pt x="2766" y="1343"/>
                  <a:pt x="2766" y="1343"/>
                </a:cubicBezTo>
                <a:cubicBezTo>
                  <a:pt x="2673" y="1343"/>
                  <a:pt x="2673" y="1424"/>
                  <a:pt x="2673" y="1424"/>
                </a:cubicBezTo>
                <a:cubicBezTo>
                  <a:pt x="2673" y="1447"/>
                  <a:pt x="2673" y="1470"/>
                  <a:pt x="2673" y="1470"/>
                </a:cubicBezTo>
                <a:cubicBezTo>
                  <a:pt x="2673" y="1482"/>
                  <a:pt x="2662" y="1482"/>
                  <a:pt x="2673" y="1493"/>
                </a:cubicBezTo>
                <a:close/>
                <a:moveTo>
                  <a:pt x="313" y="752"/>
                </a:moveTo>
                <a:lnTo>
                  <a:pt x="313" y="752"/>
                </a:lnTo>
                <a:close/>
                <a:moveTo>
                  <a:pt x="93" y="1111"/>
                </a:moveTo>
                <a:cubicBezTo>
                  <a:pt x="695" y="1111"/>
                  <a:pt x="695" y="1111"/>
                  <a:pt x="695" y="1111"/>
                </a:cubicBezTo>
                <a:cubicBezTo>
                  <a:pt x="695" y="278"/>
                  <a:pt x="695" y="278"/>
                  <a:pt x="695" y="278"/>
                </a:cubicBezTo>
                <a:cubicBezTo>
                  <a:pt x="93" y="278"/>
                  <a:pt x="93" y="278"/>
                  <a:pt x="93" y="278"/>
                </a:cubicBezTo>
                <a:lnTo>
                  <a:pt x="93" y="1111"/>
                </a:lnTo>
                <a:close/>
                <a:moveTo>
                  <a:pt x="139" y="324"/>
                </a:moveTo>
                <a:cubicBezTo>
                  <a:pt x="648" y="324"/>
                  <a:pt x="648" y="324"/>
                  <a:pt x="648" y="324"/>
                </a:cubicBezTo>
                <a:cubicBezTo>
                  <a:pt x="648" y="845"/>
                  <a:pt x="648" y="845"/>
                  <a:pt x="648" y="845"/>
                </a:cubicBezTo>
                <a:cubicBezTo>
                  <a:pt x="509" y="776"/>
                  <a:pt x="509" y="776"/>
                  <a:pt x="509" y="776"/>
                </a:cubicBezTo>
                <a:cubicBezTo>
                  <a:pt x="475" y="752"/>
                  <a:pt x="475" y="752"/>
                  <a:pt x="475" y="752"/>
                </a:cubicBezTo>
                <a:cubicBezTo>
                  <a:pt x="428" y="972"/>
                  <a:pt x="428" y="972"/>
                  <a:pt x="428" y="972"/>
                </a:cubicBezTo>
                <a:cubicBezTo>
                  <a:pt x="405" y="857"/>
                  <a:pt x="405" y="857"/>
                  <a:pt x="405" y="857"/>
                </a:cubicBezTo>
                <a:cubicBezTo>
                  <a:pt x="417" y="822"/>
                  <a:pt x="417" y="822"/>
                  <a:pt x="417" y="822"/>
                </a:cubicBezTo>
                <a:cubicBezTo>
                  <a:pt x="394" y="787"/>
                  <a:pt x="394" y="787"/>
                  <a:pt x="394" y="787"/>
                </a:cubicBezTo>
                <a:cubicBezTo>
                  <a:pt x="370" y="822"/>
                  <a:pt x="370" y="822"/>
                  <a:pt x="370" y="822"/>
                </a:cubicBezTo>
                <a:cubicBezTo>
                  <a:pt x="382" y="857"/>
                  <a:pt x="382" y="857"/>
                  <a:pt x="382" y="857"/>
                </a:cubicBezTo>
                <a:cubicBezTo>
                  <a:pt x="359" y="972"/>
                  <a:pt x="359" y="972"/>
                  <a:pt x="359" y="972"/>
                </a:cubicBezTo>
                <a:cubicBezTo>
                  <a:pt x="313" y="752"/>
                  <a:pt x="313" y="752"/>
                  <a:pt x="313" y="752"/>
                </a:cubicBezTo>
                <a:cubicBezTo>
                  <a:pt x="139" y="845"/>
                  <a:pt x="139" y="845"/>
                  <a:pt x="139" y="845"/>
                </a:cubicBezTo>
                <a:lnTo>
                  <a:pt x="139" y="324"/>
                </a:lnTo>
                <a:close/>
                <a:moveTo>
                  <a:pt x="394" y="741"/>
                </a:moveTo>
                <a:cubicBezTo>
                  <a:pt x="405" y="741"/>
                  <a:pt x="475" y="741"/>
                  <a:pt x="486" y="648"/>
                </a:cubicBezTo>
                <a:cubicBezTo>
                  <a:pt x="498" y="648"/>
                  <a:pt x="509" y="637"/>
                  <a:pt x="509" y="625"/>
                </a:cubicBezTo>
                <a:cubicBezTo>
                  <a:pt x="521" y="590"/>
                  <a:pt x="521" y="590"/>
                  <a:pt x="521" y="590"/>
                </a:cubicBezTo>
                <a:cubicBezTo>
                  <a:pt x="521" y="579"/>
                  <a:pt x="509" y="567"/>
                  <a:pt x="509" y="556"/>
                </a:cubicBezTo>
                <a:cubicBezTo>
                  <a:pt x="509" y="544"/>
                  <a:pt x="509" y="521"/>
                  <a:pt x="509" y="486"/>
                </a:cubicBezTo>
                <a:cubicBezTo>
                  <a:pt x="509" y="452"/>
                  <a:pt x="475" y="405"/>
                  <a:pt x="417" y="394"/>
                </a:cubicBezTo>
                <a:cubicBezTo>
                  <a:pt x="405" y="370"/>
                  <a:pt x="405" y="370"/>
                  <a:pt x="405" y="370"/>
                </a:cubicBezTo>
                <a:cubicBezTo>
                  <a:pt x="278" y="382"/>
                  <a:pt x="278" y="486"/>
                  <a:pt x="278" y="486"/>
                </a:cubicBezTo>
                <a:cubicBezTo>
                  <a:pt x="278" y="498"/>
                  <a:pt x="278" y="498"/>
                  <a:pt x="278" y="498"/>
                </a:cubicBezTo>
                <a:cubicBezTo>
                  <a:pt x="278" y="521"/>
                  <a:pt x="278" y="544"/>
                  <a:pt x="278" y="556"/>
                </a:cubicBezTo>
                <a:cubicBezTo>
                  <a:pt x="278" y="567"/>
                  <a:pt x="266" y="579"/>
                  <a:pt x="266" y="590"/>
                </a:cubicBezTo>
                <a:cubicBezTo>
                  <a:pt x="278" y="625"/>
                  <a:pt x="278" y="625"/>
                  <a:pt x="278" y="625"/>
                </a:cubicBezTo>
                <a:cubicBezTo>
                  <a:pt x="278" y="637"/>
                  <a:pt x="289" y="648"/>
                  <a:pt x="301" y="648"/>
                </a:cubicBezTo>
                <a:cubicBezTo>
                  <a:pt x="313" y="741"/>
                  <a:pt x="382" y="741"/>
                  <a:pt x="394" y="741"/>
                </a:cubicBezTo>
                <a:close/>
                <a:moveTo>
                  <a:pt x="475" y="752"/>
                </a:moveTo>
                <a:lnTo>
                  <a:pt x="475" y="752"/>
                </a:lnTo>
                <a:close/>
                <a:moveTo>
                  <a:pt x="1887" y="1748"/>
                </a:moveTo>
                <a:cubicBezTo>
                  <a:pt x="1609" y="1609"/>
                  <a:pt x="1609" y="1609"/>
                  <a:pt x="1609" y="1609"/>
                </a:cubicBezTo>
                <a:cubicBezTo>
                  <a:pt x="1540" y="1945"/>
                  <a:pt x="1540" y="1945"/>
                  <a:pt x="1540" y="1945"/>
                </a:cubicBezTo>
                <a:cubicBezTo>
                  <a:pt x="1505" y="1760"/>
                  <a:pt x="1505" y="1760"/>
                  <a:pt x="1505" y="1760"/>
                </a:cubicBezTo>
                <a:cubicBezTo>
                  <a:pt x="1517" y="1713"/>
                  <a:pt x="1517" y="1713"/>
                  <a:pt x="1517" y="1713"/>
                </a:cubicBezTo>
                <a:cubicBezTo>
                  <a:pt x="1482" y="1656"/>
                  <a:pt x="1482" y="1656"/>
                  <a:pt x="1482" y="1656"/>
                </a:cubicBezTo>
                <a:cubicBezTo>
                  <a:pt x="1447" y="1713"/>
                  <a:pt x="1447" y="1713"/>
                  <a:pt x="1447" y="1713"/>
                </a:cubicBezTo>
                <a:cubicBezTo>
                  <a:pt x="1459" y="1771"/>
                  <a:pt x="1459" y="1771"/>
                  <a:pt x="1459" y="1771"/>
                </a:cubicBezTo>
                <a:cubicBezTo>
                  <a:pt x="1424" y="1945"/>
                  <a:pt x="1424" y="1945"/>
                  <a:pt x="1424" y="1945"/>
                </a:cubicBezTo>
                <a:cubicBezTo>
                  <a:pt x="1354" y="1609"/>
                  <a:pt x="1354" y="1609"/>
                  <a:pt x="1354" y="1609"/>
                </a:cubicBezTo>
                <a:cubicBezTo>
                  <a:pt x="1077" y="1748"/>
                  <a:pt x="1077" y="1748"/>
                  <a:pt x="1077" y="1748"/>
                </a:cubicBezTo>
                <a:cubicBezTo>
                  <a:pt x="1077" y="1748"/>
                  <a:pt x="1065" y="1760"/>
                  <a:pt x="1054" y="1760"/>
                </a:cubicBezTo>
                <a:cubicBezTo>
                  <a:pt x="1146" y="1899"/>
                  <a:pt x="1308" y="1991"/>
                  <a:pt x="1482" y="1991"/>
                </a:cubicBezTo>
                <a:cubicBezTo>
                  <a:pt x="1656" y="1991"/>
                  <a:pt x="1817" y="1899"/>
                  <a:pt x="1910" y="1760"/>
                </a:cubicBezTo>
                <a:cubicBezTo>
                  <a:pt x="1899" y="1760"/>
                  <a:pt x="1887" y="1748"/>
                  <a:pt x="1887" y="1748"/>
                </a:cubicBezTo>
                <a:close/>
                <a:moveTo>
                  <a:pt x="1297" y="1354"/>
                </a:moveTo>
                <a:cubicBezTo>
                  <a:pt x="1297" y="1413"/>
                  <a:pt x="1297" y="1413"/>
                  <a:pt x="1297" y="1413"/>
                </a:cubicBezTo>
                <a:cubicBezTo>
                  <a:pt x="1297" y="1424"/>
                  <a:pt x="1320" y="1436"/>
                  <a:pt x="1331" y="1436"/>
                </a:cubicBezTo>
                <a:cubicBezTo>
                  <a:pt x="1331" y="1447"/>
                  <a:pt x="1331" y="1447"/>
                  <a:pt x="1331" y="1447"/>
                </a:cubicBezTo>
                <a:cubicBezTo>
                  <a:pt x="1354" y="1586"/>
                  <a:pt x="1459" y="1586"/>
                  <a:pt x="1482" y="1586"/>
                </a:cubicBezTo>
                <a:cubicBezTo>
                  <a:pt x="1505" y="1586"/>
                  <a:pt x="1609" y="1586"/>
                  <a:pt x="1632" y="1447"/>
                </a:cubicBezTo>
                <a:cubicBezTo>
                  <a:pt x="1632" y="1436"/>
                  <a:pt x="1632" y="1436"/>
                  <a:pt x="1632" y="1436"/>
                </a:cubicBezTo>
                <a:cubicBezTo>
                  <a:pt x="1644" y="1436"/>
                  <a:pt x="1667" y="1424"/>
                  <a:pt x="1667" y="1413"/>
                </a:cubicBezTo>
                <a:cubicBezTo>
                  <a:pt x="1679" y="1354"/>
                  <a:pt x="1679" y="1354"/>
                  <a:pt x="1679" y="1354"/>
                </a:cubicBezTo>
                <a:cubicBezTo>
                  <a:pt x="1679" y="1331"/>
                  <a:pt x="1667" y="1320"/>
                  <a:pt x="1656" y="1308"/>
                </a:cubicBezTo>
                <a:cubicBezTo>
                  <a:pt x="1656" y="1285"/>
                  <a:pt x="1667" y="1239"/>
                  <a:pt x="1667" y="1204"/>
                </a:cubicBezTo>
                <a:cubicBezTo>
                  <a:pt x="1667" y="1135"/>
                  <a:pt x="1609" y="1065"/>
                  <a:pt x="1528" y="1054"/>
                </a:cubicBezTo>
                <a:cubicBezTo>
                  <a:pt x="1493" y="1019"/>
                  <a:pt x="1493" y="1019"/>
                  <a:pt x="1493" y="1019"/>
                </a:cubicBezTo>
                <a:cubicBezTo>
                  <a:pt x="1297" y="1030"/>
                  <a:pt x="1297" y="1192"/>
                  <a:pt x="1297" y="1192"/>
                </a:cubicBezTo>
                <a:cubicBezTo>
                  <a:pt x="1297" y="1215"/>
                  <a:pt x="1297" y="1215"/>
                  <a:pt x="1297" y="1215"/>
                </a:cubicBezTo>
                <a:cubicBezTo>
                  <a:pt x="1297" y="1250"/>
                  <a:pt x="1308" y="1285"/>
                  <a:pt x="1308" y="1308"/>
                </a:cubicBezTo>
                <a:cubicBezTo>
                  <a:pt x="1297" y="1320"/>
                  <a:pt x="1285" y="1331"/>
                  <a:pt x="1297" y="1354"/>
                </a:cubicBezTo>
                <a:close/>
                <a:moveTo>
                  <a:pt x="2338" y="2130"/>
                </a:moveTo>
                <a:cubicBezTo>
                  <a:pt x="2314" y="2119"/>
                  <a:pt x="2280" y="2107"/>
                  <a:pt x="2245" y="2119"/>
                </a:cubicBezTo>
                <a:cubicBezTo>
                  <a:pt x="2038" y="1899"/>
                  <a:pt x="2038" y="1899"/>
                  <a:pt x="2038" y="1899"/>
                </a:cubicBezTo>
                <a:cubicBezTo>
                  <a:pt x="2245" y="1632"/>
                  <a:pt x="2222" y="1239"/>
                  <a:pt x="1968" y="996"/>
                </a:cubicBezTo>
                <a:cubicBezTo>
                  <a:pt x="1702" y="718"/>
                  <a:pt x="1262" y="718"/>
                  <a:pt x="996" y="996"/>
                </a:cubicBezTo>
                <a:cubicBezTo>
                  <a:pt x="718" y="1262"/>
                  <a:pt x="718" y="1702"/>
                  <a:pt x="996" y="1968"/>
                </a:cubicBezTo>
                <a:cubicBezTo>
                  <a:pt x="1239" y="2223"/>
                  <a:pt x="1632" y="2245"/>
                  <a:pt x="1899" y="2038"/>
                </a:cubicBezTo>
                <a:cubicBezTo>
                  <a:pt x="2119" y="2245"/>
                  <a:pt x="2119" y="2245"/>
                  <a:pt x="2119" y="2245"/>
                </a:cubicBezTo>
                <a:cubicBezTo>
                  <a:pt x="2107" y="2280"/>
                  <a:pt x="2119" y="2314"/>
                  <a:pt x="2130" y="2338"/>
                </a:cubicBezTo>
                <a:cubicBezTo>
                  <a:pt x="2662" y="2916"/>
                  <a:pt x="2662" y="2916"/>
                  <a:pt x="2662" y="2916"/>
                </a:cubicBezTo>
                <a:cubicBezTo>
                  <a:pt x="2720" y="2974"/>
                  <a:pt x="2812" y="2974"/>
                  <a:pt x="2859" y="2916"/>
                </a:cubicBezTo>
                <a:cubicBezTo>
                  <a:pt x="2916" y="2859"/>
                  <a:pt x="2916" y="2859"/>
                  <a:pt x="2916" y="2859"/>
                </a:cubicBezTo>
                <a:cubicBezTo>
                  <a:pt x="2974" y="2812"/>
                  <a:pt x="2974" y="2720"/>
                  <a:pt x="2916" y="2662"/>
                </a:cubicBezTo>
                <a:lnTo>
                  <a:pt x="2338" y="2130"/>
                </a:lnTo>
                <a:close/>
                <a:moveTo>
                  <a:pt x="1876" y="1876"/>
                </a:moveTo>
                <a:cubicBezTo>
                  <a:pt x="1656" y="2095"/>
                  <a:pt x="1308" y="2095"/>
                  <a:pt x="1088" y="1876"/>
                </a:cubicBezTo>
                <a:cubicBezTo>
                  <a:pt x="868" y="1656"/>
                  <a:pt x="868" y="1308"/>
                  <a:pt x="1088" y="1088"/>
                </a:cubicBezTo>
                <a:cubicBezTo>
                  <a:pt x="1308" y="868"/>
                  <a:pt x="1656" y="868"/>
                  <a:pt x="1876" y="1088"/>
                </a:cubicBezTo>
                <a:cubicBezTo>
                  <a:pt x="2095" y="1308"/>
                  <a:pt x="2095" y="1656"/>
                  <a:pt x="1876" y="1876"/>
                </a:cubicBezTo>
                <a:close/>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3578"/>
            <a:endParaRPr lang="en-US" sz="1797" dirty="0">
              <a:solidFill>
                <a:srgbClr val="58595B"/>
              </a:solidFill>
            </a:endParaRPr>
          </a:p>
        </p:txBody>
      </p:sp>
      <p:sp>
        <p:nvSpPr>
          <p:cNvPr id="201" name="TextBox 200">
            <a:extLst>
              <a:ext uri="{FF2B5EF4-FFF2-40B4-BE49-F238E27FC236}">
                <a16:creationId xmlns:a16="http://schemas.microsoft.com/office/drawing/2014/main" id="{900029DA-DFBF-8344-AFC5-DD62C0924DF1}"/>
              </a:ext>
            </a:extLst>
          </p:cNvPr>
          <p:cNvSpPr txBox="1"/>
          <p:nvPr/>
        </p:nvSpPr>
        <p:spPr>
          <a:xfrm>
            <a:off x="5946591" y="5743696"/>
            <a:ext cx="631761" cy="166123"/>
          </a:xfrm>
          <a:prstGeom prst="rect">
            <a:avLst/>
          </a:prstGeom>
          <a:noFill/>
        </p:spPr>
        <p:txBody>
          <a:bodyPr wrap="square" lIns="0" tIns="0" rIns="0" bIns="0" rtlCol="0">
            <a:noAutofit/>
          </a:bodyPr>
          <a:lstStyle/>
          <a:p>
            <a:pPr defTabSz="912734">
              <a:lnSpc>
                <a:spcPct val="90000"/>
              </a:lnSpc>
              <a:defRPr/>
            </a:pPr>
            <a:r>
              <a:rPr lang="en-US" sz="1400" kern="0" dirty="0">
                <a:solidFill>
                  <a:srgbClr val="58595B"/>
                </a:solidFill>
              </a:rPr>
              <a:t>HCM</a:t>
            </a:r>
          </a:p>
        </p:txBody>
      </p:sp>
      <p:grpSp>
        <p:nvGrpSpPr>
          <p:cNvPr id="203" name="Group 202">
            <a:extLst>
              <a:ext uri="{FF2B5EF4-FFF2-40B4-BE49-F238E27FC236}">
                <a16:creationId xmlns:a16="http://schemas.microsoft.com/office/drawing/2014/main" id="{1996B15D-D790-D541-B822-D879DD754913}"/>
              </a:ext>
            </a:extLst>
          </p:cNvPr>
          <p:cNvGrpSpPr/>
          <p:nvPr/>
        </p:nvGrpSpPr>
        <p:grpSpPr>
          <a:xfrm>
            <a:off x="10746537" y="461934"/>
            <a:ext cx="724848" cy="606715"/>
            <a:chOff x="9500384" y="403107"/>
            <a:chExt cx="1030215" cy="862313"/>
          </a:xfrm>
        </p:grpSpPr>
        <p:grpSp>
          <p:nvGrpSpPr>
            <p:cNvPr id="204" name="Group 203">
              <a:extLst>
                <a:ext uri="{FF2B5EF4-FFF2-40B4-BE49-F238E27FC236}">
                  <a16:creationId xmlns:a16="http://schemas.microsoft.com/office/drawing/2014/main" id="{299E27A6-B95F-9243-84BB-23B8021C77AE}"/>
                </a:ext>
              </a:extLst>
            </p:cNvPr>
            <p:cNvGrpSpPr/>
            <p:nvPr/>
          </p:nvGrpSpPr>
          <p:grpSpPr>
            <a:xfrm>
              <a:off x="9769780" y="691849"/>
              <a:ext cx="627181" cy="573571"/>
              <a:chOff x="8618381" y="2962239"/>
              <a:chExt cx="1861332" cy="1843408"/>
            </a:xfrm>
          </p:grpSpPr>
          <p:sp>
            <p:nvSpPr>
              <p:cNvPr id="206" name="Rectangle 205">
                <a:extLst>
                  <a:ext uri="{FF2B5EF4-FFF2-40B4-BE49-F238E27FC236}">
                    <a16:creationId xmlns:a16="http://schemas.microsoft.com/office/drawing/2014/main" id="{B97D1F81-4959-0446-B9F5-A7AFCBACA5AE}"/>
                  </a:ext>
                </a:extLst>
              </p:cNvPr>
              <p:cNvSpPr/>
              <p:nvPr/>
            </p:nvSpPr>
            <p:spPr bwMode="gray">
              <a:xfrm>
                <a:off x="8618381" y="2962239"/>
                <a:ext cx="1654864" cy="1843408"/>
              </a:xfrm>
              <a:prstGeom prst="rect">
                <a:avLst/>
              </a:prstGeom>
              <a:solidFill>
                <a:srgbClr val="FFFFFF"/>
              </a:solidFill>
              <a:ln w="15875" cap="flat" cmpd="sng" algn="ctr">
                <a:noFill/>
                <a:prstDash val="solid"/>
                <a:miter lim="800000"/>
              </a:ln>
              <a:effectLst/>
            </p:spPr>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lnSpc>
                    <a:spcPct val="90000"/>
                  </a:lnSpc>
                  <a:defRPr/>
                </a:pPr>
                <a:endParaRPr lang="en-US" sz="1796" kern="0" dirty="0">
                  <a:solidFill>
                    <a:srgbClr val="FFFFFF"/>
                  </a:solidFill>
                </a:endParaRPr>
              </a:p>
            </p:txBody>
          </p:sp>
          <p:grpSp>
            <p:nvGrpSpPr>
              <p:cNvPr id="207" name="Group 206">
                <a:extLst>
                  <a:ext uri="{FF2B5EF4-FFF2-40B4-BE49-F238E27FC236}">
                    <a16:creationId xmlns:a16="http://schemas.microsoft.com/office/drawing/2014/main" id="{8460F39F-02D1-5C41-A90A-8568F2159D19}"/>
                  </a:ext>
                </a:extLst>
              </p:cNvPr>
              <p:cNvGrpSpPr/>
              <p:nvPr/>
            </p:nvGrpSpPr>
            <p:grpSpPr>
              <a:xfrm>
                <a:off x="8701068" y="3027124"/>
                <a:ext cx="1778645" cy="1549965"/>
                <a:chOff x="4252635" y="2644064"/>
                <a:chExt cx="1778645" cy="1549965"/>
              </a:xfrm>
            </p:grpSpPr>
            <p:sp>
              <p:nvSpPr>
                <p:cNvPr id="208" name="Donut 207">
                  <a:extLst>
                    <a:ext uri="{FF2B5EF4-FFF2-40B4-BE49-F238E27FC236}">
                      <a16:creationId xmlns:a16="http://schemas.microsoft.com/office/drawing/2014/main" id="{201EE7BE-052D-7D4F-BE12-1698B738E7EB}"/>
                    </a:ext>
                  </a:extLst>
                </p:cNvPr>
                <p:cNvSpPr/>
                <p:nvPr/>
              </p:nvSpPr>
              <p:spPr bwMode="gray">
                <a:xfrm>
                  <a:off x="4252635" y="2644064"/>
                  <a:ext cx="1327528" cy="1368303"/>
                </a:xfrm>
                <a:prstGeom prst="donut">
                  <a:avLst>
                    <a:gd name="adj" fmla="val 12271"/>
                  </a:avLst>
                </a:prstGeom>
                <a:solidFill>
                  <a:srgbClr val="007395"/>
                </a:solidFill>
                <a:ln w="15875" cap="flat" cmpd="sng" algn="ctr">
                  <a:noFill/>
                  <a:prstDash val="solid"/>
                  <a:miter lim="800000"/>
                </a:ln>
                <a:effectLst/>
              </p:spPr>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lnSpc>
                      <a:spcPct val="90000"/>
                    </a:lnSpc>
                    <a:defRPr/>
                  </a:pPr>
                  <a:endParaRPr lang="en-US" sz="1796" kern="0" dirty="0">
                    <a:solidFill>
                      <a:srgbClr val="FFFFFF"/>
                    </a:solidFill>
                  </a:endParaRPr>
                </a:p>
              </p:txBody>
            </p:sp>
            <p:sp>
              <p:nvSpPr>
                <p:cNvPr id="209" name="Trapezoid 208">
                  <a:extLst>
                    <a:ext uri="{FF2B5EF4-FFF2-40B4-BE49-F238E27FC236}">
                      <a16:creationId xmlns:a16="http://schemas.microsoft.com/office/drawing/2014/main" id="{CDFDF725-3FC5-6245-ABC0-862BF265EBC3}"/>
                    </a:ext>
                  </a:extLst>
                </p:cNvPr>
                <p:cNvSpPr/>
                <p:nvPr/>
              </p:nvSpPr>
              <p:spPr bwMode="gray">
                <a:xfrm rot="18714051">
                  <a:off x="5545309" y="3708058"/>
                  <a:ext cx="289769" cy="682173"/>
                </a:xfrm>
                <a:prstGeom prst="trapezoid">
                  <a:avLst/>
                </a:prstGeom>
                <a:solidFill>
                  <a:srgbClr val="007395"/>
                </a:solidFill>
                <a:ln w="15875" cap="flat" cmpd="sng" algn="ctr">
                  <a:noFill/>
                  <a:prstDash val="solid"/>
                  <a:miter lim="800000"/>
                </a:ln>
                <a:effectLst/>
              </p:spPr>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lnSpc>
                      <a:spcPct val="90000"/>
                    </a:lnSpc>
                    <a:defRPr/>
                  </a:pPr>
                  <a:endParaRPr lang="en-US" sz="1796" kern="0" dirty="0">
                    <a:solidFill>
                      <a:srgbClr val="FFFFFF"/>
                    </a:solidFill>
                  </a:endParaRPr>
                </a:p>
              </p:txBody>
            </p:sp>
            <p:pic>
              <p:nvPicPr>
                <p:cNvPr id="210" name="Picture 209">
                  <a:extLst>
                    <a:ext uri="{FF2B5EF4-FFF2-40B4-BE49-F238E27FC236}">
                      <a16:creationId xmlns:a16="http://schemas.microsoft.com/office/drawing/2014/main" id="{E050643A-C962-1F45-B4F8-312A245F9B09}"/>
                    </a:ext>
                  </a:extLst>
                </p:cNvPr>
                <p:cNvPicPr>
                  <a:picLocks noChangeAspect="1"/>
                </p:cNvPicPr>
                <p:nvPr/>
              </p:nvPicPr>
              <p:blipFill rotWithShape="1">
                <a:blip r:embed="rId7">
                  <a:duotone>
                    <a:srgbClr val="007395">
                      <a:shade val="45000"/>
                      <a:satMod val="135000"/>
                    </a:srgbClr>
                    <a:prstClr val="white"/>
                  </a:duotone>
                </a:blip>
                <a:srcRect l="104" t="16863" r="66751" b="19683"/>
                <a:stretch/>
              </p:blipFill>
              <p:spPr>
                <a:xfrm rot="19535834">
                  <a:off x="4438525" y="3000315"/>
                  <a:ext cx="943138" cy="684536"/>
                </a:xfrm>
                <a:prstGeom prst="ellipse">
                  <a:avLst/>
                </a:prstGeom>
              </p:spPr>
            </p:pic>
          </p:grpSp>
        </p:grpSp>
        <p:sp>
          <p:nvSpPr>
            <p:cNvPr id="205" name="Freeform 1">
              <a:extLst>
                <a:ext uri="{FF2B5EF4-FFF2-40B4-BE49-F238E27FC236}">
                  <a16:creationId xmlns:a16="http://schemas.microsoft.com/office/drawing/2014/main" id="{71E08268-D4BA-8846-ADCF-3CE1F38F7BBC}"/>
                </a:ext>
              </a:extLst>
            </p:cNvPr>
            <p:cNvSpPr>
              <a:spLocks noChangeArrowheads="1"/>
            </p:cNvSpPr>
            <p:nvPr/>
          </p:nvSpPr>
          <p:spPr bwMode="auto">
            <a:xfrm>
              <a:off x="9500384" y="403107"/>
              <a:ext cx="1030215" cy="576665"/>
            </a:xfrm>
            <a:custGeom>
              <a:avLst/>
              <a:gdLst>
                <a:gd name="T0" fmla="*/ 6982 w 8526"/>
                <a:gd name="T1" fmla="*/ 1724 h 4771"/>
                <a:gd name="T2" fmla="*/ 6845 w 8526"/>
                <a:gd name="T3" fmla="*/ 1728 h 4771"/>
                <a:gd name="T4" fmla="*/ 5390 w 8526"/>
                <a:gd name="T5" fmla="*/ 664 h 4771"/>
                <a:gd name="T6" fmla="*/ 4886 w 8526"/>
                <a:gd name="T7" fmla="*/ 748 h 4771"/>
                <a:gd name="T8" fmla="*/ 3468 w 8526"/>
                <a:gd name="T9" fmla="*/ 0 h 4771"/>
                <a:gd name="T10" fmla="*/ 1788 w 8526"/>
                <a:gd name="T11" fmla="*/ 1328 h 4771"/>
                <a:gd name="T12" fmla="*/ 1743 w 8526"/>
                <a:gd name="T13" fmla="*/ 1328 h 4771"/>
                <a:gd name="T14" fmla="*/ 19 w 8526"/>
                <a:gd name="T15" fmla="*/ 3016 h 4771"/>
                <a:gd name="T16" fmla="*/ 1735 w 8526"/>
                <a:gd name="T17" fmla="*/ 4770 h 4771"/>
                <a:gd name="T18" fmla="*/ 1748 w 8526"/>
                <a:gd name="T19" fmla="*/ 4374 h 4771"/>
                <a:gd name="T20" fmla="*/ 418 w 8526"/>
                <a:gd name="T21" fmla="*/ 3086 h 4771"/>
                <a:gd name="T22" fmla="*/ 1743 w 8526"/>
                <a:gd name="T23" fmla="*/ 1720 h 4771"/>
                <a:gd name="T24" fmla="*/ 1760 w 8526"/>
                <a:gd name="T25" fmla="*/ 1720 h 4771"/>
                <a:gd name="T26" fmla="*/ 1777 w 8526"/>
                <a:gd name="T27" fmla="*/ 1720 h 4771"/>
                <a:gd name="T28" fmla="*/ 1958 w 8526"/>
                <a:gd name="T29" fmla="*/ 1724 h 4771"/>
                <a:gd name="T30" fmla="*/ 2136 w 8526"/>
                <a:gd name="T31" fmla="*/ 1587 h 4771"/>
                <a:gd name="T32" fmla="*/ 2176 w 8526"/>
                <a:gd name="T33" fmla="*/ 1410 h 4771"/>
                <a:gd name="T34" fmla="*/ 3468 w 8526"/>
                <a:gd name="T35" fmla="*/ 390 h 4771"/>
                <a:gd name="T36" fmla="*/ 4560 w 8526"/>
                <a:gd name="T37" fmla="*/ 965 h 4771"/>
                <a:gd name="T38" fmla="*/ 4657 w 8526"/>
                <a:gd name="T39" fmla="*/ 1102 h 4771"/>
                <a:gd name="T40" fmla="*/ 4859 w 8526"/>
                <a:gd name="T41" fmla="*/ 1167 h 4771"/>
                <a:gd name="T42" fmla="*/ 5011 w 8526"/>
                <a:gd name="T43" fmla="*/ 1115 h 4771"/>
                <a:gd name="T44" fmla="*/ 5249 w 8526"/>
                <a:gd name="T45" fmla="*/ 1058 h 4771"/>
                <a:gd name="T46" fmla="*/ 6469 w 8526"/>
                <a:gd name="T47" fmla="*/ 1836 h 4771"/>
                <a:gd name="T48" fmla="*/ 6522 w 8526"/>
                <a:gd name="T49" fmla="*/ 2002 h 4771"/>
                <a:gd name="T50" fmla="*/ 6708 w 8526"/>
                <a:gd name="T51" fmla="*/ 2127 h 4771"/>
                <a:gd name="T52" fmla="*/ 6885 w 8526"/>
                <a:gd name="T53" fmla="*/ 2110 h 4771"/>
                <a:gd name="T54" fmla="*/ 7066 w 8526"/>
                <a:gd name="T55" fmla="*/ 2110 h 4771"/>
                <a:gd name="T56" fmla="*/ 8109 w 8526"/>
                <a:gd name="T57" fmla="*/ 3149 h 4771"/>
                <a:gd name="T58" fmla="*/ 7062 w 8526"/>
                <a:gd name="T59" fmla="*/ 4355 h 4771"/>
                <a:gd name="T60" fmla="*/ 7062 w 8526"/>
                <a:gd name="T61" fmla="*/ 4753 h 4771"/>
                <a:gd name="T62" fmla="*/ 8508 w 8526"/>
                <a:gd name="T63" fmla="*/ 3202 h 4771"/>
                <a:gd name="T64" fmla="*/ 6982 w 8526"/>
                <a:gd name="T65" fmla="*/ 1724 h 4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26" h="4771">
                  <a:moveTo>
                    <a:pt x="6982" y="1724"/>
                  </a:moveTo>
                  <a:cubicBezTo>
                    <a:pt x="6937" y="1724"/>
                    <a:pt x="6889" y="1728"/>
                    <a:pt x="6845" y="1728"/>
                  </a:cubicBezTo>
                  <a:cubicBezTo>
                    <a:pt x="6651" y="1111"/>
                    <a:pt x="6071" y="664"/>
                    <a:pt x="5390" y="664"/>
                  </a:cubicBezTo>
                  <a:cubicBezTo>
                    <a:pt x="5213" y="664"/>
                    <a:pt x="5044" y="695"/>
                    <a:pt x="4886" y="748"/>
                  </a:cubicBezTo>
                  <a:cubicBezTo>
                    <a:pt x="4577" y="297"/>
                    <a:pt x="4056" y="0"/>
                    <a:pt x="3468" y="0"/>
                  </a:cubicBezTo>
                  <a:cubicBezTo>
                    <a:pt x="2654" y="0"/>
                    <a:pt x="1969" y="567"/>
                    <a:pt x="1788" y="1328"/>
                  </a:cubicBezTo>
                  <a:cubicBezTo>
                    <a:pt x="1773" y="1328"/>
                    <a:pt x="1756" y="1328"/>
                    <a:pt x="1743" y="1328"/>
                  </a:cubicBezTo>
                  <a:cubicBezTo>
                    <a:pt x="801" y="1328"/>
                    <a:pt x="36" y="2082"/>
                    <a:pt x="19" y="3016"/>
                  </a:cubicBezTo>
                  <a:cubicBezTo>
                    <a:pt x="0" y="3967"/>
                    <a:pt x="789" y="4749"/>
                    <a:pt x="1735" y="4770"/>
                  </a:cubicBezTo>
                  <a:cubicBezTo>
                    <a:pt x="1739" y="4637"/>
                    <a:pt x="1743" y="4504"/>
                    <a:pt x="1748" y="4374"/>
                  </a:cubicBezTo>
                  <a:cubicBezTo>
                    <a:pt x="1035" y="4359"/>
                    <a:pt x="439" y="3802"/>
                    <a:pt x="418" y="3086"/>
                  </a:cubicBezTo>
                  <a:cubicBezTo>
                    <a:pt x="394" y="2335"/>
                    <a:pt x="995" y="1720"/>
                    <a:pt x="1743" y="1720"/>
                  </a:cubicBezTo>
                  <a:cubicBezTo>
                    <a:pt x="1748" y="1720"/>
                    <a:pt x="1756" y="1720"/>
                    <a:pt x="1760" y="1720"/>
                  </a:cubicBezTo>
                  <a:lnTo>
                    <a:pt x="1777" y="1720"/>
                  </a:lnTo>
                  <a:lnTo>
                    <a:pt x="1958" y="1724"/>
                  </a:lnTo>
                  <a:cubicBezTo>
                    <a:pt x="2043" y="1728"/>
                    <a:pt x="2119" y="1671"/>
                    <a:pt x="2136" y="1587"/>
                  </a:cubicBezTo>
                  <a:lnTo>
                    <a:pt x="2176" y="1410"/>
                  </a:lnTo>
                  <a:cubicBezTo>
                    <a:pt x="2317" y="809"/>
                    <a:pt x="2848" y="390"/>
                    <a:pt x="3468" y="390"/>
                  </a:cubicBezTo>
                  <a:cubicBezTo>
                    <a:pt x="3904" y="390"/>
                    <a:pt x="4311" y="607"/>
                    <a:pt x="4560" y="965"/>
                  </a:cubicBezTo>
                  <a:lnTo>
                    <a:pt x="4657" y="1102"/>
                  </a:lnTo>
                  <a:cubicBezTo>
                    <a:pt x="4701" y="1167"/>
                    <a:pt x="4785" y="1195"/>
                    <a:pt x="4859" y="1167"/>
                  </a:cubicBezTo>
                  <a:lnTo>
                    <a:pt x="5011" y="1115"/>
                  </a:lnTo>
                  <a:cubicBezTo>
                    <a:pt x="5085" y="1087"/>
                    <a:pt x="5165" y="1066"/>
                    <a:pt x="5249" y="1058"/>
                  </a:cubicBezTo>
                  <a:cubicBezTo>
                    <a:pt x="5801" y="990"/>
                    <a:pt x="6305" y="1317"/>
                    <a:pt x="6469" y="1836"/>
                  </a:cubicBezTo>
                  <a:lnTo>
                    <a:pt x="6522" y="2002"/>
                  </a:lnTo>
                  <a:cubicBezTo>
                    <a:pt x="6547" y="2082"/>
                    <a:pt x="6623" y="2135"/>
                    <a:pt x="6708" y="2127"/>
                  </a:cubicBezTo>
                  <a:lnTo>
                    <a:pt x="6885" y="2110"/>
                  </a:lnTo>
                  <a:cubicBezTo>
                    <a:pt x="6954" y="2105"/>
                    <a:pt x="7009" y="2105"/>
                    <a:pt x="7066" y="2110"/>
                  </a:cubicBezTo>
                  <a:cubicBezTo>
                    <a:pt x="7618" y="2158"/>
                    <a:pt x="8069" y="2595"/>
                    <a:pt x="8109" y="3149"/>
                  </a:cubicBezTo>
                  <a:cubicBezTo>
                    <a:pt x="8154" y="3779"/>
                    <a:pt x="7675" y="4315"/>
                    <a:pt x="7062" y="4355"/>
                  </a:cubicBezTo>
                  <a:lnTo>
                    <a:pt x="7062" y="4753"/>
                  </a:lnTo>
                  <a:cubicBezTo>
                    <a:pt x="7865" y="4696"/>
                    <a:pt x="8525" y="4019"/>
                    <a:pt x="8508" y="3202"/>
                  </a:cubicBezTo>
                  <a:cubicBezTo>
                    <a:pt x="8489" y="2392"/>
                    <a:pt x="7812" y="1724"/>
                    <a:pt x="6982" y="1724"/>
                  </a:cubicBezTo>
                </a:path>
              </a:pathLst>
            </a:custGeom>
            <a:solidFill>
              <a:srgbClr val="00739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3578">
                <a:defRPr/>
              </a:pPr>
              <a:endParaRPr lang="en-US" sz="1796" kern="0">
                <a:solidFill>
                  <a:srgbClr val="FFFFFF"/>
                </a:solidFill>
                <a:ea typeface="Calibri" charset="0"/>
                <a:cs typeface="Calibri" charset="0"/>
              </a:endParaRPr>
            </a:p>
          </p:txBody>
        </p:sp>
      </p:grpSp>
    </p:spTree>
    <p:extLst>
      <p:ext uri="{BB962C8B-B14F-4D97-AF65-F5344CB8AC3E}">
        <p14:creationId xmlns:p14="http://schemas.microsoft.com/office/powerpoint/2010/main" val="19981453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Agenda</a:t>
            </a:r>
          </a:p>
        </p:txBody>
      </p:sp>
      <p:sp>
        <p:nvSpPr>
          <p:cNvPr id="4" name="Content Placeholder 3"/>
          <p:cNvSpPr>
            <a:spLocks noGrp="1"/>
          </p:cNvSpPr>
          <p:nvPr>
            <p:ph idx="1"/>
          </p:nvPr>
        </p:nvSpPr>
        <p:spPr>
          <a:xfrm>
            <a:off x="2273967" y="1524000"/>
            <a:ext cx="9383705" cy="4531253"/>
          </a:xfrm>
        </p:spPr>
        <p:txBody>
          <a:bodyPr/>
          <a:lstStyle/>
          <a:p>
            <a:pPr marL="0" indent="0">
              <a:lnSpc>
                <a:spcPct val="150000"/>
              </a:lnSpc>
              <a:buNone/>
            </a:pPr>
            <a:r>
              <a:rPr lang="en-US" dirty="0">
                <a:solidFill>
                  <a:schemeClr val="tx1">
                    <a:lumMod val="40000"/>
                    <a:lumOff val="60000"/>
                  </a:schemeClr>
                </a:solidFill>
              </a:rPr>
              <a:t>Introduction to Blockchain</a:t>
            </a:r>
          </a:p>
          <a:p>
            <a:pPr marL="0" indent="0">
              <a:lnSpc>
                <a:spcPct val="150000"/>
              </a:lnSpc>
              <a:buNone/>
            </a:pPr>
            <a:r>
              <a:rPr lang="en-US" dirty="0">
                <a:solidFill>
                  <a:schemeClr val="tx1">
                    <a:lumMod val="40000"/>
                    <a:lumOff val="60000"/>
                  </a:schemeClr>
                </a:solidFill>
              </a:rPr>
              <a:t>Oracle Blockchain Cloud Service (OBCS)</a:t>
            </a:r>
          </a:p>
          <a:p>
            <a:pPr marL="0" indent="0">
              <a:lnSpc>
                <a:spcPct val="150000"/>
              </a:lnSpc>
              <a:buNone/>
            </a:pPr>
            <a:r>
              <a:rPr lang="en-US" dirty="0"/>
              <a:t>Hands On Lab</a:t>
            </a:r>
          </a:p>
          <a:p>
            <a:endParaRPr lang="en-US" dirty="0"/>
          </a:p>
        </p:txBody>
      </p:sp>
      <p:sp>
        <p:nvSpPr>
          <p:cNvPr id="2" name="Slide Number Placeholder 1"/>
          <p:cNvSpPr>
            <a:spLocks noGrp="1"/>
          </p:cNvSpPr>
          <p:nvPr>
            <p:ph type="sldNum" sz="quarter" idx="12"/>
          </p:nvPr>
        </p:nvSpPr>
        <p:spPr/>
        <p:txBody>
          <a:bodyPr/>
          <a:lstStyle/>
          <a:p>
            <a:fld id="{C51EAA63-D034-42AE-91FA-B13B9518C7BE}" type="slidenum">
              <a:rPr lang="en-US" smtClean="0"/>
              <a:t>16</a:t>
            </a:fld>
            <a:endParaRPr lang="en-US" dirty="0"/>
          </a:p>
        </p:txBody>
      </p:sp>
      <p:sp>
        <p:nvSpPr>
          <p:cNvPr id="5" name="Pentagon 4"/>
          <p:cNvSpPr/>
          <p:nvPr/>
        </p:nvSpPr>
        <p:spPr bwMode="gray">
          <a:xfrm>
            <a:off x="1576137" y="1720516"/>
            <a:ext cx="457200" cy="372979"/>
          </a:xfrm>
          <a:prstGeom prst="homePlate">
            <a:avLst/>
          </a:prstGeom>
          <a:solidFill>
            <a:schemeClr val="accent5">
              <a:lumMod val="60000"/>
              <a:lumOff val="4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1</a:t>
            </a:r>
          </a:p>
        </p:txBody>
      </p:sp>
      <p:sp>
        <p:nvSpPr>
          <p:cNvPr id="6" name="Pentagon 5"/>
          <p:cNvSpPr/>
          <p:nvPr/>
        </p:nvSpPr>
        <p:spPr bwMode="gray">
          <a:xfrm>
            <a:off x="1576137" y="2513597"/>
            <a:ext cx="457200" cy="372979"/>
          </a:xfrm>
          <a:prstGeom prst="homePlate">
            <a:avLst/>
          </a:prstGeom>
          <a:solidFill>
            <a:schemeClr val="accent5">
              <a:lumMod val="60000"/>
              <a:lumOff val="4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2</a:t>
            </a:r>
          </a:p>
        </p:txBody>
      </p:sp>
      <p:sp>
        <p:nvSpPr>
          <p:cNvPr id="7" name="Pentagon 5">
            <a:extLst>
              <a:ext uri="{FF2B5EF4-FFF2-40B4-BE49-F238E27FC236}">
                <a16:creationId xmlns:a16="http://schemas.microsoft.com/office/drawing/2014/main" id="{99D0BA77-71F7-CD4B-8302-FD75AC50F2AC}"/>
              </a:ext>
            </a:extLst>
          </p:cNvPr>
          <p:cNvSpPr/>
          <p:nvPr/>
        </p:nvSpPr>
        <p:spPr bwMode="gray">
          <a:xfrm>
            <a:off x="1576137" y="3306678"/>
            <a:ext cx="457200" cy="372979"/>
          </a:xfrm>
          <a:prstGeom prst="homePlate">
            <a:avLst/>
          </a:prstGeom>
          <a:solidFill>
            <a:schemeClr val="accent5">
              <a:lumMod val="60000"/>
              <a:lumOff val="4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2</a:t>
            </a:r>
          </a:p>
        </p:txBody>
      </p:sp>
    </p:spTree>
    <p:extLst>
      <p:ext uri="{BB962C8B-B14F-4D97-AF65-F5344CB8AC3E}">
        <p14:creationId xmlns:p14="http://schemas.microsoft.com/office/powerpoint/2010/main" val="621007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79901" y="1133852"/>
            <a:ext cx="8529628" cy="2873372"/>
          </a:xfrm>
        </p:spPr>
        <p:txBody>
          <a:bodyPr/>
          <a:lstStyle/>
          <a:p>
            <a:pPr>
              <a:spcBef>
                <a:spcPts val="0"/>
              </a:spcBef>
              <a:spcAft>
                <a:spcPts val="300"/>
              </a:spcAft>
              <a:buClr>
                <a:schemeClr val="accent2"/>
              </a:buClr>
            </a:pPr>
            <a:r>
              <a:rPr lang="en-US" sz="3200" dirty="0"/>
              <a:t>Large automaker, collaborating with his dealers.</a:t>
            </a:r>
          </a:p>
          <a:p>
            <a:pPr lvl="1">
              <a:spcBef>
                <a:spcPts val="0"/>
              </a:spcBef>
              <a:spcAft>
                <a:spcPts val="300"/>
              </a:spcAft>
              <a:buClr>
                <a:schemeClr val="accent2"/>
              </a:buClr>
            </a:pPr>
            <a:r>
              <a:rPr lang="en-US" sz="2000" dirty="0"/>
              <a:t>Creating and Audit Trail / network of trust to track parts and vehicles</a:t>
            </a:r>
          </a:p>
          <a:p>
            <a:pPr lvl="1">
              <a:spcBef>
                <a:spcPts val="0"/>
              </a:spcBef>
              <a:spcAft>
                <a:spcPts val="300"/>
              </a:spcAft>
              <a:buClr>
                <a:schemeClr val="accent2"/>
              </a:buClr>
            </a:pPr>
            <a:r>
              <a:rPr lang="en-US" sz="2000" dirty="0"/>
              <a:t>Using channels to exchange information with various dealers</a:t>
            </a:r>
          </a:p>
          <a:p>
            <a:pPr lvl="1">
              <a:spcBef>
                <a:spcPts val="0"/>
              </a:spcBef>
              <a:spcAft>
                <a:spcPts val="300"/>
              </a:spcAft>
              <a:buClr>
                <a:schemeClr val="accent2"/>
              </a:buClr>
            </a:pPr>
            <a:r>
              <a:rPr lang="en-US" sz="2000" dirty="0"/>
              <a:t>Channels also hide details from other dealers but still create trust among channel participants.</a:t>
            </a:r>
          </a:p>
          <a:p>
            <a:pPr lvl="1">
              <a:spcBef>
                <a:spcPts val="0"/>
              </a:spcBef>
              <a:spcAft>
                <a:spcPts val="300"/>
              </a:spcAft>
              <a:buClr>
                <a:schemeClr val="accent2"/>
              </a:buClr>
              <a:buNone/>
            </a:pPr>
            <a:endParaRPr lang="en-US" sz="1000" dirty="0"/>
          </a:p>
        </p:txBody>
      </p:sp>
      <p:sp>
        <p:nvSpPr>
          <p:cNvPr id="9" name="Title 1"/>
          <p:cNvSpPr>
            <a:spLocks noGrp="1"/>
          </p:cNvSpPr>
          <p:nvPr>
            <p:ph type="title"/>
          </p:nvPr>
        </p:nvSpPr>
        <p:spPr>
          <a:xfrm>
            <a:off x="479901" y="231578"/>
            <a:ext cx="10969924" cy="528452"/>
          </a:xfrm>
        </p:spPr>
        <p:txBody>
          <a:bodyPr/>
          <a:lstStyle/>
          <a:p>
            <a:r>
              <a:rPr lang="en-US" dirty="0"/>
              <a:t>BCS Interactions – HOL Scenario</a:t>
            </a:r>
          </a:p>
        </p:txBody>
      </p:sp>
      <p:sp>
        <p:nvSpPr>
          <p:cNvPr id="10" name="Slide Number Placeholder 9"/>
          <p:cNvSpPr>
            <a:spLocks noGrp="1"/>
          </p:cNvSpPr>
          <p:nvPr>
            <p:ph type="sldNum" sz="quarter" idx="12"/>
          </p:nvPr>
        </p:nvSpPr>
        <p:spPr/>
        <p:txBody>
          <a:bodyPr/>
          <a:lstStyle/>
          <a:p>
            <a:fld id="{C51EAA63-D034-42AE-91FA-B13B9518C7BE}" type="slidenum">
              <a:rPr lang="en-US" smtClean="0"/>
              <a:pPr/>
              <a:t>17</a:t>
            </a:fld>
            <a:endParaRPr lang="en-US" dirty="0"/>
          </a:p>
        </p:txBody>
      </p:sp>
      <p:sp>
        <p:nvSpPr>
          <p:cNvPr id="1028" name="AutoShape 4" descr="Related image"/>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8" name="Grafik 7">
            <a:extLst>
              <a:ext uri="{FF2B5EF4-FFF2-40B4-BE49-F238E27FC236}">
                <a16:creationId xmlns:a16="http://schemas.microsoft.com/office/drawing/2014/main" id="{B8937C6B-032A-F04D-B316-6C5B4234E2C7}"/>
              </a:ext>
            </a:extLst>
          </p:cNvPr>
          <p:cNvPicPr>
            <a:picLocks noChangeAspect="1"/>
          </p:cNvPicPr>
          <p:nvPr/>
        </p:nvPicPr>
        <p:blipFill>
          <a:blip r:embed="rId3"/>
          <a:stretch>
            <a:fillRect/>
          </a:stretch>
        </p:blipFill>
        <p:spPr>
          <a:xfrm>
            <a:off x="2402073" y="3298067"/>
            <a:ext cx="9563100" cy="2946400"/>
          </a:xfrm>
          <a:prstGeom prst="rect">
            <a:avLst/>
          </a:prstGeom>
        </p:spPr>
      </p:pic>
    </p:spTree>
    <p:extLst>
      <p:ext uri="{BB962C8B-B14F-4D97-AF65-F5344CB8AC3E}">
        <p14:creationId xmlns:p14="http://schemas.microsoft.com/office/powerpoint/2010/main" val="1799690004"/>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79901" y="1079816"/>
            <a:ext cx="4608882" cy="4616946"/>
          </a:xfrm>
        </p:spPr>
        <p:txBody>
          <a:bodyPr/>
          <a:lstStyle/>
          <a:p>
            <a:pPr>
              <a:spcBef>
                <a:spcPts val="0"/>
              </a:spcBef>
              <a:spcAft>
                <a:spcPts val="300"/>
              </a:spcAft>
              <a:buClr>
                <a:schemeClr val="accent2"/>
              </a:buClr>
            </a:pPr>
            <a:r>
              <a:rPr lang="en-US" sz="2400" dirty="0"/>
              <a:t>Network</a:t>
            </a:r>
          </a:p>
          <a:p>
            <a:pPr lvl="1">
              <a:spcBef>
                <a:spcPts val="0"/>
              </a:spcBef>
              <a:spcAft>
                <a:spcPts val="300"/>
              </a:spcAft>
              <a:buClr>
                <a:schemeClr val="accent2"/>
              </a:buClr>
            </a:pPr>
            <a:r>
              <a:rPr lang="en-US" sz="2000" dirty="0"/>
              <a:t>Founder &amp; Participants created and connected via separate channels</a:t>
            </a:r>
          </a:p>
          <a:p>
            <a:pPr>
              <a:spcBef>
                <a:spcPts val="0"/>
              </a:spcBef>
              <a:spcAft>
                <a:spcPts val="300"/>
              </a:spcAft>
              <a:buClr>
                <a:schemeClr val="accent2"/>
              </a:buClr>
            </a:pPr>
            <a:r>
              <a:rPr lang="en-US" sz="2400" dirty="0"/>
              <a:t>Chaincode / Smart Contract</a:t>
            </a:r>
          </a:p>
          <a:p>
            <a:pPr lvl="1">
              <a:spcBef>
                <a:spcPts val="0"/>
              </a:spcBef>
              <a:spcAft>
                <a:spcPts val="300"/>
              </a:spcAft>
              <a:buClr>
                <a:schemeClr val="accent2"/>
              </a:buClr>
            </a:pPr>
            <a:r>
              <a:rPr lang="en-US" sz="1800" dirty="0"/>
              <a:t>Chaincode created and instantiated on all channels</a:t>
            </a:r>
          </a:p>
          <a:p>
            <a:pPr>
              <a:spcBef>
                <a:spcPts val="0"/>
              </a:spcBef>
              <a:spcAft>
                <a:spcPts val="300"/>
              </a:spcAft>
              <a:buClr>
                <a:schemeClr val="accent2"/>
              </a:buClr>
            </a:pPr>
            <a:r>
              <a:rPr lang="en-US" sz="2200" dirty="0"/>
              <a:t>Transactions</a:t>
            </a:r>
          </a:p>
          <a:p>
            <a:pPr lvl="1">
              <a:spcBef>
                <a:spcPts val="0"/>
              </a:spcBef>
              <a:spcAft>
                <a:spcPts val="300"/>
              </a:spcAft>
              <a:buClr>
                <a:schemeClr val="accent2"/>
              </a:buClr>
            </a:pPr>
            <a:r>
              <a:rPr lang="en-US" sz="1800" dirty="0"/>
              <a:t>Initial load of sample transactions, blocks created</a:t>
            </a:r>
          </a:p>
        </p:txBody>
      </p:sp>
      <p:sp>
        <p:nvSpPr>
          <p:cNvPr id="9" name="Title 1"/>
          <p:cNvSpPr>
            <a:spLocks noGrp="1"/>
          </p:cNvSpPr>
          <p:nvPr>
            <p:ph type="title"/>
          </p:nvPr>
        </p:nvSpPr>
        <p:spPr>
          <a:xfrm>
            <a:off x="479901" y="302828"/>
            <a:ext cx="10969924" cy="528452"/>
          </a:xfrm>
        </p:spPr>
        <p:txBody>
          <a:bodyPr/>
          <a:lstStyle/>
          <a:p>
            <a:r>
              <a:rPr lang="en-US" dirty="0"/>
              <a:t>BCS Dealer Network setup</a:t>
            </a:r>
          </a:p>
        </p:txBody>
      </p:sp>
      <p:sp>
        <p:nvSpPr>
          <p:cNvPr id="10" name="Slide Number Placeholder 9"/>
          <p:cNvSpPr>
            <a:spLocks noGrp="1"/>
          </p:cNvSpPr>
          <p:nvPr>
            <p:ph type="sldNum" sz="quarter" idx="12"/>
          </p:nvPr>
        </p:nvSpPr>
        <p:spPr/>
        <p:txBody>
          <a:bodyPr/>
          <a:lstStyle/>
          <a:p>
            <a:fld id="{C51EAA63-D034-42AE-91FA-B13B9518C7BE}" type="slidenum">
              <a:rPr lang="en-US" smtClean="0">
                <a:solidFill>
                  <a:srgbClr val="58595B"/>
                </a:solidFill>
              </a:rPr>
              <a:pPr/>
              <a:t>18</a:t>
            </a:fld>
            <a:endParaRPr lang="en-US" dirty="0">
              <a:solidFill>
                <a:srgbClr val="58595B"/>
              </a:solidFill>
            </a:endParaRPr>
          </a:p>
        </p:txBody>
      </p:sp>
      <p:pic>
        <p:nvPicPr>
          <p:cNvPr id="8" name="Picture 7" descr="1-Blockchain-Dashboard.png"/>
          <p:cNvPicPr>
            <a:picLocks noChangeAspect="1"/>
          </p:cNvPicPr>
          <p:nvPr/>
        </p:nvPicPr>
        <p:blipFill>
          <a:blip r:embed="rId3" cstate="email"/>
          <a:srcRect b="53208"/>
          <a:stretch>
            <a:fillRect/>
          </a:stretch>
        </p:blipFill>
        <p:spPr>
          <a:xfrm>
            <a:off x="6345619" y="1080354"/>
            <a:ext cx="4930392" cy="2613410"/>
          </a:xfrm>
          <a:prstGeom prst="rect">
            <a:avLst/>
          </a:prstGeom>
          <a:ln>
            <a:noFill/>
          </a:ln>
          <a:effectLst>
            <a:outerShdw blurRad="190500" algn="tl" rotWithShape="0">
              <a:srgbClr val="000000">
                <a:alpha val="70000"/>
              </a:srgbClr>
            </a:outerShdw>
          </a:effectLst>
        </p:spPr>
      </p:pic>
      <p:pic>
        <p:nvPicPr>
          <p:cNvPr id="2" name="Grafik 1">
            <a:extLst>
              <a:ext uri="{FF2B5EF4-FFF2-40B4-BE49-F238E27FC236}">
                <a16:creationId xmlns:a16="http://schemas.microsoft.com/office/drawing/2014/main" id="{0DC17A41-8AB6-4A48-9A73-9689F001A8FC}"/>
              </a:ext>
            </a:extLst>
          </p:cNvPr>
          <p:cNvPicPr>
            <a:picLocks noChangeAspect="1"/>
          </p:cNvPicPr>
          <p:nvPr/>
        </p:nvPicPr>
        <p:blipFill>
          <a:blip r:embed="rId4"/>
          <a:stretch>
            <a:fillRect/>
          </a:stretch>
        </p:blipFill>
        <p:spPr>
          <a:xfrm>
            <a:off x="6345619" y="3942838"/>
            <a:ext cx="4930392" cy="2048994"/>
          </a:xfrm>
          <a:prstGeom prst="rect">
            <a:avLst/>
          </a:prstGeom>
        </p:spPr>
      </p:pic>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79901" y="1079816"/>
            <a:ext cx="4608882" cy="4616946"/>
          </a:xfrm>
        </p:spPr>
        <p:txBody>
          <a:bodyPr vert="horz" lIns="0" tIns="0" rIns="0" bIns="0" rtlCol="0">
            <a:noAutofit/>
          </a:bodyPr>
          <a:lstStyle/>
          <a:p>
            <a:pPr>
              <a:spcBef>
                <a:spcPts val="0"/>
              </a:spcBef>
              <a:spcAft>
                <a:spcPts val="300"/>
              </a:spcAft>
              <a:buClr>
                <a:schemeClr val="accent2"/>
              </a:buClr>
            </a:pPr>
            <a:r>
              <a:rPr lang="en-US" sz="2400" dirty="0"/>
              <a:t>REST API-DRIVEN INTEGRATION</a:t>
            </a:r>
          </a:p>
          <a:p>
            <a:pPr lvl="1"/>
            <a:r>
              <a:rPr lang="en-US" sz="2000" dirty="0"/>
              <a:t>Query ledger data</a:t>
            </a:r>
          </a:p>
          <a:p>
            <a:pPr lvl="1">
              <a:spcBef>
                <a:spcPts val="0"/>
              </a:spcBef>
              <a:spcAft>
                <a:spcPts val="300"/>
              </a:spcAft>
              <a:buClr>
                <a:schemeClr val="accent2"/>
              </a:buClr>
            </a:pPr>
            <a:r>
              <a:rPr lang="en-US" sz="2000" dirty="0"/>
              <a:t>Invoke transactions</a:t>
            </a:r>
          </a:p>
          <a:p>
            <a:pPr lvl="1">
              <a:spcBef>
                <a:spcPts val="0"/>
              </a:spcBef>
              <a:spcAft>
                <a:spcPts val="300"/>
              </a:spcAft>
              <a:buClr>
                <a:schemeClr val="accent2"/>
              </a:buClr>
            </a:pPr>
            <a:r>
              <a:rPr lang="en-US" sz="2000" dirty="0"/>
              <a:t>Get transaction status</a:t>
            </a:r>
          </a:p>
          <a:p>
            <a:pPr lvl="1">
              <a:spcBef>
                <a:spcPts val="0"/>
              </a:spcBef>
              <a:spcAft>
                <a:spcPts val="300"/>
              </a:spcAft>
              <a:buClr>
                <a:schemeClr val="accent2"/>
              </a:buClr>
            </a:pPr>
            <a:endParaRPr lang="en-US" sz="2000" dirty="0"/>
          </a:p>
          <a:p>
            <a:pPr>
              <a:spcBef>
                <a:spcPts val="0"/>
              </a:spcBef>
              <a:spcAft>
                <a:spcPts val="300"/>
              </a:spcAft>
              <a:buClr>
                <a:schemeClr val="accent2"/>
              </a:buClr>
            </a:pPr>
            <a:r>
              <a:rPr lang="en-US" sz="2400" dirty="0"/>
              <a:t>Working with Postman</a:t>
            </a:r>
          </a:p>
          <a:p>
            <a:pPr lvl="1">
              <a:spcBef>
                <a:spcPts val="0"/>
              </a:spcBef>
              <a:spcAft>
                <a:spcPts val="300"/>
              </a:spcAft>
              <a:buClr>
                <a:schemeClr val="accent2"/>
              </a:buClr>
            </a:pPr>
            <a:r>
              <a:rPr lang="en-US" sz="2000" dirty="0"/>
              <a:t>Using the REST API to work on the Blockchain</a:t>
            </a:r>
          </a:p>
          <a:p>
            <a:pPr>
              <a:spcBef>
                <a:spcPts val="0"/>
              </a:spcBef>
              <a:spcAft>
                <a:spcPts val="300"/>
              </a:spcAft>
              <a:buClr>
                <a:schemeClr val="accent2"/>
              </a:buClr>
            </a:pPr>
            <a:endParaRPr lang="en-US" sz="2400" dirty="0"/>
          </a:p>
          <a:p>
            <a:pPr>
              <a:spcBef>
                <a:spcPts val="0"/>
              </a:spcBef>
              <a:spcAft>
                <a:spcPts val="300"/>
              </a:spcAft>
              <a:buClr>
                <a:schemeClr val="accent2"/>
              </a:buClr>
            </a:pPr>
            <a:r>
              <a:rPr lang="en-US" sz="2400" dirty="0"/>
              <a:t>Working with sample apps</a:t>
            </a:r>
          </a:p>
          <a:p>
            <a:pPr lvl="1">
              <a:spcBef>
                <a:spcPts val="0"/>
              </a:spcBef>
              <a:spcAft>
                <a:spcPts val="300"/>
              </a:spcAft>
              <a:buClr>
                <a:schemeClr val="accent2"/>
              </a:buClr>
            </a:pPr>
            <a:r>
              <a:rPr lang="en-US" sz="2000" dirty="0"/>
              <a:t>Visualizing BC / Ledger information</a:t>
            </a:r>
          </a:p>
          <a:p>
            <a:pPr lvl="1">
              <a:spcBef>
                <a:spcPts val="0"/>
              </a:spcBef>
              <a:spcAft>
                <a:spcPts val="300"/>
              </a:spcAft>
              <a:buClr>
                <a:schemeClr val="accent2"/>
              </a:buClr>
            </a:pPr>
            <a:endParaRPr lang="en-US" sz="2000" dirty="0"/>
          </a:p>
        </p:txBody>
      </p:sp>
      <p:sp>
        <p:nvSpPr>
          <p:cNvPr id="9" name="Title 1"/>
          <p:cNvSpPr>
            <a:spLocks noGrp="1"/>
          </p:cNvSpPr>
          <p:nvPr>
            <p:ph type="title"/>
          </p:nvPr>
        </p:nvSpPr>
        <p:spPr>
          <a:xfrm>
            <a:off x="479901" y="302828"/>
            <a:ext cx="10969924" cy="528452"/>
          </a:xfrm>
        </p:spPr>
        <p:txBody>
          <a:bodyPr/>
          <a:lstStyle/>
          <a:p>
            <a:r>
              <a:rPr lang="en-US" dirty="0"/>
              <a:t>Working with the BCS network </a:t>
            </a:r>
          </a:p>
        </p:txBody>
      </p:sp>
      <p:sp>
        <p:nvSpPr>
          <p:cNvPr id="10" name="Slide Number Placeholder 9"/>
          <p:cNvSpPr>
            <a:spLocks noGrp="1"/>
          </p:cNvSpPr>
          <p:nvPr>
            <p:ph type="sldNum" sz="quarter" idx="12"/>
          </p:nvPr>
        </p:nvSpPr>
        <p:spPr/>
        <p:txBody>
          <a:bodyPr/>
          <a:lstStyle/>
          <a:p>
            <a:fld id="{C51EAA63-D034-42AE-91FA-B13B9518C7BE}" type="slidenum">
              <a:rPr lang="en-US" smtClean="0">
                <a:solidFill>
                  <a:srgbClr val="58595B"/>
                </a:solidFill>
              </a:rPr>
              <a:pPr/>
              <a:t>19</a:t>
            </a:fld>
            <a:endParaRPr lang="en-US" dirty="0">
              <a:solidFill>
                <a:srgbClr val="58595B"/>
              </a:solidFill>
            </a:endParaRPr>
          </a:p>
        </p:txBody>
      </p:sp>
      <p:pic>
        <p:nvPicPr>
          <p:cNvPr id="3" name="Grafik 2">
            <a:extLst>
              <a:ext uri="{FF2B5EF4-FFF2-40B4-BE49-F238E27FC236}">
                <a16:creationId xmlns:a16="http://schemas.microsoft.com/office/drawing/2014/main" id="{3060925B-5997-8B40-B60B-8FB8A27201AA}"/>
              </a:ext>
            </a:extLst>
          </p:cNvPr>
          <p:cNvPicPr>
            <a:picLocks noChangeAspect="1"/>
          </p:cNvPicPr>
          <p:nvPr/>
        </p:nvPicPr>
        <p:blipFill>
          <a:blip r:embed="rId3"/>
          <a:stretch>
            <a:fillRect/>
          </a:stretch>
        </p:blipFill>
        <p:spPr>
          <a:xfrm>
            <a:off x="5088783" y="1079816"/>
            <a:ext cx="6568889" cy="1922602"/>
          </a:xfrm>
          <a:prstGeom prst="rect">
            <a:avLst/>
          </a:prstGeom>
        </p:spPr>
      </p:pic>
      <p:pic>
        <p:nvPicPr>
          <p:cNvPr id="4" name="Grafik 3">
            <a:extLst>
              <a:ext uri="{FF2B5EF4-FFF2-40B4-BE49-F238E27FC236}">
                <a16:creationId xmlns:a16="http://schemas.microsoft.com/office/drawing/2014/main" id="{921F2E81-C0BF-364B-A012-E144313E1ACA}"/>
              </a:ext>
            </a:extLst>
          </p:cNvPr>
          <p:cNvPicPr>
            <a:picLocks noChangeAspect="1"/>
          </p:cNvPicPr>
          <p:nvPr/>
        </p:nvPicPr>
        <p:blipFill>
          <a:blip r:embed="rId4"/>
          <a:stretch>
            <a:fillRect/>
          </a:stretch>
        </p:blipFill>
        <p:spPr>
          <a:xfrm>
            <a:off x="5088782" y="3142432"/>
            <a:ext cx="6568889" cy="3029768"/>
          </a:xfrm>
          <a:prstGeom prst="rect">
            <a:avLst/>
          </a:prstGeom>
        </p:spPr>
      </p:pic>
    </p:spTree>
    <p:extLst>
      <p:ext uri="{BB962C8B-B14F-4D97-AF65-F5344CB8AC3E}">
        <p14:creationId xmlns:p14="http://schemas.microsoft.com/office/powerpoint/2010/main" val="2681519055"/>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1EAA63-D034-42AE-91FA-B13B9518C7BE}" type="slidenum">
              <a:rPr lang="en-US" smtClean="0"/>
              <a:pPr/>
              <a:t>2</a:t>
            </a:fld>
            <a:endParaRPr lang="en-US" dirty="0"/>
          </a:p>
        </p:txBody>
      </p:sp>
      <p:sp>
        <p:nvSpPr>
          <p:cNvPr id="3" name="Title 2"/>
          <p:cNvSpPr>
            <a:spLocks noGrp="1"/>
          </p:cNvSpPr>
          <p:nvPr>
            <p:ph type="title"/>
          </p:nvPr>
        </p:nvSpPr>
        <p:spPr>
          <a:xfrm>
            <a:off x="531813" y="1576680"/>
            <a:ext cx="4986485" cy="1685108"/>
          </a:xfrm>
        </p:spPr>
        <p:txBody>
          <a:bodyPr/>
          <a:lstStyle/>
          <a:p>
            <a:r>
              <a:rPr lang="en-US" dirty="0"/>
              <a:t>Oracle Blockchain Cloud Service</a:t>
            </a:r>
            <a:br>
              <a:rPr lang="en-US" dirty="0"/>
            </a:br>
            <a:endParaRPr lang="en-US" dirty="0"/>
          </a:p>
        </p:txBody>
      </p:sp>
      <p:sp>
        <p:nvSpPr>
          <p:cNvPr id="5" name="Text Placeholder 4"/>
          <p:cNvSpPr>
            <a:spLocks noGrp="1"/>
          </p:cNvSpPr>
          <p:nvPr>
            <p:ph type="body" idx="1"/>
          </p:nvPr>
        </p:nvSpPr>
        <p:spPr>
          <a:xfrm>
            <a:off x="531813" y="4195352"/>
            <a:ext cx="11125200" cy="914400"/>
          </a:xfrm>
        </p:spPr>
        <p:txBody>
          <a:bodyPr/>
          <a:lstStyle/>
          <a:p>
            <a:r>
              <a:rPr lang="en-US" i="1" dirty="0"/>
              <a:t>name</a:t>
            </a:r>
          </a:p>
          <a:p>
            <a:r>
              <a:rPr lang="en-US" i="1" dirty="0"/>
              <a:t>Title</a:t>
            </a:r>
          </a:p>
          <a:p>
            <a:r>
              <a:rPr lang="en-US" i="1" dirty="0"/>
              <a:t>email</a:t>
            </a:r>
          </a:p>
        </p:txBody>
      </p:sp>
    </p:spTree>
    <p:extLst>
      <p:ext uri="{BB962C8B-B14F-4D97-AF65-F5344CB8AC3E}">
        <p14:creationId xmlns:p14="http://schemas.microsoft.com/office/powerpoint/2010/main" val="16376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HoL</a:t>
            </a:r>
            <a:r>
              <a:rPr lang="en-US" dirty="0"/>
              <a:t> Step by Step</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573643445"/>
              </p:ext>
            </p:extLst>
          </p:nvPr>
        </p:nvGraphicFramePr>
        <p:xfrm>
          <a:off x="531813" y="1524000"/>
          <a:ext cx="11125200"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r>
              <a:rPr lang="en-US">
                <a:solidFill>
                  <a:srgbClr val="58595B"/>
                </a:solidFill>
              </a:rPr>
              <a:t>Confidential – Oracle Internal/Restricted/Highly Restricted</a:t>
            </a:r>
            <a:endParaRPr lang="en-US"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lang="uk-UA" smtClean="0">
                <a:solidFill>
                  <a:srgbClr val="58595B"/>
                </a:solidFill>
              </a:rPr>
              <a:pPr/>
              <a:t>20</a:t>
            </a:fld>
            <a:endParaRPr lang="uk-UA" dirty="0">
              <a:solidFill>
                <a:srgbClr val="58595B"/>
              </a:solidFill>
            </a:endParaRPr>
          </a:p>
        </p:txBody>
      </p:sp>
      <p:sp>
        <p:nvSpPr>
          <p:cNvPr id="7" name="Abgerundetes Rechteck 6">
            <a:extLst>
              <a:ext uri="{FF2B5EF4-FFF2-40B4-BE49-F238E27FC236}">
                <a16:creationId xmlns:a16="http://schemas.microsoft.com/office/drawing/2014/main" id="{1F56B07B-45B1-1640-9CA9-07BF36D6622F}"/>
              </a:ext>
            </a:extLst>
          </p:cNvPr>
          <p:cNvSpPr/>
          <p:nvPr/>
        </p:nvSpPr>
        <p:spPr bwMode="gray">
          <a:xfrm>
            <a:off x="7688217" y="911352"/>
            <a:ext cx="3778624" cy="3612776"/>
          </a:xfrm>
          <a:prstGeom prst="roundRect">
            <a:avLst/>
          </a:prstGeom>
          <a:solidFill>
            <a:schemeClr val="accent1">
              <a:alpha val="18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de-DE" dirty="0">
              <a:solidFill>
                <a:schemeClr val="bg1"/>
              </a:solidFill>
            </a:endParaRPr>
          </a:p>
        </p:txBody>
      </p:sp>
    </p:spTree>
    <p:extLst>
      <p:ext uri="{BB962C8B-B14F-4D97-AF65-F5344CB8AC3E}">
        <p14:creationId xmlns:p14="http://schemas.microsoft.com/office/powerpoint/2010/main" val="147320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b="1" kern="0" dirty="0">
                <a:solidFill>
                  <a:schemeClr val="bg1"/>
                </a:solidFill>
              </a:rPr>
              <a:t>Oracle Blockchain Cloud Service</a:t>
            </a:r>
            <a:endParaRPr lang="en-US" dirty="0"/>
          </a:p>
        </p:txBody>
      </p:sp>
      <p:sp>
        <p:nvSpPr>
          <p:cNvPr id="3" name="TextBox 2"/>
          <p:cNvSpPr txBox="1"/>
          <p:nvPr/>
        </p:nvSpPr>
        <p:spPr>
          <a:xfrm>
            <a:off x="0" y="1992875"/>
            <a:ext cx="5618287" cy="3919761"/>
          </a:xfrm>
          <a:prstGeom prst="rect">
            <a:avLst/>
          </a:prstGeom>
          <a:noFill/>
        </p:spPr>
        <p:txBody>
          <a:bodyPr wrap="square" lIns="0" tIns="0" rIns="0" bIns="0" rtlCol="0">
            <a:noAutofit/>
          </a:bodyPr>
          <a:lstStyle/>
          <a:p>
            <a:pPr lvl="0" algn="ctr">
              <a:defRPr/>
            </a:pPr>
            <a:endParaRPr lang="en-US" sz="1400" kern="0" dirty="0">
              <a:solidFill>
                <a:schemeClr val="bg1"/>
              </a:solidFill>
            </a:endParaRPr>
          </a:p>
          <a:p>
            <a:pPr lvl="0" algn="ctr">
              <a:defRPr/>
            </a:pPr>
            <a:r>
              <a:rPr lang="en-US" sz="3200" kern="0" dirty="0">
                <a:solidFill>
                  <a:schemeClr val="bg1"/>
                </a:solidFill>
              </a:rPr>
              <a:t>The most comprehensive distributed ledger cloud platform to securely extend your business processes and conduct online transactions in trusted networks with your suppliers, banks, and other trade counterparties</a:t>
            </a:r>
          </a:p>
          <a:p>
            <a:pPr lvl="0">
              <a:defRPr/>
            </a:pPr>
            <a:endParaRPr lang="en-US" sz="2400" kern="0" dirty="0">
              <a:solidFill>
                <a:schemeClr val="bg1"/>
              </a:solidFill>
            </a:endParaRPr>
          </a:p>
        </p:txBody>
      </p:sp>
      <p:sp>
        <p:nvSpPr>
          <p:cNvPr id="5" name="Rectangle 4"/>
          <p:cNvSpPr/>
          <p:nvPr/>
        </p:nvSpPr>
        <p:spPr>
          <a:xfrm>
            <a:off x="7011944" y="1472021"/>
            <a:ext cx="3717684" cy="2215991"/>
          </a:xfrm>
          <a:prstGeom prst="rect">
            <a:avLst/>
          </a:prstGeom>
          <a:noFill/>
        </p:spPr>
        <p:txBody>
          <a:bodyPr wrap="none" lIns="91440" tIns="45720" rIns="91440" bIns="45720">
            <a:spAutoFit/>
          </a:bodyPr>
          <a:lstStyle/>
          <a:p>
            <a:pPr algn="ctr"/>
            <a:r>
              <a:rPr lang="en-US" sz="138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Q&amp;A</a:t>
            </a:r>
          </a:p>
        </p:txBody>
      </p:sp>
      <p:sp>
        <p:nvSpPr>
          <p:cNvPr id="6" name="Rectangle 5"/>
          <p:cNvSpPr/>
          <p:nvPr/>
        </p:nvSpPr>
        <p:spPr bwMode="gray">
          <a:xfrm>
            <a:off x="8882266" y="5137483"/>
            <a:ext cx="3306559" cy="1106905"/>
          </a:xfrm>
          <a:prstGeom prst="rect">
            <a:avLst/>
          </a:prstGeom>
          <a:solidFill>
            <a:schemeClr val="bg1">
              <a:alpha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0" numCol="1" spcCol="0" rtlCol="0" fromWordArt="0" anchor="t" anchorCtr="0" forceAA="0" compatLnSpc="1">
            <a:prstTxWarp prst="textNoShape">
              <a:avLst/>
            </a:prstTxWarp>
            <a:noAutofit/>
          </a:bodyPr>
          <a:lstStyle/>
          <a:p>
            <a:pPr>
              <a:lnSpc>
                <a:spcPct val="90000"/>
              </a:lnSpc>
              <a:spcAft>
                <a:spcPts val="600"/>
              </a:spcAft>
              <a:defRPr/>
            </a:pPr>
            <a:r>
              <a:rPr lang="en-US" sz="2000" kern="0" dirty="0">
                <a:solidFill>
                  <a:schemeClr val="accent5"/>
                </a:solidFill>
              </a:rPr>
              <a:t>For more information:</a:t>
            </a:r>
          </a:p>
          <a:p>
            <a:pPr marL="285750" indent="-285750">
              <a:lnSpc>
                <a:spcPct val="90000"/>
              </a:lnSpc>
              <a:spcAft>
                <a:spcPts val="600"/>
              </a:spcAft>
              <a:buFont typeface="Arial" panose="020B0604020202020204" pitchFamily="34" charset="0"/>
              <a:buChar char="•"/>
              <a:defRPr/>
            </a:pPr>
            <a:r>
              <a:rPr lang="en-US" sz="1600" kern="0" dirty="0">
                <a:solidFill>
                  <a:schemeClr val="accent5"/>
                </a:solidFill>
              </a:rPr>
              <a:t>Oracle.com/blockchain</a:t>
            </a:r>
          </a:p>
          <a:p>
            <a:pPr marL="285750" indent="-285750">
              <a:lnSpc>
                <a:spcPct val="90000"/>
              </a:lnSpc>
              <a:spcAft>
                <a:spcPts val="600"/>
              </a:spcAft>
              <a:buFont typeface="Arial" panose="020B0604020202020204" pitchFamily="34" charset="0"/>
              <a:buChar char="•"/>
              <a:defRPr/>
            </a:pPr>
            <a:r>
              <a:rPr lang="en-US" sz="1600" kern="0" dirty="0">
                <a:solidFill>
                  <a:schemeClr val="accent5"/>
                </a:solidFill>
              </a:rPr>
              <a:t>Cloud.oracle.com/blockchain</a:t>
            </a:r>
          </a:p>
        </p:txBody>
      </p:sp>
    </p:spTree>
    <p:extLst>
      <p:ext uri="{BB962C8B-B14F-4D97-AF65-F5344CB8AC3E}">
        <p14:creationId xmlns:p14="http://schemas.microsoft.com/office/powerpoint/2010/main" val="551569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1EAA63-D034-42AE-91FA-B13B9518C7BE}" type="slidenum">
              <a:rPr lang="en-US" smtClean="0"/>
              <a:pPr/>
              <a:t>22</a:t>
            </a:fld>
            <a:endParaRPr lang="en-US" dirty="0"/>
          </a:p>
        </p:txBody>
      </p:sp>
    </p:spTree>
    <p:extLst>
      <p:ext uri="{BB962C8B-B14F-4D97-AF65-F5344CB8AC3E}">
        <p14:creationId xmlns:p14="http://schemas.microsoft.com/office/powerpoint/2010/main" val="828497890"/>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4764950"/>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376101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Agenda</a:t>
            </a:r>
          </a:p>
        </p:txBody>
      </p:sp>
      <p:sp>
        <p:nvSpPr>
          <p:cNvPr id="4" name="Content Placeholder 3"/>
          <p:cNvSpPr>
            <a:spLocks noGrp="1"/>
          </p:cNvSpPr>
          <p:nvPr>
            <p:ph idx="1"/>
          </p:nvPr>
        </p:nvSpPr>
        <p:spPr>
          <a:xfrm>
            <a:off x="2273967" y="1524000"/>
            <a:ext cx="9383705" cy="4531253"/>
          </a:xfrm>
        </p:spPr>
        <p:txBody>
          <a:bodyPr/>
          <a:lstStyle/>
          <a:p>
            <a:pPr marL="0" indent="0">
              <a:lnSpc>
                <a:spcPct val="150000"/>
              </a:lnSpc>
              <a:buNone/>
            </a:pPr>
            <a:r>
              <a:rPr lang="en-US" dirty="0"/>
              <a:t>Introduction to Blockchain</a:t>
            </a:r>
          </a:p>
          <a:p>
            <a:pPr marL="0" indent="0">
              <a:lnSpc>
                <a:spcPct val="150000"/>
              </a:lnSpc>
              <a:buNone/>
            </a:pPr>
            <a:r>
              <a:rPr lang="en-US" dirty="0">
                <a:solidFill>
                  <a:schemeClr val="tx1">
                    <a:lumMod val="40000"/>
                    <a:lumOff val="60000"/>
                  </a:schemeClr>
                </a:solidFill>
              </a:rPr>
              <a:t>Oracle Blockchain Cloud Service (OBCS)</a:t>
            </a:r>
          </a:p>
          <a:p>
            <a:pPr marL="0" indent="0">
              <a:lnSpc>
                <a:spcPct val="150000"/>
              </a:lnSpc>
              <a:buNone/>
            </a:pPr>
            <a:r>
              <a:rPr lang="en-US" dirty="0">
                <a:solidFill>
                  <a:schemeClr val="tx1">
                    <a:lumMod val="40000"/>
                    <a:lumOff val="60000"/>
                  </a:schemeClr>
                </a:solidFill>
              </a:rPr>
              <a:t>Hands On Lab</a:t>
            </a:r>
          </a:p>
          <a:p>
            <a:endParaRPr lang="en-US" dirty="0"/>
          </a:p>
        </p:txBody>
      </p:sp>
      <p:sp>
        <p:nvSpPr>
          <p:cNvPr id="2" name="Slide Number Placeholder 1"/>
          <p:cNvSpPr>
            <a:spLocks noGrp="1"/>
          </p:cNvSpPr>
          <p:nvPr>
            <p:ph type="sldNum" sz="quarter" idx="12"/>
          </p:nvPr>
        </p:nvSpPr>
        <p:spPr/>
        <p:txBody>
          <a:bodyPr/>
          <a:lstStyle/>
          <a:p>
            <a:fld id="{C51EAA63-D034-42AE-91FA-B13B9518C7BE}" type="slidenum">
              <a:rPr lang="en-US" smtClean="0"/>
              <a:t>4</a:t>
            </a:fld>
            <a:endParaRPr lang="en-US" dirty="0"/>
          </a:p>
        </p:txBody>
      </p:sp>
      <p:sp>
        <p:nvSpPr>
          <p:cNvPr id="5" name="Pentagon 4"/>
          <p:cNvSpPr/>
          <p:nvPr/>
        </p:nvSpPr>
        <p:spPr bwMode="gray">
          <a:xfrm>
            <a:off x="1576137" y="1720516"/>
            <a:ext cx="457200" cy="372979"/>
          </a:xfrm>
          <a:prstGeom prst="homePlate">
            <a:avLst/>
          </a:prstGeom>
          <a:solidFill>
            <a:schemeClr val="accent5">
              <a:lumMod val="60000"/>
              <a:lumOff val="4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1</a:t>
            </a:r>
          </a:p>
        </p:txBody>
      </p:sp>
      <p:sp>
        <p:nvSpPr>
          <p:cNvPr id="6" name="Pentagon 5"/>
          <p:cNvSpPr/>
          <p:nvPr/>
        </p:nvSpPr>
        <p:spPr bwMode="gray">
          <a:xfrm>
            <a:off x="1576137" y="2513597"/>
            <a:ext cx="457200" cy="372979"/>
          </a:xfrm>
          <a:prstGeom prst="homePlate">
            <a:avLst/>
          </a:prstGeom>
          <a:solidFill>
            <a:schemeClr val="accent5">
              <a:lumMod val="60000"/>
              <a:lumOff val="4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2</a:t>
            </a:r>
          </a:p>
        </p:txBody>
      </p:sp>
      <p:sp>
        <p:nvSpPr>
          <p:cNvPr id="7" name="Pentagon 5">
            <a:extLst>
              <a:ext uri="{FF2B5EF4-FFF2-40B4-BE49-F238E27FC236}">
                <a16:creationId xmlns:a16="http://schemas.microsoft.com/office/drawing/2014/main" id="{99D0BA77-71F7-CD4B-8302-FD75AC50F2AC}"/>
              </a:ext>
            </a:extLst>
          </p:cNvPr>
          <p:cNvSpPr/>
          <p:nvPr/>
        </p:nvSpPr>
        <p:spPr bwMode="gray">
          <a:xfrm>
            <a:off x="1576137" y="3306678"/>
            <a:ext cx="457200" cy="372979"/>
          </a:xfrm>
          <a:prstGeom prst="homePlate">
            <a:avLst/>
          </a:prstGeom>
          <a:solidFill>
            <a:schemeClr val="accent5">
              <a:lumMod val="60000"/>
              <a:lumOff val="4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2</a:t>
            </a:r>
          </a:p>
        </p:txBody>
      </p:sp>
    </p:spTree>
    <p:extLst>
      <p:ext uri="{BB962C8B-B14F-4D97-AF65-F5344CB8AC3E}">
        <p14:creationId xmlns:p14="http://schemas.microsoft.com/office/powerpoint/2010/main" val="38040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bwMode="gray">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0" cap="none" spc="0" normalizeH="0" baseline="0" noProof="0" dirty="0">
                <a:ln>
                  <a:noFill/>
                </a:ln>
                <a:solidFill>
                  <a:srgbClr val="FFFFFF"/>
                </a:solidFill>
                <a:effectLst/>
                <a:uLnTx/>
                <a:uFillTx/>
                <a:latin typeface="Calibri"/>
                <a:ea typeface="+mn-ea"/>
                <a:cs typeface="+mn-cs"/>
              </a:rPr>
              <a:t>2018,</a:t>
            </a:r>
            <a:r>
              <a:rPr kumimoji="0" sz="850" b="0" i="0" u="none" strike="noStrike" kern="0" cap="none" spc="0" normalizeH="0" baseline="0" noProof="0" dirty="0">
                <a:ln>
                  <a:noFill/>
                </a:ln>
                <a:solidFill>
                  <a:srgbClr val="FFFFFF"/>
                </a:solidFill>
                <a:effectLst/>
                <a:uLnTx/>
                <a:uFillTx/>
                <a:latin typeface="Calibri"/>
                <a:ea typeface="+mn-ea"/>
                <a:cs typeface="+mn-cs"/>
              </a:rPr>
              <a:t> Oracle and/or its affiliates. All rights reserved. </a:t>
            </a:r>
          </a:p>
        </p:txBody>
      </p:sp>
      <p:sp>
        <p:nvSpPr>
          <p:cNvPr id="11" name="Slide Number Placeholder 5"/>
          <p:cNvSpPr txBox="1">
            <a:spLocks/>
          </p:cNvSpPr>
          <p:nvPr/>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sp>
        <p:nvSpPr>
          <p:cNvPr id="16" name="TextBox 15"/>
          <p:cNvSpPr txBox="1"/>
          <p:nvPr/>
        </p:nvSpPr>
        <p:spPr bwMode="gray">
          <a:xfrm>
            <a:off x="379413" y="1774295"/>
            <a:ext cx="6216596" cy="4781953"/>
          </a:xfrm>
          <a:prstGeom prst="rect">
            <a:avLst/>
          </a:prstGeom>
          <a:noFill/>
        </p:spPr>
        <p:txBody>
          <a:bodyPr wrap="square" lIns="0" tIns="0" rIns="0" bIns="0" rtlCol="0">
            <a:noAutofit/>
          </a:bodyPr>
          <a:lstStyle/>
          <a:p>
            <a:pPr marL="228600" marR="0" lvl="0" indent="-228600" algn="l" defTabSz="914400" rtl="0" eaLnBrk="1" fontAlgn="auto" latinLnBrk="0" hangingPunct="1">
              <a:lnSpc>
                <a:spcPct val="100000"/>
              </a:lnSpc>
              <a:spcBef>
                <a:spcPts val="1200"/>
              </a:spcBef>
              <a:spcAft>
                <a:spcPts val="0"/>
              </a:spcAft>
              <a:buClr>
                <a:srgbClr val="FFFFFF"/>
              </a:buClr>
              <a:buSzTx/>
              <a:buFont typeface="Arial" panose="020B0604020202020204" pitchFamily="34" charset="0"/>
              <a:buChar char="•"/>
              <a:tabLst/>
              <a:defRPr/>
            </a:pPr>
            <a:r>
              <a:rPr kumimoji="0" lang="en-US" sz="2800" b="0" i="0" u="none" strike="noStrike" kern="0" cap="none" spc="0" normalizeH="0" baseline="0" noProof="0" dirty="0">
                <a:ln>
                  <a:noFill/>
                </a:ln>
                <a:solidFill>
                  <a:srgbClr val="FFFFFF"/>
                </a:solidFill>
                <a:effectLst/>
                <a:uLnTx/>
                <a:uFillTx/>
                <a:latin typeface="Calibri"/>
                <a:ea typeface="+mn-ea"/>
                <a:cs typeface="+mn-cs"/>
              </a:rPr>
              <a:t>System for maintaining distributed ledgers in a peer-to-peer network</a:t>
            </a:r>
          </a:p>
          <a:p>
            <a:pPr marL="228600" marR="0" lvl="0" indent="-228600" algn="l" defTabSz="914400" rtl="0" eaLnBrk="1" fontAlgn="auto" latinLnBrk="0" hangingPunct="1">
              <a:lnSpc>
                <a:spcPct val="100000"/>
              </a:lnSpc>
              <a:spcBef>
                <a:spcPts val="1200"/>
              </a:spcBef>
              <a:spcAft>
                <a:spcPts val="0"/>
              </a:spcAft>
              <a:buClr>
                <a:srgbClr val="FFFFFF"/>
              </a:buClr>
              <a:buSzTx/>
              <a:buFont typeface="Arial" panose="020B0604020202020204" pitchFamily="34" charset="0"/>
              <a:buChar char="•"/>
              <a:tabLst/>
              <a:defRPr/>
            </a:pPr>
            <a:r>
              <a:rPr kumimoji="0" lang="en-US" sz="2800" b="0" i="0" u="none" strike="noStrike" kern="0" cap="none" spc="0" normalizeH="0" baseline="0" noProof="0" dirty="0">
                <a:ln>
                  <a:noFill/>
                </a:ln>
                <a:solidFill>
                  <a:srgbClr val="FFFFFF"/>
                </a:solidFill>
                <a:effectLst/>
                <a:uLnTx/>
                <a:uFillTx/>
                <a:latin typeface="Calibri"/>
                <a:ea typeface="+mn-ea"/>
                <a:cs typeface="+mn-cs"/>
              </a:rPr>
              <a:t>Allows multiple parties that may not fully trust one another to do business securely</a:t>
            </a:r>
          </a:p>
          <a:p>
            <a:pPr marL="228600" marR="0" lvl="0" indent="-228600" algn="l" defTabSz="914400" rtl="0" eaLnBrk="1" fontAlgn="auto" latinLnBrk="0" hangingPunct="1">
              <a:lnSpc>
                <a:spcPct val="100000"/>
              </a:lnSpc>
              <a:spcBef>
                <a:spcPts val="1200"/>
              </a:spcBef>
              <a:spcAft>
                <a:spcPts val="0"/>
              </a:spcAft>
              <a:buClr>
                <a:srgbClr val="FFFFFF"/>
              </a:buClr>
              <a:buSzTx/>
              <a:buFont typeface="Arial" panose="020B0604020202020204" pitchFamily="34" charset="0"/>
              <a:buChar char="•"/>
              <a:tabLst/>
              <a:defRPr/>
            </a:pPr>
            <a:r>
              <a:rPr kumimoji="0" lang="en-US" sz="2800" b="0" i="0" u="none" strike="noStrike" kern="0" cap="none" spc="0" normalizeH="0" baseline="0" noProof="0" dirty="0">
                <a:ln>
                  <a:noFill/>
                </a:ln>
                <a:solidFill>
                  <a:srgbClr val="FFFFFF"/>
                </a:solidFill>
                <a:effectLst/>
                <a:uLnTx/>
                <a:uFillTx/>
                <a:latin typeface="Calibri"/>
                <a:ea typeface="+mn-ea"/>
                <a:cs typeface="+mn-cs"/>
              </a:rPr>
              <a:t>Reduces need for third-party intermediaries</a:t>
            </a:r>
            <a:endParaRPr kumimoji="0" lang="en-US" sz="2800" b="0" i="0" u="none" strike="sngStrike" kern="0" cap="none" spc="0" normalizeH="0" baseline="0" noProof="0" dirty="0">
              <a:ln>
                <a:noFill/>
              </a:ln>
              <a:solidFill>
                <a:srgbClr val="FFFFFF"/>
              </a:solidFill>
              <a:effectLst/>
              <a:uLnTx/>
              <a:uFillTx/>
              <a:latin typeface="Calibri"/>
              <a:ea typeface="+mn-ea"/>
              <a:cs typeface="+mn-cs"/>
            </a:endParaRPr>
          </a:p>
          <a:p>
            <a:pPr marL="228600" marR="0" lvl="0" indent="-228600" algn="l" defTabSz="914400" rtl="0" eaLnBrk="1" fontAlgn="auto" latinLnBrk="0" hangingPunct="1">
              <a:lnSpc>
                <a:spcPct val="100000"/>
              </a:lnSpc>
              <a:spcBef>
                <a:spcPts val="1200"/>
              </a:spcBef>
              <a:spcAft>
                <a:spcPts val="0"/>
              </a:spcAft>
              <a:buClr>
                <a:srgbClr val="FFFFFF"/>
              </a:buClr>
              <a:buSzTx/>
              <a:buFont typeface="Arial" panose="020B0604020202020204" pitchFamily="34" charset="0"/>
              <a:buChar char="•"/>
              <a:tabLst/>
              <a:defRPr/>
            </a:pPr>
            <a:r>
              <a:rPr kumimoji="0" lang="en-US" sz="2800" b="0" i="0" u="none" strike="noStrike" kern="0" cap="none" spc="0" normalizeH="0" baseline="0" noProof="0" dirty="0">
                <a:ln>
                  <a:noFill/>
                </a:ln>
                <a:solidFill>
                  <a:srgbClr val="FFFFFF"/>
                </a:solidFill>
                <a:effectLst/>
                <a:uLnTx/>
                <a:uFillTx/>
                <a:latin typeface="Calibri"/>
                <a:ea typeface="+mn-ea"/>
                <a:cs typeface="+mn-cs"/>
              </a:rPr>
              <a:t>Near real-time and unalterable records replicated among all participants</a:t>
            </a:r>
          </a:p>
        </p:txBody>
      </p:sp>
      <p:sp>
        <p:nvSpPr>
          <p:cNvPr id="2" name="Text Placeholder 1"/>
          <p:cNvSpPr>
            <a:spLocks noGrp="1"/>
          </p:cNvSpPr>
          <p:nvPr>
            <p:ph type="body" sz="quarter" idx="13"/>
          </p:nvPr>
        </p:nvSpPr>
        <p:spPr bwMode="gray">
          <a:xfrm>
            <a:off x="388798" y="717195"/>
            <a:ext cx="7983324" cy="518318"/>
          </a:xfrm>
        </p:spPr>
        <p:txBody>
          <a:bodyPr/>
          <a:lstStyle/>
          <a:p>
            <a:r>
              <a:rPr lang="en-US" dirty="0"/>
              <a:t>What is Blockchain</a:t>
            </a:r>
            <a:endParaRPr lang="en-US" dirty="0">
              <a:ea typeface="Calibri" charset="0"/>
              <a:cs typeface="Calibri" charset="0"/>
            </a:endParaRPr>
          </a:p>
        </p:txBody>
      </p:sp>
      <p:grpSp>
        <p:nvGrpSpPr>
          <p:cNvPr id="6" name="Group 5"/>
          <p:cNvGrpSpPr/>
          <p:nvPr/>
        </p:nvGrpSpPr>
        <p:grpSpPr>
          <a:xfrm>
            <a:off x="7118430" y="2395959"/>
            <a:ext cx="4632097" cy="3705599"/>
            <a:chOff x="7836196" y="2062715"/>
            <a:chExt cx="4019106" cy="3221666"/>
          </a:xfrm>
        </p:grpSpPr>
        <p:pic>
          <p:nvPicPr>
            <p:cNvPr id="7" name="Picture 4" descr="Image result for hyperledger peer network"/>
            <p:cNvPicPr>
              <a:picLocks noChangeAspect="1" noChangeArrowheads="1"/>
            </p:cNvPicPr>
            <p:nvPr/>
          </p:nvPicPr>
          <p:blipFill>
            <a:blip r:embed="rId3" cstate="screen"/>
            <a:srcRect/>
            <a:stretch>
              <a:fillRect/>
            </a:stretch>
          </p:blipFill>
          <p:spPr bwMode="auto">
            <a:xfrm>
              <a:off x="7836196" y="2062715"/>
              <a:ext cx="4010044" cy="322166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8" name="Rectangle 7"/>
            <p:cNvSpPr/>
            <p:nvPr/>
          </p:nvSpPr>
          <p:spPr bwMode="gray">
            <a:xfrm>
              <a:off x="11632019" y="2381693"/>
              <a:ext cx="223283" cy="701749"/>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grpSp>
    </p:spTree>
    <p:extLst>
      <p:ext uri="{BB962C8B-B14F-4D97-AF65-F5344CB8AC3E}">
        <p14:creationId xmlns:p14="http://schemas.microsoft.com/office/powerpoint/2010/main" val="836923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noAutofit/>
          </a:bodyPr>
          <a:lstStyle/>
          <a:p>
            <a:r>
              <a:rPr lang="en-US" b="1" dirty="0"/>
              <a:t>Shared &amp; Transparent</a:t>
            </a:r>
          </a:p>
          <a:p>
            <a:pPr lvl="1"/>
            <a:r>
              <a:rPr lang="en-US" dirty="0"/>
              <a:t>All participants see consistent data.</a:t>
            </a:r>
          </a:p>
          <a:p>
            <a:pPr lvl="1"/>
            <a:r>
              <a:rPr lang="en-US" dirty="0"/>
              <a:t>Updates replicated across participants.</a:t>
            </a:r>
          </a:p>
          <a:p>
            <a:pPr lvl="1"/>
            <a:r>
              <a:rPr lang="en-US" dirty="0"/>
              <a:t>Authorized participants can access their data.</a:t>
            </a:r>
          </a:p>
          <a:p>
            <a:r>
              <a:rPr lang="en-US" b="1" dirty="0"/>
              <a:t>Validation &amp; Non-Repudiation</a:t>
            </a:r>
          </a:p>
          <a:p>
            <a:pPr lvl="1"/>
            <a:r>
              <a:rPr lang="mr-IN" dirty="0" err="1"/>
              <a:t>Consensus</a:t>
            </a:r>
            <a:r>
              <a:rPr lang="en-US" dirty="0"/>
              <a:t> </a:t>
            </a:r>
            <a:r>
              <a:rPr lang="mr-IN" dirty="0"/>
              <a:t>from </a:t>
            </a:r>
            <a:r>
              <a:rPr lang="en-US" dirty="0"/>
              <a:t>a subset of</a:t>
            </a:r>
            <a:r>
              <a:rPr lang="mr-IN" dirty="0"/>
              <a:t> nodes on                                                        new blocks/transactions</a:t>
            </a:r>
            <a:r>
              <a:rPr lang="en-US" dirty="0"/>
              <a:t>.</a:t>
            </a:r>
            <a:endParaRPr lang="mr-IN" dirty="0"/>
          </a:p>
          <a:p>
            <a:pPr lvl="1"/>
            <a:r>
              <a:rPr lang="mr-IN" dirty="0" err="1"/>
              <a:t>Existence</a:t>
            </a:r>
            <a:r>
              <a:rPr lang="mr-IN" dirty="0"/>
              <a:t> </a:t>
            </a:r>
            <a:r>
              <a:rPr lang="mr-IN" dirty="0" err="1"/>
              <a:t>and</a:t>
            </a:r>
            <a:r>
              <a:rPr lang="mr-IN" dirty="0"/>
              <a:t> </a:t>
            </a:r>
            <a:r>
              <a:rPr lang="mr-IN" dirty="0" err="1"/>
              <a:t>validity</a:t>
            </a:r>
            <a:r>
              <a:rPr lang="mr-IN" dirty="0"/>
              <a:t> of the </a:t>
            </a:r>
            <a:r>
              <a:rPr lang="mr-IN" dirty="0" err="1"/>
              <a:t>record</a:t>
            </a:r>
            <a:r>
              <a:rPr lang="mr-IN" dirty="0"/>
              <a:t>                                                      </a:t>
            </a:r>
            <a:r>
              <a:rPr lang="mr-IN" dirty="0" err="1"/>
              <a:t>can</a:t>
            </a:r>
            <a:r>
              <a:rPr lang="mr-IN" dirty="0"/>
              <a:t> </a:t>
            </a:r>
            <a:r>
              <a:rPr lang="mr-IN" dirty="0" err="1"/>
              <a:t>not</a:t>
            </a:r>
            <a:r>
              <a:rPr lang="mr-IN" dirty="0"/>
              <a:t> </a:t>
            </a:r>
            <a:r>
              <a:rPr lang="mr-IN" dirty="0" err="1"/>
              <a:t>be</a:t>
            </a:r>
            <a:r>
              <a:rPr lang="mr-IN" dirty="0"/>
              <a:t> </a:t>
            </a:r>
            <a:r>
              <a:rPr lang="mr-IN" dirty="0" err="1"/>
              <a:t>denied</a:t>
            </a:r>
            <a:r>
              <a:rPr lang="en-US" dirty="0"/>
              <a:t>.</a:t>
            </a:r>
            <a:endParaRPr lang="mr-IN" dirty="0"/>
          </a:p>
          <a:p>
            <a:pPr lvl="1"/>
            <a:endParaRPr lang="en-US" dirty="0"/>
          </a:p>
        </p:txBody>
      </p:sp>
      <p:sp>
        <p:nvSpPr>
          <p:cNvPr id="4" name="Content Placeholder 3"/>
          <p:cNvSpPr>
            <a:spLocks noGrp="1"/>
          </p:cNvSpPr>
          <p:nvPr>
            <p:ph sz="half" idx="2"/>
          </p:nvPr>
        </p:nvSpPr>
        <p:spPr>
          <a:xfrm>
            <a:off x="6246813" y="1524001"/>
            <a:ext cx="5689813" cy="4419600"/>
          </a:xfrm>
        </p:spPr>
        <p:txBody>
          <a:bodyPr>
            <a:noAutofit/>
          </a:bodyPr>
          <a:lstStyle/>
          <a:p>
            <a:r>
              <a:rPr lang="en-US" b="1" dirty="0"/>
              <a:t>Immutable</a:t>
            </a:r>
          </a:p>
          <a:p>
            <a:pPr lvl="1"/>
            <a:r>
              <a:rPr lang="en-US" dirty="0"/>
              <a:t>Each new block contains a hash of                                             the previous block, giving a chain.</a:t>
            </a:r>
          </a:p>
          <a:p>
            <a:pPr lvl="1"/>
            <a:r>
              <a:rPr lang="en-US" dirty="0"/>
              <a:t>Distributed among participants.</a:t>
            </a:r>
          </a:p>
          <a:p>
            <a:pPr lvl="1"/>
            <a:r>
              <a:rPr lang="en-US" dirty="0"/>
              <a:t>Records cannot be undetectably                                                       altered or deleted, only appended.</a:t>
            </a:r>
          </a:p>
          <a:p>
            <a:r>
              <a:rPr lang="en-US" b="1" dirty="0"/>
              <a:t>Can be Encrypted for Confidentiality</a:t>
            </a:r>
          </a:p>
          <a:p>
            <a:pPr lvl="1"/>
            <a:r>
              <a:rPr lang="en-US" dirty="0"/>
              <a:t>All records are encrypted</a:t>
            </a:r>
          </a:p>
          <a:p>
            <a:pPr lvl="1"/>
            <a:r>
              <a:rPr lang="en-US" dirty="0"/>
              <a:t>Only those authorized to have the                                       corresponding keys can view the data</a:t>
            </a:r>
          </a:p>
        </p:txBody>
      </p:sp>
      <p:sp>
        <p:nvSpPr>
          <p:cNvPr id="5" name="Slide Number Placeholder 4"/>
          <p:cNvSpPr>
            <a:spLocks noGrp="1"/>
          </p:cNvSpPr>
          <p:nvPr>
            <p:ph type="sldNum" sz="quarter" idx="12"/>
          </p:nvPr>
        </p:nvSpPr>
        <p:spPr/>
        <p:txBody>
          <a:bodyPr/>
          <a:lstStyle/>
          <a:p>
            <a:fld id="{C51EAA63-D034-42AE-91FA-B13B9518C7BE}" type="slidenum">
              <a:rPr lang="en-US" smtClean="0"/>
              <a:pPr/>
              <a:t>6</a:t>
            </a:fld>
            <a:endParaRPr lang="en-US" dirty="0"/>
          </a:p>
        </p:txBody>
      </p:sp>
      <p:sp>
        <p:nvSpPr>
          <p:cNvPr id="2" name="Title 1"/>
          <p:cNvSpPr>
            <a:spLocks noGrp="1"/>
          </p:cNvSpPr>
          <p:nvPr>
            <p:ph type="title"/>
          </p:nvPr>
        </p:nvSpPr>
        <p:spPr/>
        <p:txBody>
          <a:bodyPr/>
          <a:lstStyle/>
          <a:p>
            <a:r>
              <a:rPr lang="en-US" dirty="0"/>
              <a:t>Four Key Properties of </a:t>
            </a:r>
            <a:r>
              <a:rPr lang="en-US" dirty="0" err="1"/>
              <a:t>Blockchains</a:t>
            </a:r>
            <a:endParaRPr lang="en-US" dirty="0"/>
          </a:p>
        </p:txBody>
      </p:sp>
    </p:spTree>
    <p:extLst>
      <p:ext uri="{BB962C8B-B14F-4D97-AF65-F5344CB8AC3E}">
        <p14:creationId xmlns:p14="http://schemas.microsoft.com/office/powerpoint/2010/main" val="336640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31813" y="271443"/>
            <a:ext cx="11125199" cy="834700"/>
          </a:xfrm>
        </p:spPr>
        <p:txBody>
          <a:bodyPr/>
          <a:lstStyle/>
          <a:p>
            <a:r>
              <a:rPr lang="en-US" dirty="0"/>
              <a:t>Disruptive Characteristics/Benefits of Blockchain</a:t>
            </a:r>
            <a:endParaRPr lang="en-US" sz="2800" dirty="0">
              <a:solidFill>
                <a:schemeClr val="accent1"/>
              </a:solidFill>
            </a:endParaRPr>
          </a:p>
        </p:txBody>
      </p:sp>
      <p:sp>
        <p:nvSpPr>
          <p:cNvPr id="3" name="Content Placeholder 2"/>
          <p:cNvSpPr>
            <a:spLocks noGrp="1"/>
          </p:cNvSpPr>
          <p:nvPr>
            <p:ph idx="1"/>
          </p:nvPr>
        </p:nvSpPr>
        <p:spPr>
          <a:xfrm>
            <a:off x="412371" y="1224470"/>
            <a:ext cx="5084693" cy="818819"/>
          </a:xfrm>
        </p:spPr>
        <p:txBody>
          <a:bodyPr/>
          <a:lstStyle/>
          <a:p>
            <a:pPr marL="225425" indent="-225425">
              <a:buClr>
                <a:schemeClr val="accent5"/>
              </a:buClr>
              <a:buFont typeface="Arial" panose="020B0604020202020204" pitchFamily="34" charset="0"/>
              <a:buChar char="•"/>
            </a:pPr>
            <a:r>
              <a:rPr lang="en-US" sz="2400" b="1" dirty="0"/>
              <a:t>Decentralized, peer-to-peer network</a:t>
            </a:r>
            <a:r>
              <a:rPr lang="en-US" sz="2400" dirty="0"/>
              <a:t> </a:t>
            </a:r>
            <a:r>
              <a:rPr lang="en-US" sz="2000" dirty="0"/>
              <a:t>– No central, controlling authority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grpSp>
        <p:nvGrpSpPr>
          <p:cNvPr id="13" name="Group 31"/>
          <p:cNvGrpSpPr/>
          <p:nvPr/>
        </p:nvGrpSpPr>
        <p:grpSpPr>
          <a:xfrm>
            <a:off x="5821565" y="1224470"/>
            <a:ext cx="6056111" cy="821779"/>
            <a:chOff x="5821565" y="1224470"/>
            <a:chExt cx="5369501" cy="821779"/>
          </a:xfrm>
        </p:grpSpPr>
        <p:sp>
          <p:nvSpPr>
            <p:cNvPr id="11" name="Right Arrow 10"/>
            <p:cNvSpPr/>
            <p:nvPr/>
          </p:nvSpPr>
          <p:spPr>
            <a:xfrm>
              <a:off x="5821565" y="1417645"/>
              <a:ext cx="446004" cy="435428"/>
            </a:xfrm>
            <a:prstGeom prst="rightArrow">
              <a:avLst>
                <a:gd name="adj1" fmla="val 50000"/>
                <a:gd name="adj2" fmla="val 50000"/>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2" name="Content Placeholder 2"/>
            <p:cNvSpPr txBox="1">
              <a:spLocks/>
            </p:cNvSpPr>
            <p:nvPr/>
          </p:nvSpPr>
          <p:spPr>
            <a:xfrm>
              <a:off x="6596928" y="1224470"/>
              <a:ext cx="4594138" cy="821779"/>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rgbClr val="58595B">
                    <a:lumMod val="60000"/>
                    <a:lumOff val="40000"/>
                  </a:srgbClr>
                </a:buClr>
                <a:buSzTx/>
                <a:buFontTx/>
                <a:buNone/>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Eliminating intermediaries means reduced transaction costs and near real-time transaction execution</a:t>
              </a:r>
            </a:p>
            <a:p>
              <a:pPr marL="228600" marR="0" lvl="0" indent="-228600" algn="l" defTabSz="914400" rtl="0" eaLnBrk="1" fontAlgn="auto" latinLnBrk="0" hangingPunct="1">
                <a:lnSpc>
                  <a:spcPct val="90000"/>
                </a:lnSpc>
                <a:spcBef>
                  <a:spcPts val="1200"/>
                </a:spcBef>
                <a:spcAft>
                  <a:spcPts val="0"/>
                </a:spcAft>
                <a:buClr>
                  <a:srgbClr val="58595B">
                    <a:lumMod val="60000"/>
                    <a:lumOff val="40000"/>
                  </a:srgbClr>
                </a:buClr>
                <a:buSzTx/>
                <a:buFont typeface="Arial" panose="020B0604020202020204" pitchFamily="34" charset="0"/>
                <a:buNone/>
                <a:tabLst/>
                <a:defRPr/>
              </a:pPr>
              <a:endParaRPr kumimoji="0" lang="en-US" sz="2800" b="0" i="0" u="none" strike="noStrike" kern="1200" cap="none" spc="0" normalizeH="0" baseline="0" noProof="0" dirty="0">
                <a:ln>
                  <a:noFill/>
                </a:ln>
                <a:solidFill>
                  <a:srgbClr val="58595B"/>
                </a:solidFill>
                <a:effectLst/>
                <a:uLnTx/>
                <a:uFillTx/>
                <a:latin typeface="Calibri"/>
                <a:ea typeface="+mn-ea"/>
                <a:cs typeface="+mn-cs"/>
              </a:endParaRPr>
            </a:p>
          </p:txBody>
        </p:sp>
      </p:grpSp>
      <p:sp>
        <p:nvSpPr>
          <p:cNvPr id="16" name="Content Placeholder 2"/>
          <p:cNvSpPr txBox="1">
            <a:spLocks/>
          </p:cNvSpPr>
          <p:nvPr/>
        </p:nvSpPr>
        <p:spPr>
          <a:xfrm>
            <a:off x="6914552" y="2342023"/>
            <a:ext cx="4497659" cy="639336"/>
          </a:xfrm>
          <a:prstGeom prst="rect">
            <a:avLst/>
          </a:prstGeom>
        </p:spPr>
        <p:txBody>
          <a:bodyPr vert="horz" lIns="0" tIns="0" rIns="0" bIns="0" rtlCol="0">
            <a:noAutofit/>
          </a:bodyPr>
          <a:lstStyle/>
          <a:p>
            <a:pPr marL="228600" marR="0" lvl="0" indent="-228600" algn="l" defTabSz="914400" rtl="0" eaLnBrk="1" fontAlgn="auto" latinLnBrk="0" hangingPunct="1">
              <a:lnSpc>
                <a:spcPct val="90000"/>
              </a:lnSpc>
              <a:spcBef>
                <a:spcPts val="1200"/>
              </a:spcBef>
              <a:spcAft>
                <a:spcPts val="0"/>
              </a:spcAft>
              <a:buClr>
                <a:srgbClr val="58595B">
                  <a:lumMod val="60000"/>
                  <a:lumOff val="40000"/>
                </a:srgbClr>
              </a:buClr>
              <a:buSzTx/>
              <a:buFont typeface="Arial" panose="020B0604020202020204" pitchFamily="34" charset="0"/>
              <a:buNone/>
              <a:tabLst/>
              <a:defRPr/>
            </a:pPr>
            <a:endParaRPr kumimoji="0" lang="en-US" sz="2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5" name="Right Arrow 4"/>
          <p:cNvSpPr/>
          <p:nvPr/>
        </p:nvSpPr>
        <p:spPr>
          <a:xfrm>
            <a:off x="5821565" y="3363405"/>
            <a:ext cx="511629" cy="435428"/>
          </a:xfrm>
          <a:prstGeom prst="rightArrow">
            <a:avLst>
              <a:gd name="adj1" fmla="val 50000"/>
              <a:gd name="adj2" fmla="val 50000"/>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6" name="Content Placeholder 2"/>
          <p:cNvSpPr txBox="1">
            <a:spLocks/>
          </p:cNvSpPr>
          <p:nvPr/>
        </p:nvSpPr>
        <p:spPr>
          <a:xfrm>
            <a:off x="6723220" y="3200739"/>
            <a:ext cx="4439151" cy="550393"/>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rgbClr val="58595B">
                  <a:lumMod val="60000"/>
                  <a:lumOff val="40000"/>
                </a:srgbClr>
              </a:buClr>
              <a:buSzTx/>
              <a:buFontTx/>
              <a:buNone/>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Increased confidence in the information and reduced fraud opportunities</a:t>
            </a:r>
          </a:p>
          <a:p>
            <a:pPr marL="228600" marR="0" lvl="0" indent="-228600" algn="l" defTabSz="914400" rtl="0" eaLnBrk="1" fontAlgn="auto" latinLnBrk="0" hangingPunct="1">
              <a:lnSpc>
                <a:spcPct val="90000"/>
              </a:lnSpc>
              <a:spcBef>
                <a:spcPts val="1200"/>
              </a:spcBef>
              <a:spcAft>
                <a:spcPts val="0"/>
              </a:spcAft>
              <a:buClr>
                <a:srgbClr val="58595B">
                  <a:lumMod val="60000"/>
                  <a:lumOff val="40000"/>
                </a:srgbClr>
              </a:buClr>
              <a:buSzTx/>
              <a:buFont typeface="Arial" panose="020B0604020202020204" pitchFamily="34" charset="0"/>
              <a:buNone/>
              <a:tabLst/>
              <a:defRPr/>
            </a:pPr>
            <a:endParaRPr kumimoji="0" lang="en-US" sz="2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20" name="Content Placeholder 2"/>
          <p:cNvSpPr txBox="1">
            <a:spLocks/>
          </p:cNvSpPr>
          <p:nvPr/>
        </p:nvSpPr>
        <p:spPr>
          <a:xfrm>
            <a:off x="412371" y="3200739"/>
            <a:ext cx="5083554" cy="1156109"/>
          </a:xfrm>
          <a:prstGeom prst="rect">
            <a:avLst/>
          </a:prstGeom>
        </p:spPr>
        <p:txBody>
          <a:bodyPr vert="horz" lIns="0" tIns="0" rIns="0" bIns="0" rtlCol="0">
            <a:noAutofit/>
          </a:bodyPr>
          <a:lstStyle/>
          <a:p>
            <a:pPr marL="228600" marR="0" lvl="0" indent="-228600" algn="l" defTabSz="914400" rtl="0" eaLnBrk="1" fontAlgn="auto" latinLnBrk="0" hangingPunct="1">
              <a:lnSpc>
                <a:spcPct val="90000"/>
              </a:lnSpc>
              <a:spcBef>
                <a:spcPts val="1200"/>
              </a:spcBef>
              <a:spcAft>
                <a:spcPts val="0"/>
              </a:spcAft>
              <a:buClr>
                <a:srgbClr val="A52641"/>
              </a:buClr>
              <a:buSzTx/>
              <a:buFont typeface="Arial" panose="020B0604020202020204" pitchFamily="34" charset="0"/>
              <a:buChar char="•"/>
              <a:tabLst/>
              <a:defRPr/>
            </a:pPr>
            <a:r>
              <a:rPr kumimoji="0" lang="en-US" sz="2400" b="1" i="0" u="none" strike="noStrike" kern="1200" cap="none" spc="0" normalizeH="0" baseline="0" noProof="0" dirty="0">
                <a:ln>
                  <a:noFill/>
                </a:ln>
                <a:solidFill>
                  <a:srgbClr val="58595B"/>
                </a:solidFill>
                <a:effectLst/>
                <a:uLnTx/>
                <a:uFillTx/>
                <a:latin typeface="Calibri"/>
                <a:ea typeface="+mn-ea"/>
                <a:cs typeface="+mn-cs"/>
              </a:rPr>
              <a:t>Immutable transaction history </a:t>
            </a:r>
            <a:r>
              <a:rPr kumimoji="0" lang="en-US" sz="2000" b="0" i="0" u="none" strike="noStrike" kern="1200" cap="none" spc="0" normalizeH="0" baseline="0" noProof="0" dirty="0">
                <a:ln>
                  <a:noFill/>
                </a:ln>
                <a:solidFill>
                  <a:srgbClr val="58595B"/>
                </a:solidFill>
                <a:effectLst/>
                <a:uLnTx/>
                <a:uFillTx/>
                <a:latin typeface="Calibri"/>
                <a:ea typeface="+mn-ea"/>
                <a:cs typeface="+mn-cs"/>
              </a:rPr>
              <a:t>–  Impossible to make changes to existing transactions in a blockchain without detection</a:t>
            </a:r>
          </a:p>
        </p:txBody>
      </p:sp>
      <p:sp>
        <p:nvSpPr>
          <p:cNvPr id="9" name="Content Placeholder 2"/>
          <p:cNvSpPr txBox="1">
            <a:spLocks/>
          </p:cNvSpPr>
          <p:nvPr/>
        </p:nvSpPr>
        <p:spPr>
          <a:xfrm>
            <a:off x="6723221" y="4310996"/>
            <a:ext cx="4706780" cy="559822"/>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rgbClr val="58595B">
                  <a:lumMod val="60000"/>
                  <a:lumOff val="40000"/>
                </a:srgbClr>
              </a:buClr>
              <a:buSzTx/>
              <a:buFontTx/>
              <a:buNone/>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Automated business processes in a trusted way.  Represent any asset digitally.  </a:t>
            </a:r>
          </a:p>
          <a:p>
            <a:pPr marL="228600" marR="0" lvl="0" indent="-228600" algn="l" defTabSz="914400" rtl="0" eaLnBrk="1" fontAlgn="auto" latinLnBrk="0" hangingPunct="1">
              <a:lnSpc>
                <a:spcPct val="90000"/>
              </a:lnSpc>
              <a:spcBef>
                <a:spcPts val="1200"/>
              </a:spcBef>
              <a:spcAft>
                <a:spcPts val="0"/>
              </a:spcAft>
              <a:buClr>
                <a:srgbClr val="58595B">
                  <a:lumMod val="60000"/>
                  <a:lumOff val="40000"/>
                </a:srgbClr>
              </a:buClr>
              <a:buSzTx/>
              <a:buFont typeface="Arial" panose="020B0604020202020204" pitchFamily="34" charset="0"/>
              <a:buNone/>
              <a:tabLst/>
              <a:defRPr/>
            </a:pP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p:txBody>
      </p:sp>
      <p:sp>
        <p:nvSpPr>
          <p:cNvPr id="10" name="Right Arrow 9"/>
          <p:cNvSpPr/>
          <p:nvPr/>
        </p:nvSpPr>
        <p:spPr>
          <a:xfrm>
            <a:off x="5821565" y="4498949"/>
            <a:ext cx="511629" cy="435428"/>
          </a:xfrm>
          <a:prstGeom prst="rightArrow">
            <a:avLst>
              <a:gd name="adj1" fmla="val 50000"/>
              <a:gd name="adj2" fmla="val 50000"/>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1" name="Content Placeholder 2"/>
          <p:cNvSpPr txBox="1">
            <a:spLocks/>
          </p:cNvSpPr>
          <p:nvPr/>
        </p:nvSpPr>
        <p:spPr>
          <a:xfrm>
            <a:off x="412371" y="4310996"/>
            <a:ext cx="4926912" cy="969094"/>
          </a:xfrm>
          <a:prstGeom prst="rect">
            <a:avLst/>
          </a:prstGeom>
        </p:spPr>
        <p:txBody>
          <a:bodyPr vert="horz" lIns="0" tIns="0" rIns="0" bIns="0" rtlCol="0">
            <a:noAutofit/>
          </a:bodyPr>
          <a:lstStyle/>
          <a:p>
            <a:pPr marL="228600" marR="0" lvl="0" indent="-228600" algn="l" defTabSz="914400" rtl="0" eaLnBrk="1" fontAlgn="auto" latinLnBrk="0" hangingPunct="1">
              <a:lnSpc>
                <a:spcPct val="90000"/>
              </a:lnSpc>
              <a:spcBef>
                <a:spcPts val="1200"/>
              </a:spcBef>
              <a:spcAft>
                <a:spcPts val="0"/>
              </a:spcAft>
              <a:buClr>
                <a:srgbClr val="A52641"/>
              </a:buClr>
              <a:buSzTx/>
              <a:buFont typeface="Arial" panose="020B0604020202020204" pitchFamily="34" charset="0"/>
              <a:buChar char="•"/>
              <a:tabLst/>
              <a:defRPr/>
            </a:pPr>
            <a:r>
              <a:rPr kumimoji="0" lang="en-US" sz="2400" b="1" i="0" u="none" strike="noStrike" kern="1200" cap="none" spc="0" normalizeH="0" baseline="0" noProof="0" dirty="0">
                <a:ln>
                  <a:noFill/>
                </a:ln>
                <a:solidFill>
                  <a:srgbClr val="58595B"/>
                </a:solidFill>
                <a:effectLst/>
                <a:uLnTx/>
                <a:uFillTx/>
                <a:latin typeface="Calibri"/>
                <a:ea typeface="+mn-ea"/>
                <a:cs typeface="+mn-cs"/>
              </a:rPr>
              <a:t>Smart contracts </a:t>
            </a:r>
            <a:r>
              <a:rPr kumimoji="0" lang="en-US" sz="2400" b="0" i="0" u="none" strike="noStrike" kern="1200" cap="none" spc="0" normalizeH="0" baseline="0" noProof="0" dirty="0">
                <a:ln>
                  <a:noFill/>
                </a:ln>
                <a:solidFill>
                  <a:srgbClr val="58595B"/>
                </a:solidFill>
                <a:effectLst/>
                <a:uLnTx/>
                <a:uFillTx/>
                <a:latin typeface="Calibri"/>
                <a:ea typeface="+mn-ea"/>
                <a:cs typeface="+mn-cs"/>
              </a:rPr>
              <a:t>– B</a:t>
            </a:r>
            <a:r>
              <a:rPr kumimoji="0" lang="en-US" sz="2000" b="0" i="0" u="none" strike="noStrike" kern="1200" cap="none" spc="0" normalizeH="0" baseline="0" noProof="0" dirty="0">
                <a:ln>
                  <a:noFill/>
                </a:ln>
                <a:solidFill>
                  <a:srgbClr val="58595B"/>
                </a:solidFill>
                <a:effectLst/>
                <a:uLnTx/>
                <a:uFillTx/>
                <a:latin typeface="Calibri"/>
                <a:ea typeface="+mn-ea"/>
                <a:cs typeface="+mn-cs"/>
              </a:rPr>
              <a:t>usiness logic deployed on a blockchain and shared and validated by participants.</a:t>
            </a:r>
          </a:p>
        </p:txBody>
      </p:sp>
      <p:sp>
        <p:nvSpPr>
          <p:cNvPr id="7" name="Content Placeholder 2"/>
          <p:cNvSpPr txBox="1">
            <a:spLocks/>
          </p:cNvSpPr>
          <p:nvPr/>
        </p:nvSpPr>
        <p:spPr>
          <a:xfrm>
            <a:off x="6723220" y="5405687"/>
            <a:ext cx="4874048" cy="258336"/>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rgbClr val="58595B">
                  <a:lumMod val="60000"/>
                  <a:lumOff val="40000"/>
                </a:srgbClr>
              </a:buClr>
              <a:buSzTx/>
              <a:buFontTx/>
              <a:buNone/>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Increased auditability and trust, reduce cost of fraud and audits</a:t>
            </a:r>
          </a:p>
          <a:p>
            <a:pPr marL="228600" marR="0" lvl="0" indent="-228600" algn="l" defTabSz="914400" rtl="0" eaLnBrk="1" fontAlgn="auto" latinLnBrk="0" hangingPunct="1">
              <a:lnSpc>
                <a:spcPct val="90000"/>
              </a:lnSpc>
              <a:spcBef>
                <a:spcPts val="1200"/>
              </a:spcBef>
              <a:spcAft>
                <a:spcPts val="0"/>
              </a:spcAft>
              <a:buClr>
                <a:srgbClr val="58595B">
                  <a:lumMod val="60000"/>
                  <a:lumOff val="40000"/>
                </a:srgbClr>
              </a:buClr>
              <a:buSzTx/>
              <a:buFont typeface="Arial" panose="020B0604020202020204" pitchFamily="34" charset="0"/>
              <a:buNone/>
              <a:tabLst/>
              <a:defRPr/>
            </a:pPr>
            <a:endParaRPr kumimoji="0" lang="en-US" sz="2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8" name="Right Arrow 7"/>
          <p:cNvSpPr/>
          <p:nvPr/>
        </p:nvSpPr>
        <p:spPr>
          <a:xfrm>
            <a:off x="5821565" y="5458091"/>
            <a:ext cx="511629" cy="435428"/>
          </a:xfrm>
          <a:prstGeom prst="rightArrow">
            <a:avLst>
              <a:gd name="adj1" fmla="val 50000"/>
              <a:gd name="adj2" fmla="val 50000"/>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2" name="Content Placeholder 2"/>
          <p:cNvSpPr txBox="1">
            <a:spLocks/>
          </p:cNvSpPr>
          <p:nvPr/>
        </p:nvSpPr>
        <p:spPr>
          <a:xfrm>
            <a:off x="412371" y="5405687"/>
            <a:ext cx="5074029" cy="922924"/>
          </a:xfrm>
          <a:prstGeom prst="rect">
            <a:avLst/>
          </a:prstGeom>
        </p:spPr>
        <p:txBody>
          <a:bodyPr vert="horz" lIns="0" tIns="0" rIns="0" bIns="0" rtlCol="0">
            <a:noAutofit/>
          </a:bodyPr>
          <a:lstStyle/>
          <a:p>
            <a:pPr marL="228600" marR="0" lvl="0" indent="-228600" algn="l" defTabSz="914400" rtl="0" eaLnBrk="1" fontAlgn="auto" latinLnBrk="0" hangingPunct="1">
              <a:lnSpc>
                <a:spcPct val="90000"/>
              </a:lnSpc>
              <a:spcBef>
                <a:spcPts val="1200"/>
              </a:spcBef>
              <a:spcAft>
                <a:spcPts val="0"/>
              </a:spcAft>
              <a:buClr>
                <a:srgbClr val="A52641"/>
              </a:buClr>
              <a:buSzTx/>
              <a:buFont typeface="Arial" panose="020B0604020202020204" pitchFamily="34" charset="0"/>
              <a:buChar char="•"/>
              <a:tabLst/>
              <a:defRPr/>
            </a:pPr>
            <a:r>
              <a:rPr kumimoji="0" lang="en-US" sz="2400" b="1" i="0" u="none" strike="noStrike" kern="1200" cap="none" spc="0" normalizeH="0" baseline="0" noProof="0" dirty="0">
                <a:ln>
                  <a:noFill/>
                </a:ln>
                <a:solidFill>
                  <a:srgbClr val="58595B"/>
                </a:solidFill>
                <a:effectLst/>
                <a:uLnTx/>
                <a:uFillTx/>
                <a:latin typeface="Calibri"/>
                <a:ea typeface="+mn-ea"/>
                <a:cs typeface="+mn-cs"/>
              </a:rPr>
              <a:t>Transparent</a:t>
            </a:r>
            <a:r>
              <a:rPr kumimoji="0" lang="en-US" sz="2400" b="0" i="0" u="none" strike="noStrike" kern="1200" cap="none" spc="0" normalizeH="0" baseline="0" noProof="0" dirty="0">
                <a:ln>
                  <a:noFill/>
                </a:ln>
                <a:solidFill>
                  <a:srgbClr val="58595B"/>
                </a:solidFill>
                <a:effectLst/>
                <a:uLnTx/>
                <a:uFillTx/>
                <a:latin typeface="Calibri"/>
                <a:ea typeface="+mn-ea"/>
                <a:cs typeface="+mn-cs"/>
              </a:rPr>
              <a:t> –</a:t>
            </a:r>
            <a:r>
              <a:rPr kumimoji="0" lang="en-US" sz="2800" b="0" i="0" u="none" strike="noStrike" kern="1200" cap="none" spc="0" normalizeH="0" baseline="0" noProof="0" dirty="0">
                <a:ln>
                  <a:noFill/>
                </a:ln>
                <a:solidFill>
                  <a:srgbClr val="58595B"/>
                </a:solidFill>
                <a:effectLst/>
                <a:uLnTx/>
                <a:uFillTx/>
                <a:latin typeface="Calibri"/>
                <a:ea typeface="+mn-ea"/>
                <a:cs typeface="+mn-cs"/>
              </a:rPr>
              <a:t> </a:t>
            </a:r>
            <a:r>
              <a:rPr kumimoji="0" lang="en-US" sz="2000" b="0" i="0" u="none" strike="noStrike" kern="1200" cap="none" spc="0" normalizeH="0" baseline="0" noProof="0" dirty="0">
                <a:ln>
                  <a:noFill/>
                </a:ln>
                <a:solidFill>
                  <a:srgbClr val="58595B"/>
                </a:solidFill>
                <a:effectLst/>
                <a:uLnTx/>
                <a:uFillTx/>
                <a:latin typeface="Calibri"/>
                <a:ea typeface="+mn-ea"/>
                <a:cs typeface="+mn-cs"/>
              </a:rPr>
              <a:t>Transactions on a blockchain are visible to the authorized participants.</a:t>
            </a:r>
          </a:p>
        </p:txBody>
      </p:sp>
      <p:sp>
        <p:nvSpPr>
          <p:cNvPr id="23" name="Content Placeholder 2"/>
          <p:cNvSpPr txBox="1">
            <a:spLocks/>
          </p:cNvSpPr>
          <p:nvPr/>
        </p:nvSpPr>
        <p:spPr>
          <a:xfrm>
            <a:off x="412371" y="2170367"/>
            <a:ext cx="4765024" cy="733324"/>
          </a:xfrm>
          <a:prstGeom prst="rect">
            <a:avLst/>
          </a:prstGeom>
        </p:spPr>
        <p:txBody>
          <a:bodyPr vert="horz" lIns="0" tIns="0" rIns="0" bIns="0" rtlCol="0">
            <a:noAutofit/>
          </a:bodyPr>
          <a:lstStyle/>
          <a:p>
            <a:pPr marL="228600" marR="0" lvl="0" indent="-228600" algn="l" defTabSz="914400" rtl="0" eaLnBrk="1" fontAlgn="auto" latinLnBrk="0" hangingPunct="1">
              <a:lnSpc>
                <a:spcPct val="90000"/>
              </a:lnSpc>
              <a:spcBef>
                <a:spcPts val="1200"/>
              </a:spcBef>
              <a:spcAft>
                <a:spcPts val="0"/>
              </a:spcAft>
              <a:buClr>
                <a:srgbClr val="A52641"/>
              </a:buClr>
              <a:buSzTx/>
              <a:buFont typeface="Arial" panose="020B0604020202020204" pitchFamily="34" charset="0"/>
              <a:buChar char="•"/>
              <a:tabLst/>
              <a:defRPr/>
            </a:pPr>
            <a:r>
              <a:rPr kumimoji="0" lang="en-US" sz="2400" b="1" i="0" u="none" strike="noStrike" kern="1200" cap="none" spc="0" normalizeH="0" baseline="0" noProof="0" dirty="0">
                <a:ln>
                  <a:noFill/>
                </a:ln>
                <a:solidFill>
                  <a:srgbClr val="58595B"/>
                </a:solidFill>
                <a:effectLst/>
                <a:uLnTx/>
                <a:uFillTx/>
                <a:latin typeface="Calibri"/>
                <a:ea typeface="+mn-ea"/>
                <a:cs typeface="+mn-cs"/>
              </a:rPr>
              <a:t>Distributed ledger </a:t>
            </a:r>
            <a:r>
              <a:rPr kumimoji="0" lang="en-US" sz="2400" b="0" i="0" u="none" strike="noStrike" kern="1200" cap="none" spc="0" normalizeH="0" baseline="0" noProof="0" dirty="0">
                <a:ln>
                  <a:noFill/>
                </a:ln>
                <a:solidFill>
                  <a:srgbClr val="58595B"/>
                </a:solidFill>
                <a:effectLst/>
                <a:uLnTx/>
                <a:uFillTx/>
                <a:latin typeface="Calibri"/>
                <a:ea typeface="+mn-ea"/>
                <a:cs typeface="+mn-cs"/>
              </a:rPr>
              <a:t>- </a:t>
            </a:r>
            <a:r>
              <a:rPr kumimoji="0" lang="en-US" sz="2000" b="0" i="0" u="none" strike="noStrike" kern="1200" cap="none" spc="0" normalizeH="0" baseline="0" noProof="0" dirty="0">
                <a:ln>
                  <a:noFill/>
                </a:ln>
                <a:solidFill>
                  <a:srgbClr val="58595B"/>
                </a:solidFill>
                <a:effectLst/>
                <a:uLnTx/>
                <a:uFillTx/>
                <a:latin typeface="Calibri"/>
                <a:ea typeface="+mn-ea"/>
                <a:cs typeface="+mn-cs"/>
              </a:rPr>
              <a:t>All participants maintain a copy of the ledger</a:t>
            </a:r>
          </a:p>
        </p:txBody>
      </p:sp>
      <p:sp>
        <p:nvSpPr>
          <p:cNvPr id="24" name="Content Placeholder 2"/>
          <p:cNvSpPr txBox="1">
            <a:spLocks/>
          </p:cNvSpPr>
          <p:nvPr/>
        </p:nvSpPr>
        <p:spPr>
          <a:xfrm>
            <a:off x="6723220" y="2170367"/>
            <a:ext cx="5116355" cy="830008"/>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rgbClr val="58595B">
                  <a:lumMod val="60000"/>
                  <a:lumOff val="40000"/>
                </a:srgbClr>
              </a:buClr>
              <a:buSzTx/>
              <a:buFontTx/>
              <a:buNone/>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Eliminates manual efforts and delays due to reconciliation needs since data consistency is a key attribute of the distributed ledger</a:t>
            </a:r>
          </a:p>
          <a:p>
            <a:pPr marL="228600" marR="0" lvl="0" indent="-228600" algn="l" defTabSz="914400" rtl="0" eaLnBrk="1" fontAlgn="auto" latinLnBrk="0" hangingPunct="1">
              <a:lnSpc>
                <a:spcPct val="90000"/>
              </a:lnSpc>
              <a:spcBef>
                <a:spcPts val="1200"/>
              </a:spcBef>
              <a:spcAft>
                <a:spcPts val="0"/>
              </a:spcAft>
              <a:buClr>
                <a:srgbClr val="58595B">
                  <a:lumMod val="60000"/>
                  <a:lumOff val="40000"/>
                </a:srgbClr>
              </a:buClr>
              <a:buSzTx/>
              <a:buFontTx/>
              <a:buNone/>
              <a:tabLst/>
              <a:defRPr/>
            </a:pP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a:p>
            <a:pPr marL="228600" marR="0" lvl="0" indent="-228600" algn="l" defTabSz="914400" rtl="0" eaLnBrk="1" fontAlgn="auto" latinLnBrk="0" hangingPunct="1">
              <a:lnSpc>
                <a:spcPct val="90000"/>
              </a:lnSpc>
              <a:spcBef>
                <a:spcPts val="1200"/>
              </a:spcBef>
              <a:spcAft>
                <a:spcPts val="0"/>
              </a:spcAft>
              <a:buClr>
                <a:srgbClr val="58595B">
                  <a:lumMod val="60000"/>
                  <a:lumOff val="40000"/>
                </a:srgbClr>
              </a:buClr>
              <a:buSzTx/>
              <a:buFont typeface="Arial" panose="020B0604020202020204" pitchFamily="34" charset="0"/>
              <a:buNone/>
              <a:tabLst/>
              <a:defRPr/>
            </a:pPr>
            <a:endParaRPr kumimoji="0" lang="en-US" sz="2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25" name="Right Arrow 24"/>
          <p:cNvSpPr/>
          <p:nvPr/>
        </p:nvSpPr>
        <p:spPr>
          <a:xfrm>
            <a:off x="5821565" y="2273525"/>
            <a:ext cx="511629" cy="435428"/>
          </a:xfrm>
          <a:prstGeom prst="rightArrow">
            <a:avLst>
              <a:gd name="adj1" fmla="val 50000"/>
              <a:gd name="adj2" fmla="val 50000"/>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1186249765"/>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8595B"/>
                </a:solidFill>
              </a:rPr>
              <a:t>Three Types of Blockchain</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pPr/>
              <a:t>8</a:t>
            </a:fld>
            <a:endParaRPr lang="uk-UA" dirty="0"/>
          </a:p>
        </p:txBody>
      </p:sp>
      <p:sp>
        <p:nvSpPr>
          <p:cNvPr id="7" name="Parallelogram 6"/>
          <p:cNvSpPr/>
          <p:nvPr/>
        </p:nvSpPr>
        <p:spPr>
          <a:xfrm>
            <a:off x="4240599" y="1829258"/>
            <a:ext cx="3846728" cy="850880"/>
          </a:xfrm>
          <a:prstGeom prst="parallelogram">
            <a:avLst/>
          </a:prstGeom>
          <a:solidFill>
            <a:schemeClr val="accent3"/>
          </a:solidFill>
          <a:ln w="19050">
            <a:noFill/>
            <a:miter lim="800000"/>
          </a:ln>
          <a:effectLst/>
          <a:scene3d>
            <a:camera prst="orthographicFront">
              <a:rot lat="0" lon="0" rev="0"/>
            </a:camera>
            <a:lightRig rig="soft" dir="t">
              <a:rot lat="0" lon="0" rev="0"/>
            </a:lightRig>
          </a:scene3d>
          <a:sp3d contourW="44450" prstMaterial="matt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72000" rIns="182880" bIns="45720" numCol="1" spcCol="0" rtlCol="0" fromWordArt="0" anchor="ctr" anchorCtr="0" forceAA="0" compatLnSpc="1">
            <a:prstTxWarp prst="textNoShape">
              <a:avLst/>
            </a:prstTxWarp>
            <a:noAutofit/>
          </a:bodyPr>
          <a:lstStyle/>
          <a:p>
            <a:pPr algn="ctr">
              <a:lnSpc>
                <a:spcPct val="80000"/>
              </a:lnSpc>
              <a:spcBef>
                <a:spcPts val="600"/>
              </a:spcBef>
            </a:pPr>
            <a:r>
              <a:rPr lang="en-US" sz="2400" b="1" dirty="0">
                <a:solidFill>
                  <a:srgbClr val="FFFFFF"/>
                </a:solidFill>
              </a:rPr>
              <a:t>Permissioned</a:t>
            </a:r>
            <a:endParaRPr lang="en-US" sz="2000" kern="0" dirty="0">
              <a:solidFill>
                <a:srgbClr val="FFFFFF"/>
              </a:solidFill>
            </a:endParaRPr>
          </a:p>
        </p:txBody>
      </p:sp>
      <p:sp>
        <p:nvSpPr>
          <p:cNvPr id="8" name="Parallelogram 7"/>
          <p:cNvSpPr/>
          <p:nvPr/>
        </p:nvSpPr>
        <p:spPr>
          <a:xfrm>
            <a:off x="450575" y="1829258"/>
            <a:ext cx="3846728" cy="850880"/>
          </a:xfrm>
          <a:prstGeom prst="parallelogram">
            <a:avLst/>
          </a:prstGeom>
          <a:solidFill>
            <a:schemeClr val="accent4"/>
          </a:solidFill>
          <a:ln w="19050">
            <a:noFill/>
            <a:miter lim="800000"/>
          </a:ln>
          <a:effectLst/>
          <a:scene3d>
            <a:camera prst="orthographicFront">
              <a:rot lat="0" lon="0" rev="0"/>
            </a:camera>
            <a:lightRig rig="soft" dir="t">
              <a:rot lat="0" lon="0" rev="0"/>
            </a:lightRig>
          </a:scene3d>
          <a:sp3d contourW="44450" prstMaterial="matt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45720" numCol="1" spcCol="0" rtlCol="0" fromWordArt="0" anchor="ctr" anchorCtr="0" forceAA="0" compatLnSpc="1">
            <a:prstTxWarp prst="textNoShape">
              <a:avLst/>
            </a:prstTxWarp>
            <a:noAutofit/>
          </a:bodyPr>
          <a:lstStyle/>
          <a:p>
            <a:pPr algn="ctr">
              <a:lnSpc>
                <a:spcPct val="80000"/>
              </a:lnSpc>
              <a:spcBef>
                <a:spcPts val="600"/>
              </a:spcBef>
            </a:pPr>
            <a:r>
              <a:rPr lang="en-US" sz="2400" b="1" dirty="0">
                <a:solidFill>
                  <a:srgbClr val="FFFFFF"/>
                </a:solidFill>
              </a:rPr>
              <a:t>Public </a:t>
            </a:r>
            <a:br>
              <a:rPr lang="en-US" sz="2400" b="1" dirty="0">
                <a:solidFill>
                  <a:srgbClr val="FFFFFF"/>
                </a:solidFill>
              </a:rPr>
            </a:br>
            <a:r>
              <a:rPr lang="en-US" sz="2000" dirty="0">
                <a:solidFill>
                  <a:srgbClr val="FFFFFF"/>
                </a:solidFill>
              </a:rPr>
              <a:t>(a.k.a. “</a:t>
            </a:r>
            <a:r>
              <a:rPr lang="en-US" sz="2000" dirty="0" err="1">
                <a:solidFill>
                  <a:srgbClr val="FFFFFF"/>
                </a:solidFill>
              </a:rPr>
              <a:t>Permissionless</a:t>
            </a:r>
            <a:r>
              <a:rPr lang="en-US" sz="2000" dirty="0">
                <a:solidFill>
                  <a:srgbClr val="FFFFFF"/>
                </a:solidFill>
              </a:rPr>
              <a:t>”)</a:t>
            </a:r>
          </a:p>
        </p:txBody>
      </p:sp>
      <p:sp>
        <p:nvSpPr>
          <p:cNvPr id="9" name="Parallelogram 8"/>
          <p:cNvSpPr/>
          <p:nvPr/>
        </p:nvSpPr>
        <p:spPr>
          <a:xfrm>
            <a:off x="7986522" y="1829258"/>
            <a:ext cx="3846728" cy="850880"/>
          </a:xfrm>
          <a:prstGeom prst="parallelogram">
            <a:avLst/>
          </a:prstGeom>
          <a:solidFill>
            <a:schemeClr val="accent5"/>
          </a:solidFill>
          <a:ln w="19050">
            <a:noFill/>
            <a:miter lim="800000"/>
          </a:ln>
          <a:effectLst/>
          <a:scene3d>
            <a:camera prst="orthographicFront">
              <a:rot lat="0" lon="0" rev="0"/>
            </a:camera>
            <a:lightRig rig="soft" dir="t">
              <a:rot lat="0" lon="0" rev="0"/>
            </a:lightRig>
          </a:scene3d>
          <a:sp3d contourW="44450" prstMaterial="matt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45720" numCol="1" spcCol="0" rtlCol="0" fromWordArt="0" anchor="ctr" anchorCtr="0" forceAA="0" compatLnSpc="1">
            <a:prstTxWarp prst="textNoShape">
              <a:avLst/>
            </a:prstTxWarp>
            <a:noAutofit/>
          </a:bodyPr>
          <a:lstStyle/>
          <a:p>
            <a:pPr algn="ctr">
              <a:lnSpc>
                <a:spcPct val="80000"/>
              </a:lnSpc>
              <a:spcBef>
                <a:spcPts val="600"/>
              </a:spcBef>
            </a:pPr>
            <a:r>
              <a:rPr lang="en-US" sz="2400" b="1" dirty="0">
                <a:solidFill>
                  <a:srgbClr val="FFFFFF"/>
                </a:solidFill>
              </a:rPr>
              <a:t>Private</a:t>
            </a:r>
            <a:endParaRPr lang="en-US" sz="2000" kern="0" dirty="0">
              <a:solidFill>
                <a:srgbClr val="FFFFFF"/>
              </a:solidFill>
            </a:endParaRPr>
          </a:p>
        </p:txBody>
      </p:sp>
      <p:sp>
        <p:nvSpPr>
          <p:cNvPr id="10" name="TextBox 9"/>
          <p:cNvSpPr txBox="1"/>
          <p:nvPr/>
        </p:nvSpPr>
        <p:spPr>
          <a:xfrm>
            <a:off x="573739" y="2900857"/>
            <a:ext cx="3296093" cy="2760849"/>
          </a:xfrm>
          <a:prstGeom prst="rect">
            <a:avLst/>
          </a:prstGeom>
          <a:noFill/>
        </p:spPr>
        <p:txBody>
          <a:bodyPr wrap="square" lIns="0" tIns="0" rIns="0" bIns="0" rtlCol="0">
            <a:noAutofit/>
          </a:bodyPr>
          <a:lstStyle/>
          <a:p>
            <a:pPr marL="169863" indent="-169863">
              <a:lnSpc>
                <a:spcPct val="90000"/>
              </a:lnSpc>
              <a:spcBef>
                <a:spcPts val="900"/>
              </a:spcBef>
              <a:buFont typeface="Arial" pitchFamily="34" charset="0"/>
              <a:buChar char="•"/>
            </a:pPr>
            <a:r>
              <a:rPr lang="en-US" dirty="0"/>
              <a:t>Anyone can join the network and have a copy of the ledger</a:t>
            </a:r>
          </a:p>
          <a:p>
            <a:pPr marL="169863" indent="-169863">
              <a:lnSpc>
                <a:spcPct val="90000"/>
              </a:lnSpc>
              <a:spcBef>
                <a:spcPts val="900"/>
              </a:spcBef>
              <a:buFont typeface="Arial" pitchFamily="34" charset="0"/>
              <a:buChar char="•"/>
            </a:pPr>
            <a:r>
              <a:rPr lang="en-US" dirty="0"/>
              <a:t>This involves the computer resource intensive mining process to add blocks cryptographically</a:t>
            </a:r>
          </a:p>
          <a:p>
            <a:pPr marL="169863" indent="-169863">
              <a:lnSpc>
                <a:spcPct val="90000"/>
              </a:lnSpc>
              <a:spcBef>
                <a:spcPts val="900"/>
              </a:spcBef>
              <a:buFont typeface="Arial" pitchFamily="34" charset="0"/>
              <a:buChar char="•"/>
            </a:pPr>
            <a:r>
              <a:rPr lang="en-US" dirty="0"/>
              <a:t>Consensus models based on “proof of work”, “proof of elapsed time”, requiring a lot of processing power on many nodes</a:t>
            </a:r>
          </a:p>
        </p:txBody>
      </p:sp>
      <p:sp>
        <p:nvSpPr>
          <p:cNvPr id="11" name="TextBox 10"/>
          <p:cNvSpPr txBox="1"/>
          <p:nvPr/>
        </p:nvSpPr>
        <p:spPr>
          <a:xfrm>
            <a:off x="4319944" y="2900857"/>
            <a:ext cx="3428393" cy="2760849"/>
          </a:xfrm>
          <a:prstGeom prst="rect">
            <a:avLst/>
          </a:prstGeom>
          <a:noFill/>
        </p:spPr>
        <p:txBody>
          <a:bodyPr wrap="square" lIns="0" tIns="0" rIns="0" bIns="0" rtlCol="0">
            <a:noAutofit/>
          </a:bodyPr>
          <a:lstStyle/>
          <a:p>
            <a:pPr marL="169863" indent="-169863">
              <a:lnSpc>
                <a:spcPct val="90000"/>
              </a:lnSpc>
              <a:spcBef>
                <a:spcPts val="900"/>
              </a:spcBef>
              <a:buFont typeface="Arial" pitchFamily="34" charset="0"/>
              <a:buChar char="•"/>
            </a:pPr>
            <a:r>
              <a:rPr lang="en-US" dirty="0"/>
              <a:t>Closed ecosystem: members are invited to join and keep a copy of the ledger</a:t>
            </a:r>
          </a:p>
          <a:p>
            <a:pPr marL="169863" indent="-169863">
              <a:lnSpc>
                <a:spcPct val="90000"/>
              </a:lnSpc>
              <a:spcBef>
                <a:spcPts val="900"/>
              </a:spcBef>
              <a:buFont typeface="Arial" pitchFamily="34" charset="0"/>
              <a:buChar char="•"/>
            </a:pPr>
            <a:r>
              <a:rPr lang="en-US" dirty="0"/>
              <a:t>Who members are in the real (legal) world is known (to at least the operators of the blockchain, but not necessarily all participants)</a:t>
            </a:r>
          </a:p>
          <a:p>
            <a:pPr marL="169863" indent="-169863">
              <a:lnSpc>
                <a:spcPct val="90000"/>
              </a:lnSpc>
              <a:spcBef>
                <a:spcPts val="900"/>
              </a:spcBef>
              <a:buFont typeface="Arial" pitchFamily="34" charset="0"/>
              <a:buChar char="•"/>
            </a:pPr>
            <a:r>
              <a:rPr lang="en-US" dirty="0"/>
              <a:t>Consensus protocols depend on knowing who the members are, e.g., PBFT, for greater scalability</a:t>
            </a:r>
          </a:p>
        </p:txBody>
      </p:sp>
      <p:sp>
        <p:nvSpPr>
          <p:cNvPr id="12" name="TextBox 11"/>
          <p:cNvSpPr txBox="1"/>
          <p:nvPr/>
        </p:nvSpPr>
        <p:spPr>
          <a:xfrm>
            <a:off x="8066150" y="2900857"/>
            <a:ext cx="3296093" cy="2760849"/>
          </a:xfrm>
          <a:prstGeom prst="rect">
            <a:avLst/>
          </a:prstGeom>
          <a:noFill/>
        </p:spPr>
        <p:txBody>
          <a:bodyPr wrap="square" lIns="0" tIns="0" rIns="0" bIns="0" rtlCol="0">
            <a:noAutofit/>
          </a:bodyPr>
          <a:lstStyle/>
          <a:p>
            <a:pPr marL="169863" indent="-169863">
              <a:lnSpc>
                <a:spcPct val="90000"/>
              </a:lnSpc>
              <a:spcBef>
                <a:spcPts val="900"/>
              </a:spcBef>
              <a:buFont typeface="Arial" pitchFamily="34" charset="0"/>
              <a:buChar char="•"/>
            </a:pPr>
            <a:r>
              <a:rPr lang="en-US" dirty="0"/>
              <a:t>Internal to one organization only who controls all nodes</a:t>
            </a:r>
          </a:p>
          <a:p>
            <a:pPr marL="169863" indent="-169863">
              <a:lnSpc>
                <a:spcPct val="90000"/>
              </a:lnSpc>
              <a:spcBef>
                <a:spcPts val="900"/>
              </a:spcBef>
              <a:buFont typeface="Arial" pitchFamily="34" charset="0"/>
              <a:buChar char="•"/>
            </a:pPr>
            <a:r>
              <a:rPr lang="en-US" dirty="0"/>
              <a:t>Useful for prototyping work, proof of concept and pilots</a:t>
            </a:r>
          </a:p>
        </p:txBody>
      </p:sp>
      <p:sp>
        <p:nvSpPr>
          <p:cNvPr id="13" name="Footer Placeholder 2">
            <a:extLst>
              <a:ext uri="{FF2B5EF4-FFF2-40B4-BE49-F238E27FC236}">
                <a16:creationId xmlns:a16="http://schemas.microsoft.com/office/drawing/2014/main" id="{81FE41E1-52D6-447A-BCC9-C99B3676A765}"/>
              </a:ext>
            </a:extLst>
          </p:cNvPr>
          <p:cNvSpPr>
            <a:spLocks noGrp="1"/>
          </p:cNvSpPr>
          <p:nvPr>
            <p:ph type="ftr" sz="quarter" idx="11"/>
          </p:nvPr>
        </p:nvSpPr>
        <p:spPr>
          <a:xfrm>
            <a:off x="8621423" y="6556248"/>
            <a:ext cx="2743200" cy="182880"/>
          </a:xfrm>
        </p:spPr>
        <p:txBody>
          <a:bodyPr/>
          <a:lstStyle/>
          <a:p>
            <a:r>
              <a:rPr lang="en-US" dirty="0"/>
              <a:t>Confidential – Oracle Internal</a:t>
            </a:r>
          </a:p>
        </p:txBody>
      </p:sp>
      <p:sp>
        <p:nvSpPr>
          <p:cNvPr id="3" name="Abgerundetes Rechteck 2">
            <a:extLst>
              <a:ext uri="{FF2B5EF4-FFF2-40B4-BE49-F238E27FC236}">
                <a16:creationId xmlns:a16="http://schemas.microsoft.com/office/drawing/2014/main" id="{B8185771-3C9B-6247-82B9-6118301829DB}"/>
              </a:ext>
            </a:extLst>
          </p:cNvPr>
          <p:cNvSpPr/>
          <p:nvPr/>
        </p:nvSpPr>
        <p:spPr bwMode="gray">
          <a:xfrm>
            <a:off x="4120738" y="1638795"/>
            <a:ext cx="3945412" cy="4358244"/>
          </a:xfrm>
          <a:prstGeom prst="roundRect">
            <a:avLst/>
          </a:prstGeom>
          <a:noFill/>
          <a:ln w="285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de-DE" dirty="0">
              <a:solidFill>
                <a:schemeClr val="bg1"/>
              </a:solidFill>
            </a:endParaRPr>
          </a:p>
        </p:txBody>
      </p:sp>
    </p:spTree>
    <p:extLst>
      <p:ext uri="{BB962C8B-B14F-4D97-AF65-F5344CB8AC3E}">
        <p14:creationId xmlns:p14="http://schemas.microsoft.com/office/powerpoint/2010/main" val="560968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Agenda</a:t>
            </a:r>
          </a:p>
        </p:txBody>
      </p:sp>
      <p:sp>
        <p:nvSpPr>
          <p:cNvPr id="4" name="Content Placeholder 3"/>
          <p:cNvSpPr>
            <a:spLocks noGrp="1"/>
          </p:cNvSpPr>
          <p:nvPr>
            <p:ph idx="1"/>
          </p:nvPr>
        </p:nvSpPr>
        <p:spPr>
          <a:xfrm>
            <a:off x="2273967" y="1524000"/>
            <a:ext cx="9383705" cy="4531253"/>
          </a:xfrm>
        </p:spPr>
        <p:txBody>
          <a:bodyPr/>
          <a:lstStyle/>
          <a:p>
            <a:pPr marL="0" indent="0">
              <a:lnSpc>
                <a:spcPct val="150000"/>
              </a:lnSpc>
              <a:buNone/>
            </a:pPr>
            <a:r>
              <a:rPr lang="en-US" dirty="0">
                <a:solidFill>
                  <a:schemeClr val="tx1">
                    <a:lumMod val="40000"/>
                    <a:lumOff val="60000"/>
                  </a:schemeClr>
                </a:solidFill>
              </a:rPr>
              <a:t>Introduction to Blockchain</a:t>
            </a:r>
          </a:p>
          <a:p>
            <a:pPr marL="0" indent="0">
              <a:lnSpc>
                <a:spcPct val="150000"/>
              </a:lnSpc>
              <a:buNone/>
            </a:pPr>
            <a:r>
              <a:rPr lang="en-US" dirty="0"/>
              <a:t>Oracle Blockchain Cloud Service (OBCS)</a:t>
            </a:r>
          </a:p>
          <a:p>
            <a:pPr marL="0" indent="0">
              <a:lnSpc>
                <a:spcPct val="150000"/>
              </a:lnSpc>
              <a:buNone/>
            </a:pPr>
            <a:r>
              <a:rPr lang="en-US" dirty="0">
                <a:solidFill>
                  <a:schemeClr val="tx1">
                    <a:lumMod val="40000"/>
                    <a:lumOff val="60000"/>
                  </a:schemeClr>
                </a:solidFill>
              </a:rPr>
              <a:t>Hands On Lab</a:t>
            </a:r>
          </a:p>
          <a:p>
            <a:endParaRPr lang="en-US" dirty="0"/>
          </a:p>
        </p:txBody>
      </p:sp>
      <p:sp>
        <p:nvSpPr>
          <p:cNvPr id="2" name="Slide Number Placeholder 1"/>
          <p:cNvSpPr>
            <a:spLocks noGrp="1"/>
          </p:cNvSpPr>
          <p:nvPr>
            <p:ph type="sldNum" sz="quarter" idx="12"/>
          </p:nvPr>
        </p:nvSpPr>
        <p:spPr/>
        <p:txBody>
          <a:bodyPr/>
          <a:lstStyle/>
          <a:p>
            <a:fld id="{C51EAA63-D034-42AE-91FA-B13B9518C7BE}" type="slidenum">
              <a:rPr lang="en-US" smtClean="0"/>
              <a:t>9</a:t>
            </a:fld>
            <a:endParaRPr lang="en-US" dirty="0"/>
          </a:p>
        </p:txBody>
      </p:sp>
      <p:sp>
        <p:nvSpPr>
          <p:cNvPr id="5" name="Pentagon 4"/>
          <p:cNvSpPr/>
          <p:nvPr/>
        </p:nvSpPr>
        <p:spPr bwMode="gray">
          <a:xfrm>
            <a:off x="1576137" y="1720516"/>
            <a:ext cx="457200" cy="372979"/>
          </a:xfrm>
          <a:prstGeom prst="homePlate">
            <a:avLst/>
          </a:prstGeom>
          <a:solidFill>
            <a:schemeClr val="accent5">
              <a:lumMod val="60000"/>
              <a:lumOff val="4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1</a:t>
            </a:r>
          </a:p>
        </p:txBody>
      </p:sp>
      <p:sp>
        <p:nvSpPr>
          <p:cNvPr id="6" name="Pentagon 5"/>
          <p:cNvSpPr/>
          <p:nvPr/>
        </p:nvSpPr>
        <p:spPr bwMode="gray">
          <a:xfrm>
            <a:off x="1576137" y="2513597"/>
            <a:ext cx="457200" cy="372979"/>
          </a:xfrm>
          <a:prstGeom prst="homePlate">
            <a:avLst/>
          </a:prstGeom>
          <a:solidFill>
            <a:schemeClr val="accent5">
              <a:lumMod val="60000"/>
              <a:lumOff val="4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2</a:t>
            </a:r>
          </a:p>
        </p:txBody>
      </p:sp>
      <p:sp>
        <p:nvSpPr>
          <p:cNvPr id="7" name="Pentagon 5">
            <a:extLst>
              <a:ext uri="{FF2B5EF4-FFF2-40B4-BE49-F238E27FC236}">
                <a16:creationId xmlns:a16="http://schemas.microsoft.com/office/drawing/2014/main" id="{99D0BA77-71F7-CD4B-8302-FD75AC50F2AC}"/>
              </a:ext>
            </a:extLst>
          </p:cNvPr>
          <p:cNvSpPr/>
          <p:nvPr/>
        </p:nvSpPr>
        <p:spPr bwMode="gray">
          <a:xfrm>
            <a:off x="1576137" y="3306678"/>
            <a:ext cx="457200" cy="372979"/>
          </a:xfrm>
          <a:prstGeom prst="homePlate">
            <a:avLst/>
          </a:prstGeom>
          <a:solidFill>
            <a:schemeClr val="accent5">
              <a:lumMod val="60000"/>
              <a:lumOff val="4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2</a:t>
            </a:r>
          </a:p>
        </p:txBody>
      </p:sp>
    </p:spTree>
    <p:extLst>
      <p:ext uri="{BB962C8B-B14F-4D97-AF65-F5344CB8AC3E}">
        <p14:creationId xmlns:p14="http://schemas.microsoft.com/office/powerpoint/2010/main" val="4243526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racle-16x9-2016-160908">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6-160824.potx" id="{CE3840C0-F013-7342-BAB2-1AC823A7DF05}" vid="{51AAF8A8-7FCA-D549-ACBE-0AB61C2DFD60}"/>
    </a:ext>
  </a:extLst>
</a:theme>
</file>

<file path=ppt/theme/theme2.xml><?xml version="1.0" encoding="utf-8"?>
<a:theme xmlns:a="http://schemas.openxmlformats.org/drawingml/2006/main" name="2_Oracle-16x9-2016-160908">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6-160824.potx" id="{CE3840C0-F013-7342-BAB2-1AC823A7DF05}" vid="{51AAF8A8-7FCA-D549-ACBE-0AB61C2DFD60}"/>
    </a:ext>
  </a:extLst>
</a:theme>
</file>

<file path=ppt/theme/theme3.xml><?xml version="1.0" encoding="utf-8"?>
<a:theme xmlns:a="http://schemas.openxmlformats.org/drawingml/2006/main" name="1_Oracle-16x9-2016-160908">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6-160824.potx" id="{CE3840C0-F013-7342-BAB2-1AC823A7DF05}" vid="{51AAF8A8-7FCA-D549-ACBE-0AB61C2DFD60}"/>
    </a:ext>
  </a:extLst>
</a:theme>
</file>

<file path=ppt/theme/theme4.xml><?xml version="1.0" encoding="utf-8"?>
<a:theme xmlns:a="http://schemas.openxmlformats.org/drawingml/2006/main" name="2_Default Theme">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solidFill>
          <a:srgbClr val="FFFF00"/>
        </a:solid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6-160824.potx" id="{3DB227D6-85D8-9A45-98B2-F7108128ADBF}" vid="{AFB409E2-9D21-8A40-8956-31FE3A47A9FA}"/>
    </a:ext>
  </a:extLst>
</a:theme>
</file>

<file path=ppt/theme/theme5.xml><?xml version="1.0" encoding="utf-8"?>
<a:theme xmlns:a="http://schemas.openxmlformats.org/drawingml/2006/main" name="4_Default Theme">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7-170717.potx" id="{5F8EF313-73E7-8949-998F-B56DC147001D}" vid="{500031CF-43E1-5C42-B3F8-E14A18A1E182}"/>
    </a:ext>
  </a:extLst>
</a:theme>
</file>

<file path=ppt/theme/theme6.xml><?xml version="1.0" encoding="utf-8"?>
<a:theme xmlns:a="http://schemas.openxmlformats.org/drawingml/2006/main" name="5_Default Theme">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solidFill>
          <a:srgbClr val="FFFF00"/>
        </a:solid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6-160824.potx" id="{3DB227D6-85D8-9A45-98B2-F7108128ADBF}" vid="{AFB409E2-9D21-8A40-8956-31FE3A47A9FA}"/>
    </a:ext>
  </a:extLst>
</a:theme>
</file>

<file path=ppt/theme/theme7.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Oracle-16x9-2016-160908</Template>
  <TotalTime>0</TotalTime>
  <Words>2308</Words>
  <Application>Microsoft Macintosh PowerPoint</Application>
  <PresentationFormat>Benutzerdefiniert</PresentationFormat>
  <Paragraphs>407</Paragraphs>
  <Slides>23</Slides>
  <Notes>20</Notes>
  <HiddenSlides>1</HiddenSlides>
  <MMClips>0</MMClips>
  <ScaleCrop>false</ScaleCrop>
  <HeadingPairs>
    <vt:vector size="6" baseType="variant">
      <vt:variant>
        <vt:lpstr>Verwendete Schriftarten</vt:lpstr>
      </vt:variant>
      <vt:variant>
        <vt:i4>7</vt:i4>
      </vt:variant>
      <vt:variant>
        <vt:lpstr>Design</vt:lpstr>
      </vt:variant>
      <vt:variant>
        <vt:i4>6</vt:i4>
      </vt:variant>
      <vt:variant>
        <vt:lpstr>Folientitel</vt:lpstr>
      </vt:variant>
      <vt:variant>
        <vt:i4>23</vt:i4>
      </vt:variant>
    </vt:vector>
  </HeadingPairs>
  <TitlesOfParts>
    <vt:vector size="36" baseType="lpstr">
      <vt:lpstr>ＭＳ Ｐゴシック</vt:lpstr>
      <vt:lpstr>Arial</vt:lpstr>
      <vt:lpstr>Calibri</vt:lpstr>
      <vt:lpstr>Franklin Gothic Book</vt:lpstr>
      <vt:lpstr>Graphik</vt:lpstr>
      <vt:lpstr>Graphik Light</vt:lpstr>
      <vt:lpstr>Mangal</vt:lpstr>
      <vt:lpstr>Oracle-16x9-2016-160908</vt:lpstr>
      <vt:lpstr>2_Oracle-16x9-2016-160908</vt:lpstr>
      <vt:lpstr>1_Oracle-16x9-2016-160908</vt:lpstr>
      <vt:lpstr>2_Default Theme</vt:lpstr>
      <vt:lpstr>4_Default Theme</vt:lpstr>
      <vt:lpstr>5_Default Theme</vt:lpstr>
      <vt:lpstr>PowerPoint-Präsentation</vt:lpstr>
      <vt:lpstr>Oracle Blockchain Cloud Service </vt:lpstr>
      <vt:lpstr>PowerPoint-Präsentation</vt:lpstr>
      <vt:lpstr>Agenda</vt:lpstr>
      <vt:lpstr>PowerPoint-Präsentation</vt:lpstr>
      <vt:lpstr>Four Key Properties of Blockchains</vt:lpstr>
      <vt:lpstr>Disruptive Characteristics/Benefits of Blockchain</vt:lpstr>
      <vt:lpstr>Three Types of Blockchain</vt:lpstr>
      <vt:lpstr>Agenda</vt:lpstr>
      <vt:lpstr> Oracle Blockchain Strategy</vt:lpstr>
      <vt:lpstr>Comprehensive Blockchain Platform</vt:lpstr>
      <vt:lpstr>Oracle Blockchain Solution</vt:lpstr>
      <vt:lpstr>Integration Accelerators for OBCS </vt:lpstr>
      <vt:lpstr>Oracle Integration Accelerators in Action</vt:lpstr>
      <vt:lpstr>Oracle Blockchain Applications Cloud </vt:lpstr>
      <vt:lpstr>Agenda</vt:lpstr>
      <vt:lpstr>BCS Interactions – HOL Scenario</vt:lpstr>
      <vt:lpstr>BCS Dealer Network setup</vt:lpstr>
      <vt:lpstr>Working with the BCS network </vt:lpstr>
      <vt:lpstr>HoL Step by Step</vt:lpstr>
      <vt:lpstr>PowerPoint-Präsentation</vt:lpstr>
      <vt:lpstr>PowerPoint-Präsentation</vt:lpstr>
      <vt:lpstr>PowerPoint-Präsentation</vt:lpstr>
    </vt:vector>
  </TitlesOfParts>
  <Company>Oracle Corporation</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Blockchain Cloud Service</dc:title>
  <dc:subject>Blockchain Introduction and potential applications in Oracle</dc:subject>
  <dc:creator>David Haimes</dc:creator>
  <cp:keywords>Blockchain Distributed Ledger</cp:keywords>
  <cp:lastModifiedBy>Jens Lusebrink</cp:lastModifiedBy>
  <cp:revision>1609</cp:revision>
  <cp:lastPrinted>2014-07-16T02:22:57Z</cp:lastPrinted>
  <dcterms:created xsi:type="dcterms:W3CDTF">2016-09-26T21:32:42Z</dcterms:created>
  <dcterms:modified xsi:type="dcterms:W3CDTF">2018-12-13T09:47:22Z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ies>
</file>